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3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2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slide+xml" PartName="/ppt/slides/slide30.xml"/>
  <Override ContentType="application/vnd.openxmlformats-officedocument.presentationml.slide+xml" PartName="/ppt/slides/slide31.xml"/>
  <Override ContentType="application/vnd.openxmlformats-officedocument.presentationml.slide+xml" PartName="/ppt/slides/slide32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"/>
  </p:notesMasterIdLst>
  <p:sldIdLst>
    <p:sldId id="256" r:id="rId4"/>
    <p:sldId id="257" r:id="rId5"/>
    <p:sldId id="258" r:id="rId6"/>
    <p:sldId id="259" r:id="rId7"/>
    <p:sldId id="260" r:id="rId8"/>
    <p:sldId id="261" r:id="rId9"/>
    <p:sldId id="286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7" r:id="rId34"/>
    <p:sldId id="289" r:id="rId35"/>
  </p:sldIdLst>
  <p:sldSz cx="12192000" cy="6858000"/>
  <p:notesSz cx="6858000" cy="9144000"/>
  <p:custDataLst>
    <p:tags r:id="rId3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42" autoAdjust="0"/>
    <p:restoredTop sz="96314" autoAdjust="0"/>
  </p:normalViewPr>
  <p:slideViewPr>
    <p:cSldViewPr snapToGrid="0">
      <p:cViewPr varScale="1">
        <p:scale>
          <a:sx n="108" d="100"/>
          <a:sy n="108" d="100"/>
        </p:scale>
        <p:origin x="79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7.xml" Type="http://schemas.openxmlformats.org/officeDocument/2006/relationships/slide"/><Relationship Id="rId11" Target="slides/slide8.xml" Type="http://schemas.openxmlformats.org/officeDocument/2006/relationships/slide"/><Relationship Id="rId12" Target="slides/slide9.xml" Type="http://schemas.openxmlformats.org/officeDocument/2006/relationships/slide"/><Relationship Id="rId13" Target="slides/slide10.xml" Type="http://schemas.openxmlformats.org/officeDocument/2006/relationships/slide"/><Relationship Id="rId14" Target="slides/slide11.xml" Type="http://schemas.openxmlformats.org/officeDocument/2006/relationships/slide"/><Relationship Id="rId15" Target="slides/slide12.xml" Type="http://schemas.openxmlformats.org/officeDocument/2006/relationships/slide"/><Relationship Id="rId16" Target="slides/slide13.xml" Type="http://schemas.openxmlformats.org/officeDocument/2006/relationships/slide"/><Relationship Id="rId17" Target="slides/slide14.xml" Type="http://schemas.openxmlformats.org/officeDocument/2006/relationships/slide"/><Relationship Id="rId18" Target="slides/slide15.xml" Type="http://schemas.openxmlformats.org/officeDocument/2006/relationships/slide"/><Relationship Id="rId19" Target="slides/slide16.xml" Type="http://schemas.openxmlformats.org/officeDocument/2006/relationships/slide"/><Relationship Id="rId2" Target="slideMasters/slideMaster2.xml" Type="http://schemas.openxmlformats.org/officeDocument/2006/relationships/slideMaster"/><Relationship Id="rId20" Target="slides/slide17.xml" Type="http://schemas.openxmlformats.org/officeDocument/2006/relationships/slide"/><Relationship Id="rId21" Target="slides/slide18.xml" Type="http://schemas.openxmlformats.org/officeDocument/2006/relationships/slide"/><Relationship Id="rId22" Target="slides/slide19.xml" Type="http://schemas.openxmlformats.org/officeDocument/2006/relationships/slide"/><Relationship Id="rId23" Target="slides/slide20.xml" Type="http://schemas.openxmlformats.org/officeDocument/2006/relationships/slide"/><Relationship Id="rId24" Target="slides/slide21.xml" Type="http://schemas.openxmlformats.org/officeDocument/2006/relationships/slide"/><Relationship Id="rId25" Target="slides/slide22.xml" Type="http://schemas.openxmlformats.org/officeDocument/2006/relationships/slide"/><Relationship Id="rId26" Target="slides/slide23.xml" Type="http://schemas.openxmlformats.org/officeDocument/2006/relationships/slide"/><Relationship Id="rId27" Target="slides/slide24.xml" Type="http://schemas.openxmlformats.org/officeDocument/2006/relationships/slide"/><Relationship Id="rId28" Target="slides/slide25.xml" Type="http://schemas.openxmlformats.org/officeDocument/2006/relationships/slide"/><Relationship Id="rId29" Target="slides/slide26.xml" Type="http://schemas.openxmlformats.org/officeDocument/2006/relationships/slide"/><Relationship Id="rId3" Target="notesMasters/notesMaster1.xml" Type="http://schemas.openxmlformats.org/officeDocument/2006/relationships/notesMaster"/><Relationship Id="rId30" Target="slides/slide27.xml" Type="http://schemas.openxmlformats.org/officeDocument/2006/relationships/slide"/><Relationship Id="rId31" Target="slides/slide28.xml" Type="http://schemas.openxmlformats.org/officeDocument/2006/relationships/slide"/><Relationship Id="rId32" Target="slides/slide29.xml" Type="http://schemas.openxmlformats.org/officeDocument/2006/relationships/slide"/><Relationship Id="rId33" Target="slides/slide30.xml" Type="http://schemas.openxmlformats.org/officeDocument/2006/relationships/slide"/><Relationship Id="rId34" Target="slides/slide31.xml" Type="http://schemas.openxmlformats.org/officeDocument/2006/relationships/slide"/><Relationship Id="rId35" Target="slides/slide32.xml" Type="http://schemas.openxmlformats.org/officeDocument/2006/relationships/slide"/><Relationship Id="rId36" Target="tags/tag1.xml" Type="http://schemas.openxmlformats.org/officeDocument/2006/relationships/tags"/><Relationship Id="rId37" Target="presProps.xml" Type="http://schemas.openxmlformats.org/officeDocument/2006/relationships/presProps"/><Relationship Id="rId38" Target="viewProps.xml" Type="http://schemas.openxmlformats.org/officeDocument/2006/relationships/viewProps"/><Relationship Id="rId39" Target="theme/theme1.xml" Type="http://schemas.openxmlformats.org/officeDocument/2006/relationships/theme"/><Relationship Id="rId4" Target="slides/slide1.xml" Type="http://schemas.openxmlformats.org/officeDocument/2006/relationships/slide"/><Relationship Id="rId40" Target="tableStyles.xml" Type="http://schemas.openxmlformats.org/officeDocument/2006/relationships/tableStyles"/><Relationship Id="rId5" Target="slides/slide2.xml" Type="http://schemas.openxmlformats.org/officeDocument/2006/relationships/slide"/><Relationship Id="rId6" Target="slides/slide3.xml" Type="http://schemas.openxmlformats.org/officeDocument/2006/relationships/slide"/><Relationship Id="rId7" Target="slides/slide4.xml" Type="http://schemas.openxmlformats.org/officeDocument/2006/relationships/slide"/><Relationship Id="rId8" Target="slides/slide5.xml" Type="http://schemas.openxmlformats.org/officeDocument/2006/relationships/slide"/><Relationship Id="rId9" Target="slides/slide6.xml" Type="http://schemas.openxmlformats.org/officeDocument/2006/relationships/slide"/></Relationships>
</file>

<file path=ppt/notesMasters/_rels/notesMaster1.xml.rels><?xml version="1.0" encoding="UTF-8" standalone="yes"?><Relationships xmlns="http://schemas.openxmlformats.org/package/2006/relationships"><Relationship Id="rId1" Target="../theme/theme3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BFC954-9A4E-4D59-A85E-ED80AB4E6F46}" type="datetimeFigureOut">
              <a:rPr lang="zh-CN" altLang="en-US" smtClean="0"/>
              <a:t>2020/12/17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30AB0A-45A6-4513-BFD4-173701D9F98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140828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arget="../slides/slide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0.xml.rels><?xml version="1.0" encoding="UTF-8" standalone="yes"?><Relationships xmlns="http://schemas.openxmlformats.org/package/2006/relationships"><Relationship Id="rId1" Target="../slides/slide10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1.xml.rels><?xml version="1.0" encoding="UTF-8" standalone="yes"?><Relationships xmlns="http://schemas.openxmlformats.org/package/2006/relationships"><Relationship Id="rId1" Target="../slides/slide1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2.xml.rels><?xml version="1.0" encoding="UTF-8" standalone="yes"?><Relationships xmlns="http://schemas.openxmlformats.org/package/2006/relationships"><Relationship Id="rId1" Target="../slides/slide1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3.xml.rels><?xml version="1.0" encoding="UTF-8" standalone="yes"?><Relationships xmlns="http://schemas.openxmlformats.org/package/2006/relationships"><Relationship Id="rId1" Target="../slides/slide1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4.xml.rels><?xml version="1.0" encoding="UTF-8" standalone="yes"?><Relationships xmlns="http://schemas.openxmlformats.org/package/2006/relationships"><Relationship Id="rId1" Target="../slides/slide1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5.xml.rels><?xml version="1.0" encoding="UTF-8" standalone="yes"?><Relationships xmlns="http://schemas.openxmlformats.org/package/2006/relationships"><Relationship Id="rId1" Target="../slides/slide1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6.xml.rels><?xml version="1.0" encoding="UTF-8" standalone="yes"?><Relationships xmlns="http://schemas.openxmlformats.org/package/2006/relationships"><Relationship Id="rId1" Target="../slides/slide1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7.xml.rels><?xml version="1.0" encoding="UTF-8" standalone="yes"?><Relationships xmlns="http://schemas.openxmlformats.org/package/2006/relationships"><Relationship Id="rId1" Target="../slides/slide17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8.xml.rels><?xml version="1.0" encoding="UTF-8" standalone="yes"?><Relationships xmlns="http://schemas.openxmlformats.org/package/2006/relationships"><Relationship Id="rId1" Target="../slides/slide18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9.xml.rels><?xml version="1.0" encoding="UTF-8" standalone="yes"?><Relationships xmlns="http://schemas.openxmlformats.org/package/2006/relationships"><Relationship Id="rId1" Target="../slides/slide19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.xml.rels><?xml version="1.0" encoding="UTF-8" standalone="yes"?><Relationships xmlns="http://schemas.openxmlformats.org/package/2006/relationships"><Relationship Id="rId1" Target="../slides/slide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0.xml.rels><?xml version="1.0" encoding="UTF-8" standalone="yes"?><Relationships xmlns="http://schemas.openxmlformats.org/package/2006/relationships"><Relationship Id="rId1" Target="../slides/slide20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1.xml.rels><?xml version="1.0" encoding="UTF-8" standalone="yes"?><Relationships xmlns="http://schemas.openxmlformats.org/package/2006/relationships"><Relationship Id="rId1" Target="../slides/slide2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2.xml.rels><?xml version="1.0" encoding="UTF-8" standalone="yes"?><Relationships xmlns="http://schemas.openxmlformats.org/package/2006/relationships"><Relationship Id="rId1" Target="../slides/slide2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3.xml.rels><?xml version="1.0" encoding="UTF-8" standalone="yes"?><Relationships xmlns="http://schemas.openxmlformats.org/package/2006/relationships"><Relationship Id="rId1" Target="../slides/slide2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4.xml.rels><?xml version="1.0" encoding="UTF-8" standalone="yes"?><Relationships xmlns="http://schemas.openxmlformats.org/package/2006/relationships"><Relationship Id="rId1" Target="../slides/slide2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5.xml.rels><?xml version="1.0" encoding="UTF-8" standalone="yes"?><Relationships xmlns="http://schemas.openxmlformats.org/package/2006/relationships"><Relationship Id="rId1" Target="../slides/slide2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6.xml.rels><?xml version="1.0" encoding="UTF-8" standalone="yes"?><Relationships xmlns="http://schemas.openxmlformats.org/package/2006/relationships"><Relationship Id="rId1" Target="../slides/slide2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7.xml.rels><?xml version="1.0" encoding="UTF-8" standalone="yes"?><Relationships xmlns="http://schemas.openxmlformats.org/package/2006/relationships"><Relationship Id="rId1" Target="../slides/slide27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8.xml.rels><?xml version="1.0" encoding="UTF-8" standalone="yes"?><Relationships xmlns="http://schemas.openxmlformats.org/package/2006/relationships"><Relationship Id="rId1" Target="../slides/slide28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9.xml.rels><?xml version="1.0" encoding="UTF-8" standalone="yes"?><Relationships xmlns="http://schemas.openxmlformats.org/package/2006/relationships"><Relationship Id="rId1" Target="../slides/slide29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3.xml.rels><?xml version="1.0" encoding="UTF-8" standalone="yes"?><Relationships xmlns="http://schemas.openxmlformats.org/package/2006/relationships"><Relationship Id="rId1" Target="../slides/slide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30.xml.rels><?xml version="1.0" encoding="UTF-8" standalone="yes"?><Relationships xmlns="http://schemas.openxmlformats.org/package/2006/relationships"><Relationship Id="rId1" Target="../slides/slide30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31.xml.rels><?xml version="1.0" encoding="UTF-8" standalone="yes"?><Relationships xmlns="http://schemas.openxmlformats.org/package/2006/relationships"><Relationship Id="rId1" Target="../slides/slide3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4.xml.rels><?xml version="1.0" encoding="UTF-8" standalone="yes"?><Relationships xmlns="http://schemas.openxmlformats.org/package/2006/relationships"><Relationship Id="rId1" Target="../slides/slide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5.xml.rels><?xml version="1.0" encoding="UTF-8" standalone="yes"?><Relationships xmlns="http://schemas.openxmlformats.org/package/2006/relationships"><Relationship Id="rId1" Target="../slides/slide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6.xml.rels><?xml version="1.0" encoding="UTF-8" standalone="yes"?><Relationships xmlns="http://schemas.openxmlformats.org/package/2006/relationships"><Relationship Id="rId1" Target="../slides/slide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7.xml.rels><?xml version="1.0" encoding="UTF-8" standalone="yes"?><Relationships xmlns="http://schemas.openxmlformats.org/package/2006/relationships"><Relationship Id="rId1" Target="../slides/slide7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8.xml.rels><?xml version="1.0" encoding="UTF-8" standalone="yes"?><Relationships xmlns="http://schemas.openxmlformats.org/package/2006/relationships"><Relationship Id="rId1" Target="../slides/slide8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9.xml.rels><?xml version="1.0" encoding="UTF-8" standalone="yes"?><Relationships xmlns="http://schemas.openxmlformats.org/package/2006/relationships"><Relationship Id="rId1" Target="../slides/slide9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6013478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498261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6610278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9622172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2265953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5265731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544070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77491445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74950897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78569802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5038230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21497271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21782364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49640846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14308824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63641864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69364134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24274270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05116813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97999309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23568706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7847319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26190646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48185609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95422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9248257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4741736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1632077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5281533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1107930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292508790"/>
      </p:ext>
    </p:extLst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5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6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7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8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9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0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1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9B122-E38F-42C3-BBD0-1B7D5E4BF3EA}" type="datetimeFigureOut">
              <a:rPr lang="zh-CN" altLang="en-US" smtClean="0"/>
              <a:t>2020/12/17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6D735-EFCA-4D9F-9124-DE19BEBF163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828868007"/>
      </p:ext>
    </p:extLst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9B122-E38F-42C3-BBD0-1B7D5E4BF3EA}" type="datetimeFigureOut">
              <a:rPr lang="zh-CN" altLang="en-US" smtClean="0"/>
              <a:t>2020/12/17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6D735-EFCA-4D9F-9124-DE19BEBF163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4099034648"/>
      </p:ext>
    </p:extLst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9B122-E38F-42C3-BBD0-1B7D5E4BF3EA}" type="datetimeFigureOut">
              <a:rPr lang="zh-CN" altLang="en-US" smtClean="0"/>
              <a:t>2020/12/17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6D735-EFCA-4D9F-9124-DE19BEBF163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892333377"/>
      </p:ext>
    </p:extLst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2020/12/17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183514665"/>
      </p:ext>
    </p:extLst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2020/12/17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442196619"/>
      </p:ext>
    </p:extLst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2020/12/17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060337944"/>
      </p:ext>
    </p:extLst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2020/12/17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144644195"/>
      </p:ext>
    </p:extLst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2020/12/17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508183070"/>
      </p:ext>
    </p:extLst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2020/12/17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868564080"/>
      </p:ext>
    </p:extLst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2020/12/17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238500890"/>
      </p:ext>
    </p:extLst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2020/12/17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602506925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9B122-E38F-42C3-BBD0-1B7D5E4BF3EA}" type="datetimeFigureOut">
              <a:rPr lang="zh-CN" altLang="en-US" smtClean="0"/>
              <a:t>2020/12/17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6D735-EFCA-4D9F-9124-DE19BEBF163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692523766"/>
      </p:ext>
    </p:extLst>
  </p:cSld>
  <p:clrMapOvr>
    <a:masterClrMapping/>
  </p:clrMapOvr>
  <p:transition/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2020/12/17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727821133"/>
      </p:ext>
    </p:extLst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2020/12/17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55049459"/>
      </p:ext>
    </p:extLst>
  </p:cSld>
  <p:clrMapOvr>
    <a:masterClrMapping/>
  </p:clrMapOvr>
  <p:transition/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2020/12/17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521764836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9B122-E38F-42C3-BBD0-1B7D5E4BF3EA}" type="datetimeFigureOut">
              <a:rPr lang="zh-CN" altLang="en-US" smtClean="0"/>
              <a:t>2020/12/17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6D735-EFCA-4D9F-9124-DE19BEBF163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945713841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9B122-E38F-42C3-BBD0-1B7D5E4BF3EA}" type="datetimeFigureOut">
              <a:rPr lang="zh-CN" altLang="en-US" smtClean="0"/>
              <a:t>2020/12/17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6D735-EFCA-4D9F-9124-DE19BEBF163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4065147995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9B122-E38F-42C3-BBD0-1B7D5E4BF3EA}" type="datetimeFigureOut">
              <a:rPr lang="zh-CN" altLang="en-US" smtClean="0"/>
              <a:t>2020/12/17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6D735-EFCA-4D9F-9124-DE19BEBF163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419011385"/>
      </p:ext>
    </p:extLst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9B122-E38F-42C3-BBD0-1B7D5E4BF3EA}" type="datetimeFigureOut">
              <a:rPr lang="zh-CN" altLang="en-US" smtClean="0"/>
              <a:t>2020/12/17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6D735-EFCA-4D9F-9124-DE19BEBF163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194439912"/>
      </p:ext>
    </p:extLst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9B122-E38F-42C3-BBD0-1B7D5E4BF3EA}" type="datetimeFigureOut">
              <a:rPr lang="zh-CN" altLang="en-US" smtClean="0"/>
              <a:t>2020/12/17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6D735-EFCA-4D9F-9124-DE19BEBF163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118823488"/>
      </p:ext>
    </p:extLst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9B122-E38F-42C3-BBD0-1B7D5E4BF3EA}" type="datetimeFigureOut">
              <a:rPr lang="zh-CN" altLang="en-US" smtClean="0"/>
              <a:t>2020/12/17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6D735-EFCA-4D9F-9124-DE19BEBF163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28130339"/>
      </p:ext>
    </p:extLst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9B122-E38F-42C3-BBD0-1B7D5E4BF3EA}" type="datetimeFigureOut">
              <a:rPr lang="zh-CN" altLang="en-US" smtClean="0"/>
              <a:t>2020/12/17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6D735-EFCA-4D9F-9124-DE19BEBF163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372770964"/>
      </p:ext>
    </p:extLst>
  </p:cSld>
  <p:clrMapOvr>
    <a:masterClrMapping/>
  </p:clrMapOvr>
  <p:transition/>
  <p:timing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_rels/slideMaster2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10" Target="../slideLayouts/slideLayout21.xml" Type="http://schemas.openxmlformats.org/officeDocument/2006/relationships/slideLayout"/><Relationship Id="rId11" Target="../slideLayouts/slideLayout22.xml" Type="http://schemas.openxmlformats.org/officeDocument/2006/relationships/slideLayout"/><Relationship Id="rId12" Target="../theme/theme2.xml" Type="http://schemas.openxmlformats.org/officeDocument/2006/relationships/theme"/><Relationship Id="rId2" Target="../slideLayouts/slideLayout13.xml" Type="http://schemas.openxmlformats.org/officeDocument/2006/relationships/slideLayout"/><Relationship Id="rId3" Target="../slideLayouts/slideLayout14.xml" Type="http://schemas.openxmlformats.org/officeDocument/2006/relationships/slideLayout"/><Relationship Id="rId4" Target="../slideLayouts/slideLayout15.xml" Type="http://schemas.openxmlformats.org/officeDocument/2006/relationships/slideLayout"/><Relationship Id="rId5" Target="../slideLayouts/slideLayout16.xml" Type="http://schemas.openxmlformats.org/officeDocument/2006/relationships/slideLayout"/><Relationship Id="rId6" Target="../slideLayouts/slideLayout17.xml" Type="http://schemas.openxmlformats.org/officeDocument/2006/relationships/slideLayout"/><Relationship Id="rId7" Target="../slideLayouts/slideLayout18.xml" Type="http://schemas.openxmlformats.org/officeDocument/2006/relationships/slideLayout"/><Relationship Id="rId8" Target="../slideLayouts/slideLayout19.xml" Type="http://schemas.openxmlformats.org/officeDocument/2006/relationships/slideLayout"/><Relationship Id="rId9" Target="../slideLayouts/slideLayout20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B9B122-E38F-42C3-BBD0-1B7D5E4BF3EA}" type="datetimeFigureOut">
              <a:rPr lang="zh-CN" altLang="en-US" smtClean="0"/>
              <a:t>2020/12/17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D6D735-EFCA-4D9F-9124-DE19BEBF163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418865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2020/12/17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003460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1.xml" Type="http://schemas.openxmlformats.org/officeDocument/2006/relationships/notesSlide"/><Relationship Id="rId3" Target="../media/image1.jpe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0.xml" Type="http://schemas.openxmlformats.org/officeDocument/2006/relationships/notesSlide"/><Relationship Id="rId3" Target="../media/image16.jpeg" Type="http://schemas.openxmlformats.org/officeDocument/2006/relationships/image"/><Relationship Id="rId4" Target="../media/image17.pn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1.xml" Type="http://schemas.openxmlformats.org/officeDocument/2006/relationships/notesSlide"/><Relationship Id="rId3" Target="../media/image16.jpeg" Type="http://schemas.openxmlformats.org/officeDocument/2006/relationships/image"/><Relationship Id="rId4" Target="../media/image18.png" Type="http://schemas.openxmlformats.org/officeDocument/2006/relationships/image"/><Relationship Id="rId5" Target="../media/image19.jpe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2.xml" Type="http://schemas.openxmlformats.org/officeDocument/2006/relationships/notesSlide"/><Relationship Id="rId3" Target="../media/image16.jpeg" Type="http://schemas.openxmlformats.org/officeDocument/2006/relationships/image"/><Relationship Id="rId4" Target="../media/image20.png" Type="http://schemas.openxmlformats.org/officeDocument/2006/relationships/image"/><Relationship Id="rId5" Target="../media/image21.jpeg" Type="http://schemas.openxmlformats.org/officeDocument/2006/relationships/image"/><Relationship Id="rId6" Target="../media/image22.jpeg" Type="http://schemas.openxmlformats.org/officeDocument/2006/relationships/image"/><Relationship Id="rId7" Target="../media/image23.jpe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3.xml" Type="http://schemas.openxmlformats.org/officeDocument/2006/relationships/notesSlide"/><Relationship Id="rId3" Target="../media/image24.jpe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4.xml" Type="http://schemas.openxmlformats.org/officeDocument/2006/relationships/notesSlide"/><Relationship Id="rId3" Target="../media/image25.jpe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5.xml" Type="http://schemas.openxmlformats.org/officeDocument/2006/relationships/notesSlide"/><Relationship Id="rId3" Target="../media/image10.jpe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6.xml" Type="http://schemas.openxmlformats.org/officeDocument/2006/relationships/notesSlide"/><Relationship Id="rId3" Target="../media/image26.jpe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7.xml" Type="http://schemas.openxmlformats.org/officeDocument/2006/relationships/notesSlide"/><Relationship Id="rId3" Target="../media/image27.jpeg" Type="http://schemas.openxmlformats.org/officeDocument/2006/relationships/image"/></Relationships>
</file>

<file path=ppt/slides/_rels/slide18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8.xml" Type="http://schemas.openxmlformats.org/officeDocument/2006/relationships/notesSlide"/><Relationship Id="rId3" Target="../media/image28.jpeg" Type="http://schemas.openxmlformats.org/officeDocument/2006/relationships/image"/></Relationships>
</file>

<file path=ppt/slides/_rels/slide19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9.xml" Type="http://schemas.openxmlformats.org/officeDocument/2006/relationships/notesSlide"/><Relationship Id="rId3" Target="../media/image10.jpe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10" Target="../media/image9.png" Type="http://schemas.openxmlformats.org/officeDocument/2006/relationships/image"/><Relationship Id="rId2" Target="../notesSlides/notesSlide2.xml" Type="http://schemas.openxmlformats.org/officeDocument/2006/relationships/notesSlide"/><Relationship Id="rId3" Target="../media/image2.jpe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Relationship Id="rId7" Target="../media/image6.png" Type="http://schemas.openxmlformats.org/officeDocument/2006/relationships/image"/><Relationship Id="rId8" Target="../media/image7.png" Type="http://schemas.openxmlformats.org/officeDocument/2006/relationships/image"/><Relationship Id="rId9" Target="../media/image8.png" Type="http://schemas.openxmlformats.org/officeDocument/2006/relationships/image"/></Relationships>
</file>

<file path=ppt/slides/_rels/slide20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20.xml" Type="http://schemas.openxmlformats.org/officeDocument/2006/relationships/notesSlide"/><Relationship Id="rId3" Target="../media/image29.jpeg" Type="http://schemas.openxmlformats.org/officeDocument/2006/relationships/image"/></Relationships>
</file>

<file path=ppt/slides/_rels/slide21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21.xml" Type="http://schemas.openxmlformats.org/officeDocument/2006/relationships/notesSlide"/><Relationship Id="rId3" Target="../media/image30.jpeg" Type="http://schemas.openxmlformats.org/officeDocument/2006/relationships/image"/></Relationships>
</file>

<file path=ppt/slides/_rels/slide22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22.xml" Type="http://schemas.openxmlformats.org/officeDocument/2006/relationships/notesSlide"/><Relationship Id="rId3" Target="../media/image10.jpeg" Type="http://schemas.openxmlformats.org/officeDocument/2006/relationships/image"/></Relationships>
</file>

<file path=ppt/slides/_rels/slide23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23.xml" Type="http://schemas.openxmlformats.org/officeDocument/2006/relationships/notesSlide"/><Relationship Id="rId3" Target="../media/image31.jpeg" Type="http://schemas.openxmlformats.org/officeDocument/2006/relationships/image"/></Relationships>
</file>

<file path=ppt/slides/_rels/slide24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24.xml" Type="http://schemas.openxmlformats.org/officeDocument/2006/relationships/notesSlide"/><Relationship Id="rId3" Target="../media/image31.jpeg" Type="http://schemas.openxmlformats.org/officeDocument/2006/relationships/image"/></Relationships>
</file>

<file path=ppt/slides/_rels/slide25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25.xml" Type="http://schemas.openxmlformats.org/officeDocument/2006/relationships/notesSlide"/><Relationship Id="rId3" Target="../media/image10.jpeg" Type="http://schemas.openxmlformats.org/officeDocument/2006/relationships/image"/></Relationships>
</file>

<file path=ppt/slides/_rels/slide26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26.xml" Type="http://schemas.openxmlformats.org/officeDocument/2006/relationships/notesSlide"/><Relationship Id="rId3" Target="../media/image32.jpeg" Type="http://schemas.openxmlformats.org/officeDocument/2006/relationships/image"/><Relationship Id="rId4" Target="../media/image33.jpeg" Type="http://schemas.openxmlformats.org/officeDocument/2006/relationships/image"/><Relationship Id="rId5" Target="../media/image34.jpeg" Type="http://schemas.openxmlformats.org/officeDocument/2006/relationships/image"/></Relationships>
</file>

<file path=ppt/slides/_rels/slide27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27.xml" Type="http://schemas.openxmlformats.org/officeDocument/2006/relationships/notesSlide"/><Relationship Id="rId3" Target="../media/image35.jpeg" Type="http://schemas.openxmlformats.org/officeDocument/2006/relationships/image"/><Relationship Id="rId4" Target="../media/image36.jpeg" Type="http://schemas.openxmlformats.org/officeDocument/2006/relationships/image"/></Relationships>
</file>

<file path=ppt/slides/_rels/slide28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28.xml" Type="http://schemas.openxmlformats.org/officeDocument/2006/relationships/notesSlide"/><Relationship Id="rId3" Target="../media/image37.jpeg" Type="http://schemas.openxmlformats.org/officeDocument/2006/relationships/image"/><Relationship Id="rId4" Target="../media/image36.jpeg" Type="http://schemas.openxmlformats.org/officeDocument/2006/relationships/image"/></Relationships>
</file>

<file path=ppt/slides/_rels/slide29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29.xml" Type="http://schemas.openxmlformats.org/officeDocument/2006/relationships/notesSlide"/><Relationship Id="rId3" Target="../media/image10.jpe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3.xml" Type="http://schemas.openxmlformats.org/officeDocument/2006/relationships/notesSlide"/><Relationship Id="rId3" Target="../media/image10.jpeg" Type="http://schemas.openxmlformats.org/officeDocument/2006/relationships/image"/></Relationships>
</file>

<file path=ppt/slides/_rels/slide30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30.xml" Type="http://schemas.openxmlformats.org/officeDocument/2006/relationships/notesSlide"/><Relationship Id="rId3" Target="../media/image38.jpeg" Type="http://schemas.openxmlformats.org/officeDocument/2006/relationships/image"/></Relationships>
</file>

<file path=ppt/slides/_rels/slide31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31.xml" Type="http://schemas.openxmlformats.org/officeDocument/2006/relationships/notesSlide"/><Relationship Id="rId3" Target="../media/image39.jpeg" Type="http://schemas.openxmlformats.org/officeDocument/2006/relationships/image"/></Relationships>
</file>

<file path=ppt/slides/_rels/slide32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40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4.xml" Type="http://schemas.openxmlformats.org/officeDocument/2006/relationships/notesSlide"/><Relationship Id="rId3" Target="../media/image11.jpe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5.xml" Type="http://schemas.openxmlformats.org/officeDocument/2006/relationships/notesSlide"/><Relationship Id="rId3" Target="../media/image12.jpe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6.xml" Type="http://schemas.openxmlformats.org/officeDocument/2006/relationships/notesSlide"/><Relationship Id="rId3" Target="../media/image13.jpe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7.xml" Type="http://schemas.openxmlformats.org/officeDocument/2006/relationships/notesSlide"/><Relationship Id="rId3" Target="../media/image14.jpe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8.xml" Type="http://schemas.openxmlformats.org/officeDocument/2006/relationships/notesSlide"/><Relationship Id="rId3" Target="../media/image15.jpe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9.xml" Type="http://schemas.openxmlformats.org/officeDocument/2006/relationships/notesSlide"/><Relationship Id="rId3" Target="../media/image10.jpeg" Type="http://schemas.openxmlformats.org/officeDocument/2006/relationships/image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 dpi="0" rotWithShape="1">
          <a:blip r:embed="rId3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文本框 7"/>
          <p:cNvSpPr txBox="1"/>
          <p:nvPr/>
        </p:nvSpPr>
        <p:spPr>
          <a:xfrm>
            <a:off x="806021" y="3784668"/>
            <a:ext cx="11155680" cy="15544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 sz="9600">
                <a:latin charset="-122" pitchFamily="50" typeface="造字工房丁丁（非商用）常规体"/>
                <a:ea charset="-122" pitchFamily="50" typeface="造字工房丁丁（非商用）常规体"/>
                <a:cs charset="-34" panose="02020603050405020304" pitchFamily="18" typeface="Angsana New"/>
              </a:rPr>
              <a:t>创意纯手绘商务演示</a:t>
            </a:r>
          </a:p>
        </p:txBody>
      </p:sp>
      <p:sp>
        <p:nvSpPr>
          <p:cNvPr id="2" name="矩形 1"/>
          <p:cNvSpPr/>
          <p:nvPr/>
        </p:nvSpPr>
        <p:spPr>
          <a:xfrm>
            <a:off x="1820722" y="4892665"/>
            <a:ext cx="5212080" cy="2133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b="1" lang="zh-CN" sz="800"/>
              <a:t>Creative pure hand painted business presentations Creative pure hand painted business presentations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2365829" y="5231219"/>
            <a:ext cx="1173480" cy="243840"/>
          </a:xfrm>
          <a:prstGeom prst="rect">
            <a:avLst/>
          </a:prstGeom>
          <a:solidFill>
            <a:schemeClr val="tx1"/>
          </a:solidFill>
        </p:spPr>
        <p:txBody>
          <a:bodyPr rtlCol="0" wrap="none">
            <a:spAutoFit/>
          </a:bodyPr>
          <a:lstStyle/>
          <a:p>
            <a:r>
              <a:rPr altLang="en-US" lang="zh-CN" smtClean="0" sz="1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汇报人：优页PPT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4083521" y="5231219"/>
            <a:ext cx="1198880" cy="243840"/>
          </a:xfrm>
          <a:prstGeom prst="rect">
            <a:avLst/>
          </a:prstGeom>
          <a:solidFill>
            <a:schemeClr val="tx1"/>
          </a:solidFill>
        </p:spPr>
        <p:txBody>
          <a:bodyPr rtlCol="0" wrap="none">
            <a:spAutoFit/>
          </a:bodyPr>
          <a:lstStyle/>
          <a:p>
            <a:r>
              <a:rPr altLang="en-US" lang="zh-CN" smtClean="0" sz="1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部门：创意设计部</a:t>
            </a:r>
          </a:p>
        </p:txBody>
      </p:sp>
    </p:spTree>
    <p:extLst>
      <p:ext uri="{BB962C8B-B14F-4D97-AF65-F5344CB8AC3E}">
        <p14:creationId val="83572775"/>
      </p:ext>
    </p:extLst>
  </p:cSld>
  <p:clrMapOvr>
    <a:masterClrMapping/>
  </p:clrMapOvr>
  <mc:AlternateContent>
    <mc:Choice Requires="p15">
      <p:transition p14:dur="2000" spd="slow">
        <p15:prstTrans prst="drape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53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250" fill="hold" id="7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250" fill="hold" id="8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250" id="9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fill="hold" grpId="0" id="11" nodeType="afterEffect" presetClass="entr" presetID="53" presetSubtype="0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250" fill="hold" id="13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250" fill="hold" id="14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250" id="15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6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500" fill="hold" id="18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500" fill="hold" id="19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500" id="2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1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500" fill="hold" id="23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500" fill="hold" id="24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500" id="25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8"/>
      <p:bldP grpId="0" spid="2"/>
      <p:bldP grpId="0" spid="3"/>
      <p:bldP grpId="0" spid="6"/>
    </p:bldLst>
  </p:timing>
</p:sld>
</file>

<file path=ppt/slides/slide1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-5020"/>
            <a:ext cx="12192000" cy="686302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1254909" y="1177490"/>
            <a:ext cx="5262880" cy="13106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lang="zh-CN" smtClean="0" sz="8000">
                <a:latin charset="-122" pitchFamily="50" typeface="造字工房丁丁（非商用）常规体"/>
                <a:ea charset="-122" pitchFamily="50" typeface="造字工房丁丁（非商用）常规体"/>
                <a:cs charset="-34" panose="02020603050405020304" pitchFamily="18" typeface="Angsana New"/>
              </a:rPr>
              <a:t>主打产品一</a:t>
            </a: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6096000" y="4614463"/>
            <a:ext cx="5249568" cy="152652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 anchorCtr="0" bIns="63480" compatLnSpc="1" lIns="0" numCol="1" rIns="0" tIns="0" vert="horz" wrap="square">
            <a:prstTxWarp prst="textNoShape">
              <a:avLst/>
            </a:prstTxWarp>
            <a:spAutoFit/>
          </a:bodyPr>
          <a:lstStyle/>
          <a:p>
            <a:pPr>
              <a:lnSpc>
                <a:spcPct val="200000"/>
              </a:lnSpc>
            </a:pPr>
            <a:r>
              <a:rPr altLang="en-US" lang="zh-CN" smtClean="0" sz="1200">
                <a:latin charset="-122" panose="020b0503020204020204" pitchFamily="34" typeface="微软雅黑"/>
                <a:ea charset="-122" panose="020b0503020204020204" pitchFamily="34" typeface="微软雅黑"/>
              </a:rPr>
              <a:t>       所谓企业产品是指企业中有目的的劳动生产物，既包括生产企业的有形产品，又包括服务行业的无形产品。</a:t>
            </a:r>
          </a:p>
          <a:p>
            <a:pPr>
              <a:lnSpc>
                <a:spcPct val="200000"/>
              </a:lnSpc>
            </a:pPr>
            <a:r>
              <a:rPr altLang="en-US" lang="zh-CN" smtClean="0" sz="1200">
                <a:latin charset="-122" panose="020b0503020204020204" pitchFamily="34" typeface="微软雅黑"/>
                <a:ea charset="-122" panose="020b0503020204020204" pitchFamily="34" typeface="微软雅黑"/>
              </a:rPr>
              <a:t>       企业产品包括各种不同的形态、性能，用途万千。但它们有一个共同的特征，即都是人们在一定时期内生产经营活动的直接有效成果。</a:t>
            </a:r>
          </a:p>
        </p:txBody>
      </p:sp>
      <p:pic>
        <p:nvPicPr>
          <p:cNvPr id="11" name="Picture 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48300" y="238335"/>
            <a:ext cx="6485848" cy="5047791"/>
          </a:xfrm>
          <a:prstGeom prst="rect">
            <a:avLst/>
          </a:prstGeom>
        </p:spPr>
      </p:pic>
    </p:spTree>
    <p:extLst>
      <p:ext uri="{BB962C8B-B14F-4D97-AF65-F5344CB8AC3E}">
        <p14:creationId val="1035723089"/>
      </p:ext>
    </p:extLst>
  </p:cSld>
  <p:clrMapOvr>
    <a:masterClrMapping/>
  </p:clrMapOvr>
  <mc:AlternateContent>
    <mc:Choice Requires="p15">
      <p:transition p14:dur="1250" spd="slow">
        <p15:prstTrans prst="pageCurlDouble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3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ecel="100000" dur="800" id="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ecel="100000" dur="80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800" fill="hold" id="9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800" fill="hold" id="1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200" fill="hold" id="11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200" fill="hold" id="12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4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1250" id="16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id="18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1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2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3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fill="hold" grpId="0" id="24" nodeType="afterEffect" presetClass="entr" presetID="53" presetSubtype="0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26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7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28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6"/>
      <p:bldP grpId="0" spid="10"/>
    </p:bldLst>
  </p:timing>
</p:sld>
</file>

<file path=ppt/slides/slide1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-5020"/>
            <a:ext cx="12192000" cy="686302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1488020" y="1406090"/>
            <a:ext cx="5262880" cy="13106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lang="zh-CN" smtClean="0" sz="8000">
                <a:latin charset="-122" pitchFamily="50" typeface="造字工房丁丁（非商用）常规体"/>
                <a:ea charset="-122" pitchFamily="50" typeface="造字工房丁丁（非商用）常规体"/>
                <a:cs charset="-34" panose="02020603050405020304" pitchFamily="18" typeface="Angsana New"/>
              </a:rPr>
              <a:t>主打产品二</a:t>
            </a: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6350286" y="5526667"/>
            <a:ext cx="4684010" cy="79500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 anchorCtr="0" bIns="63480" compatLnSpc="1" lIns="0" numCol="1" rIns="0" tIns="0" vert="horz" wrap="square">
            <a:prstTxWarp prst="textNoShape">
              <a:avLst/>
            </a:prstTxWarp>
            <a:spAutoFit/>
          </a:bodyPr>
          <a:lstStyle/>
          <a:p>
            <a:pPr>
              <a:lnSpc>
                <a:spcPct val="200000"/>
              </a:lnSpc>
            </a:pPr>
            <a:r>
              <a:rPr altLang="en-US" lang="zh-CN" smtClean="0" sz="1200">
                <a:latin charset="-122" panose="020b0503020204020204" pitchFamily="34" typeface="微软雅黑"/>
                <a:ea charset="-122" panose="020b0503020204020204" pitchFamily="34" typeface="微软雅黑"/>
              </a:rPr>
              <a:t>       所谓企业产品是指企业中有目的的劳动生产物，既包括生产企业的有形产品，又包括服务行业的无形产品。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5275172" y="201509"/>
            <a:ext cx="6378004" cy="5591590"/>
            <a:chOff x="11799892" y="2323580"/>
            <a:chExt cx="11813291" cy="10356700"/>
          </a:xfrm>
        </p:grpSpPr>
        <p:pic>
          <p:nvPicPr>
            <p:cNvPr descr="iMac.png" id="8" name="Picture 2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11799892" y="2323580"/>
              <a:ext cx="11813291" cy="10356700"/>
            </a:xfrm>
            <a:prstGeom prst="rect">
              <a:avLst/>
            </a:prstGeom>
          </p:spPr>
        </p:pic>
        <p:pic>
          <p:nvPicPr>
            <p:cNvPr id="9" name="图片占位符 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val="0"/>
                </a:ext>
              </a:extLst>
            </a:blip>
            <a:srcRect l="971" r="971"/>
            <a:stretch>
              <a:fillRect/>
            </a:stretch>
          </p:blipFill>
          <p:spPr>
            <a:xfrm>
              <a:off x="13420725" y="3752850"/>
              <a:ext cx="8675688" cy="49815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val="377469596"/>
      </p:ext>
    </p:extLst>
  </p:cSld>
  <p:clrMapOvr>
    <a:masterClrMapping/>
  </p:clrMapOvr>
  <mc:AlternateContent>
    <mc:Choice Requires="p15">
      <p:transition p14:dur="1250" spd="slow">
        <p15:prstTrans prst="pageCurlDouble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3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ecel="100000" dur="800" id="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ecel="100000" dur="80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800" fill="hold" id="9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800" fill="hold" id="1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200" fill="hold" id="11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200" fill="hold" id="12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4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6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7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8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20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1250" id="22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3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fill="hold" grpId="0" id="24" nodeType="afterEffect" presetClass="entr" presetID="53" presetSubtype="0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26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7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28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6"/>
      <p:bldP grpId="0" spid="10"/>
    </p:bldLst>
  </p:timing>
</p:sld>
</file>

<file path=ppt/slides/slide1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-5020"/>
            <a:ext cx="12192000" cy="686302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1354231" y="760856"/>
            <a:ext cx="5262880" cy="13106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lang="zh-CN" smtClean="0" sz="8000">
                <a:latin charset="-122" pitchFamily="50" typeface="造字工房丁丁（非商用）常规体"/>
                <a:ea charset="-122" pitchFamily="50" typeface="造字工房丁丁（非商用）常规体"/>
                <a:cs charset="-34" panose="02020603050405020304" pitchFamily="18" typeface="Angsana New"/>
              </a:rPr>
              <a:t>主打产品三</a:t>
            </a: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1335594" y="1963884"/>
            <a:ext cx="4054699" cy="79500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 anchorCtr="0" bIns="63480" compatLnSpc="1" lIns="0" numCol="1" rIns="0" tIns="0" vert="horz" wrap="square">
            <a:prstTxWarp prst="textNoShape">
              <a:avLst/>
            </a:prstTxWarp>
            <a:spAutoFit/>
          </a:bodyPr>
          <a:lstStyle/>
          <a:p>
            <a:pPr>
              <a:lnSpc>
                <a:spcPct val="200000"/>
              </a:lnSpc>
            </a:pPr>
            <a:r>
              <a:rPr altLang="en-US" lang="zh-CN" smtClean="0" sz="1200">
                <a:latin charset="-122" panose="020b0503020204020204" pitchFamily="34" typeface="微软雅黑"/>
                <a:ea charset="-122" panose="020b0503020204020204" pitchFamily="34" typeface="微软雅黑"/>
              </a:rPr>
              <a:t>       所谓企业产品是指企业中有目的的劳动生产物，既包括生产企业的有形产品，又包括服务行业的无形产品。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6180791" y="760856"/>
            <a:ext cx="5192059" cy="5359432"/>
            <a:chOff x="7809489" y="3031318"/>
            <a:chExt cx="8576668" cy="8853148"/>
          </a:xfrm>
        </p:grpSpPr>
        <p:pic>
          <p:nvPicPr>
            <p:cNvPr id="9" name="Picture 4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3179037" y="3767110"/>
              <a:ext cx="3207119" cy="6828484"/>
            </a:xfrm>
            <a:prstGeom prst="rect">
              <a:avLst/>
            </a:prstGeom>
          </p:spPr>
        </p:pic>
        <p:pic>
          <p:nvPicPr>
            <p:cNvPr id="11" name="Picture 4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809489" y="3767110"/>
              <a:ext cx="3207119" cy="6828484"/>
            </a:xfrm>
            <a:prstGeom prst="rect">
              <a:avLst/>
            </a:prstGeom>
          </p:spPr>
        </p:pic>
        <p:pic>
          <p:nvPicPr>
            <p:cNvPr id="12" name="Picture 4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912267" y="3031318"/>
              <a:ext cx="4158039" cy="8853148"/>
            </a:xfrm>
            <a:prstGeom prst="rect">
              <a:avLst/>
            </a:prstGeom>
          </p:spPr>
        </p:pic>
        <p:pic>
          <p:nvPicPr>
            <p:cNvPr id="13" name="图片占位符 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val="0"/>
                </a:ext>
              </a:extLst>
            </a:blip>
            <a:srcRect l="616" r="616"/>
            <a:stretch>
              <a:fillRect/>
            </a:stretch>
          </p:blipFill>
          <p:spPr>
            <a:xfrm>
              <a:off x="8093075" y="4787900"/>
              <a:ext cx="1841500" cy="4770438"/>
            </a:xfrm>
            <a:prstGeom prst="rect">
              <a:avLst/>
            </a:prstGeom>
          </p:spPr>
        </p:pic>
        <p:pic>
          <p:nvPicPr>
            <p:cNvPr id="14" name="图片占位符 4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val="0"/>
                </a:ext>
              </a:extLst>
            </a:blip>
            <a:srcRect b="169" t="169"/>
            <a:stretch>
              <a:fillRect/>
            </a:stretch>
          </p:blipFill>
          <p:spPr>
            <a:xfrm>
              <a:off x="10279063" y="4349750"/>
              <a:ext cx="3492500" cy="6229350"/>
            </a:xfrm>
            <a:prstGeom prst="rect">
              <a:avLst/>
            </a:prstGeom>
          </p:spPr>
        </p:pic>
        <p:pic>
          <p:nvPicPr>
            <p:cNvPr id="15" name="图片占位符 40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val="0"/>
                </a:ext>
              </a:extLst>
            </a:blip>
            <a:srcRect l="489" r="489"/>
            <a:stretch>
              <a:fillRect/>
            </a:stretch>
          </p:blipFill>
          <p:spPr>
            <a:xfrm>
              <a:off x="14070012" y="4789488"/>
              <a:ext cx="2012950" cy="47688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val="2834134238"/>
      </p:ext>
    </p:extLst>
  </p:cSld>
  <p:clrMapOvr>
    <a:masterClrMapping/>
  </p:clrMapOvr>
  <mc:AlternateContent>
    <mc:Choice Requires="p15">
      <p:transition p14:dur="1250" spd="slow">
        <p15:prstTrans prst="pageCurlDouble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3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ecel="100000" dur="800" id="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ecel="100000" dur="80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800" fill="hold" id="9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800" fill="hold" id="1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200" fill="hold" id="11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200" fill="hold" id="12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4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6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7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8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20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1250" id="22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3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fill="hold" grpId="0" id="24" nodeType="afterEffect" presetClass="entr" presetID="53" presetSubtype="0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26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7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28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6"/>
      <p:bldP grpId="0" spid="10"/>
    </p:bldLst>
  </p:timing>
</p:sld>
</file>

<file path=ppt/slides/slide1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-9134"/>
            <a:ext cx="12192000" cy="688727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649883" y="427367"/>
            <a:ext cx="4246880" cy="13106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lang="zh-CN" sz="8000">
                <a:latin charset="-122" pitchFamily="50" typeface="造字工房丁丁（非商用）常规体"/>
                <a:ea charset="-122" pitchFamily="50" typeface="造字工房丁丁（非商用）常规体"/>
                <a:cs charset="-34" panose="02020603050405020304" pitchFamily="18" typeface="Angsana New"/>
              </a:rPr>
              <a:t>产品特点</a:t>
            </a:r>
          </a:p>
        </p:txBody>
      </p:sp>
      <p:grpSp>
        <p:nvGrpSpPr>
          <p:cNvPr id="16" name="组合 15"/>
          <p:cNvGrpSpPr/>
          <p:nvPr/>
        </p:nvGrpSpPr>
        <p:grpSpPr>
          <a:xfrm>
            <a:off x="962390" y="1750452"/>
            <a:ext cx="2956368" cy="2087131"/>
            <a:chOff x="3246438" y="1068388"/>
            <a:chExt cx="5711825" cy="4678363"/>
          </a:xfrm>
          <a:solidFill>
            <a:schemeClr val="tx1"/>
          </a:solidFill>
        </p:grpSpPr>
        <p:sp>
          <p:nvSpPr>
            <p:cNvPr id="17" name="Freeform 5"/>
            <p:cNvSpPr/>
            <p:nvPr/>
          </p:nvSpPr>
          <p:spPr bwMode="auto">
            <a:xfrm>
              <a:off x="3251201" y="3335338"/>
              <a:ext cx="1773238" cy="1609725"/>
            </a:xfrm>
            <a:custGeom>
              <a:gdLst>
                <a:gd fmla="*/ 1697 w 1708" name="T0"/>
                <a:gd fmla="*/ 1365 h 1551" name="T1"/>
                <a:gd fmla="*/ 1422 w 1708" name="T2"/>
                <a:gd fmla="*/ 1470 h 1551" name="T3"/>
                <a:gd fmla="*/ 1072 w 1708" name="T4"/>
                <a:gd fmla="*/ 1471 h 1551" name="T5"/>
                <a:gd fmla="*/ 478 w 1708" name="T6"/>
                <a:gd fmla="*/ 1262 h 1551" name="T7"/>
                <a:gd fmla="*/ 166 w 1708" name="T8"/>
                <a:gd fmla="*/ 672 h 1551" name="T9"/>
                <a:gd fmla="*/ 422 w 1708" name="T10"/>
                <a:gd fmla="*/ 54 h 1551" name="T11"/>
                <a:gd fmla="*/ 393 w 1708" name="T12"/>
                <a:gd fmla="*/ 16 h 1551" name="T13"/>
                <a:gd fmla="*/ 349 w 1708" name="T14"/>
                <a:gd fmla="*/ 1214 h 1551" name="T15"/>
                <a:gd fmla="*/ 906 w 1708" name="T16"/>
                <a:gd fmla="*/ 1500 h 1551" name="T17"/>
                <a:gd fmla="*/ 1579 w 1708" name="T18"/>
                <a:gd fmla="*/ 1467 h 1551" name="T19"/>
                <a:gd fmla="*/ 1704 w 1708" name="T20"/>
                <a:gd fmla="*/ 1373 h 1551" name="T21"/>
                <a:gd fmla="*/ 1697 w 1708" name="T22"/>
                <a:gd fmla="*/ 1365 h 1551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1551" w="1708">
                  <a:moveTo>
                    <a:pt x="1697" y="1365"/>
                  </a:moveTo>
                  <a:cubicBezTo>
                    <a:pt x="1630" y="1437"/>
                    <a:pt x="1515" y="1458"/>
                    <a:pt x="1422" y="1470"/>
                  </a:cubicBezTo>
                  <a:cubicBezTo>
                    <a:pt x="1307" y="1486"/>
                    <a:pt x="1188" y="1481"/>
                    <a:pt x="1072" y="1471"/>
                  </a:cubicBezTo>
                  <a:cubicBezTo>
                    <a:pt x="854" y="1452"/>
                    <a:pt x="649" y="1407"/>
                    <a:pt x="478" y="1262"/>
                  </a:cubicBezTo>
                  <a:cubicBezTo>
                    <a:pt x="305" y="1115"/>
                    <a:pt x="190" y="898"/>
                    <a:pt x="166" y="672"/>
                  </a:cubicBezTo>
                  <a:cubicBezTo>
                    <a:pt x="142" y="434"/>
                    <a:pt x="242" y="210"/>
                    <a:pt x="422" y="54"/>
                  </a:cubicBezTo>
                  <a:cubicBezTo>
                    <a:pt x="442" y="36"/>
                    <a:pt x="414" y="0"/>
                    <a:pt x="393" y="16"/>
                  </a:cubicBezTo>
                  <a:cubicBezTo>
                    <a:pt x="0" y="317"/>
                    <a:pt x="41" y="866"/>
                    <a:pt x="349" y="1214"/>
                  </a:cubicBezTo>
                  <a:cubicBezTo>
                    <a:pt x="495" y="1380"/>
                    <a:pt x="690" y="1468"/>
                    <a:pt x="906" y="1500"/>
                  </a:cubicBezTo>
                  <a:cubicBezTo>
                    <a:pt x="1121" y="1532"/>
                    <a:pt x="1372" y="1551"/>
                    <a:pt x="1579" y="1467"/>
                  </a:cubicBezTo>
                  <a:cubicBezTo>
                    <a:pt x="1629" y="1447"/>
                    <a:pt x="1671" y="1415"/>
                    <a:pt x="1704" y="1373"/>
                  </a:cubicBezTo>
                  <a:cubicBezTo>
                    <a:pt x="1708" y="1368"/>
                    <a:pt x="1702" y="1361"/>
                    <a:pt x="1697" y="13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altLang="en-US" lang="zh-CN" sz="2400">
                <a:latin charset="-122" panose="02000000000000000000" pitchFamily="2" typeface="方正静蕾简体"/>
                <a:ea charset="-122" panose="02000000000000000000" pitchFamily="2" typeface="方正静蕾简体"/>
              </a:endParaRPr>
            </a:p>
          </p:txBody>
        </p:sp>
        <p:sp>
          <p:nvSpPr>
            <p:cNvPr id="18" name="Freeform 6"/>
            <p:cNvSpPr/>
            <p:nvPr/>
          </p:nvSpPr>
          <p:spPr bwMode="auto">
            <a:xfrm>
              <a:off x="3246438" y="1457326"/>
              <a:ext cx="2112963" cy="1933575"/>
            </a:xfrm>
            <a:custGeom>
              <a:gdLst>
                <a:gd fmla="*/ 394 w 2035" name="T0"/>
                <a:gd fmla="*/ 1839 h 1862" name="T1"/>
                <a:gd fmla="*/ 299 w 2035" name="T2"/>
                <a:gd fmla="*/ 1656 h 1862" name="T3"/>
                <a:gd fmla="*/ 221 w 2035" name="T4"/>
                <a:gd fmla="*/ 1452 h 1862" name="T5"/>
                <a:gd fmla="*/ 241 w 2035" name="T6"/>
                <a:gd fmla="*/ 997 h 1862" name="T7"/>
                <a:gd fmla="*/ 650 w 2035" name="T8"/>
                <a:gd fmla="*/ 365 h 1862" name="T9"/>
                <a:gd fmla="*/ 1301 w 2035" name="T10"/>
                <a:gd fmla="*/ 65 h 1862" name="T11"/>
                <a:gd fmla="*/ 1991 w 2035" name="T12"/>
                <a:gd fmla="*/ 323 h 1862" name="T13"/>
                <a:gd fmla="*/ 2019 w 2035" name="T14"/>
                <a:gd fmla="*/ 295 h 1862" name="T15"/>
                <a:gd fmla="*/ 1371 w 2035" name="T16"/>
                <a:gd fmla="*/ 0 h 1862" name="T17"/>
                <a:gd fmla="*/ 709 w 2035" name="T18"/>
                <a:gd fmla="*/ 241 h 1862" name="T19"/>
                <a:gd fmla="*/ 226 w 2035" name="T20"/>
                <a:gd fmla="*/ 1619 h 1862" name="T21"/>
                <a:gd fmla="*/ 375 w 2035" name="T22"/>
                <a:gd fmla="*/ 1851 h 1862" name="T23"/>
                <a:gd fmla="*/ 394 w 2035" name="T24"/>
                <a:gd fmla="*/ 1839 h 1862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1862" w="2034">
                  <a:moveTo>
                    <a:pt x="394" y="1839"/>
                  </a:moveTo>
                  <a:cubicBezTo>
                    <a:pt x="360" y="1781"/>
                    <a:pt x="330" y="1716"/>
                    <a:pt x="299" y="1656"/>
                  </a:cubicBezTo>
                  <a:cubicBezTo>
                    <a:pt x="266" y="1591"/>
                    <a:pt x="240" y="1523"/>
                    <a:pt x="221" y="1452"/>
                  </a:cubicBezTo>
                  <a:cubicBezTo>
                    <a:pt x="181" y="1301"/>
                    <a:pt x="199" y="1146"/>
                    <a:pt x="241" y="997"/>
                  </a:cubicBezTo>
                  <a:cubicBezTo>
                    <a:pt x="310" y="752"/>
                    <a:pt x="461" y="533"/>
                    <a:pt x="650" y="365"/>
                  </a:cubicBezTo>
                  <a:cubicBezTo>
                    <a:pt x="830" y="204"/>
                    <a:pt x="1059" y="88"/>
                    <a:pt x="1301" y="65"/>
                  </a:cubicBezTo>
                  <a:cubicBezTo>
                    <a:pt x="1565" y="40"/>
                    <a:pt x="1795" y="154"/>
                    <a:pt x="1991" y="323"/>
                  </a:cubicBezTo>
                  <a:cubicBezTo>
                    <a:pt x="2010" y="340"/>
                    <a:pt x="2035" y="315"/>
                    <a:pt x="2019" y="295"/>
                  </a:cubicBezTo>
                  <a:cubicBezTo>
                    <a:pt x="1859" y="102"/>
                    <a:pt x="1621" y="0"/>
                    <a:pt x="1371" y="0"/>
                  </a:cubicBezTo>
                  <a:cubicBezTo>
                    <a:pt x="1131" y="0"/>
                    <a:pt x="899" y="101"/>
                    <a:pt x="709" y="241"/>
                  </a:cubicBezTo>
                  <a:cubicBezTo>
                    <a:pt x="298" y="545"/>
                    <a:pt x="0" y="1121"/>
                    <a:pt x="226" y="1619"/>
                  </a:cubicBezTo>
                  <a:cubicBezTo>
                    <a:pt x="266" y="1706"/>
                    <a:pt x="320" y="1775"/>
                    <a:pt x="375" y="1851"/>
                  </a:cubicBezTo>
                  <a:cubicBezTo>
                    <a:pt x="384" y="1862"/>
                    <a:pt x="402" y="1852"/>
                    <a:pt x="394" y="18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altLang="en-US" lang="zh-CN" sz="2400">
                <a:latin charset="-122" panose="02000000000000000000" pitchFamily="2" typeface="方正静蕾简体"/>
                <a:ea charset="-122" panose="02000000000000000000" pitchFamily="2" typeface="方正静蕾简体"/>
              </a:endParaRPr>
            </a:p>
          </p:txBody>
        </p:sp>
        <p:sp>
          <p:nvSpPr>
            <p:cNvPr id="19" name="Freeform 7"/>
            <p:cNvSpPr/>
            <p:nvPr/>
          </p:nvSpPr>
          <p:spPr bwMode="auto">
            <a:xfrm>
              <a:off x="5292726" y="1068388"/>
              <a:ext cx="2541588" cy="1016000"/>
            </a:xfrm>
            <a:custGeom>
              <a:gdLst>
                <a:gd fmla="*/ 38 w 2447" name="T0"/>
                <a:gd fmla="*/ 664 h 979" name="T1"/>
                <a:gd fmla="*/ 1375 w 2447" name="T2"/>
                <a:gd fmla="*/ 104 h 979" name="T3"/>
                <a:gd fmla="*/ 2005 w 2447" name="T4"/>
                <a:gd fmla="*/ 373 h 979" name="T5"/>
                <a:gd fmla="*/ 2402 w 2447" name="T6"/>
                <a:gd fmla="*/ 953 h 979" name="T7"/>
                <a:gd fmla="*/ 2442 w 2447" name="T8"/>
                <a:gd fmla="*/ 943 h 979" name="T9"/>
                <a:gd fmla="*/ 1377 w 2447" name="T10"/>
                <a:gd fmla="*/ 41 h 979" name="T11"/>
                <a:gd fmla="*/ 622 w 2447" name="T12"/>
                <a:gd fmla="*/ 99 h 979" name="T13"/>
                <a:gd fmla="*/ 15 w 2447" name="T14"/>
                <a:gd fmla="*/ 622 h 979" name="T15"/>
                <a:gd fmla="*/ 6 w 2447" name="T16"/>
                <a:gd fmla="*/ 656 h 979" name="T17"/>
                <a:gd fmla="*/ 38 w 2447" name="T18"/>
                <a:gd fmla="*/ 664 h 979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979" w="2447">
                  <a:moveTo>
                    <a:pt x="38" y="664"/>
                  </a:moveTo>
                  <a:cubicBezTo>
                    <a:pt x="235" y="159"/>
                    <a:pt x="897" y="25"/>
                    <a:pt x="1375" y="104"/>
                  </a:cubicBezTo>
                  <a:cubicBezTo>
                    <a:pt x="1602" y="141"/>
                    <a:pt x="1823" y="231"/>
                    <a:pt x="2005" y="373"/>
                  </a:cubicBezTo>
                  <a:cubicBezTo>
                    <a:pt x="2195" y="521"/>
                    <a:pt x="2325" y="727"/>
                    <a:pt x="2402" y="953"/>
                  </a:cubicBezTo>
                  <a:cubicBezTo>
                    <a:pt x="2411" y="979"/>
                    <a:pt x="2447" y="968"/>
                    <a:pt x="2442" y="943"/>
                  </a:cubicBezTo>
                  <a:cubicBezTo>
                    <a:pt x="2340" y="436"/>
                    <a:pt x="1862" y="118"/>
                    <a:pt x="1377" y="41"/>
                  </a:cubicBezTo>
                  <a:cubicBezTo>
                    <a:pt x="1125" y="0"/>
                    <a:pt x="864" y="21"/>
                    <a:pt x="622" y="99"/>
                  </a:cubicBezTo>
                  <a:cubicBezTo>
                    <a:pt x="370" y="180"/>
                    <a:pt x="103" y="360"/>
                    <a:pt x="15" y="622"/>
                  </a:cubicBezTo>
                  <a:cubicBezTo>
                    <a:pt x="13" y="633"/>
                    <a:pt x="10" y="645"/>
                    <a:pt x="6" y="656"/>
                  </a:cubicBezTo>
                  <a:cubicBezTo>
                    <a:pt x="0" y="676"/>
                    <a:pt x="30" y="683"/>
                    <a:pt x="38" y="6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altLang="en-US" lang="zh-CN" sz="2400">
                <a:latin charset="-122" panose="02000000000000000000" pitchFamily="2" typeface="方正静蕾简体"/>
                <a:ea charset="-122" panose="02000000000000000000" pitchFamily="2" typeface="方正静蕾简体"/>
              </a:endParaRPr>
            </a:p>
          </p:txBody>
        </p:sp>
        <p:sp>
          <p:nvSpPr>
            <p:cNvPr id="20" name="Freeform 8"/>
            <p:cNvSpPr/>
            <p:nvPr/>
          </p:nvSpPr>
          <p:spPr bwMode="auto">
            <a:xfrm>
              <a:off x="7777163" y="1998663"/>
              <a:ext cx="1181100" cy="2060575"/>
            </a:xfrm>
            <a:custGeom>
              <a:gdLst>
                <a:gd fmla="*/ 20 w 1137" name="T0"/>
                <a:gd fmla="*/ 63 h 1984" name="T1"/>
                <a:gd fmla="*/ 215 w 1137" name="T2"/>
                <a:gd fmla="*/ 53 h 1984" name="T3"/>
                <a:gd fmla="*/ 400 w 1137" name="T4"/>
                <a:gd fmla="*/ 98 h 1984" name="T5"/>
                <a:gd fmla="*/ 735 w 1137" name="T6"/>
                <a:gd fmla="*/ 336 h 1984" name="T7"/>
                <a:gd fmla="*/ 1044 w 1137" name="T8"/>
                <a:gd fmla="*/ 988 h 1984" name="T9"/>
                <a:gd fmla="*/ 897 w 1137" name="T10"/>
                <a:gd fmla="*/ 1554 h 1984" name="T11"/>
                <a:gd fmla="*/ 343 w 1137" name="T12"/>
                <a:gd fmla="*/ 1942 h 1984" name="T13"/>
                <a:gd fmla="*/ 358 w 1137" name="T14"/>
                <a:gd fmla="*/ 1980 h 1984" name="T15"/>
                <a:gd fmla="*/ 953 w 1137" name="T16"/>
                <a:gd fmla="*/ 1587 h 1984" name="T17"/>
                <a:gd fmla="*/ 1107 w 1137" name="T18"/>
                <a:gd fmla="*/ 964 h 1984" name="T19"/>
                <a:gd fmla="*/ 752 w 1137" name="T20"/>
                <a:gd fmla="*/ 266 h 1984" name="T21"/>
                <a:gd fmla="*/ 415 w 1137" name="T22"/>
                <a:gd fmla="*/ 44 h 1984" name="T23"/>
                <a:gd fmla="*/ 215 w 1137" name="T24"/>
                <a:gd fmla="*/ 2 h 1984" name="T25"/>
                <a:gd fmla="*/ 119 w 1137" name="T26"/>
                <a:gd fmla="*/ 7 h 1984" name="T27"/>
                <a:gd fmla="*/ 14 w 1137" name="T28"/>
                <a:gd fmla="*/ 41 h 1984" name="T29"/>
                <a:gd fmla="*/ 20 w 1137" name="T30"/>
                <a:gd fmla="*/ 63 h 1984" name="T3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b="b" l="0" r="r" t="0"/>
              <a:pathLst>
                <a:path h="1984" w="1137">
                  <a:moveTo>
                    <a:pt x="20" y="63"/>
                  </a:moveTo>
                  <a:cubicBezTo>
                    <a:pt x="80" y="48"/>
                    <a:pt x="154" y="49"/>
                    <a:pt x="215" y="53"/>
                  </a:cubicBezTo>
                  <a:cubicBezTo>
                    <a:pt x="278" y="57"/>
                    <a:pt x="341" y="76"/>
                    <a:pt x="400" y="98"/>
                  </a:cubicBezTo>
                  <a:cubicBezTo>
                    <a:pt x="528" y="148"/>
                    <a:pt x="641" y="238"/>
                    <a:pt x="735" y="336"/>
                  </a:cubicBezTo>
                  <a:cubicBezTo>
                    <a:pt x="900" y="510"/>
                    <a:pt x="1016" y="750"/>
                    <a:pt x="1044" y="988"/>
                  </a:cubicBezTo>
                  <a:cubicBezTo>
                    <a:pt x="1069" y="1190"/>
                    <a:pt x="1016" y="1389"/>
                    <a:pt x="897" y="1554"/>
                  </a:cubicBezTo>
                  <a:cubicBezTo>
                    <a:pt x="757" y="1747"/>
                    <a:pt x="548" y="1839"/>
                    <a:pt x="343" y="1942"/>
                  </a:cubicBezTo>
                  <a:cubicBezTo>
                    <a:pt x="321" y="1953"/>
                    <a:pt x="337" y="1984"/>
                    <a:pt x="358" y="1980"/>
                  </a:cubicBezTo>
                  <a:cubicBezTo>
                    <a:pt x="592" y="1933"/>
                    <a:pt x="812" y="1776"/>
                    <a:pt x="953" y="1587"/>
                  </a:cubicBezTo>
                  <a:cubicBezTo>
                    <a:pt x="1086" y="1410"/>
                    <a:pt x="1137" y="1182"/>
                    <a:pt x="1107" y="964"/>
                  </a:cubicBezTo>
                  <a:cubicBezTo>
                    <a:pt x="1071" y="703"/>
                    <a:pt x="938" y="452"/>
                    <a:pt x="752" y="266"/>
                  </a:cubicBezTo>
                  <a:cubicBezTo>
                    <a:pt x="656" y="170"/>
                    <a:pt x="542" y="93"/>
                    <a:pt x="415" y="44"/>
                  </a:cubicBezTo>
                  <a:cubicBezTo>
                    <a:pt x="351" y="19"/>
                    <a:pt x="283" y="6"/>
                    <a:pt x="215" y="2"/>
                  </a:cubicBezTo>
                  <a:cubicBezTo>
                    <a:pt x="183" y="0"/>
                    <a:pt x="150" y="2"/>
                    <a:pt x="119" y="7"/>
                  </a:cubicBezTo>
                  <a:cubicBezTo>
                    <a:pt x="78" y="13"/>
                    <a:pt x="52" y="27"/>
                    <a:pt x="14" y="41"/>
                  </a:cubicBezTo>
                  <a:cubicBezTo>
                    <a:pt x="0" y="46"/>
                    <a:pt x="6" y="66"/>
                    <a:pt x="20" y="6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altLang="en-US" lang="zh-CN" sz="2400">
                <a:latin charset="-122" panose="02000000000000000000" pitchFamily="2" typeface="方正静蕾简体"/>
                <a:ea charset="-122" panose="02000000000000000000" pitchFamily="2" typeface="方正静蕾简体"/>
              </a:endParaRPr>
            </a:p>
          </p:txBody>
        </p:sp>
        <p:sp>
          <p:nvSpPr>
            <p:cNvPr id="21" name="Freeform 9"/>
            <p:cNvSpPr/>
            <p:nvPr/>
          </p:nvSpPr>
          <p:spPr bwMode="auto">
            <a:xfrm>
              <a:off x="7016751" y="4010026"/>
              <a:ext cx="1208088" cy="1095375"/>
            </a:xfrm>
            <a:custGeom>
              <a:gdLst>
                <a:gd fmla="*/ 1056 w 1164" name="T0"/>
                <a:gd fmla="*/ 16 h 1055" name="T1"/>
                <a:gd fmla="*/ 1085 w 1164" name="T2"/>
                <a:gd fmla="*/ 64 h 1055" name="T3"/>
                <a:gd fmla="*/ 1110 w 1164" name="T4"/>
                <a:gd fmla="*/ 176 h 1055" name="T5"/>
                <a:gd fmla="*/ 1081 w 1164" name="T6"/>
                <a:gd fmla="*/ 362 h 1055" name="T7"/>
                <a:gd fmla="*/ 828 w 1164" name="T8"/>
                <a:gd fmla="*/ 714 h 1055" name="T9"/>
                <a:gd fmla="*/ 30 w 1164" name="T10"/>
                <a:gd fmla="*/ 996 h 1055" name="T11"/>
                <a:gd fmla="*/ 30 w 1164" name="T12"/>
                <a:gd fmla="*/ 1042 h 1055" name="T13"/>
                <a:gd fmla="*/ 893 w 1164" name="T14"/>
                <a:gd fmla="*/ 736 h 1055" name="T15"/>
                <a:gd fmla="*/ 1143 w 1164" name="T16"/>
                <a:gd fmla="*/ 346 h 1055" name="T17"/>
                <a:gd fmla="*/ 1154 w 1164" name="T18"/>
                <a:gd fmla="*/ 140 h 1055" name="T19"/>
                <a:gd fmla="*/ 1121 w 1164" name="T20"/>
                <a:gd fmla="*/ 43 h 1055" name="T21"/>
                <a:gd fmla="*/ 1066 w 1164" name="T22"/>
                <a:gd fmla="*/ 4 h 1055" name="T23"/>
                <a:gd fmla="*/ 1056 w 1164" name="T24"/>
                <a:gd fmla="*/ 16 h 1055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1055" w="1164">
                  <a:moveTo>
                    <a:pt x="1056" y="16"/>
                  </a:moveTo>
                  <a:cubicBezTo>
                    <a:pt x="1068" y="25"/>
                    <a:pt x="1078" y="52"/>
                    <a:pt x="1085" y="64"/>
                  </a:cubicBezTo>
                  <a:cubicBezTo>
                    <a:pt x="1104" y="97"/>
                    <a:pt x="1108" y="139"/>
                    <a:pt x="1110" y="176"/>
                  </a:cubicBezTo>
                  <a:cubicBezTo>
                    <a:pt x="1115" y="240"/>
                    <a:pt x="1103" y="302"/>
                    <a:pt x="1081" y="362"/>
                  </a:cubicBezTo>
                  <a:cubicBezTo>
                    <a:pt x="1032" y="501"/>
                    <a:pt x="939" y="620"/>
                    <a:pt x="828" y="714"/>
                  </a:cubicBezTo>
                  <a:cubicBezTo>
                    <a:pt x="609" y="901"/>
                    <a:pt x="312" y="981"/>
                    <a:pt x="30" y="996"/>
                  </a:cubicBezTo>
                  <a:cubicBezTo>
                    <a:pt x="0" y="998"/>
                    <a:pt x="0" y="1041"/>
                    <a:pt x="30" y="1042"/>
                  </a:cubicBezTo>
                  <a:cubicBezTo>
                    <a:pt x="339" y="1055"/>
                    <a:pt x="661" y="941"/>
                    <a:pt x="893" y="736"/>
                  </a:cubicBezTo>
                  <a:cubicBezTo>
                    <a:pt x="1011" y="632"/>
                    <a:pt x="1097" y="496"/>
                    <a:pt x="1143" y="346"/>
                  </a:cubicBezTo>
                  <a:cubicBezTo>
                    <a:pt x="1163" y="279"/>
                    <a:pt x="1164" y="208"/>
                    <a:pt x="1154" y="140"/>
                  </a:cubicBezTo>
                  <a:cubicBezTo>
                    <a:pt x="1150" y="106"/>
                    <a:pt x="1138" y="73"/>
                    <a:pt x="1121" y="43"/>
                  </a:cubicBezTo>
                  <a:cubicBezTo>
                    <a:pt x="1105" y="16"/>
                    <a:pt x="1089" y="17"/>
                    <a:pt x="1066" y="4"/>
                  </a:cubicBezTo>
                  <a:cubicBezTo>
                    <a:pt x="1058" y="0"/>
                    <a:pt x="1049" y="11"/>
                    <a:pt x="1056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altLang="en-US" lang="zh-CN" sz="2400">
                <a:latin charset="-122" panose="02000000000000000000" pitchFamily="2" typeface="方正静蕾简体"/>
                <a:ea charset="-122" panose="02000000000000000000" pitchFamily="2" typeface="方正静蕾简体"/>
              </a:endParaRPr>
            </a:p>
          </p:txBody>
        </p:sp>
        <p:sp>
          <p:nvSpPr>
            <p:cNvPr id="22" name="Freeform 10"/>
            <p:cNvSpPr/>
            <p:nvPr/>
          </p:nvSpPr>
          <p:spPr bwMode="auto">
            <a:xfrm>
              <a:off x="4975226" y="4775201"/>
              <a:ext cx="1274763" cy="733425"/>
            </a:xfrm>
            <a:custGeom>
              <a:gdLst>
                <a:gd fmla="*/ 28 w 1229" name="T0"/>
                <a:gd fmla="*/ 8 h 706" name="T1"/>
                <a:gd fmla="*/ 139 w 1229" name="T2"/>
                <a:gd fmla="*/ 371 h 706" name="T3"/>
                <a:gd fmla="*/ 420 w 1229" name="T4"/>
                <a:gd fmla="*/ 595 h 706" name="T5"/>
                <a:gd fmla="*/ 1199 w 1229" name="T6"/>
                <a:gd fmla="*/ 617 h 706" name="T7"/>
                <a:gd fmla="*/ 1186 w 1229" name="T8"/>
                <a:gd fmla="*/ 571 h 706" name="T9"/>
                <a:gd fmla="*/ 469 w 1229" name="T10"/>
                <a:gd fmla="*/ 549 h 706" name="T11"/>
                <a:gd fmla="*/ 191 w 1229" name="T12"/>
                <a:gd fmla="*/ 341 h 706" name="T13"/>
                <a:gd fmla="*/ 105 w 1229" name="T14"/>
                <a:gd fmla="*/ 187 h 706" name="T15"/>
                <a:gd fmla="*/ 43 w 1229" name="T16"/>
                <a:gd fmla="*/ 7 h 706" name="T17"/>
                <a:gd fmla="*/ 28 w 1229" name="T18"/>
                <a:gd fmla="*/ 8 h 706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706" w="1229">
                  <a:moveTo>
                    <a:pt x="28" y="8"/>
                  </a:moveTo>
                  <a:cubicBezTo>
                    <a:pt x="0" y="129"/>
                    <a:pt x="72" y="275"/>
                    <a:pt x="139" y="371"/>
                  </a:cubicBezTo>
                  <a:cubicBezTo>
                    <a:pt x="210" y="470"/>
                    <a:pt x="310" y="545"/>
                    <a:pt x="420" y="595"/>
                  </a:cubicBezTo>
                  <a:cubicBezTo>
                    <a:pt x="664" y="706"/>
                    <a:pt x="948" y="698"/>
                    <a:pt x="1199" y="617"/>
                  </a:cubicBezTo>
                  <a:cubicBezTo>
                    <a:pt x="1229" y="608"/>
                    <a:pt x="1217" y="563"/>
                    <a:pt x="1186" y="571"/>
                  </a:cubicBezTo>
                  <a:cubicBezTo>
                    <a:pt x="954" y="630"/>
                    <a:pt x="695" y="637"/>
                    <a:pt x="469" y="549"/>
                  </a:cubicBezTo>
                  <a:cubicBezTo>
                    <a:pt x="360" y="506"/>
                    <a:pt x="262" y="433"/>
                    <a:pt x="191" y="341"/>
                  </a:cubicBezTo>
                  <a:cubicBezTo>
                    <a:pt x="155" y="294"/>
                    <a:pt x="127" y="241"/>
                    <a:pt x="105" y="187"/>
                  </a:cubicBezTo>
                  <a:cubicBezTo>
                    <a:pt x="81" y="128"/>
                    <a:pt x="72" y="63"/>
                    <a:pt x="43" y="7"/>
                  </a:cubicBezTo>
                  <a:cubicBezTo>
                    <a:pt x="40" y="0"/>
                    <a:pt x="30" y="2"/>
                    <a:pt x="28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altLang="en-US" lang="zh-CN" sz="2400">
                <a:latin charset="-122" panose="02000000000000000000" pitchFamily="2" typeface="方正静蕾简体"/>
                <a:ea charset="-122" panose="02000000000000000000" pitchFamily="2" typeface="方正静蕾简体"/>
              </a:endParaRPr>
            </a:p>
          </p:txBody>
        </p:sp>
        <p:sp>
          <p:nvSpPr>
            <p:cNvPr id="23" name="Freeform 11"/>
            <p:cNvSpPr/>
            <p:nvPr/>
          </p:nvSpPr>
          <p:spPr bwMode="auto">
            <a:xfrm>
              <a:off x="6203951" y="5040313"/>
              <a:ext cx="1285875" cy="706438"/>
            </a:xfrm>
            <a:custGeom>
              <a:gdLst>
                <a:gd fmla="*/ 9 w 1238" name="T0"/>
                <a:gd fmla="*/ 343 h 681" name="T1"/>
                <a:gd fmla="*/ 575 w 1238" name="T2"/>
                <a:gd fmla="*/ 605 h 681" name="T3"/>
                <a:gd fmla="*/ 1222 w 1238" name="T4"/>
                <a:gd fmla="*/ 529 h 681" name="T5"/>
                <a:gd fmla="*/ 1222 w 1238" name="T6"/>
                <a:gd fmla="*/ 485 h 681" name="T7"/>
                <a:gd fmla="*/ 968 w 1238" name="T8"/>
                <a:gd fmla="*/ 314 h 681" name="T9"/>
                <a:gd fmla="*/ 825 w 1238" name="T10"/>
                <a:gd fmla="*/ 32 h 681" name="T11"/>
                <a:gd fmla="*/ 776 w 1238" name="T12"/>
                <a:gd fmla="*/ 46 h 681" name="T13"/>
                <a:gd fmla="*/ 921 w 1238" name="T14"/>
                <a:gd fmla="*/ 340 h 681" name="T15"/>
                <a:gd fmla="*/ 1196 w 1238" name="T16"/>
                <a:gd fmla="*/ 529 h 681" name="T17"/>
                <a:gd fmla="*/ 1196 w 1238" name="T18"/>
                <a:gd fmla="*/ 485 h 681" name="T19"/>
                <a:gd fmla="*/ 23 w 1238" name="T20"/>
                <a:gd fmla="*/ 324 h 681" name="T21"/>
                <a:gd fmla="*/ 9 w 1238" name="T22"/>
                <a:gd fmla="*/ 343 h 681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681" w="1238">
                  <a:moveTo>
                    <a:pt x="9" y="343"/>
                  </a:moveTo>
                  <a:cubicBezTo>
                    <a:pt x="152" y="493"/>
                    <a:pt x="376" y="569"/>
                    <a:pt x="575" y="605"/>
                  </a:cubicBezTo>
                  <a:cubicBezTo>
                    <a:pt x="792" y="644"/>
                    <a:pt x="1024" y="631"/>
                    <a:pt x="1222" y="529"/>
                  </a:cubicBezTo>
                  <a:cubicBezTo>
                    <a:pt x="1238" y="520"/>
                    <a:pt x="1238" y="494"/>
                    <a:pt x="1222" y="485"/>
                  </a:cubicBezTo>
                  <a:cubicBezTo>
                    <a:pt x="1131" y="437"/>
                    <a:pt x="1041" y="387"/>
                    <a:pt x="968" y="314"/>
                  </a:cubicBezTo>
                  <a:cubicBezTo>
                    <a:pt x="889" y="238"/>
                    <a:pt x="847" y="138"/>
                    <a:pt x="825" y="32"/>
                  </a:cubicBezTo>
                  <a:cubicBezTo>
                    <a:pt x="819" y="0"/>
                    <a:pt x="770" y="14"/>
                    <a:pt x="776" y="46"/>
                  </a:cubicBezTo>
                  <a:cubicBezTo>
                    <a:pt x="799" y="157"/>
                    <a:pt x="844" y="256"/>
                    <a:pt x="921" y="340"/>
                  </a:cubicBezTo>
                  <a:cubicBezTo>
                    <a:pt x="997" y="422"/>
                    <a:pt x="1098" y="479"/>
                    <a:pt x="1196" y="529"/>
                  </a:cubicBezTo>
                  <a:cubicBezTo>
                    <a:pt x="1196" y="514"/>
                    <a:pt x="1196" y="500"/>
                    <a:pt x="1196" y="485"/>
                  </a:cubicBezTo>
                  <a:cubicBezTo>
                    <a:pt x="821" y="681"/>
                    <a:pt x="352" y="551"/>
                    <a:pt x="23" y="324"/>
                  </a:cubicBezTo>
                  <a:cubicBezTo>
                    <a:pt x="12" y="316"/>
                    <a:pt x="0" y="333"/>
                    <a:pt x="9" y="3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altLang="en-US" lang="zh-CN" sz="2400">
                <a:latin charset="-122" panose="02000000000000000000" pitchFamily="2" typeface="方正静蕾简体"/>
                <a:ea charset="-122" panose="02000000000000000000" pitchFamily="2" typeface="方正静蕾简体"/>
              </a:endParaRPr>
            </a:p>
          </p:txBody>
        </p:sp>
        <p:grpSp>
          <p:nvGrpSpPr>
            <p:cNvPr id="24" name="组合 23"/>
            <p:cNvGrpSpPr/>
            <p:nvPr/>
          </p:nvGrpSpPr>
          <p:grpSpPr>
            <a:xfrm>
              <a:off x="3517901" y="1225551"/>
              <a:ext cx="5260975" cy="4090987"/>
              <a:chOff x="3517901" y="1225551"/>
              <a:chExt cx="5260975" cy="4090987"/>
            </a:xfrm>
            <a:grpFill/>
          </p:grpSpPr>
          <p:sp>
            <p:nvSpPr>
              <p:cNvPr id="25" name="Freeform 12"/>
              <p:cNvSpPr/>
              <p:nvPr/>
            </p:nvSpPr>
            <p:spPr bwMode="auto">
              <a:xfrm>
                <a:off x="7805738" y="2135188"/>
                <a:ext cx="109538" cy="38100"/>
              </a:xfrm>
              <a:custGeom>
                <a:gdLst>
                  <a:gd fmla="*/ 6 w 106" name="T0"/>
                  <a:gd fmla="*/ 35 h 37" name="T1"/>
                  <a:gd fmla="*/ 45 w 106" name="T2"/>
                  <a:gd fmla="*/ 33 h 37" name="T3"/>
                  <a:gd fmla="*/ 97 w 106" name="T4"/>
                  <a:gd fmla="*/ 22 h 37" name="T5"/>
                  <a:gd fmla="*/ 97 w 106" name="T6"/>
                  <a:gd fmla="*/ 6 h 37" name="T7"/>
                  <a:gd fmla="*/ 52 w 106" name="T8"/>
                  <a:gd fmla="*/ 6 h 37" name="T9"/>
                  <a:gd fmla="*/ 4 w 106" name="T10"/>
                  <a:gd fmla="*/ 24 h 37" name="T11"/>
                  <a:gd fmla="*/ 6 w 106" name="T12"/>
                  <a:gd fmla="*/ 35 h 37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37" w="105">
                    <a:moveTo>
                      <a:pt x="6" y="35"/>
                    </a:moveTo>
                    <a:cubicBezTo>
                      <a:pt x="20" y="37"/>
                      <a:pt x="32" y="35"/>
                      <a:pt x="45" y="33"/>
                    </a:cubicBezTo>
                    <a:cubicBezTo>
                      <a:pt x="63" y="30"/>
                      <a:pt x="80" y="29"/>
                      <a:pt x="97" y="22"/>
                    </a:cubicBezTo>
                    <a:cubicBezTo>
                      <a:pt x="105" y="19"/>
                      <a:pt x="106" y="9"/>
                      <a:pt x="97" y="6"/>
                    </a:cubicBezTo>
                    <a:cubicBezTo>
                      <a:pt x="81" y="0"/>
                      <a:pt x="68" y="2"/>
                      <a:pt x="52" y="6"/>
                    </a:cubicBezTo>
                    <a:cubicBezTo>
                      <a:pt x="34" y="9"/>
                      <a:pt x="17" y="13"/>
                      <a:pt x="4" y="24"/>
                    </a:cubicBezTo>
                    <a:cubicBezTo>
                      <a:pt x="0" y="27"/>
                      <a:pt x="2" y="34"/>
                      <a:pt x="6" y="3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altLang="en-US" lang="zh-CN" sz="2400">
                  <a:latin charset="-122" panose="02000000000000000000" pitchFamily="2" typeface="方正静蕾简体"/>
                  <a:ea charset="-122" panose="02000000000000000000" pitchFamily="2" typeface="方正静蕾简体"/>
                </a:endParaRPr>
              </a:p>
            </p:txBody>
          </p:sp>
          <p:sp>
            <p:nvSpPr>
              <p:cNvPr id="26" name="Freeform 13"/>
              <p:cNvSpPr/>
              <p:nvPr/>
            </p:nvSpPr>
            <p:spPr bwMode="auto">
              <a:xfrm>
                <a:off x="8018463" y="2144713"/>
                <a:ext cx="92075" cy="34925"/>
              </a:xfrm>
              <a:custGeom>
                <a:gdLst>
                  <a:gd fmla="*/ 4 w 89" name="T0"/>
                  <a:gd fmla="*/ 9 h 35" name="T1"/>
                  <a:gd fmla="*/ 79 w 89" name="T2"/>
                  <a:gd fmla="*/ 34 h 35" name="T3"/>
                  <a:gd fmla="*/ 83 w 89" name="T4"/>
                  <a:gd fmla="*/ 20 h 35" name="T5"/>
                  <a:gd fmla="*/ 7 w 89" name="T6"/>
                  <a:gd fmla="*/ 0 h 35" name="T7"/>
                  <a:gd fmla="*/ 4 w 89" name="T8"/>
                  <a:gd fmla="*/ 9 h 35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35" w="89">
                    <a:moveTo>
                      <a:pt x="4" y="9"/>
                    </a:moveTo>
                    <a:cubicBezTo>
                      <a:pt x="28" y="23"/>
                      <a:pt x="52" y="31"/>
                      <a:pt x="79" y="34"/>
                    </a:cubicBezTo>
                    <a:cubicBezTo>
                      <a:pt x="87" y="35"/>
                      <a:pt x="89" y="24"/>
                      <a:pt x="83" y="20"/>
                    </a:cubicBezTo>
                    <a:cubicBezTo>
                      <a:pt x="59" y="6"/>
                      <a:pt x="34" y="3"/>
                      <a:pt x="7" y="0"/>
                    </a:cubicBezTo>
                    <a:cubicBezTo>
                      <a:pt x="2" y="0"/>
                      <a:pt x="0" y="7"/>
                      <a:pt x="4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altLang="en-US" lang="zh-CN" sz="2400">
                  <a:latin charset="-122" panose="02000000000000000000" pitchFamily="2" typeface="方正静蕾简体"/>
                  <a:ea charset="-122" panose="02000000000000000000" pitchFamily="2" typeface="方正静蕾简体"/>
                </a:endParaRPr>
              </a:p>
            </p:txBody>
          </p:sp>
          <p:sp>
            <p:nvSpPr>
              <p:cNvPr id="27" name="Freeform 14"/>
              <p:cNvSpPr/>
              <p:nvPr/>
            </p:nvSpPr>
            <p:spPr bwMode="auto">
              <a:xfrm>
                <a:off x="8228013" y="2225676"/>
                <a:ext cx="107950" cy="61913"/>
              </a:xfrm>
              <a:custGeom>
                <a:gdLst>
                  <a:gd fmla="*/ 6 w 105" name="T0"/>
                  <a:gd fmla="*/ 10 h 59" name="T1"/>
                  <a:gd fmla="*/ 91 w 105" name="T2"/>
                  <a:gd fmla="*/ 55 h 59" name="T3"/>
                  <a:gd fmla="*/ 99 w 105" name="T4"/>
                  <a:gd fmla="*/ 44 h 59" name="T5"/>
                  <a:gd fmla="*/ 9 w 105" name="T6"/>
                  <a:gd fmla="*/ 1 h 59" name="T7"/>
                  <a:gd fmla="*/ 6 w 105" name="T8"/>
                  <a:gd fmla="*/ 10 h 59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59" w="105">
                    <a:moveTo>
                      <a:pt x="6" y="10"/>
                    </a:moveTo>
                    <a:cubicBezTo>
                      <a:pt x="35" y="21"/>
                      <a:pt x="64" y="39"/>
                      <a:pt x="91" y="55"/>
                    </a:cubicBezTo>
                    <a:cubicBezTo>
                      <a:pt x="97" y="59"/>
                      <a:pt x="105" y="49"/>
                      <a:pt x="99" y="44"/>
                    </a:cubicBezTo>
                    <a:cubicBezTo>
                      <a:pt x="72" y="20"/>
                      <a:pt x="44" y="7"/>
                      <a:pt x="9" y="1"/>
                    </a:cubicBezTo>
                    <a:cubicBezTo>
                      <a:pt x="3" y="0"/>
                      <a:pt x="0" y="8"/>
                      <a:pt x="6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altLang="en-US" lang="zh-CN" sz="2400">
                  <a:latin charset="-122" panose="02000000000000000000" pitchFamily="2" typeface="方正静蕾简体"/>
                  <a:ea charset="-122" panose="02000000000000000000" pitchFamily="2" typeface="方正静蕾简体"/>
                </a:endParaRPr>
              </a:p>
            </p:txBody>
          </p:sp>
          <p:sp>
            <p:nvSpPr>
              <p:cNvPr id="28" name="Freeform 15"/>
              <p:cNvSpPr/>
              <p:nvPr/>
            </p:nvSpPr>
            <p:spPr bwMode="auto">
              <a:xfrm>
                <a:off x="8421688" y="2389188"/>
                <a:ext cx="77788" cy="84138"/>
              </a:xfrm>
              <a:custGeom>
                <a:gdLst>
                  <a:gd fmla="*/ 1 w 75" name="T0"/>
                  <a:gd fmla="*/ 1 h 81" name="T1"/>
                  <a:gd fmla="*/ 14 w 75" name="T2"/>
                  <a:gd fmla="*/ 20 h 81" name="T3"/>
                  <a:gd fmla="*/ 31 w 75" name="T4"/>
                  <a:gd fmla="*/ 42 h 81" name="T5"/>
                  <a:gd fmla="*/ 62 w 75" name="T6"/>
                  <a:gd fmla="*/ 77 h 81" name="T7"/>
                  <a:gd fmla="*/ 72 w 75" name="T8"/>
                  <a:gd fmla="*/ 71 h 81" name="T9"/>
                  <a:gd fmla="*/ 45 w 75" name="T10"/>
                  <a:gd fmla="*/ 35 h 81" name="T11"/>
                  <a:gd fmla="*/ 24 w 75" name="T12"/>
                  <a:gd fmla="*/ 16 h 81" name="T13"/>
                  <a:gd fmla="*/ 2 w 75" name="T14"/>
                  <a:gd fmla="*/ 0 h 81" name="T15"/>
                  <a:gd fmla="*/ 1 w 75" name="T16"/>
                  <a:gd fmla="*/ 1 h 81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81" w="75">
                    <a:moveTo>
                      <a:pt x="1" y="1"/>
                    </a:moveTo>
                    <a:cubicBezTo>
                      <a:pt x="6" y="6"/>
                      <a:pt x="9" y="14"/>
                      <a:pt x="14" y="20"/>
                    </a:cubicBezTo>
                    <a:cubicBezTo>
                      <a:pt x="19" y="27"/>
                      <a:pt x="25" y="35"/>
                      <a:pt x="31" y="42"/>
                    </a:cubicBezTo>
                    <a:cubicBezTo>
                      <a:pt x="41" y="54"/>
                      <a:pt x="51" y="66"/>
                      <a:pt x="62" y="77"/>
                    </a:cubicBezTo>
                    <a:cubicBezTo>
                      <a:pt x="66" y="81"/>
                      <a:pt x="75" y="77"/>
                      <a:pt x="72" y="71"/>
                    </a:cubicBezTo>
                    <a:cubicBezTo>
                      <a:pt x="66" y="57"/>
                      <a:pt x="57" y="46"/>
                      <a:pt x="45" y="35"/>
                    </a:cubicBezTo>
                    <a:cubicBezTo>
                      <a:pt x="38" y="28"/>
                      <a:pt x="31" y="22"/>
                      <a:pt x="24" y="16"/>
                    </a:cubicBezTo>
                    <a:cubicBezTo>
                      <a:pt x="17" y="10"/>
                      <a:pt x="8" y="6"/>
                      <a:pt x="2" y="0"/>
                    </a:cubicBezTo>
                    <a:cubicBezTo>
                      <a:pt x="1" y="0"/>
                      <a:pt x="0" y="0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altLang="en-US" lang="zh-CN" sz="2400">
                  <a:latin charset="-122" panose="02000000000000000000" pitchFamily="2" typeface="方正静蕾简体"/>
                  <a:ea charset="-122" panose="02000000000000000000" pitchFamily="2" typeface="方正静蕾简体"/>
                </a:endParaRPr>
              </a:p>
            </p:txBody>
          </p:sp>
          <p:sp>
            <p:nvSpPr>
              <p:cNvPr id="29" name="Freeform 16"/>
              <p:cNvSpPr/>
              <p:nvPr/>
            </p:nvSpPr>
            <p:spPr bwMode="auto">
              <a:xfrm>
                <a:off x="8572501" y="2570163"/>
                <a:ext cx="60325" cy="90488"/>
              </a:xfrm>
              <a:custGeom>
                <a:gdLst>
                  <a:gd fmla="*/ 3 w 57" name="T0"/>
                  <a:gd fmla="*/ 10 h 88" name="T1"/>
                  <a:gd fmla="*/ 47 w 57" name="T2"/>
                  <a:gd fmla="*/ 83 h 88" name="T3"/>
                  <a:gd fmla="*/ 55 w 57" name="T4"/>
                  <a:gd fmla="*/ 77 h 88" name="T5"/>
                  <a:gd fmla="*/ 11 w 57" name="T6"/>
                  <a:gd fmla="*/ 5 h 88" name="T7"/>
                  <a:gd fmla="*/ 3 w 57" name="T8"/>
                  <a:gd fmla="*/ 10 h 88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88" w="57">
                    <a:moveTo>
                      <a:pt x="3" y="10"/>
                    </a:moveTo>
                    <a:cubicBezTo>
                      <a:pt x="17" y="35"/>
                      <a:pt x="27" y="63"/>
                      <a:pt x="47" y="83"/>
                    </a:cubicBezTo>
                    <a:cubicBezTo>
                      <a:pt x="51" y="88"/>
                      <a:pt x="57" y="82"/>
                      <a:pt x="55" y="77"/>
                    </a:cubicBezTo>
                    <a:cubicBezTo>
                      <a:pt x="44" y="51"/>
                      <a:pt x="28" y="27"/>
                      <a:pt x="11" y="5"/>
                    </a:cubicBezTo>
                    <a:cubicBezTo>
                      <a:pt x="8" y="0"/>
                      <a:pt x="0" y="4"/>
                      <a:pt x="3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altLang="en-US" lang="zh-CN" sz="2400">
                  <a:latin charset="-122" panose="02000000000000000000" pitchFamily="2" typeface="方正静蕾简体"/>
                  <a:ea charset="-122" panose="02000000000000000000" pitchFamily="2" typeface="方正静蕾简体"/>
                </a:endParaRPr>
              </a:p>
            </p:txBody>
          </p:sp>
          <p:sp>
            <p:nvSpPr>
              <p:cNvPr id="30" name="Freeform 17"/>
              <p:cNvSpPr/>
              <p:nvPr/>
            </p:nvSpPr>
            <p:spPr bwMode="auto">
              <a:xfrm>
                <a:off x="8664576" y="2767013"/>
                <a:ext cx="42863" cy="88900"/>
              </a:xfrm>
              <a:custGeom>
                <a:gdLst>
                  <a:gd fmla="*/ 3 w 41" name="T0"/>
                  <a:gd fmla="*/ 7 h 86" name="T1"/>
                  <a:gd fmla="*/ 30 w 41" name="T2"/>
                  <a:gd fmla="*/ 79 h 86" name="T3"/>
                  <a:gd fmla="*/ 40 w 41" name="T4"/>
                  <a:gd fmla="*/ 76 h 86" name="T5"/>
                  <a:gd fmla="*/ 9 w 41" name="T6"/>
                  <a:gd fmla="*/ 4 h 86" name="T7"/>
                  <a:gd fmla="*/ 3 w 41" name="T8"/>
                  <a:gd fmla="*/ 7 h 86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86" w="41">
                    <a:moveTo>
                      <a:pt x="3" y="7"/>
                    </a:moveTo>
                    <a:cubicBezTo>
                      <a:pt x="16" y="29"/>
                      <a:pt x="21" y="56"/>
                      <a:pt x="30" y="79"/>
                    </a:cubicBezTo>
                    <a:cubicBezTo>
                      <a:pt x="32" y="86"/>
                      <a:pt x="41" y="83"/>
                      <a:pt x="40" y="76"/>
                    </a:cubicBezTo>
                    <a:cubicBezTo>
                      <a:pt x="36" y="48"/>
                      <a:pt x="25" y="27"/>
                      <a:pt x="9" y="4"/>
                    </a:cubicBezTo>
                    <a:cubicBezTo>
                      <a:pt x="7" y="0"/>
                      <a:pt x="0" y="3"/>
                      <a:pt x="3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altLang="en-US" lang="zh-CN" sz="2400">
                  <a:latin charset="-122" panose="02000000000000000000" pitchFamily="2" typeface="方正静蕾简体"/>
                  <a:ea charset="-122" panose="02000000000000000000" pitchFamily="2" typeface="方正静蕾简体"/>
                </a:endParaRPr>
              </a:p>
            </p:txBody>
          </p:sp>
          <p:sp>
            <p:nvSpPr>
              <p:cNvPr id="31" name="Freeform 18"/>
              <p:cNvSpPr/>
              <p:nvPr/>
            </p:nvSpPr>
            <p:spPr bwMode="auto">
              <a:xfrm>
                <a:off x="8740776" y="2992438"/>
                <a:ext cx="26988" cy="107950"/>
              </a:xfrm>
              <a:custGeom>
                <a:gdLst>
                  <a:gd fmla="*/ 2 w 27" name="T0"/>
                  <a:gd fmla="*/ 7 h 104" name="T1"/>
                  <a:gd fmla="*/ 17 w 27" name="T2"/>
                  <a:gd fmla="*/ 100 h 104" name="T3"/>
                  <a:gd fmla="*/ 23 w 27" name="T4"/>
                  <a:gd fmla="*/ 100 h 104" name="T5"/>
                  <a:gd fmla="*/ 9 w 27" name="T6"/>
                  <a:gd fmla="*/ 4 h 104" name="T7"/>
                  <a:gd fmla="*/ 2 w 27" name="T8"/>
                  <a:gd fmla="*/ 7 h 104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104" w="27">
                    <a:moveTo>
                      <a:pt x="2" y="7"/>
                    </a:moveTo>
                    <a:cubicBezTo>
                      <a:pt x="14" y="36"/>
                      <a:pt x="13" y="68"/>
                      <a:pt x="17" y="100"/>
                    </a:cubicBezTo>
                    <a:cubicBezTo>
                      <a:pt x="17" y="104"/>
                      <a:pt x="23" y="104"/>
                      <a:pt x="23" y="100"/>
                    </a:cubicBezTo>
                    <a:cubicBezTo>
                      <a:pt x="27" y="67"/>
                      <a:pt x="24" y="33"/>
                      <a:pt x="9" y="4"/>
                    </a:cubicBezTo>
                    <a:cubicBezTo>
                      <a:pt x="7" y="0"/>
                      <a:pt x="0" y="3"/>
                      <a:pt x="2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altLang="en-US" lang="zh-CN" sz="2400">
                  <a:latin charset="-122" panose="02000000000000000000" pitchFamily="2" typeface="方正静蕾简体"/>
                  <a:ea charset="-122" panose="02000000000000000000" pitchFamily="2" typeface="方正静蕾简体"/>
                </a:endParaRPr>
              </a:p>
            </p:txBody>
          </p:sp>
          <p:sp>
            <p:nvSpPr>
              <p:cNvPr id="32" name="Freeform 19"/>
              <p:cNvSpPr/>
              <p:nvPr/>
            </p:nvSpPr>
            <p:spPr bwMode="auto">
              <a:xfrm>
                <a:off x="8753476" y="3206751"/>
                <a:ext cx="25400" cy="80963"/>
              </a:xfrm>
              <a:custGeom>
                <a:gdLst>
                  <a:gd fmla="*/ 13 w 24" name="T0"/>
                  <a:gd fmla="*/ 2 h 78" name="T1"/>
                  <a:gd fmla="*/ 4 w 24" name="T2"/>
                  <a:gd fmla="*/ 32 h 78" name="T3"/>
                  <a:gd fmla="*/ 2 w 24" name="T4"/>
                  <a:gd fmla="*/ 46 h 78" name="T5"/>
                  <a:gd fmla="*/ 0 w 24" name="T6"/>
                  <a:gd fmla="*/ 66 h 78" name="T7"/>
                  <a:gd fmla="*/ 13 w 24" name="T8"/>
                  <a:gd fmla="*/ 71 h 78" name="T9"/>
                  <a:gd fmla="*/ 23 w 24" name="T10"/>
                  <a:gd fmla="*/ 39 h 78" name="T11"/>
                  <a:gd fmla="*/ 15 w 24" name="T12"/>
                  <a:gd fmla="*/ 2 h 78" name="T13"/>
                  <a:gd fmla="*/ 13 w 24" name="T14"/>
                  <a:gd fmla="*/ 2 h 78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78" w="24">
                    <a:moveTo>
                      <a:pt x="13" y="2"/>
                    </a:moveTo>
                    <a:cubicBezTo>
                      <a:pt x="9" y="12"/>
                      <a:pt x="6" y="21"/>
                      <a:pt x="4" y="32"/>
                    </a:cubicBezTo>
                    <a:cubicBezTo>
                      <a:pt x="3" y="37"/>
                      <a:pt x="2" y="41"/>
                      <a:pt x="2" y="46"/>
                    </a:cubicBezTo>
                    <a:cubicBezTo>
                      <a:pt x="1" y="53"/>
                      <a:pt x="1" y="59"/>
                      <a:pt x="0" y="66"/>
                    </a:cubicBezTo>
                    <a:cubicBezTo>
                      <a:pt x="0" y="72"/>
                      <a:pt x="9" y="78"/>
                      <a:pt x="13" y="71"/>
                    </a:cubicBezTo>
                    <a:cubicBezTo>
                      <a:pt x="18" y="60"/>
                      <a:pt x="21" y="52"/>
                      <a:pt x="23" y="39"/>
                    </a:cubicBezTo>
                    <a:cubicBezTo>
                      <a:pt x="24" y="25"/>
                      <a:pt x="20" y="15"/>
                      <a:pt x="15" y="2"/>
                    </a:cubicBezTo>
                    <a:cubicBezTo>
                      <a:pt x="15" y="0"/>
                      <a:pt x="13" y="1"/>
                      <a:pt x="13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altLang="en-US" lang="zh-CN" sz="2400">
                  <a:latin charset="-122" panose="02000000000000000000" pitchFamily="2" typeface="方正静蕾简体"/>
                  <a:ea charset="-122" panose="02000000000000000000" pitchFamily="2" typeface="方正静蕾简体"/>
                </a:endParaRPr>
              </a:p>
            </p:txBody>
          </p:sp>
          <p:sp>
            <p:nvSpPr>
              <p:cNvPr id="33" name="Freeform 20"/>
              <p:cNvSpPr/>
              <p:nvPr/>
            </p:nvSpPr>
            <p:spPr bwMode="auto">
              <a:xfrm>
                <a:off x="8672513" y="3368676"/>
                <a:ext cx="61913" cy="100013"/>
              </a:xfrm>
              <a:custGeom>
                <a:gdLst>
                  <a:gd fmla="*/ 46 w 61" name="T0"/>
                  <a:gd fmla="*/ 3 h 97" name="T1"/>
                  <a:gd fmla="*/ 6 w 61" name="T2"/>
                  <a:gd fmla="*/ 81 h 97" name="T3"/>
                  <a:gd fmla="*/ 20 w 61" name="T4"/>
                  <a:gd fmla="*/ 91 h 97" name="T5"/>
                  <a:gd fmla="*/ 52 w 61" name="T6"/>
                  <a:gd fmla="*/ 51 h 97" name="T7"/>
                  <a:gd fmla="*/ 53 w 61" name="T8"/>
                  <a:gd fmla="*/ 3 h 97" name="T9"/>
                  <a:gd fmla="*/ 46 w 61" name="T10"/>
                  <a:gd fmla="*/ 3 h 97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97" w="61">
                    <a:moveTo>
                      <a:pt x="46" y="3"/>
                    </a:moveTo>
                    <a:cubicBezTo>
                      <a:pt x="33" y="29"/>
                      <a:pt x="23" y="57"/>
                      <a:pt x="6" y="81"/>
                    </a:cubicBezTo>
                    <a:cubicBezTo>
                      <a:pt x="0" y="89"/>
                      <a:pt x="13" y="97"/>
                      <a:pt x="20" y="91"/>
                    </a:cubicBezTo>
                    <a:cubicBezTo>
                      <a:pt x="34" y="80"/>
                      <a:pt x="45" y="69"/>
                      <a:pt x="52" y="51"/>
                    </a:cubicBezTo>
                    <a:cubicBezTo>
                      <a:pt x="58" y="35"/>
                      <a:pt x="61" y="20"/>
                      <a:pt x="53" y="3"/>
                    </a:cubicBezTo>
                    <a:cubicBezTo>
                      <a:pt x="52" y="0"/>
                      <a:pt x="47" y="1"/>
                      <a:pt x="46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altLang="en-US" lang="zh-CN" sz="2400">
                  <a:latin charset="-122" panose="02000000000000000000" pitchFamily="2" typeface="方正静蕾简体"/>
                  <a:ea charset="-122" panose="02000000000000000000" pitchFamily="2" typeface="方正静蕾简体"/>
                </a:endParaRPr>
              </a:p>
            </p:txBody>
          </p:sp>
          <p:sp>
            <p:nvSpPr>
              <p:cNvPr id="34" name="Freeform 21"/>
              <p:cNvSpPr/>
              <p:nvPr/>
            </p:nvSpPr>
            <p:spPr bwMode="auto">
              <a:xfrm>
                <a:off x="8559801" y="3544888"/>
                <a:ext cx="68263" cy="84138"/>
              </a:xfrm>
              <a:custGeom>
                <a:gdLst>
                  <a:gd fmla="*/ 51 w 66" name="T0"/>
                  <a:gd fmla="*/ 4 h 81" name="T1"/>
                  <a:gd fmla="*/ 24 w 66" name="T2"/>
                  <a:gd fmla="*/ 33 h 81" name="T3"/>
                  <a:gd fmla="*/ 14 w 66" name="T4"/>
                  <a:gd fmla="*/ 46 h 81" name="T5"/>
                  <a:gd fmla="*/ 5 w 66" name="T6"/>
                  <a:gd fmla="*/ 62 h 81" name="T7"/>
                  <a:gd fmla="*/ 18 w 66" name="T8"/>
                  <a:gd fmla="*/ 75 h 81" name="T9"/>
                  <a:gd fmla="*/ 32 w 66" name="T10"/>
                  <a:gd fmla="*/ 65 h 81" name="T11"/>
                  <a:gd fmla="*/ 45 w 66" name="T12"/>
                  <a:gd fmla="*/ 49 h 81" name="T13"/>
                  <a:gd fmla="*/ 63 w 66" name="T14"/>
                  <a:gd fmla="*/ 11 h 81" name="T15"/>
                  <a:gd fmla="*/ 51 w 66" name="T16"/>
                  <a:gd fmla="*/ 4 h 81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81" w="66">
                    <a:moveTo>
                      <a:pt x="51" y="4"/>
                    </a:moveTo>
                    <a:cubicBezTo>
                      <a:pt x="41" y="13"/>
                      <a:pt x="32" y="22"/>
                      <a:pt x="24" y="33"/>
                    </a:cubicBezTo>
                    <a:cubicBezTo>
                      <a:pt x="21" y="37"/>
                      <a:pt x="17" y="41"/>
                      <a:pt x="14" y="46"/>
                    </a:cubicBezTo>
                    <a:cubicBezTo>
                      <a:pt x="10" y="51"/>
                      <a:pt x="9" y="57"/>
                      <a:pt x="5" y="62"/>
                    </a:cubicBezTo>
                    <a:cubicBezTo>
                      <a:pt x="0" y="70"/>
                      <a:pt x="10" y="81"/>
                      <a:pt x="18" y="75"/>
                    </a:cubicBezTo>
                    <a:cubicBezTo>
                      <a:pt x="22" y="72"/>
                      <a:pt x="29" y="69"/>
                      <a:pt x="32" y="65"/>
                    </a:cubicBezTo>
                    <a:cubicBezTo>
                      <a:pt x="37" y="60"/>
                      <a:pt x="41" y="55"/>
                      <a:pt x="45" y="49"/>
                    </a:cubicBezTo>
                    <a:cubicBezTo>
                      <a:pt x="53" y="37"/>
                      <a:pt x="59" y="25"/>
                      <a:pt x="63" y="11"/>
                    </a:cubicBezTo>
                    <a:cubicBezTo>
                      <a:pt x="66" y="4"/>
                      <a:pt x="56" y="0"/>
                      <a:pt x="51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altLang="en-US" lang="zh-CN" sz="2400">
                  <a:latin charset="-122" panose="02000000000000000000" pitchFamily="2" typeface="方正静蕾简体"/>
                  <a:ea charset="-122" panose="02000000000000000000" pitchFamily="2" typeface="方正静蕾简体"/>
                </a:endParaRPr>
              </a:p>
            </p:txBody>
          </p:sp>
          <p:sp>
            <p:nvSpPr>
              <p:cNvPr id="35" name="Freeform 22"/>
              <p:cNvSpPr/>
              <p:nvPr/>
            </p:nvSpPr>
            <p:spPr bwMode="auto">
              <a:xfrm>
                <a:off x="8374063" y="3732213"/>
                <a:ext cx="80963" cy="65088"/>
              </a:xfrm>
              <a:custGeom>
                <a:gdLst>
                  <a:gd fmla="*/ 66 w 79" name="T0"/>
                  <a:gd fmla="*/ 3 h 62" name="T1"/>
                  <a:gd fmla="*/ 35 w 79" name="T2"/>
                  <a:gd fmla="*/ 23 h 62" name="T3"/>
                  <a:gd fmla="*/ 6 w 79" name="T4"/>
                  <a:gd fmla="*/ 48 h 62" name="T5"/>
                  <a:gd fmla="*/ 14 w 79" name="T6"/>
                  <a:gd fmla="*/ 58 h 62" name="T7"/>
                  <a:gd fmla="*/ 45 w 79" name="T8"/>
                  <a:gd fmla="*/ 38 h 62" name="T9"/>
                  <a:gd fmla="*/ 73 w 79" name="T10"/>
                  <a:gd fmla="*/ 13 h 62" name="T11"/>
                  <a:gd fmla="*/ 66 w 79" name="T12"/>
                  <a:gd fmla="*/ 3 h 62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62" w="79">
                    <a:moveTo>
                      <a:pt x="66" y="3"/>
                    </a:moveTo>
                    <a:cubicBezTo>
                      <a:pt x="55" y="9"/>
                      <a:pt x="45" y="15"/>
                      <a:pt x="35" y="23"/>
                    </a:cubicBezTo>
                    <a:cubicBezTo>
                      <a:pt x="25" y="31"/>
                      <a:pt x="16" y="39"/>
                      <a:pt x="6" y="48"/>
                    </a:cubicBezTo>
                    <a:cubicBezTo>
                      <a:pt x="0" y="53"/>
                      <a:pt x="8" y="62"/>
                      <a:pt x="14" y="58"/>
                    </a:cubicBezTo>
                    <a:cubicBezTo>
                      <a:pt x="25" y="52"/>
                      <a:pt x="35" y="46"/>
                      <a:pt x="45" y="38"/>
                    </a:cubicBezTo>
                    <a:cubicBezTo>
                      <a:pt x="55" y="30"/>
                      <a:pt x="64" y="21"/>
                      <a:pt x="73" y="13"/>
                    </a:cubicBezTo>
                    <a:cubicBezTo>
                      <a:pt x="79" y="9"/>
                      <a:pt x="72" y="0"/>
                      <a:pt x="66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altLang="en-US" lang="zh-CN" sz="2400">
                  <a:latin charset="-122" panose="02000000000000000000" pitchFamily="2" typeface="方正静蕾简体"/>
                  <a:ea charset="-122" panose="02000000000000000000" pitchFamily="2" typeface="方正静蕾简体"/>
                </a:endParaRPr>
              </a:p>
            </p:txBody>
          </p:sp>
          <p:sp>
            <p:nvSpPr>
              <p:cNvPr id="36" name="Freeform 23"/>
              <p:cNvSpPr/>
              <p:nvPr/>
            </p:nvSpPr>
            <p:spPr bwMode="auto">
              <a:xfrm>
                <a:off x="7953376" y="3932238"/>
                <a:ext cx="93663" cy="30163"/>
              </a:xfrm>
              <a:custGeom>
                <a:gdLst>
                  <a:gd fmla="*/ 82 w 91" name="T0"/>
                  <a:gd fmla="*/ 1 h 30" name="T1"/>
                  <a:gd fmla="*/ 42 w 91" name="T2"/>
                  <a:gd fmla="*/ 5 h 30" name="T3"/>
                  <a:gd fmla="*/ 9 w 91" name="T4"/>
                  <a:gd fmla="*/ 11 h 30" name="T5"/>
                  <a:gd fmla="*/ 9 w 91" name="T6"/>
                  <a:gd fmla="*/ 28 h 30" name="T7"/>
                  <a:gd fmla="*/ 45 w 91" name="T8"/>
                  <a:gd fmla="*/ 27 h 30" name="T9"/>
                  <a:gd fmla="*/ 86 w 91" name="T10"/>
                  <a:gd fmla="*/ 9 h 30" name="T11"/>
                  <a:gd fmla="*/ 82 w 91" name="T12"/>
                  <a:gd fmla="*/ 1 h 30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30" w="91">
                    <a:moveTo>
                      <a:pt x="82" y="1"/>
                    </a:moveTo>
                    <a:cubicBezTo>
                      <a:pt x="69" y="3"/>
                      <a:pt x="55" y="3"/>
                      <a:pt x="42" y="5"/>
                    </a:cubicBezTo>
                    <a:cubicBezTo>
                      <a:pt x="31" y="6"/>
                      <a:pt x="20" y="9"/>
                      <a:pt x="9" y="11"/>
                    </a:cubicBezTo>
                    <a:cubicBezTo>
                      <a:pt x="0" y="13"/>
                      <a:pt x="0" y="27"/>
                      <a:pt x="9" y="28"/>
                    </a:cubicBezTo>
                    <a:cubicBezTo>
                      <a:pt x="22" y="30"/>
                      <a:pt x="32" y="30"/>
                      <a:pt x="45" y="27"/>
                    </a:cubicBezTo>
                    <a:cubicBezTo>
                      <a:pt x="60" y="23"/>
                      <a:pt x="72" y="15"/>
                      <a:pt x="86" y="9"/>
                    </a:cubicBezTo>
                    <a:cubicBezTo>
                      <a:pt x="91" y="7"/>
                      <a:pt x="87" y="0"/>
                      <a:pt x="8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altLang="en-US" lang="zh-CN" sz="2400">
                  <a:latin charset="-122" panose="02000000000000000000" pitchFamily="2" typeface="方正静蕾简体"/>
                  <a:ea charset="-122" panose="02000000000000000000" pitchFamily="2" typeface="方正静蕾简体"/>
                </a:endParaRPr>
              </a:p>
            </p:txBody>
          </p:sp>
          <p:sp>
            <p:nvSpPr>
              <p:cNvPr id="37" name="Freeform 24"/>
              <p:cNvSpPr/>
              <p:nvPr/>
            </p:nvSpPr>
            <p:spPr bwMode="auto">
              <a:xfrm>
                <a:off x="7991476" y="3992563"/>
                <a:ext cx="65088" cy="77788"/>
              </a:xfrm>
              <a:custGeom>
                <a:gdLst>
                  <a:gd fmla="*/ 2 w 63" name="T0"/>
                  <a:gd fmla="*/ 6 h 74" name="T1"/>
                  <a:gd fmla="*/ 12 w 63" name="T2"/>
                  <a:gd fmla="*/ 18 h 74" name="T3"/>
                  <a:gd fmla="*/ 24 w 63" name="T4"/>
                  <a:gd fmla="*/ 34 h 74" name="T5"/>
                  <a:gd fmla="*/ 36 w 63" name="T6"/>
                  <a:gd fmla="*/ 51 h 74" name="T7"/>
                  <a:gd fmla="*/ 47 w 63" name="T8"/>
                  <a:gd fmla="*/ 66 h 74" name="T9"/>
                  <a:gd fmla="*/ 61 w 63" name="T10"/>
                  <a:gd fmla="*/ 60 h 74" name="T11"/>
                  <a:gd fmla="*/ 37 w 63" name="T12"/>
                  <a:gd fmla="*/ 16 h 74" name="T13"/>
                  <a:gd fmla="*/ 18 w 63" name="T14"/>
                  <a:gd fmla="*/ 3 h 74" name="T15"/>
                  <a:gd fmla="*/ 3 w 63" name="T16"/>
                  <a:gd fmla="*/ 2 h 74" name="T17"/>
                  <a:gd fmla="*/ 2 w 63" name="T18"/>
                  <a:gd fmla="*/ 6 h 74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74" w="62">
                    <a:moveTo>
                      <a:pt x="2" y="6"/>
                    </a:moveTo>
                    <a:cubicBezTo>
                      <a:pt x="6" y="7"/>
                      <a:pt x="10" y="15"/>
                      <a:pt x="12" y="18"/>
                    </a:cubicBezTo>
                    <a:cubicBezTo>
                      <a:pt x="15" y="24"/>
                      <a:pt x="20" y="29"/>
                      <a:pt x="24" y="34"/>
                    </a:cubicBezTo>
                    <a:cubicBezTo>
                      <a:pt x="29" y="39"/>
                      <a:pt x="32" y="45"/>
                      <a:pt x="36" y="51"/>
                    </a:cubicBezTo>
                    <a:cubicBezTo>
                      <a:pt x="39" y="56"/>
                      <a:pt x="44" y="60"/>
                      <a:pt x="47" y="66"/>
                    </a:cubicBezTo>
                    <a:cubicBezTo>
                      <a:pt x="51" y="74"/>
                      <a:pt x="63" y="68"/>
                      <a:pt x="61" y="60"/>
                    </a:cubicBezTo>
                    <a:cubicBezTo>
                      <a:pt x="57" y="43"/>
                      <a:pt x="50" y="29"/>
                      <a:pt x="37" y="16"/>
                    </a:cubicBezTo>
                    <a:cubicBezTo>
                      <a:pt x="32" y="10"/>
                      <a:pt x="26" y="6"/>
                      <a:pt x="18" y="3"/>
                    </a:cubicBezTo>
                    <a:cubicBezTo>
                      <a:pt x="13" y="0"/>
                      <a:pt x="8" y="1"/>
                      <a:pt x="3" y="2"/>
                    </a:cubicBezTo>
                    <a:cubicBezTo>
                      <a:pt x="0" y="2"/>
                      <a:pt x="0" y="6"/>
                      <a:pt x="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altLang="en-US" lang="zh-CN" sz="2400">
                  <a:latin charset="-122" panose="02000000000000000000" pitchFamily="2" typeface="方正静蕾简体"/>
                  <a:ea charset="-122" panose="02000000000000000000" pitchFamily="2" typeface="方正静蕾简体"/>
                </a:endParaRPr>
              </a:p>
            </p:txBody>
          </p:sp>
          <p:sp>
            <p:nvSpPr>
              <p:cNvPr id="38" name="Freeform 25"/>
              <p:cNvSpPr/>
              <p:nvPr/>
            </p:nvSpPr>
            <p:spPr bwMode="auto">
              <a:xfrm>
                <a:off x="8085138" y="4160838"/>
                <a:ext cx="26988" cy="95250"/>
              </a:xfrm>
              <a:custGeom>
                <a:gdLst>
                  <a:gd fmla="*/ 0 w 26" name="T0"/>
                  <a:gd fmla="*/ 8 h 91" name="T1"/>
                  <a:gd fmla="*/ 6 w 26" name="T2"/>
                  <a:gd fmla="*/ 83 h 91" name="T3"/>
                  <a:gd fmla="*/ 22 w 26" name="T4"/>
                  <a:gd fmla="*/ 83 h 91" name="T5"/>
                  <a:gd fmla="*/ 13 w 26" name="T6"/>
                  <a:gd fmla="*/ 5 h 91" name="T7"/>
                  <a:gd fmla="*/ 0 w 26" name="T8"/>
                  <a:gd fmla="*/ 8 h 91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91" w="26">
                    <a:moveTo>
                      <a:pt x="0" y="8"/>
                    </a:moveTo>
                    <a:cubicBezTo>
                      <a:pt x="1" y="33"/>
                      <a:pt x="2" y="59"/>
                      <a:pt x="6" y="83"/>
                    </a:cubicBezTo>
                    <a:cubicBezTo>
                      <a:pt x="8" y="91"/>
                      <a:pt x="20" y="91"/>
                      <a:pt x="22" y="83"/>
                    </a:cubicBezTo>
                    <a:cubicBezTo>
                      <a:pt x="26" y="58"/>
                      <a:pt x="26" y="27"/>
                      <a:pt x="13" y="5"/>
                    </a:cubicBezTo>
                    <a:cubicBezTo>
                      <a:pt x="9" y="0"/>
                      <a:pt x="0" y="2"/>
                      <a:pt x="0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altLang="en-US" lang="zh-CN" sz="2400">
                  <a:latin charset="-122" panose="02000000000000000000" pitchFamily="2" typeface="方正静蕾简体"/>
                  <a:ea charset="-122" panose="02000000000000000000" pitchFamily="2" typeface="方正静蕾简体"/>
                </a:endParaRPr>
              </a:p>
            </p:txBody>
          </p:sp>
          <p:sp>
            <p:nvSpPr>
              <p:cNvPr id="39" name="Freeform 26"/>
              <p:cNvSpPr/>
              <p:nvPr/>
            </p:nvSpPr>
            <p:spPr bwMode="auto">
              <a:xfrm>
                <a:off x="8034338" y="4348163"/>
                <a:ext cx="44450" cy="106363"/>
              </a:xfrm>
              <a:custGeom>
                <a:gdLst>
                  <a:gd fmla="*/ 8 w 43" name="T0"/>
                  <a:gd fmla="*/ 99 h 102" name="T1"/>
                  <a:gd fmla="*/ 32 w 43" name="T2"/>
                  <a:gd fmla="*/ 61 h 102" name="T3"/>
                  <a:gd fmla="*/ 42 w 43" name="T4"/>
                  <a:gd fmla="*/ 9 h 102" name="T5"/>
                  <a:gd fmla="*/ 27 w 43" name="T6"/>
                  <a:gd fmla="*/ 7 h 102" name="T7"/>
                  <a:gd fmla="*/ 13 w 43" name="T8"/>
                  <a:gd fmla="*/ 50 h 102" name="T9"/>
                  <a:gd fmla="*/ 1 w 43" name="T10"/>
                  <a:gd fmla="*/ 95 h 102" name="T11"/>
                  <a:gd fmla="*/ 8 w 43" name="T12"/>
                  <a:gd fmla="*/ 99 h 102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102" w="43">
                    <a:moveTo>
                      <a:pt x="8" y="99"/>
                    </a:moveTo>
                    <a:cubicBezTo>
                      <a:pt x="19" y="87"/>
                      <a:pt x="26" y="76"/>
                      <a:pt x="32" y="61"/>
                    </a:cubicBezTo>
                    <a:cubicBezTo>
                      <a:pt x="38" y="44"/>
                      <a:pt x="40" y="27"/>
                      <a:pt x="42" y="9"/>
                    </a:cubicBezTo>
                    <a:cubicBezTo>
                      <a:pt x="43" y="0"/>
                      <a:pt x="30" y="0"/>
                      <a:pt x="27" y="7"/>
                    </a:cubicBezTo>
                    <a:cubicBezTo>
                      <a:pt x="21" y="22"/>
                      <a:pt x="16" y="35"/>
                      <a:pt x="13" y="50"/>
                    </a:cubicBezTo>
                    <a:cubicBezTo>
                      <a:pt x="9" y="64"/>
                      <a:pt x="7" y="81"/>
                      <a:pt x="1" y="95"/>
                    </a:cubicBezTo>
                    <a:cubicBezTo>
                      <a:pt x="0" y="99"/>
                      <a:pt x="6" y="102"/>
                      <a:pt x="8" y="9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altLang="en-US" lang="zh-CN" sz="2400">
                  <a:latin charset="-122" panose="02000000000000000000" pitchFamily="2" typeface="方正静蕾简体"/>
                  <a:ea charset="-122" panose="02000000000000000000" pitchFamily="2" typeface="方正静蕾简体"/>
                </a:endParaRPr>
              </a:p>
            </p:txBody>
          </p:sp>
          <p:sp>
            <p:nvSpPr>
              <p:cNvPr id="40" name="Freeform 27"/>
              <p:cNvSpPr/>
              <p:nvPr/>
            </p:nvSpPr>
            <p:spPr bwMode="auto">
              <a:xfrm>
                <a:off x="7883526" y="4581526"/>
                <a:ext cx="80963" cy="74613"/>
              </a:xfrm>
              <a:custGeom>
                <a:gdLst>
                  <a:gd fmla="*/ 7 w 78" name="T0"/>
                  <a:gd fmla="*/ 69 h 72" name="T1"/>
                  <a:gd fmla="*/ 45 w 78" name="T2"/>
                  <a:gd fmla="*/ 47 h 72" name="T3"/>
                  <a:gd fmla="*/ 75 w 78" name="T4"/>
                  <a:gd fmla="*/ 11 h 72" name="T5"/>
                  <a:gd fmla="*/ 67 w 78" name="T6"/>
                  <a:gd fmla="*/ 5 h 72" name="T7"/>
                  <a:gd fmla="*/ 37 w 78" name="T8"/>
                  <a:gd fmla="*/ 33 h 72" name="T9"/>
                  <a:gd fmla="*/ 4 w 78" name="T10"/>
                  <a:gd fmla="*/ 63 h 72" name="T11"/>
                  <a:gd fmla="*/ 7 w 78" name="T12"/>
                  <a:gd fmla="*/ 69 h 72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72" w="78">
                    <a:moveTo>
                      <a:pt x="7" y="69"/>
                    </a:moveTo>
                    <a:cubicBezTo>
                      <a:pt x="20" y="62"/>
                      <a:pt x="33" y="56"/>
                      <a:pt x="45" y="47"/>
                    </a:cubicBezTo>
                    <a:cubicBezTo>
                      <a:pt x="57" y="37"/>
                      <a:pt x="68" y="26"/>
                      <a:pt x="75" y="11"/>
                    </a:cubicBezTo>
                    <a:cubicBezTo>
                      <a:pt x="78" y="6"/>
                      <a:pt x="71" y="0"/>
                      <a:pt x="67" y="5"/>
                    </a:cubicBezTo>
                    <a:cubicBezTo>
                      <a:pt x="57" y="15"/>
                      <a:pt x="47" y="24"/>
                      <a:pt x="37" y="33"/>
                    </a:cubicBezTo>
                    <a:cubicBezTo>
                      <a:pt x="26" y="43"/>
                      <a:pt x="15" y="55"/>
                      <a:pt x="4" y="63"/>
                    </a:cubicBezTo>
                    <a:cubicBezTo>
                      <a:pt x="0" y="66"/>
                      <a:pt x="3" y="72"/>
                      <a:pt x="7" y="6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altLang="en-US" lang="zh-CN" sz="2400">
                  <a:latin charset="-122" panose="02000000000000000000" pitchFamily="2" typeface="方正静蕾简体"/>
                  <a:ea charset="-122" panose="02000000000000000000" pitchFamily="2" typeface="方正静蕾简体"/>
                </a:endParaRPr>
              </a:p>
            </p:txBody>
          </p:sp>
          <p:sp>
            <p:nvSpPr>
              <p:cNvPr id="41" name="Freeform 28"/>
              <p:cNvSpPr/>
              <p:nvPr/>
            </p:nvSpPr>
            <p:spPr bwMode="auto">
              <a:xfrm>
                <a:off x="7666038" y="4762501"/>
                <a:ext cx="120650" cy="58738"/>
              </a:xfrm>
              <a:custGeom>
                <a:gdLst>
                  <a:gd fmla="*/ 6 w 117" name="T0"/>
                  <a:gd fmla="*/ 56 h 56" name="T1"/>
                  <a:gd fmla="*/ 111 w 117" name="T2"/>
                  <a:gd fmla="*/ 13 h 56" name="T3"/>
                  <a:gd fmla="*/ 105 w 117" name="T4"/>
                  <a:gd fmla="*/ 2 h 56" name="T5"/>
                  <a:gd fmla="*/ 5 w 117" name="T6"/>
                  <a:gd fmla="*/ 48 h 56" name="T7"/>
                  <a:gd fmla="*/ 6 w 117" name="T8"/>
                  <a:gd fmla="*/ 56 h 56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56" w="117">
                    <a:moveTo>
                      <a:pt x="6" y="56"/>
                    </a:moveTo>
                    <a:cubicBezTo>
                      <a:pt x="44" y="51"/>
                      <a:pt x="81" y="37"/>
                      <a:pt x="111" y="13"/>
                    </a:cubicBezTo>
                    <a:cubicBezTo>
                      <a:pt x="117" y="9"/>
                      <a:pt x="111" y="0"/>
                      <a:pt x="105" y="2"/>
                    </a:cubicBezTo>
                    <a:cubicBezTo>
                      <a:pt x="70" y="12"/>
                      <a:pt x="40" y="36"/>
                      <a:pt x="5" y="48"/>
                    </a:cubicBezTo>
                    <a:cubicBezTo>
                      <a:pt x="0" y="49"/>
                      <a:pt x="1" y="56"/>
                      <a:pt x="6" y="5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altLang="en-US" lang="zh-CN" sz="2400">
                  <a:latin charset="-122" panose="02000000000000000000" pitchFamily="2" typeface="方正静蕾简体"/>
                  <a:ea charset="-122" panose="02000000000000000000" pitchFamily="2" typeface="方正静蕾简体"/>
                </a:endParaRPr>
              </a:p>
            </p:txBody>
          </p:sp>
          <p:sp>
            <p:nvSpPr>
              <p:cNvPr id="42" name="Freeform 29"/>
              <p:cNvSpPr/>
              <p:nvPr/>
            </p:nvSpPr>
            <p:spPr bwMode="auto">
              <a:xfrm>
                <a:off x="7434263" y="4868863"/>
                <a:ext cx="123825" cy="47625"/>
              </a:xfrm>
              <a:custGeom>
                <a:gdLst>
                  <a:gd fmla="*/ 4 w 120" name="T0"/>
                  <a:gd fmla="*/ 46 h 46" name="T1"/>
                  <a:gd fmla="*/ 117 w 120" name="T2"/>
                  <a:gd fmla="*/ 10 h 46" name="T3"/>
                  <a:gd fmla="*/ 112 w 120" name="T4"/>
                  <a:gd fmla="*/ 2 h 46" name="T5"/>
                  <a:gd fmla="*/ 3 w 120" name="T6"/>
                  <a:gd fmla="*/ 39 h 46" name="T7"/>
                  <a:gd fmla="*/ 4 w 120" name="T8"/>
                  <a:gd fmla="*/ 46 h 46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46" w="120">
                    <a:moveTo>
                      <a:pt x="4" y="46"/>
                    </a:moveTo>
                    <a:cubicBezTo>
                      <a:pt x="43" y="44"/>
                      <a:pt x="86" y="36"/>
                      <a:pt x="117" y="10"/>
                    </a:cubicBezTo>
                    <a:cubicBezTo>
                      <a:pt x="120" y="7"/>
                      <a:pt x="116" y="0"/>
                      <a:pt x="112" y="2"/>
                    </a:cubicBezTo>
                    <a:cubicBezTo>
                      <a:pt x="75" y="14"/>
                      <a:pt x="40" y="27"/>
                      <a:pt x="3" y="39"/>
                    </a:cubicBezTo>
                    <a:cubicBezTo>
                      <a:pt x="0" y="40"/>
                      <a:pt x="0" y="46"/>
                      <a:pt x="4" y="4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altLang="en-US" lang="zh-CN" sz="2400">
                  <a:latin charset="-122" panose="02000000000000000000" pitchFamily="2" typeface="方正静蕾简体"/>
                  <a:ea charset="-122" panose="02000000000000000000" pitchFamily="2" typeface="方正静蕾简体"/>
                </a:endParaRPr>
              </a:p>
            </p:txBody>
          </p:sp>
          <p:sp>
            <p:nvSpPr>
              <p:cNvPr id="43" name="Freeform 30"/>
              <p:cNvSpPr/>
              <p:nvPr/>
            </p:nvSpPr>
            <p:spPr bwMode="auto">
              <a:xfrm>
                <a:off x="7192963" y="4932363"/>
                <a:ext cx="153988" cy="38100"/>
              </a:xfrm>
              <a:custGeom>
                <a:gdLst>
                  <a:gd fmla="*/ 6 w 148" name="T0"/>
                  <a:gd fmla="*/ 36 h 37" name="T1"/>
                  <a:gd fmla="*/ 137 w 148" name="T2"/>
                  <a:gd fmla="*/ 20 h 37" name="T3"/>
                  <a:gd fmla="*/ 133 w 148" name="T4"/>
                  <a:gd fmla="*/ 3 h 37" name="T5"/>
                  <a:gd fmla="*/ 3 w 148" name="T6"/>
                  <a:gd fmla="*/ 31 h 37" name="T7"/>
                  <a:gd fmla="*/ 6 w 148" name="T8"/>
                  <a:gd fmla="*/ 36 h 37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37" w="148">
                    <a:moveTo>
                      <a:pt x="6" y="36"/>
                    </a:moveTo>
                    <a:cubicBezTo>
                      <a:pt x="51" y="28"/>
                      <a:pt x="94" y="36"/>
                      <a:pt x="137" y="20"/>
                    </a:cubicBezTo>
                    <a:cubicBezTo>
                      <a:pt x="148" y="16"/>
                      <a:pt x="144" y="0"/>
                      <a:pt x="133" y="3"/>
                    </a:cubicBezTo>
                    <a:cubicBezTo>
                      <a:pt x="88" y="13"/>
                      <a:pt x="46" y="13"/>
                      <a:pt x="3" y="31"/>
                    </a:cubicBezTo>
                    <a:cubicBezTo>
                      <a:pt x="0" y="32"/>
                      <a:pt x="2" y="37"/>
                      <a:pt x="6" y="3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altLang="en-US" lang="zh-CN" sz="2400">
                  <a:latin charset="-122" panose="02000000000000000000" pitchFamily="2" typeface="方正静蕾简体"/>
                  <a:ea charset="-122" panose="02000000000000000000" pitchFamily="2" typeface="方正静蕾简体"/>
                </a:endParaRPr>
              </a:p>
            </p:txBody>
          </p:sp>
          <p:sp>
            <p:nvSpPr>
              <p:cNvPr id="44" name="Freeform 31"/>
              <p:cNvSpPr/>
              <p:nvPr/>
            </p:nvSpPr>
            <p:spPr bwMode="auto">
              <a:xfrm>
                <a:off x="6989763" y="4945063"/>
                <a:ext cx="88900" cy="22225"/>
              </a:xfrm>
              <a:custGeom>
                <a:gdLst>
                  <a:gd fmla="*/ 4 w 86" name="T0"/>
                  <a:gd fmla="*/ 18 h 22" name="T1"/>
                  <a:gd fmla="*/ 80 w 86" name="T2"/>
                  <a:gd fmla="*/ 10 h 22" name="T3"/>
                  <a:gd fmla="*/ 77 w 86" name="T4"/>
                  <a:gd fmla="*/ 1 h 22" name="T5"/>
                  <a:gd fmla="*/ 4 w 86" name="T6"/>
                  <a:gd fmla="*/ 8 h 22" name="T7"/>
                  <a:gd fmla="*/ 4 w 86" name="T8"/>
                  <a:gd fmla="*/ 18 h 22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22" w="86">
                    <a:moveTo>
                      <a:pt x="4" y="18"/>
                    </a:moveTo>
                    <a:cubicBezTo>
                      <a:pt x="30" y="22"/>
                      <a:pt x="56" y="21"/>
                      <a:pt x="80" y="10"/>
                    </a:cubicBezTo>
                    <a:cubicBezTo>
                      <a:pt x="86" y="8"/>
                      <a:pt x="82" y="0"/>
                      <a:pt x="77" y="1"/>
                    </a:cubicBezTo>
                    <a:cubicBezTo>
                      <a:pt x="53" y="5"/>
                      <a:pt x="28" y="5"/>
                      <a:pt x="4" y="8"/>
                    </a:cubicBezTo>
                    <a:cubicBezTo>
                      <a:pt x="0" y="9"/>
                      <a:pt x="0" y="17"/>
                      <a:pt x="4" y="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altLang="en-US" lang="zh-CN" sz="2400">
                  <a:latin charset="-122" panose="02000000000000000000" pitchFamily="2" typeface="方正静蕾简体"/>
                  <a:ea charset="-122" panose="02000000000000000000" pitchFamily="2" typeface="方正静蕾简体"/>
                </a:endParaRPr>
              </a:p>
            </p:txBody>
          </p:sp>
          <p:sp>
            <p:nvSpPr>
              <p:cNvPr id="45" name="Freeform 32"/>
              <p:cNvSpPr/>
              <p:nvPr/>
            </p:nvSpPr>
            <p:spPr bwMode="auto">
              <a:xfrm>
                <a:off x="6748463" y="4924426"/>
                <a:ext cx="80963" cy="31750"/>
              </a:xfrm>
              <a:custGeom>
                <a:gdLst>
                  <a:gd fmla="*/ 6 w 79" name="T0"/>
                  <a:gd fmla="*/ 17 h 31" name="T1"/>
                  <a:gd fmla="*/ 37 w 79" name="T2"/>
                  <a:gd fmla="*/ 24 h 31" name="T3"/>
                  <a:gd fmla="*/ 72 w 79" name="T4"/>
                  <a:gd fmla="*/ 31 h 31" name="T5"/>
                  <a:gd fmla="*/ 75 w 79" name="T6"/>
                  <a:gd fmla="*/ 21 h 31" name="T7"/>
                  <a:gd fmla="*/ 6 w 79" name="T8"/>
                  <a:gd fmla="*/ 6 h 31" name="T9"/>
                  <a:gd fmla="*/ 6 w 79" name="T10"/>
                  <a:gd fmla="*/ 17 h 31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31" w="79">
                    <a:moveTo>
                      <a:pt x="6" y="17"/>
                    </a:moveTo>
                    <a:cubicBezTo>
                      <a:pt x="16" y="20"/>
                      <a:pt x="27" y="22"/>
                      <a:pt x="37" y="24"/>
                    </a:cubicBezTo>
                    <a:cubicBezTo>
                      <a:pt x="49" y="27"/>
                      <a:pt x="60" y="31"/>
                      <a:pt x="72" y="31"/>
                    </a:cubicBezTo>
                    <a:cubicBezTo>
                      <a:pt x="78" y="31"/>
                      <a:pt x="79" y="24"/>
                      <a:pt x="75" y="21"/>
                    </a:cubicBezTo>
                    <a:cubicBezTo>
                      <a:pt x="56" y="8"/>
                      <a:pt x="28" y="0"/>
                      <a:pt x="6" y="6"/>
                    </a:cubicBezTo>
                    <a:cubicBezTo>
                      <a:pt x="0" y="8"/>
                      <a:pt x="1" y="15"/>
                      <a:pt x="6" y="1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altLang="en-US" lang="zh-CN" sz="2400">
                  <a:latin charset="-122" panose="02000000000000000000" pitchFamily="2" typeface="方正静蕾简体"/>
                  <a:ea charset="-122" panose="02000000000000000000" pitchFamily="2" typeface="方正静蕾简体"/>
                </a:endParaRPr>
              </a:p>
            </p:txBody>
          </p:sp>
          <p:sp>
            <p:nvSpPr>
              <p:cNvPr id="46" name="Freeform 33"/>
              <p:cNvSpPr/>
              <p:nvPr/>
            </p:nvSpPr>
            <p:spPr bwMode="auto">
              <a:xfrm>
                <a:off x="6559551" y="4949826"/>
                <a:ext cx="68263" cy="61913"/>
              </a:xfrm>
              <a:custGeom>
                <a:gdLst>
                  <a:gd fmla="*/ 11 w 67" name="T0"/>
                  <a:gd fmla="*/ 56 h 59" name="T1"/>
                  <a:gd fmla="*/ 39 w 67" name="T2"/>
                  <a:gd fmla="*/ 37 h 59" name="T3"/>
                  <a:gd fmla="*/ 63 w 67" name="T4"/>
                  <a:gd fmla="*/ 12 h 59" name="T5"/>
                  <a:gd fmla="*/ 55 w 67" name="T6"/>
                  <a:gd fmla="*/ 4 h 59" name="T7"/>
                  <a:gd fmla="*/ 31 w 67" name="T8"/>
                  <a:gd fmla="*/ 25 h 59" name="T9"/>
                  <a:gd fmla="*/ 4 w 67" name="T10"/>
                  <a:gd fmla="*/ 48 h 59" name="T11"/>
                  <a:gd fmla="*/ 11 w 67" name="T12"/>
                  <a:gd fmla="*/ 56 h 59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59" w="67">
                    <a:moveTo>
                      <a:pt x="11" y="56"/>
                    </a:moveTo>
                    <a:cubicBezTo>
                      <a:pt x="21" y="50"/>
                      <a:pt x="30" y="44"/>
                      <a:pt x="39" y="37"/>
                    </a:cubicBezTo>
                    <a:cubicBezTo>
                      <a:pt x="48" y="29"/>
                      <a:pt x="55" y="21"/>
                      <a:pt x="63" y="12"/>
                    </a:cubicBezTo>
                    <a:cubicBezTo>
                      <a:pt x="67" y="7"/>
                      <a:pt x="60" y="0"/>
                      <a:pt x="55" y="4"/>
                    </a:cubicBezTo>
                    <a:cubicBezTo>
                      <a:pt x="47" y="11"/>
                      <a:pt x="39" y="17"/>
                      <a:pt x="31" y="25"/>
                    </a:cubicBezTo>
                    <a:cubicBezTo>
                      <a:pt x="22" y="33"/>
                      <a:pt x="14" y="41"/>
                      <a:pt x="4" y="48"/>
                    </a:cubicBezTo>
                    <a:cubicBezTo>
                      <a:pt x="0" y="52"/>
                      <a:pt x="6" y="59"/>
                      <a:pt x="11" y="5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altLang="en-US" lang="zh-CN" sz="2400">
                  <a:latin charset="-122" panose="02000000000000000000" pitchFamily="2" typeface="方正静蕾简体"/>
                  <a:ea charset="-122" panose="02000000000000000000" pitchFamily="2" typeface="方正静蕾简体"/>
                </a:endParaRPr>
              </a:p>
            </p:txBody>
          </p:sp>
          <p:sp>
            <p:nvSpPr>
              <p:cNvPr id="47" name="Freeform 34"/>
              <p:cNvSpPr/>
              <p:nvPr/>
            </p:nvSpPr>
            <p:spPr bwMode="auto">
              <a:xfrm>
                <a:off x="6375401" y="5078413"/>
                <a:ext cx="80963" cy="49213"/>
              </a:xfrm>
              <a:custGeom>
                <a:gdLst>
                  <a:gd fmla="*/ 5 w 78" name="T0"/>
                  <a:gd fmla="*/ 46 h 46" name="T1"/>
                  <a:gd fmla="*/ 41 w 78" name="T2"/>
                  <a:gd fmla="*/ 34 h 46" name="T3"/>
                  <a:gd fmla="*/ 73 w 78" name="T4"/>
                  <a:gd fmla="*/ 11 h 46" name="T5"/>
                  <a:gd fmla="*/ 67 w 78" name="T6"/>
                  <a:gd fmla="*/ 2 h 46" name="T7"/>
                  <a:gd fmla="*/ 33 w 78" name="T8"/>
                  <a:gd fmla="*/ 21 h 46" name="T9"/>
                  <a:gd fmla="*/ 3 w 78" name="T10"/>
                  <a:gd fmla="*/ 41 h 46" name="T11"/>
                  <a:gd fmla="*/ 5 w 78" name="T12"/>
                  <a:gd fmla="*/ 46 h 46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46" w="78">
                    <a:moveTo>
                      <a:pt x="5" y="46"/>
                    </a:moveTo>
                    <a:cubicBezTo>
                      <a:pt x="17" y="42"/>
                      <a:pt x="29" y="41"/>
                      <a:pt x="41" y="34"/>
                    </a:cubicBezTo>
                    <a:cubicBezTo>
                      <a:pt x="53" y="28"/>
                      <a:pt x="63" y="20"/>
                      <a:pt x="73" y="11"/>
                    </a:cubicBezTo>
                    <a:cubicBezTo>
                      <a:pt x="78" y="6"/>
                      <a:pt x="72" y="0"/>
                      <a:pt x="67" y="2"/>
                    </a:cubicBezTo>
                    <a:cubicBezTo>
                      <a:pt x="55" y="8"/>
                      <a:pt x="44" y="14"/>
                      <a:pt x="33" y="21"/>
                    </a:cubicBezTo>
                    <a:cubicBezTo>
                      <a:pt x="23" y="28"/>
                      <a:pt x="14" y="37"/>
                      <a:pt x="3" y="41"/>
                    </a:cubicBezTo>
                    <a:cubicBezTo>
                      <a:pt x="0" y="42"/>
                      <a:pt x="2" y="46"/>
                      <a:pt x="5" y="4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altLang="en-US" lang="zh-CN" sz="2400">
                  <a:latin charset="-122" panose="02000000000000000000" pitchFamily="2" typeface="方正静蕾简体"/>
                  <a:ea charset="-122" panose="02000000000000000000" pitchFamily="2" typeface="方正静蕾简体"/>
                </a:endParaRPr>
              </a:p>
            </p:txBody>
          </p:sp>
          <p:sp>
            <p:nvSpPr>
              <p:cNvPr id="48" name="Freeform 35"/>
              <p:cNvSpPr/>
              <p:nvPr/>
            </p:nvSpPr>
            <p:spPr bwMode="auto">
              <a:xfrm>
                <a:off x="6167438" y="5192713"/>
                <a:ext cx="114300" cy="50800"/>
              </a:xfrm>
              <a:custGeom>
                <a:gdLst>
                  <a:gd fmla="*/ 10 w 110" name="T0"/>
                  <a:gd fmla="*/ 48 h 50" name="T1"/>
                  <a:gd fmla="*/ 105 w 110" name="T2"/>
                  <a:gd fmla="*/ 11 h 50" name="T3"/>
                  <a:gd fmla="*/ 102 w 110" name="T4"/>
                  <a:gd fmla="*/ 2 h 50" name="T5"/>
                  <a:gd fmla="*/ 7 w 110" name="T6"/>
                  <a:gd fmla="*/ 37 h 50" name="T7"/>
                  <a:gd fmla="*/ 10 w 110" name="T8"/>
                  <a:gd fmla="*/ 48 h 50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50" w="110">
                    <a:moveTo>
                      <a:pt x="10" y="48"/>
                    </a:moveTo>
                    <a:cubicBezTo>
                      <a:pt x="45" y="42"/>
                      <a:pt x="75" y="29"/>
                      <a:pt x="105" y="11"/>
                    </a:cubicBezTo>
                    <a:cubicBezTo>
                      <a:pt x="110" y="8"/>
                      <a:pt x="107" y="0"/>
                      <a:pt x="102" y="2"/>
                    </a:cubicBezTo>
                    <a:cubicBezTo>
                      <a:pt x="71" y="15"/>
                      <a:pt x="40" y="30"/>
                      <a:pt x="7" y="37"/>
                    </a:cubicBezTo>
                    <a:cubicBezTo>
                      <a:pt x="0" y="39"/>
                      <a:pt x="3" y="50"/>
                      <a:pt x="10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altLang="en-US" lang="zh-CN" sz="2400">
                  <a:latin charset="-122" panose="02000000000000000000" pitchFamily="2" typeface="方正静蕾简体"/>
                  <a:ea charset="-122" panose="02000000000000000000" pitchFamily="2" typeface="方正静蕾简体"/>
                </a:endParaRPr>
              </a:p>
            </p:txBody>
          </p:sp>
          <p:sp>
            <p:nvSpPr>
              <p:cNvPr id="49" name="Freeform 36"/>
              <p:cNvSpPr/>
              <p:nvPr/>
            </p:nvSpPr>
            <p:spPr bwMode="auto">
              <a:xfrm>
                <a:off x="5929313" y="5272088"/>
                <a:ext cx="131763" cy="36513"/>
              </a:xfrm>
              <a:custGeom>
                <a:gdLst>
                  <a:gd fmla="*/ 7 w 128" name="T0"/>
                  <a:gd fmla="*/ 30 h 35" name="T1"/>
                  <a:gd fmla="*/ 120 w 128" name="T2"/>
                  <a:gd fmla="*/ 16 h 35" name="T3"/>
                  <a:gd fmla="*/ 114 w 128" name="T4"/>
                  <a:gd fmla="*/ 2 h 35" name="T5"/>
                  <a:gd fmla="*/ 7 w 128" name="T6"/>
                  <a:gd fmla="*/ 18 h 35" name="T7"/>
                  <a:gd fmla="*/ 7 w 128" name="T8"/>
                  <a:gd fmla="*/ 30 h 35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35" w="128">
                    <a:moveTo>
                      <a:pt x="7" y="30"/>
                    </a:moveTo>
                    <a:cubicBezTo>
                      <a:pt x="47" y="33"/>
                      <a:pt x="84" y="35"/>
                      <a:pt x="120" y="16"/>
                    </a:cubicBezTo>
                    <a:cubicBezTo>
                      <a:pt x="128" y="11"/>
                      <a:pt x="122" y="0"/>
                      <a:pt x="114" y="2"/>
                    </a:cubicBezTo>
                    <a:cubicBezTo>
                      <a:pt x="79" y="10"/>
                      <a:pt x="43" y="15"/>
                      <a:pt x="7" y="18"/>
                    </a:cubicBezTo>
                    <a:cubicBezTo>
                      <a:pt x="0" y="18"/>
                      <a:pt x="0" y="29"/>
                      <a:pt x="7" y="3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altLang="en-US" lang="zh-CN" sz="2400">
                  <a:latin charset="-122" panose="02000000000000000000" pitchFamily="2" typeface="方正静蕾简体"/>
                  <a:ea charset="-122" panose="02000000000000000000" pitchFamily="2" typeface="方正静蕾简体"/>
                </a:endParaRPr>
              </a:p>
            </p:txBody>
          </p:sp>
          <p:sp>
            <p:nvSpPr>
              <p:cNvPr id="50" name="Freeform 37"/>
              <p:cNvSpPr/>
              <p:nvPr/>
            </p:nvSpPr>
            <p:spPr bwMode="auto">
              <a:xfrm>
                <a:off x="5719763" y="5281613"/>
                <a:ext cx="104775" cy="34925"/>
              </a:xfrm>
              <a:custGeom>
                <a:gdLst>
                  <a:gd fmla="*/ 3 w 101" name="T0"/>
                  <a:gd fmla="*/ 11 h 33" name="T1"/>
                  <a:gd fmla="*/ 94 w 101" name="T2"/>
                  <a:gd fmla="*/ 29 h 33" name="T3"/>
                  <a:gd fmla="*/ 94 w 101" name="T4"/>
                  <a:gd fmla="*/ 15 h 33" name="T5"/>
                  <a:gd fmla="*/ 6 w 101" name="T6"/>
                  <a:gd fmla="*/ 3 h 33" name="T7"/>
                  <a:gd fmla="*/ 3 w 101" name="T8"/>
                  <a:gd fmla="*/ 11 h 33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33" w="100">
                    <a:moveTo>
                      <a:pt x="3" y="11"/>
                    </a:moveTo>
                    <a:cubicBezTo>
                      <a:pt x="29" y="28"/>
                      <a:pt x="65" y="33"/>
                      <a:pt x="94" y="29"/>
                    </a:cubicBezTo>
                    <a:cubicBezTo>
                      <a:pt x="101" y="28"/>
                      <a:pt x="101" y="16"/>
                      <a:pt x="94" y="15"/>
                    </a:cubicBezTo>
                    <a:cubicBezTo>
                      <a:pt x="66" y="10"/>
                      <a:pt x="34" y="0"/>
                      <a:pt x="6" y="3"/>
                    </a:cubicBezTo>
                    <a:cubicBezTo>
                      <a:pt x="1" y="3"/>
                      <a:pt x="0" y="9"/>
                      <a:pt x="3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altLang="en-US" lang="zh-CN" sz="2400">
                  <a:latin charset="-122" panose="02000000000000000000" pitchFamily="2" typeface="方正静蕾简体"/>
                  <a:ea charset="-122" panose="02000000000000000000" pitchFamily="2" typeface="方正静蕾简体"/>
                </a:endParaRPr>
              </a:p>
            </p:txBody>
          </p:sp>
          <p:sp>
            <p:nvSpPr>
              <p:cNvPr id="51" name="Freeform 38"/>
              <p:cNvSpPr/>
              <p:nvPr/>
            </p:nvSpPr>
            <p:spPr bwMode="auto">
              <a:xfrm>
                <a:off x="5516563" y="5238751"/>
                <a:ext cx="103188" cy="33338"/>
              </a:xfrm>
              <a:custGeom>
                <a:gdLst>
                  <a:gd fmla="*/ 5 w 100" name="T0"/>
                  <a:gd fmla="*/ 9 h 32" name="T1"/>
                  <a:gd fmla="*/ 92 w 100" name="T2"/>
                  <a:gd fmla="*/ 31 h 32" name="T3"/>
                  <a:gd fmla="*/ 94 w 100" name="T4"/>
                  <a:gd fmla="*/ 22 h 32" name="T5"/>
                  <a:gd fmla="*/ 7 w 100" name="T6"/>
                  <a:gd fmla="*/ 1 h 32" name="T7"/>
                  <a:gd fmla="*/ 5 w 100" name="T8"/>
                  <a:gd fmla="*/ 9 h 32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32" w="100">
                    <a:moveTo>
                      <a:pt x="5" y="9"/>
                    </a:moveTo>
                    <a:cubicBezTo>
                      <a:pt x="34" y="18"/>
                      <a:pt x="62" y="26"/>
                      <a:pt x="92" y="31"/>
                    </a:cubicBezTo>
                    <a:cubicBezTo>
                      <a:pt x="98" y="32"/>
                      <a:pt x="100" y="24"/>
                      <a:pt x="94" y="22"/>
                    </a:cubicBezTo>
                    <a:cubicBezTo>
                      <a:pt x="66" y="13"/>
                      <a:pt x="37" y="6"/>
                      <a:pt x="7" y="1"/>
                    </a:cubicBezTo>
                    <a:cubicBezTo>
                      <a:pt x="2" y="0"/>
                      <a:pt x="0" y="7"/>
                      <a:pt x="5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altLang="en-US" lang="zh-CN" sz="2400">
                  <a:latin charset="-122" panose="02000000000000000000" pitchFamily="2" typeface="方正静蕾简体"/>
                  <a:ea charset="-122" panose="02000000000000000000" pitchFamily="2" typeface="方正静蕾简体"/>
                </a:endParaRPr>
              </a:p>
            </p:txBody>
          </p:sp>
          <p:sp>
            <p:nvSpPr>
              <p:cNvPr id="52" name="Freeform 39"/>
              <p:cNvSpPr/>
              <p:nvPr/>
            </p:nvSpPr>
            <p:spPr bwMode="auto">
              <a:xfrm>
                <a:off x="5327651" y="5132388"/>
                <a:ext cx="85725" cy="60325"/>
              </a:xfrm>
              <a:custGeom>
                <a:gdLst>
                  <a:gd fmla="*/ 2 w 82" name="T0"/>
                  <a:gd fmla="*/ 8 h 58" name="T1"/>
                  <a:gd fmla="*/ 71 w 82" name="T2"/>
                  <a:gd fmla="*/ 57 h 58" name="T3"/>
                  <a:gd fmla="*/ 74 w 82" name="T4"/>
                  <a:gd fmla="*/ 44 h 58" name="T5"/>
                  <a:gd fmla="*/ 11 w 82" name="T6"/>
                  <a:gd fmla="*/ 3 h 58" name="T7"/>
                  <a:gd fmla="*/ 2 w 82" name="T8"/>
                  <a:gd fmla="*/ 8 h 58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57" w="82">
                    <a:moveTo>
                      <a:pt x="2" y="8"/>
                    </a:moveTo>
                    <a:cubicBezTo>
                      <a:pt x="14" y="38"/>
                      <a:pt x="41" y="52"/>
                      <a:pt x="71" y="57"/>
                    </a:cubicBezTo>
                    <a:cubicBezTo>
                      <a:pt x="79" y="58"/>
                      <a:pt x="82" y="47"/>
                      <a:pt x="74" y="44"/>
                    </a:cubicBezTo>
                    <a:cubicBezTo>
                      <a:pt x="51" y="35"/>
                      <a:pt x="30" y="19"/>
                      <a:pt x="11" y="3"/>
                    </a:cubicBezTo>
                    <a:cubicBezTo>
                      <a:pt x="8" y="0"/>
                      <a:pt x="0" y="3"/>
                      <a:pt x="2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altLang="en-US" lang="zh-CN" sz="2400">
                  <a:latin charset="-122" panose="02000000000000000000" pitchFamily="2" typeface="方正静蕾简体"/>
                  <a:ea charset="-122" panose="02000000000000000000" pitchFamily="2" typeface="方正静蕾简体"/>
                </a:endParaRPr>
              </a:p>
            </p:txBody>
          </p:sp>
          <p:sp>
            <p:nvSpPr>
              <p:cNvPr id="53" name="Freeform 40"/>
              <p:cNvSpPr/>
              <p:nvPr/>
            </p:nvSpPr>
            <p:spPr bwMode="auto">
              <a:xfrm>
                <a:off x="5167313" y="4940301"/>
                <a:ext cx="87313" cy="103188"/>
              </a:xfrm>
              <a:custGeom>
                <a:gdLst>
                  <a:gd fmla="*/ 4 w 83" name="T0"/>
                  <a:gd fmla="*/ 13 h 98" name="T1"/>
                  <a:gd fmla="*/ 72 w 83" name="T2"/>
                  <a:gd fmla="*/ 94 h 98" name="T3"/>
                  <a:gd fmla="*/ 80 w 83" name="T4"/>
                  <a:gd fmla="*/ 87 h 98" name="T5"/>
                  <a:gd fmla="*/ 13 w 83" name="T6"/>
                  <a:gd fmla="*/ 4 h 98" name="T7"/>
                  <a:gd fmla="*/ 4 w 83" name="T8"/>
                  <a:gd fmla="*/ 13 h 98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98" w="83">
                    <a:moveTo>
                      <a:pt x="4" y="13"/>
                    </a:moveTo>
                    <a:cubicBezTo>
                      <a:pt x="23" y="41"/>
                      <a:pt x="44" y="74"/>
                      <a:pt x="72" y="94"/>
                    </a:cubicBezTo>
                    <a:cubicBezTo>
                      <a:pt x="76" y="98"/>
                      <a:pt x="83" y="91"/>
                      <a:pt x="80" y="87"/>
                    </a:cubicBezTo>
                    <a:cubicBezTo>
                      <a:pt x="61" y="58"/>
                      <a:pt x="41" y="25"/>
                      <a:pt x="13" y="4"/>
                    </a:cubicBezTo>
                    <a:cubicBezTo>
                      <a:pt x="8" y="0"/>
                      <a:pt x="0" y="8"/>
                      <a:pt x="4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altLang="en-US" lang="zh-CN" sz="2400">
                  <a:latin charset="-122" panose="02000000000000000000" pitchFamily="2" typeface="方正静蕾简体"/>
                  <a:ea charset="-122" panose="02000000000000000000" pitchFamily="2" typeface="方正静蕾简体"/>
                </a:endParaRPr>
              </a:p>
            </p:txBody>
          </p:sp>
          <p:sp>
            <p:nvSpPr>
              <p:cNvPr id="54" name="Freeform 41"/>
              <p:cNvSpPr/>
              <p:nvPr/>
            </p:nvSpPr>
            <p:spPr bwMode="auto">
              <a:xfrm>
                <a:off x="5113338" y="4803776"/>
                <a:ext cx="50800" cy="74613"/>
              </a:xfrm>
              <a:custGeom>
                <a:gdLst>
                  <a:gd fmla="*/ 2 w 49" name="T0"/>
                  <a:gd fmla="*/ 6 h 71" name="T1"/>
                  <a:gd fmla="*/ 15 w 49" name="T2"/>
                  <a:gd fmla="*/ 35 h 71" name="T3"/>
                  <a:gd fmla="*/ 35 w 49" name="T4"/>
                  <a:gd fmla="*/ 65 h 71" name="T5"/>
                  <a:gd fmla="*/ 45 w 49" name="T6"/>
                  <a:gd fmla="*/ 59 h 71" name="T7"/>
                  <a:gd fmla="*/ 26 w 49" name="T8"/>
                  <a:gd fmla="*/ 28 h 71" name="T9"/>
                  <a:gd fmla="*/ 5 w 49" name="T10"/>
                  <a:gd fmla="*/ 3 h 71" name="T11"/>
                  <a:gd fmla="*/ 2 w 49" name="T12"/>
                  <a:gd fmla="*/ 6 h 71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71" w="49">
                    <a:moveTo>
                      <a:pt x="2" y="6"/>
                    </a:moveTo>
                    <a:cubicBezTo>
                      <a:pt x="6" y="15"/>
                      <a:pt x="10" y="25"/>
                      <a:pt x="15" y="35"/>
                    </a:cubicBezTo>
                    <a:cubicBezTo>
                      <a:pt x="21" y="46"/>
                      <a:pt x="27" y="55"/>
                      <a:pt x="35" y="65"/>
                    </a:cubicBezTo>
                    <a:cubicBezTo>
                      <a:pt x="39" y="71"/>
                      <a:pt x="49" y="66"/>
                      <a:pt x="45" y="59"/>
                    </a:cubicBezTo>
                    <a:cubicBezTo>
                      <a:pt x="39" y="49"/>
                      <a:pt x="33" y="38"/>
                      <a:pt x="26" y="28"/>
                    </a:cubicBezTo>
                    <a:cubicBezTo>
                      <a:pt x="20" y="19"/>
                      <a:pt x="13" y="11"/>
                      <a:pt x="5" y="3"/>
                    </a:cubicBezTo>
                    <a:cubicBezTo>
                      <a:pt x="4" y="0"/>
                      <a:pt x="0" y="3"/>
                      <a:pt x="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altLang="en-US" lang="zh-CN" sz="2400">
                  <a:latin charset="-122" panose="02000000000000000000" pitchFamily="2" typeface="方正静蕾简体"/>
                  <a:ea charset="-122" panose="02000000000000000000" pitchFamily="2" typeface="方正静蕾简体"/>
                </a:endParaRPr>
              </a:p>
            </p:txBody>
          </p:sp>
          <p:sp>
            <p:nvSpPr>
              <p:cNvPr id="55" name="Freeform 42"/>
              <p:cNvSpPr/>
              <p:nvPr/>
            </p:nvSpPr>
            <p:spPr bwMode="auto">
              <a:xfrm>
                <a:off x="5035551" y="4613276"/>
                <a:ext cx="60325" cy="101600"/>
              </a:xfrm>
              <a:custGeom>
                <a:gdLst>
                  <a:gd fmla="*/ 2 w 58" name="T0"/>
                  <a:gd fmla="*/ 8 h 97" name="T1"/>
                  <a:gd fmla="*/ 45 w 58" name="T2"/>
                  <a:gd fmla="*/ 91 h 97" name="T3"/>
                  <a:gd fmla="*/ 56 w 58" name="T4"/>
                  <a:gd fmla="*/ 84 h 97" name="T5"/>
                  <a:gd fmla="*/ 11 w 58" name="T6"/>
                  <a:gd fmla="*/ 4 h 97" name="T7"/>
                  <a:gd fmla="*/ 2 w 58" name="T8"/>
                  <a:gd fmla="*/ 8 h 97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97" w="57">
                    <a:moveTo>
                      <a:pt x="2" y="8"/>
                    </a:moveTo>
                    <a:cubicBezTo>
                      <a:pt x="10" y="37"/>
                      <a:pt x="25" y="67"/>
                      <a:pt x="45" y="91"/>
                    </a:cubicBezTo>
                    <a:cubicBezTo>
                      <a:pt x="50" y="97"/>
                      <a:pt x="58" y="91"/>
                      <a:pt x="56" y="84"/>
                    </a:cubicBezTo>
                    <a:cubicBezTo>
                      <a:pt x="49" y="54"/>
                      <a:pt x="29" y="28"/>
                      <a:pt x="11" y="4"/>
                    </a:cubicBezTo>
                    <a:cubicBezTo>
                      <a:pt x="7" y="0"/>
                      <a:pt x="0" y="2"/>
                      <a:pt x="2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altLang="en-US" lang="zh-CN" sz="2400">
                  <a:latin charset="-122" panose="02000000000000000000" pitchFamily="2" typeface="方正静蕾简体"/>
                  <a:ea charset="-122" panose="02000000000000000000" pitchFamily="2" typeface="方正静蕾简体"/>
                </a:endParaRPr>
              </a:p>
            </p:txBody>
          </p:sp>
          <p:sp>
            <p:nvSpPr>
              <p:cNvPr id="56" name="Freeform 43"/>
              <p:cNvSpPr/>
              <p:nvPr/>
            </p:nvSpPr>
            <p:spPr bwMode="auto">
              <a:xfrm>
                <a:off x="4221163" y="4760913"/>
                <a:ext cx="82550" cy="20638"/>
              </a:xfrm>
              <a:custGeom>
                <a:gdLst>
                  <a:gd fmla="*/ 2 w 79" name="T0"/>
                  <a:gd fmla="*/ 4 h 19" name="T1"/>
                  <a:gd fmla="*/ 74 w 79" name="T2"/>
                  <a:gd fmla="*/ 19 h 19" name="T3"/>
                  <a:gd fmla="*/ 76 w 79" name="T4"/>
                  <a:gd fmla="*/ 14 h 19" name="T5"/>
                  <a:gd fmla="*/ 3 w 79" name="T6"/>
                  <a:gd fmla="*/ 0 h 19" name="T7"/>
                  <a:gd fmla="*/ 2 w 79" name="T8"/>
                  <a:gd fmla="*/ 4 h 19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19" w="79">
                    <a:moveTo>
                      <a:pt x="2" y="4"/>
                    </a:moveTo>
                    <a:cubicBezTo>
                      <a:pt x="26" y="11"/>
                      <a:pt x="50" y="14"/>
                      <a:pt x="74" y="19"/>
                    </a:cubicBezTo>
                    <a:cubicBezTo>
                      <a:pt x="77" y="19"/>
                      <a:pt x="79" y="15"/>
                      <a:pt x="76" y="14"/>
                    </a:cubicBezTo>
                    <a:cubicBezTo>
                      <a:pt x="52" y="8"/>
                      <a:pt x="27" y="7"/>
                      <a:pt x="3" y="0"/>
                    </a:cubicBezTo>
                    <a:cubicBezTo>
                      <a:pt x="1" y="0"/>
                      <a:pt x="0" y="3"/>
                      <a:pt x="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altLang="en-US" lang="zh-CN" sz="2400">
                  <a:latin charset="-122" panose="02000000000000000000" pitchFamily="2" typeface="方正静蕾简体"/>
                  <a:ea charset="-122" panose="02000000000000000000" pitchFamily="2" typeface="方正静蕾简体"/>
                </a:endParaRPr>
              </a:p>
            </p:txBody>
          </p:sp>
          <p:sp>
            <p:nvSpPr>
              <p:cNvPr id="57" name="Freeform 44"/>
              <p:cNvSpPr/>
              <p:nvPr/>
            </p:nvSpPr>
            <p:spPr bwMode="auto">
              <a:xfrm>
                <a:off x="4384676" y="4772026"/>
                <a:ext cx="106363" cy="17463"/>
              </a:xfrm>
              <a:custGeom>
                <a:gdLst>
                  <a:gd fmla="*/ 5 w 102" name="T0"/>
                  <a:gd fmla="*/ 16 h 17" name="T1"/>
                  <a:gd fmla="*/ 98 w 102" name="T2"/>
                  <a:gd fmla="*/ 10 h 17" name="T3"/>
                  <a:gd fmla="*/ 98 w 102" name="T4"/>
                  <a:gd fmla="*/ 3 h 17" name="T5"/>
                  <a:gd fmla="*/ 3 w 102" name="T6"/>
                  <a:gd fmla="*/ 11 h 17" name="T7"/>
                  <a:gd fmla="*/ 5 w 102" name="T8"/>
                  <a:gd fmla="*/ 16 h 17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17" w="102">
                    <a:moveTo>
                      <a:pt x="5" y="16"/>
                    </a:moveTo>
                    <a:cubicBezTo>
                      <a:pt x="35" y="11"/>
                      <a:pt x="67" y="13"/>
                      <a:pt x="98" y="10"/>
                    </a:cubicBezTo>
                    <a:cubicBezTo>
                      <a:pt x="102" y="10"/>
                      <a:pt x="102" y="3"/>
                      <a:pt x="98" y="3"/>
                    </a:cubicBezTo>
                    <a:cubicBezTo>
                      <a:pt x="66" y="0"/>
                      <a:pt x="34" y="2"/>
                      <a:pt x="3" y="11"/>
                    </a:cubicBezTo>
                    <a:cubicBezTo>
                      <a:pt x="0" y="12"/>
                      <a:pt x="1" y="17"/>
                      <a:pt x="5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altLang="en-US" lang="zh-CN" sz="2400">
                  <a:latin charset="-122" panose="02000000000000000000" pitchFamily="2" typeface="方正静蕾简体"/>
                  <a:ea charset="-122" panose="02000000000000000000" pitchFamily="2" typeface="方正静蕾简体"/>
                </a:endParaRPr>
              </a:p>
            </p:txBody>
          </p:sp>
          <p:sp>
            <p:nvSpPr>
              <p:cNvPr id="58" name="Freeform 45"/>
              <p:cNvSpPr/>
              <p:nvPr/>
            </p:nvSpPr>
            <p:spPr bwMode="auto">
              <a:xfrm>
                <a:off x="4584701" y="4762501"/>
                <a:ext cx="90488" cy="34925"/>
              </a:xfrm>
              <a:custGeom>
                <a:gdLst>
                  <a:gd fmla="*/ 4 w 87" name="T0"/>
                  <a:gd fmla="*/ 20 h 33" name="T1"/>
                  <a:gd fmla="*/ 83 w 87" name="T2"/>
                  <a:gd fmla="*/ 12 h 33" name="T3"/>
                  <a:gd fmla="*/ 77 w 87" name="T4"/>
                  <a:gd fmla="*/ 2 h 33" name="T5"/>
                  <a:gd fmla="*/ 6 w 87" name="T6"/>
                  <a:gd fmla="*/ 10 h 33" name="T7"/>
                  <a:gd fmla="*/ 4 w 87" name="T8"/>
                  <a:gd fmla="*/ 20 h 33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33" w="87">
                    <a:moveTo>
                      <a:pt x="4" y="20"/>
                    </a:moveTo>
                    <a:cubicBezTo>
                      <a:pt x="29" y="33"/>
                      <a:pt x="61" y="33"/>
                      <a:pt x="83" y="12"/>
                    </a:cubicBezTo>
                    <a:cubicBezTo>
                      <a:pt x="87" y="9"/>
                      <a:pt x="83" y="0"/>
                      <a:pt x="77" y="2"/>
                    </a:cubicBezTo>
                    <a:cubicBezTo>
                      <a:pt x="55" y="11"/>
                      <a:pt x="30" y="13"/>
                      <a:pt x="6" y="10"/>
                    </a:cubicBezTo>
                    <a:cubicBezTo>
                      <a:pt x="1" y="10"/>
                      <a:pt x="0" y="17"/>
                      <a:pt x="4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altLang="en-US" lang="zh-CN" sz="2400">
                  <a:latin charset="-122" panose="02000000000000000000" pitchFamily="2" typeface="方正静蕾简体"/>
                  <a:ea charset="-122" panose="02000000000000000000" pitchFamily="2" typeface="方正静蕾简体"/>
                </a:endParaRPr>
              </a:p>
            </p:txBody>
          </p:sp>
          <p:sp>
            <p:nvSpPr>
              <p:cNvPr id="59" name="Freeform 46"/>
              <p:cNvSpPr/>
              <p:nvPr/>
            </p:nvSpPr>
            <p:spPr bwMode="auto">
              <a:xfrm>
                <a:off x="4751388" y="4727576"/>
                <a:ext cx="88900" cy="25400"/>
              </a:xfrm>
              <a:custGeom>
                <a:gdLst>
                  <a:gd fmla="*/ 5 w 86" name="T0"/>
                  <a:gd fmla="*/ 24 h 25" name="T1"/>
                  <a:gd fmla="*/ 79 w 86" name="T2"/>
                  <a:gd fmla="*/ 11 h 25" name="T3"/>
                  <a:gd fmla="*/ 76 w 86" name="T4"/>
                  <a:gd fmla="*/ 1 h 25" name="T5"/>
                  <a:gd fmla="*/ 41 w 86" name="T6"/>
                  <a:gd fmla="*/ 8 h 25" name="T7"/>
                  <a:gd fmla="*/ 5 w 86" name="T8"/>
                  <a:gd fmla="*/ 17 h 25" name="T9"/>
                  <a:gd fmla="*/ 5 w 86" name="T10"/>
                  <a:gd fmla="*/ 24 h 25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25" w="86">
                    <a:moveTo>
                      <a:pt x="5" y="24"/>
                    </a:moveTo>
                    <a:cubicBezTo>
                      <a:pt x="32" y="25"/>
                      <a:pt x="54" y="20"/>
                      <a:pt x="79" y="11"/>
                    </a:cubicBezTo>
                    <a:cubicBezTo>
                      <a:pt x="86" y="9"/>
                      <a:pt x="83" y="0"/>
                      <a:pt x="76" y="1"/>
                    </a:cubicBezTo>
                    <a:cubicBezTo>
                      <a:pt x="64" y="3"/>
                      <a:pt x="53" y="5"/>
                      <a:pt x="41" y="8"/>
                    </a:cubicBezTo>
                    <a:cubicBezTo>
                      <a:pt x="30" y="11"/>
                      <a:pt x="17" y="16"/>
                      <a:pt x="5" y="17"/>
                    </a:cubicBezTo>
                    <a:cubicBezTo>
                      <a:pt x="0" y="17"/>
                      <a:pt x="0" y="24"/>
                      <a:pt x="5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altLang="en-US" lang="zh-CN" sz="2400">
                  <a:latin charset="-122" panose="02000000000000000000" pitchFamily="2" typeface="方正静蕾简体"/>
                  <a:ea charset="-122" panose="02000000000000000000" pitchFamily="2" typeface="方正静蕾简体"/>
                </a:endParaRPr>
              </a:p>
            </p:txBody>
          </p:sp>
          <p:sp>
            <p:nvSpPr>
              <p:cNvPr id="60" name="Freeform 47"/>
              <p:cNvSpPr/>
              <p:nvPr/>
            </p:nvSpPr>
            <p:spPr bwMode="auto">
              <a:xfrm>
                <a:off x="4892676" y="4657726"/>
                <a:ext cx="92075" cy="52388"/>
              </a:xfrm>
              <a:custGeom>
                <a:gdLst>
                  <a:gd fmla="*/ 9 w 89" name="T0"/>
                  <a:gd fmla="*/ 48 h 50" name="T1"/>
                  <a:gd fmla="*/ 43 w 89" name="T2"/>
                  <a:gd fmla="*/ 32 h 50" name="T3"/>
                  <a:gd fmla="*/ 81 w 89" name="T4"/>
                  <a:gd fmla="*/ 15 h 50" name="T5"/>
                  <a:gd fmla="*/ 77 w 89" name="T6"/>
                  <a:gd fmla="*/ 1 h 50" name="T7"/>
                  <a:gd fmla="*/ 38 w 89" name="T8"/>
                  <a:gd fmla="*/ 14 h 50" name="T9"/>
                  <a:gd fmla="*/ 4 w 89" name="T10"/>
                  <a:gd fmla="*/ 41 h 50" name="T11"/>
                  <a:gd fmla="*/ 9 w 89" name="T12"/>
                  <a:gd fmla="*/ 48 h 50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50" w="89">
                    <a:moveTo>
                      <a:pt x="9" y="48"/>
                    </a:moveTo>
                    <a:cubicBezTo>
                      <a:pt x="20" y="42"/>
                      <a:pt x="32" y="37"/>
                      <a:pt x="43" y="32"/>
                    </a:cubicBezTo>
                    <a:cubicBezTo>
                      <a:pt x="55" y="26"/>
                      <a:pt x="68" y="20"/>
                      <a:pt x="81" y="15"/>
                    </a:cubicBezTo>
                    <a:cubicBezTo>
                      <a:pt x="89" y="11"/>
                      <a:pt x="86" y="0"/>
                      <a:pt x="77" y="1"/>
                    </a:cubicBezTo>
                    <a:cubicBezTo>
                      <a:pt x="62" y="4"/>
                      <a:pt x="51" y="7"/>
                      <a:pt x="38" y="14"/>
                    </a:cubicBezTo>
                    <a:cubicBezTo>
                      <a:pt x="25" y="22"/>
                      <a:pt x="15" y="32"/>
                      <a:pt x="4" y="41"/>
                    </a:cubicBezTo>
                    <a:cubicBezTo>
                      <a:pt x="0" y="44"/>
                      <a:pt x="5" y="50"/>
                      <a:pt x="9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altLang="en-US" lang="zh-CN" sz="2400">
                  <a:latin charset="-122" panose="02000000000000000000" pitchFamily="2" typeface="方正静蕾简体"/>
                  <a:ea charset="-122" panose="02000000000000000000" pitchFamily="2" typeface="方正静蕾简体"/>
                </a:endParaRPr>
              </a:p>
            </p:txBody>
          </p:sp>
          <p:sp>
            <p:nvSpPr>
              <p:cNvPr id="61" name="Freeform 48"/>
              <p:cNvSpPr/>
              <p:nvPr/>
            </p:nvSpPr>
            <p:spPr bwMode="auto">
              <a:xfrm>
                <a:off x="4024313" y="4714876"/>
                <a:ext cx="93663" cy="31750"/>
              </a:xfrm>
              <a:custGeom>
                <a:gdLst>
                  <a:gd fmla="*/ 3 w 91" name="T0"/>
                  <a:gd fmla="*/ 6 h 31" name="T1"/>
                  <a:gd fmla="*/ 83 w 91" name="T2"/>
                  <a:gd fmla="*/ 30 h 31" name="T3"/>
                  <a:gd fmla="*/ 85 w 91" name="T4"/>
                  <a:gd fmla="*/ 21 h 31" name="T5"/>
                  <a:gd fmla="*/ 5 w 91" name="T6"/>
                  <a:gd fmla="*/ 1 h 31" name="T7"/>
                  <a:gd fmla="*/ 3 w 91" name="T8"/>
                  <a:gd fmla="*/ 6 h 31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31" w="91">
                    <a:moveTo>
                      <a:pt x="3" y="6"/>
                    </a:moveTo>
                    <a:cubicBezTo>
                      <a:pt x="29" y="18"/>
                      <a:pt x="55" y="25"/>
                      <a:pt x="83" y="30"/>
                    </a:cubicBezTo>
                    <a:cubicBezTo>
                      <a:pt x="89" y="31"/>
                      <a:pt x="91" y="23"/>
                      <a:pt x="85" y="21"/>
                    </a:cubicBezTo>
                    <a:cubicBezTo>
                      <a:pt x="59" y="12"/>
                      <a:pt x="33" y="6"/>
                      <a:pt x="5" y="1"/>
                    </a:cubicBezTo>
                    <a:cubicBezTo>
                      <a:pt x="2" y="0"/>
                      <a:pt x="0" y="5"/>
                      <a:pt x="3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altLang="en-US" lang="zh-CN" sz="2400">
                  <a:latin charset="-122" panose="02000000000000000000" pitchFamily="2" typeface="方正静蕾简体"/>
                  <a:ea charset="-122" panose="02000000000000000000" pitchFamily="2" typeface="方正静蕾简体"/>
                </a:endParaRPr>
              </a:p>
            </p:txBody>
          </p:sp>
          <p:sp>
            <p:nvSpPr>
              <p:cNvPr id="62" name="Freeform 49"/>
              <p:cNvSpPr/>
              <p:nvPr/>
            </p:nvSpPr>
            <p:spPr bwMode="auto">
              <a:xfrm>
                <a:off x="3851276" y="4625976"/>
                <a:ext cx="98425" cy="63500"/>
              </a:xfrm>
              <a:custGeom>
                <a:gdLst>
                  <a:gd fmla="*/ 2 w 94" name="T0"/>
                  <a:gd fmla="*/ 4 h 61" name="T1"/>
                  <a:gd fmla="*/ 82 w 94" name="T2"/>
                  <a:gd fmla="*/ 60 h 61" name="T3"/>
                  <a:gd fmla="*/ 88 w 94" name="T4"/>
                  <a:gd fmla="*/ 49 h 61" name="T5"/>
                  <a:gd fmla="*/ 5 w 94" name="T6"/>
                  <a:gd fmla="*/ 1 h 61" name="T7"/>
                  <a:gd fmla="*/ 2 w 94" name="T8"/>
                  <a:gd fmla="*/ 4 h 61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61" w="94">
                    <a:moveTo>
                      <a:pt x="2" y="4"/>
                    </a:moveTo>
                    <a:cubicBezTo>
                      <a:pt x="26" y="27"/>
                      <a:pt x="50" y="51"/>
                      <a:pt x="82" y="60"/>
                    </a:cubicBezTo>
                    <a:cubicBezTo>
                      <a:pt x="88" y="61"/>
                      <a:pt x="94" y="53"/>
                      <a:pt x="88" y="49"/>
                    </a:cubicBezTo>
                    <a:cubicBezTo>
                      <a:pt x="64" y="28"/>
                      <a:pt x="35" y="13"/>
                      <a:pt x="5" y="1"/>
                    </a:cubicBezTo>
                    <a:cubicBezTo>
                      <a:pt x="3" y="0"/>
                      <a:pt x="0" y="2"/>
                      <a:pt x="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altLang="en-US" lang="zh-CN" sz="2400">
                  <a:latin charset="-122" panose="02000000000000000000" pitchFamily="2" typeface="方正静蕾简体"/>
                  <a:ea charset="-122" panose="02000000000000000000" pitchFamily="2" typeface="方正静蕾简体"/>
                </a:endParaRPr>
              </a:p>
            </p:txBody>
          </p:sp>
          <p:sp>
            <p:nvSpPr>
              <p:cNvPr id="63" name="Freeform 50"/>
              <p:cNvSpPr/>
              <p:nvPr/>
            </p:nvSpPr>
            <p:spPr bwMode="auto">
              <a:xfrm>
                <a:off x="3706813" y="4486276"/>
                <a:ext cx="82550" cy="73025"/>
              </a:xfrm>
              <a:custGeom>
                <a:gdLst>
                  <a:gd fmla="*/ 2 w 79" name="T0"/>
                  <a:gd fmla="*/ 9 h 71" name="T1"/>
                  <a:gd fmla="*/ 68 w 79" name="T2"/>
                  <a:gd fmla="*/ 69 h 71" name="T3"/>
                  <a:gd fmla="*/ 75 w 79" name="T4"/>
                  <a:gd fmla="*/ 61 h 71" name="T5"/>
                  <a:gd fmla="*/ 9 w 79" name="T6"/>
                  <a:gd fmla="*/ 4 h 71" name="T7"/>
                  <a:gd fmla="*/ 2 w 79" name="T8"/>
                  <a:gd fmla="*/ 9 h 71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71" w="79">
                    <a:moveTo>
                      <a:pt x="2" y="9"/>
                    </a:moveTo>
                    <a:cubicBezTo>
                      <a:pt x="15" y="34"/>
                      <a:pt x="42" y="57"/>
                      <a:pt x="68" y="69"/>
                    </a:cubicBezTo>
                    <a:cubicBezTo>
                      <a:pt x="73" y="71"/>
                      <a:pt x="79" y="65"/>
                      <a:pt x="75" y="61"/>
                    </a:cubicBezTo>
                    <a:cubicBezTo>
                      <a:pt x="53" y="40"/>
                      <a:pt x="28" y="25"/>
                      <a:pt x="9" y="4"/>
                    </a:cubicBezTo>
                    <a:cubicBezTo>
                      <a:pt x="5" y="0"/>
                      <a:pt x="0" y="5"/>
                      <a:pt x="2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altLang="en-US" lang="zh-CN" sz="2400">
                  <a:latin charset="-122" panose="02000000000000000000" pitchFamily="2" typeface="方正静蕾简体"/>
                  <a:ea charset="-122" panose="02000000000000000000" pitchFamily="2" typeface="方正静蕾简体"/>
                </a:endParaRPr>
              </a:p>
            </p:txBody>
          </p:sp>
          <p:sp>
            <p:nvSpPr>
              <p:cNvPr id="64" name="Freeform 51"/>
              <p:cNvSpPr/>
              <p:nvPr/>
            </p:nvSpPr>
            <p:spPr bwMode="auto">
              <a:xfrm>
                <a:off x="3595688" y="4313238"/>
                <a:ext cx="57150" cy="82550"/>
              </a:xfrm>
              <a:custGeom>
                <a:gdLst>
                  <a:gd fmla="*/ 1 w 56" name="T0"/>
                  <a:gd fmla="*/ 6 h 79" name="T1"/>
                  <a:gd fmla="*/ 45 w 56" name="T2"/>
                  <a:gd fmla="*/ 75 h 79" name="T3"/>
                  <a:gd fmla="*/ 52 w 56" name="T4"/>
                  <a:gd fmla="*/ 68 h 79" name="T5"/>
                  <a:gd fmla="*/ 9 w 56" name="T6"/>
                  <a:gd fmla="*/ 4 h 79" name="T7"/>
                  <a:gd fmla="*/ 1 w 56" name="T8"/>
                  <a:gd fmla="*/ 6 h 79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79" w="56">
                    <a:moveTo>
                      <a:pt x="1" y="6"/>
                    </a:moveTo>
                    <a:cubicBezTo>
                      <a:pt x="5" y="35"/>
                      <a:pt x="24" y="56"/>
                      <a:pt x="45" y="75"/>
                    </a:cubicBezTo>
                    <a:cubicBezTo>
                      <a:pt x="50" y="79"/>
                      <a:pt x="56" y="73"/>
                      <a:pt x="52" y="68"/>
                    </a:cubicBezTo>
                    <a:cubicBezTo>
                      <a:pt x="35" y="48"/>
                      <a:pt x="22" y="26"/>
                      <a:pt x="9" y="4"/>
                    </a:cubicBezTo>
                    <a:cubicBezTo>
                      <a:pt x="7" y="0"/>
                      <a:pt x="0" y="2"/>
                      <a:pt x="1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altLang="en-US" lang="zh-CN" sz="2400">
                  <a:latin charset="-122" panose="02000000000000000000" pitchFamily="2" typeface="方正静蕾简体"/>
                  <a:ea charset="-122" panose="02000000000000000000" pitchFamily="2" typeface="方正静蕾简体"/>
                </a:endParaRPr>
              </a:p>
            </p:txBody>
          </p:sp>
          <p:sp>
            <p:nvSpPr>
              <p:cNvPr id="65" name="Freeform 52"/>
              <p:cNvSpPr/>
              <p:nvPr/>
            </p:nvSpPr>
            <p:spPr bwMode="auto">
              <a:xfrm>
                <a:off x="3533776" y="4113213"/>
                <a:ext cx="42863" cy="101600"/>
              </a:xfrm>
              <a:custGeom>
                <a:gdLst>
                  <a:gd fmla="*/ 2 w 42" name="T0"/>
                  <a:gd fmla="*/ 5 h 99" name="T1"/>
                  <a:gd fmla="*/ 31 w 42" name="T2"/>
                  <a:gd fmla="*/ 94 h 99" name="T3"/>
                  <a:gd fmla="*/ 39 w 42" name="T4"/>
                  <a:gd fmla="*/ 89 h 99" name="T5"/>
                  <a:gd fmla="*/ 10 w 42" name="T6"/>
                  <a:gd fmla="*/ 5 h 99" name="T7"/>
                  <a:gd fmla="*/ 2 w 42" name="T8"/>
                  <a:gd fmla="*/ 5 h 99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99" w="42">
                    <a:moveTo>
                      <a:pt x="2" y="5"/>
                    </a:moveTo>
                    <a:cubicBezTo>
                      <a:pt x="0" y="37"/>
                      <a:pt x="13" y="68"/>
                      <a:pt x="31" y="94"/>
                    </a:cubicBezTo>
                    <a:cubicBezTo>
                      <a:pt x="35" y="99"/>
                      <a:pt x="42" y="94"/>
                      <a:pt x="39" y="89"/>
                    </a:cubicBezTo>
                    <a:cubicBezTo>
                      <a:pt x="24" y="64"/>
                      <a:pt x="14" y="34"/>
                      <a:pt x="10" y="5"/>
                    </a:cubicBezTo>
                    <a:cubicBezTo>
                      <a:pt x="9" y="0"/>
                      <a:pt x="3" y="0"/>
                      <a:pt x="2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altLang="en-US" lang="zh-CN" sz="2400">
                  <a:latin charset="-122" panose="02000000000000000000" pitchFamily="2" typeface="方正静蕾简体"/>
                  <a:ea charset="-122" panose="02000000000000000000" pitchFamily="2" typeface="方正静蕾简体"/>
                </a:endParaRPr>
              </a:p>
            </p:txBody>
          </p:sp>
          <p:sp>
            <p:nvSpPr>
              <p:cNvPr id="66" name="Freeform 53"/>
              <p:cNvSpPr/>
              <p:nvPr/>
            </p:nvSpPr>
            <p:spPr bwMode="auto">
              <a:xfrm>
                <a:off x="3517901" y="3932238"/>
                <a:ext cx="20638" cy="79375"/>
              </a:xfrm>
              <a:custGeom>
                <a:gdLst>
                  <a:gd fmla="*/ 4 w 19" name="T0"/>
                  <a:gd fmla="*/ 4 h 76" name="T1"/>
                  <a:gd fmla="*/ 10 w 19" name="T2"/>
                  <a:gd fmla="*/ 71 h 76" name="T3"/>
                  <a:gd fmla="*/ 18 w 19" name="T4"/>
                  <a:gd fmla="*/ 68 h 76" name="T5"/>
                  <a:gd fmla="*/ 10 w 19" name="T6"/>
                  <a:gd fmla="*/ 4 h 76" name="T7"/>
                  <a:gd fmla="*/ 4 w 19" name="T8"/>
                  <a:gd fmla="*/ 4 h 76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76" w="19">
                    <a:moveTo>
                      <a:pt x="4" y="4"/>
                    </a:moveTo>
                    <a:cubicBezTo>
                      <a:pt x="2" y="27"/>
                      <a:pt x="0" y="50"/>
                      <a:pt x="10" y="71"/>
                    </a:cubicBezTo>
                    <a:cubicBezTo>
                      <a:pt x="13" y="76"/>
                      <a:pt x="19" y="72"/>
                      <a:pt x="18" y="68"/>
                    </a:cubicBezTo>
                    <a:cubicBezTo>
                      <a:pt x="15" y="47"/>
                      <a:pt x="12" y="25"/>
                      <a:pt x="10" y="4"/>
                    </a:cubicBezTo>
                    <a:cubicBezTo>
                      <a:pt x="10" y="0"/>
                      <a:pt x="4" y="0"/>
                      <a:pt x="4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altLang="en-US" lang="zh-CN" sz="2400">
                  <a:latin charset="-122" panose="02000000000000000000" pitchFamily="2" typeface="方正静蕾简体"/>
                  <a:ea charset="-122" panose="02000000000000000000" pitchFamily="2" typeface="方正静蕾简体"/>
                </a:endParaRPr>
              </a:p>
            </p:txBody>
          </p:sp>
          <p:sp>
            <p:nvSpPr>
              <p:cNvPr id="67" name="Freeform 54"/>
              <p:cNvSpPr/>
              <p:nvPr/>
            </p:nvSpPr>
            <p:spPr bwMode="auto">
              <a:xfrm>
                <a:off x="3522663" y="3695701"/>
                <a:ext cx="47625" cy="131763"/>
              </a:xfrm>
              <a:custGeom>
                <a:gdLst>
                  <a:gd fmla="*/ 4 w 46" name="T0"/>
                  <a:gd fmla="*/ 125 h 127" name="T1"/>
                  <a:gd fmla="*/ 43 w 46" name="T2"/>
                  <a:gd fmla="*/ 12 h 127" name="T3"/>
                  <a:gd fmla="*/ 33 w 46" name="T4"/>
                  <a:gd fmla="*/ 6 h 127" name="T5"/>
                  <a:gd fmla="*/ 0 w 46" name="T6"/>
                  <a:gd fmla="*/ 124 h 127" name="T7"/>
                  <a:gd fmla="*/ 4 w 46" name="T8"/>
                  <a:gd fmla="*/ 125 h 127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127" w="46">
                    <a:moveTo>
                      <a:pt x="4" y="125"/>
                    </a:moveTo>
                    <a:cubicBezTo>
                      <a:pt x="17" y="88"/>
                      <a:pt x="25" y="47"/>
                      <a:pt x="43" y="12"/>
                    </a:cubicBezTo>
                    <a:cubicBezTo>
                      <a:pt x="46" y="5"/>
                      <a:pt x="37" y="0"/>
                      <a:pt x="33" y="6"/>
                    </a:cubicBezTo>
                    <a:cubicBezTo>
                      <a:pt x="10" y="43"/>
                      <a:pt x="6" y="82"/>
                      <a:pt x="0" y="124"/>
                    </a:cubicBezTo>
                    <a:cubicBezTo>
                      <a:pt x="0" y="126"/>
                      <a:pt x="3" y="127"/>
                      <a:pt x="4" y="1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altLang="en-US" lang="zh-CN" sz="2400">
                  <a:latin charset="-122" panose="02000000000000000000" pitchFamily="2" typeface="方正静蕾简体"/>
                  <a:ea charset="-122" panose="02000000000000000000" pitchFamily="2" typeface="方正静蕾简体"/>
                </a:endParaRPr>
              </a:p>
            </p:txBody>
          </p:sp>
          <p:sp>
            <p:nvSpPr>
              <p:cNvPr id="68" name="Freeform 55"/>
              <p:cNvSpPr/>
              <p:nvPr/>
            </p:nvSpPr>
            <p:spPr bwMode="auto">
              <a:xfrm>
                <a:off x="3586163" y="3575051"/>
                <a:ext cx="50800" cy="66675"/>
              </a:xfrm>
              <a:custGeom>
                <a:gdLst>
                  <a:gd fmla="*/ 9 w 48" name="T0"/>
                  <a:gd fmla="*/ 61 h 64" name="T1"/>
                  <a:gd fmla="*/ 21 w 48" name="T2"/>
                  <a:gd fmla="*/ 53 h 64" name="T3"/>
                  <a:gd fmla="*/ 31 w 48" name="T4"/>
                  <a:gd fmla="*/ 40 h 64" name="T5"/>
                  <a:gd fmla="*/ 47 w 48" name="T6"/>
                  <a:gd fmla="*/ 9 h 64" name="T7"/>
                  <a:gd fmla="*/ 39 w 48" name="T8"/>
                  <a:gd fmla="*/ 3 h 64" name="T9"/>
                  <a:gd fmla="*/ 18 w 48" name="T10"/>
                  <a:gd fmla="*/ 29 h 64" name="T11"/>
                  <a:gd fmla="*/ 11 w 48" name="T12"/>
                  <a:gd fmla="*/ 41 h 64" name="T13"/>
                  <a:gd fmla="*/ 3 w 48" name="T14"/>
                  <a:gd fmla="*/ 57 h 64" name="T15"/>
                  <a:gd fmla="*/ 9 w 48" name="T16"/>
                  <a:gd fmla="*/ 61 h 64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64" w="48">
                    <a:moveTo>
                      <a:pt x="9" y="61"/>
                    </a:moveTo>
                    <a:cubicBezTo>
                      <a:pt x="13" y="58"/>
                      <a:pt x="17" y="56"/>
                      <a:pt x="21" y="53"/>
                    </a:cubicBezTo>
                    <a:cubicBezTo>
                      <a:pt x="25" y="49"/>
                      <a:pt x="28" y="45"/>
                      <a:pt x="31" y="40"/>
                    </a:cubicBezTo>
                    <a:cubicBezTo>
                      <a:pt x="39" y="31"/>
                      <a:pt x="44" y="21"/>
                      <a:pt x="47" y="9"/>
                    </a:cubicBezTo>
                    <a:cubicBezTo>
                      <a:pt x="48" y="5"/>
                      <a:pt x="43" y="0"/>
                      <a:pt x="39" y="3"/>
                    </a:cubicBezTo>
                    <a:cubicBezTo>
                      <a:pt x="30" y="11"/>
                      <a:pt x="24" y="19"/>
                      <a:pt x="18" y="29"/>
                    </a:cubicBezTo>
                    <a:cubicBezTo>
                      <a:pt x="15" y="33"/>
                      <a:pt x="13" y="37"/>
                      <a:pt x="11" y="41"/>
                    </a:cubicBezTo>
                    <a:cubicBezTo>
                      <a:pt x="8" y="46"/>
                      <a:pt x="6" y="52"/>
                      <a:pt x="3" y="57"/>
                    </a:cubicBezTo>
                    <a:cubicBezTo>
                      <a:pt x="0" y="60"/>
                      <a:pt x="5" y="64"/>
                      <a:pt x="9" y="6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altLang="en-US" lang="zh-CN" sz="2400">
                  <a:latin charset="-122" panose="02000000000000000000" pitchFamily="2" typeface="方正静蕾简体"/>
                  <a:ea charset="-122" panose="02000000000000000000" pitchFamily="2" typeface="方正静蕾简体"/>
                </a:endParaRPr>
              </a:p>
            </p:txBody>
          </p:sp>
          <p:sp>
            <p:nvSpPr>
              <p:cNvPr id="69" name="Freeform 56"/>
              <p:cNvSpPr/>
              <p:nvPr/>
            </p:nvSpPr>
            <p:spPr bwMode="auto">
              <a:xfrm>
                <a:off x="3698876" y="3435351"/>
                <a:ext cx="66675" cy="74613"/>
              </a:xfrm>
              <a:custGeom>
                <a:gdLst>
                  <a:gd fmla="*/ 11 w 64" name="T0"/>
                  <a:gd fmla="*/ 66 h 71" name="T1"/>
                  <a:gd fmla="*/ 60 w 64" name="T2"/>
                  <a:gd fmla="*/ 9 h 71" name="T3"/>
                  <a:gd fmla="*/ 56 w 64" name="T4"/>
                  <a:gd fmla="*/ 1 h 71" name="T5"/>
                  <a:gd fmla="*/ 2 w 64" name="T6"/>
                  <a:gd fmla="*/ 62 h 71" name="T7"/>
                  <a:gd fmla="*/ 11 w 64" name="T8"/>
                  <a:gd fmla="*/ 66 h 71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71" w="64">
                    <a:moveTo>
                      <a:pt x="11" y="66"/>
                    </a:moveTo>
                    <a:cubicBezTo>
                      <a:pt x="22" y="42"/>
                      <a:pt x="41" y="26"/>
                      <a:pt x="60" y="9"/>
                    </a:cubicBezTo>
                    <a:cubicBezTo>
                      <a:pt x="64" y="6"/>
                      <a:pt x="60" y="0"/>
                      <a:pt x="56" y="1"/>
                    </a:cubicBezTo>
                    <a:cubicBezTo>
                      <a:pt x="26" y="8"/>
                      <a:pt x="8" y="34"/>
                      <a:pt x="2" y="62"/>
                    </a:cubicBezTo>
                    <a:cubicBezTo>
                      <a:pt x="0" y="67"/>
                      <a:pt x="8" y="71"/>
                      <a:pt x="11" y="6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altLang="en-US" lang="zh-CN" sz="2400">
                  <a:latin charset="-122" panose="02000000000000000000" pitchFamily="2" typeface="方正静蕾简体"/>
                  <a:ea charset="-122" panose="02000000000000000000" pitchFamily="2" typeface="方正静蕾简体"/>
                </a:endParaRPr>
              </a:p>
            </p:txBody>
          </p:sp>
          <p:sp>
            <p:nvSpPr>
              <p:cNvPr id="70" name="Freeform 57"/>
              <p:cNvSpPr/>
              <p:nvPr/>
            </p:nvSpPr>
            <p:spPr bwMode="auto">
              <a:xfrm>
                <a:off x="3798888" y="3357563"/>
                <a:ext cx="57150" cy="34925"/>
              </a:xfrm>
              <a:custGeom>
                <a:gdLst>
                  <a:gd fmla="*/ 5 w 56" name="T0"/>
                  <a:gd fmla="*/ 33 h 34" name="T1"/>
                  <a:gd fmla="*/ 16 w 56" name="T2"/>
                  <a:gd fmla="*/ 32 h 34" name="T3"/>
                  <a:gd fmla="*/ 29 w 56" name="T4"/>
                  <a:gd fmla="*/ 28 h 34" name="T5"/>
                  <a:gd fmla="*/ 51 w 56" name="T6"/>
                  <a:gd fmla="*/ 13 h 34" name="T7"/>
                  <a:gd fmla="*/ 46 w 56" name="T8"/>
                  <a:gd fmla="*/ 2 h 34" name="T9"/>
                  <a:gd fmla="*/ 22 w 56" name="T10"/>
                  <a:gd fmla="*/ 11 h 34" name="T11"/>
                  <a:gd fmla="*/ 10 w 56" name="T12"/>
                  <a:gd fmla="*/ 19 h 34" name="T13"/>
                  <a:gd fmla="*/ 3 w 56" name="T14"/>
                  <a:gd fmla="*/ 27 h 34" name="T15"/>
                  <a:gd fmla="*/ 5 w 56" name="T16"/>
                  <a:gd fmla="*/ 33 h 34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34" w="56">
                    <a:moveTo>
                      <a:pt x="5" y="33"/>
                    </a:moveTo>
                    <a:cubicBezTo>
                      <a:pt x="9" y="32"/>
                      <a:pt x="12" y="33"/>
                      <a:pt x="16" y="32"/>
                    </a:cubicBezTo>
                    <a:cubicBezTo>
                      <a:pt x="20" y="31"/>
                      <a:pt x="24" y="29"/>
                      <a:pt x="29" y="28"/>
                    </a:cubicBezTo>
                    <a:cubicBezTo>
                      <a:pt x="38" y="24"/>
                      <a:pt x="43" y="19"/>
                      <a:pt x="51" y="13"/>
                    </a:cubicBezTo>
                    <a:cubicBezTo>
                      <a:pt x="56" y="10"/>
                      <a:pt x="53" y="0"/>
                      <a:pt x="46" y="2"/>
                    </a:cubicBezTo>
                    <a:cubicBezTo>
                      <a:pt x="37" y="5"/>
                      <a:pt x="30" y="7"/>
                      <a:pt x="22" y="11"/>
                    </a:cubicBezTo>
                    <a:cubicBezTo>
                      <a:pt x="18" y="14"/>
                      <a:pt x="14" y="16"/>
                      <a:pt x="10" y="19"/>
                    </a:cubicBezTo>
                    <a:cubicBezTo>
                      <a:pt x="7" y="21"/>
                      <a:pt x="5" y="25"/>
                      <a:pt x="3" y="27"/>
                    </a:cubicBezTo>
                    <a:cubicBezTo>
                      <a:pt x="0" y="29"/>
                      <a:pt x="1" y="34"/>
                      <a:pt x="5" y="3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altLang="en-US" lang="zh-CN" sz="2400">
                  <a:latin charset="-122" panose="02000000000000000000" pitchFamily="2" typeface="方正静蕾简体"/>
                  <a:ea charset="-122" panose="02000000000000000000" pitchFamily="2" typeface="方正静蕾简体"/>
                </a:endParaRPr>
              </a:p>
            </p:txBody>
          </p:sp>
          <p:sp>
            <p:nvSpPr>
              <p:cNvPr id="71" name="Freeform 58"/>
              <p:cNvSpPr/>
              <p:nvPr/>
            </p:nvSpPr>
            <p:spPr bwMode="auto">
              <a:xfrm>
                <a:off x="3725863" y="3227388"/>
                <a:ext cx="76200" cy="69850"/>
              </a:xfrm>
              <a:custGeom>
                <a:gdLst>
                  <a:gd fmla="*/ 69 w 74" name="T0"/>
                  <a:gd fmla="*/ 58 h 68" name="T1"/>
                  <a:gd fmla="*/ 42 w 74" name="T2"/>
                  <a:gd fmla="*/ 36 h 68" name="T3"/>
                  <a:gd fmla="*/ 14 w 74" name="T4"/>
                  <a:gd fmla="*/ 6 h 68" name="T5"/>
                  <a:gd fmla="*/ 3 w 74" name="T6"/>
                  <a:gd fmla="*/ 15 h 68" name="T7"/>
                  <a:gd fmla="*/ 66 w 74" name="T8"/>
                  <a:gd fmla="*/ 66 h 68" name="T9"/>
                  <a:gd fmla="*/ 69 w 74" name="T10"/>
                  <a:gd fmla="*/ 58 h 68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68" w="74">
                    <a:moveTo>
                      <a:pt x="69" y="58"/>
                    </a:moveTo>
                    <a:cubicBezTo>
                      <a:pt x="59" y="53"/>
                      <a:pt x="50" y="44"/>
                      <a:pt x="42" y="36"/>
                    </a:cubicBezTo>
                    <a:cubicBezTo>
                      <a:pt x="32" y="26"/>
                      <a:pt x="23" y="16"/>
                      <a:pt x="14" y="6"/>
                    </a:cubicBezTo>
                    <a:cubicBezTo>
                      <a:pt x="9" y="0"/>
                      <a:pt x="0" y="8"/>
                      <a:pt x="3" y="15"/>
                    </a:cubicBezTo>
                    <a:cubicBezTo>
                      <a:pt x="17" y="41"/>
                      <a:pt x="38" y="58"/>
                      <a:pt x="66" y="66"/>
                    </a:cubicBezTo>
                    <a:cubicBezTo>
                      <a:pt x="71" y="68"/>
                      <a:pt x="74" y="60"/>
                      <a:pt x="69" y="5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altLang="en-US" lang="zh-CN" sz="2400">
                  <a:latin charset="-122" panose="02000000000000000000" pitchFamily="2" typeface="方正静蕾简体"/>
                  <a:ea charset="-122" panose="02000000000000000000" pitchFamily="2" typeface="方正静蕾简体"/>
                </a:endParaRPr>
              </a:p>
            </p:txBody>
          </p:sp>
          <p:sp>
            <p:nvSpPr>
              <p:cNvPr id="72" name="Freeform 59"/>
              <p:cNvSpPr/>
              <p:nvPr/>
            </p:nvSpPr>
            <p:spPr bwMode="auto">
              <a:xfrm>
                <a:off x="3622676" y="3065463"/>
                <a:ext cx="60325" cy="96838"/>
              </a:xfrm>
              <a:custGeom>
                <a:gdLst>
                  <a:gd fmla="*/ 54 w 58" name="T0"/>
                  <a:gd fmla="*/ 85 h 94" name="T1"/>
                  <a:gd fmla="*/ 12 w 58" name="T2"/>
                  <a:gd fmla="*/ 6 h 94" name="T3"/>
                  <a:gd fmla="*/ 2 w 58" name="T4"/>
                  <a:gd fmla="*/ 9 h 94" name="T5"/>
                  <a:gd fmla="*/ 47 w 58" name="T6"/>
                  <a:gd fmla="*/ 91 h 94" name="T7"/>
                  <a:gd fmla="*/ 54 w 58" name="T8"/>
                  <a:gd fmla="*/ 85 h 94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94" w="57">
                    <a:moveTo>
                      <a:pt x="54" y="85"/>
                    </a:moveTo>
                    <a:cubicBezTo>
                      <a:pt x="37" y="61"/>
                      <a:pt x="23" y="35"/>
                      <a:pt x="12" y="6"/>
                    </a:cubicBezTo>
                    <a:cubicBezTo>
                      <a:pt x="10" y="0"/>
                      <a:pt x="0" y="2"/>
                      <a:pt x="2" y="9"/>
                    </a:cubicBezTo>
                    <a:cubicBezTo>
                      <a:pt x="7" y="41"/>
                      <a:pt x="22" y="71"/>
                      <a:pt x="47" y="91"/>
                    </a:cubicBezTo>
                    <a:cubicBezTo>
                      <a:pt x="51" y="94"/>
                      <a:pt x="58" y="90"/>
                      <a:pt x="54" y="8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altLang="en-US" lang="zh-CN" sz="2400">
                  <a:latin charset="-122" panose="02000000000000000000" pitchFamily="2" typeface="方正静蕾简体"/>
                  <a:ea charset="-122" panose="02000000000000000000" pitchFamily="2" typeface="方正静蕾简体"/>
                </a:endParaRPr>
              </a:p>
            </p:txBody>
          </p:sp>
          <p:sp>
            <p:nvSpPr>
              <p:cNvPr id="73" name="Freeform 60"/>
              <p:cNvSpPr/>
              <p:nvPr/>
            </p:nvSpPr>
            <p:spPr bwMode="auto">
              <a:xfrm>
                <a:off x="3565526" y="2909888"/>
                <a:ext cx="22225" cy="68263"/>
              </a:xfrm>
              <a:custGeom>
                <a:gdLst>
                  <a:gd fmla="*/ 22 w 22" name="T0"/>
                  <a:gd fmla="*/ 62 h 66" name="T1"/>
                  <a:gd fmla="*/ 9 w 22" name="T2"/>
                  <a:gd fmla="*/ 4 h 66" name="T3"/>
                  <a:gd fmla="*/ 1 w 22" name="T4"/>
                  <a:gd fmla="*/ 6 h 66" name="T5"/>
                  <a:gd fmla="*/ 18 w 22" name="T6"/>
                  <a:gd fmla="*/ 64 h 66" name="T7"/>
                  <a:gd fmla="*/ 22 w 22" name="T8"/>
                  <a:gd fmla="*/ 62 h 66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66" w="22">
                    <a:moveTo>
                      <a:pt x="22" y="62"/>
                    </a:moveTo>
                    <a:cubicBezTo>
                      <a:pt x="17" y="43"/>
                      <a:pt x="16" y="23"/>
                      <a:pt x="9" y="4"/>
                    </a:cubicBezTo>
                    <a:cubicBezTo>
                      <a:pt x="7" y="0"/>
                      <a:pt x="0" y="1"/>
                      <a:pt x="1" y="6"/>
                    </a:cubicBezTo>
                    <a:cubicBezTo>
                      <a:pt x="6" y="25"/>
                      <a:pt x="6" y="47"/>
                      <a:pt x="18" y="64"/>
                    </a:cubicBezTo>
                    <a:cubicBezTo>
                      <a:pt x="19" y="66"/>
                      <a:pt x="22" y="65"/>
                      <a:pt x="22" y="6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altLang="en-US" lang="zh-CN" sz="2400">
                  <a:latin charset="-122" panose="02000000000000000000" pitchFamily="2" typeface="方正静蕾简体"/>
                  <a:ea charset="-122" panose="02000000000000000000" pitchFamily="2" typeface="方正静蕾简体"/>
                </a:endParaRPr>
              </a:p>
            </p:txBody>
          </p:sp>
          <p:sp>
            <p:nvSpPr>
              <p:cNvPr id="74" name="Freeform 61"/>
              <p:cNvSpPr/>
              <p:nvPr/>
            </p:nvSpPr>
            <p:spPr bwMode="auto">
              <a:xfrm>
                <a:off x="3538538" y="2741613"/>
                <a:ext cx="28575" cy="100013"/>
              </a:xfrm>
              <a:custGeom>
                <a:gdLst>
                  <a:gd fmla="*/ 22 w 27" name="T0"/>
                  <a:gd fmla="*/ 89 h 96" name="T1"/>
                  <a:gd fmla="*/ 15 w 27" name="T2"/>
                  <a:gd fmla="*/ 8 h 96" name="T3"/>
                  <a:gd fmla="*/ 2 w 27" name="T4"/>
                  <a:gd fmla="*/ 8 h 96" name="T5"/>
                  <a:gd fmla="*/ 9 w 27" name="T6"/>
                  <a:gd fmla="*/ 89 h 96" name="T7"/>
                  <a:gd fmla="*/ 22 w 27" name="T8"/>
                  <a:gd fmla="*/ 89 h 96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96" w="27">
                    <a:moveTo>
                      <a:pt x="22" y="89"/>
                    </a:moveTo>
                    <a:cubicBezTo>
                      <a:pt x="27" y="62"/>
                      <a:pt x="18" y="35"/>
                      <a:pt x="15" y="8"/>
                    </a:cubicBezTo>
                    <a:cubicBezTo>
                      <a:pt x="14" y="0"/>
                      <a:pt x="3" y="0"/>
                      <a:pt x="2" y="8"/>
                    </a:cubicBezTo>
                    <a:cubicBezTo>
                      <a:pt x="0" y="35"/>
                      <a:pt x="4" y="62"/>
                      <a:pt x="9" y="89"/>
                    </a:cubicBezTo>
                    <a:cubicBezTo>
                      <a:pt x="10" y="96"/>
                      <a:pt x="21" y="96"/>
                      <a:pt x="22" y="8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altLang="en-US" lang="zh-CN" sz="2400">
                  <a:latin charset="-122" panose="02000000000000000000" pitchFamily="2" typeface="方正静蕾简体"/>
                  <a:ea charset="-122" panose="02000000000000000000" pitchFamily="2" typeface="方正静蕾简体"/>
                </a:endParaRPr>
              </a:p>
            </p:txBody>
          </p:sp>
          <p:sp>
            <p:nvSpPr>
              <p:cNvPr id="75" name="Freeform 62"/>
              <p:cNvSpPr/>
              <p:nvPr/>
            </p:nvSpPr>
            <p:spPr bwMode="auto">
              <a:xfrm>
                <a:off x="3546476" y="2592388"/>
                <a:ext cx="22225" cy="73025"/>
              </a:xfrm>
              <a:custGeom>
                <a:gdLst>
                  <a:gd fmla="*/ 13 w 22" name="T0"/>
                  <a:gd fmla="*/ 66 h 70" name="T1"/>
                  <a:gd fmla="*/ 21 w 22" name="T2"/>
                  <a:gd fmla="*/ 8 h 70" name="T3"/>
                  <a:gd fmla="*/ 11 w 22" name="T4"/>
                  <a:gd fmla="*/ 6 h 70" name="T5"/>
                  <a:gd fmla="*/ 5 w 22" name="T6"/>
                  <a:gd fmla="*/ 66 h 70" name="T7"/>
                  <a:gd fmla="*/ 13 w 22" name="T8"/>
                  <a:gd fmla="*/ 66 h 70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70" w="22">
                    <a:moveTo>
                      <a:pt x="13" y="66"/>
                    </a:moveTo>
                    <a:cubicBezTo>
                      <a:pt x="17" y="47"/>
                      <a:pt x="16" y="27"/>
                      <a:pt x="21" y="8"/>
                    </a:cubicBezTo>
                    <a:cubicBezTo>
                      <a:pt x="22" y="2"/>
                      <a:pt x="13" y="0"/>
                      <a:pt x="11" y="6"/>
                    </a:cubicBezTo>
                    <a:cubicBezTo>
                      <a:pt x="4" y="26"/>
                      <a:pt x="0" y="45"/>
                      <a:pt x="5" y="66"/>
                    </a:cubicBezTo>
                    <a:cubicBezTo>
                      <a:pt x="6" y="70"/>
                      <a:pt x="12" y="70"/>
                      <a:pt x="13" y="6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altLang="en-US" lang="zh-CN" sz="2400">
                  <a:latin charset="-122" panose="02000000000000000000" pitchFamily="2" typeface="方正静蕾简体"/>
                  <a:ea charset="-122" panose="02000000000000000000" pitchFamily="2" typeface="方正静蕾简体"/>
                </a:endParaRPr>
              </a:p>
            </p:txBody>
          </p:sp>
          <p:sp>
            <p:nvSpPr>
              <p:cNvPr id="76" name="Freeform 63"/>
              <p:cNvSpPr/>
              <p:nvPr/>
            </p:nvSpPr>
            <p:spPr bwMode="auto">
              <a:xfrm>
                <a:off x="3595688" y="2397126"/>
                <a:ext cx="49213" cy="103188"/>
              </a:xfrm>
              <a:custGeom>
                <a:gdLst>
                  <a:gd fmla="*/ 7 w 47" name="T0"/>
                  <a:gd fmla="*/ 96 h 99" name="T1"/>
                  <a:gd fmla="*/ 45 w 47" name="T2"/>
                  <a:gd fmla="*/ 8 h 99" name="T3"/>
                  <a:gd fmla="*/ 36 w 47" name="T4"/>
                  <a:gd fmla="*/ 5 h 99" name="T5"/>
                  <a:gd fmla="*/ 0 w 47" name="T6"/>
                  <a:gd fmla="*/ 94 h 99" name="T7"/>
                  <a:gd fmla="*/ 7 w 47" name="T8"/>
                  <a:gd fmla="*/ 96 h 99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99" w="47">
                    <a:moveTo>
                      <a:pt x="7" y="96"/>
                    </a:moveTo>
                    <a:cubicBezTo>
                      <a:pt x="20" y="67"/>
                      <a:pt x="33" y="38"/>
                      <a:pt x="45" y="8"/>
                    </a:cubicBezTo>
                    <a:cubicBezTo>
                      <a:pt x="47" y="3"/>
                      <a:pt x="39" y="0"/>
                      <a:pt x="36" y="5"/>
                    </a:cubicBezTo>
                    <a:cubicBezTo>
                      <a:pt x="19" y="33"/>
                      <a:pt x="4" y="61"/>
                      <a:pt x="0" y="94"/>
                    </a:cubicBezTo>
                    <a:cubicBezTo>
                      <a:pt x="0" y="97"/>
                      <a:pt x="6" y="99"/>
                      <a:pt x="7" y="9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altLang="en-US" lang="zh-CN" sz="2400">
                  <a:latin charset="-122" panose="02000000000000000000" pitchFamily="2" typeface="方正静蕾简体"/>
                  <a:ea charset="-122" panose="02000000000000000000" pitchFamily="2" typeface="方正静蕾简体"/>
                </a:endParaRPr>
              </a:p>
            </p:txBody>
          </p:sp>
          <p:sp>
            <p:nvSpPr>
              <p:cNvPr id="77" name="Freeform 64"/>
              <p:cNvSpPr/>
              <p:nvPr/>
            </p:nvSpPr>
            <p:spPr bwMode="auto">
              <a:xfrm>
                <a:off x="3670301" y="2254251"/>
                <a:ext cx="57150" cy="80963"/>
              </a:xfrm>
              <a:custGeom>
                <a:gdLst>
                  <a:gd fmla="*/ 8 w 55" name="T0"/>
                  <a:gd fmla="*/ 74 h 78" name="T1"/>
                  <a:gd fmla="*/ 27 w 55" name="T2"/>
                  <a:gd fmla="*/ 44 h 78" name="T3"/>
                  <a:gd fmla="*/ 52 w 55" name="T4"/>
                  <a:gd fmla="*/ 10 h 78" name="T5"/>
                  <a:gd fmla="*/ 45 w 55" name="T6"/>
                  <a:gd fmla="*/ 3 h 78" name="T7"/>
                  <a:gd fmla="*/ 16 w 55" name="T8"/>
                  <a:gd fmla="*/ 33 h 78" name="T9"/>
                  <a:gd fmla="*/ 1 w 55" name="T10"/>
                  <a:gd fmla="*/ 72 h 78" name="T11"/>
                  <a:gd fmla="*/ 8 w 55" name="T12"/>
                  <a:gd fmla="*/ 74 h 78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78" w="55">
                    <a:moveTo>
                      <a:pt x="8" y="74"/>
                    </a:moveTo>
                    <a:cubicBezTo>
                      <a:pt x="12" y="63"/>
                      <a:pt x="21" y="53"/>
                      <a:pt x="27" y="44"/>
                    </a:cubicBezTo>
                    <a:cubicBezTo>
                      <a:pt x="35" y="32"/>
                      <a:pt x="45" y="22"/>
                      <a:pt x="52" y="10"/>
                    </a:cubicBezTo>
                    <a:cubicBezTo>
                      <a:pt x="55" y="6"/>
                      <a:pt x="50" y="0"/>
                      <a:pt x="45" y="3"/>
                    </a:cubicBezTo>
                    <a:cubicBezTo>
                      <a:pt x="34" y="11"/>
                      <a:pt x="25" y="21"/>
                      <a:pt x="16" y="33"/>
                    </a:cubicBezTo>
                    <a:cubicBezTo>
                      <a:pt x="7" y="45"/>
                      <a:pt x="5" y="57"/>
                      <a:pt x="1" y="72"/>
                    </a:cubicBezTo>
                    <a:cubicBezTo>
                      <a:pt x="0" y="76"/>
                      <a:pt x="6" y="78"/>
                      <a:pt x="8" y="7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altLang="en-US" lang="zh-CN" sz="2400">
                  <a:latin charset="-122" panose="02000000000000000000" pitchFamily="2" typeface="方正静蕾简体"/>
                  <a:ea charset="-122" panose="02000000000000000000" pitchFamily="2" typeface="方正静蕾简体"/>
                </a:endParaRPr>
              </a:p>
            </p:txBody>
          </p:sp>
          <p:sp>
            <p:nvSpPr>
              <p:cNvPr id="78" name="Freeform 65"/>
              <p:cNvSpPr/>
              <p:nvPr/>
            </p:nvSpPr>
            <p:spPr bwMode="auto">
              <a:xfrm>
                <a:off x="3754438" y="2087563"/>
                <a:ext cx="73025" cy="87313"/>
              </a:xfrm>
              <a:custGeom>
                <a:gdLst>
                  <a:gd fmla="*/ 6 w 71" name="T0"/>
                  <a:gd fmla="*/ 84 h 85" name="T1"/>
                  <a:gd fmla="*/ 66 w 71" name="T2"/>
                  <a:gd fmla="*/ 14 h 85" name="T3"/>
                  <a:gd fmla="*/ 58 w 71" name="T4"/>
                  <a:gd fmla="*/ 5 h 85" name="T5"/>
                  <a:gd fmla="*/ 1 w 71" name="T6"/>
                  <a:gd fmla="*/ 81 h 85" name="T7"/>
                  <a:gd fmla="*/ 6 w 71" name="T8"/>
                  <a:gd fmla="*/ 84 h 85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85" w="71">
                    <a:moveTo>
                      <a:pt x="6" y="84"/>
                    </a:moveTo>
                    <a:cubicBezTo>
                      <a:pt x="31" y="64"/>
                      <a:pt x="46" y="37"/>
                      <a:pt x="66" y="14"/>
                    </a:cubicBezTo>
                    <a:cubicBezTo>
                      <a:pt x="71" y="8"/>
                      <a:pt x="64" y="0"/>
                      <a:pt x="58" y="5"/>
                    </a:cubicBezTo>
                    <a:cubicBezTo>
                      <a:pt x="33" y="26"/>
                      <a:pt x="11" y="49"/>
                      <a:pt x="1" y="81"/>
                    </a:cubicBezTo>
                    <a:cubicBezTo>
                      <a:pt x="0" y="84"/>
                      <a:pt x="4" y="85"/>
                      <a:pt x="6" y="8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altLang="en-US" lang="zh-CN" sz="2400">
                  <a:latin charset="-122" panose="02000000000000000000" pitchFamily="2" typeface="方正静蕾简体"/>
                  <a:ea charset="-122" panose="02000000000000000000" pitchFamily="2" typeface="方正静蕾简体"/>
                </a:endParaRPr>
              </a:p>
            </p:txBody>
          </p:sp>
          <p:sp>
            <p:nvSpPr>
              <p:cNvPr id="79" name="Freeform 66"/>
              <p:cNvSpPr/>
              <p:nvPr/>
            </p:nvSpPr>
            <p:spPr bwMode="auto">
              <a:xfrm>
                <a:off x="3865563" y="1936751"/>
                <a:ext cx="80963" cy="104775"/>
              </a:xfrm>
              <a:custGeom>
                <a:gdLst>
                  <a:gd fmla="*/ 8 w 79" name="T0"/>
                  <a:gd fmla="*/ 98 h 101" name="T1"/>
                  <a:gd fmla="*/ 74 w 79" name="T2"/>
                  <a:gd fmla="*/ 12 h 101" name="T3"/>
                  <a:gd fmla="*/ 67 w 79" name="T4"/>
                  <a:gd fmla="*/ 5 h 101" name="T5"/>
                  <a:gd fmla="*/ 31 w 79" name="T6"/>
                  <a:gd fmla="*/ 43 h 101" name="T7"/>
                  <a:gd fmla="*/ 2 w 79" name="T8"/>
                  <a:gd fmla="*/ 94 h 101" name="T9"/>
                  <a:gd fmla="*/ 8 w 79" name="T10"/>
                  <a:gd fmla="*/ 98 h 101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100" w="79">
                    <a:moveTo>
                      <a:pt x="8" y="98"/>
                    </a:moveTo>
                    <a:cubicBezTo>
                      <a:pt x="34" y="72"/>
                      <a:pt x="51" y="41"/>
                      <a:pt x="74" y="12"/>
                    </a:cubicBezTo>
                    <a:cubicBezTo>
                      <a:pt x="79" y="7"/>
                      <a:pt x="72" y="0"/>
                      <a:pt x="67" y="5"/>
                    </a:cubicBezTo>
                    <a:cubicBezTo>
                      <a:pt x="53" y="17"/>
                      <a:pt x="41" y="28"/>
                      <a:pt x="31" y="43"/>
                    </a:cubicBezTo>
                    <a:cubicBezTo>
                      <a:pt x="20" y="59"/>
                      <a:pt x="12" y="76"/>
                      <a:pt x="2" y="94"/>
                    </a:cubicBezTo>
                    <a:cubicBezTo>
                      <a:pt x="0" y="97"/>
                      <a:pt x="5" y="101"/>
                      <a:pt x="8" y="9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altLang="en-US" lang="zh-CN" sz="2400">
                  <a:latin charset="-122" panose="02000000000000000000" pitchFamily="2" typeface="方正静蕾简体"/>
                  <a:ea charset="-122" panose="02000000000000000000" pitchFamily="2" typeface="方正静蕾简体"/>
                </a:endParaRPr>
              </a:p>
            </p:txBody>
          </p:sp>
          <p:sp>
            <p:nvSpPr>
              <p:cNvPr id="80" name="Freeform 67"/>
              <p:cNvSpPr/>
              <p:nvPr/>
            </p:nvSpPr>
            <p:spPr bwMode="auto">
              <a:xfrm>
                <a:off x="3984626" y="1827213"/>
                <a:ext cx="87313" cy="65088"/>
              </a:xfrm>
              <a:custGeom>
                <a:gdLst>
                  <a:gd fmla="*/ 8 w 85" name="T0"/>
                  <a:gd fmla="*/ 61 h 63" name="T1"/>
                  <a:gd fmla="*/ 23 w 85" name="T2"/>
                  <a:gd fmla="*/ 57 h 63" name="T3"/>
                  <a:gd fmla="*/ 40 w 85" name="T4"/>
                  <a:gd fmla="*/ 47 h 63" name="T5"/>
                  <a:gd fmla="*/ 76 w 85" name="T6"/>
                  <a:gd fmla="*/ 21 h 63" name="T7"/>
                  <a:gd fmla="*/ 67 w 85" name="T8"/>
                  <a:gd fmla="*/ 6 h 63" name="T9"/>
                  <a:gd fmla="*/ 34 w 85" name="T10"/>
                  <a:gd fmla="*/ 26 h 63" name="T11"/>
                  <a:gd fmla="*/ 18 w 85" name="T12"/>
                  <a:gd fmla="*/ 38 h 63" name="T13"/>
                  <a:gd fmla="*/ 3 w 85" name="T14"/>
                  <a:gd fmla="*/ 53 h 63" name="T15"/>
                  <a:gd fmla="*/ 8 w 85" name="T16"/>
                  <a:gd fmla="*/ 61 h 63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62" w="85">
                    <a:moveTo>
                      <a:pt x="8" y="61"/>
                    </a:moveTo>
                    <a:cubicBezTo>
                      <a:pt x="13" y="59"/>
                      <a:pt x="18" y="59"/>
                      <a:pt x="23" y="57"/>
                    </a:cubicBezTo>
                    <a:cubicBezTo>
                      <a:pt x="29" y="54"/>
                      <a:pt x="35" y="50"/>
                      <a:pt x="40" y="47"/>
                    </a:cubicBezTo>
                    <a:cubicBezTo>
                      <a:pt x="53" y="39"/>
                      <a:pt x="64" y="30"/>
                      <a:pt x="76" y="21"/>
                    </a:cubicBezTo>
                    <a:cubicBezTo>
                      <a:pt x="85" y="14"/>
                      <a:pt x="77" y="0"/>
                      <a:pt x="67" y="6"/>
                    </a:cubicBezTo>
                    <a:cubicBezTo>
                      <a:pt x="56" y="12"/>
                      <a:pt x="44" y="18"/>
                      <a:pt x="34" y="26"/>
                    </a:cubicBezTo>
                    <a:cubicBezTo>
                      <a:pt x="28" y="30"/>
                      <a:pt x="23" y="34"/>
                      <a:pt x="18" y="38"/>
                    </a:cubicBezTo>
                    <a:cubicBezTo>
                      <a:pt x="11" y="42"/>
                      <a:pt x="8" y="48"/>
                      <a:pt x="3" y="53"/>
                    </a:cubicBezTo>
                    <a:cubicBezTo>
                      <a:pt x="0" y="57"/>
                      <a:pt x="3" y="63"/>
                      <a:pt x="8" y="6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altLang="en-US" lang="zh-CN" sz="2400">
                  <a:latin charset="-122" panose="02000000000000000000" pitchFamily="2" typeface="方正静蕾简体"/>
                  <a:ea charset="-122" panose="02000000000000000000" pitchFamily="2" typeface="方正静蕾简体"/>
                </a:endParaRPr>
              </a:p>
            </p:txBody>
          </p:sp>
          <p:sp>
            <p:nvSpPr>
              <p:cNvPr id="81" name="Freeform 68"/>
              <p:cNvSpPr/>
              <p:nvPr/>
            </p:nvSpPr>
            <p:spPr bwMode="auto">
              <a:xfrm>
                <a:off x="4127501" y="1725613"/>
                <a:ext cx="109538" cy="76200"/>
              </a:xfrm>
              <a:custGeom>
                <a:gdLst>
                  <a:gd fmla="*/ 9 w 105" name="T0"/>
                  <a:gd fmla="*/ 71 h 74" name="T1"/>
                  <a:gd fmla="*/ 96 w 105" name="T2"/>
                  <a:gd fmla="*/ 16 h 74" name="T3"/>
                  <a:gd fmla="*/ 89 w 105" name="T4"/>
                  <a:gd fmla="*/ 4 h 74" name="T5"/>
                  <a:gd fmla="*/ 2 w 105" name="T6"/>
                  <a:gd fmla="*/ 66 h 74" name="T7"/>
                  <a:gd fmla="*/ 9 w 105" name="T8"/>
                  <a:gd fmla="*/ 71 h 74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74" w="105">
                    <a:moveTo>
                      <a:pt x="9" y="71"/>
                    </a:moveTo>
                    <a:cubicBezTo>
                      <a:pt x="33" y="47"/>
                      <a:pt x="67" y="33"/>
                      <a:pt x="96" y="16"/>
                    </a:cubicBezTo>
                    <a:cubicBezTo>
                      <a:pt x="105" y="12"/>
                      <a:pt x="97" y="0"/>
                      <a:pt x="89" y="4"/>
                    </a:cubicBezTo>
                    <a:cubicBezTo>
                      <a:pt x="55" y="19"/>
                      <a:pt x="22" y="32"/>
                      <a:pt x="2" y="66"/>
                    </a:cubicBezTo>
                    <a:cubicBezTo>
                      <a:pt x="0" y="70"/>
                      <a:pt x="5" y="74"/>
                      <a:pt x="9" y="7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altLang="en-US" lang="zh-CN" sz="2400">
                  <a:latin charset="-122" panose="02000000000000000000" pitchFamily="2" typeface="方正静蕾简体"/>
                  <a:ea charset="-122" panose="02000000000000000000" pitchFamily="2" typeface="方正静蕾简体"/>
                </a:endParaRPr>
              </a:p>
            </p:txBody>
          </p:sp>
          <p:sp>
            <p:nvSpPr>
              <p:cNvPr id="82" name="Freeform 69"/>
              <p:cNvSpPr/>
              <p:nvPr/>
            </p:nvSpPr>
            <p:spPr bwMode="auto">
              <a:xfrm>
                <a:off x="4300538" y="1655763"/>
                <a:ext cx="87313" cy="47625"/>
              </a:xfrm>
              <a:custGeom>
                <a:gdLst>
                  <a:gd fmla="*/ 7 w 84" name="T0"/>
                  <a:gd fmla="*/ 46 h 47" name="T1"/>
                  <a:gd fmla="*/ 80 w 84" name="T2"/>
                  <a:gd fmla="*/ 9 h 47" name="T3"/>
                  <a:gd fmla="*/ 77 w 84" name="T4"/>
                  <a:gd fmla="*/ 3 h 47" name="T5"/>
                  <a:gd fmla="*/ 5 w 84" name="T6"/>
                  <a:gd fmla="*/ 38 h 47" name="T7"/>
                  <a:gd fmla="*/ 7 w 84" name="T8"/>
                  <a:gd fmla="*/ 46 h 47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47" w="84">
                    <a:moveTo>
                      <a:pt x="7" y="46"/>
                    </a:moveTo>
                    <a:cubicBezTo>
                      <a:pt x="36" y="41"/>
                      <a:pt x="58" y="26"/>
                      <a:pt x="80" y="9"/>
                    </a:cubicBezTo>
                    <a:cubicBezTo>
                      <a:pt x="84" y="6"/>
                      <a:pt x="81" y="0"/>
                      <a:pt x="77" y="3"/>
                    </a:cubicBezTo>
                    <a:cubicBezTo>
                      <a:pt x="54" y="16"/>
                      <a:pt x="30" y="29"/>
                      <a:pt x="5" y="38"/>
                    </a:cubicBezTo>
                    <a:cubicBezTo>
                      <a:pt x="0" y="40"/>
                      <a:pt x="2" y="47"/>
                      <a:pt x="7" y="4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altLang="en-US" lang="zh-CN" sz="2400">
                  <a:latin charset="-122" panose="02000000000000000000" pitchFamily="2" typeface="方正静蕾简体"/>
                  <a:ea charset="-122" panose="02000000000000000000" pitchFamily="2" typeface="方正静蕾简体"/>
                </a:endParaRPr>
              </a:p>
            </p:txBody>
          </p:sp>
          <p:sp>
            <p:nvSpPr>
              <p:cNvPr id="83" name="Freeform 70"/>
              <p:cNvSpPr/>
              <p:nvPr/>
            </p:nvSpPr>
            <p:spPr bwMode="auto">
              <a:xfrm>
                <a:off x="4451351" y="1609726"/>
                <a:ext cx="103188" cy="31750"/>
              </a:xfrm>
              <a:custGeom>
                <a:gdLst>
                  <a:gd fmla="*/ 4 w 100" name="T0"/>
                  <a:gd fmla="*/ 25 h 31" name="T1"/>
                  <a:gd fmla="*/ 95 w 100" name="T2"/>
                  <a:gd fmla="*/ 11 h 31" name="T3"/>
                  <a:gd fmla="*/ 92 w 100" name="T4"/>
                  <a:gd fmla="*/ 1 h 31" name="T5"/>
                  <a:gd fmla="*/ 4 w 100" name="T6"/>
                  <a:gd fmla="*/ 17 h 31" name="T7"/>
                  <a:gd fmla="*/ 4 w 100" name="T8"/>
                  <a:gd fmla="*/ 25 h 31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31" w="100">
                    <a:moveTo>
                      <a:pt x="4" y="25"/>
                    </a:moveTo>
                    <a:cubicBezTo>
                      <a:pt x="34" y="31"/>
                      <a:pt x="67" y="23"/>
                      <a:pt x="95" y="11"/>
                    </a:cubicBezTo>
                    <a:cubicBezTo>
                      <a:pt x="100" y="9"/>
                      <a:pt x="97" y="0"/>
                      <a:pt x="92" y="1"/>
                    </a:cubicBezTo>
                    <a:cubicBezTo>
                      <a:pt x="63" y="3"/>
                      <a:pt x="32" y="9"/>
                      <a:pt x="4" y="17"/>
                    </a:cubicBezTo>
                    <a:cubicBezTo>
                      <a:pt x="0" y="18"/>
                      <a:pt x="0" y="24"/>
                      <a:pt x="4" y="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altLang="en-US" lang="zh-CN" sz="2400">
                  <a:latin charset="-122" panose="02000000000000000000" pitchFamily="2" typeface="方正静蕾简体"/>
                  <a:ea charset="-122" panose="02000000000000000000" pitchFamily="2" typeface="方正静蕾简体"/>
                </a:endParaRPr>
              </a:p>
            </p:txBody>
          </p:sp>
          <p:sp>
            <p:nvSpPr>
              <p:cNvPr id="84" name="Freeform 71"/>
              <p:cNvSpPr/>
              <p:nvPr/>
            </p:nvSpPr>
            <p:spPr bwMode="auto">
              <a:xfrm>
                <a:off x="4638676" y="1628776"/>
                <a:ext cx="109538" cy="19050"/>
              </a:xfrm>
              <a:custGeom>
                <a:gdLst>
                  <a:gd fmla="*/ 4 w 105" name="T0"/>
                  <a:gd fmla="*/ 13 h 18" name="T1"/>
                  <a:gd fmla="*/ 99 w 105" name="T2"/>
                  <a:gd fmla="*/ 14 h 18" name="T3"/>
                  <a:gd fmla="*/ 99 w 105" name="T4"/>
                  <a:gd fmla="*/ 4 h 18" name="T5"/>
                  <a:gd fmla="*/ 4 w 105" name="T6"/>
                  <a:gd fmla="*/ 5 h 18" name="T7"/>
                  <a:gd fmla="*/ 4 w 105" name="T8"/>
                  <a:gd fmla="*/ 13 h 18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18" w="105">
                    <a:moveTo>
                      <a:pt x="4" y="13"/>
                    </a:moveTo>
                    <a:cubicBezTo>
                      <a:pt x="35" y="18"/>
                      <a:pt x="67" y="17"/>
                      <a:pt x="99" y="14"/>
                    </a:cubicBezTo>
                    <a:cubicBezTo>
                      <a:pt x="105" y="13"/>
                      <a:pt x="105" y="5"/>
                      <a:pt x="99" y="4"/>
                    </a:cubicBezTo>
                    <a:cubicBezTo>
                      <a:pt x="67" y="1"/>
                      <a:pt x="35" y="0"/>
                      <a:pt x="4" y="5"/>
                    </a:cubicBezTo>
                    <a:cubicBezTo>
                      <a:pt x="0" y="6"/>
                      <a:pt x="0" y="12"/>
                      <a:pt x="4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altLang="en-US" lang="zh-CN" sz="2400">
                  <a:latin charset="-122" panose="02000000000000000000" pitchFamily="2" typeface="方正静蕾简体"/>
                  <a:ea charset="-122" panose="02000000000000000000" pitchFamily="2" typeface="方正静蕾简体"/>
                </a:endParaRPr>
              </a:p>
            </p:txBody>
          </p:sp>
          <p:sp>
            <p:nvSpPr>
              <p:cNvPr id="85" name="Freeform 72"/>
              <p:cNvSpPr/>
              <p:nvPr/>
            </p:nvSpPr>
            <p:spPr bwMode="auto">
              <a:xfrm>
                <a:off x="4851401" y="1643063"/>
                <a:ext cx="68263" cy="30163"/>
              </a:xfrm>
              <a:custGeom>
                <a:gdLst>
                  <a:gd fmla="*/ 2 w 65" name="T0"/>
                  <a:gd fmla="*/ 4 h 28" name="T1"/>
                  <a:gd fmla="*/ 59 w 65" name="T2"/>
                  <a:gd fmla="*/ 27 h 28" name="T3"/>
                  <a:gd fmla="*/ 62 w 65" name="T4"/>
                  <a:gd fmla="*/ 21 h 28" name="T5"/>
                  <a:gd fmla="*/ 3 w 65" name="T6"/>
                  <a:gd fmla="*/ 1 h 28" name="T7"/>
                  <a:gd fmla="*/ 2 w 65" name="T8"/>
                  <a:gd fmla="*/ 4 h 28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28" w="65">
                    <a:moveTo>
                      <a:pt x="2" y="4"/>
                    </a:moveTo>
                    <a:cubicBezTo>
                      <a:pt x="19" y="15"/>
                      <a:pt x="40" y="22"/>
                      <a:pt x="59" y="27"/>
                    </a:cubicBezTo>
                    <a:cubicBezTo>
                      <a:pt x="63" y="28"/>
                      <a:pt x="65" y="23"/>
                      <a:pt x="62" y="21"/>
                    </a:cubicBezTo>
                    <a:cubicBezTo>
                      <a:pt x="43" y="13"/>
                      <a:pt x="23" y="7"/>
                      <a:pt x="3" y="1"/>
                    </a:cubicBezTo>
                    <a:cubicBezTo>
                      <a:pt x="1" y="0"/>
                      <a:pt x="0" y="3"/>
                      <a:pt x="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altLang="en-US" lang="zh-CN" sz="2400">
                  <a:latin charset="-122" panose="02000000000000000000" pitchFamily="2" typeface="方正静蕾简体"/>
                  <a:ea charset="-122" panose="02000000000000000000" pitchFamily="2" typeface="方正静蕾简体"/>
                </a:endParaRPr>
              </a:p>
            </p:txBody>
          </p:sp>
          <p:sp>
            <p:nvSpPr>
              <p:cNvPr id="86" name="Freeform 73"/>
              <p:cNvSpPr/>
              <p:nvPr/>
            </p:nvSpPr>
            <p:spPr bwMode="auto">
              <a:xfrm>
                <a:off x="5008563" y="1714501"/>
                <a:ext cx="71438" cy="33338"/>
              </a:xfrm>
              <a:custGeom>
                <a:gdLst>
                  <a:gd fmla="*/ 3 w 68" name="T0"/>
                  <a:gd fmla="*/ 10 h 33" name="T1"/>
                  <a:gd fmla="*/ 59 w 68" name="T2"/>
                  <a:gd fmla="*/ 32 h 33" name="T3"/>
                  <a:gd fmla="*/ 64 w 68" name="T4"/>
                  <a:gd fmla="*/ 26 h 33" name="T5"/>
                  <a:gd fmla="*/ 3 w 68" name="T6"/>
                  <a:gd fmla="*/ 4 h 33" name="T7"/>
                  <a:gd fmla="*/ 3 w 68" name="T8"/>
                  <a:gd fmla="*/ 10 h 33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33" w="68">
                    <a:moveTo>
                      <a:pt x="3" y="10"/>
                    </a:moveTo>
                    <a:cubicBezTo>
                      <a:pt x="23" y="14"/>
                      <a:pt x="40" y="23"/>
                      <a:pt x="59" y="32"/>
                    </a:cubicBezTo>
                    <a:cubicBezTo>
                      <a:pt x="63" y="33"/>
                      <a:pt x="68" y="29"/>
                      <a:pt x="64" y="26"/>
                    </a:cubicBezTo>
                    <a:cubicBezTo>
                      <a:pt x="46" y="10"/>
                      <a:pt x="26" y="0"/>
                      <a:pt x="3" y="4"/>
                    </a:cubicBezTo>
                    <a:cubicBezTo>
                      <a:pt x="0" y="4"/>
                      <a:pt x="0" y="9"/>
                      <a:pt x="3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altLang="en-US" lang="zh-CN" sz="2400">
                  <a:latin charset="-122" panose="02000000000000000000" pitchFamily="2" typeface="方正静蕾简体"/>
                  <a:ea charset="-122" panose="02000000000000000000" pitchFamily="2" typeface="方正静蕾简体"/>
                </a:endParaRPr>
              </a:p>
            </p:txBody>
          </p:sp>
          <p:sp>
            <p:nvSpPr>
              <p:cNvPr id="87" name="Freeform 74"/>
              <p:cNvSpPr/>
              <p:nvPr/>
            </p:nvSpPr>
            <p:spPr bwMode="auto">
              <a:xfrm>
                <a:off x="5149851" y="1784351"/>
                <a:ext cx="85725" cy="47625"/>
              </a:xfrm>
              <a:custGeom>
                <a:gdLst>
                  <a:gd fmla="*/ 3 w 83" name="T0"/>
                  <a:gd fmla="*/ 6 h 46" name="T1"/>
                  <a:gd fmla="*/ 75 w 83" name="T2"/>
                  <a:gd fmla="*/ 43 h 46" name="T3"/>
                  <a:gd fmla="*/ 79 w 83" name="T4"/>
                  <a:gd fmla="*/ 37 h 46" name="T5"/>
                  <a:gd fmla="*/ 6 w 83" name="T6"/>
                  <a:gd fmla="*/ 1 h 46" name="T7"/>
                  <a:gd fmla="*/ 3 w 83" name="T8"/>
                  <a:gd fmla="*/ 6 h 46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46" w="83">
                    <a:moveTo>
                      <a:pt x="3" y="6"/>
                    </a:moveTo>
                    <a:cubicBezTo>
                      <a:pt x="28" y="18"/>
                      <a:pt x="52" y="30"/>
                      <a:pt x="75" y="43"/>
                    </a:cubicBezTo>
                    <a:cubicBezTo>
                      <a:pt x="80" y="46"/>
                      <a:pt x="83" y="39"/>
                      <a:pt x="79" y="37"/>
                    </a:cubicBezTo>
                    <a:cubicBezTo>
                      <a:pt x="57" y="20"/>
                      <a:pt x="33" y="7"/>
                      <a:pt x="6" y="1"/>
                    </a:cubicBezTo>
                    <a:cubicBezTo>
                      <a:pt x="2" y="0"/>
                      <a:pt x="0" y="5"/>
                      <a:pt x="3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altLang="en-US" lang="zh-CN" sz="2400">
                  <a:latin charset="-122" panose="02000000000000000000" pitchFamily="2" typeface="方正静蕾简体"/>
                  <a:ea charset="-122" panose="02000000000000000000" pitchFamily="2" typeface="方正静蕾简体"/>
                </a:endParaRPr>
              </a:p>
            </p:txBody>
          </p:sp>
          <p:sp>
            <p:nvSpPr>
              <p:cNvPr id="88" name="Freeform 75"/>
              <p:cNvSpPr/>
              <p:nvPr/>
            </p:nvSpPr>
            <p:spPr bwMode="auto">
              <a:xfrm>
                <a:off x="5305426" y="1847851"/>
                <a:ext cx="66675" cy="61913"/>
              </a:xfrm>
              <a:custGeom>
                <a:gdLst>
                  <a:gd fmla="*/ 5 w 65" name="T0"/>
                  <a:gd fmla="*/ 12 h 59" name="T1"/>
                  <a:gd fmla="*/ 55 w 65" name="T2"/>
                  <a:gd fmla="*/ 55 h 59" name="T3"/>
                  <a:gd fmla="*/ 62 w 65" name="T4"/>
                  <a:gd fmla="*/ 49 h 59" name="T5"/>
                  <a:gd fmla="*/ 42 w 65" name="T6"/>
                  <a:gd fmla="*/ 23 h 59" name="T7"/>
                  <a:gd fmla="*/ 10 w 65" name="T8"/>
                  <a:gd fmla="*/ 4 h 59" name="T9"/>
                  <a:gd fmla="*/ 5 w 65" name="T10"/>
                  <a:gd fmla="*/ 12 h 59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59" w="65">
                    <a:moveTo>
                      <a:pt x="5" y="12"/>
                    </a:moveTo>
                    <a:cubicBezTo>
                      <a:pt x="23" y="25"/>
                      <a:pt x="42" y="37"/>
                      <a:pt x="55" y="55"/>
                    </a:cubicBezTo>
                    <a:cubicBezTo>
                      <a:pt x="58" y="59"/>
                      <a:pt x="65" y="53"/>
                      <a:pt x="62" y="49"/>
                    </a:cubicBezTo>
                    <a:cubicBezTo>
                      <a:pt x="57" y="39"/>
                      <a:pt x="50" y="31"/>
                      <a:pt x="42" y="23"/>
                    </a:cubicBezTo>
                    <a:cubicBezTo>
                      <a:pt x="33" y="15"/>
                      <a:pt x="21" y="9"/>
                      <a:pt x="10" y="4"/>
                    </a:cubicBezTo>
                    <a:cubicBezTo>
                      <a:pt x="5" y="0"/>
                      <a:pt x="0" y="8"/>
                      <a:pt x="5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altLang="en-US" lang="zh-CN" sz="2400">
                  <a:latin charset="-122" panose="02000000000000000000" pitchFamily="2" typeface="方正静蕾简体"/>
                  <a:ea charset="-122" panose="02000000000000000000" pitchFamily="2" typeface="方正静蕾简体"/>
                </a:endParaRPr>
              </a:p>
            </p:txBody>
          </p:sp>
          <p:sp>
            <p:nvSpPr>
              <p:cNvPr id="89" name="Freeform 76"/>
              <p:cNvSpPr/>
              <p:nvPr/>
            </p:nvSpPr>
            <p:spPr bwMode="auto">
              <a:xfrm>
                <a:off x="5380038" y="1765301"/>
                <a:ext cx="30163" cy="87313"/>
              </a:xfrm>
              <a:custGeom>
                <a:gdLst>
                  <a:gd fmla="*/ 10 w 28" name="T0"/>
                  <a:gd fmla="*/ 81 h 84" name="T1"/>
                  <a:gd fmla="*/ 27 w 28" name="T2"/>
                  <a:gd fmla="*/ 10 h 84" name="T3"/>
                  <a:gd fmla="*/ 17 w 28" name="T4"/>
                  <a:gd fmla="*/ 6 h 84" name="T5"/>
                  <a:gd fmla="*/ 4 w 28" name="T6"/>
                  <a:gd fmla="*/ 81 h 84" name="T7"/>
                  <a:gd fmla="*/ 10 w 28" name="T8"/>
                  <a:gd fmla="*/ 81 h 84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84" w="28">
                    <a:moveTo>
                      <a:pt x="10" y="81"/>
                    </a:moveTo>
                    <a:cubicBezTo>
                      <a:pt x="15" y="57"/>
                      <a:pt x="22" y="34"/>
                      <a:pt x="27" y="10"/>
                    </a:cubicBezTo>
                    <a:cubicBezTo>
                      <a:pt x="28" y="4"/>
                      <a:pt x="20" y="0"/>
                      <a:pt x="17" y="6"/>
                    </a:cubicBezTo>
                    <a:cubicBezTo>
                      <a:pt x="6" y="29"/>
                      <a:pt x="0" y="55"/>
                      <a:pt x="4" y="81"/>
                    </a:cubicBezTo>
                    <a:cubicBezTo>
                      <a:pt x="5" y="84"/>
                      <a:pt x="10" y="84"/>
                      <a:pt x="10" y="8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altLang="en-US" lang="zh-CN" sz="2400">
                  <a:latin charset="-122" panose="02000000000000000000" pitchFamily="2" typeface="方正静蕾简体"/>
                  <a:ea charset="-122" panose="02000000000000000000" pitchFamily="2" typeface="方正静蕾简体"/>
                </a:endParaRPr>
              </a:p>
            </p:txBody>
          </p:sp>
          <p:sp>
            <p:nvSpPr>
              <p:cNvPr id="90" name="Freeform 77"/>
              <p:cNvSpPr/>
              <p:nvPr/>
            </p:nvSpPr>
            <p:spPr bwMode="auto">
              <a:xfrm>
                <a:off x="5451476" y="1625601"/>
                <a:ext cx="39688" cy="63500"/>
              </a:xfrm>
              <a:custGeom>
                <a:gdLst>
                  <a:gd fmla="*/ 7 w 39" name="T0"/>
                  <a:gd fmla="*/ 58 h 62" name="T1"/>
                  <a:gd fmla="*/ 38 w 39" name="T2"/>
                  <a:gd fmla="*/ 7 h 62" name="T3"/>
                  <a:gd fmla="*/ 29 w 39" name="T4"/>
                  <a:gd fmla="*/ 3 h 62" name="T5"/>
                  <a:gd fmla="*/ 13 w 39" name="T6"/>
                  <a:gd fmla="*/ 25 h 62" name="T7"/>
                  <a:gd fmla="*/ 1 w 39" name="T8"/>
                  <a:gd fmla="*/ 56 h 62" name="T9"/>
                  <a:gd fmla="*/ 7 w 39" name="T10"/>
                  <a:gd fmla="*/ 58 h 62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62" w="39">
                    <a:moveTo>
                      <a:pt x="7" y="58"/>
                    </a:moveTo>
                    <a:cubicBezTo>
                      <a:pt x="16" y="40"/>
                      <a:pt x="30" y="26"/>
                      <a:pt x="38" y="7"/>
                    </a:cubicBezTo>
                    <a:cubicBezTo>
                      <a:pt x="39" y="2"/>
                      <a:pt x="32" y="0"/>
                      <a:pt x="29" y="3"/>
                    </a:cubicBezTo>
                    <a:cubicBezTo>
                      <a:pt x="24" y="11"/>
                      <a:pt x="18" y="18"/>
                      <a:pt x="13" y="25"/>
                    </a:cubicBezTo>
                    <a:cubicBezTo>
                      <a:pt x="7" y="34"/>
                      <a:pt x="4" y="45"/>
                      <a:pt x="1" y="56"/>
                    </a:cubicBezTo>
                    <a:cubicBezTo>
                      <a:pt x="0" y="59"/>
                      <a:pt x="5" y="62"/>
                      <a:pt x="7" y="5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altLang="en-US" lang="zh-CN" sz="2400">
                  <a:latin charset="-122" panose="02000000000000000000" pitchFamily="2" typeface="方正静蕾简体"/>
                  <a:ea charset="-122" panose="02000000000000000000" pitchFamily="2" typeface="方正静蕾简体"/>
                </a:endParaRPr>
              </a:p>
            </p:txBody>
          </p:sp>
          <p:sp>
            <p:nvSpPr>
              <p:cNvPr id="91" name="Freeform 78"/>
              <p:cNvSpPr/>
              <p:nvPr/>
            </p:nvSpPr>
            <p:spPr bwMode="auto">
              <a:xfrm>
                <a:off x="5540376" y="1449388"/>
                <a:ext cx="88900" cy="112713"/>
              </a:xfrm>
              <a:custGeom>
                <a:gdLst>
                  <a:gd fmla="*/ 8 w 86" name="T0"/>
                  <a:gd fmla="*/ 105 h 108" name="T1"/>
                  <a:gd fmla="*/ 81 w 86" name="T2"/>
                  <a:gd fmla="*/ 12 h 108" name="T3"/>
                  <a:gd fmla="*/ 75 w 86" name="T4"/>
                  <a:gd fmla="*/ 4 h 108" name="T5"/>
                  <a:gd fmla="*/ 1 w 86" name="T6"/>
                  <a:gd fmla="*/ 101 h 108" name="T7"/>
                  <a:gd fmla="*/ 8 w 86" name="T8"/>
                  <a:gd fmla="*/ 105 h 108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108" w="86">
                    <a:moveTo>
                      <a:pt x="8" y="105"/>
                    </a:moveTo>
                    <a:cubicBezTo>
                      <a:pt x="34" y="75"/>
                      <a:pt x="53" y="41"/>
                      <a:pt x="81" y="12"/>
                    </a:cubicBezTo>
                    <a:cubicBezTo>
                      <a:pt x="86" y="8"/>
                      <a:pt x="80" y="0"/>
                      <a:pt x="75" y="4"/>
                    </a:cubicBezTo>
                    <a:cubicBezTo>
                      <a:pt x="39" y="25"/>
                      <a:pt x="16" y="63"/>
                      <a:pt x="1" y="101"/>
                    </a:cubicBezTo>
                    <a:cubicBezTo>
                      <a:pt x="0" y="105"/>
                      <a:pt x="5" y="108"/>
                      <a:pt x="8" y="10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altLang="en-US" lang="zh-CN" sz="2400">
                  <a:latin charset="-122" panose="02000000000000000000" pitchFamily="2" typeface="方正静蕾简体"/>
                  <a:ea charset="-122" panose="02000000000000000000" pitchFamily="2" typeface="方正静蕾简体"/>
                </a:endParaRPr>
              </a:p>
            </p:txBody>
          </p:sp>
          <p:sp>
            <p:nvSpPr>
              <p:cNvPr id="92" name="Freeform 79"/>
              <p:cNvSpPr/>
              <p:nvPr/>
            </p:nvSpPr>
            <p:spPr bwMode="auto">
              <a:xfrm>
                <a:off x="5675313" y="1382713"/>
                <a:ext cx="88900" cy="57150"/>
              </a:xfrm>
              <a:custGeom>
                <a:gdLst>
                  <a:gd fmla="*/ 7 w 86" name="T0"/>
                  <a:gd fmla="*/ 53 h 55" name="T1"/>
                  <a:gd fmla="*/ 79 w 86" name="T2"/>
                  <a:gd fmla="*/ 13 h 55" name="T3"/>
                  <a:gd fmla="*/ 76 w 86" name="T4"/>
                  <a:gd fmla="*/ 2 h 55" name="T5"/>
                  <a:gd fmla="*/ 3 w 86" name="T6"/>
                  <a:gd fmla="*/ 48 h 55" name="T7"/>
                  <a:gd fmla="*/ 7 w 86" name="T8"/>
                  <a:gd fmla="*/ 53 h 55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55" w="86">
                    <a:moveTo>
                      <a:pt x="7" y="53"/>
                    </a:moveTo>
                    <a:cubicBezTo>
                      <a:pt x="32" y="43"/>
                      <a:pt x="53" y="22"/>
                      <a:pt x="79" y="13"/>
                    </a:cubicBezTo>
                    <a:cubicBezTo>
                      <a:pt x="86" y="10"/>
                      <a:pt x="83" y="0"/>
                      <a:pt x="76" y="2"/>
                    </a:cubicBezTo>
                    <a:cubicBezTo>
                      <a:pt x="46" y="8"/>
                      <a:pt x="24" y="27"/>
                      <a:pt x="3" y="48"/>
                    </a:cubicBezTo>
                    <a:cubicBezTo>
                      <a:pt x="0" y="51"/>
                      <a:pt x="4" y="55"/>
                      <a:pt x="7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altLang="en-US" lang="zh-CN" sz="2400">
                  <a:latin charset="-122" panose="02000000000000000000" pitchFamily="2" typeface="方正静蕾简体"/>
                  <a:ea charset="-122" panose="02000000000000000000" pitchFamily="2" typeface="方正静蕾简体"/>
                </a:endParaRPr>
              </a:p>
            </p:txBody>
          </p:sp>
          <p:sp>
            <p:nvSpPr>
              <p:cNvPr id="93" name="Freeform 80"/>
              <p:cNvSpPr/>
              <p:nvPr/>
            </p:nvSpPr>
            <p:spPr bwMode="auto">
              <a:xfrm>
                <a:off x="5895976" y="1304926"/>
                <a:ext cx="57150" cy="28575"/>
              </a:xfrm>
              <a:custGeom>
                <a:gdLst>
                  <a:gd fmla="*/ 4 w 56" name="T0"/>
                  <a:gd fmla="*/ 26 h 27" name="T1"/>
                  <a:gd fmla="*/ 55 w 56" name="T2"/>
                  <a:gd fmla="*/ 4 h 27" name="T3"/>
                  <a:gd fmla="*/ 53 w 56" name="T4"/>
                  <a:gd fmla="*/ 2 h 27" name="T5"/>
                  <a:gd fmla="*/ 2 w 56" name="T6"/>
                  <a:gd fmla="*/ 23 h 27" name="T7"/>
                  <a:gd fmla="*/ 4 w 56" name="T8"/>
                  <a:gd fmla="*/ 26 h 27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27" w="56">
                    <a:moveTo>
                      <a:pt x="4" y="26"/>
                    </a:moveTo>
                    <a:cubicBezTo>
                      <a:pt x="21" y="18"/>
                      <a:pt x="41" y="18"/>
                      <a:pt x="55" y="4"/>
                    </a:cubicBezTo>
                    <a:cubicBezTo>
                      <a:pt x="56" y="2"/>
                      <a:pt x="54" y="0"/>
                      <a:pt x="53" y="2"/>
                    </a:cubicBezTo>
                    <a:cubicBezTo>
                      <a:pt x="38" y="14"/>
                      <a:pt x="19" y="15"/>
                      <a:pt x="2" y="23"/>
                    </a:cubicBezTo>
                    <a:cubicBezTo>
                      <a:pt x="0" y="24"/>
                      <a:pt x="2" y="27"/>
                      <a:pt x="4" y="2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altLang="en-US" lang="zh-CN" sz="2400">
                  <a:latin charset="-122" panose="02000000000000000000" pitchFamily="2" typeface="方正静蕾简体"/>
                  <a:ea charset="-122" panose="02000000000000000000" pitchFamily="2" typeface="方正静蕾简体"/>
                </a:endParaRPr>
              </a:p>
            </p:txBody>
          </p:sp>
          <p:sp>
            <p:nvSpPr>
              <p:cNvPr id="94" name="Freeform 81"/>
              <p:cNvSpPr/>
              <p:nvPr/>
            </p:nvSpPr>
            <p:spPr bwMode="auto">
              <a:xfrm>
                <a:off x="6059488" y="1247776"/>
                <a:ext cx="125413" cy="41275"/>
              </a:xfrm>
              <a:custGeom>
                <a:gdLst>
                  <a:gd fmla="*/ 6 w 121" name="T0"/>
                  <a:gd fmla="*/ 38 h 40" name="T1"/>
                  <a:gd fmla="*/ 115 w 121" name="T2"/>
                  <a:gd fmla="*/ 13 h 40" name="T3"/>
                  <a:gd fmla="*/ 113 w 121" name="T4"/>
                  <a:gd fmla="*/ 0 h 40" name="T5"/>
                  <a:gd fmla="*/ 3 w 121" name="T6"/>
                  <a:gd fmla="*/ 34 h 40" name="T7"/>
                  <a:gd fmla="*/ 6 w 121" name="T8"/>
                  <a:gd fmla="*/ 38 h 40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40" w="120">
                    <a:moveTo>
                      <a:pt x="6" y="38"/>
                    </a:moveTo>
                    <a:cubicBezTo>
                      <a:pt x="40" y="23"/>
                      <a:pt x="79" y="25"/>
                      <a:pt x="115" y="13"/>
                    </a:cubicBezTo>
                    <a:cubicBezTo>
                      <a:pt x="121" y="11"/>
                      <a:pt x="121" y="0"/>
                      <a:pt x="113" y="0"/>
                    </a:cubicBezTo>
                    <a:cubicBezTo>
                      <a:pt x="72" y="3"/>
                      <a:pt x="37" y="11"/>
                      <a:pt x="3" y="34"/>
                    </a:cubicBezTo>
                    <a:cubicBezTo>
                      <a:pt x="0" y="36"/>
                      <a:pt x="3" y="40"/>
                      <a:pt x="6" y="3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altLang="en-US" lang="zh-CN" sz="2400">
                  <a:latin charset="-122" panose="02000000000000000000" pitchFamily="2" typeface="方正静蕾简体"/>
                  <a:ea charset="-122" panose="02000000000000000000" pitchFamily="2" typeface="方正静蕾简体"/>
                </a:endParaRPr>
              </a:p>
            </p:txBody>
          </p:sp>
          <p:sp>
            <p:nvSpPr>
              <p:cNvPr id="95" name="Freeform 82"/>
              <p:cNvSpPr/>
              <p:nvPr/>
            </p:nvSpPr>
            <p:spPr bwMode="auto">
              <a:xfrm>
                <a:off x="6319838" y="1225551"/>
                <a:ext cx="120650" cy="30163"/>
              </a:xfrm>
              <a:custGeom>
                <a:gdLst>
                  <a:gd fmla="*/ 8 w 116" name="T0"/>
                  <a:gd fmla="*/ 25 h 28" name="T1"/>
                  <a:gd fmla="*/ 108 w 116" name="T2"/>
                  <a:gd fmla="*/ 27 h 28" name="T3"/>
                  <a:gd fmla="*/ 110 w 116" name="T4"/>
                  <a:gd fmla="*/ 15 h 28" name="T5"/>
                  <a:gd fmla="*/ 4 w 116" name="T6"/>
                  <a:gd fmla="*/ 17 h 28" name="T7"/>
                  <a:gd fmla="*/ 8 w 116" name="T8"/>
                  <a:gd fmla="*/ 25 h 28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28" w="115">
                    <a:moveTo>
                      <a:pt x="8" y="25"/>
                    </a:moveTo>
                    <a:cubicBezTo>
                      <a:pt x="41" y="16"/>
                      <a:pt x="74" y="23"/>
                      <a:pt x="108" y="27"/>
                    </a:cubicBezTo>
                    <a:cubicBezTo>
                      <a:pt x="115" y="28"/>
                      <a:pt x="116" y="17"/>
                      <a:pt x="110" y="15"/>
                    </a:cubicBezTo>
                    <a:cubicBezTo>
                      <a:pt x="72" y="4"/>
                      <a:pt x="40" y="0"/>
                      <a:pt x="4" y="17"/>
                    </a:cubicBezTo>
                    <a:cubicBezTo>
                      <a:pt x="0" y="19"/>
                      <a:pt x="3" y="26"/>
                      <a:pt x="8" y="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altLang="en-US" lang="zh-CN" sz="2400">
                  <a:latin charset="-122" panose="02000000000000000000" pitchFamily="2" typeface="方正静蕾简体"/>
                  <a:ea charset="-122" panose="02000000000000000000" pitchFamily="2" typeface="方正静蕾简体"/>
                </a:endParaRPr>
              </a:p>
            </p:txBody>
          </p:sp>
          <p:sp>
            <p:nvSpPr>
              <p:cNvPr id="96" name="Freeform 83"/>
              <p:cNvSpPr/>
              <p:nvPr/>
            </p:nvSpPr>
            <p:spPr bwMode="auto">
              <a:xfrm>
                <a:off x="6584951" y="1241426"/>
                <a:ext cx="109538" cy="19050"/>
              </a:xfrm>
              <a:custGeom>
                <a:gdLst>
                  <a:gd fmla="*/ 5 w 106" name="T0"/>
                  <a:gd fmla="*/ 9 h 18" name="T1"/>
                  <a:gd fmla="*/ 98 w 106" name="T2"/>
                  <a:gd fmla="*/ 17 h 18" name="T3"/>
                  <a:gd fmla="*/ 100 w 106" name="T4"/>
                  <a:gd fmla="*/ 9 h 18" name="T5"/>
                  <a:gd fmla="*/ 5 w 106" name="T6"/>
                  <a:gd fmla="*/ 2 h 18" name="T7"/>
                  <a:gd fmla="*/ 5 w 106" name="T8"/>
                  <a:gd fmla="*/ 9 h 18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18" w="105">
                    <a:moveTo>
                      <a:pt x="5" y="9"/>
                    </a:moveTo>
                    <a:cubicBezTo>
                      <a:pt x="35" y="11"/>
                      <a:pt x="68" y="12"/>
                      <a:pt x="98" y="17"/>
                    </a:cubicBezTo>
                    <a:cubicBezTo>
                      <a:pt x="103" y="18"/>
                      <a:pt x="106" y="10"/>
                      <a:pt x="100" y="9"/>
                    </a:cubicBezTo>
                    <a:cubicBezTo>
                      <a:pt x="68" y="0"/>
                      <a:pt x="38" y="1"/>
                      <a:pt x="5" y="2"/>
                    </a:cubicBezTo>
                    <a:cubicBezTo>
                      <a:pt x="0" y="2"/>
                      <a:pt x="0" y="9"/>
                      <a:pt x="5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altLang="en-US" lang="zh-CN" sz="2400">
                  <a:latin charset="-122" panose="02000000000000000000" pitchFamily="2" typeface="方正静蕾简体"/>
                  <a:ea charset="-122" panose="02000000000000000000" pitchFamily="2" typeface="方正静蕾简体"/>
                </a:endParaRPr>
              </a:p>
            </p:txBody>
          </p:sp>
          <p:sp>
            <p:nvSpPr>
              <p:cNvPr id="97" name="Freeform 84"/>
              <p:cNvSpPr/>
              <p:nvPr/>
            </p:nvSpPr>
            <p:spPr bwMode="auto">
              <a:xfrm>
                <a:off x="6799263" y="1285876"/>
                <a:ext cx="117475" cy="47625"/>
              </a:xfrm>
              <a:custGeom>
                <a:gdLst>
                  <a:gd fmla="*/ 5 w 112" name="T0"/>
                  <a:gd fmla="*/ 11 h 45" name="T1"/>
                  <a:gd fmla="*/ 100 w 112" name="T2"/>
                  <a:gd fmla="*/ 42 h 45" name="T3"/>
                  <a:gd fmla="*/ 105 w 112" name="T4"/>
                  <a:gd fmla="*/ 29 h 45" name="T5"/>
                  <a:gd fmla="*/ 8 w 112" name="T6"/>
                  <a:gd fmla="*/ 1 h 45" name="T7"/>
                  <a:gd fmla="*/ 5 w 112" name="T8"/>
                  <a:gd fmla="*/ 11 h 45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45" w="112">
                    <a:moveTo>
                      <a:pt x="5" y="11"/>
                    </a:moveTo>
                    <a:cubicBezTo>
                      <a:pt x="35" y="25"/>
                      <a:pt x="69" y="29"/>
                      <a:pt x="100" y="42"/>
                    </a:cubicBezTo>
                    <a:cubicBezTo>
                      <a:pt x="107" y="45"/>
                      <a:pt x="112" y="33"/>
                      <a:pt x="105" y="29"/>
                    </a:cubicBezTo>
                    <a:cubicBezTo>
                      <a:pt x="76" y="13"/>
                      <a:pt x="41" y="2"/>
                      <a:pt x="8" y="1"/>
                    </a:cubicBezTo>
                    <a:cubicBezTo>
                      <a:pt x="2" y="0"/>
                      <a:pt x="0" y="9"/>
                      <a:pt x="5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altLang="en-US" lang="zh-CN" sz="2400">
                  <a:latin charset="-122" panose="02000000000000000000" pitchFamily="2" typeface="方正静蕾简体"/>
                  <a:ea charset="-122" panose="02000000000000000000" pitchFamily="2" typeface="方正静蕾简体"/>
                </a:endParaRPr>
              </a:p>
            </p:txBody>
          </p:sp>
          <p:sp>
            <p:nvSpPr>
              <p:cNvPr id="98" name="Freeform 85"/>
              <p:cNvSpPr/>
              <p:nvPr/>
            </p:nvSpPr>
            <p:spPr bwMode="auto">
              <a:xfrm>
                <a:off x="6962776" y="1343026"/>
                <a:ext cx="122238" cy="44450"/>
              </a:xfrm>
              <a:custGeom>
                <a:gdLst>
                  <a:gd fmla="*/ 3 w 117" name="T0"/>
                  <a:gd fmla="*/ 4 h 43" name="T1"/>
                  <a:gd fmla="*/ 109 w 117" name="T2"/>
                  <a:gd fmla="*/ 41 h 43" name="T3"/>
                  <a:gd fmla="*/ 113 w 117" name="T4"/>
                  <a:gd fmla="*/ 35 h 43" name="T5"/>
                  <a:gd fmla="*/ 3 w 117" name="T6"/>
                  <a:gd fmla="*/ 0 h 43" name="T7"/>
                  <a:gd fmla="*/ 3 w 117" name="T8"/>
                  <a:gd fmla="*/ 4 h 43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43" w="117">
                    <a:moveTo>
                      <a:pt x="3" y="4"/>
                    </a:moveTo>
                    <a:cubicBezTo>
                      <a:pt x="41" y="6"/>
                      <a:pt x="76" y="23"/>
                      <a:pt x="109" y="41"/>
                    </a:cubicBezTo>
                    <a:cubicBezTo>
                      <a:pt x="113" y="43"/>
                      <a:pt x="117" y="37"/>
                      <a:pt x="113" y="35"/>
                    </a:cubicBezTo>
                    <a:cubicBezTo>
                      <a:pt x="79" y="13"/>
                      <a:pt x="43" y="0"/>
                      <a:pt x="3" y="0"/>
                    </a:cubicBezTo>
                    <a:cubicBezTo>
                      <a:pt x="0" y="0"/>
                      <a:pt x="0" y="4"/>
                      <a:pt x="3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altLang="en-US" lang="zh-CN" sz="2400">
                  <a:latin charset="-122" panose="02000000000000000000" pitchFamily="2" typeface="方正静蕾简体"/>
                  <a:ea charset="-122" panose="02000000000000000000" pitchFamily="2" typeface="方正静蕾简体"/>
                </a:endParaRPr>
              </a:p>
            </p:txBody>
          </p:sp>
          <p:sp>
            <p:nvSpPr>
              <p:cNvPr id="99" name="Freeform 86"/>
              <p:cNvSpPr/>
              <p:nvPr/>
            </p:nvSpPr>
            <p:spPr bwMode="auto">
              <a:xfrm>
                <a:off x="7148513" y="1409701"/>
                <a:ext cx="104775" cy="49213"/>
              </a:xfrm>
              <a:custGeom>
                <a:gdLst>
                  <a:gd fmla="*/ 3 w 101" name="T0"/>
                  <a:gd fmla="*/ 6 h 47" name="T1"/>
                  <a:gd fmla="*/ 90 w 101" name="T2"/>
                  <a:gd fmla="*/ 45 h 47" name="T3"/>
                  <a:gd fmla="*/ 96 w 101" name="T4"/>
                  <a:gd fmla="*/ 35 h 47" name="T5"/>
                  <a:gd fmla="*/ 4 w 101" name="T6"/>
                  <a:gd fmla="*/ 0 h 47" name="T7"/>
                  <a:gd fmla="*/ 3 w 101" name="T8"/>
                  <a:gd fmla="*/ 6 h 47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47" w="100">
                    <a:moveTo>
                      <a:pt x="3" y="6"/>
                    </a:moveTo>
                    <a:cubicBezTo>
                      <a:pt x="31" y="18"/>
                      <a:pt x="59" y="37"/>
                      <a:pt x="90" y="45"/>
                    </a:cubicBezTo>
                    <a:cubicBezTo>
                      <a:pt x="95" y="47"/>
                      <a:pt x="101" y="39"/>
                      <a:pt x="96" y="35"/>
                    </a:cubicBezTo>
                    <a:cubicBezTo>
                      <a:pt x="70" y="15"/>
                      <a:pt x="36" y="3"/>
                      <a:pt x="4" y="0"/>
                    </a:cubicBezTo>
                    <a:cubicBezTo>
                      <a:pt x="1" y="0"/>
                      <a:pt x="0" y="4"/>
                      <a:pt x="3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altLang="en-US" lang="zh-CN" sz="2400">
                  <a:latin charset="-122" panose="02000000000000000000" pitchFamily="2" typeface="方正静蕾简体"/>
                  <a:ea charset="-122" panose="02000000000000000000" pitchFamily="2" typeface="方正静蕾简体"/>
                </a:endParaRPr>
              </a:p>
            </p:txBody>
          </p:sp>
          <p:sp>
            <p:nvSpPr>
              <p:cNvPr id="100" name="Freeform 87"/>
              <p:cNvSpPr/>
              <p:nvPr/>
            </p:nvSpPr>
            <p:spPr bwMode="auto">
              <a:xfrm>
                <a:off x="7273926" y="1504951"/>
                <a:ext cx="114300" cy="74613"/>
              </a:xfrm>
              <a:custGeom>
                <a:gdLst>
                  <a:gd fmla="*/ 6 w 110" name="T0"/>
                  <a:gd fmla="*/ 10 h 71" name="T1"/>
                  <a:gd fmla="*/ 55 w 110" name="T2"/>
                  <a:gd fmla="*/ 40 h 71" name="T3"/>
                  <a:gd fmla="*/ 99 w 110" name="T4"/>
                  <a:gd fmla="*/ 67 h 71" name="T5"/>
                  <a:gd fmla="*/ 104 w 110" name="T6"/>
                  <a:gd fmla="*/ 58 h 71" name="T7"/>
                  <a:gd fmla="*/ 9 w 110" name="T8"/>
                  <a:gd fmla="*/ 0 h 71" name="T9"/>
                  <a:gd fmla="*/ 6 w 110" name="T10"/>
                  <a:gd fmla="*/ 10 h 71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71" w="110">
                    <a:moveTo>
                      <a:pt x="6" y="10"/>
                    </a:moveTo>
                    <a:cubicBezTo>
                      <a:pt x="24" y="16"/>
                      <a:pt x="41" y="28"/>
                      <a:pt x="55" y="40"/>
                    </a:cubicBezTo>
                    <a:cubicBezTo>
                      <a:pt x="69" y="51"/>
                      <a:pt x="83" y="59"/>
                      <a:pt x="99" y="67"/>
                    </a:cubicBezTo>
                    <a:cubicBezTo>
                      <a:pt x="105" y="71"/>
                      <a:pt x="110" y="62"/>
                      <a:pt x="104" y="58"/>
                    </a:cubicBezTo>
                    <a:cubicBezTo>
                      <a:pt x="73" y="35"/>
                      <a:pt x="49" y="6"/>
                      <a:pt x="9" y="0"/>
                    </a:cubicBezTo>
                    <a:cubicBezTo>
                      <a:pt x="3" y="0"/>
                      <a:pt x="0" y="8"/>
                      <a:pt x="6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altLang="en-US" lang="zh-CN" sz="2400">
                  <a:latin charset="-122" panose="02000000000000000000" pitchFamily="2" typeface="方正静蕾简体"/>
                  <a:ea charset="-122" panose="02000000000000000000" pitchFamily="2" typeface="方正静蕾简体"/>
                </a:endParaRPr>
              </a:p>
            </p:txBody>
          </p:sp>
          <p:sp>
            <p:nvSpPr>
              <p:cNvPr id="101" name="Freeform 88"/>
              <p:cNvSpPr/>
              <p:nvPr/>
            </p:nvSpPr>
            <p:spPr bwMode="auto">
              <a:xfrm>
                <a:off x="7424738" y="1631951"/>
                <a:ext cx="88900" cy="96838"/>
              </a:xfrm>
              <a:custGeom>
                <a:gdLst>
                  <a:gd fmla="*/ 3 w 85" name="T0"/>
                  <a:gd fmla="*/ 9 h 93" name="T1"/>
                  <a:gd fmla="*/ 75 w 85" name="T2"/>
                  <a:gd fmla="*/ 89 h 93" name="T3"/>
                  <a:gd fmla="*/ 83 w 85" name="T4"/>
                  <a:gd fmla="*/ 83 h 93" name="T5"/>
                  <a:gd fmla="*/ 8 w 85" name="T6"/>
                  <a:gd fmla="*/ 2 h 93" name="T7"/>
                  <a:gd fmla="*/ 3 w 85" name="T8"/>
                  <a:gd fmla="*/ 9 h 93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93" w="85">
                    <a:moveTo>
                      <a:pt x="3" y="9"/>
                    </a:moveTo>
                    <a:cubicBezTo>
                      <a:pt x="28" y="35"/>
                      <a:pt x="50" y="63"/>
                      <a:pt x="75" y="89"/>
                    </a:cubicBezTo>
                    <a:cubicBezTo>
                      <a:pt x="79" y="93"/>
                      <a:pt x="85" y="88"/>
                      <a:pt x="83" y="83"/>
                    </a:cubicBezTo>
                    <a:cubicBezTo>
                      <a:pt x="64" y="52"/>
                      <a:pt x="41" y="20"/>
                      <a:pt x="8" y="2"/>
                    </a:cubicBezTo>
                    <a:cubicBezTo>
                      <a:pt x="4" y="0"/>
                      <a:pt x="0" y="5"/>
                      <a:pt x="3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altLang="en-US" lang="zh-CN" sz="2400">
                  <a:latin charset="-122" panose="02010600030101010101" pitchFamily="2" typeface="宋体"/>
                  <a:ea charset="-122" panose="02000000000000000000" pitchFamily="2" typeface="方正静蕾简体"/>
                </a:endParaRPr>
              </a:p>
            </p:txBody>
          </p:sp>
          <p:sp>
            <p:nvSpPr>
              <p:cNvPr id="102" name="Freeform 89"/>
              <p:cNvSpPr/>
              <p:nvPr/>
            </p:nvSpPr>
            <p:spPr bwMode="auto">
              <a:xfrm>
                <a:off x="7540626" y="1792288"/>
                <a:ext cx="53975" cy="84138"/>
              </a:xfrm>
              <a:custGeom>
                <a:gdLst>
                  <a:gd fmla="*/ 2 w 52" name="T0"/>
                  <a:gd fmla="*/ 4 h 81" name="T1"/>
                  <a:gd fmla="*/ 22 w 52" name="T2"/>
                  <a:gd fmla="*/ 44 h 81" name="T3"/>
                  <a:gd fmla="*/ 45 w 52" name="T4"/>
                  <a:gd fmla="*/ 78 h 81" name="T5"/>
                  <a:gd fmla="*/ 50 w 52" name="T6"/>
                  <a:gd fmla="*/ 74 h 81" name="T7"/>
                  <a:gd fmla="*/ 32 w 52" name="T8"/>
                  <a:gd fmla="*/ 39 h 81" name="T9"/>
                  <a:gd fmla="*/ 6 w 52" name="T10"/>
                  <a:gd fmla="*/ 2 h 81" name="T11"/>
                  <a:gd fmla="*/ 2 w 52" name="T12"/>
                  <a:gd fmla="*/ 4 h 81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81" w="52">
                    <a:moveTo>
                      <a:pt x="2" y="4"/>
                    </a:moveTo>
                    <a:cubicBezTo>
                      <a:pt x="9" y="17"/>
                      <a:pt x="15" y="31"/>
                      <a:pt x="22" y="44"/>
                    </a:cubicBezTo>
                    <a:cubicBezTo>
                      <a:pt x="29" y="56"/>
                      <a:pt x="36" y="67"/>
                      <a:pt x="45" y="78"/>
                    </a:cubicBezTo>
                    <a:cubicBezTo>
                      <a:pt x="47" y="81"/>
                      <a:pt x="52" y="77"/>
                      <a:pt x="50" y="74"/>
                    </a:cubicBezTo>
                    <a:cubicBezTo>
                      <a:pt x="44" y="62"/>
                      <a:pt x="38" y="50"/>
                      <a:pt x="32" y="39"/>
                    </a:cubicBezTo>
                    <a:cubicBezTo>
                      <a:pt x="24" y="25"/>
                      <a:pt x="14" y="14"/>
                      <a:pt x="6" y="2"/>
                    </a:cubicBezTo>
                    <a:cubicBezTo>
                      <a:pt x="4" y="0"/>
                      <a:pt x="0" y="2"/>
                      <a:pt x="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altLang="en-US" lang="zh-CN" sz="2400">
                  <a:latin charset="-122" panose="02000000000000000000" pitchFamily="2" typeface="方正静蕾简体"/>
                  <a:ea charset="-122" panose="02000000000000000000" pitchFamily="2" typeface="方正静蕾简体"/>
                </a:endParaRPr>
              </a:p>
            </p:txBody>
          </p:sp>
          <p:sp>
            <p:nvSpPr>
              <p:cNvPr id="103" name="Freeform 90"/>
              <p:cNvSpPr/>
              <p:nvPr/>
            </p:nvSpPr>
            <p:spPr bwMode="auto">
              <a:xfrm>
                <a:off x="7627938" y="1963738"/>
                <a:ext cx="57150" cy="109538"/>
              </a:xfrm>
              <a:custGeom>
                <a:gdLst>
                  <a:gd fmla="*/ 2 w 55" name="T0"/>
                  <a:gd fmla="*/ 6 h 106" name="T1"/>
                  <a:gd fmla="*/ 45 w 55" name="T2"/>
                  <a:gd fmla="*/ 102 h 106" name="T3"/>
                  <a:gd fmla="*/ 53 w 55" name="T4"/>
                  <a:gd fmla="*/ 98 h 106" name="T5"/>
                  <a:gd fmla="*/ 9 w 55" name="T6"/>
                  <a:gd fmla="*/ 3 h 106" name="T7"/>
                  <a:gd fmla="*/ 2 w 55" name="T8"/>
                  <a:gd fmla="*/ 6 h 106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105" w="55">
                    <a:moveTo>
                      <a:pt x="2" y="6"/>
                    </a:moveTo>
                    <a:cubicBezTo>
                      <a:pt x="14" y="39"/>
                      <a:pt x="30" y="70"/>
                      <a:pt x="45" y="102"/>
                    </a:cubicBezTo>
                    <a:cubicBezTo>
                      <a:pt x="47" y="106"/>
                      <a:pt x="55" y="103"/>
                      <a:pt x="53" y="98"/>
                    </a:cubicBezTo>
                    <a:cubicBezTo>
                      <a:pt x="42" y="65"/>
                      <a:pt x="28" y="33"/>
                      <a:pt x="9" y="3"/>
                    </a:cubicBezTo>
                    <a:cubicBezTo>
                      <a:pt x="7" y="0"/>
                      <a:pt x="0" y="2"/>
                      <a:pt x="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altLang="en-US" lang="zh-CN" sz="2400">
                  <a:latin charset="-122" panose="02000000000000000000" pitchFamily="2" typeface="方正静蕾简体"/>
                  <a:ea charset="-122" panose="02000000000000000000" pitchFamily="2" typeface="方正静蕾简体"/>
                </a:endParaRPr>
              </a:p>
            </p:txBody>
          </p:sp>
          <p:sp>
            <p:nvSpPr>
              <p:cNvPr id="104" name="Freeform 91"/>
              <p:cNvSpPr/>
              <p:nvPr/>
            </p:nvSpPr>
            <p:spPr bwMode="auto">
              <a:xfrm>
                <a:off x="7700963" y="2119313"/>
                <a:ext cx="49213" cy="73025"/>
              </a:xfrm>
              <a:custGeom>
                <a:gdLst>
                  <a:gd fmla="*/ 2 w 47" name="T0"/>
                  <a:gd fmla="*/ 9 h 70" name="T1"/>
                  <a:gd fmla="*/ 32 w 47" name="T2"/>
                  <a:gd fmla="*/ 63 h 70" name="T3"/>
                  <a:gd fmla="*/ 43 w 47" name="T4"/>
                  <a:gd fmla="*/ 54 h 70" name="T5"/>
                  <a:gd fmla="*/ 13 w 47" name="T6"/>
                  <a:gd fmla="*/ 4 h 70" name="T7"/>
                  <a:gd fmla="*/ 2 w 47" name="T8"/>
                  <a:gd fmla="*/ 9 h 70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70" w="47">
                    <a:moveTo>
                      <a:pt x="2" y="9"/>
                    </a:moveTo>
                    <a:cubicBezTo>
                      <a:pt x="9" y="29"/>
                      <a:pt x="18" y="47"/>
                      <a:pt x="32" y="63"/>
                    </a:cubicBezTo>
                    <a:cubicBezTo>
                      <a:pt x="37" y="70"/>
                      <a:pt x="47" y="61"/>
                      <a:pt x="43" y="54"/>
                    </a:cubicBezTo>
                    <a:cubicBezTo>
                      <a:pt x="34" y="37"/>
                      <a:pt x="24" y="20"/>
                      <a:pt x="13" y="4"/>
                    </a:cubicBezTo>
                    <a:cubicBezTo>
                      <a:pt x="9" y="0"/>
                      <a:pt x="0" y="2"/>
                      <a:pt x="2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altLang="en-US" lang="zh-CN" sz="2400">
                  <a:latin charset="-122" panose="02000000000000000000" pitchFamily="2" typeface="方正静蕾简体"/>
                  <a:ea charset="-122" panose="02000000000000000000" pitchFamily="2" typeface="方正静蕾简体"/>
                </a:endParaRPr>
              </a:p>
            </p:txBody>
          </p:sp>
          <p:sp>
            <p:nvSpPr>
              <p:cNvPr id="105" name="Freeform 92"/>
              <p:cNvSpPr/>
              <p:nvPr/>
            </p:nvSpPr>
            <p:spPr bwMode="auto">
              <a:xfrm>
                <a:off x="8164513" y="3827463"/>
                <a:ext cx="123825" cy="60325"/>
              </a:xfrm>
              <a:custGeom>
                <a:gdLst>
                  <a:gd fmla="*/ 1 w 118" name="T0"/>
                  <a:gd fmla="*/ 59 h 59" name="T1"/>
                  <a:gd fmla="*/ 115 w 118" name="T2"/>
                  <a:gd fmla="*/ 6 h 59" name="T3"/>
                  <a:gd fmla="*/ 112 w 118" name="T4"/>
                  <a:gd fmla="*/ 0 h 59" name="T5"/>
                  <a:gd fmla="*/ 0 w 118" name="T6"/>
                  <a:gd fmla="*/ 58 h 59" name="T7"/>
                  <a:gd fmla="*/ 1 w 118" name="T8"/>
                  <a:gd fmla="*/ 59 h 59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59" w="118">
                    <a:moveTo>
                      <a:pt x="1" y="59"/>
                    </a:moveTo>
                    <a:cubicBezTo>
                      <a:pt x="41" y="56"/>
                      <a:pt x="81" y="26"/>
                      <a:pt x="115" y="6"/>
                    </a:cubicBezTo>
                    <a:cubicBezTo>
                      <a:pt x="118" y="4"/>
                      <a:pt x="116" y="0"/>
                      <a:pt x="112" y="0"/>
                    </a:cubicBezTo>
                    <a:cubicBezTo>
                      <a:pt x="73" y="9"/>
                      <a:pt x="33" y="35"/>
                      <a:pt x="0" y="58"/>
                    </a:cubicBezTo>
                    <a:cubicBezTo>
                      <a:pt x="0" y="58"/>
                      <a:pt x="0" y="59"/>
                      <a:pt x="1" y="5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altLang="en-US" lang="zh-CN" sz="2400">
                  <a:latin charset="-122" panose="02000000000000000000" pitchFamily="2" typeface="方正静蕾简体"/>
                  <a:ea charset="-122" panose="02000000000000000000" pitchFamily="2" typeface="方正静蕾简体"/>
                </a:endParaRPr>
              </a:p>
            </p:txBody>
          </p:sp>
        </p:grpSp>
      </p:grpSp>
      <p:grpSp>
        <p:nvGrpSpPr>
          <p:cNvPr id="106" name="组合 105"/>
          <p:cNvGrpSpPr/>
          <p:nvPr/>
        </p:nvGrpSpPr>
        <p:grpSpPr>
          <a:xfrm>
            <a:off x="6096000" y="672514"/>
            <a:ext cx="2956368" cy="2087131"/>
            <a:chOff x="3246438" y="1068388"/>
            <a:chExt cx="5711825" cy="4678363"/>
          </a:xfrm>
          <a:solidFill>
            <a:schemeClr val="tx1"/>
          </a:solidFill>
        </p:grpSpPr>
        <p:sp>
          <p:nvSpPr>
            <p:cNvPr id="107" name="Freeform 5"/>
            <p:cNvSpPr/>
            <p:nvPr/>
          </p:nvSpPr>
          <p:spPr bwMode="auto">
            <a:xfrm>
              <a:off x="3251201" y="3335338"/>
              <a:ext cx="1773238" cy="1609725"/>
            </a:xfrm>
            <a:custGeom>
              <a:gdLst>
                <a:gd fmla="*/ 1697 w 1708" name="T0"/>
                <a:gd fmla="*/ 1365 h 1551" name="T1"/>
                <a:gd fmla="*/ 1422 w 1708" name="T2"/>
                <a:gd fmla="*/ 1470 h 1551" name="T3"/>
                <a:gd fmla="*/ 1072 w 1708" name="T4"/>
                <a:gd fmla="*/ 1471 h 1551" name="T5"/>
                <a:gd fmla="*/ 478 w 1708" name="T6"/>
                <a:gd fmla="*/ 1262 h 1551" name="T7"/>
                <a:gd fmla="*/ 166 w 1708" name="T8"/>
                <a:gd fmla="*/ 672 h 1551" name="T9"/>
                <a:gd fmla="*/ 422 w 1708" name="T10"/>
                <a:gd fmla="*/ 54 h 1551" name="T11"/>
                <a:gd fmla="*/ 393 w 1708" name="T12"/>
                <a:gd fmla="*/ 16 h 1551" name="T13"/>
                <a:gd fmla="*/ 349 w 1708" name="T14"/>
                <a:gd fmla="*/ 1214 h 1551" name="T15"/>
                <a:gd fmla="*/ 906 w 1708" name="T16"/>
                <a:gd fmla="*/ 1500 h 1551" name="T17"/>
                <a:gd fmla="*/ 1579 w 1708" name="T18"/>
                <a:gd fmla="*/ 1467 h 1551" name="T19"/>
                <a:gd fmla="*/ 1704 w 1708" name="T20"/>
                <a:gd fmla="*/ 1373 h 1551" name="T21"/>
                <a:gd fmla="*/ 1697 w 1708" name="T22"/>
                <a:gd fmla="*/ 1365 h 1551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1551" w="1708">
                  <a:moveTo>
                    <a:pt x="1697" y="1365"/>
                  </a:moveTo>
                  <a:cubicBezTo>
                    <a:pt x="1630" y="1437"/>
                    <a:pt x="1515" y="1458"/>
                    <a:pt x="1422" y="1470"/>
                  </a:cubicBezTo>
                  <a:cubicBezTo>
                    <a:pt x="1307" y="1486"/>
                    <a:pt x="1188" y="1481"/>
                    <a:pt x="1072" y="1471"/>
                  </a:cubicBezTo>
                  <a:cubicBezTo>
                    <a:pt x="854" y="1452"/>
                    <a:pt x="649" y="1407"/>
                    <a:pt x="478" y="1262"/>
                  </a:cubicBezTo>
                  <a:cubicBezTo>
                    <a:pt x="305" y="1115"/>
                    <a:pt x="190" y="898"/>
                    <a:pt x="166" y="672"/>
                  </a:cubicBezTo>
                  <a:cubicBezTo>
                    <a:pt x="142" y="434"/>
                    <a:pt x="242" y="210"/>
                    <a:pt x="422" y="54"/>
                  </a:cubicBezTo>
                  <a:cubicBezTo>
                    <a:pt x="442" y="36"/>
                    <a:pt x="414" y="0"/>
                    <a:pt x="393" y="16"/>
                  </a:cubicBezTo>
                  <a:cubicBezTo>
                    <a:pt x="0" y="317"/>
                    <a:pt x="41" y="866"/>
                    <a:pt x="349" y="1214"/>
                  </a:cubicBezTo>
                  <a:cubicBezTo>
                    <a:pt x="495" y="1380"/>
                    <a:pt x="690" y="1468"/>
                    <a:pt x="906" y="1500"/>
                  </a:cubicBezTo>
                  <a:cubicBezTo>
                    <a:pt x="1121" y="1532"/>
                    <a:pt x="1372" y="1551"/>
                    <a:pt x="1579" y="1467"/>
                  </a:cubicBezTo>
                  <a:cubicBezTo>
                    <a:pt x="1629" y="1447"/>
                    <a:pt x="1671" y="1415"/>
                    <a:pt x="1704" y="1373"/>
                  </a:cubicBezTo>
                  <a:cubicBezTo>
                    <a:pt x="1708" y="1368"/>
                    <a:pt x="1702" y="1361"/>
                    <a:pt x="1697" y="13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altLang="en-US" lang="zh-CN" sz="2400">
                <a:latin charset="-122" panose="02000000000000000000" pitchFamily="2" typeface="方正静蕾简体"/>
                <a:ea charset="-122" panose="02000000000000000000" pitchFamily="2" typeface="方正静蕾简体"/>
              </a:endParaRPr>
            </a:p>
          </p:txBody>
        </p:sp>
        <p:sp>
          <p:nvSpPr>
            <p:cNvPr id="108" name="Freeform 6"/>
            <p:cNvSpPr/>
            <p:nvPr/>
          </p:nvSpPr>
          <p:spPr bwMode="auto">
            <a:xfrm>
              <a:off x="3246438" y="1457326"/>
              <a:ext cx="2112963" cy="1933575"/>
            </a:xfrm>
            <a:custGeom>
              <a:gdLst>
                <a:gd fmla="*/ 394 w 2035" name="T0"/>
                <a:gd fmla="*/ 1839 h 1862" name="T1"/>
                <a:gd fmla="*/ 299 w 2035" name="T2"/>
                <a:gd fmla="*/ 1656 h 1862" name="T3"/>
                <a:gd fmla="*/ 221 w 2035" name="T4"/>
                <a:gd fmla="*/ 1452 h 1862" name="T5"/>
                <a:gd fmla="*/ 241 w 2035" name="T6"/>
                <a:gd fmla="*/ 997 h 1862" name="T7"/>
                <a:gd fmla="*/ 650 w 2035" name="T8"/>
                <a:gd fmla="*/ 365 h 1862" name="T9"/>
                <a:gd fmla="*/ 1301 w 2035" name="T10"/>
                <a:gd fmla="*/ 65 h 1862" name="T11"/>
                <a:gd fmla="*/ 1991 w 2035" name="T12"/>
                <a:gd fmla="*/ 323 h 1862" name="T13"/>
                <a:gd fmla="*/ 2019 w 2035" name="T14"/>
                <a:gd fmla="*/ 295 h 1862" name="T15"/>
                <a:gd fmla="*/ 1371 w 2035" name="T16"/>
                <a:gd fmla="*/ 0 h 1862" name="T17"/>
                <a:gd fmla="*/ 709 w 2035" name="T18"/>
                <a:gd fmla="*/ 241 h 1862" name="T19"/>
                <a:gd fmla="*/ 226 w 2035" name="T20"/>
                <a:gd fmla="*/ 1619 h 1862" name="T21"/>
                <a:gd fmla="*/ 375 w 2035" name="T22"/>
                <a:gd fmla="*/ 1851 h 1862" name="T23"/>
                <a:gd fmla="*/ 394 w 2035" name="T24"/>
                <a:gd fmla="*/ 1839 h 1862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1862" w="2034">
                  <a:moveTo>
                    <a:pt x="394" y="1839"/>
                  </a:moveTo>
                  <a:cubicBezTo>
                    <a:pt x="360" y="1781"/>
                    <a:pt x="330" y="1716"/>
                    <a:pt x="299" y="1656"/>
                  </a:cubicBezTo>
                  <a:cubicBezTo>
                    <a:pt x="266" y="1591"/>
                    <a:pt x="240" y="1523"/>
                    <a:pt x="221" y="1452"/>
                  </a:cubicBezTo>
                  <a:cubicBezTo>
                    <a:pt x="181" y="1301"/>
                    <a:pt x="199" y="1146"/>
                    <a:pt x="241" y="997"/>
                  </a:cubicBezTo>
                  <a:cubicBezTo>
                    <a:pt x="310" y="752"/>
                    <a:pt x="461" y="533"/>
                    <a:pt x="650" y="365"/>
                  </a:cubicBezTo>
                  <a:cubicBezTo>
                    <a:pt x="830" y="204"/>
                    <a:pt x="1059" y="88"/>
                    <a:pt x="1301" y="65"/>
                  </a:cubicBezTo>
                  <a:cubicBezTo>
                    <a:pt x="1565" y="40"/>
                    <a:pt x="1795" y="154"/>
                    <a:pt x="1991" y="323"/>
                  </a:cubicBezTo>
                  <a:cubicBezTo>
                    <a:pt x="2010" y="340"/>
                    <a:pt x="2035" y="315"/>
                    <a:pt x="2019" y="295"/>
                  </a:cubicBezTo>
                  <a:cubicBezTo>
                    <a:pt x="1859" y="102"/>
                    <a:pt x="1621" y="0"/>
                    <a:pt x="1371" y="0"/>
                  </a:cubicBezTo>
                  <a:cubicBezTo>
                    <a:pt x="1131" y="0"/>
                    <a:pt x="899" y="101"/>
                    <a:pt x="709" y="241"/>
                  </a:cubicBezTo>
                  <a:cubicBezTo>
                    <a:pt x="298" y="545"/>
                    <a:pt x="0" y="1121"/>
                    <a:pt x="226" y="1619"/>
                  </a:cubicBezTo>
                  <a:cubicBezTo>
                    <a:pt x="266" y="1706"/>
                    <a:pt x="320" y="1775"/>
                    <a:pt x="375" y="1851"/>
                  </a:cubicBezTo>
                  <a:cubicBezTo>
                    <a:pt x="384" y="1862"/>
                    <a:pt x="402" y="1852"/>
                    <a:pt x="394" y="18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altLang="en-US" lang="zh-CN" sz="2400">
                <a:latin charset="-122" panose="02000000000000000000" pitchFamily="2" typeface="方正静蕾简体"/>
                <a:ea charset="-122" panose="02000000000000000000" pitchFamily="2" typeface="方正静蕾简体"/>
              </a:endParaRPr>
            </a:p>
          </p:txBody>
        </p:sp>
        <p:sp>
          <p:nvSpPr>
            <p:cNvPr id="109" name="Freeform 7"/>
            <p:cNvSpPr/>
            <p:nvPr/>
          </p:nvSpPr>
          <p:spPr bwMode="auto">
            <a:xfrm>
              <a:off x="5292726" y="1068388"/>
              <a:ext cx="2541588" cy="1016000"/>
            </a:xfrm>
            <a:custGeom>
              <a:gdLst>
                <a:gd fmla="*/ 38 w 2447" name="T0"/>
                <a:gd fmla="*/ 664 h 979" name="T1"/>
                <a:gd fmla="*/ 1375 w 2447" name="T2"/>
                <a:gd fmla="*/ 104 h 979" name="T3"/>
                <a:gd fmla="*/ 2005 w 2447" name="T4"/>
                <a:gd fmla="*/ 373 h 979" name="T5"/>
                <a:gd fmla="*/ 2402 w 2447" name="T6"/>
                <a:gd fmla="*/ 953 h 979" name="T7"/>
                <a:gd fmla="*/ 2442 w 2447" name="T8"/>
                <a:gd fmla="*/ 943 h 979" name="T9"/>
                <a:gd fmla="*/ 1377 w 2447" name="T10"/>
                <a:gd fmla="*/ 41 h 979" name="T11"/>
                <a:gd fmla="*/ 622 w 2447" name="T12"/>
                <a:gd fmla="*/ 99 h 979" name="T13"/>
                <a:gd fmla="*/ 15 w 2447" name="T14"/>
                <a:gd fmla="*/ 622 h 979" name="T15"/>
                <a:gd fmla="*/ 6 w 2447" name="T16"/>
                <a:gd fmla="*/ 656 h 979" name="T17"/>
                <a:gd fmla="*/ 38 w 2447" name="T18"/>
                <a:gd fmla="*/ 664 h 979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979" w="2447">
                  <a:moveTo>
                    <a:pt x="38" y="664"/>
                  </a:moveTo>
                  <a:cubicBezTo>
                    <a:pt x="235" y="159"/>
                    <a:pt x="897" y="25"/>
                    <a:pt x="1375" y="104"/>
                  </a:cubicBezTo>
                  <a:cubicBezTo>
                    <a:pt x="1602" y="141"/>
                    <a:pt x="1823" y="231"/>
                    <a:pt x="2005" y="373"/>
                  </a:cubicBezTo>
                  <a:cubicBezTo>
                    <a:pt x="2195" y="521"/>
                    <a:pt x="2325" y="727"/>
                    <a:pt x="2402" y="953"/>
                  </a:cubicBezTo>
                  <a:cubicBezTo>
                    <a:pt x="2411" y="979"/>
                    <a:pt x="2447" y="968"/>
                    <a:pt x="2442" y="943"/>
                  </a:cubicBezTo>
                  <a:cubicBezTo>
                    <a:pt x="2340" y="436"/>
                    <a:pt x="1862" y="118"/>
                    <a:pt x="1377" y="41"/>
                  </a:cubicBezTo>
                  <a:cubicBezTo>
                    <a:pt x="1125" y="0"/>
                    <a:pt x="864" y="21"/>
                    <a:pt x="622" y="99"/>
                  </a:cubicBezTo>
                  <a:cubicBezTo>
                    <a:pt x="370" y="180"/>
                    <a:pt x="103" y="360"/>
                    <a:pt x="15" y="622"/>
                  </a:cubicBezTo>
                  <a:cubicBezTo>
                    <a:pt x="13" y="633"/>
                    <a:pt x="10" y="645"/>
                    <a:pt x="6" y="656"/>
                  </a:cubicBezTo>
                  <a:cubicBezTo>
                    <a:pt x="0" y="676"/>
                    <a:pt x="30" y="683"/>
                    <a:pt x="38" y="6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altLang="en-US" lang="zh-CN" sz="2400">
                <a:latin charset="-122" panose="02000000000000000000" pitchFamily="2" typeface="方正静蕾简体"/>
                <a:ea charset="-122" panose="02000000000000000000" pitchFamily="2" typeface="方正静蕾简体"/>
              </a:endParaRPr>
            </a:p>
          </p:txBody>
        </p:sp>
        <p:sp>
          <p:nvSpPr>
            <p:cNvPr id="110" name="Freeform 8"/>
            <p:cNvSpPr/>
            <p:nvPr/>
          </p:nvSpPr>
          <p:spPr bwMode="auto">
            <a:xfrm>
              <a:off x="7777163" y="1998663"/>
              <a:ext cx="1181100" cy="2060575"/>
            </a:xfrm>
            <a:custGeom>
              <a:gdLst>
                <a:gd fmla="*/ 20 w 1137" name="T0"/>
                <a:gd fmla="*/ 63 h 1984" name="T1"/>
                <a:gd fmla="*/ 215 w 1137" name="T2"/>
                <a:gd fmla="*/ 53 h 1984" name="T3"/>
                <a:gd fmla="*/ 400 w 1137" name="T4"/>
                <a:gd fmla="*/ 98 h 1984" name="T5"/>
                <a:gd fmla="*/ 735 w 1137" name="T6"/>
                <a:gd fmla="*/ 336 h 1984" name="T7"/>
                <a:gd fmla="*/ 1044 w 1137" name="T8"/>
                <a:gd fmla="*/ 988 h 1984" name="T9"/>
                <a:gd fmla="*/ 897 w 1137" name="T10"/>
                <a:gd fmla="*/ 1554 h 1984" name="T11"/>
                <a:gd fmla="*/ 343 w 1137" name="T12"/>
                <a:gd fmla="*/ 1942 h 1984" name="T13"/>
                <a:gd fmla="*/ 358 w 1137" name="T14"/>
                <a:gd fmla="*/ 1980 h 1984" name="T15"/>
                <a:gd fmla="*/ 953 w 1137" name="T16"/>
                <a:gd fmla="*/ 1587 h 1984" name="T17"/>
                <a:gd fmla="*/ 1107 w 1137" name="T18"/>
                <a:gd fmla="*/ 964 h 1984" name="T19"/>
                <a:gd fmla="*/ 752 w 1137" name="T20"/>
                <a:gd fmla="*/ 266 h 1984" name="T21"/>
                <a:gd fmla="*/ 415 w 1137" name="T22"/>
                <a:gd fmla="*/ 44 h 1984" name="T23"/>
                <a:gd fmla="*/ 215 w 1137" name="T24"/>
                <a:gd fmla="*/ 2 h 1984" name="T25"/>
                <a:gd fmla="*/ 119 w 1137" name="T26"/>
                <a:gd fmla="*/ 7 h 1984" name="T27"/>
                <a:gd fmla="*/ 14 w 1137" name="T28"/>
                <a:gd fmla="*/ 41 h 1984" name="T29"/>
                <a:gd fmla="*/ 20 w 1137" name="T30"/>
                <a:gd fmla="*/ 63 h 1984" name="T3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b="b" l="0" r="r" t="0"/>
              <a:pathLst>
                <a:path h="1984" w="1137">
                  <a:moveTo>
                    <a:pt x="20" y="63"/>
                  </a:moveTo>
                  <a:cubicBezTo>
                    <a:pt x="80" y="48"/>
                    <a:pt x="154" y="49"/>
                    <a:pt x="215" y="53"/>
                  </a:cubicBezTo>
                  <a:cubicBezTo>
                    <a:pt x="278" y="57"/>
                    <a:pt x="341" y="76"/>
                    <a:pt x="400" y="98"/>
                  </a:cubicBezTo>
                  <a:cubicBezTo>
                    <a:pt x="528" y="148"/>
                    <a:pt x="641" y="238"/>
                    <a:pt x="735" y="336"/>
                  </a:cubicBezTo>
                  <a:cubicBezTo>
                    <a:pt x="900" y="510"/>
                    <a:pt x="1016" y="750"/>
                    <a:pt x="1044" y="988"/>
                  </a:cubicBezTo>
                  <a:cubicBezTo>
                    <a:pt x="1069" y="1190"/>
                    <a:pt x="1016" y="1389"/>
                    <a:pt x="897" y="1554"/>
                  </a:cubicBezTo>
                  <a:cubicBezTo>
                    <a:pt x="757" y="1747"/>
                    <a:pt x="548" y="1839"/>
                    <a:pt x="343" y="1942"/>
                  </a:cubicBezTo>
                  <a:cubicBezTo>
                    <a:pt x="321" y="1953"/>
                    <a:pt x="337" y="1984"/>
                    <a:pt x="358" y="1980"/>
                  </a:cubicBezTo>
                  <a:cubicBezTo>
                    <a:pt x="592" y="1933"/>
                    <a:pt x="812" y="1776"/>
                    <a:pt x="953" y="1587"/>
                  </a:cubicBezTo>
                  <a:cubicBezTo>
                    <a:pt x="1086" y="1410"/>
                    <a:pt x="1137" y="1182"/>
                    <a:pt x="1107" y="964"/>
                  </a:cubicBezTo>
                  <a:cubicBezTo>
                    <a:pt x="1071" y="703"/>
                    <a:pt x="938" y="452"/>
                    <a:pt x="752" y="266"/>
                  </a:cubicBezTo>
                  <a:cubicBezTo>
                    <a:pt x="656" y="170"/>
                    <a:pt x="542" y="93"/>
                    <a:pt x="415" y="44"/>
                  </a:cubicBezTo>
                  <a:cubicBezTo>
                    <a:pt x="351" y="19"/>
                    <a:pt x="283" y="6"/>
                    <a:pt x="215" y="2"/>
                  </a:cubicBezTo>
                  <a:cubicBezTo>
                    <a:pt x="183" y="0"/>
                    <a:pt x="150" y="2"/>
                    <a:pt x="119" y="7"/>
                  </a:cubicBezTo>
                  <a:cubicBezTo>
                    <a:pt x="78" y="13"/>
                    <a:pt x="52" y="27"/>
                    <a:pt x="14" y="41"/>
                  </a:cubicBezTo>
                  <a:cubicBezTo>
                    <a:pt x="0" y="46"/>
                    <a:pt x="6" y="66"/>
                    <a:pt x="20" y="6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altLang="en-US" lang="zh-CN" sz="2400">
                <a:latin charset="-122" panose="02000000000000000000" pitchFamily="2" typeface="方正静蕾简体"/>
                <a:ea charset="-122" panose="02000000000000000000" pitchFamily="2" typeface="方正静蕾简体"/>
              </a:endParaRPr>
            </a:p>
          </p:txBody>
        </p:sp>
        <p:sp>
          <p:nvSpPr>
            <p:cNvPr id="111" name="Freeform 9"/>
            <p:cNvSpPr/>
            <p:nvPr/>
          </p:nvSpPr>
          <p:spPr bwMode="auto">
            <a:xfrm>
              <a:off x="7016751" y="4010026"/>
              <a:ext cx="1208088" cy="1095375"/>
            </a:xfrm>
            <a:custGeom>
              <a:gdLst>
                <a:gd fmla="*/ 1056 w 1164" name="T0"/>
                <a:gd fmla="*/ 16 h 1055" name="T1"/>
                <a:gd fmla="*/ 1085 w 1164" name="T2"/>
                <a:gd fmla="*/ 64 h 1055" name="T3"/>
                <a:gd fmla="*/ 1110 w 1164" name="T4"/>
                <a:gd fmla="*/ 176 h 1055" name="T5"/>
                <a:gd fmla="*/ 1081 w 1164" name="T6"/>
                <a:gd fmla="*/ 362 h 1055" name="T7"/>
                <a:gd fmla="*/ 828 w 1164" name="T8"/>
                <a:gd fmla="*/ 714 h 1055" name="T9"/>
                <a:gd fmla="*/ 30 w 1164" name="T10"/>
                <a:gd fmla="*/ 996 h 1055" name="T11"/>
                <a:gd fmla="*/ 30 w 1164" name="T12"/>
                <a:gd fmla="*/ 1042 h 1055" name="T13"/>
                <a:gd fmla="*/ 893 w 1164" name="T14"/>
                <a:gd fmla="*/ 736 h 1055" name="T15"/>
                <a:gd fmla="*/ 1143 w 1164" name="T16"/>
                <a:gd fmla="*/ 346 h 1055" name="T17"/>
                <a:gd fmla="*/ 1154 w 1164" name="T18"/>
                <a:gd fmla="*/ 140 h 1055" name="T19"/>
                <a:gd fmla="*/ 1121 w 1164" name="T20"/>
                <a:gd fmla="*/ 43 h 1055" name="T21"/>
                <a:gd fmla="*/ 1066 w 1164" name="T22"/>
                <a:gd fmla="*/ 4 h 1055" name="T23"/>
                <a:gd fmla="*/ 1056 w 1164" name="T24"/>
                <a:gd fmla="*/ 16 h 1055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1055" w="1164">
                  <a:moveTo>
                    <a:pt x="1056" y="16"/>
                  </a:moveTo>
                  <a:cubicBezTo>
                    <a:pt x="1068" y="25"/>
                    <a:pt x="1078" y="52"/>
                    <a:pt x="1085" y="64"/>
                  </a:cubicBezTo>
                  <a:cubicBezTo>
                    <a:pt x="1104" y="97"/>
                    <a:pt x="1108" y="139"/>
                    <a:pt x="1110" y="176"/>
                  </a:cubicBezTo>
                  <a:cubicBezTo>
                    <a:pt x="1115" y="240"/>
                    <a:pt x="1103" y="302"/>
                    <a:pt x="1081" y="362"/>
                  </a:cubicBezTo>
                  <a:cubicBezTo>
                    <a:pt x="1032" y="501"/>
                    <a:pt x="939" y="620"/>
                    <a:pt x="828" y="714"/>
                  </a:cubicBezTo>
                  <a:cubicBezTo>
                    <a:pt x="609" y="901"/>
                    <a:pt x="312" y="981"/>
                    <a:pt x="30" y="996"/>
                  </a:cubicBezTo>
                  <a:cubicBezTo>
                    <a:pt x="0" y="998"/>
                    <a:pt x="0" y="1041"/>
                    <a:pt x="30" y="1042"/>
                  </a:cubicBezTo>
                  <a:cubicBezTo>
                    <a:pt x="339" y="1055"/>
                    <a:pt x="661" y="941"/>
                    <a:pt x="893" y="736"/>
                  </a:cubicBezTo>
                  <a:cubicBezTo>
                    <a:pt x="1011" y="632"/>
                    <a:pt x="1097" y="496"/>
                    <a:pt x="1143" y="346"/>
                  </a:cubicBezTo>
                  <a:cubicBezTo>
                    <a:pt x="1163" y="279"/>
                    <a:pt x="1164" y="208"/>
                    <a:pt x="1154" y="140"/>
                  </a:cubicBezTo>
                  <a:cubicBezTo>
                    <a:pt x="1150" y="106"/>
                    <a:pt x="1138" y="73"/>
                    <a:pt x="1121" y="43"/>
                  </a:cubicBezTo>
                  <a:cubicBezTo>
                    <a:pt x="1105" y="16"/>
                    <a:pt x="1089" y="17"/>
                    <a:pt x="1066" y="4"/>
                  </a:cubicBezTo>
                  <a:cubicBezTo>
                    <a:pt x="1058" y="0"/>
                    <a:pt x="1049" y="11"/>
                    <a:pt x="1056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altLang="en-US" lang="zh-CN" sz="2400">
                <a:latin charset="-122" panose="02000000000000000000" pitchFamily="2" typeface="方正静蕾简体"/>
                <a:ea charset="-122" panose="02000000000000000000" pitchFamily="2" typeface="方正静蕾简体"/>
              </a:endParaRPr>
            </a:p>
          </p:txBody>
        </p:sp>
        <p:sp>
          <p:nvSpPr>
            <p:cNvPr id="112" name="Freeform 10"/>
            <p:cNvSpPr/>
            <p:nvPr/>
          </p:nvSpPr>
          <p:spPr bwMode="auto">
            <a:xfrm>
              <a:off x="4975226" y="4775201"/>
              <a:ext cx="1274763" cy="733425"/>
            </a:xfrm>
            <a:custGeom>
              <a:gdLst>
                <a:gd fmla="*/ 28 w 1229" name="T0"/>
                <a:gd fmla="*/ 8 h 706" name="T1"/>
                <a:gd fmla="*/ 139 w 1229" name="T2"/>
                <a:gd fmla="*/ 371 h 706" name="T3"/>
                <a:gd fmla="*/ 420 w 1229" name="T4"/>
                <a:gd fmla="*/ 595 h 706" name="T5"/>
                <a:gd fmla="*/ 1199 w 1229" name="T6"/>
                <a:gd fmla="*/ 617 h 706" name="T7"/>
                <a:gd fmla="*/ 1186 w 1229" name="T8"/>
                <a:gd fmla="*/ 571 h 706" name="T9"/>
                <a:gd fmla="*/ 469 w 1229" name="T10"/>
                <a:gd fmla="*/ 549 h 706" name="T11"/>
                <a:gd fmla="*/ 191 w 1229" name="T12"/>
                <a:gd fmla="*/ 341 h 706" name="T13"/>
                <a:gd fmla="*/ 105 w 1229" name="T14"/>
                <a:gd fmla="*/ 187 h 706" name="T15"/>
                <a:gd fmla="*/ 43 w 1229" name="T16"/>
                <a:gd fmla="*/ 7 h 706" name="T17"/>
                <a:gd fmla="*/ 28 w 1229" name="T18"/>
                <a:gd fmla="*/ 8 h 706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706" w="1229">
                  <a:moveTo>
                    <a:pt x="28" y="8"/>
                  </a:moveTo>
                  <a:cubicBezTo>
                    <a:pt x="0" y="129"/>
                    <a:pt x="72" y="275"/>
                    <a:pt x="139" y="371"/>
                  </a:cubicBezTo>
                  <a:cubicBezTo>
                    <a:pt x="210" y="470"/>
                    <a:pt x="310" y="545"/>
                    <a:pt x="420" y="595"/>
                  </a:cubicBezTo>
                  <a:cubicBezTo>
                    <a:pt x="664" y="706"/>
                    <a:pt x="948" y="698"/>
                    <a:pt x="1199" y="617"/>
                  </a:cubicBezTo>
                  <a:cubicBezTo>
                    <a:pt x="1229" y="608"/>
                    <a:pt x="1217" y="563"/>
                    <a:pt x="1186" y="571"/>
                  </a:cubicBezTo>
                  <a:cubicBezTo>
                    <a:pt x="954" y="630"/>
                    <a:pt x="695" y="637"/>
                    <a:pt x="469" y="549"/>
                  </a:cubicBezTo>
                  <a:cubicBezTo>
                    <a:pt x="360" y="506"/>
                    <a:pt x="262" y="433"/>
                    <a:pt x="191" y="341"/>
                  </a:cubicBezTo>
                  <a:cubicBezTo>
                    <a:pt x="155" y="294"/>
                    <a:pt x="127" y="241"/>
                    <a:pt x="105" y="187"/>
                  </a:cubicBezTo>
                  <a:cubicBezTo>
                    <a:pt x="81" y="128"/>
                    <a:pt x="72" y="63"/>
                    <a:pt x="43" y="7"/>
                  </a:cubicBezTo>
                  <a:cubicBezTo>
                    <a:pt x="40" y="0"/>
                    <a:pt x="30" y="2"/>
                    <a:pt x="28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altLang="en-US" lang="zh-CN" sz="2400">
                <a:latin charset="-122" panose="02000000000000000000" pitchFamily="2" typeface="方正静蕾简体"/>
                <a:ea charset="-122" panose="02000000000000000000" pitchFamily="2" typeface="方正静蕾简体"/>
              </a:endParaRPr>
            </a:p>
          </p:txBody>
        </p:sp>
        <p:sp>
          <p:nvSpPr>
            <p:cNvPr id="113" name="Freeform 11"/>
            <p:cNvSpPr/>
            <p:nvPr/>
          </p:nvSpPr>
          <p:spPr bwMode="auto">
            <a:xfrm>
              <a:off x="6203951" y="5040313"/>
              <a:ext cx="1285875" cy="706438"/>
            </a:xfrm>
            <a:custGeom>
              <a:gdLst>
                <a:gd fmla="*/ 9 w 1238" name="T0"/>
                <a:gd fmla="*/ 343 h 681" name="T1"/>
                <a:gd fmla="*/ 575 w 1238" name="T2"/>
                <a:gd fmla="*/ 605 h 681" name="T3"/>
                <a:gd fmla="*/ 1222 w 1238" name="T4"/>
                <a:gd fmla="*/ 529 h 681" name="T5"/>
                <a:gd fmla="*/ 1222 w 1238" name="T6"/>
                <a:gd fmla="*/ 485 h 681" name="T7"/>
                <a:gd fmla="*/ 968 w 1238" name="T8"/>
                <a:gd fmla="*/ 314 h 681" name="T9"/>
                <a:gd fmla="*/ 825 w 1238" name="T10"/>
                <a:gd fmla="*/ 32 h 681" name="T11"/>
                <a:gd fmla="*/ 776 w 1238" name="T12"/>
                <a:gd fmla="*/ 46 h 681" name="T13"/>
                <a:gd fmla="*/ 921 w 1238" name="T14"/>
                <a:gd fmla="*/ 340 h 681" name="T15"/>
                <a:gd fmla="*/ 1196 w 1238" name="T16"/>
                <a:gd fmla="*/ 529 h 681" name="T17"/>
                <a:gd fmla="*/ 1196 w 1238" name="T18"/>
                <a:gd fmla="*/ 485 h 681" name="T19"/>
                <a:gd fmla="*/ 23 w 1238" name="T20"/>
                <a:gd fmla="*/ 324 h 681" name="T21"/>
                <a:gd fmla="*/ 9 w 1238" name="T22"/>
                <a:gd fmla="*/ 343 h 681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681" w="1238">
                  <a:moveTo>
                    <a:pt x="9" y="343"/>
                  </a:moveTo>
                  <a:cubicBezTo>
                    <a:pt x="152" y="493"/>
                    <a:pt x="376" y="569"/>
                    <a:pt x="575" y="605"/>
                  </a:cubicBezTo>
                  <a:cubicBezTo>
                    <a:pt x="792" y="644"/>
                    <a:pt x="1024" y="631"/>
                    <a:pt x="1222" y="529"/>
                  </a:cubicBezTo>
                  <a:cubicBezTo>
                    <a:pt x="1238" y="520"/>
                    <a:pt x="1238" y="494"/>
                    <a:pt x="1222" y="485"/>
                  </a:cubicBezTo>
                  <a:cubicBezTo>
                    <a:pt x="1131" y="437"/>
                    <a:pt x="1041" y="387"/>
                    <a:pt x="968" y="314"/>
                  </a:cubicBezTo>
                  <a:cubicBezTo>
                    <a:pt x="889" y="238"/>
                    <a:pt x="847" y="138"/>
                    <a:pt x="825" y="32"/>
                  </a:cubicBezTo>
                  <a:cubicBezTo>
                    <a:pt x="819" y="0"/>
                    <a:pt x="770" y="14"/>
                    <a:pt x="776" y="46"/>
                  </a:cubicBezTo>
                  <a:cubicBezTo>
                    <a:pt x="799" y="157"/>
                    <a:pt x="844" y="256"/>
                    <a:pt x="921" y="340"/>
                  </a:cubicBezTo>
                  <a:cubicBezTo>
                    <a:pt x="997" y="422"/>
                    <a:pt x="1098" y="479"/>
                    <a:pt x="1196" y="529"/>
                  </a:cubicBezTo>
                  <a:cubicBezTo>
                    <a:pt x="1196" y="514"/>
                    <a:pt x="1196" y="500"/>
                    <a:pt x="1196" y="485"/>
                  </a:cubicBezTo>
                  <a:cubicBezTo>
                    <a:pt x="821" y="681"/>
                    <a:pt x="352" y="551"/>
                    <a:pt x="23" y="324"/>
                  </a:cubicBezTo>
                  <a:cubicBezTo>
                    <a:pt x="12" y="316"/>
                    <a:pt x="0" y="333"/>
                    <a:pt x="9" y="3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altLang="en-US" lang="zh-CN" sz="2400">
                <a:latin charset="-122" panose="02000000000000000000" pitchFamily="2" typeface="方正静蕾简体"/>
                <a:ea charset="-122" panose="02000000000000000000" pitchFamily="2" typeface="方正静蕾简体"/>
              </a:endParaRPr>
            </a:p>
          </p:txBody>
        </p:sp>
        <p:grpSp>
          <p:nvGrpSpPr>
            <p:cNvPr id="114" name="组合 113"/>
            <p:cNvGrpSpPr/>
            <p:nvPr/>
          </p:nvGrpSpPr>
          <p:grpSpPr>
            <a:xfrm>
              <a:off x="3517901" y="1225551"/>
              <a:ext cx="5260975" cy="4090987"/>
              <a:chOff x="3517901" y="1225551"/>
              <a:chExt cx="5260975" cy="4090987"/>
            </a:xfrm>
            <a:grpFill/>
          </p:grpSpPr>
          <p:sp>
            <p:nvSpPr>
              <p:cNvPr id="115" name="Freeform 12"/>
              <p:cNvSpPr/>
              <p:nvPr/>
            </p:nvSpPr>
            <p:spPr bwMode="auto">
              <a:xfrm>
                <a:off x="7805738" y="2135188"/>
                <a:ext cx="109538" cy="38100"/>
              </a:xfrm>
              <a:custGeom>
                <a:gdLst>
                  <a:gd fmla="*/ 6 w 106" name="T0"/>
                  <a:gd fmla="*/ 35 h 37" name="T1"/>
                  <a:gd fmla="*/ 45 w 106" name="T2"/>
                  <a:gd fmla="*/ 33 h 37" name="T3"/>
                  <a:gd fmla="*/ 97 w 106" name="T4"/>
                  <a:gd fmla="*/ 22 h 37" name="T5"/>
                  <a:gd fmla="*/ 97 w 106" name="T6"/>
                  <a:gd fmla="*/ 6 h 37" name="T7"/>
                  <a:gd fmla="*/ 52 w 106" name="T8"/>
                  <a:gd fmla="*/ 6 h 37" name="T9"/>
                  <a:gd fmla="*/ 4 w 106" name="T10"/>
                  <a:gd fmla="*/ 24 h 37" name="T11"/>
                  <a:gd fmla="*/ 6 w 106" name="T12"/>
                  <a:gd fmla="*/ 35 h 37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37" w="105">
                    <a:moveTo>
                      <a:pt x="6" y="35"/>
                    </a:moveTo>
                    <a:cubicBezTo>
                      <a:pt x="20" y="37"/>
                      <a:pt x="32" y="35"/>
                      <a:pt x="45" y="33"/>
                    </a:cubicBezTo>
                    <a:cubicBezTo>
                      <a:pt x="63" y="30"/>
                      <a:pt x="80" y="29"/>
                      <a:pt x="97" y="22"/>
                    </a:cubicBezTo>
                    <a:cubicBezTo>
                      <a:pt x="105" y="19"/>
                      <a:pt x="106" y="9"/>
                      <a:pt x="97" y="6"/>
                    </a:cubicBezTo>
                    <a:cubicBezTo>
                      <a:pt x="81" y="0"/>
                      <a:pt x="68" y="2"/>
                      <a:pt x="52" y="6"/>
                    </a:cubicBezTo>
                    <a:cubicBezTo>
                      <a:pt x="34" y="9"/>
                      <a:pt x="17" y="13"/>
                      <a:pt x="4" y="24"/>
                    </a:cubicBezTo>
                    <a:cubicBezTo>
                      <a:pt x="0" y="27"/>
                      <a:pt x="2" y="34"/>
                      <a:pt x="6" y="3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altLang="en-US" lang="zh-CN" sz="2400">
                  <a:latin charset="-122" panose="02000000000000000000" pitchFamily="2" typeface="方正静蕾简体"/>
                  <a:ea charset="-122" panose="02000000000000000000" pitchFamily="2" typeface="方正静蕾简体"/>
                </a:endParaRPr>
              </a:p>
            </p:txBody>
          </p:sp>
          <p:sp>
            <p:nvSpPr>
              <p:cNvPr id="116" name="Freeform 13"/>
              <p:cNvSpPr/>
              <p:nvPr/>
            </p:nvSpPr>
            <p:spPr bwMode="auto">
              <a:xfrm>
                <a:off x="8018463" y="2144713"/>
                <a:ext cx="92075" cy="34925"/>
              </a:xfrm>
              <a:custGeom>
                <a:gdLst>
                  <a:gd fmla="*/ 4 w 89" name="T0"/>
                  <a:gd fmla="*/ 9 h 35" name="T1"/>
                  <a:gd fmla="*/ 79 w 89" name="T2"/>
                  <a:gd fmla="*/ 34 h 35" name="T3"/>
                  <a:gd fmla="*/ 83 w 89" name="T4"/>
                  <a:gd fmla="*/ 20 h 35" name="T5"/>
                  <a:gd fmla="*/ 7 w 89" name="T6"/>
                  <a:gd fmla="*/ 0 h 35" name="T7"/>
                  <a:gd fmla="*/ 4 w 89" name="T8"/>
                  <a:gd fmla="*/ 9 h 35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35" w="89">
                    <a:moveTo>
                      <a:pt x="4" y="9"/>
                    </a:moveTo>
                    <a:cubicBezTo>
                      <a:pt x="28" y="23"/>
                      <a:pt x="52" y="31"/>
                      <a:pt x="79" y="34"/>
                    </a:cubicBezTo>
                    <a:cubicBezTo>
                      <a:pt x="87" y="35"/>
                      <a:pt x="89" y="24"/>
                      <a:pt x="83" y="20"/>
                    </a:cubicBezTo>
                    <a:cubicBezTo>
                      <a:pt x="59" y="6"/>
                      <a:pt x="34" y="3"/>
                      <a:pt x="7" y="0"/>
                    </a:cubicBezTo>
                    <a:cubicBezTo>
                      <a:pt x="2" y="0"/>
                      <a:pt x="0" y="7"/>
                      <a:pt x="4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altLang="en-US" lang="zh-CN" sz="2400">
                  <a:latin charset="-122" panose="02000000000000000000" pitchFamily="2" typeface="方正静蕾简体"/>
                  <a:ea charset="-122" panose="02000000000000000000" pitchFamily="2" typeface="方正静蕾简体"/>
                </a:endParaRPr>
              </a:p>
            </p:txBody>
          </p:sp>
          <p:sp>
            <p:nvSpPr>
              <p:cNvPr id="117" name="Freeform 14"/>
              <p:cNvSpPr/>
              <p:nvPr/>
            </p:nvSpPr>
            <p:spPr bwMode="auto">
              <a:xfrm>
                <a:off x="8228013" y="2225676"/>
                <a:ext cx="107950" cy="61913"/>
              </a:xfrm>
              <a:custGeom>
                <a:gdLst>
                  <a:gd fmla="*/ 6 w 105" name="T0"/>
                  <a:gd fmla="*/ 10 h 59" name="T1"/>
                  <a:gd fmla="*/ 91 w 105" name="T2"/>
                  <a:gd fmla="*/ 55 h 59" name="T3"/>
                  <a:gd fmla="*/ 99 w 105" name="T4"/>
                  <a:gd fmla="*/ 44 h 59" name="T5"/>
                  <a:gd fmla="*/ 9 w 105" name="T6"/>
                  <a:gd fmla="*/ 1 h 59" name="T7"/>
                  <a:gd fmla="*/ 6 w 105" name="T8"/>
                  <a:gd fmla="*/ 10 h 59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59" w="105">
                    <a:moveTo>
                      <a:pt x="6" y="10"/>
                    </a:moveTo>
                    <a:cubicBezTo>
                      <a:pt x="35" y="21"/>
                      <a:pt x="64" y="39"/>
                      <a:pt x="91" y="55"/>
                    </a:cubicBezTo>
                    <a:cubicBezTo>
                      <a:pt x="97" y="59"/>
                      <a:pt x="105" y="49"/>
                      <a:pt x="99" y="44"/>
                    </a:cubicBezTo>
                    <a:cubicBezTo>
                      <a:pt x="72" y="20"/>
                      <a:pt x="44" y="7"/>
                      <a:pt x="9" y="1"/>
                    </a:cubicBezTo>
                    <a:cubicBezTo>
                      <a:pt x="3" y="0"/>
                      <a:pt x="0" y="8"/>
                      <a:pt x="6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altLang="en-US" lang="zh-CN" sz="2400">
                  <a:latin charset="-122" panose="02000000000000000000" pitchFamily="2" typeface="方正静蕾简体"/>
                  <a:ea charset="-122" panose="02000000000000000000" pitchFamily="2" typeface="方正静蕾简体"/>
                </a:endParaRPr>
              </a:p>
            </p:txBody>
          </p:sp>
          <p:sp>
            <p:nvSpPr>
              <p:cNvPr id="118" name="Freeform 15"/>
              <p:cNvSpPr/>
              <p:nvPr/>
            </p:nvSpPr>
            <p:spPr bwMode="auto">
              <a:xfrm>
                <a:off x="8421688" y="2389188"/>
                <a:ext cx="77788" cy="84138"/>
              </a:xfrm>
              <a:custGeom>
                <a:gdLst>
                  <a:gd fmla="*/ 1 w 75" name="T0"/>
                  <a:gd fmla="*/ 1 h 81" name="T1"/>
                  <a:gd fmla="*/ 14 w 75" name="T2"/>
                  <a:gd fmla="*/ 20 h 81" name="T3"/>
                  <a:gd fmla="*/ 31 w 75" name="T4"/>
                  <a:gd fmla="*/ 42 h 81" name="T5"/>
                  <a:gd fmla="*/ 62 w 75" name="T6"/>
                  <a:gd fmla="*/ 77 h 81" name="T7"/>
                  <a:gd fmla="*/ 72 w 75" name="T8"/>
                  <a:gd fmla="*/ 71 h 81" name="T9"/>
                  <a:gd fmla="*/ 45 w 75" name="T10"/>
                  <a:gd fmla="*/ 35 h 81" name="T11"/>
                  <a:gd fmla="*/ 24 w 75" name="T12"/>
                  <a:gd fmla="*/ 16 h 81" name="T13"/>
                  <a:gd fmla="*/ 2 w 75" name="T14"/>
                  <a:gd fmla="*/ 0 h 81" name="T15"/>
                  <a:gd fmla="*/ 1 w 75" name="T16"/>
                  <a:gd fmla="*/ 1 h 81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81" w="75">
                    <a:moveTo>
                      <a:pt x="1" y="1"/>
                    </a:moveTo>
                    <a:cubicBezTo>
                      <a:pt x="6" y="6"/>
                      <a:pt x="9" y="14"/>
                      <a:pt x="14" y="20"/>
                    </a:cubicBezTo>
                    <a:cubicBezTo>
                      <a:pt x="19" y="27"/>
                      <a:pt x="25" y="35"/>
                      <a:pt x="31" y="42"/>
                    </a:cubicBezTo>
                    <a:cubicBezTo>
                      <a:pt x="41" y="54"/>
                      <a:pt x="51" y="66"/>
                      <a:pt x="62" y="77"/>
                    </a:cubicBezTo>
                    <a:cubicBezTo>
                      <a:pt x="66" y="81"/>
                      <a:pt x="75" y="77"/>
                      <a:pt x="72" y="71"/>
                    </a:cubicBezTo>
                    <a:cubicBezTo>
                      <a:pt x="66" y="57"/>
                      <a:pt x="57" y="46"/>
                      <a:pt x="45" y="35"/>
                    </a:cubicBezTo>
                    <a:cubicBezTo>
                      <a:pt x="38" y="28"/>
                      <a:pt x="31" y="22"/>
                      <a:pt x="24" y="16"/>
                    </a:cubicBezTo>
                    <a:cubicBezTo>
                      <a:pt x="17" y="10"/>
                      <a:pt x="8" y="6"/>
                      <a:pt x="2" y="0"/>
                    </a:cubicBezTo>
                    <a:cubicBezTo>
                      <a:pt x="1" y="0"/>
                      <a:pt x="0" y="0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altLang="en-US" lang="zh-CN" sz="2400">
                  <a:latin charset="-122" panose="02000000000000000000" pitchFamily="2" typeface="方正静蕾简体"/>
                  <a:ea charset="-122" panose="02000000000000000000" pitchFamily="2" typeface="方正静蕾简体"/>
                </a:endParaRPr>
              </a:p>
            </p:txBody>
          </p:sp>
          <p:sp>
            <p:nvSpPr>
              <p:cNvPr id="119" name="Freeform 16"/>
              <p:cNvSpPr/>
              <p:nvPr/>
            </p:nvSpPr>
            <p:spPr bwMode="auto">
              <a:xfrm>
                <a:off x="8572501" y="2570163"/>
                <a:ext cx="60325" cy="90488"/>
              </a:xfrm>
              <a:custGeom>
                <a:gdLst>
                  <a:gd fmla="*/ 3 w 57" name="T0"/>
                  <a:gd fmla="*/ 10 h 88" name="T1"/>
                  <a:gd fmla="*/ 47 w 57" name="T2"/>
                  <a:gd fmla="*/ 83 h 88" name="T3"/>
                  <a:gd fmla="*/ 55 w 57" name="T4"/>
                  <a:gd fmla="*/ 77 h 88" name="T5"/>
                  <a:gd fmla="*/ 11 w 57" name="T6"/>
                  <a:gd fmla="*/ 5 h 88" name="T7"/>
                  <a:gd fmla="*/ 3 w 57" name="T8"/>
                  <a:gd fmla="*/ 10 h 88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88" w="57">
                    <a:moveTo>
                      <a:pt x="3" y="10"/>
                    </a:moveTo>
                    <a:cubicBezTo>
                      <a:pt x="17" y="35"/>
                      <a:pt x="27" y="63"/>
                      <a:pt x="47" y="83"/>
                    </a:cubicBezTo>
                    <a:cubicBezTo>
                      <a:pt x="51" y="88"/>
                      <a:pt x="57" y="82"/>
                      <a:pt x="55" y="77"/>
                    </a:cubicBezTo>
                    <a:cubicBezTo>
                      <a:pt x="44" y="51"/>
                      <a:pt x="28" y="27"/>
                      <a:pt x="11" y="5"/>
                    </a:cubicBezTo>
                    <a:cubicBezTo>
                      <a:pt x="8" y="0"/>
                      <a:pt x="0" y="4"/>
                      <a:pt x="3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altLang="en-US" lang="zh-CN" sz="2400">
                  <a:latin charset="-122" panose="02000000000000000000" pitchFamily="2" typeface="方正静蕾简体"/>
                  <a:ea charset="-122" panose="02000000000000000000" pitchFamily="2" typeface="方正静蕾简体"/>
                </a:endParaRPr>
              </a:p>
            </p:txBody>
          </p:sp>
          <p:sp>
            <p:nvSpPr>
              <p:cNvPr id="120" name="Freeform 17"/>
              <p:cNvSpPr/>
              <p:nvPr/>
            </p:nvSpPr>
            <p:spPr bwMode="auto">
              <a:xfrm>
                <a:off x="8664576" y="2767013"/>
                <a:ext cx="42863" cy="88900"/>
              </a:xfrm>
              <a:custGeom>
                <a:gdLst>
                  <a:gd fmla="*/ 3 w 41" name="T0"/>
                  <a:gd fmla="*/ 7 h 86" name="T1"/>
                  <a:gd fmla="*/ 30 w 41" name="T2"/>
                  <a:gd fmla="*/ 79 h 86" name="T3"/>
                  <a:gd fmla="*/ 40 w 41" name="T4"/>
                  <a:gd fmla="*/ 76 h 86" name="T5"/>
                  <a:gd fmla="*/ 9 w 41" name="T6"/>
                  <a:gd fmla="*/ 4 h 86" name="T7"/>
                  <a:gd fmla="*/ 3 w 41" name="T8"/>
                  <a:gd fmla="*/ 7 h 86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86" w="41">
                    <a:moveTo>
                      <a:pt x="3" y="7"/>
                    </a:moveTo>
                    <a:cubicBezTo>
                      <a:pt x="16" y="29"/>
                      <a:pt x="21" y="56"/>
                      <a:pt x="30" y="79"/>
                    </a:cubicBezTo>
                    <a:cubicBezTo>
                      <a:pt x="32" y="86"/>
                      <a:pt x="41" y="83"/>
                      <a:pt x="40" y="76"/>
                    </a:cubicBezTo>
                    <a:cubicBezTo>
                      <a:pt x="36" y="48"/>
                      <a:pt x="25" y="27"/>
                      <a:pt x="9" y="4"/>
                    </a:cubicBezTo>
                    <a:cubicBezTo>
                      <a:pt x="7" y="0"/>
                      <a:pt x="0" y="3"/>
                      <a:pt x="3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altLang="en-US" lang="zh-CN" sz="2400">
                  <a:latin charset="-122" panose="02000000000000000000" pitchFamily="2" typeface="方正静蕾简体"/>
                  <a:ea charset="-122" panose="02000000000000000000" pitchFamily="2" typeface="方正静蕾简体"/>
                </a:endParaRPr>
              </a:p>
            </p:txBody>
          </p:sp>
          <p:sp>
            <p:nvSpPr>
              <p:cNvPr id="121" name="Freeform 18"/>
              <p:cNvSpPr/>
              <p:nvPr/>
            </p:nvSpPr>
            <p:spPr bwMode="auto">
              <a:xfrm>
                <a:off x="8740776" y="2992438"/>
                <a:ext cx="26988" cy="107950"/>
              </a:xfrm>
              <a:custGeom>
                <a:gdLst>
                  <a:gd fmla="*/ 2 w 27" name="T0"/>
                  <a:gd fmla="*/ 7 h 104" name="T1"/>
                  <a:gd fmla="*/ 17 w 27" name="T2"/>
                  <a:gd fmla="*/ 100 h 104" name="T3"/>
                  <a:gd fmla="*/ 23 w 27" name="T4"/>
                  <a:gd fmla="*/ 100 h 104" name="T5"/>
                  <a:gd fmla="*/ 9 w 27" name="T6"/>
                  <a:gd fmla="*/ 4 h 104" name="T7"/>
                  <a:gd fmla="*/ 2 w 27" name="T8"/>
                  <a:gd fmla="*/ 7 h 104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104" w="27">
                    <a:moveTo>
                      <a:pt x="2" y="7"/>
                    </a:moveTo>
                    <a:cubicBezTo>
                      <a:pt x="14" y="36"/>
                      <a:pt x="13" y="68"/>
                      <a:pt x="17" y="100"/>
                    </a:cubicBezTo>
                    <a:cubicBezTo>
                      <a:pt x="17" y="104"/>
                      <a:pt x="23" y="104"/>
                      <a:pt x="23" y="100"/>
                    </a:cubicBezTo>
                    <a:cubicBezTo>
                      <a:pt x="27" y="67"/>
                      <a:pt x="24" y="33"/>
                      <a:pt x="9" y="4"/>
                    </a:cubicBezTo>
                    <a:cubicBezTo>
                      <a:pt x="7" y="0"/>
                      <a:pt x="0" y="3"/>
                      <a:pt x="2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altLang="en-US" lang="zh-CN" sz="2400">
                  <a:latin charset="-122" panose="02000000000000000000" pitchFamily="2" typeface="方正静蕾简体"/>
                  <a:ea charset="-122" panose="02000000000000000000" pitchFamily="2" typeface="方正静蕾简体"/>
                </a:endParaRPr>
              </a:p>
            </p:txBody>
          </p:sp>
          <p:sp>
            <p:nvSpPr>
              <p:cNvPr id="122" name="Freeform 19"/>
              <p:cNvSpPr/>
              <p:nvPr/>
            </p:nvSpPr>
            <p:spPr bwMode="auto">
              <a:xfrm>
                <a:off x="8753476" y="3206751"/>
                <a:ext cx="25400" cy="80963"/>
              </a:xfrm>
              <a:custGeom>
                <a:gdLst>
                  <a:gd fmla="*/ 13 w 24" name="T0"/>
                  <a:gd fmla="*/ 2 h 78" name="T1"/>
                  <a:gd fmla="*/ 4 w 24" name="T2"/>
                  <a:gd fmla="*/ 32 h 78" name="T3"/>
                  <a:gd fmla="*/ 2 w 24" name="T4"/>
                  <a:gd fmla="*/ 46 h 78" name="T5"/>
                  <a:gd fmla="*/ 0 w 24" name="T6"/>
                  <a:gd fmla="*/ 66 h 78" name="T7"/>
                  <a:gd fmla="*/ 13 w 24" name="T8"/>
                  <a:gd fmla="*/ 71 h 78" name="T9"/>
                  <a:gd fmla="*/ 23 w 24" name="T10"/>
                  <a:gd fmla="*/ 39 h 78" name="T11"/>
                  <a:gd fmla="*/ 15 w 24" name="T12"/>
                  <a:gd fmla="*/ 2 h 78" name="T13"/>
                  <a:gd fmla="*/ 13 w 24" name="T14"/>
                  <a:gd fmla="*/ 2 h 78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78" w="24">
                    <a:moveTo>
                      <a:pt x="13" y="2"/>
                    </a:moveTo>
                    <a:cubicBezTo>
                      <a:pt x="9" y="12"/>
                      <a:pt x="6" y="21"/>
                      <a:pt x="4" y="32"/>
                    </a:cubicBezTo>
                    <a:cubicBezTo>
                      <a:pt x="3" y="37"/>
                      <a:pt x="2" y="41"/>
                      <a:pt x="2" y="46"/>
                    </a:cubicBezTo>
                    <a:cubicBezTo>
                      <a:pt x="1" y="53"/>
                      <a:pt x="1" y="59"/>
                      <a:pt x="0" y="66"/>
                    </a:cubicBezTo>
                    <a:cubicBezTo>
                      <a:pt x="0" y="72"/>
                      <a:pt x="9" y="78"/>
                      <a:pt x="13" y="71"/>
                    </a:cubicBezTo>
                    <a:cubicBezTo>
                      <a:pt x="18" y="60"/>
                      <a:pt x="21" y="52"/>
                      <a:pt x="23" y="39"/>
                    </a:cubicBezTo>
                    <a:cubicBezTo>
                      <a:pt x="24" y="25"/>
                      <a:pt x="20" y="15"/>
                      <a:pt x="15" y="2"/>
                    </a:cubicBezTo>
                    <a:cubicBezTo>
                      <a:pt x="15" y="0"/>
                      <a:pt x="13" y="1"/>
                      <a:pt x="13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altLang="en-US" lang="zh-CN" sz="2400">
                  <a:latin charset="-122" panose="02000000000000000000" pitchFamily="2" typeface="方正静蕾简体"/>
                  <a:ea charset="-122" panose="02000000000000000000" pitchFamily="2" typeface="方正静蕾简体"/>
                </a:endParaRPr>
              </a:p>
            </p:txBody>
          </p:sp>
          <p:sp>
            <p:nvSpPr>
              <p:cNvPr id="123" name="Freeform 20"/>
              <p:cNvSpPr/>
              <p:nvPr/>
            </p:nvSpPr>
            <p:spPr bwMode="auto">
              <a:xfrm>
                <a:off x="8672513" y="3368676"/>
                <a:ext cx="61913" cy="100013"/>
              </a:xfrm>
              <a:custGeom>
                <a:gdLst>
                  <a:gd fmla="*/ 46 w 61" name="T0"/>
                  <a:gd fmla="*/ 3 h 97" name="T1"/>
                  <a:gd fmla="*/ 6 w 61" name="T2"/>
                  <a:gd fmla="*/ 81 h 97" name="T3"/>
                  <a:gd fmla="*/ 20 w 61" name="T4"/>
                  <a:gd fmla="*/ 91 h 97" name="T5"/>
                  <a:gd fmla="*/ 52 w 61" name="T6"/>
                  <a:gd fmla="*/ 51 h 97" name="T7"/>
                  <a:gd fmla="*/ 53 w 61" name="T8"/>
                  <a:gd fmla="*/ 3 h 97" name="T9"/>
                  <a:gd fmla="*/ 46 w 61" name="T10"/>
                  <a:gd fmla="*/ 3 h 97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97" w="61">
                    <a:moveTo>
                      <a:pt x="46" y="3"/>
                    </a:moveTo>
                    <a:cubicBezTo>
                      <a:pt x="33" y="29"/>
                      <a:pt x="23" y="57"/>
                      <a:pt x="6" y="81"/>
                    </a:cubicBezTo>
                    <a:cubicBezTo>
                      <a:pt x="0" y="89"/>
                      <a:pt x="13" y="97"/>
                      <a:pt x="20" y="91"/>
                    </a:cubicBezTo>
                    <a:cubicBezTo>
                      <a:pt x="34" y="80"/>
                      <a:pt x="45" y="69"/>
                      <a:pt x="52" y="51"/>
                    </a:cubicBezTo>
                    <a:cubicBezTo>
                      <a:pt x="58" y="35"/>
                      <a:pt x="61" y="20"/>
                      <a:pt x="53" y="3"/>
                    </a:cubicBezTo>
                    <a:cubicBezTo>
                      <a:pt x="52" y="0"/>
                      <a:pt x="47" y="1"/>
                      <a:pt x="46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altLang="en-US" lang="zh-CN" sz="2400">
                  <a:latin charset="-122" panose="02000000000000000000" pitchFamily="2" typeface="方正静蕾简体"/>
                  <a:ea charset="-122" panose="02000000000000000000" pitchFamily="2" typeface="方正静蕾简体"/>
                </a:endParaRPr>
              </a:p>
            </p:txBody>
          </p:sp>
          <p:sp>
            <p:nvSpPr>
              <p:cNvPr id="124" name="Freeform 21"/>
              <p:cNvSpPr/>
              <p:nvPr/>
            </p:nvSpPr>
            <p:spPr bwMode="auto">
              <a:xfrm>
                <a:off x="8559801" y="3544888"/>
                <a:ext cx="68263" cy="84138"/>
              </a:xfrm>
              <a:custGeom>
                <a:gdLst>
                  <a:gd fmla="*/ 51 w 66" name="T0"/>
                  <a:gd fmla="*/ 4 h 81" name="T1"/>
                  <a:gd fmla="*/ 24 w 66" name="T2"/>
                  <a:gd fmla="*/ 33 h 81" name="T3"/>
                  <a:gd fmla="*/ 14 w 66" name="T4"/>
                  <a:gd fmla="*/ 46 h 81" name="T5"/>
                  <a:gd fmla="*/ 5 w 66" name="T6"/>
                  <a:gd fmla="*/ 62 h 81" name="T7"/>
                  <a:gd fmla="*/ 18 w 66" name="T8"/>
                  <a:gd fmla="*/ 75 h 81" name="T9"/>
                  <a:gd fmla="*/ 32 w 66" name="T10"/>
                  <a:gd fmla="*/ 65 h 81" name="T11"/>
                  <a:gd fmla="*/ 45 w 66" name="T12"/>
                  <a:gd fmla="*/ 49 h 81" name="T13"/>
                  <a:gd fmla="*/ 63 w 66" name="T14"/>
                  <a:gd fmla="*/ 11 h 81" name="T15"/>
                  <a:gd fmla="*/ 51 w 66" name="T16"/>
                  <a:gd fmla="*/ 4 h 81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81" w="66">
                    <a:moveTo>
                      <a:pt x="51" y="4"/>
                    </a:moveTo>
                    <a:cubicBezTo>
                      <a:pt x="41" y="13"/>
                      <a:pt x="32" y="22"/>
                      <a:pt x="24" y="33"/>
                    </a:cubicBezTo>
                    <a:cubicBezTo>
                      <a:pt x="21" y="37"/>
                      <a:pt x="17" y="41"/>
                      <a:pt x="14" y="46"/>
                    </a:cubicBezTo>
                    <a:cubicBezTo>
                      <a:pt x="10" y="51"/>
                      <a:pt x="9" y="57"/>
                      <a:pt x="5" y="62"/>
                    </a:cubicBezTo>
                    <a:cubicBezTo>
                      <a:pt x="0" y="70"/>
                      <a:pt x="10" y="81"/>
                      <a:pt x="18" y="75"/>
                    </a:cubicBezTo>
                    <a:cubicBezTo>
                      <a:pt x="22" y="72"/>
                      <a:pt x="29" y="69"/>
                      <a:pt x="32" y="65"/>
                    </a:cubicBezTo>
                    <a:cubicBezTo>
                      <a:pt x="37" y="60"/>
                      <a:pt x="41" y="55"/>
                      <a:pt x="45" y="49"/>
                    </a:cubicBezTo>
                    <a:cubicBezTo>
                      <a:pt x="53" y="37"/>
                      <a:pt x="59" y="25"/>
                      <a:pt x="63" y="11"/>
                    </a:cubicBezTo>
                    <a:cubicBezTo>
                      <a:pt x="66" y="4"/>
                      <a:pt x="56" y="0"/>
                      <a:pt x="51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altLang="en-US" lang="zh-CN" sz="2400">
                  <a:latin charset="-122" panose="02000000000000000000" pitchFamily="2" typeface="方正静蕾简体"/>
                  <a:ea charset="-122" panose="02000000000000000000" pitchFamily="2" typeface="方正静蕾简体"/>
                </a:endParaRPr>
              </a:p>
            </p:txBody>
          </p:sp>
          <p:sp>
            <p:nvSpPr>
              <p:cNvPr id="125" name="Freeform 22"/>
              <p:cNvSpPr/>
              <p:nvPr/>
            </p:nvSpPr>
            <p:spPr bwMode="auto">
              <a:xfrm>
                <a:off x="8374063" y="3732213"/>
                <a:ext cx="80963" cy="65088"/>
              </a:xfrm>
              <a:custGeom>
                <a:gdLst>
                  <a:gd fmla="*/ 66 w 79" name="T0"/>
                  <a:gd fmla="*/ 3 h 62" name="T1"/>
                  <a:gd fmla="*/ 35 w 79" name="T2"/>
                  <a:gd fmla="*/ 23 h 62" name="T3"/>
                  <a:gd fmla="*/ 6 w 79" name="T4"/>
                  <a:gd fmla="*/ 48 h 62" name="T5"/>
                  <a:gd fmla="*/ 14 w 79" name="T6"/>
                  <a:gd fmla="*/ 58 h 62" name="T7"/>
                  <a:gd fmla="*/ 45 w 79" name="T8"/>
                  <a:gd fmla="*/ 38 h 62" name="T9"/>
                  <a:gd fmla="*/ 73 w 79" name="T10"/>
                  <a:gd fmla="*/ 13 h 62" name="T11"/>
                  <a:gd fmla="*/ 66 w 79" name="T12"/>
                  <a:gd fmla="*/ 3 h 62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62" w="79">
                    <a:moveTo>
                      <a:pt x="66" y="3"/>
                    </a:moveTo>
                    <a:cubicBezTo>
                      <a:pt x="55" y="9"/>
                      <a:pt x="45" y="15"/>
                      <a:pt x="35" y="23"/>
                    </a:cubicBezTo>
                    <a:cubicBezTo>
                      <a:pt x="25" y="31"/>
                      <a:pt x="16" y="39"/>
                      <a:pt x="6" y="48"/>
                    </a:cubicBezTo>
                    <a:cubicBezTo>
                      <a:pt x="0" y="53"/>
                      <a:pt x="8" y="62"/>
                      <a:pt x="14" y="58"/>
                    </a:cubicBezTo>
                    <a:cubicBezTo>
                      <a:pt x="25" y="52"/>
                      <a:pt x="35" y="46"/>
                      <a:pt x="45" y="38"/>
                    </a:cubicBezTo>
                    <a:cubicBezTo>
                      <a:pt x="55" y="30"/>
                      <a:pt x="64" y="21"/>
                      <a:pt x="73" y="13"/>
                    </a:cubicBezTo>
                    <a:cubicBezTo>
                      <a:pt x="79" y="9"/>
                      <a:pt x="72" y="0"/>
                      <a:pt x="66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altLang="en-US" lang="zh-CN" sz="2400">
                  <a:latin charset="-122" panose="02000000000000000000" pitchFamily="2" typeface="方正静蕾简体"/>
                  <a:ea charset="-122" panose="02000000000000000000" pitchFamily="2" typeface="方正静蕾简体"/>
                </a:endParaRPr>
              </a:p>
            </p:txBody>
          </p:sp>
          <p:sp>
            <p:nvSpPr>
              <p:cNvPr id="126" name="Freeform 23"/>
              <p:cNvSpPr/>
              <p:nvPr/>
            </p:nvSpPr>
            <p:spPr bwMode="auto">
              <a:xfrm>
                <a:off x="7953376" y="3932238"/>
                <a:ext cx="93663" cy="30163"/>
              </a:xfrm>
              <a:custGeom>
                <a:gdLst>
                  <a:gd fmla="*/ 82 w 91" name="T0"/>
                  <a:gd fmla="*/ 1 h 30" name="T1"/>
                  <a:gd fmla="*/ 42 w 91" name="T2"/>
                  <a:gd fmla="*/ 5 h 30" name="T3"/>
                  <a:gd fmla="*/ 9 w 91" name="T4"/>
                  <a:gd fmla="*/ 11 h 30" name="T5"/>
                  <a:gd fmla="*/ 9 w 91" name="T6"/>
                  <a:gd fmla="*/ 28 h 30" name="T7"/>
                  <a:gd fmla="*/ 45 w 91" name="T8"/>
                  <a:gd fmla="*/ 27 h 30" name="T9"/>
                  <a:gd fmla="*/ 86 w 91" name="T10"/>
                  <a:gd fmla="*/ 9 h 30" name="T11"/>
                  <a:gd fmla="*/ 82 w 91" name="T12"/>
                  <a:gd fmla="*/ 1 h 30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30" w="91">
                    <a:moveTo>
                      <a:pt x="82" y="1"/>
                    </a:moveTo>
                    <a:cubicBezTo>
                      <a:pt x="69" y="3"/>
                      <a:pt x="55" y="3"/>
                      <a:pt x="42" y="5"/>
                    </a:cubicBezTo>
                    <a:cubicBezTo>
                      <a:pt x="31" y="6"/>
                      <a:pt x="20" y="9"/>
                      <a:pt x="9" y="11"/>
                    </a:cubicBezTo>
                    <a:cubicBezTo>
                      <a:pt x="0" y="13"/>
                      <a:pt x="0" y="27"/>
                      <a:pt x="9" y="28"/>
                    </a:cubicBezTo>
                    <a:cubicBezTo>
                      <a:pt x="22" y="30"/>
                      <a:pt x="32" y="30"/>
                      <a:pt x="45" y="27"/>
                    </a:cubicBezTo>
                    <a:cubicBezTo>
                      <a:pt x="60" y="23"/>
                      <a:pt x="72" y="15"/>
                      <a:pt x="86" y="9"/>
                    </a:cubicBezTo>
                    <a:cubicBezTo>
                      <a:pt x="91" y="7"/>
                      <a:pt x="87" y="0"/>
                      <a:pt x="8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altLang="en-US" lang="zh-CN" sz="2400">
                  <a:latin charset="-122" panose="02000000000000000000" pitchFamily="2" typeface="方正静蕾简体"/>
                  <a:ea charset="-122" panose="02000000000000000000" pitchFamily="2" typeface="方正静蕾简体"/>
                </a:endParaRPr>
              </a:p>
            </p:txBody>
          </p:sp>
          <p:sp>
            <p:nvSpPr>
              <p:cNvPr id="127" name="Freeform 24"/>
              <p:cNvSpPr/>
              <p:nvPr/>
            </p:nvSpPr>
            <p:spPr bwMode="auto">
              <a:xfrm>
                <a:off x="7991476" y="3992563"/>
                <a:ext cx="65088" cy="77788"/>
              </a:xfrm>
              <a:custGeom>
                <a:gdLst>
                  <a:gd fmla="*/ 2 w 63" name="T0"/>
                  <a:gd fmla="*/ 6 h 74" name="T1"/>
                  <a:gd fmla="*/ 12 w 63" name="T2"/>
                  <a:gd fmla="*/ 18 h 74" name="T3"/>
                  <a:gd fmla="*/ 24 w 63" name="T4"/>
                  <a:gd fmla="*/ 34 h 74" name="T5"/>
                  <a:gd fmla="*/ 36 w 63" name="T6"/>
                  <a:gd fmla="*/ 51 h 74" name="T7"/>
                  <a:gd fmla="*/ 47 w 63" name="T8"/>
                  <a:gd fmla="*/ 66 h 74" name="T9"/>
                  <a:gd fmla="*/ 61 w 63" name="T10"/>
                  <a:gd fmla="*/ 60 h 74" name="T11"/>
                  <a:gd fmla="*/ 37 w 63" name="T12"/>
                  <a:gd fmla="*/ 16 h 74" name="T13"/>
                  <a:gd fmla="*/ 18 w 63" name="T14"/>
                  <a:gd fmla="*/ 3 h 74" name="T15"/>
                  <a:gd fmla="*/ 3 w 63" name="T16"/>
                  <a:gd fmla="*/ 2 h 74" name="T17"/>
                  <a:gd fmla="*/ 2 w 63" name="T18"/>
                  <a:gd fmla="*/ 6 h 74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74" w="62">
                    <a:moveTo>
                      <a:pt x="2" y="6"/>
                    </a:moveTo>
                    <a:cubicBezTo>
                      <a:pt x="6" y="7"/>
                      <a:pt x="10" y="15"/>
                      <a:pt x="12" y="18"/>
                    </a:cubicBezTo>
                    <a:cubicBezTo>
                      <a:pt x="15" y="24"/>
                      <a:pt x="20" y="29"/>
                      <a:pt x="24" y="34"/>
                    </a:cubicBezTo>
                    <a:cubicBezTo>
                      <a:pt x="29" y="39"/>
                      <a:pt x="32" y="45"/>
                      <a:pt x="36" y="51"/>
                    </a:cubicBezTo>
                    <a:cubicBezTo>
                      <a:pt x="39" y="56"/>
                      <a:pt x="44" y="60"/>
                      <a:pt x="47" y="66"/>
                    </a:cubicBezTo>
                    <a:cubicBezTo>
                      <a:pt x="51" y="74"/>
                      <a:pt x="63" y="68"/>
                      <a:pt x="61" y="60"/>
                    </a:cubicBezTo>
                    <a:cubicBezTo>
                      <a:pt x="57" y="43"/>
                      <a:pt x="50" y="29"/>
                      <a:pt x="37" y="16"/>
                    </a:cubicBezTo>
                    <a:cubicBezTo>
                      <a:pt x="32" y="10"/>
                      <a:pt x="26" y="6"/>
                      <a:pt x="18" y="3"/>
                    </a:cubicBezTo>
                    <a:cubicBezTo>
                      <a:pt x="13" y="0"/>
                      <a:pt x="8" y="1"/>
                      <a:pt x="3" y="2"/>
                    </a:cubicBezTo>
                    <a:cubicBezTo>
                      <a:pt x="0" y="2"/>
                      <a:pt x="0" y="6"/>
                      <a:pt x="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altLang="en-US" lang="zh-CN" sz="2400">
                  <a:latin charset="-122" panose="02000000000000000000" pitchFamily="2" typeface="方正静蕾简体"/>
                  <a:ea charset="-122" panose="02000000000000000000" pitchFamily="2" typeface="方正静蕾简体"/>
                </a:endParaRPr>
              </a:p>
            </p:txBody>
          </p:sp>
          <p:sp>
            <p:nvSpPr>
              <p:cNvPr id="128" name="Freeform 25"/>
              <p:cNvSpPr/>
              <p:nvPr/>
            </p:nvSpPr>
            <p:spPr bwMode="auto">
              <a:xfrm>
                <a:off x="8085138" y="4160838"/>
                <a:ext cx="26988" cy="95250"/>
              </a:xfrm>
              <a:custGeom>
                <a:gdLst>
                  <a:gd fmla="*/ 0 w 26" name="T0"/>
                  <a:gd fmla="*/ 8 h 91" name="T1"/>
                  <a:gd fmla="*/ 6 w 26" name="T2"/>
                  <a:gd fmla="*/ 83 h 91" name="T3"/>
                  <a:gd fmla="*/ 22 w 26" name="T4"/>
                  <a:gd fmla="*/ 83 h 91" name="T5"/>
                  <a:gd fmla="*/ 13 w 26" name="T6"/>
                  <a:gd fmla="*/ 5 h 91" name="T7"/>
                  <a:gd fmla="*/ 0 w 26" name="T8"/>
                  <a:gd fmla="*/ 8 h 91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91" w="26">
                    <a:moveTo>
                      <a:pt x="0" y="8"/>
                    </a:moveTo>
                    <a:cubicBezTo>
                      <a:pt x="1" y="33"/>
                      <a:pt x="2" y="59"/>
                      <a:pt x="6" y="83"/>
                    </a:cubicBezTo>
                    <a:cubicBezTo>
                      <a:pt x="8" y="91"/>
                      <a:pt x="20" y="91"/>
                      <a:pt x="22" y="83"/>
                    </a:cubicBezTo>
                    <a:cubicBezTo>
                      <a:pt x="26" y="58"/>
                      <a:pt x="26" y="27"/>
                      <a:pt x="13" y="5"/>
                    </a:cubicBezTo>
                    <a:cubicBezTo>
                      <a:pt x="9" y="0"/>
                      <a:pt x="0" y="2"/>
                      <a:pt x="0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altLang="en-US" lang="zh-CN" sz="2400">
                  <a:latin charset="-122" panose="02000000000000000000" pitchFamily="2" typeface="方正静蕾简体"/>
                  <a:ea charset="-122" panose="02000000000000000000" pitchFamily="2" typeface="方正静蕾简体"/>
                </a:endParaRPr>
              </a:p>
            </p:txBody>
          </p:sp>
          <p:sp>
            <p:nvSpPr>
              <p:cNvPr id="129" name="Freeform 26"/>
              <p:cNvSpPr/>
              <p:nvPr/>
            </p:nvSpPr>
            <p:spPr bwMode="auto">
              <a:xfrm>
                <a:off x="8034338" y="4348163"/>
                <a:ext cx="44450" cy="106363"/>
              </a:xfrm>
              <a:custGeom>
                <a:gdLst>
                  <a:gd fmla="*/ 8 w 43" name="T0"/>
                  <a:gd fmla="*/ 99 h 102" name="T1"/>
                  <a:gd fmla="*/ 32 w 43" name="T2"/>
                  <a:gd fmla="*/ 61 h 102" name="T3"/>
                  <a:gd fmla="*/ 42 w 43" name="T4"/>
                  <a:gd fmla="*/ 9 h 102" name="T5"/>
                  <a:gd fmla="*/ 27 w 43" name="T6"/>
                  <a:gd fmla="*/ 7 h 102" name="T7"/>
                  <a:gd fmla="*/ 13 w 43" name="T8"/>
                  <a:gd fmla="*/ 50 h 102" name="T9"/>
                  <a:gd fmla="*/ 1 w 43" name="T10"/>
                  <a:gd fmla="*/ 95 h 102" name="T11"/>
                  <a:gd fmla="*/ 8 w 43" name="T12"/>
                  <a:gd fmla="*/ 99 h 102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102" w="43">
                    <a:moveTo>
                      <a:pt x="8" y="99"/>
                    </a:moveTo>
                    <a:cubicBezTo>
                      <a:pt x="19" y="87"/>
                      <a:pt x="26" y="76"/>
                      <a:pt x="32" y="61"/>
                    </a:cubicBezTo>
                    <a:cubicBezTo>
                      <a:pt x="38" y="44"/>
                      <a:pt x="40" y="27"/>
                      <a:pt x="42" y="9"/>
                    </a:cubicBezTo>
                    <a:cubicBezTo>
                      <a:pt x="43" y="0"/>
                      <a:pt x="30" y="0"/>
                      <a:pt x="27" y="7"/>
                    </a:cubicBezTo>
                    <a:cubicBezTo>
                      <a:pt x="21" y="22"/>
                      <a:pt x="16" y="35"/>
                      <a:pt x="13" y="50"/>
                    </a:cubicBezTo>
                    <a:cubicBezTo>
                      <a:pt x="9" y="64"/>
                      <a:pt x="7" y="81"/>
                      <a:pt x="1" y="95"/>
                    </a:cubicBezTo>
                    <a:cubicBezTo>
                      <a:pt x="0" y="99"/>
                      <a:pt x="6" y="102"/>
                      <a:pt x="8" y="9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altLang="en-US" lang="zh-CN" sz="2400">
                  <a:latin charset="-122" panose="02000000000000000000" pitchFamily="2" typeface="方正静蕾简体"/>
                  <a:ea charset="-122" panose="02000000000000000000" pitchFamily="2" typeface="方正静蕾简体"/>
                </a:endParaRPr>
              </a:p>
            </p:txBody>
          </p:sp>
          <p:sp>
            <p:nvSpPr>
              <p:cNvPr id="130" name="Freeform 27"/>
              <p:cNvSpPr/>
              <p:nvPr/>
            </p:nvSpPr>
            <p:spPr bwMode="auto">
              <a:xfrm>
                <a:off x="7883526" y="4581526"/>
                <a:ext cx="80963" cy="74613"/>
              </a:xfrm>
              <a:custGeom>
                <a:gdLst>
                  <a:gd fmla="*/ 7 w 78" name="T0"/>
                  <a:gd fmla="*/ 69 h 72" name="T1"/>
                  <a:gd fmla="*/ 45 w 78" name="T2"/>
                  <a:gd fmla="*/ 47 h 72" name="T3"/>
                  <a:gd fmla="*/ 75 w 78" name="T4"/>
                  <a:gd fmla="*/ 11 h 72" name="T5"/>
                  <a:gd fmla="*/ 67 w 78" name="T6"/>
                  <a:gd fmla="*/ 5 h 72" name="T7"/>
                  <a:gd fmla="*/ 37 w 78" name="T8"/>
                  <a:gd fmla="*/ 33 h 72" name="T9"/>
                  <a:gd fmla="*/ 4 w 78" name="T10"/>
                  <a:gd fmla="*/ 63 h 72" name="T11"/>
                  <a:gd fmla="*/ 7 w 78" name="T12"/>
                  <a:gd fmla="*/ 69 h 72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72" w="78">
                    <a:moveTo>
                      <a:pt x="7" y="69"/>
                    </a:moveTo>
                    <a:cubicBezTo>
                      <a:pt x="20" y="62"/>
                      <a:pt x="33" y="56"/>
                      <a:pt x="45" y="47"/>
                    </a:cubicBezTo>
                    <a:cubicBezTo>
                      <a:pt x="57" y="37"/>
                      <a:pt x="68" y="26"/>
                      <a:pt x="75" y="11"/>
                    </a:cubicBezTo>
                    <a:cubicBezTo>
                      <a:pt x="78" y="6"/>
                      <a:pt x="71" y="0"/>
                      <a:pt x="67" y="5"/>
                    </a:cubicBezTo>
                    <a:cubicBezTo>
                      <a:pt x="57" y="15"/>
                      <a:pt x="47" y="24"/>
                      <a:pt x="37" y="33"/>
                    </a:cubicBezTo>
                    <a:cubicBezTo>
                      <a:pt x="26" y="43"/>
                      <a:pt x="15" y="55"/>
                      <a:pt x="4" y="63"/>
                    </a:cubicBezTo>
                    <a:cubicBezTo>
                      <a:pt x="0" y="66"/>
                      <a:pt x="3" y="72"/>
                      <a:pt x="7" y="6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altLang="en-US" lang="zh-CN" sz="2400">
                  <a:latin charset="-122" panose="02000000000000000000" pitchFamily="2" typeface="方正静蕾简体"/>
                  <a:ea charset="-122" panose="02000000000000000000" pitchFamily="2" typeface="方正静蕾简体"/>
                </a:endParaRPr>
              </a:p>
            </p:txBody>
          </p:sp>
          <p:sp>
            <p:nvSpPr>
              <p:cNvPr id="131" name="Freeform 28"/>
              <p:cNvSpPr/>
              <p:nvPr/>
            </p:nvSpPr>
            <p:spPr bwMode="auto">
              <a:xfrm>
                <a:off x="7666038" y="4762501"/>
                <a:ext cx="120650" cy="58738"/>
              </a:xfrm>
              <a:custGeom>
                <a:gdLst>
                  <a:gd fmla="*/ 6 w 117" name="T0"/>
                  <a:gd fmla="*/ 56 h 56" name="T1"/>
                  <a:gd fmla="*/ 111 w 117" name="T2"/>
                  <a:gd fmla="*/ 13 h 56" name="T3"/>
                  <a:gd fmla="*/ 105 w 117" name="T4"/>
                  <a:gd fmla="*/ 2 h 56" name="T5"/>
                  <a:gd fmla="*/ 5 w 117" name="T6"/>
                  <a:gd fmla="*/ 48 h 56" name="T7"/>
                  <a:gd fmla="*/ 6 w 117" name="T8"/>
                  <a:gd fmla="*/ 56 h 56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56" w="117">
                    <a:moveTo>
                      <a:pt x="6" y="56"/>
                    </a:moveTo>
                    <a:cubicBezTo>
                      <a:pt x="44" y="51"/>
                      <a:pt x="81" y="37"/>
                      <a:pt x="111" y="13"/>
                    </a:cubicBezTo>
                    <a:cubicBezTo>
                      <a:pt x="117" y="9"/>
                      <a:pt x="111" y="0"/>
                      <a:pt x="105" y="2"/>
                    </a:cubicBezTo>
                    <a:cubicBezTo>
                      <a:pt x="70" y="12"/>
                      <a:pt x="40" y="36"/>
                      <a:pt x="5" y="48"/>
                    </a:cubicBezTo>
                    <a:cubicBezTo>
                      <a:pt x="0" y="49"/>
                      <a:pt x="1" y="56"/>
                      <a:pt x="6" y="5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altLang="en-US" lang="zh-CN" sz="2400">
                  <a:latin charset="-122" panose="02000000000000000000" pitchFamily="2" typeface="方正静蕾简体"/>
                  <a:ea charset="-122" panose="02000000000000000000" pitchFamily="2" typeface="方正静蕾简体"/>
                </a:endParaRPr>
              </a:p>
            </p:txBody>
          </p:sp>
          <p:sp>
            <p:nvSpPr>
              <p:cNvPr id="132" name="Freeform 29"/>
              <p:cNvSpPr/>
              <p:nvPr/>
            </p:nvSpPr>
            <p:spPr bwMode="auto">
              <a:xfrm>
                <a:off x="7434263" y="4868863"/>
                <a:ext cx="123825" cy="47625"/>
              </a:xfrm>
              <a:custGeom>
                <a:gdLst>
                  <a:gd fmla="*/ 4 w 120" name="T0"/>
                  <a:gd fmla="*/ 46 h 46" name="T1"/>
                  <a:gd fmla="*/ 117 w 120" name="T2"/>
                  <a:gd fmla="*/ 10 h 46" name="T3"/>
                  <a:gd fmla="*/ 112 w 120" name="T4"/>
                  <a:gd fmla="*/ 2 h 46" name="T5"/>
                  <a:gd fmla="*/ 3 w 120" name="T6"/>
                  <a:gd fmla="*/ 39 h 46" name="T7"/>
                  <a:gd fmla="*/ 4 w 120" name="T8"/>
                  <a:gd fmla="*/ 46 h 46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46" w="120">
                    <a:moveTo>
                      <a:pt x="4" y="46"/>
                    </a:moveTo>
                    <a:cubicBezTo>
                      <a:pt x="43" y="44"/>
                      <a:pt x="86" y="36"/>
                      <a:pt x="117" y="10"/>
                    </a:cubicBezTo>
                    <a:cubicBezTo>
                      <a:pt x="120" y="7"/>
                      <a:pt x="116" y="0"/>
                      <a:pt x="112" y="2"/>
                    </a:cubicBezTo>
                    <a:cubicBezTo>
                      <a:pt x="75" y="14"/>
                      <a:pt x="40" y="27"/>
                      <a:pt x="3" y="39"/>
                    </a:cubicBezTo>
                    <a:cubicBezTo>
                      <a:pt x="0" y="40"/>
                      <a:pt x="0" y="46"/>
                      <a:pt x="4" y="4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altLang="en-US" lang="zh-CN" sz="2400">
                  <a:latin charset="-122" panose="02000000000000000000" pitchFamily="2" typeface="方正静蕾简体"/>
                  <a:ea charset="-122" panose="02000000000000000000" pitchFamily="2" typeface="方正静蕾简体"/>
                </a:endParaRPr>
              </a:p>
            </p:txBody>
          </p:sp>
          <p:sp>
            <p:nvSpPr>
              <p:cNvPr id="133" name="Freeform 30"/>
              <p:cNvSpPr/>
              <p:nvPr/>
            </p:nvSpPr>
            <p:spPr bwMode="auto">
              <a:xfrm>
                <a:off x="7192963" y="4932363"/>
                <a:ext cx="153988" cy="38100"/>
              </a:xfrm>
              <a:custGeom>
                <a:gdLst>
                  <a:gd fmla="*/ 6 w 148" name="T0"/>
                  <a:gd fmla="*/ 36 h 37" name="T1"/>
                  <a:gd fmla="*/ 137 w 148" name="T2"/>
                  <a:gd fmla="*/ 20 h 37" name="T3"/>
                  <a:gd fmla="*/ 133 w 148" name="T4"/>
                  <a:gd fmla="*/ 3 h 37" name="T5"/>
                  <a:gd fmla="*/ 3 w 148" name="T6"/>
                  <a:gd fmla="*/ 31 h 37" name="T7"/>
                  <a:gd fmla="*/ 6 w 148" name="T8"/>
                  <a:gd fmla="*/ 36 h 37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37" w="148">
                    <a:moveTo>
                      <a:pt x="6" y="36"/>
                    </a:moveTo>
                    <a:cubicBezTo>
                      <a:pt x="51" y="28"/>
                      <a:pt x="94" y="36"/>
                      <a:pt x="137" y="20"/>
                    </a:cubicBezTo>
                    <a:cubicBezTo>
                      <a:pt x="148" y="16"/>
                      <a:pt x="144" y="0"/>
                      <a:pt x="133" y="3"/>
                    </a:cubicBezTo>
                    <a:cubicBezTo>
                      <a:pt x="88" y="13"/>
                      <a:pt x="46" y="13"/>
                      <a:pt x="3" y="31"/>
                    </a:cubicBezTo>
                    <a:cubicBezTo>
                      <a:pt x="0" y="32"/>
                      <a:pt x="2" y="37"/>
                      <a:pt x="6" y="3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altLang="en-US" lang="zh-CN" sz="2400">
                  <a:latin charset="-122" panose="02000000000000000000" pitchFamily="2" typeface="方正静蕾简体"/>
                  <a:ea charset="-122" panose="02000000000000000000" pitchFamily="2" typeface="方正静蕾简体"/>
                </a:endParaRPr>
              </a:p>
            </p:txBody>
          </p:sp>
          <p:sp>
            <p:nvSpPr>
              <p:cNvPr id="134" name="Freeform 31"/>
              <p:cNvSpPr/>
              <p:nvPr/>
            </p:nvSpPr>
            <p:spPr bwMode="auto">
              <a:xfrm>
                <a:off x="6989763" y="4945063"/>
                <a:ext cx="88900" cy="22225"/>
              </a:xfrm>
              <a:custGeom>
                <a:gdLst>
                  <a:gd fmla="*/ 4 w 86" name="T0"/>
                  <a:gd fmla="*/ 18 h 22" name="T1"/>
                  <a:gd fmla="*/ 80 w 86" name="T2"/>
                  <a:gd fmla="*/ 10 h 22" name="T3"/>
                  <a:gd fmla="*/ 77 w 86" name="T4"/>
                  <a:gd fmla="*/ 1 h 22" name="T5"/>
                  <a:gd fmla="*/ 4 w 86" name="T6"/>
                  <a:gd fmla="*/ 8 h 22" name="T7"/>
                  <a:gd fmla="*/ 4 w 86" name="T8"/>
                  <a:gd fmla="*/ 18 h 22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22" w="86">
                    <a:moveTo>
                      <a:pt x="4" y="18"/>
                    </a:moveTo>
                    <a:cubicBezTo>
                      <a:pt x="30" y="22"/>
                      <a:pt x="56" y="21"/>
                      <a:pt x="80" y="10"/>
                    </a:cubicBezTo>
                    <a:cubicBezTo>
                      <a:pt x="86" y="8"/>
                      <a:pt x="82" y="0"/>
                      <a:pt x="77" y="1"/>
                    </a:cubicBezTo>
                    <a:cubicBezTo>
                      <a:pt x="53" y="5"/>
                      <a:pt x="28" y="5"/>
                      <a:pt x="4" y="8"/>
                    </a:cubicBezTo>
                    <a:cubicBezTo>
                      <a:pt x="0" y="9"/>
                      <a:pt x="0" y="17"/>
                      <a:pt x="4" y="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altLang="en-US" lang="zh-CN" sz="2400">
                  <a:latin charset="-122" panose="02000000000000000000" pitchFamily="2" typeface="方正静蕾简体"/>
                  <a:ea charset="-122" panose="02000000000000000000" pitchFamily="2" typeface="方正静蕾简体"/>
                </a:endParaRPr>
              </a:p>
            </p:txBody>
          </p:sp>
          <p:sp>
            <p:nvSpPr>
              <p:cNvPr id="135" name="Freeform 32"/>
              <p:cNvSpPr/>
              <p:nvPr/>
            </p:nvSpPr>
            <p:spPr bwMode="auto">
              <a:xfrm>
                <a:off x="6748463" y="4924426"/>
                <a:ext cx="80963" cy="31750"/>
              </a:xfrm>
              <a:custGeom>
                <a:gdLst>
                  <a:gd fmla="*/ 6 w 79" name="T0"/>
                  <a:gd fmla="*/ 17 h 31" name="T1"/>
                  <a:gd fmla="*/ 37 w 79" name="T2"/>
                  <a:gd fmla="*/ 24 h 31" name="T3"/>
                  <a:gd fmla="*/ 72 w 79" name="T4"/>
                  <a:gd fmla="*/ 31 h 31" name="T5"/>
                  <a:gd fmla="*/ 75 w 79" name="T6"/>
                  <a:gd fmla="*/ 21 h 31" name="T7"/>
                  <a:gd fmla="*/ 6 w 79" name="T8"/>
                  <a:gd fmla="*/ 6 h 31" name="T9"/>
                  <a:gd fmla="*/ 6 w 79" name="T10"/>
                  <a:gd fmla="*/ 17 h 31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31" w="79">
                    <a:moveTo>
                      <a:pt x="6" y="17"/>
                    </a:moveTo>
                    <a:cubicBezTo>
                      <a:pt x="16" y="20"/>
                      <a:pt x="27" y="22"/>
                      <a:pt x="37" y="24"/>
                    </a:cubicBezTo>
                    <a:cubicBezTo>
                      <a:pt x="49" y="27"/>
                      <a:pt x="60" y="31"/>
                      <a:pt x="72" y="31"/>
                    </a:cubicBezTo>
                    <a:cubicBezTo>
                      <a:pt x="78" y="31"/>
                      <a:pt x="79" y="24"/>
                      <a:pt x="75" y="21"/>
                    </a:cubicBezTo>
                    <a:cubicBezTo>
                      <a:pt x="56" y="8"/>
                      <a:pt x="28" y="0"/>
                      <a:pt x="6" y="6"/>
                    </a:cubicBezTo>
                    <a:cubicBezTo>
                      <a:pt x="0" y="8"/>
                      <a:pt x="1" y="15"/>
                      <a:pt x="6" y="1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altLang="en-US" lang="zh-CN" sz="2400">
                  <a:latin charset="-122" panose="02000000000000000000" pitchFamily="2" typeface="方正静蕾简体"/>
                  <a:ea charset="-122" panose="02000000000000000000" pitchFamily="2" typeface="方正静蕾简体"/>
                </a:endParaRPr>
              </a:p>
            </p:txBody>
          </p:sp>
          <p:sp>
            <p:nvSpPr>
              <p:cNvPr id="136" name="Freeform 33"/>
              <p:cNvSpPr/>
              <p:nvPr/>
            </p:nvSpPr>
            <p:spPr bwMode="auto">
              <a:xfrm>
                <a:off x="6559551" y="4949826"/>
                <a:ext cx="68263" cy="61913"/>
              </a:xfrm>
              <a:custGeom>
                <a:gdLst>
                  <a:gd fmla="*/ 11 w 67" name="T0"/>
                  <a:gd fmla="*/ 56 h 59" name="T1"/>
                  <a:gd fmla="*/ 39 w 67" name="T2"/>
                  <a:gd fmla="*/ 37 h 59" name="T3"/>
                  <a:gd fmla="*/ 63 w 67" name="T4"/>
                  <a:gd fmla="*/ 12 h 59" name="T5"/>
                  <a:gd fmla="*/ 55 w 67" name="T6"/>
                  <a:gd fmla="*/ 4 h 59" name="T7"/>
                  <a:gd fmla="*/ 31 w 67" name="T8"/>
                  <a:gd fmla="*/ 25 h 59" name="T9"/>
                  <a:gd fmla="*/ 4 w 67" name="T10"/>
                  <a:gd fmla="*/ 48 h 59" name="T11"/>
                  <a:gd fmla="*/ 11 w 67" name="T12"/>
                  <a:gd fmla="*/ 56 h 59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59" w="67">
                    <a:moveTo>
                      <a:pt x="11" y="56"/>
                    </a:moveTo>
                    <a:cubicBezTo>
                      <a:pt x="21" y="50"/>
                      <a:pt x="30" y="44"/>
                      <a:pt x="39" y="37"/>
                    </a:cubicBezTo>
                    <a:cubicBezTo>
                      <a:pt x="48" y="29"/>
                      <a:pt x="55" y="21"/>
                      <a:pt x="63" y="12"/>
                    </a:cubicBezTo>
                    <a:cubicBezTo>
                      <a:pt x="67" y="7"/>
                      <a:pt x="60" y="0"/>
                      <a:pt x="55" y="4"/>
                    </a:cubicBezTo>
                    <a:cubicBezTo>
                      <a:pt x="47" y="11"/>
                      <a:pt x="39" y="17"/>
                      <a:pt x="31" y="25"/>
                    </a:cubicBezTo>
                    <a:cubicBezTo>
                      <a:pt x="22" y="33"/>
                      <a:pt x="14" y="41"/>
                      <a:pt x="4" y="48"/>
                    </a:cubicBezTo>
                    <a:cubicBezTo>
                      <a:pt x="0" y="52"/>
                      <a:pt x="6" y="59"/>
                      <a:pt x="11" y="5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altLang="en-US" lang="zh-CN" sz="2400">
                  <a:latin charset="-122" panose="02000000000000000000" pitchFamily="2" typeface="方正静蕾简体"/>
                  <a:ea charset="-122" panose="02000000000000000000" pitchFamily="2" typeface="方正静蕾简体"/>
                </a:endParaRPr>
              </a:p>
            </p:txBody>
          </p:sp>
          <p:sp>
            <p:nvSpPr>
              <p:cNvPr id="137" name="Freeform 34"/>
              <p:cNvSpPr/>
              <p:nvPr/>
            </p:nvSpPr>
            <p:spPr bwMode="auto">
              <a:xfrm>
                <a:off x="6375401" y="5078413"/>
                <a:ext cx="80963" cy="49213"/>
              </a:xfrm>
              <a:custGeom>
                <a:gdLst>
                  <a:gd fmla="*/ 5 w 78" name="T0"/>
                  <a:gd fmla="*/ 46 h 46" name="T1"/>
                  <a:gd fmla="*/ 41 w 78" name="T2"/>
                  <a:gd fmla="*/ 34 h 46" name="T3"/>
                  <a:gd fmla="*/ 73 w 78" name="T4"/>
                  <a:gd fmla="*/ 11 h 46" name="T5"/>
                  <a:gd fmla="*/ 67 w 78" name="T6"/>
                  <a:gd fmla="*/ 2 h 46" name="T7"/>
                  <a:gd fmla="*/ 33 w 78" name="T8"/>
                  <a:gd fmla="*/ 21 h 46" name="T9"/>
                  <a:gd fmla="*/ 3 w 78" name="T10"/>
                  <a:gd fmla="*/ 41 h 46" name="T11"/>
                  <a:gd fmla="*/ 5 w 78" name="T12"/>
                  <a:gd fmla="*/ 46 h 46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46" w="78">
                    <a:moveTo>
                      <a:pt x="5" y="46"/>
                    </a:moveTo>
                    <a:cubicBezTo>
                      <a:pt x="17" y="42"/>
                      <a:pt x="29" y="41"/>
                      <a:pt x="41" y="34"/>
                    </a:cubicBezTo>
                    <a:cubicBezTo>
                      <a:pt x="53" y="28"/>
                      <a:pt x="63" y="20"/>
                      <a:pt x="73" y="11"/>
                    </a:cubicBezTo>
                    <a:cubicBezTo>
                      <a:pt x="78" y="6"/>
                      <a:pt x="72" y="0"/>
                      <a:pt x="67" y="2"/>
                    </a:cubicBezTo>
                    <a:cubicBezTo>
                      <a:pt x="55" y="8"/>
                      <a:pt x="44" y="14"/>
                      <a:pt x="33" y="21"/>
                    </a:cubicBezTo>
                    <a:cubicBezTo>
                      <a:pt x="23" y="28"/>
                      <a:pt x="14" y="37"/>
                      <a:pt x="3" y="41"/>
                    </a:cubicBezTo>
                    <a:cubicBezTo>
                      <a:pt x="0" y="42"/>
                      <a:pt x="2" y="46"/>
                      <a:pt x="5" y="4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altLang="en-US" lang="zh-CN" sz="2400">
                  <a:latin charset="-122" panose="02000000000000000000" pitchFamily="2" typeface="方正静蕾简体"/>
                  <a:ea charset="-122" panose="02000000000000000000" pitchFamily="2" typeface="方正静蕾简体"/>
                </a:endParaRPr>
              </a:p>
            </p:txBody>
          </p:sp>
          <p:sp>
            <p:nvSpPr>
              <p:cNvPr id="138" name="Freeform 35"/>
              <p:cNvSpPr/>
              <p:nvPr/>
            </p:nvSpPr>
            <p:spPr bwMode="auto">
              <a:xfrm>
                <a:off x="6167438" y="5192713"/>
                <a:ext cx="114300" cy="50800"/>
              </a:xfrm>
              <a:custGeom>
                <a:gdLst>
                  <a:gd fmla="*/ 10 w 110" name="T0"/>
                  <a:gd fmla="*/ 48 h 50" name="T1"/>
                  <a:gd fmla="*/ 105 w 110" name="T2"/>
                  <a:gd fmla="*/ 11 h 50" name="T3"/>
                  <a:gd fmla="*/ 102 w 110" name="T4"/>
                  <a:gd fmla="*/ 2 h 50" name="T5"/>
                  <a:gd fmla="*/ 7 w 110" name="T6"/>
                  <a:gd fmla="*/ 37 h 50" name="T7"/>
                  <a:gd fmla="*/ 10 w 110" name="T8"/>
                  <a:gd fmla="*/ 48 h 50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50" w="110">
                    <a:moveTo>
                      <a:pt x="10" y="48"/>
                    </a:moveTo>
                    <a:cubicBezTo>
                      <a:pt x="45" y="42"/>
                      <a:pt x="75" y="29"/>
                      <a:pt x="105" y="11"/>
                    </a:cubicBezTo>
                    <a:cubicBezTo>
                      <a:pt x="110" y="8"/>
                      <a:pt x="107" y="0"/>
                      <a:pt x="102" y="2"/>
                    </a:cubicBezTo>
                    <a:cubicBezTo>
                      <a:pt x="71" y="15"/>
                      <a:pt x="40" y="30"/>
                      <a:pt x="7" y="37"/>
                    </a:cubicBezTo>
                    <a:cubicBezTo>
                      <a:pt x="0" y="39"/>
                      <a:pt x="3" y="50"/>
                      <a:pt x="10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altLang="en-US" lang="zh-CN" sz="2400">
                  <a:latin charset="-122" panose="02000000000000000000" pitchFamily="2" typeface="方正静蕾简体"/>
                  <a:ea charset="-122" panose="02000000000000000000" pitchFamily="2" typeface="方正静蕾简体"/>
                </a:endParaRPr>
              </a:p>
            </p:txBody>
          </p:sp>
          <p:sp>
            <p:nvSpPr>
              <p:cNvPr id="139" name="Freeform 36"/>
              <p:cNvSpPr/>
              <p:nvPr/>
            </p:nvSpPr>
            <p:spPr bwMode="auto">
              <a:xfrm>
                <a:off x="5929313" y="5272088"/>
                <a:ext cx="131763" cy="36513"/>
              </a:xfrm>
              <a:custGeom>
                <a:gdLst>
                  <a:gd fmla="*/ 7 w 128" name="T0"/>
                  <a:gd fmla="*/ 30 h 35" name="T1"/>
                  <a:gd fmla="*/ 120 w 128" name="T2"/>
                  <a:gd fmla="*/ 16 h 35" name="T3"/>
                  <a:gd fmla="*/ 114 w 128" name="T4"/>
                  <a:gd fmla="*/ 2 h 35" name="T5"/>
                  <a:gd fmla="*/ 7 w 128" name="T6"/>
                  <a:gd fmla="*/ 18 h 35" name="T7"/>
                  <a:gd fmla="*/ 7 w 128" name="T8"/>
                  <a:gd fmla="*/ 30 h 35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35" w="128">
                    <a:moveTo>
                      <a:pt x="7" y="30"/>
                    </a:moveTo>
                    <a:cubicBezTo>
                      <a:pt x="47" y="33"/>
                      <a:pt x="84" y="35"/>
                      <a:pt x="120" y="16"/>
                    </a:cubicBezTo>
                    <a:cubicBezTo>
                      <a:pt x="128" y="11"/>
                      <a:pt x="122" y="0"/>
                      <a:pt x="114" y="2"/>
                    </a:cubicBezTo>
                    <a:cubicBezTo>
                      <a:pt x="79" y="10"/>
                      <a:pt x="43" y="15"/>
                      <a:pt x="7" y="18"/>
                    </a:cubicBezTo>
                    <a:cubicBezTo>
                      <a:pt x="0" y="18"/>
                      <a:pt x="0" y="29"/>
                      <a:pt x="7" y="3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altLang="en-US" lang="zh-CN" sz="2400">
                  <a:latin charset="-122" panose="02000000000000000000" pitchFamily="2" typeface="方正静蕾简体"/>
                  <a:ea charset="-122" panose="02000000000000000000" pitchFamily="2" typeface="方正静蕾简体"/>
                </a:endParaRPr>
              </a:p>
            </p:txBody>
          </p:sp>
          <p:sp>
            <p:nvSpPr>
              <p:cNvPr id="140" name="Freeform 37"/>
              <p:cNvSpPr/>
              <p:nvPr/>
            </p:nvSpPr>
            <p:spPr bwMode="auto">
              <a:xfrm>
                <a:off x="5719763" y="5281613"/>
                <a:ext cx="104775" cy="34925"/>
              </a:xfrm>
              <a:custGeom>
                <a:gdLst>
                  <a:gd fmla="*/ 3 w 101" name="T0"/>
                  <a:gd fmla="*/ 11 h 33" name="T1"/>
                  <a:gd fmla="*/ 94 w 101" name="T2"/>
                  <a:gd fmla="*/ 29 h 33" name="T3"/>
                  <a:gd fmla="*/ 94 w 101" name="T4"/>
                  <a:gd fmla="*/ 15 h 33" name="T5"/>
                  <a:gd fmla="*/ 6 w 101" name="T6"/>
                  <a:gd fmla="*/ 3 h 33" name="T7"/>
                  <a:gd fmla="*/ 3 w 101" name="T8"/>
                  <a:gd fmla="*/ 11 h 33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33" w="100">
                    <a:moveTo>
                      <a:pt x="3" y="11"/>
                    </a:moveTo>
                    <a:cubicBezTo>
                      <a:pt x="29" y="28"/>
                      <a:pt x="65" y="33"/>
                      <a:pt x="94" y="29"/>
                    </a:cubicBezTo>
                    <a:cubicBezTo>
                      <a:pt x="101" y="28"/>
                      <a:pt x="101" y="16"/>
                      <a:pt x="94" y="15"/>
                    </a:cubicBezTo>
                    <a:cubicBezTo>
                      <a:pt x="66" y="10"/>
                      <a:pt x="34" y="0"/>
                      <a:pt x="6" y="3"/>
                    </a:cubicBezTo>
                    <a:cubicBezTo>
                      <a:pt x="1" y="3"/>
                      <a:pt x="0" y="9"/>
                      <a:pt x="3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altLang="en-US" lang="zh-CN" sz="2400">
                  <a:latin charset="-122" panose="02000000000000000000" pitchFamily="2" typeface="方正静蕾简体"/>
                  <a:ea charset="-122" panose="02000000000000000000" pitchFamily="2" typeface="方正静蕾简体"/>
                </a:endParaRPr>
              </a:p>
            </p:txBody>
          </p:sp>
          <p:sp>
            <p:nvSpPr>
              <p:cNvPr id="141" name="Freeform 38"/>
              <p:cNvSpPr/>
              <p:nvPr/>
            </p:nvSpPr>
            <p:spPr bwMode="auto">
              <a:xfrm>
                <a:off x="5516563" y="5238751"/>
                <a:ext cx="103188" cy="33338"/>
              </a:xfrm>
              <a:custGeom>
                <a:gdLst>
                  <a:gd fmla="*/ 5 w 100" name="T0"/>
                  <a:gd fmla="*/ 9 h 32" name="T1"/>
                  <a:gd fmla="*/ 92 w 100" name="T2"/>
                  <a:gd fmla="*/ 31 h 32" name="T3"/>
                  <a:gd fmla="*/ 94 w 100" name="T4"/>
                  <a:gd fmla="*/ 22 h 32" name="T5"/>
                  <a:gd fmla="*/ 7 w 100" name="T6"/>
                  <a:gd fmla="*/ 1 h 32" name="T7"/>
                  <a:gd fmla="*/ 5 w 100" name="T8"/>
                  <a:gd fmla="*/ 9 h 32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32" w="100">
                    <a:moveTo>
                      <a:pt x="5" y="9"/>
                    </a:moveTo>
                    <a:cubicBezTo>
                      <a:pt x="34" y="18"/>
                      <a:pt x="62" y="26"/>
                      <a:pt x="92" y="31"/>
                    </a:cubicBezTo>
                    <a:cubicBezTo>
                      <a:pt x="98" y="32"/>
                      <a:pt x="100" y="24"/>
                      <a:pt x="94" y="22"/>
                    </a:cubicBezTo>
                    <a:cubicBezTo>
                      <a:pt x="66" y="13"/>
                      <a:pt x="37" y="6"/>
                      <a:pt x="7" y="1"/>
                    </a:cubicBezTo>
                    <a:cubicBezTo>
                      <a:pt x="2" y="0"/>
                      <a:pt x="0" y="7"/>
                      <a:pt x="5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altLang="en-US" lang="zh-CN" sz="2400">
                  <a:latin charset="-122" panose="02000000000000000000" pitchFamily="2" typeface="方正静蕾简体"/>
                  <a:ea charset="-122" panose="02000000000000000000" pitchFamily="2" typeface="方正静蕾简体"/>
                </a:endParaRPr>
              </a:p>
            </p:txBody>
          </p:sp>
          <p:sp>
            <p:nvSpPr>
              <p:cNvPr id="142" name="Freeform 39"/>
              <p:cNvSpPr/>
              <p:nvPr/>
            </p:nvSpPr>
            <p:spPr bwMode="auto">
              <a:xfrm>
                <a:off x="5327651" y="5132388"/>
                <a:ext cx="85725" cy="60325"/>
              </a:xfrm>
              <a:custGeom>
                <a:gdLst>
                  <a:gd fmla="*/ 2 w 82" name="T0"/>
                  <a:gd fmla="*/ 8 h 58" name="T1"/>
                  <a:gd fmla="*/ 71 w 82" name="T2"/>
                  <a:gd fmla="*/ 57 h 58" name="T3"/>
                  <a:gd fmla="*/ 74 w 82" name="T4"/>
                  <a:gd fmla="*/ 44 h 58" name="T5"/>
                  <a:gd fmla="*/ 11 w 82" name="T6"/>
                  <a:gd fmla="*/ 3 h 58" name="T7"/>
                  <a:gd fmla="*/ 2 w 82" name="T8"/>
                  <a:gd fmla="*/ 8 h 58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57" w="82">
                    <a:moveTo>
                      <a:pt x="2" y="8"/>
                    </a:moveTo>
                    <a:cubicBezTo>
                      <a:pt x="14" y="38"/>
                      <a:pt x="41" y="52"/>
                      <a:pt x="71" y="57"/>
                    </a:cubicBezTo>
                    <a:cubicBezTo>
                      <a:pt x="79" y="58"/>
                      <a:pt x="82" y="47"/>
                      <a:pt x="74" y="44"/>
                    </a:cubicBezTo>
                    <a:cubicBezTo>
                      <a:pt x="51" y="35"/>
                      <a:pt x="30" y="19"/>
                      <a:pt x="11" y="3"/>
                    </a:cubicBezTo>
                    <a:cubicBezTo>
                      <a:pt x="8" y="0"/>
                      <a:pt x="0" y="3"/>
                      <a:pt x="2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altLang="en-US" lang="zh-CN" sz="2400">
                  <a:latin charset="-122" panose="02000000000000000000" pitchFamily="2" typeface="方正静蕾简体"/>
                  <a:ea charset="-122" panose="02000000000000000000" pitchFamily="2" typeface="方正静蕾简体"/>
                </a:endParaRPr>
              </a:p>
            </p:txBody>
          </p:sp>
          <p:sp>
            <p:nvSpPr>
              <p:cNvPr id="143" name="Freeform 40"/>
              <p:cNvSpPr/>
              <p:nvPr/>
            </p:nvSpPr>
            <p:spPr bwMode="auto">
              <a:xfrm>
                <a:off x="5167313" y="4940301"/>
                <a:ext cx="87313" cy="103188"/>
              </a:xfrm>
              <a:custGeom>
                <a:gdLst>
                  <a:gd fmla="*/ 4 w 83" name="T0"/>
                  <a:gd fmla="*/ 13 h 98" name="T1"/>
                  <a:gd fmla="*/ 72 w 83" name="T2"/>
                  <a:gd fmla="*/ 94 h 98" name="T3"/>
                  <a:gd fmla="*/ 80 w 83" name="T4"/>
                  <a:gd fmla="*/ 87 h 98" name="T5"/>
                  <a:gd fmla="*/ 13 w 83" name="T6"/>
                  <a:gd fmla="*/ 4 h 98" name="T7"/>
                  <a:gd fmla="*/ 4 w 83" name="T8"/>
                  <a:gd fmla="*/ 13 h 98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98" w="83">
                    <a:moveTo>
                      <a:pt x="4" y="13"/>
                    </a:moveTo>
                    <a:cubicBezTo>
                      <a:pt x="23" y="41"/>
                      <a:pt x="44" y="74"/>
                      <a:pt x="72" y="94"/>
                    </a:cubicBezTo>
                    <a:cubicBezTo>
                      <a:pt x="76" y="98"/>
                      <a:pt x="83" y="91"/>
                      <a:pt x="80" y="87"/>
                    </a:cubicBezTo>
                    <a:cubicBezTo>
                      <a:pt x="61" y="58"/>
                      <a:pt x="41" y="25"/>
                      <a:pt x="13" y="4"/>
                    </a:cubicBezTo>
                    <a:cubicBezTo>
                      <a:pt x="8" y="0"/>
                      <a:pt x="0" y="8"/>
                      <a:pt x="4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altLang="en-US" lang="zh-CN" sz="2400">
                  <a:latin charset="-122" panose="02000000000000000000" pitchFamily="2" typeface="方正静蕾简体"/>
                  <a:ea charset="-122" panose="02000000000000000000" pitchFamily="2" typeface="方正静蕾简体"/>
                </a:endParaRPr>
              </a:p>
            </p:txBody>
          </p:sp>
          <p:sp>
            <p:nvSpPr>
              <p:cNvPr id="144" name="Freeform 41"/>
              <p:cNvSpPr/>
              <p:nvPr/>
            </p:nvSpPr>
            <p:spPr bwMode="auto">
              <a:xfrm>
                <a:off x="5113338" y="4803776"/>
                <a:ext cx="50800" cy="74613"/>
              </a:xfrm>
              <a:custGeom>
                <a:gdLst>
                  <a:gd fmla="*/ 2 w 49" name="T0"/>
                  <a:gd fmla="*/ 6 h 71" name="T1"/>
                  <a:gd fmla="*/ 15 w 49" name="T2"/>
                  <a:gd fmla="*/ 35 h 71" name="T3"/>
                  <a:gd fmla="*/ 35 w 49" name="T4"/>
                  <a:gd fmla="*/ 65 h 71" name="T5"/>
                  <a:gd fmla="*/ 45 w 49" name="T6"/>
                  <a:gd fmla="*/ 59 h 71" name="T7"/>
                  <a:gd fmla="*/ 26 w 49" name="T8"/>
                  <a:gd fmla="*/ 28 h 71" name="T9"/>
                  <a:gd fmla="*/ 5 w 49" name="T10"/>
                  <a:gd fmla="*/ 3 h 71" name="T11"/>
                  <a:gd fmla="*/ 2 w 49" name="T12"/>
                  <a:gd fmla="*/ 6 h 71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71" w="49">
                    <a:moveTo>
                      <a:pt x="2" y="6"/>
                    </a:moveTo>
                    <a:cubicBezTo>
                      <a:pt x="6" y="15"/>
                      <a:pt x="10" y="25"/>
                      <a:pt x="15" y="35"/>
                    </a:cubicBezTo>
                    <a:cubicBezTo>
                      <a:pt x="21" y="46"/>
                      <a:pt x="27" y="55"/>
                      <a:pt x="35" y="65"/>
                    </a:cubicBezTo>
                    <a:cubicBezTo>
                      <a:pt x="39" y="71"/>
                      <a:pt x="49" y="66"/>
                      <a:pt x="45" y="59"/>
                    </a:cubicBezTo>
                    <a:cubicBezTo>
                      <a:pt x="39" y="49"/>
                      <a:pt x="33" y="38"/>
                      <a:pt x="26" y="28"/>
                    </a:cubicBezTo>
                    <a:cubicBezTo>
                      <a:pt x="20" y="19"/>
                      <a:pt x="13" y="11"/>
                      <a:pt x="5" y="3"/>
                    </a:cubicBezTo>
                    <a:cubicBezTo>
                      <a:pt x="4" y="0"/>
                      <a:pt x="0" y="3"/>
                      <a:pt x="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altLang="en-US" lang="zh-CN" sz="2400">
                  <a:latin charset="-122" panose="02000000000000000000" pitchFamily="2" typeface="方正静蕾简体"/>
                  <a:ea charset="-122" panose="02000000000000000000" pitchFamily="2" typeface="方正静蕾简体"/>
                </a:endParaRPr>
              </a:p>
            </p:txBody>
          </p:sp>
          <p:sp>
            <p:nvSpPr>
              <p:cNvPr id="145" name="Freeform 42"/>
              <p:cNvSpPr/>
              <p:nvPr/>
            </p:nvSpPr>
            <p:spPr bwMode="auto">
              <a:xfrm>
                <a:off x="5035551" y="4613276"/>
                <a:ext cx="60325" cy="101600"/>
              </a:xfrm>
              <a:custGeom>
                <a:gdLst>
                  <a:gd fmla="*/ 2 w 58" name="T0"/>
                  <a:gd fmla="*/ 8 h 97" name="T1"/>
                  <a:gd fmla="*/ 45 w 58" name="T2"/>
                  <a:gd fmla="*/ 91 h 97" name="T3"/>
                  <a:gd fmla="*/ 56 w 58" name="T4"/>
                  <a:gd fmla="*/ 84 h 97" name="T5"/>
                  <a:gd fmla="*/ 11 w 58" name="T6"/>
                  <a:gd fmla="*/ 4 h 97" name="T7"/>
                  <a:gd fmla="*/ 2 w 58" name="T8"/>
                  <a:gd fmla="*/ 8 h 97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97" w="57">
                    <a:moveTo>
                      <a:pt x="2" y="8"/>
                    </a:moveTo>
                    <a:cubicBezTo>
                      <a:pt x="10" y="37"/>
                      <a:pt x="25" y="67"/>
                      <a:pt x="45" y="91"/>
                    </a:cubicBezTo>
                    <a:cubicBezTo>
                      <a:pt x="50" y="97"/>
                      <a:pt x="58" y="91"/>
                      <a:pt x="56" y="84"/>
                    </a:cubicBezTo>
                    <a:cubicBezTo>
                      <a:pt x="49" y="54"/>
                      <a:pt x="29" y="28"/>
                      <a:pt x="11" y="4"/>
                    </a:cubicBezTo>
                    <a:cubicBezTo>
                      <a:pt x="7" y="0"/>
                      <a:pt x="0" y="2"/>
                      <a:pt x="2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altLang="en-US" lang="zh-CN" sz="2400">
                  <a:latin charset="-122" panose="02000000000000000000" pitchFamily="2" typeface="方正静蕾简体"/>
                  <a:ea charset="-122" panose="02000000000000000000" pitchFamily="2" typeface="方正静蕾简体"/>
                </a:endParaRPr>
              </a:p>
            </p:txBody>
          </p:sp>
          <p:sp>
            <p:nvSpPr>
              <p:cNvPr id="146" name="Freeform 43"/>
              <p:cNvSpPr/>
              <p:nvPr/>
            </p:nvSpPr>
            <p:spPr bwMode="auto">
              <a:xfrm>
                <a:off x="4221163" y="4760913"/>
                <a:ext cx="82550" cy="20638"/>
              </a:xfrm>
              <a:custGeom>
                <a:gdLst>
                  <a:gd fmla="*/ 2 w 79" name="T0"/>
                  <a:gd fmla="*/ 4 h 19" name="T1"/>
                  <a:gd fmla="*/ 74 w 79" name="T2"/>
                  <a:gd fmla="*/ 19 h 19" name="T3"/>
                  <a:gd fmla="*/ 76 w 79" name="T4"/>
                  <a:gd fmla="*/ 14 h 19" name="T5"/>
                  <a:gd fmla="*/ 3 w 79" name="T6"/>
                  <a:gd fmla="*/ 0 h 19" name="T7"/>
                  <a:gd fmla="*/ 2 w 79" name="T8"/>
                  <a:gd fmla="*/ 4 h 19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19" w="79">
                    <a:moveTo>
                      <a:pt x="2" y="4"/>
                    </a:moveTo>
                    <a:cubicBezTo>
                      <a:pt x="26" y="11"/>
                      <a:pt x="50" y="14"/>
                      <a:pt x="74" y="19"/>
                    </a:cubicBezTo>
                    <a:cubicBezTo>
                      <a:pt x="77" y="19"/>
                      <a:pt x="79" y="15"/>
                      <a:pt x="76" y="14"/>
                    </a:cubicBezTo>
                    <a:cubicBezTo>
                      <a:pt x="52" y="8"/>
                      <a:pt x="27" y="7"/>
                      <a:pt x="3" y="0"/>
                    </a:cubicBezTo>
                    <a:cubicBezTo>
                      <a:pt x="1" y="0"/>
                      <a:pt x="0" y="3"/>
                      <a:pt x="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altLang="en-US" lang="zh-CN" sz="2400">
                  <a:latin charset="-122" panose="02000000000000000000" pitchFamily="2" typeface="方正静蕾简体"/>
                  <a:ea charset="-122" panose="02000000000000000000" pitchFamily="2" typeface="方正静蕾简体"/>
                </a:endParaRPr>
              </a:p>
            </p:txBody>
          </p:sp>
          <p:sp>
            <p:nvSpPr>
              <p:cNvPr id="147" name="Freeform 44"/>
              <p:cNvSpPr/>
              <p:nvPr/>
            </p:nvSpPr>
            <p:spPr bwMode="auto">
              <a:xfrm>
                <a:off x="4384676" y="4772026"/>
                <a:ext cx="106363" cy="17463"/>
              </a:xfrm>
              <a:custGeom>
                <a:gdLst>
                  <a:gd fmla="*/ 5 w 102" name="T0"/>
                  <a:gd fmla="*/ 16 h 17" name="T1"/>
                  <a:gd fmla="*/ 98 w 102" name="T2"/>
                  <a:gd fmla="*/ 10 h 17" name="T3"/>
                  <a:gd fmla="*/ 98 w 102" name="T4"/>
                  <a:gd fmla="*/ 3 h 17" name="T5"/>
                  <a:gd fmla="*/ 3 w 102" name="T6"/>
                  <a:gd fmla="*/ 11 h 17" name="T7"/>
                  <a:gd fmla="*/ 5 w 102" name="T8"/>
                  <a:gd fmla="*/ 16 h 17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17" w="102">
                    <a:moveTo>
                      <a:pt x="5" y="16"/>
                    </a:moveTo>
                    <a:cubicBezTo>
                      <a:pt x="35" y="11"/>
                      <a:pt x="67" y="13"/>
                      <a:pt x="98" y="10"/>
                    </a:cubicBezTo>
                    <a:cubicBezTo>
                      <a:pt x="102" y="10"/>
                      <a:pt x="102" y="3"/>
                      <a:pt x="98" y="3"/>
                    </a:cubicBezTo>
                    <a:cubicBezTo>
                      <a:pt x="66" y="0"/>
                      <a:pt x="34" y="2"/>
                      <a:pt x="3" y="11"/>
                    </a:cubicBezTo>
                    <a:cubicBezTo>
                      <a:pt x="0" y="12"/>
                      <a:pt x="1" y="17"/>
                      <a:pt x="5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altLang="en-US" lang="zh-CN" sz="2400">
                  <a:latin charset="-122" panose="02000000000000000000" pitchFamily="2" typeface="方正静蕾简体"/>
                  <a:ea charset="-122" panose="02000000000000000000" pitchFamily="2" typeface="方正静蕾简体"/>
                </a:endParaRPr>
              </a:p>
            </p:txBody>
          </p:sp>
          <p:sp>
            <p:nvSpPr>
              <p:cNvPr id="148" name="Freeform 45"/>
              <p:cNvSpPr/>
              <p:nvPr/>
            </p:nvSpPr>
            <p:spPr bwMode="auto">
              <a:xfrm>
                <a:off x="4584701" y="4762501"/>
                <a:ext cx="90488" cy="34925"/>
              </a:xfrm>
              <a:custGeom>
                <a:gdLst>
                  <a:gd fmla="*/ 4 w 87" name="T0"/>
                  <a:gd fmla="*/ 20 h 33" name="T1"/>
                  <a:gd fmla="*/ 83 w 87" name="T2"/>
                  <a:gd fmla="*/ 12 h 33" name="T3"/>
                  <a:gd fmla="*/ 77 w 87" name="T4"/>
                  <a:gd fmla="*/ 2 h 33" name="T5"/>
                  <a:gd fmla="*/ 6 w 87" name="T6"/>
                  <a:gd fmla="*/ 10 h 33" name="T7"/>
                  <a:gd fmla="*/ 4 w 87" name="T8"/>
                  <a:gd fmla="*/ 20 h 33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33" w="87">
                    <a:moveTo>
                      <a:pt x="4" y="20"/>
                    </a:moveTo>
                    <a:cubicBezTo>
                      <a:pt x="29" y="33"/>
                      <a:pt x="61" y="33"/>
                      <a:pt x="83" y="12"/>
                    </a:cubicBezTo>
                    <a:cubicBezTo>
                      <a:pt x="87" y="9"/>
                      <a:pt x="83" y="0"/>
                      <a:pt x="77" y="2"/>
                    </a:cubicBezTo>
                    <a:cubicBezTo>
                      <a:pt x="55" y="11"/>
                      <a:pt x="30" y="13"/>
                      <a:pt x="6" y="10"/>
                    </a:cubicBezTo>
                    <a:cubicBezTo>
                      <a:pt x="1" y="10"/>
                      <a:pt x="0" y="17"/>
                      <a:pt x="4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altLang="en-US" lang="zh-CN" sz="2400">
                  <a:latin charset="-122" panose="02000000000000000000" pitchFamily="2" typeface="方正静蕾简体"/>
                  <a:ea charset="-122" panose="02000000000000000000" pitchFamily="2" typeface="方正静蕾简体"/>
                </a:endParaRPr>
              </a:p>
            </p:txBody>
          </p:sp>
          <p:sp>
            <p:nvSpPr>
              <p:cNvPr id="149" name="Freeform 46"/>
              <p:cNvSpPr/>
              <p:nvPr/>
            </p:nvSpPr>
            <p:spPr bwMode="auto">
              <a:xfrm>
                <a:off x="4751388" y="4727576"/>
                <a:ext cx="88900" cy="25400"/>
              </a:xfrm>
              <a:custGeom>
                <a:gdLst>
                  <a:gd fmla="*/ 5 w 86" name="T0"/>
                  <a:gd fmla="*/ 24 h 25" name="T1"/>
                  <a:gd fmla="*/ 79 w 86" name="T2"/>
                  <a:gd fmla="*/ 11 h 25" name="T3"/>
                  <a:gd fmla="*/ 76 w 86" name="T4"/>
                  <a:gd fmla="*/ 1 h 25" name="T5"/>
                  <a:gd fmla="*/ 41 w 86" name="T6"/>
                  <a:gd fmla="*/ 8 h 25" name="T7"/>
                  <a:gd fmla="*/ 5 w 86" name="T8"/>
                  <a:gd fmla="*/ 17 h 25" name="T9"/>
                  <a:gd fmla="*/ 5 w 86" name="T10"/>
                  <a:gd fmla="*/ 24 h 25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25" w="86">
                    <a:moveTo>
                      <a:pt x="5" y="24"/>
                    </a:moveTo>
                    <a:cubicBezTo>
                      <a:pt x="32" y="25"/>
                      <a:pt x="54" y="20"/>
                      <a:pt x="79" y="11"/>
                    </a:cubicBezTo>
                    <a:cubicBezTo>
                      <a:pt x="86" y="9"/>
                      <a:pt x="83" y="0"/>
                      <a:pt x="76" y="1"/>
                    </a:cubicBezTo>
                    <a:cubicBezTo>
                      <a:pt x="64" y="3"/>
                      <a:pt x="53" y="5"/>
                      <a:pt x="41" y="8"/>
                    </a:cubicBezTo>
                    <a:cubicBezTo>
                      <a:pt x="30" y="11"/>
                      <a:pt x="17" y="16"/>
                      <a:pt x="5" y="17"/>
                    </a:cubicBezTo>
                    <a:cubicBezTo>
                      <a:pt x="0" y="17"/>
                      <a:pt x="0" y="24"/>
                      <a:pt x="5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altLang="en-US" lang="zh-CN" sz="2400">
                  <a:latin charset="-122" panose="02000000000000000000" pitchFamily="2" typeface="方正静蕾简体"/>
                  <a:ea charset="-122" panose="02000000000000000000" pitchFamily="2" typeface="方正静蕾简体"/>
                </a:endParaRPr>
              </a:p>
            </p:txBody>
          </p:sp>
          <p:sp>
            <p:nvSpPr>
              <p:cNvPr id="150" name="Freeform 47"/>
              <p:cNvSpPr/>
              <p:nvPr/>
            </p:nvSpPr>
            <p:spPr bwMode="auto">
              <a:xfrm>
                <a:off x="4892676" y="4657726"/>
                <a:ext cx="92075" cy="52388"/>
              </a:xfrm>
              <a:custGeom>
                <a:gdLst>
                  <a:gd fmla="*/ 9 w 89" name="T0"/>
                  <a:gd fmla="*/ 48 h 50" name="T1"/>
                  <a:gd fmla="*/ 43 w 89" name="T2"/>
                  <a:gd fmla="*/ 32 h 50" name="T3"/>
                  <a:gd fmla="*/ 81 w 89" name="T4"/>
                  <a:gd fmla="*/ 15 h 50" name="T5"/>
                  <a:gd fmla="*/ 77 w 89" name="T6"/>
                  <a:gd fmla="*/ 1 h 50" name="T7"/>
                  <a:gd fmla="*/ 38 w 89" name="T8"/>
                  <a:gd fmla="*/ 14 h 50" name="T9"/>
                  <a:gd fmla="*/ 4 w 89" name="T10"/>
                  <a:gd fmla="*/ 41 h 50" name="T11"/>
                  <a:gd fmla="*/ 9 w 89" name="T12"/>
                  <a:gd fmla="*/ 48 h 50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50" w="89">
                    <a:moveTo>
                      <a:pt x="9" y="48"/>
                    </a:moveTo>
                    <a:cubicBezTo>
                      <a:pt x="20" y="42"/>
                      <a:pt x="32" y="37"/>
                      <a:pt x="43" y="32"/>
                    </a:cubicBezTo>
                    <a:cubicBezTo>
                      <a:pt x="55" y="26"/>
                      <a:pt x="68" y="20"/>
                      <a:pt x="81" y="15"/>
                    </a:cubicBezTo>
                    <a:cubicBezTo>
                      <a:pt x="89" y="11"/>
                      <a:pt x="86" y="0"/>
                      <a:pt x="77" y="1"/>
                    </a:cubicBezTo>
                    <a:cubicBezTo>
                      <a:pt x="62" y="4"/>
                      <a:pt x="51" y="7"/>
                      <a:pt x="38" y="14"/>
                    </a:cubicBezTo>
                    <a:cubicBezTo>
                      <a:pt x="25" y="22"/>
                      <a:pt x="15" y="32"/>
                      <a:pt x="4" y="41"/>
                    </a:cubicBezTo>
                    <a:cubicBezTo>
                      <a:pt x="0" y="44"/>
                      <a:pt x="5" y="50"/>
                      <a:pt x="9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altLang="en-US" lang="zh-CN" sz="2400">
                  <a:latin charset="-122" panose="02000000000000000000" pitchFamily="2" typeface="方正静蕾简体"/>
                  <a:ea charset="-122" panose="02000000000000000000" pitchFamily="2" typeface="方正静蕾简体"/>
                </a:endParaRPr>
              </a:p>
            </p:txBody>
          </p:sp>
          <p:sp>
            <p:nvSpPr>
              <p:cNvPr id="151" name="Freeform 48"/>
              <p:cNvSpPr/>
              <p:nvPr/>
            </p:nvSpPr>
            <p:spPr bwMode="auto">
              <a:xfrm>
                <a:off x="4024313" y="4714876"/>
                <a:ext cx="93663" cy="31750"/>
              </a:xfrm>
              <a:custGeom>
                <a:gdLst>
                  <a:gd fmla="*/ 3 w 91" name="T0"/>
                  <a:gd fmla="*/ 6 h 31" name="T1"/>
                  <a:gd fmla="*/ 83 w 91" name="T2"/>
                  <a:gd fmla="*/ 30 h 31" name="T3"/>
                  <a:gd fmla="*/ 85 w 91" name="T4"/>
                  <a:gd fmla="*/ 21 h 31" name="T5"/>
                  <a:gd fmla="*/ 5 w 91" name="T6"/>
                  <a:gd fmla="*/ 1 h 31" name="T7"/>
                  <a:gd fmla="*/ 3 w 91" name="T8"/>
                  <a:gd fmla="*/ 6 h 31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31" w="91">
                    <a:moveTo>
                      <a:pt x="3" y="6"/>
                    </a:moveTo>
                    <a:cubicBezTo>
                      <a:pt x="29" y="18"/>
                      <a:pt x="55" y="25"/>
                      <a:pt x="83" y="30"/>
                    </a:cubicBezTo>
                    <a:cubicBezTo>
                      <a:pt x="89" y="31"/>
                      <a:pt x="91" y="23"/>
                      <a:pt x="85" y="21"/>
                    </a:cubicBezTo>
                    <a:cubicBezTo>
                      <a:pt x="59" y="12"/>
                      <a:pt x="33" y="6"/>
                      <a:pt x="5" y="1"/>
                    </a:cubicBezTo>
                    <a:cubicBezTo>
                      <a:pt x="2" y="0"/>
                      <a:pt x="0" y="5"/>
                      <a:pt x="3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altLang="en-US" lang="zh-CN" sz="2400">
                  <a:latin charset="-122" panose="02000000000000000000" pitchFamily="2" typeface="方正静蕾简体"/>
                  <a:ea charset="-122" panose="02000000000000000000" pitchFamily="2" typeface="方正静蕾简体"/>
                </a:endParaRPr>
              </a:p>
            </p:txBody>
          </p:sp>
          <p:sp>
            <p:nvSpPr>
              <p:cNvPr id="152" name="Freeform 49"/>
              <p:cNvSpPr/>
              <p:nvPr/>
            </p:nvSpPr>
            <p:spPr bwMode="auto">
              <a:xfrm>
                <a:off x="3851276" y="4625976"/>
                <a:ext cx="98425" cy="63500"/>
              </a:xfrm>
              <a:custGeom>
                <a:gdLst>
                  <a:gd fmla="*/ 2 w 94" name="T0"/>
                  <a:gd fmla="*/ 4 h 61" name="T1"/>
                  <a:gd fmla="*/ 82 w 94" name="T2"/>
                  <a:gd fmla="*/ 60 h 61" name="T3"/>
                  <a:gd fmla="*/ 88 w 94" name="T4"/>
                  <a:gd fmla="*/ 49 h 61" name="T5"/>
                  <a:gd fmla="*/ 5 w 94" name="T6"/>
                  <a:gd fmla="*/ 1 h 61" name="T7"/>
                  <a:gd fmla="*/ 2 w 94" name="T8"/>
                  <a:gd fmla="*/ 4 h 61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61" w="94">
                    <a:moveTo>
                      <a:pt x="2" y="4"/>
                    </a:moveTo>
                    <a:cubicBezTo>
                      <a:pt x="26" y="27"/>
                      <a:pt x="50" y="51"/>
                      <a:pt x="82" y="60"/>
                    </a:cubicBezTo>
                    <a:cubicBezTo>
                      <a:pt x="88" y="61"/>
                      <a:pt x="94" y="53"/>
                      <a:pt x="88" y="49"/>
                    </a:cubicBezTo>
                    <a:cubicBezTo>
                      <a:pt x="64" y="28"/>
                      <a:pt x="35" y="13"/>
                      <a:pt x="5" y="1"/>
                    </a:cubicBezTo>
                    <a:cubicBezTo>
                      <a:pt x="3" y="0"/>
                      <a:pt x="0" y="2"/>
                      <a:pt x="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altLang="en-US" lang="zh-CN" sz="2400">
                  <a:latin charset="-122" panose="02000000000000000000" pitchFamily="2" typeface="方正静蕾简体"/>
                  <a:ea charset="-122" panose="02000000000000000000" pitchFamily="2" typeface="方正静蕾简体"/>
                </a:endParaRPr>
              </a:p>
            </p:txBody>
          </p:sp>
          <p:sp>
            <p:nvSpPr>
              <p:cNvPr id="153" name="Freeform 50"/>
              <p:cNvSpPr/>
              <p:nvPr/>
            </p:nvSpPr>
            <p:spPr bwMode="auto">
              <a:xfrm>
                <a:off x="3706813" y="4486276"/>
                <a:ext cx="82550" cy="73025"/>
              </a:xfrm>
              <a:custGeom>
                <a:gdLst>
                  <a:gd fmla="*/ 2 w 79" name="T0"/>
                  <a:gd fmla="*/ 9 h 71" name="T1"/>
                  <a:gd fmla="*/ 68 w 79" name="T2"/>
                  <a:gd fmla="*/ 69 h 71" name="T3"/>
                  <a:gd fmla="*/ 75 w 79" name="T4"/>
                  <a:gd fmla="*/ 61 h 71" name="T5"/>
                  <a:gd fmla="*/ 9 w 79" name="T6"/>
                  <a:gd fmla="*/ 4 h 71" name="T7"/>
                  <a:gd fmla="*/ 2 w 79" name="T8"/>
                  <a:gd fmla="*/ 9 h 71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71" w="79">
                    <a:moveTo>
                      <a:pt x="2" y="9"/>
                    </a:moveTo>
                    <a:cubicBezTo>
                      <a:pt x="15" y="34"/>
                      <a:pt x="42" y="57"/>
                      <a:pt x="68" y="69"/>
                    </a:cubicBezTo>
                    <a:cubicBezTo>
                      <a:pt x="73" y="71"/>
                      <a:pt x="79" y="65"/>
                      <a:pt x="75" y="61"/>
                    </a:cubicBezTo>
                    <a:cubicBezTo>
                      <a:pt x="53" y="40"/>
                      <a:pt x="28" y="25"/>
                      <a:pt x="9" y="4"/>
                    </a:cubicBezTo>
                    <a:cubicBezTo>
                      <a:pt x="5" y="0"/>
                      <a:pt x="0" y="5"/>
                      <a:pt x="2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altLang="en-US" lang="zh-CN" sz="2400">
                  <a:latin charset="-122" panose="02000000000000000000" pitchFamily="2" typeface="方正静蕾简体"/>
                  <a:ea charset="-122" panose="02000000000000000000" pitchFamily="2" typeface="方正静蕾简体"/>
                </a:endParaRPr>
              </a:p>
            </p:txBody>
          </p:sp>
          <p:sp>
            <p:nvSpPr>
              <p:cNvPr id="154" name="Freeform 51"/>
              <p:cNvSpPr/>
              <p:nvPr/>
            </p:nvSpPr>
            <p:spPr bwMode="auto">
              <a:xfrm>
                <a:off x="3595688" y="4313238"/>
                <a:ext cx="57150" cy="82550"/>
              </a:xfrm>
              <a:custGeom>
                <a:gdLst>
                  <a:gd fmla="*/ 1 w 56" name="T0"/>
                  <a:gd fmla="*/ 6 h 79" name="T1"/>
                  <a:gd fmla="*/ 45 w 56" name="T2"/>
                  <a:gd fmla="*/ 75 h 79" name="T3"/>
                  <a:gd fmla="*/ 52 w 56" name="T4"/>
                  <a:gd fmla="*/ 68 h 79" name="T5"/>
                  <a:gd fmla="*/ 9 w 56" name="T6"/>
                  <a:gd fmla="*/ 4 h 79" name="T7"/>
                  <a:gd fmla="*/ 1 w 56" name="T8"/>
                  <a:gd fmla="*/ 6 h 79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79" w="56">
                    <a:moveTo>
                      <a:pt x="1" y="6"/>
                    </a:moveTo>
                    <a:cubicBezTo>
                      <a:pt x="5" y="35"/>
                      <a:pt x="24" y="56"/>
                      <a:pt x="45" y="75"/>
                    </a:cubicBezTo>
                    <a:cubicBezTo>
                      <a:pt x="50" y="79"/>
                      <a:pt x="56" y="73"/>
                      <a:pt x="52" y="68"/>
                    </a:cubicBezTo>
                    <a:cubicBezTo>
                      <a:pt x="35" y="48"/>
                      <a:pt x="22" y="26"/>
                      <a:pt x="9" y="4"/>
                    </a:cubicBezTo>
                    <a:cubicBezTo>
                      <a:pt x="7" y="0"/>
                      <a:pt x="0" y="2"/>
                      <a:pt x="1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altLang="en-US" lang="zh-CN" sz="2400">
                  <a:latin charset="-122" panose="02000000000000000000" pitchFamily="2" typeface="方正静蕾简体"/>
                  <a:ea charset="-122" panose="02000000000000000000" pitchFamily="2" typeface="方正静蕾简体"/>
                </a:endParaRPr>
              </a:p>
            </p:txBody>
          </p:sp>
          <p:sp>
            <p:nvSpPr>
              <p:cNvPr id="155" name="Freeform 52"/>
              <p:cNvSpPr/>
              <p:nvPr/>
            </p:nvSpPr>
            <p:spPr bwMode="auto">
              <a:xfrm>
                <a:off x="3533776" y="4113213"/>
                <a:ext cx="42863" cy="101600"/>
              </a:xfrm>
              <a:custGeom>
                <a:gdLst>
                  <a:gd fmla="*/ 2 w 42" name="T0"/>
                  <a:gd fmla="*/ 5 h 99" name="T1"/>
                  <a:gd fmla="*/ 31 w 42" name="T2"/>
                  <a:gd fmla="*/ 94 h 99" name="T3"/>
                  <a:gd fmla="*/ 39 w 42" name="T4"/>
                  <a:gd fmla="*/ 89 h 99" name="T5"/>
                  <a:gd fmla="*/ 10 w 42" name="T6"/>
                  <a:gd fmla="*/ 5 h 99" name="T7"/>
                  <a:gd fmla="*/ 2 w 42" name="T8"/>
                  <a:gd fmla="*/ 5 h 99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99" w="42">
                    <a:moveTo>
                      <a:pt x="2" y="5"/>
                    </a:moveTo>
                    <a:cubicBezTo>
                      <a:pt x="0" y="37"/>
                      <a:pt x="13" y="68"/>
                      <a:pt x="31" y="94"/>
                    </a:cubicBezTo>
                    <a:cubicBezTo>
                      <a:pt x="35" y="99"/>
                      <a:pt x="42" y="94"/>
                      <a:pt x="39" y="89"/>
                    </a:cubicBezTo>
                    <a:cubicBezTo>
                      <a:pt x="24" y="64"/>
                      <a:pt x="14" y="34"/>
                      <a:pt x="10" y="5"/>
                    </a:cubicBezTo>
                    <a:cubicBezTo>
                      <a:pt x="9" y="0"/>
                      <a:pt x="3" y="0"/>
                      <a:pt x="2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altLang="en-US" lang="zh-CN" sz="2400">
                  <a:latin charset="-122" panose="02000000000000000000" pitchFamily="2" typeface="方正静蕾简体"/>
                  <a:ea charset="-122" panose="02000000000000000000" pitchFamily="2" typeface="方正静蕾简体"/>
                </a:endParaRPr>
              </a:p>
            </p:txBody>
          </p:sp>
          <p:sp>
            <p:nvSpPr>
              <p:cNvPr id="156" name="Freeform 53"/>
              <p:cNvSpPr/>
              <p:nvPr/>
            </p:nvSpPr>
            <p:spPr bwMode="auto">
              <a:xfrm>
                <a:off x="3517901" y="3932238"/>
                <a:ext cx="20638" cy="79375"/>
              </a:xfrm>
              <a:custGeom>
                <a:gdLst>
                  <a:gd fmla="*/ 4 w 19" name="T0"/>
                  <a:gd fmla="*/ 4 h 76" name="T1"/>
                  <a:gd fmla="*/ 10 w 19" name="T2"/>
                  <a:gd fmla="*/ 71 h 76" name="T3"/>
                  <a:gd fmla="*/ 18 w 19" name="T4"/>
                  <a:gd fmla="*/ 68 h 76" name="T5"/>
                  <a:gd fmla="*/ 10 w 19" name="T6"/>
                  <a:gd fmla="*/ 4 h 76" name="T7"/>
                  <a:gd fmla="*/ 4 w 19" name="T8"/>
                  <a:gd fmla="*/ 4 h 76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76" w="19">
                    <a:moveTo>
                      <a:pt x="4" y="4"/>
                    </a:moveTo>
                    <a:cubicBezTo>
                      <a:pt x="2" y="27"/>
                      <a:pt x="0" y="50"/>
                      <a:pt x="10" y="71"/>
                    </a:cubicBezTo>
                    <a:cubicBezTo>
                      <a:pt x="13" y="76"/>
                      <a:pt x="19" y="72"/>
                      <a:pt x="18" y="68"/>
                    </a:cubicBezTo>
                    <a:cubicBezTo>
                      <a:pt x="15" y="47"/>
                      <a:pt x="12" y="25"/>
                      <a:pt x="10" y="4"/>
                    </a:cubicBezTo>
                    <a:cubicBezTo>
                      <a:pt x="10" y="0"/>
                      <a:pt x="4" y="0"/>
                      <a:pt x="4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altLang="en-US" lang="zh-CN" sz="2400">
                  <a:latin charset="-122" panose="02000000000000000000" pitchFamily="2" typeface="方正静蕾简体"/>
                  <a:ea charset="-122" panose="02000000000000000000" pitchFamily="2" typeface="方正静蕾简体"/>
                </a:endParaRPr>
              </a:p>
            </p:txBody>
          </p:sp>
          <p:sp>
            <p:nvSpPr>
              <p:cNvPr id="157" name="Freeform 54"/>
              <p:cNvSpPr/>
              <p:nvPr/>
            </p:nvSpPr>
            <p:spPr bwMode="auto">
              <a:xfrm>
                <a:off x="3522663" y="3695701"/>
                <a:ext cx="47625" cy="131763"/>
              </a:xfrm>
              <a:custGeom>
                <a:gdLst>
                  <a:gd fmla="*/ 4 w 46" name="T0"/>
                  <a:gd fmla="*/ 125 h 127" name="T1"/>
                  <a:gd fmla="*/ 43 w 46" name="T2"/>
                  <a:gd fmla="*/ 12 h 127" name="T3"/>
                  <a:gd fmla="*/ 33 w 46" name="T4"/>
                  <a:gd fmla="*/ 6 h 127" name="T5"/>
                  <a:gd fmla="*/ 0 w 46" name="T6"/>
                  <a:gd fmla="*/ 124 h 127" name="T7"/>
                  <a:gd fmla="*/ 4 w 46" name="T8"/>
                  <a:gd fmla="*/ 125 h 127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127" w="46">
                    <a:moveTo>
                      <a:pt x="4" y="125"/>
                    </a:moveTo>
                    <a:cubicBezTo>
                      <a:pt x="17" y="88"/>
                      <a:pt x="25" y="47"/>
                      <a:pt x="43" y="12"/>
                    </a:cubicBezTo>
                    <a:cubicBezTo>
                      <a:pt x="46" y="5"/>
                      <a:pt x="37" y="0"/>
                      <a:pt x="33" y="6"/>
                    </a:cubicBezTo>
                    <a:cubicBezTo>
                      <a:pt x="10" y="43"/>
                      <a:pt x="6" y="82"/>
                      <a:pt x="0" y="124"/>
                    </a:cubicBezTo>
                    <a:cubicBezTo>
                      <a:pt x="0" y="126"/>
                      <a:pt x="3" y="127"/>
                      <a:pt x="4" y="1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altLang="en-US" lang="zh-CN" sz="2400">
                  <a:latin charset="-122" panose="02000000000000000000" pitchFamily="2" typeface="方正静蕾简体"/>
                  <a:ea charset="-122" panose="02000000000000000000" pitchFamily="2" typeface="方正静蕾简体"/>
                </a:endParaRPr>
              </a:p>
            </p:txBody>
          </p:sp>
          <p:sp>
            <p:nvSpPr>
              <p:cNvPr id="158" name="Freeform 55"/>
              <p:cNvSpPr/>
              <p:nvPr/>
            </p:nvSpPr>
            <p:spPr bwMode="auto">
              <a:xfrm>
                <a:off x="3586163" y="3575051"/>
                <a:ext cx="50800" cy="66675"/>
              </a:xfrm>
              <a:custGeom>
                <a:gdLst>
                  <a:gd fmla="*/ 9 w 48" name="T0"/>
                  <a:gd fmla="*/ 61 h 64" name="T1"/>
                  <a:gd fmla="*/ 21 w 48" name="T2"/>
                  <a:gd fmla="*/ 53 h 64" name="T3"/>
                  <a:gd fmla="*/ 31 w 48" name="T4"/>
                  <a:gd fmla="*/ 40 h 64" name="T5"/>
                  <a:gd fmla="*/ 47 w 48" name="T6"/>
                  <a:gd fmla="*/ 9 h 64" name="T7"/>
                  <a:gd fmla="*/ 39 w 48" name="T8"/>
                  <a:gd fmla="*/ 3 h 64" name="T9"/>
                  <a:gd fmla="*/ 18 w 48" name="T10"/>
                  <a:gd fmla="*/ 29 h 64" name="T11"/>
                  <a:gd fmla="*/ 11 w 48" name="T12"/>
                  <a:gd fmla="*/ 41 h 64" name="T13"/>
                  <a:gd fmla="*/ 3 w 48" name="T14"/>
                  <a:gd fmla="*/ 57 h 64" name="T15"/>
                  <a:gd fmla="*/ 9 w 48" name="T16"/>
                  <a:gd fmla="*/ 61 h 64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64" w="48">
                    <a:moveTo>
                      <a:pt x="9" y="61"/>
                    </a:moveTo>
                    <a:cubicBezTo>
                      <a:pt x="13" y="58"/>
                      <a:pt x="17" y="56"/>
                      <a:pt x="21" y="53"/>
                    </a:cubicBezTo>
                    <a:cubicBezTo>
                      <a:pt x="25" y="49"/>
                      <a:pt x="28" y="45"/>
                      <a:pt x="31" y="40"/>
                    </a:cubicBezTo>
                    <a:cubicBezTo>
                      <a:pt x="39" y="31"/>
                      <a:pt x="44" y="21"/>
                      <a:pt x="47" y="9"/>
                    </a:cubicBezTo>
                    <a:cubicBezTo>
                      <a:pt x="48" y="5"/>
                      <a:pt x="43" y="0"/>
                      <a:pt x="39" y="3"/>
                    </a:cubicBezTo>
                    <a:cubicBezTo>
                      <a:pt x="30" y="11"/>
                      <a:pt x="24" y="19"/>
                      <a:pt x="18" y="29"/>
                    </a:cubicBezTo>
                    <a:cubicBezTo>
                      <a:pt x="15" y="33"/>
                      <a:pt x="13" y="37"/>
                      <a:pt x="11" y="41"/>
                    </a:cubicBezTo>
                    <a:cubicBezTo>
                      <a:pt x="8" y="46"/>
                      <a:pt x="6" y="52"/>
                      <a:pt x="3" y="57"/>
                    </a:cubicBezTo>
                    <a:cubicBezTo>
                      <a:pt x="0" y="60"/>
                      <a:pt x="5" y="64"/>
                      <a:pt x="9" y="6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altLang="en-US" lang="zh-CN" sz="2400">
                  <a:latin charset="-122" panose="02000000000000000000" pitchFamily="2" typeface="方正静蕾简体"/>
                  <a:ea charset="-122" panose="02000000000000000000" pitchFamily="2" typeface="方正静蕾简体"/>
                </a:endParaRPr>
              </a:p>
            </p:txBody>
          </p:sp>
          <p:sp>
            <p:nvSpPr>
              <p:cNvPr id="159" name="Freeform 56"/>
              <p:cNvSpPr/>
              <p:nvPr/>
            </p:nvSpPr>
            <p:spPr bwMode="auto">
              <a:xfrm>
                <a:off x="3698876" y="3435351"/>
                <a:ext cx="66675" cy="74613"/>
              </a:xfrm>
              <a:custGeom>
                <a:gdLst>
                  <a:gd fmla="*/ 11 w 64" name="T0"/>
                  <a:gd fmla="*/ 66 h 71" name="T1"/>
                  <a:gd fmla="*/ 60 w 64" name="T2"/>
                  <a:gd fmla="*/ 9 h 71" name="T3"/>
                  <a:gd fmla="*/ 56 w 64" name="T4"/>
                  <a:gd fmla="*/ 1 h 71" name="T5"/>
                  <a:gd fmla="*/ 2 w 64" name="T6"/>
                  <a:gd fmla="*/ 62 h 71" name="T7"/>
                  <a:gd fmla="*/ 11 w 64" name="T8"/>
                  <a:gd fmla="*/ 66 h 71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71" w="64">
                    <a:moveTo>
                      <a:pt x="11" y="66"/>
                    </a:moveTo>
                    <a:cubicBezTo>
                      <a:pt x="22" y="42"/>
                      <a:pt x="41" y="26"/>
                      <a:pt x="60" y="9"/>
                    </a:cubicBezTo>
                    <a:cubicBezTo>
                      <a:pt x="64" y="6"/>
                      <a:pt x="60" y="0"/>
                      <a:pt x="56" y="1"/>
                    </a:cubicBezTo>
                    <a:cubicBezTo>
                      <a:pt x="26" y="8"/>
                      <a:pt x="8" y="34"/>
                      <a:pt x="2" y="62"/>
                    </a:cubicBezTo>
                    <a:cubicBezTo>
                      <a:pt x="0" y="67"/>
                      <a:pt x="8" y="71"/>
                      <a:pt x="11" y="6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altLang="en-US" lang="zh-CN" sz="2400">
                  <a:latin charset="-122" panose="02000000000000000000" pitchFamily="2" typeface="方正静蕾简体"/>
                  <a:ea charset="-122" panose="02000000000000000000" pitchFamily="2" typeface="方正静蕾简体"/>
                </a:endParaRPr>
              </a:p>
            </p:txBody>
          </p:sp>
          <p:sp>
            <p:nvSpPr>
              <p:cNvPr id="160" name="Freeform 57"/>
              <p:cNvSpPr/>
              <p:nvPr/>
            </p:nvSpPr>
            <p:spPr bwMode="auto">
              <a:xfrm>
                <a:off x="3798888" y="3357563"/>
                <a:ext cx="57150" cy="34925"/>
              </a:xfrm>
              <a:custGeom>
                <a:gdLst>
                  <a:gd fmla="*/ 5 w 56" name="T0"/>
                  <a:gd fmla="*/ 33 h 34" name="T1"/>
                  <a:gd fmla="*/ 16 w 56" name="T2"/>
                  <a:gd fmla="*/ 32 h 34" name="T3"/>
                  <a:gd fmla="*/ 29 w 56" name="T4"/>
                  <a:gd fmla="*/ 28 h 34" name="T5"/>
                  <a:gd fmla="*/ 51 w 56" name="T6"/>
                  <a:gd fmla="*/ 13 h 34" name="T7"/>
                  <a:gd fmla="*/ 46 w 56" name="T8"/>
                  <a:gd fmla="*/ 2 h 34" name="T9"/>
                  <a:gd fmla="*/ 22 w 56" name="T10"/>
                  <a:gd fmla="*/ 11 h 34" name="T11"/>
                  <a:gd fmla="*/ 10 w 56" name="T12"/>
                  <a:gd fmla="*/ 19 h 34" name="T13"/>
                  <a:gd fmla="*/ 3 w 56" name="T14"/>
                  <a:gd fmla="*/ 27 h 34" name="T15"/>
                  <a:gd fmla="*/ 5 w 56" name="T16"/>
                  <a:gd fmla="*/ 33 h 34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34" w="56">
                    <a:moveTo>
                      <a:pt x="5" y="33"/>
                    </a:moveTo>
                    <a:cubicBezTo>
                      <a:pt x="9" y="32"/>
                      <a:pt x="12" y="33"/>
                      <a:pt x="16" y="32"/>
                    </a:cubicBezTo>
                    <a:cubicBezTo>
                      <a:pt x="20" y="31"/>
                      <a:pt x="24" y="29"/>
                      <a:pt x="29" y="28"/>
                    </a:cubicBezTo>
                    <a:cubicBezTo>
                      <a:pt x="38" y="24"/>
                      <a:pt x="43" y="19"/>
                      <a:pt x="51" y="13"/>
                    </a:cubicBezTo>
                    <a:cubicBezTo>
                      <a:pt x="56" y="10"/>
                      <a:pt x="53" y="0"/>
                      <a:pt x="46" y="2"/>
                    </a:cubicBezTo>
                    <a:cubicBezTo>
                      <a:pt x="37" y="5"/>
                      <a:pt x="30" y="7"/>
                      <a:pt x="22" y="11"/>
                    </a:cubicBezTo>
                    <a:cubicBezTo>
                      <a:pt x="18" y="14"/>
                      <a:pt x="14" y="16"/>
                      <a:pt x="10" y="19"/>
                    </a:cubicBezTo>
                    <a:cubicBezTo>
                      <a:pt x="7" y="21"/>
                      <a:pt x="5" y="25"/>
                      <a:pt x="3" y="27"/>
                    </a:cubicBezTo>
                    <a:cubicBezTo>
                      <a:pt x="0" y="29"/>
                      <a:pt x="1" y="34"/>
                      <a:pt x="5" y="3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altLang="en-US" lang="zh-CN" sz="2400">
                  <a:latin charset="-122" panose="02000000000000000000" pitchFamily="2" typeface="方正静蕾简体"/>
                  <a:ea charset="-122" panose="02000000000000000000" pitchFamily="2" typeface="方正静蕾简体"/>
                </a:endParaRPr>
              </a:p>
            </p:txBody>
          </p:sp>
          <p:sp>
            <p:nvSpPr>
              <p:cNvPr id="161" name="Freeform 58"/>
              <p:cNvSpPr/>
              <p:nvPr/>
            </p:nvSpPr>
            <p:spPr bwMode="auto">
              <a:xfrm>
                <a:off x="3725863" y="3227388"/>
                <a:ext cx="76200" cy="69850"/>
              </a:xfrm>
              <a:custGeom>
                <a:gdLst>
                  <a:gd fmla="*/ 69 w 74" name="T0"/>
                  <a:gd fmla="*/ 58 h 68" name="T1"/>
                  <a:gd fmla="*/ 42 w 74" name="T2"/>
                  <a:gd fmla="*/ 36 h 68" name="T3"/>
                  <a:gd fmla="*/ 14 w 74" name="T4"/>
                  <a:gd fmla="*/ 6 h 68" name="T5"/>
                  <a:gd fmla="*/ 3 w 74" name="T6"/>
                  <a:gd fmla="*/ 15 h 68" name="T7"/>
                  <a:gd fmla="*/ 66 w 74" name="T8"/>
                  <a:gd fmla="*/ 66 h 68" name="T9"/>
                  <a:gd fmla="*/ 69 w 74" name="T10"/>
                  <a:gd fmla="*/ 58 h 68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68" w="74">
                    <a:moveTo>
                      <a:pt x="69" y="58"/>
                    </a:moveTo>
                    <a:cubicBezTo>
                      <a:pt x="59" y="53"/>
                      <a:pt x="50" y="44"/>
                      <a:pt x="42" y="36"/>
                    </a:cubicBezTo>
                    <a:cubicBezTo>
                      <a:pt x="32" y="26"/>
                      <a:pt x="23" y="16"/>
                      <a:pt x="14" y="6"/>
                    </a:cubicBezTo>
                    <a:cubicBezTo>
                      <a:pt x="9" y="0"/>
                      <a:pt x="0" y="8"/>
                      <a:pt x="3" y="15"/>
                    </a:cubicBezTo>
                    <a:cubicBezTo>
                      <a:pt x="17" y="41"/>
                      <a:pt x="38" y="58"/>
                      <a:pt x="66" y="66"/>
                    </a:cubicBezTo>
                    <a:cubicBezTo>
                      <a:pt x="71" y="68"/>
                      <a:pt x="74" y="60"/>
                      <a:pt x="69" y="5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altLang="en-US" lang="zh-CN" sz="2400">
                  <a:latin charset="-122" panose="02000000000000000000" pitchFamily="2" typeface="方正静蕾简体"/>
                  <a:ea charset="-122" panose="02000000000000000000" pitchFamily="2" typeface="方正静蕾简体"/>
                </a:endParaRPr>
              </a:p>
            </p:txBody>
          </p:sp>
          <p:sp>
            <p:nvSpPr>
              <p:cNvPr id="162" name="Freeform 59"/>
              <p:cNvSpPr/>
              <p:nvPr/>
            </p:nvSpPr>
            <p:spPr bwMode="auto">
              <a:xfrm>
                <a:off x="3622676" y="3065463"/>
                <a:ext cx="60325" cy="96838"/>
              </a:xfrm>
              <a:custGeom>
                <a:gdLst>
                  <a:gd fmla="*/ 54 w 58" name="T0"/>
                  <a:gd fmla="*/ 85 h 94" name="T1"/>
                  <a:gd fmla="*/ 12 w 58" name="T2"/>
                  <a:gd fmla="*/ 6 h 94" name="T3"/>
                  <a:gd fmla="*/ 2 w 58" name="T4"/>
                  <a:gd fmla="*/ 9 h 94" name="T5"/>
                  <a:gd fmla="*/ 47 w 58" name="T6"/>
                  <a:gd fmla="*/ 91 h 94" name="T7"/>
                  <a:gd fmla="*/ 54 w 58" name="T8"/>
                  <a:gd fmla="*/ 85 h 94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94" w="57">
                    <a:moveTo>
                      <a:pt x="54" y="85"/>
                    </a:moveTo>
                    <a:cubicBezTo>
                      <a:pt x="37" y="61"/>
                      <a:pt x="23" y="35"/>
                      <a:pt x="12" y="6"/>
                    </a:cubicBezTo>
                    <a:cubicBezTo>
                      <a:pt x="10" y="0"/>
                      <a:pt x="0" y="2"/>
                      <a:pt x="2" y="9"/>
                    </a:cubicBezTo>
                    <a:cubicBezTo>
                      <a:pt x="7" y="41"/>
                      <a:pt x="22" y="71"/>
                      <a:pt x="47" y="91"/>
                    </a:cubicBezTo>
                    <a:cubicBezTo>
                      <a:pt x="51" y="94"/>
                      <a:pt x="58" y="90"/>
                      <a:pt x="54" y="8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altLang="en-US" lang="zh-CN" sz="2400">
                  <a:latin charset="-122" panose="02000000000000000000" pitchFamily="2" typeface="方正静蕾简体"/>
                  <a:ea charset="-122" panose="02000000000000000000" pitchFamily="2" typeface="方正静蕾简体"/>
                </a:endParaRPr>
              </a:p>
            </p:txBody>
          </p:sp>
          <p:sp>
            <p:nvSpPr>
              <p:cNvPr id="163" name="Freeform 60"/>
              <p:cNvSpPr/>
              <p:nvPr/>
            </p:nvSpPr>
            <p:spPr bwMode="auto">
              <a:xfrm>
                <a:off x="3565526" y="2909888"/>
                <a:ext cx="22225" cy="68263"/>
              </a:xfrm>
              <a:custGeom>
                <a:gdLst>
                  <a:gd fmla="*/ 22 w 22" name="T0"/>
                  <a:gd fmla="*/ 62 h 66" name="T1"/>
                  <a:gd fmla="*/ 9 w 22" name="T2"/>
                  <a:gd fmla="*/ 4 h 66" name="T3"/>
                  <a:gd fmla="*/ 1 w 22" name="T4"/>
                  <a:gd fmla="*/ 6 h 66" name="T5"/>
                  <a:gd fmla="*/ 18 w 22" name="T6"/>
                  <a:gd fmla="*/ 64 h 66" name="T7"/>
                  <a:gd fmla="*/ 22 w 22" name="T8"/>
                  <a:gd fmla="*/ 62 h 66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66" w="22">
                    <a:moveTo>
                      <a:pt x="22" y="62"/>
                    </a:moveTo>
                    <a:cubicBezTo>
                      <a:pt x="17" y="43"/>
                      <a:pt x="16" y="23"/>
                      <a:pt x="9" y="4"/>
                    </a:cubicBezTo>
                    <a:cubicBezTo>
                      <a:pt x="7" y="0"/>
                      <a:pt x="0" y="1"/>
                      <a:pt x="1" y="6"/>
                    </a:cubicBezTo>
                    <a:cubicBezTo>
                      <a:pt x="6" y="25"/>
                      <a:pt x="6" y="47"/>
                      <a:pt x="18" y="64"/>
                    </a:cubicBezTo>
                    <a:cubicBezTo>
                      <a:pt x="19" y="66"/>
                      <a:pt x="22" y="65"/>
                      <a:pt x="22" y="6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altLang="en-US" lang="zh-CN" sz="2400">
                  <a:latin charset="-122" panose="02000000000000000000" pitchFamily="2" typeface="方正静蕾简体"/>
                  <a:ea charset="-122" panose="02000000000000000000" pitchFamily="2" typeface="方正静蕾简体"/>
                </a:endParaRPr>
              </a:p>
            </p:txBody>
          </p:sp>
          <p:sp>
            <p:nvSpPr>
              <p:cNvPr id="164" name="Freeform 61"/>
              <p:cNvSpPr/>
              <p:nvPr/>
            </p:nvSpPr>
            <p:spPr bwMode="auto">
              <a:xfrm>
                <a:off x="3538538" y="2741613"/>
                <a:ext cx="28575" cy="100013"/>
              </a:xfrm>
              <a:custGeom>
                <a:gdLst>
                  <a:gd fmla="*/ 22 w 27" name="T0"/>
                  <a:gd fmla="*/ 89 h 96" name="T1"/>
                  <a:gd fmla="*/ 15 w 27" name="T2"/>
                  <a:gd fmla="*/ 8 h 96" name="T3"/>
                  <a:gd fmla="*/ 2 w 27" name="T4"/>
                  <a:gd fmla="*/ 8 h 96" name="T5"/>
                  <a:gd fmla="*/ 9 w 27" name="T6"/>
                  <a:gd fmla="*/ 89 h 96" name="T7"/>
                  <a:gd fmla="*/ 22 w 27" name="T8"/>
                  <a:gd fmla="*/ 89 h 96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96" w="27">
                    <a:moveTo>
                      <a:pt x="22" y="89"/>
                    </a:moveTo>
                    <a:cubicBezTo>
                      <a:pt x="27" y="62"/>
                      <a:pt x="18" y="35"/>
                      <a:pt x="15" y="8"/>
                    </a:cubicBezTo>
                    <a:cubicBezTo>
                      <a:pt x="14" y="0"/>
                      <a:pt x="3" y="0"/>
                      <a:pt x="2" y="8"/>
                    </a:cubicBezTo>
                    <a:cubicBezTo>
                      <a:pt x="0" y="35"/>
                      <a:pt x="4" y="62"/>
                      <a:pt x="9" y="89"/>
                    </a:cubicBezTo>
                    <a:cubicBezTo>
                      <a:pt x="10" y="96"/>
                      <a:pt x="21" y="96"/>
                      <a:pt x="22" y="8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altLang="en-US" lang="zh-CN" sz="2400">
                  <a:latin charset="-122" panose="02000000000000000000" pitchFamily="2" typeface="方正静蕾简体"/>
                  <a:ea charset="-122" panose="02000000000000000000" pitchFamily="2" typeface="方正静蕾简体"/>
                </a:endParaRPr>
              </a:p>
            </p:txBody>
          </p:sp>
          <p:sp>
            <p:nvSpPr>
              <p:cNvPr id="165" name="Freeform 62"/>
              <p:cNvSpPr/>
              <p:nvPr/>
            </p:nvSpPr>
            <p:spPr bwMode="auto">
              <a:xfrm>
                <a:off x="3546476" y="2592388"/>
                <a:ext cx="22225" cy="73025"/>
              </a:xfrm>
              <a:custGeom>
                <a:gdLst>
                  <a:gd fmla="*/ 13 w 22" name="T0"/>
                  <a:gd fmla="*/ 66 h 70" name="T1"/>
                  <a:gd fmla="*/ 21 w 22" name="T2"/>
                  <a:gd fmla="*/ 8 h 70" name="T3"/>
                  <a:gd fmla="*/ 11 w 22" name="T4"/>
                  <a:gd fmla="*/ 6 h 70" name="T5"/>
                  <a:gd fmla="*/ 5 w 22" name="T6"/>
                  <a:gd fmla="*/ 66 h 70" name="T7"/>
                  <a:gd fmla="*/ 13 w 22" name="T8"/>
                  <a:gd fmla="*/ 66 h 70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70" w="22">
                    <a:moveTo>
                      <a:pt x="13" y="66"/>
                    </a:moveTo>
                    <a:cubicBezTo>
                      <a:pt x="17" y="47"/>
                      <a:pt x="16" y="27"/>
                      <a:pt x="21" y="8"/>
                    </a:cubicBezTo>
                    <a:cubicBezTo>
                      <a:pt x="22" y="2"/>
                      <a:pt x="13" y="0"/>
                      <a:pt x="11" y="6"/>
                    </a:cubicBezTo>
                    <a:cubicBezTo>
                      <a:pt x="4" y="26"/>
                      <a:pt x="0" y="45"/>
                      <a:pt x="5" y="66"/>
                    </a:cubicBezTo>
                    <a:cubicBezTo>
                      <a:pt x="6" y="70"/>
                      <a:pt x="12" y="70"/>
                      <a:pt x="13" y="6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altLang="en-US" lang="zh-CN" sz="2400">
                  <a:latin charset="-122" panose="02000000000000000000" pitchFamily="2" typeface="方正静蕾简体"/>
                  <a:ea charset="-122" panose="02000000000000000000" pitchFamily="2" typeface="方正静蕾简体"/>
                </a:endParaRPr>
              </a:p>
            </p:txBody>
          </p:sp>
          <p:sp>
            <p:nvSpPr>
              <p:cNvPr id="166" name="Freeform 63"/>
              <p:cNvSpPr/>
              <p:nvPr/>
            </p:nvSpPr>
            <p:spPr bwMode="auto">
              <a:xfrm>
                <a:off x="3595688" y="2397126"/>
                <a:ext cx="49213" cy="103188"/>
              </a:xfrm>
              <a:custGeom>
                <a:gdLst>
                  <a:gd fmla="*/ 7 w 47" name="T0"/>
                  <a:gd fmla="*/ 96 h 99" name="T1"/>
                  <a:gd fmla="*/ 45 w 47" name="T2"/>
                  <a:gd fmla="*/ 8 h 99" name="T3"/>
                  <a:gd fmla="*/ 36 w 47" name="T4"/>
                  <a:gd fmla="*/ 5 h 99" name="T5"/>
                  <a:gd fmla="*/ 0 w 47" name="T6"/>
                  <a:gd fmla="*/ 94 h 99" name="T7"/>
                  <a:gd fmla="*/ 7 w 47" name="T8"/>
                  <a:gd fmla="*/ 96 h 99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99" w="47">
                    <a:moveTo>
                      <a:pt x="7" y="96"/>
                    </a:moveTo>
                    <a:cubicBezTo>
                      <a:pt x="20" y="67"/>
                      <a:pt x="33" y="38"/>
                      <a:pt x="45" y="8"/>
                    </a:cubicBezTo>
                    <a:cubicBezTo>
                      <a:pt x="47" y="3"/>
                      <a:pt x="39" y="0"/>
                      <a:pt x="36" y="5"/>
                    </a:cubicBezTo>
                    <a:cubicBezTo>
                      <a:pt x="19" y="33"/>
                      <a:pt x="4" y="61"/>
                      <a:pt x="0" y="94"/>
                    </a:cubicBezTo>
                    <a:cubicBezTo>
                      <a:pt x="0" y="97"/>
                      <a:pt x="6" y="99"/>
                      <a:pt x="7" y="9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altLang="en-US" lang="zh-CN" sz="2400">
                  <a:latin charset="-122" panose="02000000000000000000" pitchFamily="2" typeface="方正静蕾简体"/>
                  <a:ea charset="-122" panose="02000000000000000000" pitchFamily="2" typeface="方正静蕾简体"/>
                </a:endParaRPr>
              </a:p>
            </p:txBody>
          </p:sp>
          <p:sp>
            <p:nvSpPr>
              <p:cNvPr id="167" name="Freeform 64"/>
              <p:cNvSpPr/>
              <p:nvPr/>
            </p:nvSpPr>
            <p:spPr bwMode="auto">
              <a:xfrm>
                <a:off x="3670301" y="2254251"/>
                <a:ext cx="57150" cy="80963"/>
              </a:xfrm>
              <a:custGeom>
                <a:gdLst>
                  <a:gd fmla="*/ 8 w 55" name="T0"/>
                  <a:gd fmla="*/ 74 h 78" name="T1"/>
                  <a:gd fmla="*/ 27 w 55" name="T2"/>
                  <a:gd fmla="*/ 44 h 78" name="T3"/>
                  <a:gd fmla="*/ 52 w 55" name="T4"/>
                  <a:gd fmla="*/ 10 h 78" name="T5"/>
                  <a:gd fmla="*/ 45 w 55" name="T6"/>
                  <a:gd fmla="*/ 3 h 78" name="T7"/>
                  <a:gd fmla="*/ 16 w 55" name="T8"/>
                  <a:gd fmla="*/ 33 h 78" name="T9"/>
                  <a:gd fmla="*/ 1 w 55" name="T10"/>
                  <a:gd fmla="*/ 72 h 78" name="T11"/>
                  <a:gd fmla="*/ 8 w 55" name="T12"/>
                  <a:gd fmla="*/ 74 h 78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78" w="55">
                    <a:moveTo>
                      <a:pt x="8" y="74"/>
                    </a:moveTo>
                    <a:cubicBezTo>
                      <a:pt x="12" y="63"/>
                      <a:pt x="21" y="53"/>
                      <a:pt x="27" y="44"/>
                    </a:cubicBezTo>
                    <a:cubicBezTo>
                      <a:pt x="35" y="32"/>
                      <a:pt x="45" y="22"/>
                      <a:pt x="52" y="10"/>
                    </a:cubicBezTo>
                    <a:cubicBezTo>
                      <a:pt x="55" y="6"/>
                      <a:pt x="50" y="0"/>
                      <a:pt x="45" y="3"/>
                    </a:cubicBezTo>
                    <a:cubicBezTo>
                      <a:pt x="34" y="11"/>
                      <a:pt x="25" y="21"/>
                      <a:pt x="16" y="33"/>
                    </a:cubicBezTo>
                    <a:cubicBezTo>
                      <a:pt x="7" y="45"/>
                      <a:pt x="5" y="57"/>
                      <a:pt x="1" y="72"/>
                    </a:cubicBezTo>
                    <a:cubicBezTo>
                      <a:pt x="0" y="76"/>
                      <a:pt x="6" y="78"/>
                      <a:pt x="8" y="7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altLang="en-US" lang="zh-CN" sz="2400">
                  <a:latin charset="-122" panose="02000000000000000000" pitchFamily="2" typeface="方正静蕾简体"/>
                  <a:ea charset="-122" panose="02000000000000000000" pitchFamily="2" typeface="方正静蕾简体"/>
                </a:endParaRPr>
              </a:p>
            </p:txBody>
          </p:sp>
          <p:sp>
            <p:nvSpPr>
              <p:cNvPr id="168" name="Freeform 65"/>
              <p:cNvSpPr/>
              <p:nvPr/>
            </p:nvSpPr>
            <p:spPr bwMode="auto">
              <a:xfrm>
                <a:off x="3754438" y="2087563"/>
                <a:ext cx="73025" cy="87313"/>
              </a:xfrm>
              <a:custGeom>
                <a:gdLst>
                  <a:gd fmla="*/ 6 w 71" name="T0"/>
                  <a:gd fmla="*/ 84 h 85" name="T1"/>
                  <a:gd fmla="*/ 66 w 71" name="T2"/>
                  <a:gd fmla="*/ 14 h 85" name="T3"/>
                  <a:gd fmla="*/ 58 w 71" name="T4"/>
                  <a:gd fmla="*/ 5 h 85" name="T5"/>
                  <a:gd fmla="*/ 1 w 71" name="T6"/>
                  <a:gd fmla="*/ 81 h 85" name="T7"/>
                  <a:gd fmla="*/ 6 w 71" name="T8"/>
                  <a:gd fmla="*/ 84 h 85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85" w="71">
                    <a:moveTo>
                      <a:pt x="6" y="84"/>
                    </a:moveTo>
                    <a:cubicBezTo>
                      <a:pt x="31" y="64"/>
                      <a:pt x="46" y="37"/>
                      <a:pt x="66" y="14"/>
                    </a:cubicBezTo>
                    <a:cubicBezTo>
                      <a:pt x="71" y="8"/>
                      <a:pt x="64" y="0"/>
                      <a:pt x="58" y="5"/>
                    </a:cubicBezTo>
                    <a:cubicBezTo>
                      <a:pt x="33" y="26"/>
                      <a:pt x="11" y="49"/>
                      <a:pt x="1" y="81"/>
                    </a:cubicBezTo>
                    <a:cubicBezTo>
                      <a:pt x="0" y="84"/>
                      <a:pt x="4" y="85"/>
                      <a:pt x="6" y="8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altLang="en-US" lang="zh-CN" sz="2400">
                  <a:latin charset="-122" panose="02000000000000000000" pitchFamily="2" typeface="方正静蕾简体"/>
                  <a:ea charset="-122" panose="02000000000000000000" pitchFamily="2" typeface="方正静蕾简体"/>
                </a:endParaRPr>
              </a:p>
            </p:txBody>
          </p:sp>
          <p:sp>
            <p:nvSpPr>
              <p:cNvPr id="169" name="Freeform 66"/>
              <p:cNvSpPr/>
              <p:nvPr/>
            </p:nvSpPr>
            <p:spPr bwMode="auto">
              <a:xfrm>
                <a:off x="3865563" y="1936751"/>
                <a:ext cx="80963" cy="104775"/>
              </a:xfrm>
              <a:custGeom>
                <a:gdLst>
                  <a:gd fmla="*/ 8 w 79" name="T0"/>
                  <a:gd fmla="*/ 98 h 101" name="T1"/>
                  <a:gd fmla="*/ 74 w 79" name="T2"/>
                  <a:gd fmla="*/ 12 h 101" name="T3"/>
                  <a:gd fmla="*/ 67 w 79" name="T4"/>
                  <a:gd fmla="*/ 5 h 101" name="T5"/>
                  <a:gd fmla="*/ 31 w 79" name="T6"/>
                  <a:gd fmla="*/ 43 h 101" name="T7"/>
                  <a:gd fmla="*/ 2 w 79" name="T8"/>
                  <a:gd fmla="*/ 94 h 101" name="T9"/>
                  <a:gd fmla="*/ 8 w 79" name="T10"/>
                  <a:gd fmla="*/ 98 h 101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100" w="79">
                    <a:moveTo>
                      <a:pt x="8" y="98"/>
                    </a:moveTo>
                    <a:cubicBezTo>
                      <a:pt x="34" y="72"/>
                      <a:pt x="51" y="41"/>
                      <a:pt x="74" y="12"/>
                    </a:cubicBezTo>
                    <a:cubicBezTo>
                      <a:pt x="79" y="7"/>
                      <a:pt x="72" y="0"/>
                      <a:pt x="67" y="5"/>
                    </a:cubicBezTo>
                    <a:cubicBezTo>
                      <a:pt x="53" y="17"/>
                      <a:pt x="41" y="28"/>
                      <a:pt x="31" y="43"/>
                    </a:cubicBezTo>
                    <a:cubicBezTo>
                      <a:pt x="20" y="59"/>
                      <a:pt x="12" y="76"/>
                      <a:pt x="2" y="94"/>
                    </a:cubicBezTo>
                    <a:cubicBezTo>
                      <a:pt x="0" y="97"/>
                      <a:pt x="5" y="101"/>
                      <a:pt x="8" y="9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altLang="en-US" lang="zh-CN" sz="2400">
                  <a:latin charset="-122" panose="02000000000000000000" pitchFamily="2" typeface="方正静蕾简体"/>
                  <a:ea charset="-122" panose="02000000000000000000" pitchFamily="2" typeface="方正静蕾简体"/>
                </a:endParaRPr>
              </a:p>
            </p:txBody>
          </p:sp>
          <p:sp>
            <p:nvSpPr>
              <p:cNvPr id="170" name="Freeform 67"/>
              <p:cNvSpPr/>
              <p:nvPr/>
            </p:nvSpPr>
            <p:spPr bwMode="auto">
              <a:xfrm>
                <a:off x="3984626" y="1827213"/>
                <a:ext cx="87313" cy="65088"/>
              </a:xfrm>
              <a:custGeom>
                <a:gdLst>
                  <a:gd fmla="*/ 8 w 85" name="T0"/>
                  <a:gd fmla="*/ 61 h 63" name="T1"/>
                  <a:gd fmla="*/ 23 w 85" name="T2"/>
                  <a:gd fmla="*/ 57 h 63" name="T3"/>
                  <a:gd fmla="*/ 40 w 85" name="T4"/>
                  <a:gd fmla="*/ 47 h 63" name="T5"/>
                  <a:gd fmla="*/ 76 w 85" name="T6"/>
                  <a:gd fmla="*/ 21 h 63" name="T7"/>
                  <a:gd fmla="*/ 67 w 85" name="T8"/>
                  <a:gd fmla="*/ 6 h 63" name="T9"/>
                  <a:gd fmla="*/ 34 w 85" name="T10"/>
                  <a:gd fmla="*/ 26 h 63" name="T11"/>
                  <a:gd fmla="*/ 18 w 85" name="T12"/>
                  <a:gd fmla="*/ 38 h 63" name="T13"/>
                  <a:gd fmla="*/ 3 w 85" name="T14"/>
                  <a:gd fmla="*/ 53 h 63" name="T15"/>
                  <a:gd fmla="*/ 8 w 85" name="T16"/>
                  <a:gd fmla="*/ 61 h 63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62" w="85">
                    <a:moveTo>
                      <a:pt x="8" y="61"/>
                    </a:moveTo>
                    <a:cubicBezTo>
                      <a:pt x="13" y="59"/>
                      <a:pt x="18" y="59"/>
                      <a:pt x="23" y="57"/>
                    </a:cubicBezTo>
                    <a:cubicBezTo>
                      <a:pt x="29" y="54"/>
                      <a:pt x="35" y="50"/>
                      <a:pt x="40" y="47"/>
                    </a:cubicBezTo>
                    <a:cubicBezTo>
                      <a:pt x="53" y="39"/>
                      <a:pt x="64" y="30"/>
                      <a:pt x="76" y="21"/>
                    </a:cubicBezTo>
                    <a:cubicBezTo>
                      <a:pt x="85" y="14"/>
                      <a:pt x="77" y="0"/>
                      <a:pt x="67" y="6"/>
                    </a:cubicBezTo>
                    <a:cubicBezTo>
                      <a:pt x="56" y="12"/>
                      <a:pt x="44" y="18"/>
                      <a:pt x="34" y="26"/>
                    </a:cubicBezTo>
                    <a:cubicBezTo>
                      <a:pt x="28" y="30"/>
                      <a:pt x="23" y="34"/>
                      <a:pt x="18" y="38"/>
                    </a:cubicBezTo>
                    <a:cubicBezTo>
                      <a:pt x="11" y="42"/>
                      <a:pt x="8" y="48"/>
                      <a:pt x="3" y="53"/>
                    </a:cubicBezTo>
                    <a:cubicBezTo>
                      <a:pt x="0" y="57"/>
                      <a:pt x="3" y="63"/>
                      <a:pt x="8" y="6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altLang="en-US" lang="zh-CN" sz="2400">
                  <a:latin charset="-122" panose="02000000000000000000" pitchFamily="2" typeface="方正静蕾简体"/>
                  <a:ea charset="-122" panose="02000000000000000000" pitchFamily="2" typeface="方正静蕾简体"/>
                </a:endParaRPr>
              </a:p>
            </p:txBody>
          </p:sp>
          <p:sp>
            <p:nvSpPr>
              <p:cNvPr id="171" name="Freeform 68"/>
              <p:cNvSpPr/>
              <p:nvPr/>
            </p:nvSpPr>
            <p:spPr bwMode="auto">
              <a:xfrm>
                <a:off x="4127501" y="1725613"/>
                <a:ext cx="109538" cy="76200"/>
              </a:xfrm>
              <a:custGeom>
                <a:gdLst>
                  <a:gd fmla="*/ 9 w 105" name="T0"/>
                  <a:gd fmla="*/ 71 h 74" name="T1"/>
                  <a:gd fmla="*/ 96 w 105" name="T2"/>
                  <a:gd fmla="*/ 16 h 74" name="T3"/>
                  <a:gd fmla="*/ 89 w 105" name="T4"/>
                  <a:gd fmla="*/ 4 h 74" name="T5"/>
                  <a:gd fmla="*/ 2 w 105" name="T6"/>
                  <a:gd fmla="*/ 66 h 74" name="T7"/>
                  <a:gd fmla="*/ 9 w 105" name="T8"/>
                  <a:gd fmla="*/ 71 h 74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74" w="105">
                    <a:moveTo>
                      <a:pt x="9" y="71"/>
                    </a:moveTo>
                    <a:cubicBezTo>
                      <a:pt x="33" y="47"/>
                      <a:pt x="67" y="33"/>
                      <a:pt x="96" y="16"/>
                    </a:cubicBezTo>
                    <a:cubicBezTo>
                      <a:pt x="105" y="12"/>
                      <a:pt x="97" y="0"/>
                      <a:pt x="89" y="4"/>
                    </a:cubicBezTo>
                    <a:cubicBezTo>
                      <a:pt x="55" y="19"/>
                      <a:pt x="22" y="32"/>
                      <a:pt x="2" y="66"/>
                    </a:cubicBezTo>
                    <a:cubicBezTo>
                      <a:pt x="0" y="70"/>
                      <a:pt x="5" y="74"/>
                      <a:pt x="9" y="7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altLang="en-US" lang="zh-CN" sz="2400">
                  <a:latin charset="-122" panose="02000000000000000000" pitchFamily="2" typeface="方正静蕾简体"/>
                  <a:ea charset="-122" panose="02000000000000000000" pitchFamily="2" typeface="方正静蕾简体"/>
                </a:endParaRPr>
              </a:p>
            </p:txBody>
          </p:sp>
          <p:sp>
            <p:nvSpPr>
              <p:cNvPr id="172" name="Freeform 69"/>
              <p:cNvSpPr/>
              <p:nvPr/>
            </p:nvSpPr>
            <p:spPr bwMode="auto">
              <a:xfrm>
                <a:off x="4300538" y="1655763"/>
                <a:ext cx="87313" cy="47625"/>
              </a:xfrm>
              <a:custGeom>
                <a:gdLst>
                  <a:gd fmla="*/ 7 w 84" name="T0"/>
                  <a:gd fmla="*/ 46 h 47" name="T1"/>
                  <a:gd fmla="*/ 80 w 84" name="T2"/>
                  <a:gd fmla="*/ 9 h 47" name="T3"/>
                  <a:gd fmla="*/ 77 w 84" name="T4"/>
                  <a:gd fmla="*/ 3 h 47" name="T5"/>
                  <a:gd fmla="*/ 5 w 84" name="T6"/>
                  <a:gd fmla="*/ 38 h 47" name="T7"/>
                  <a:gd fmla="*/ 7 w 84" name="T8"/>
                  <a:gd fmla="*/ 46 h 47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47" w="84">
                    <a:moveTo>
                      <a:pt x="7" y="46"/>
                    </a:moveTo>
                    <a:cubicBezTo>
                      <a:pt x="36" y="41"/>
                      <a:pt x="58" y="26"/>
                      <a:pt x="80" y="9"/>
                    </a:cubicBezTo>
                    <a:cubicBezTo>
                      <a:pt x="84" y="6"/>
                      <a:pt x="81" y="0"/>
                      <a:pt x="77" y="3"/>
                    </a:cubicBezTo>
                    <a:cubicBezTo>
                      <a:pt x="54" y="16"/>
                      <a:pt x="30" y="29"/>
                      <a:pt x="5" y="38"/>
                    </a:cubicBezTo>
                    <a:cubicBezTo>
                      <a:pt x="0" y="40"/>
                      <a:pt x="2" y="47"/>
                      <a:pt x="7" y="4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altLang="en-US" lang="zh-CN" sz="2400">
                  <a:latin charset="-122" panose="02000000000000000000" pitchFamily="2" typeface="方正静蕾简体"/>
                  <a:ea charset="-122" panose="02000000000000000000" pitchFamily="2" typeface="方正静蕾简体"/>
                </a:endParaRPr>
              </a:p>
            </p:txBody>
          </p:sp>
          <p:sp>
            <p:nvSpPr>
              <p:cNvPr id="173" name="Freeform 70"/>
              <p:cNvSpPr/>
              <p:nvPr/>
            </p:nvSpPr>
            <p:spPr bwMode="auto">
              <a:xfrm>
                <a:off x="4451351" y="1609726"/>
                <a:ext cx="103188" cy="31750"/>
              </a:xfrm>
              <a:custGeom>
                <a:gdLst>
                  <a:gd fmla="*/ 4 w 100" name="T0"/>
                  <a:gd fmla="*/ 25 h 31" name="T1"/>
                  <a:gd fmla="*/ 95 w 100" name="T2"/>
                  <a:gd fmla="*/ 11 h 31" name="T3"/>
                  <a:gd fmla="*/ 92 w 100" name="T4"/>
                  <a:gd fmla="*/ 1 h 31" name="T5"/>
                  <a:gd fmla="*/ 4 w 100" name="T6"/>
                  <a:gd fmla="*/ 17 h 31" name="T7"/>
                  <a:gd fmla="*/ 4 w 100" name="T8"/>
                  <a:gd fmla="*/ 25 h 31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31" w="100">
                    <a:moveTo>
                      <a:pt x="4" y="25"/>
                    </a:moveTo>
                    <a:cubicBezTo>
                      <a:pt x="34" y="31"/>
                      <a:pt x="67" y="23"/>
                      <a:pt x="95" y="11"/>
                    </a:cubicBezTo>
                    <a:cubicBezTo>
                      <a:pt x="100" y="9"/>
                      <a:pt x="97" y="0"/>
                      <a:pt x="92" y="1"/>
                    </a:cubicBezTo>
                    <a:cubicBezTo>
                      <a:pt x="63" y="3"/>
                      <a:pt x="32" y="9"/>
                      <a:pt x="4" y="17"/>
                    </a:cubicBezTo>
                    <a:cubicBezTo>
                      <a:pt x="0" y="18"/>
                      <a:pt x="0" y="24"/>
                      <a:pt x="4" y="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altLang="en-US" lang="zh-CN" sz="2400">
                  <a:latin charset="-122" panose="02000000000000000000" pitchFamily="2" typeface="方正静蕾简体"/>
                  <a:ea charset="-122" panose="02000000000000000000" pitchFamily="2" typeface="方正静蕾简体"/>
                </a:endParaRPr>
              </a:p>
            </p:txBody>
          </p:sp>
          <p:sp>
            <p:nvSpPr>
              <p:cNvPr id="174" name="Freeform 71"/>
              <p:cNvSpPr/>
              <p:nvPr/>
            </p:nvSpPr>
            <p:spPr bwMode="auto">
              <a:xfrm>
                <a:off x="4638676" y="1628776"/>
                <a:ext cx="109538" cy="19050"/>
              </a:xfrm>
              <a:custGeom>
                <a:gdLst>
                  <a:gd fmla="*/ 4 w 105" name="T0"/>
                  <a:gd fmla="*/ 13 h 18" name="T1"/>
                  <a:gd fmla="*/ 99 w 105" name="T2"/>
                  <a:gd fmla="*/ 14 h 18" name="T3"/>
                  <a:gd fmla="*/ 99 w 105" name="T4"/>
                  <a:gd fmla="*/ 4 h 18" name="T5"/>
                  <a:gd fmla="*/ 4 w 105" name="T6"/>
                  <a:gd fmla="*/ 5 h 18" name="T7"/>
                  <a:gd fmla="*/ 4 w 105" name="T8"/>
                  <a:gd fmla="*/ 13 h 18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18" w="105">
                    <a:moveTo>
                      <a:pt x="4" y="13"/>
                    </a:moveTo>
                    <a:cubicBezTo>
                      <a:pt x="35" y="18"/>
                      <a:pt x="67" y="17"/>
                      <a:pt x="99" y="14"/>
                    </a:cubicBezTo>
                    <a:cubicBezTo>
                      <a:pt x="105" y="13"/>
                      <a:pt x="105" y="5"/>
                      <a:pt x="99" y="4"/>
                    </a:cubicBezTo>
                    <a:cubicBezTo>
                      <a:pt x="67" y="1"/>
                      <a:pt x="35" y="0"/>
                      <a:pt x="4" y="5"/>
                    </a:cubicBezTo>
                    <a:cubicBezTo>
                      <a:pt x="0" y="6"/>
                      <a:pt x="0" y="12"/>
                      <a:pt x="4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altLang="en-US" lang="zh-CN" sz="2400">
                  <a:latin charset="-122" panose="02000000000000000000" pitchFamily="2" typeface="方正静蕾简体"/>
                  <a:ea charset="-122" panose="02000000000000000000" pitchFamily="2" typeface="方正静蕾简体"/>
                </a:endParaRPr>
              </a:p>
            </p:txBody>
          </p:sp>
          <p:sp>
            <p:nvSpPr>
              <p:cNvPr id="175" name="Freeform 72"/>
              <p:cNvSpPr/>
              <p:nvPr/>
            </p:nvSpPr>
            <p:spPr bwMode="auto">
              <a:xfrm>
                <a:off x="4851401" y="1643063"/>
                <a:ext cx="68263" cy="30163"/>
              </a:xfrm>
              <a:custGeom>
                <a:gdLst>
                  <a:gd fmla="*/ 2 w 65" name="T0"/>
                  <a:gd fmla="*/ 4 h 28" name="T1"/>
                  <a:gd fmla="*/ 59 w 65" name="T2"/>
                  <a:gd fmla="*/ 27 h 28" name="T3"/>
                  <a:gd fmla="*/ 62 w 65" name="T4"/>
                  <a:gd fmla="*/ 21 h 28" name="T5"/>
                  <a:gd fmla="*/ 3 w 65" name="T6"/>
                  <a:gd fmla="*/ 1 h 28" name="T7"/>
                  <a:gd fmla="*/ 2 w 65" name="T8"/>
                  <a:gd fmla="*/ 4 h 28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28" w="65">
                    <a:moveTo>
                      <a:pt x="2" y="4"/>
                    </a:moveTo>
                    <a:cubicBezTo>
                      <a:pt x="19" y="15"/>
                      <a:pt x="40" y="22"/>
                      <a:pt x="59" y="27"/>
                    </a:cubicBezTo>
                    <a:cubicBezTo>
                      <a:pt x="63" y="28"/>
                      <a:pt x="65" y="23"/>
                      <a:pt x="62" y="21"/>
                    </a:cubicBezTo>
                    <a:cubicBezTo>
                      <a:pt x="43" y="13"/>
                      <a:pt x="23" y="7"/>
                      <a:pt x="3" y="1"/>
                    </a:cubicBezTo>
                    <a:cubicBezTo>
                      <a:pt x="1" y="0"/>
                      <a:pt x="0" y="3"/>
                      <a:pt x="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altLang="en-US" lang="zh-CN" sz="2400">
                  <a:latin charset="-122" panose="02000000000000000000" pitchFamily="2" typeface="方正静蕾简体"/>
                  <a:ea charset="-122" panose="02000000000000000000" pitchFamily="2" typeface="方正静蕾简体"/>
                </a:endParaRPr>
              </a:p>
            </p:txBody>
          </p:sp>
          <p:sp>
            <p:nvSpPr>
              <p:cNvPr id="176" name="Freeform 73"/>
              <p:cNvSpPr/>
              <p:nvPr/>
            </p:nvSpPr>
            <p:spPr bwMode="auto">
              <a:xfrm>
                <a:off x="5008563" y="1714501"/>
                <a:ext cx="71438" cy="33338"/>
              </a:xfrm>
              <a:custGeom>
                <a:gdLst>
                  <a:gd fmla="*/ 3 w 68" name="T0"/>
                  <a:gd fmla="*/ 10 h 33" name="T1"/>
                  <a:gd fmla="*/ 59 w 68" name="T2"/>
                  <a:gd fmla="*/ 32 h 33" name="T3"/>
                  <a:gd fmla="*/ 64 w 68" name="T4"/>
                  <a:gd fmla="*/ 26 h 33" name="T5"/>
                  <a:gd fmla="*/ 3 w 68" name="T6"/>
                  <a:gd fmla="*/ 4 h 33" name="T7"/>
                  <a:gd fmla="*/ 3 w 68" name="T8"/>
                  <a:gd fmla="*/ 10 h 33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33" w="68">
                    <a:moveTo>
                      <a:pt x="3" y="10"/>
                    </a:moveTo>
                    <a:cubicBezTo>
                      <a:pt x="23" y="14"/>
                      <a:pt x="40" y="23"/>
                      <a:pt x="59" y="32"/>
                    </a:cubicBezTo>
                    <a:cubicBezTo>
                      <a:pt x="63" y="33"/>
                      <a:pt x="68" y="29"/>
                      <a:pt x="64" y="26"/>
                    </a:cubicBezTo>
                    <a:cubicBezTo>
                      <a:pt x="46" y="10"/>
                      <a:pt x="26" y="0"/>
                      <a:pt x="3" y="4"/>
                    </a:cubicBezTo>
                    <a:cubicBezTo>
                      <a:pt x="0" y="4"/>
                      <a:pt x="0" y="9"/>
                      <a:pt x="3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altLang="en-US" lang="zh-CN" sz="2400">
                  <a:latin charset="-122" panose="02000000000000000000" pitchFamily="2" typeface="方正静蕾简体"/>
                  <a:ea charset="-122" panose="02000000000000000000" pitchFamily="2" typeface="方正静蕾简体"/>
                </a:endParaRPr>
              </a:p>
            </p:txBody>
          </p:sp>
          <p:sp>
            <p:nvSpPr>
              <p:cNvPr id="177" name="Freeform 74"/>
              <p:cNvSpPr/>
              <p:nvPr/>
            </p:nvSpPr>
            <p:spPr bwMode="auto">
              <a:xfrm>
                <a:off x="5149851" y="1784351"/>
                <a:ext cx="85725" cy="47625"/>
              </a:xfrm>
              <a:custGeom>
                <a:gdLst>
                  <a:gd fmla="*/ 3 w 83" name="T0"/>
                  <a:gd fmla="*/ 6 h 46" name="T1"/>
                  <a:gd fmla="*/ 75 w 83" name="T2"/>
                  <a:gd fmla="*/ 43 h 46" name="T3"/>
                  <a:gd fmla="*/ 79 w 83" name="T4"/>
                  <a:gd fmla="*/ 37 h 46" name="T5"/>
                  <a:gd fmla="*/ 6 w 83" name="T6"/>
                  <a:gd fmla="*/ 1 h 46" name="T7"/>
                  <a:gd fmla="*/ 3 w 83" name="T8"/>
                  <a:gd fmla="*/ 6 h 46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46" w="83">
                    <a:moveTo>
                      <a:pt x="3" y="6"/>
                    </a:moveTo>
                    <a:cubicBezTo>
                      <a:pt x="28" y="18"/>
                      <a:pt x="52" y="30"/>
                      <a:pt x="75" y="43"/>
                    </a:cubicBezTo>
                    <a:cubicBezTo>
                      <a:pt x="80" y="46"/>
                      <a:pt x="83" y="39"/>
                      <a:pt x="79" y="37"/>
                    </a:cubicBezTo>
                    <a:cubicBezTo>
                      <a:pt x="57" y="20"/>
                      <a:pt x="33" y="7"/>
                      <a:pt x="6" y="1"/>
                    </a:cubicBezTo>
                    <a:cubicBezTo>
                      <a:pt x="2" y="0"/>
                      <a:pt x="0" y="5"/>
                      <a:pt x="3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altLang="en-US" lang="zh-CN" sz="2400">
                  <a:latin charset="-122" panose="02000000000000000000" pitchFamily="2" typeface="方正静蕾简体"/>
                  <a:ea charset="-122" panose="02000000000000000000" pitchFamily="2" typeface="方正静蕾简体"/>
                </a:endParaRPr>
              </a:p>
            </p:txBody>
          </p:sp>
          <p:sp>
            <p:nvSpPr>
              <p:cNvPr id="178" name="Freeform 75"/>
              <p:cNvSpPr/>
              <p:nvPr/>
            </p:nvSpPr>
            <p:spPr bwMode="auto">
              <a:xfrm>
                <a:off x="5305426" y="1847851"/>
                <a:ext cx="66675" cy="61913"/>
              </a:xfrm>
              <a:custGeom>
                <a:gdLst>
                  <a:gd fmla="*/ 5 w 65" name="T0"/>
                  <a:gd fmla="*/ 12 h 59" name="T1"/>
                  <a:gd fmla="*/ 55 w 65" name="T2"/>
                  <a:gd fmla="*/ 55 h 59" name="T3"/>
                  <a:gd fmla="*/ 62 w 65" name="T4"/>
                  <a:gd fmla="*/ 49 h 59" name="T5"/>
                  <a:gd fmla="*/ 42 w 65" name="T6"/>
                  <a:gd fmla="*/ 23 h 59" name="T7"/>
                  <a:gd fmla="*/ 10 w 65" name="T8"/>
                  <a:gd fmla="*/ 4 h 59" name="T9"/>
                  <a:gd fmla="*/ 5 w 65" name="T10"/>
                  <a:gd fmla="*/ 12 h 59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59" w="65">
                    <a:moveTo>
                      <a:pt x="5" y="12"/>
                    </a:moveTo>
                    <a:cubicBezTo>
                      <a:pt x="23" y="25"/>
                      <a:pt x="42" y="37"/>
                      <a:pt x="55" y="55"/>
                    </a:cubicBezTo>
                    <a:cubicBezTo>
                      <a:pt x="58" y="59"/>
                      <a:pt x="65" y="53"/>
                      <a:pt x="62" y="49"/>
                    </a:cubicBezTo>
                    <a:cubicBezTo>
                      <a:pt x="57" y="39"/>
                      <a:pt x="50" y="31"/>
                      <a:pt x="42" y="23"/>
                    </a:cubicBezTo>
                    <a:cubicBezTo>
                      <a:pt x="33" y="15"/>
                      <a:pt x="21" y="9"/>
                      <a:pt x="10" y="4"/>
                    </a:cubicBezTo>
                    <a:cubicBezTo>
                      <a:pt x="5" y="0"/>
                      <a:pt x="0" y="8"/>
                      <a:pt x="5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altLang="en-US" lang="zh-CN" sz="2400">
                  <a:latin charset="-122" panose="02000000000000000000" pitchFamily="2" typeface="方正静蕾简体"/>
                  <a:ea charset="-122" panose="02000000000000000000" pitchFamily="2" typeface="方正静蕾简体"/>
                </a:endParaRPr>
              </a:p>
            </p:txBody>
          </p:sp>
          <p:sp>
            <p:nvSpPr>
              <p:cNvPr id="179" name="Freeform 76"/>
              <p:cNvSpPr/>
              <p:nvPr/>
            </p:nvSpPr>
            <p:spPr bwMode="auto">
              <a:xfrm>
                <a:off x="5380038" y="1765301"/>
                <a:ext cx="30163" cy="87313"/>
              </a:xfrm>
              <a:custGeom>
                <a:gdLst>
                  <a:gd fmla="*/ 10 w 28" name="T0"/>
                  <a:gd fmla="*/ 81 h 84" name="T1"/>
                  <a:gd fmla="*/ 27 w 28" name="T2"/>
                  <a:gd fmla="*/ 10 h 84" name="T3"/>
                  <a:gd fmla="*/ 17 w 28" name="T4"/>
                  <a:gd fmla="*/ 6 h 84" name="T5"/>
                  <a:gd fmla="*/ 4 w 28" name="T6"/>
                  <a:gd fmla="*/ 81 h 84" name="T7"/>
                  <a:gd fmla="*/ 10 w 28" name="T8"/>
                  <a:gd fmla="*/ 81 h 84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84" w="28">
                    <a:moveTo>
                      <a:pt x="10" y="81"/>
                    </a:moveTo>
                    <a:cubicBezTo>
                      <a:pt x="15" y="57"/>
                      <a:pt x="22" y="34"/>
                      <a:pt x="27" y="10"/>
                    </a:cubicBezTo>
                    <a:cubicBezTo>
                      <a:pt x="28" y="4"/>
                      <a:pt x="20" y="0"/>
                      <a:pt x="17" y="6"/>
                    </a:cubicBezTo>
                    <a:cubicBezTo>
                      <a:pt x="6" y="29"/>
                      <a:pt x="0" y="55"/>
                      <a:pt x="4" y="81"/>
                    </a:cubicBezTo>
                    <a:cubicBezTo>
                      <a:pt x="5" y="84"/>
                      <a:pt x="10" y="84"/>
                      <a:pt x="10" y="8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altLang="en-US" lang="zh-CN" sz="2400">
                  <a:latin charset="-122" panose="02000000000000000000" pitchFamily="2" typeface="方正静蕾简体"/>
                  <a:ea charset="-122" panose="02000000000000000000" pitchFamily="2" typeface="方正静蕾简体"/>
                </a:endParaRPr>
              </a:p>
            </p:txBody>
          </p:sp>
          <p:sp>
            <p:nvSpPr>
              <p:cNvPr id="180" name="Freeform 77"/>
              <p:cNvSpPr/>
              <p:nvPr/>
            </p:nvSpPr>
            <p:spPr bwMode="auto">
              <a:xfrm>
                <a:off x="5451476" y="1625601"/>
                <a:ext cx="39688" cy="63500"/>
              </a:xfrm>
              <a:custGeom>
                <a:gdLst>
                  <a:gd fmla="*/ 7 w 39" name="T0"/>
                  <a:gd fmla="*/ 58 h 62" name="T1"/>
                  <a:gd fmla="*/ 38 w 39" name="T2"/>
                  <a:gd fmla="*/ 7 h 62" name="T3"/>
                  <a:gd fmla="*/ 29 w 39" name="T4"/>
                  <a:gd fmla="*/ 3 h 62" name="T5"/>
                  <a:gd fmla="*/ 13 w 39" name="T6"/>
                  <a:gd fmla="*/ 25 h 62" name="T7"/>
                  <a:gd fmla="*/ 1 w 39" name="T8"/>
                  <a:gd fmla="*/ 56 h 62" name="T9"/>
                  <a:gd fmla="*/ 7 w 39" name="T10"/>
                  <a:gd fmla="*/ 58 h 62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62" w="39">
                    <a:moveTo>
                      <a:pt x="7" y="58"/>
                    </a:moveTo>
                    <a:cubicBezTo>
                      <a:pt x="16" y="40"/>
                      <a:pt x="30" y="26"/>
                      <a:pt x="38" y="7"/>
                    </a:cubicBezTo>
                    <a:cubicBezTo>
                      <a:pt x="39" y="2"/>
                      <a:pt x="32" y="0"/>
                      <a:pt x="29" y="3"/>
                    </a:cubicBezTo>
                    <a:cubicBezTo>
                      <a:pt x="24" y="11"/>
                      <a:pt x="18" y="18"/>
                      <a:pt x="13" y="25"/>
                    </a:cubicBezTo>
                    <a:cubicBezTo>
                      <a:pt x="7" y="34"/>
                      <a:pt x="4" y="45"/>
                      <a:pt x="1" y="56"/>
                    </a:cubicBezTo>
                    <a:cubicBezTo>
                      <a:pt x="0" y="59"/>
                      <a:pt x="5" y="62"/>
                      <a:pt x="7" y="5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altLang="en-US" lang="zh-CN" sz="2400">
                  <a:latin charset="-122" panose="02000000000000000000" pitchFamily="2" typeface="方正静蕾简体"/>
                  <a:ea charset="-122" panose="02000000000000000000" pitchFamily="2" typeface="方正静蕾简体"/>
                </a:endParaRPr>
              </a:p>
            </p:txBody>
          </p:sp>
          <p:sp>
            <p:nvSpPr>
              <p:cNvPr id="181" name="Freeform 78"/>
              <p:cNvSpPr/>
              <p:nvPr/>
            </p:nvSpPr>
            <p:spPr bwMode="auto">
              <a:xfrm>
                <a:off x="5540376" y="1449388"/>
                <a:ext cx="88900" cy="112713"/>
              </a:xfrm>
              <a:custGeom>
                <a:gdLst>
                  <a:gd fmla="*/ 8 w 86" name="T0"/>
                  <a:gd fmla="*/ 105 h 108" name="T1"/>
                  <a:gd fmla="*/ 81 w 86" name="T2"/>
                  <a:gd fmla="*/ 12 h 108" name="T3"/>
                  <a:gd fmla="*/ 75 w 86" name="T4"/>
                  <a:gd fmla="*/ 4 h 108" name="T5"/>
                  <a:gd fmla="*/ 1 w 86" name="T6"/>
                  <a:gd fmla="*/ 101 h 108" name="T7"/>
                  <a:gd fmla="*/ 8 w 86" name="T8"/>
                  <a:gd fmla="*/ 105 h 108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108" w="86">
                    <a:moveTo>
                      <a:pt x="8" y="105"/>
                    </a:moveTo>
                    <a:cubicBezTo>
                      <a:pt x="34" y="75"/>
                      <a:pt x="53" y="41"/>
                      <a:pt x="81" y="12"/>
                    </a:cubicBezTo>
                    <a:cubicBezTo>
                      <a:pt x="86" y="8"/>
                      <a:pt x="80" y="0"/>
                      <a:pt x="75" y="4"/>
                    </a:cubicBezTo>
                    <a:cubicBezTo>
                      <a:pt x="39" y="25"/>
                      <a:pt x="16" y="63"/>
                      <a:pt x="1" y="101"/>
                    </a:cubicBezTo>
                    <a:cubicBezTo>
                      <a:pt x="0" y="105"/>
                      <a:pt x="5" y="108"/>
                      <a:pt x="8" y="10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altLang="en-US" lang="zh-CN" sz="2400">
                  <a:latin charset="-122" panose="02000000000000000000" pitchFamily="2" typeface="方正静蕾简体"/>
                  <a:ea charset="-122" panose="02000000000000000000" pitchFamily="2" typeface="方正静蕾简体"/>
                </a:endParaRPr>
              </a:p>
            </p:txBody>
          </p:sp>
          <p:sp>
            <p:nvSpPr>
              <p:cNvPr id="182" name="Freeform 79"/>
              <p:cNvSpPr/>
              <p:nvPr/>
            </p:nvSpPr>
            <p:spPr bwMode="auto">
              <a:xfrm>
                <a:off x="5675313" y="1382713"/>
                <a:ext cx="88900" cy="57150"/>
              </a:xfrm>
              <a:custGeom>
                <a:gdLst>
                  <a:gd fmla="*/ 7 w 86" name="T0"/>
                  <a:gd fmla="*/ 53 h 55" name="T1"/>
                  <a:gd fmla="*/ 79 w 86" name="T2"/>
                  <a:gd fmla="*/ 13 h 55" name="T3"/>
                  <a:gd fmla="*/ 76 w 86" name="T4"/>
                  <a:gd fmla="*/ 2 h 55" name="T5"/>
                  <a:gd fmla="*/ 3 w 86" name="T6"/>
                  <a:gd fmla="*/ 48 h 55" name="T7"/>
                  <a:gd fmla="*/ 7 w 86" name="T8"/>
                  <a:gd fmla="*/ 53 h 55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55" w="86">
                    <a:moveTo>
                      <a:pt x="7" y="53"/>
                    </a:moveTo>
                    <a:cubicBezTo>
                      <a:pt x="32" y="43"/>
                      <a:pt x="53" y="22"/>
                      <a:pt x="79" y="13"/>
                    </a:cubicBezTo>
                    <a:cubicBezTo>
                      <a:pt x="86" y="10"/>
                      <a:pt x="83" y="0"/>
                      <a:pt x="76" y="2"/>
                    </a:cubicBezTo>
                    <a:cubicBezTo>
                      <a:pt x="46" y="8"/>
                      <a:pt x="24" y="27"/>
                      <a:pt x="3" y="48"/>
                    </a:cubicBezTo>
                    <a:cubicBezTo>
                      <a:pt x="0" y="51"/>
                      <a:pt x="4" y="55"/>
                      <a:pt x="7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altLang="en-US" lang="zh-CN" sz="2400">
                  <a:latin charset="-122" panose="02000000000000000000" pitchFamily="2" typeface="方正静蕾简体"/>
                  <a:ea charset="-122" panose="02000000000000000000" pitchFamily="2" typeface="方正静蕾简体"/>
                </a:endParaRPr>
              </a:p>
            </p:txBody>
          </p:sp>
          <p:sp>
            <p:nvSpPr>
              <p:cNvPr id="183" name="Freeform 80"/>
              <p:cNvSpPr/>
              <p:nvPr/>
            </p:nvSpPr>
            <p:spPr bwMode="auto">
              <a:xfrm>
                <a:off x="5895976" y="1304926"/>
                <a:ext cx="57150" cy="28575"/>
              </a:xfrm>
              <a:custGeom>
                <a:gdLst>
                  <a:gd fmla="*/ 4 w 56" name="T0"/>
                  <a:gd fmla="*/ 26 h 27" name="T1"/>
                  <a:gd fmla="*/ 55 w 56" name="T2"/>
                  <a:gd fmla="*/ 4 h 27" name="T3"/>
                  <a:gd fmla="*/ 53 w 56" name="T4"/>
                  <a:gd fmla="*/ 2 h 27" name="T5"/>
                  <a:gd fmla="*/ 2 w 56" name="T6"/>
                  <a:gd fmla="*/ 23 h 27" name="T7"/>
                  <a:gd fmla="*/ 4 w 56" name="T8"/>
                  <a:gd fmla="*/ 26 h 27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27" w="56">
                    <a:moveTo>
                      <a:pt x="4" y="26"/>
                    </a:moveTo>
                    <a:cubicBezTo>
                      <a:pt x="21" y="18"/>
                      <a:pt x="41" y="18"/>
                      <a:pt x="55" y="4"/>
                    </a:cubicBezTo>
                    <a:cubicBezTo>
                      <a:pt x="56" y="2"/>
                      <a:pt x="54" y="0"/>
                      <a:pt x="53" y="2"/>
                    </a:cubicBezTo>
                    <a:cubicBezTo>
                      <a:pt x="38" y="14"/>
                      <a:pt x="19" y="15"/>
                      <a:pt x="2" y="23"/>
                    </a:cubicBezTo>
                    <a:cubicBezTo>
                      <a:pt x="0" y="24"/>
                      <a:pt x="2" y="27"/>
                      <a:pt x="4" y="2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altLang="en-US" lang="zh-CN" sz="2400">
                  <a:latin charset="-122" panose="02000000000000000000" pitchFamily="2" typeface="方正静蕾简体"/>
                  <a:ea charset="-122" panose="02000000000000000000" pitchFamily="2" typeface="方正静蕾简体"/>
                </a:endParaRPr>
              </a:p>
            </p:txBody>
          </p:sp>
          <p:sp>
            <p:nvSpPr>
              <p:cNvPr id="184" name="Freeform 81"/>
              <p:cNvSpPr/>
              <p:nvPr/>
            </p:nvSpPr>
            <p:spPr bwMode="auto">
              <a:xfrm>
                <a:off x="6059488" y="1247776"/>
                <a:ext cx="125413" cy="41275"/>
              </a:xfrm>
              <a:custGeom>
                <a:gdLst>
                  <a:gd fmla="*/ 6 w 121" name="T0"/>
                  <a:gd fmla="*/ 38 h 40" name="T1"/>
                  <a:gd fmla="*/ 115 w 121" name="T2"/>
                  <a:gd fmla="*/ 13 h 40" name="T3"/>
                  <a:gd fmla="*/ 113 w 121" name="T4"/>
                  <a:gd fmla="*/ 0 h 40" name="T5"/>
                  <a:gd fmla="*/ 3 w 121" name="T6"/>
                  <a:gd fmla="*/ 34 h 40" name="T7"/>
                  <a:gd fmla="*/ 6 w 121" name="T8"/>
                  <a:gd fmla="*/ 38 h 40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40" w="120">
                    <a:moveTo>
                      <a:pt x="6" y="38"/>
                    </a:moveTo>
                    <a:cubicBezTo>
                      <a:pt x="40" y="23"/>
                      <a:pt x="79" y="25"/>
                      <a:pt x="115" y="13"/>
                    </a:cubicBezTo>
                    <a:cubicBezTo>
                      <a:pt x="121" y="11"/>
                      <a:pt x="121" y="0"/>
                      <a:pt x="113" y="0"/>
                    </a:cubicBezTo>
                    <a:cubicBezTo>
                      <a:pt x="72" y="3"/>
                      <a:pt x="37" y="11"/>
                      <a:pt x="3" y="34"/>
                    </a:cubicBezTo>
                    <a:cubicBezTo>
                      <a:pt x="0" y="36"/>
                      <a:pt x="3" y="40"/>
                      <a:pt x="6" y="3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altLang="en-US" lang="zh-CN" sz="2400">
                  <a:latin charset="-122" panose="02000000000000000000" pitchFamily="2" typeface="方正静蕾简体"/>
                  <a:ea charset="-122" panose="02000000000000000000" pitchFamily="2" typeface="方正静蕾简体"/>
                </a:endParaRPr>
              </a:p>
            </p:txBody>
          </p:sp>
          <p:sp>
            <p:nvSpPr>
              <p:cNvPr id="185" name="Freeform 82"/>
              <p:cNvSpPr/>
              <p:nvPr/>
            </p:nvSpPr>
            <p:spPr bwMode="auto">
              <a:xfrm>
                <a:off x="6319838" y="1225551"/>
                <a:ext cx="120650" cy="30163"/>
              </a:xfrm>
              <a:custGeom>
                <a:gdLst>
                  <a:gd fmla="*/ 8 w 116" name="T0"/>
                  <a:gd fmla="*/ 25 h 28" name="T1"/>
                  <a:gd fmla="*/ 108 w 116" name="T2"/>
                  <a:gd fmla="*/ 27 h 28" name="T3"/>
                  <a:gd fmla="*/ 110 w 116" name="T4"/>
                  <a:gd fmla="*/ 15 h 28" name="T5"/>
                  <a:gd fmla="*/ 4 w 116" name="T6"/>
                  <a:gd fmla="*/ 17 h 28" name="T7"/>
                  <a:gd fmla="*/ 8 w 116" name="T8"/>
                  <a:gd fmla="*/ 25 h 28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28" w="115">
                    <a:moveTo>
                      <a:pt x="8" y="25"/>
                    </a:moveTo>
                    <a:cubicBezTo>
                      <a:pt x="41" y="16"/>
                      <a:pt x="74" y="23"/>
                      <a:pt x="108" y="27"/>
                    </a:cubicBezTo>
                    <a:cubicBezTo>
                      <a:pt x="115" y="28"/>
                      <a:pt x="116" y="17"/>
                      <a:pt x="110" y="15"/>
                    </a:cubicBezTo>
                    <a:cubicBezTo>
                      <a:pt x="72" y="4"/>
                      <a:pt x="40" y="0"/>
                      <a:pt x="4" y="17"/>
                    </a:cubicBezTo>
                    <a:cubicBezTo>
                      <a:pt x="0" y="19"/>
                      <a:pt x="3" y="26"/>
                      <a:pt x="8" y="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altLang="en-US" lang="zh-CN" sz="2400">
                  <a:latin charset="-122" panose="02000000000000000000" pitchFamily="2" typeface="方正静蕾简体"/>
                  <a:ea charset="-122" panose="02000000000000000000" pitchFamily="2" typeface="方正静蕾简体"/>
                </a:endParaRPr>
              </a:p>
            </p:txBody>
          </p:sp>
          <p:sp>
            <p:nvSpPr>
              <p:cNvPr id="186" name="Freeform 83"/>
              <p:cNvSpPr/>
              <p:nvPr/>
            </p:nvSpPr>
            <p:spPr bwMode="auto">
              <a:xfrm>
                <a:off x="6584951" y="1241426"/>
                <a:ext cx="109538" cy="19050"/>
              </a:xfrm>
              <a:custGeom>
                <a:gdLst>
                  <a:gd fmla="*/ 5 w 106" name="T0"/>
                  <a:gd fmla="*/ 9 h 18" name="T1"/>
                  <a:gd fmla="*/ 98 w 106" name="T2"/>
                  <a:gd fmla="*/ 17 h 18" name="T3"/>
                  <a:gd fmla="*/ 100 w 106" name="T4"/>
                  <a:gd fmla="*/ 9 h 18" name="T5"/>
                  <a:gd fmla="*/ 5 w 106" name="T6"/>
                  <a:gd fmla="*/ 2 h 18" name="T7"/>
                  <a:gd fmla="*/ 5 w 106" name="T8"/>
                  <a:gd fmla="*/ 9 h 18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18" w="105">
                    <a:moveTo>
                      <a:pt x="5" y="9"/>
                    </a:moveTo>
                    <a:cubicBezTo>
                      <a:pt x="35" y="11"/>
                      <a:pt x="68" y="12"/>
                      <a:pt x="98" y="17"/>
                    </a:cubicBezTo>
                    <a:cubicBezTo>
                      <a:pt x="103" y="18"/>
                      <a:pt x="106" y="10"/>
                      <a:pt x="100" y="9"/>
                    </a:cubicBezTo>
                    <a:cubicBezTo>
                      <a:pt x="68" y="0"/>
                      <a:pt x="38" y="1"/>
                      <a:pt x="5" y="2"/>
                    </a:cubicBezTo>
                    <a:cubicBezTo>
                      <a:pt x="0" y="2"/>
                      <a:pt x="0" y="9"/>
                      <a:pt x="5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altLang="en-US" lang="zh-CN" sz="2400">
                  <a:latin charset="-122" panose="02000000000000000000" pitchFamily="2" typeface="方正静蕾简体"/>
                  <a:ea charset="-122" panose="02000000000000000000" pitchFamily="2" typeface="方正静蕾简体"/>
                </a:endParaRPr>
              </a:p>
            </p:txBody>
          </p:sp>
          <p:sp>
            <p:nvSpPr>
              <p:cNvPr id="187" name="Freeform 84"/>
              <p:cNvSpPr/>
              <p:nvPr/>
            </p:nvSpPr>
            <p:spPr bwMode="auto">
              <a:xfrm>
                <a:off x="6799263" y="1285876"/>
                <a:ext cx="117475" cy="47625"/>
              </a:xfrm>
              <a:custGeom>
                <a:gdLst>
                  <a:gd fmla="*/ 5 w 112" name="T0"/>
                  <a:gd fmla="*/ 11 h 45" name="T1"/>
                  <a:gd fmla="*/ 100 w 112" name="T2"/>
                  <a:gd fmla="*/ 42 h 45" name="T3"/>
                  <a:gd fmla="*/ 105 w 112" name="T4"/>
                  <a:gd fmla="*/ 29 h 45" name="T5"/>
                  <a:gd fmla="*/ 8 w 112" name="T6"/>
                  <a:gd fmla="*/ 1 h 45" name="T7"/>
                  <a:gd fmla="*/ 5 w 112" name="T8"/>
                  <a:gd fmla="*/ 11 h 45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45" w="112">
                    <a:moveTo>
                      <a:pt x="5" y="11"/>
                    </a:moveTo>
                    <a:cubicBezTo>
                      <a:pt x="35" y="25"/>
                      <a:pt x="69" y="29"/>
                      <a:pt x="100" y="42"/>
                    </a:cubicBezTo>
                    <a:cubicBezTo>
                      <a:pt x="107" y="45"/>
                      <a:pt x="112" y="33"/>
                      <a:pt x="105" y="29"/>
                    </a:cubicBezTo>
                    <a:cubicBezTo>
                      <a:pt x="76" y="13"/>
                      <a:pt x="41" y="2"/>
                      <a:pt x="8" y="1"/>
                    </a:cubicBezTo>
                    <a:cubicBezTo>
                      <a:pt x="2" y="0"/>
                      <a:pt x="0" y="9"/>
                      <a:pt x="5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altLang="en-US" lang="zh-CN" sz="2400">
                  <a:latin charset="-122" panose="02000000000000000000" pitchFamily="2" typeface="方正静蕾简体"/>
                  <a:ea charset="-122" panose="02000000000000000000" pitchFamily="2" typeface="方正静蕾简体"/>
                </a:endParaRPr>
              </a:p>
            </p:txBody>
          </p:sp>
          <p:sp>
            <p:nvSpPr>
              <p:cNvPr id="188" name="Freeform 85"/>
              <p:cNvSpPr/>
              <p:nvPr/>
            </p:nvSpPr>
            <p:spPr bwMode="auto">
              <a:xfrm>
                <a:off x="6962776" y="1343026"/>
                <a:ext cx="122238" cy="44450"/>
              </a:xfrm>
              <a:custGeom>
                <a:gdLst>
                  <a:gd fmla="*/ 3 w 117" name="T0"/>
                  <a:gd fmla="*/ 4 h 43" name="T1"/>
                  <a:gd fmla="*/ 109 w 117" name="T2"/>
                  <a:gd fmla="*/ 41 h 43" name="T3"/>
                  <a:gd fmla="*/ 113 w 117" name="T4"/>
                  <a:gd fmla="*/ 35 h 43" name="T5"/>
                  <a:gd fmla="*/ 3 w 117" name="T6"/>
                  <a:gd fmla="*/ 0 h 43" name="T7"/>
                  <a:gd fmla="*/ 3 w 117" name="T8"/>
                  <a:gd fmla="*/ 4 h 43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43" w="117">
                    <a:moveTo>
                      <a:pt x="3" y="4"/>
                    </a:moveTo>
                    <a:cubicBezTo>
                      <a:pt x="41" y="6"/>
                      <a:pt x="76" y="23"/>
                      <a:pt x="109" y="41"/>
                    </a:cubicBezTo>
                    <a:cubicBezTo>
                      <a:pt x="113" y="43"/>
                      <a:pt x="117" y="37"/>
                      <a:pt x="113" y="35"/>
                    </a:cubicBezTo>
                    <a:cubicBezTo>
                      <a:pt x="79" y="13"/>
                      <a:pt x="43" y="0"/>
                      <a:pt x="3" y="0"/>
                    </a:cubicBezTo>
                    <a:cubicBezTo>
                      <a:pt x="0" y="0"/>
                      <a:pt x="0" y="4"/>
                      <a:pt x="3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altLang="en-US" lang="zh-CN" sz="2400">
                  <a:latin charset="-122" panose="02000000000000000000" pitchFamily="2" typeface="方正静蕾简体"/>
                  <a:ea charset="-122" panose="02000000000000000000" pitchFamily="2" typeface="方正静蕾简体"/>
                </a:endParaRPr>
              </a:p>
            </p:txBody>
          </p:sp>
          <p:sp>
            <p:nvSpPr>
              <p:cNvPr id="189" name="Freeform 86"/>
              <p:cNvSpPr/>
              <p:nvPr/>
            </p:nvSpPr>
            <p:spPr bwMode="auto">
              <a:xfrm>
                <a:off x="7148513" y="1409701"/>
                <a:ext cx="104775" cy="49213"/>
              </a:xfrm>
              <a:custGeom>
                <a:gdLst>
                  <a:gd fmla="*/ 3 w 101" name="T0"/>
                  <a:gd fmla="*/ 6 h 47" name="T1"/>
                  <a:gd fmla="*/ 90 w 101" name="T2"/>
                  <a:gd fmla="*/ 45 h 47" name="T3"/>
                  <a:gd fmla="*/ 96 w 101" name="T4"/>
                  <a:gd fmla="*/ 35 h 47" name="T5"/>
                  <a:gd fmla="*/ 4 w 101" name="T6"/>
                  <a:gd fmla="*/ 0 h 47" name="T7"/>
                  <a:gd fmla="*/ 3 w 101" name="T8"/>
                  <a:gd fmla="*/ 6 h 47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47" w="100">
                    <a:moveTo>
                      <a:pt x="3" y="6"/>
                    </a:moveTo>
                    <a:cubicBezTo>
                      <a:pt x="31" y="18"/>
                      <a:pt x="59" y="37"/>
                      <a:pt x="90" y="45"/>
                    </a:cubicBezTo>
                    <a:cubicBezTo>
                      <a:pt x="95" y="47"/>
                      <a:pt x="101" y="39"/>
                      <a:pt x="96" y="35"/>
                    </a:cubicBezTo>
                    <a:cubicBezTo>
                      <a:pt x="70" y="15"/>
                      <a:pt x="36" y="3"/>
                      <a:pt x="4" y="0"/>
                    </a:cubicBezTo>
                    <a:cubicBezTo>
                      <a:pt x="1" y="0"/>
                      <a:pt x="0" y="4"/>
                      <a:pt x="3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altLang="en-US" lang="zh-CN" sz="2400">
                  <a:latin charset="-122" panose="02000000000000000000" pitchFamily="2" typeface="方正静蕾简体"/>
                  <a:ea charset="-122" panose="02000000000000000000" pitchFamily="2" typeface="方正静蕾简体"/>
                </a:endParaRPr>
              </a:p>
            </p:txBody>
          </p:sp>
          <p:sp>
            <p:nvSpPr>
              <p:cNvPr id="190" name="Freeform 87"/>
              <p:cNvSpPr/>
              <p:nvPr/>
            </p:nvSpPr>
            <p:spPr bwMode="auto">
              <a:xfrm>
                <a:off x="7273926" y="1504951"/>
                <a:ext cx="114300" cy="74613"/>
              </a:xfrm>
              <a:custGeom>
                <a:gdLst>
                  <a:gd fmla="*/ 6 w 110" name="T0"/>
                  <a:gd fmla="*/ 10 h 71" name="T1"/>
                  <a:gd fmla="*/ 55 w 110" name="T2"/>
                  <a:gd fmla="*/ 40 h 71" name="T3"/>
                  <a:gd fmla="*/ 99 w 110" name="T4"/>
                  <a:gd fmla="*/ 67 h 71" name="T5"/>
                  <a:gd fmla="*/ 104 w 110" name="T6"/>
                  <a:gd fmla="*/ 58 h 71" name="T7"/>
                  <a:gd fmla="*/ 9 w 110" name="T8"/>
                  <a:gd fmla="*/ 0 h 71" name="T9"/>
                  <a:gd fmla="*/ 6 w 110" name="T10"/>
                  <a:gd fmla="*/ 10 h 71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71" w="110">
                    <a:moveTo>
                      <a:pt x="6" y="10"/>
                    </a:moveTo>
                    <a:cubicBezTo>
                      <a:pt x="24" y="16"/>
                      <a:pt x="41" y="28"/>
                      <a:pt x="55" y="40"/>
                    </a:cubicBezTo>
                    <a:cubicBezTo>
                      <a:pt x="69" y="51"/>
                      <a:pt x="83" y="59"/>
                      <a:pt x="99" y="67"/>
                    </a:cubicBezTo>
                    <a:cubicBezTo>
                      <a:pt x="105" y="71"/>
                      <a:pt x="110" y="62"/>
                      <a:pt x="104" y="58"/>
                    </a:cubicBezTo>
                    <a:cubicBezTo>
                      <a:pt x="73" y="35"/>
                      <a:pt x="49" y="6"/>
                      <a:pt x="9" y="0"/>
                    </a:cubicBezTo>
                    <a:cubicBezTo>
                      <a:pt x="3" y="0"/>
                      <a:pt x="0" y="8"/>
                      <a:pt x="6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altLang="en-US" lang="zh-CN" sz="2400">
                  <a:latin charset="-122" panose="02000000000000000000" pitchFamily="2" typeface="方正静蕾简体"/>
                  <a:ea charset="-122" panose="02000000000000000000" pitchFamily="2" typeface="方正静蕾简体"/>
                </a:endParaRPr>
              </a:p>
            </p:txBody>
          </p:sp>
          <p:sp>
            <p:nvSpPr>
              <p:cNvPr id="191" name="Freeform 88"/>
              <p:cNvSpPr/>
              <p:nvPr/>
            </p:nvSpPr>
            <p:spPr bwMode="auto">
              <a:xfrm>
                <a:off x="7424738" y="1631951"/>
                <a:ext cx="88900" cy="96838"/>
              </a:xfrm>
              <a:custGeom>
                <a:gdLst>
                  <a:gd fmla="*/ 3 w 85" name="T0"/>
                  <a:gd fmla="*/ 9 h 93" name="T1"/>
                  <a:gd fmla="*/ 75 w 85" name="T2"/>
                  <a:gd fmla="*/ 89 h 93" name="T3"/>
                  <a:gd fmla="*/ 83 w 85" name="T4"/>
                  <a:gd fmla="*/ 83 h 93" name="T5"/>
                  <a:gd fmla="*/ 8 w 85" name="T6"/>
                  <a:gd fmla="*/ 2 h 93" name="T7"/>
                  <a:gd fmla="*/ 3 w 85" name="T8"/>
                  <a:gd fmla="*/ 9 h 93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93" w="85">
                    <a:moveTo>
                      <a:pt x="3" y="9"/>
                    </a:moveTo>
                    <a:cubicBezTo>
                      <a:pt x="28" y="35"/>
                      <a:pt x="50" y="63"/>
                      <a:pt x="75" y="89"/>
                    </a:cubicBezTo>
                    <a:cubicBezTo>
                      <a:pt x="79" y="93"/>
                      <a:pt x="85" y="88"/>
                      <a:pt x="83" y="83"/>
                    </a:cubicBezTo>
                    <a:cubicBezTo>
                      <a:pt x="64" y="52"/>
                      <a:pt x="41" y="20"/>
                      <a:pt x="8" y="2"/>
                    </a:cubicBezTo>
                    <a:cubicBezTo>
                      <a:pt x="4" y="0"/>
                      <a:pt x="0" y="5"/>
                      <a:pt x="3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altLang="en-US" lang="zh-CN" sz="2400">
                  <a:latin charset="-122" panose="02000000000000000000" pitchFamily="2" typeface="方正静蕾简体"/>
                  <a:ea charset="-122" panose="02000000000000000000" pitchFamily="2" typeface="方正静蕾简体"/>
                </a:endParaRPr>
              </a:p>
            </p:txBody>
          </p:sp>
          <p:sp>
            <p:nvSpPr>
              <p:cNvPr id="192" name="Freeform 89"/>
              <p:cNvSpPr/>
              <p:nvPr/>
            </p:nvSpPr>
            <p:spPr bwMode="auto">
              <a:xfrm>
                <a:off x="7540626" y="1792288"/>
                <a:ext cx="53975" cy="84138"/>
              </a:xfrm>
              <a:custGeom>
                <a:gdLst>
                  <a:gd fmla="*/ 2 w 52" name="T0"/>
                  <a:gd fmla="*/ 4 h 81" name="T1"/>
                  <a:gd fmla="*/ 22 w 52" name="T2"/>
                  <a:gd fmla="*/ 44 h 81" name="T3"/>
                  <a:gd fmla="*/ 45 w 52" name="T4"/>
                  <a:gd fmla="*/ 78 h 81" name="T5"/>
                  <a:gd fmla="*/ 50 w 52" name="T6"/>
                  <a:gd fmla="*/ 74 h 81" name="T7"/>
                  <a:gd fmla="*/ 32 w 52" name="T8"/>
                  <a:gd fmla="*/ 39 h 81" name="T9"/>
                  <a:gd fmla="*/ 6 w 52" name="T10"/>
                  <a:gd fmla="*/ 2 h 81" name="T11"/>
                  <a:gd fmla="*/ 2 w 52" name="T12"/>
                  <a:gd fmla="*/ 4 h 81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81" w="52">
                    <a:moveTo>
                      <a:pt x="2" y="4"/>
                    </a:moveTo>
                    <a:cubicBezTo>
                      <a:pt x="9" y="17"/>
                      <a:pt x="15" y="31"/>
                      <a:pt x="22" y="44"/>
                    </a:cubicBezTo>
                    <a:cubicBezTo>
                      <a:pt x="29" y="56"/>
                      <a:pt x="36" y="67"/>
                      <a:pt x="45" y="78"/>
                    </a:cubicBezTo>
                    <a:cubicBezTo>
                      <a:pt x="47" y="81"/>
                      <a:pt x="52" y="77"/>
                      <a:pt x="50" y="74"/>
                    </a:cubicBezTo>
                    <a:cubicBezTo>
                      <a:pt x="44" y="62"/>
                      <a:pt x="38" y="50"/>
                      <a:pt x="32" y="39"/>
                    </a:cubicBezTo>
                    <a:cubicBezTo>
                      <a:pt x="24" y="25"/>
                      <a:pt x="14" y="14"/>
                      <a:pt x="6" y="2"/>
                    </a:cubicBezTo>
                    <a:cubicBezTo>
                      <a:pt x="4" y="0"/>
                      <a:pt x="0" y="2"/>
                      <a:pt x="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altLang="en-US" lang="zh-CN" sz="2400">
                  <a:latin charset="-122" panose="02000000000000000000" pitchFamily="2" typeface="方正静蕾简体"/>
                  <a:ea charset="-122" panose="02000000000000000000" pitchFamily="2" typeface="方正静蕾简体"/>
                </a:endParaRPr>
              </a:p>
            </p:txBody>
          </p:sp>
          <p:sp>
            <p:nvSpPr>
              <p:cNvPr id="193" name="Freeform 90"/>
              <p:cNvSpPr/>
              <p:nvPr/>
            </p:nvSpPr>
            <p:spPr bwMode="auto">
              <a:xfrm>
                <a:off x="7627938" y="1963738"/>
                <a:ext cx="57150" cy="109538"/>
              </a:xfrm>
              <a:custGeom>
                <a:gdLst>
                  <a:gd fmla="*/ 2 w 55" name="T0"/>
                  <a:gd fmla="*/ 6 h 106" name="T1"/>
                  <a:gd fmla="*/ 45 w 55" name="T2"/>
                  <a:gd fmla="*/ 102 h 106" name="T3"/>
                  <a:gd fmla="*/ 53 w 55" name="T4"/>
                  <a:gd fmla="*/ 98 h 106" name="T5"/>
                  <a:gd fmla="*/ 9 w 55" name="T6"/>
                  <a:gd fmla="*/ 3 h 106" name="T7"/>
                  <a:gd fmla="*/ 2 w 55" name="T8"/>
                  <a:gd fmla="*/ 6 h 106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105" w="55">
                    <a:moveTo>
                      <a:pt x="2" y="6"/>
                    </a:moveTo>
                    <a:cubicBezTo>
                      <a:pt x="14" y="39"/>
                      <a:pt x="30" y="70"/>
                      <a:pt x="45" y="102"/>
                    </a:cubicBezTo>
                    <a:cubicBezTo>
                      <a:pt x="47" y="106"/>
                      <a:pt x="55" y="103"/>
                      <a:pt x="53" y="98"/>
                    </a:cubicBezTo>
                    <a:cubicBezTo>
                      <a:pt x="42" y="65"/>
                      <a:pt x="28" y="33"/>
                      <a:pt x="9" y="3"/>
                    </a:cubicBezTo>
                    <a:cubicBezTo>
                      <a:pt x="7" y="0"/>
                      <a:pt x="0" y="2"/>
                      <a:pt x="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altLang="en-US" lang="zh-CN" sz="2400">
                  <a:latin charset="-122" panose="02000000000000000000" pitchFamily="2" typeface="方正静蕾简体"/>
                  <a:ea charset="-122" panose="02000000000000000000" pitchFamily="2" typeface="方正静蕾简体"/>
                </a:endParaRPr>
              </a:p>
            </p:txBody>
          </p:sp>
          <p:sp>
            <p:nvSpPr>
              <p:cNvPr id="194" name="Freeform 91"/>
              <p:cNvSpPr/>
              <p:nvPr/>
            </p:nvSpPr>
            <p:spPr bwMode="auto">
              <a:xfrm>
                <a:off x="7700963" y="2119313"/>
                <a:ext cx="49213" cy="73025"/>
              </a:xfrm>
              <a:custGeom>
                <a:gdLst>
                  <a:gd fmla="*/ 2 w 47" name="T0"/>
                  <a:gd fmla="*/ 9 h 70" name="T1"/>
                  <a:gd fmla="*/ 32 w 47" name="T2"/>
                  <a:gd fmla="*/ 63 h 70" name="T3"/>
                  <a:gd fmla="*/ 43 w 47" name="T4"/>
                  <a:gd fmla="*/ 54 h 70" name="T5"/>
                  <a:gd fmla="*/ 13 w 47" name="T6"/>
                  <a:gd fmla="*/ 4 h 70" name="T7"/>
                  <a:gd fmla="*/ 2 w 47" name="T8"/>
                  <a:gd fmla="*/ 9 h 70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70" w="47">
                    <a:moveTo>
                      <a:pt x="2" y="9"/>
                    </a:moveTo>
                    <a:cubicBezTo>
                      <a:pt x="9" y="29"/>
                      <a:pt x="18" y="47"/>
                      <a:pt x="32" y="63"/>
                    </a:cubicBezTo>
                    <a:cubicBezTo>
                      <a:pt x="37" y="70"/>
                      <a:pt x="47" y="61"/>
                      <a:pt x="43" y="54"/>
                    </a:cubicBezTo>
                    <a:cubicBezTo>
                      <a:pt x="34" y="37"/>
                      <a:pt x="24" y="20"/>
                      <a:pt x="13" y="4"/>
                    </a:cubicBezTo>
                    <a:cubicBezTo>
                      <a:pt x="9" y="0"/>
                      <a:pt x="0" y="2"/>
                      <a:pt x="2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altLang="en-US" lang="zh-CN" sz="2400">
                  <a:latin charset="-122" panose="02000000000000000000" pitchFamily="2" typeface="方正静蕾简体"/>
                  <a:ea charset="-122" panose="02000000000000000000" pitchFamily="2" typeface="方正静蕾简体"/>
                </a:endParaRPr>
              </a:p>
            </p:txBody>
          </p:sp>
          <p:sp>
            <p:nvSpPr>
              <p:cNvPr id="195" name="Freeform 92"/>
              <p:cNvSpPr/>
              <p:nvPr/>
            </p:nvSpPr>
            <p:spPr bwMode="auto">
              <a:xfrm>
                <a:off x="8164513" y="3827463"/>
                <a:ext cx="123825" cy="60325"/>
              </a:xfrm>
              <a:custGeom>
                <a:gdLst>
                  <a:gd fmla="*/ 1 w 118" name="T0"/>
                  <a:gd fmla="*/ 59 h 59" name="T1"/>
                  <a:gd fmla="*/ 115 w 118" name="T2"/>
                  <a:gd fmla="*/ 6 h 59" name="T3"/>
                  <a:gd fmla="*/ 112 w 118" name="T4"/>
                  <a:gd fmla="*/ 0 h 59" name="T5"/>
                  <a:gd fmla="*/ 0 w 118" name="T6"/>
                  <a:gd fmla="*/ 58 h 59" name="T7"/>
                  <a:gd fmla="*/ 1 w 118" name="T8"/>
                  <a:gd fmla="*/ 59 h 59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59" w="118">
                    <a:moveTo>
                      <a:pt x="1" y="59"/>
                    </a:moveTo>
                    <a:cubicBezTo>
                      <a:pt x="41" y="56"/>
                      <a:pt x="81" y="26"/>
                      <a:pt x="115" y="6"/>
                    </a:cubicBezTo>
                    <a:cubicBezTo>
                      <a:pt x="118" y="4"/>
                      <a:pt x="116" y="0"/>
                      <a:pt x="112" y="0"/>
                    </a:cubicBezTo>
                    <a:cubicBezTo>
                      <a:pt x="73" y="9"/>
                      <a:pt x="33" y="35"/>
                      <a:pt x="0" y="58"/>
                    </a:cubicBezTo>
                    <a:cubicBezTo>
                      <a:pt x="0" y="58"/>
                      <a:pt x="0" y="59"/>
                      <a:pt x="1" y="5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altLang="en-US" lang="zh-CN" sz="2400">
                  <a:latin charset="-122" panose="02000000000000000000" pitchFamily="2" typeface="方正静蕾简体"/>
                  <a:ea charset="-122" panose="02000000000000000000" pitchFamily="2" typeface="方正静蕾简体"/>
                </a:endParaRPr>
              </a:p>
            </p:txBody>
          </p:sp>
        </p:grpSp>
      </p:grpSp>
      <p:grpSp>
        <p:nvGrpSpPr>
          <p:cNvPr id="196" name="组合 195"/>
          <p:cNvGrpSpPr/>
          <p:nvPr/>
        </p:nvGrpSpPr>
        <p:grpSpPr>
          <a:xfrm>
            <a:off x="2002625" y="4017177"/>
            <a:ext cx="2956368" cy="2087131"/>
            <a:chOff x="3246438" y="1068388"/>
            <a:chExt cx="5711825" cy="4678363"/>
          </a:xfrm>
          <a:solidFill>
            <a:schemeClr val="tx1"/>
          </a:solidFill>
        </p:grpSpPr>
        <p:sp>
          <p:nvSpPr>
            <p:cNvPr id="197" name="Freeform 5"/>
            <p:cNvSpPr/>
            <p:nvPr/>
          </p:nvSpPr>
          <p:spPr bwMode="auto">
            <a:xfrm>
              <a:off x="3251201" y="3335338"/>
              <a:ext cx="1773238" cy="1609725"/>
            </a:xfrm>
            <a:custGeom>
              <a:gdLst>
                <a:gd fmla="*/ 1697 w 1708" name="T0"/>
                <a:gd fmla="*/ 1365 h 1551" name="T1"/>
                <a:gd fmla="*/ 1422 w 1708" name="T2"/>
                <a:gd fmla="*/ 1470 h 1551" name="T3"/>
                <a:gd fmla="*/ 1072 w 1708" name="T4"/>
                <a:gd fmla="*/ 1471 h 1551" name="T5"/>
                <a:gd fmla="*/ 478 w 1708" name="T6"/>
                <a:gd fmla="*/ 1262 h 1551" name="T7"/>
                <a:gd fmla="*/ 166 w 1708" name="T8"/>
                <a:gd fmla="*/ 672 h 1551" name="T9"/>
                <a:gd fmla="*/ 422 w 1708" name="T10"/>
                <a:gd fmla="*/ 54 h 1551" name="T11"/>
                <a:gd fmla="*/ 393 w 1708" name="T12"/>
                <a:gd fmla="*/ 16 h 1551" name="T13"/>
                <a:gd fmla="*/ 349 w 1708" name="T14"/>
                <a:gd fmla="*/ 1214 h 1551" name="T15"/>
                <a:gd fmla="*/ 906 w 1708" name="T16"/>
                <a:gd fmla="*/ 1500 h 1551" name="T17"/>
                <a:gd fmla="*/ 1579 w 1708" name="T18"/>
                <a:gd fmla="*/ 1467 h 1551" name="T19"/>
                <a:gd fmla="*/ 1704 w 1708" name="T20"/>
                <a:gd fmla="*/ 1373 h 1551" name="T21"/>
                <a:gd fmla="*/ 1697 w 1708" name="T22"/>
                <a:gd fmla="*/ 1365 h 1551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1551" w="1708">
                  <a:moveTo>
                    <a:pt x="1697" y="1365"/>
                  </a:moveTo>
                  <a:cubicBezTo>
                    <a:pt x="1630" y="1437"/>
                    <a:pt x="1515" y="1458"/>
                    <a:pt x="1422" y="1470"/>
                  </a:cubicBezTo>
                  <a:cubicBezTo>
                    <a:pt x="1307" y="1486"/>
                    <a:pt x="1188" y="1481"/>
                    <a:pt x="1072" y="1471"/>
                  </a:cubicBezTo>
                  <a:cubicBezTo>
                    <a:pt x="854" y="1452"/>
                    <a:pt x="649" y="1407"/>
                    <a:pt x="478" y="1262"/>
                  </a:cubicBezTo>
                  <a:cubicBezTo>
                    <a:pt x="305" y="1115"/>
                    <a:pt x="190" y="898"/>
                    <a:pt x="166" y="672"/>
                  </a:cubicBezTo>
                  <a:cubicBezTo>
                    <a:pt x="142" y="434"/>
                    <a:pt x="242" y="210"/>
                    <a:pt x="422" y="54"/>
                  </a:cubicBezTo>
                  <a:cubicBezTo>
                    <a:pt x="442" y="36"/>
                    <a:pt x="414" y="0"/>
                    <a:pt x="393" y="16"/>
                  </a:cubicBezTo>
                  <a:cubicBezTo>
                    <a:pt x="0" y="317"/>
                    <a:pt x="41" y="866"/>
                    <a:pt x="349" y="1214"/>
                  </a:cubicBezTo>
                  <a:cubicBezTo>
                    <a:pt x="495" y="1380"/>
                    <a:pt x="690" y="1468"/>
                    <a:pt x="906" y="1500"/>
                  </a:cubicBezTo>
                  <a:cubicBezTo>
                    <a:pt x="1121" y="1532"/>
                    <a:pt x="1372" y="1551"/>
                    <a:pt x="1579" y="1467"/>
                  </a:cubicBezTo>
                  <a:cubicBezTo>
                    <a:pt x="1629" y="1447"/>
                    <a:pt x="1671" y="1415"/>
                    <a:pt x="1704" y="1373"/>
                  </a:cubicBezTo>
                  <a:cubicBezTo>
                    <a:pt x="1708" y="1368"/>
                    <a:pt x="1702" y="1361"/>
                    <a:pt x="1697" y="13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altLang="en-US" lang="zh-CN" sz="2400">
                <a:latin charset="-122" panose="02000000000000000000" pitchFamily="2" typeface="方正静蕾简体"/>
                <a:ea charset="-122" panose="02000000000000000000" pitchFamily="2" typeface="方正静蕾简体"/>
              </a:endParaRPr>
            </a:p>
          </p:txBody>
        </p:sp>
        <p:sp>
          <p:nvSpPr>
            <p:cNvPr id="198" name="Freeform 6"/>
            <p:cNvSpPr/>
            <p:nvPr/>
          </p:nvSpPr>
          <p:spPr bwMode="auto">
            <a:xfrm>
              <a:off x="3246438" y="1457326"/>
              <a:ext cx="2112963" cy="1933575"/>
            </a:xfrm>
            <a:custGeom>
              <a:gdLst>
                <a:gd fmla="*/ 394 w 2035" name="T0"/>
                <a:gd fmla="*/ 1839 h 1862" name="T1"/>
                <a:gd fmla="*/ 299 w 2035" name="T2"/>
                <a:gd fmla="*/ 1656 h 1862" name="T3"/>
                <a:gd fmla="*/ 221 w 2035" name="T4"/>
                <a:gd fmla="*/ 1452 h 1862" name="T5"/>
                <a:gd fmla="*/ 241 w 2035" name="T6"/>
                <a:gd fmla="*/ 997 h 1862" name="T7"/>
                <a:gd fmla="*/ 650 w 2035" name="T8"/>
                <a:gd fmla="*/ 365 h 1862" name="T9"/>
                <a:gd fmla="*/ 1301 w 2035" name="T10"/>
                <a:gd fmla="*/ 65 h 1862" name="T11"/>
                <a:gd fmla="*/ 1991 w 2035" name="T12"/>
                <a:gd fmla="*/ 323 h 1862" name="T13"/>
                <a:gd fmla="*/ 2019 w 2035" name="T14"/>
                <a:gd fmla="*/ 295 h 1862" name="T15"/>
                <a:gd fmla="*/ 1371 w 2035" name="T16"/>
                <a:gd fmla="*/ 0 h 1862" name="T17"/>
                <a:gd fmla="*/ 709 w 2035" name="T18"/>
                <a:gd fmla="*/ 241 h 1862" name="T19"/>
                <a:gd fmla="*/ 226 w 2035" name="T20"/>
                <a:gd fmla="*/ 1619 h 1862" name="T21"/>
                <a:gd fmla="*/ 375 w 2035" name="T22"/>
                <a:gd fmla="*/ 1851 h 1862" name="T23"/>
                <a:gd fmla="*/ 394 w 2035" name="T24"/>
                <a:gd fmla="*/ 1839 h 1862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1862" w="2034">
                  <a:moveTo>
                    <a:pt x="394" y="1839"/>
                  </a:moveTo>
                  <a:cubicBezTo>
                    <a:pt x="360" y="1781"/>
                    <a:pt x="330" y="1716"/>
                    <a:pt x="299" y="1656"/>
                  </a:cubicBezTo>
                  <a:cubicBezTo>
                    <a:pt x="266" y="1591"/>
                    <a:pt x="240" y="1523"/>
                    <a:pt x="221" y="1452"/>
                  </a:cubicBezTo>
                  <a:cubicBezTo>
                    <a:pt x="181" y="1301"/>
                    <a:pt x="199" y="1146"/>
                    <a:pt x="241" y="997"/>
                  </a:cubicBezTo>
                  <a:cubicBezTo>
                    <a:pt x="310" y="752"/>
                    <a:pt x="461" y="533"/>
                    <a:pt x="650" y="365"/>
                  </a:cubicBezTo>
                  <a:cubicBezTo>
                    <a:pt x="830" y="204"/>
                    <a:pt x="1059" y="88"/>
                    <a:pt x="1301" y="65"/>
                  </a:cubicBezTo>
                  <a:cubicBezTo>
                    <a:pt x="1565" y="40"/>
                    <a:pt x="1795" y="154"/>
                    <a:pt x="1991" y="323"/>
                  </a:cubicBezTo>
                  <a:cubicBezTo>
                    <a:pt x="2010" y="340"/>
                    <a:pt x="2035" y="315"/>
                    <a:pt x="2019" y="295"/>
                  </a:cubicBezTo>
                  <a:cubicBezTo>
                    <a:pt x="1859" y="102"/>
                    <a:pt x="1621" y="0"/>
                    <a:pt x="1371" y="0"/>
                  </a:cubicBezTo>
                  <a:cubicBezTo>
                    <a:pt x="1131" y="0"/>
                    <a:pt x="899" y="101"/>
                    <a:pt x="709" y="241"/>
                  </a:cubicBezTo>
                  <a:cubicBezTo>
                    <a:pt x="298" y="545"/>
                    <a:pt x="0" y="1121"/>
                    <a:pt x="226" y="1619"/>
                  </a:cubicBezTo>
                  <a:cubicBezTo>
                    <a:pt x="266" y="1706"/>
                    <a:pt x="320" y="1775"/>
                    <a:pt x="375" y="1851"/>
                  </a:cubicBezTo>
                  <a:cubicBezTo>
                    <a:pt x="384" y="1862"/>
                    <a:pt x="402" y="1852"/>
                    <a:pt x="394" y="18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altLang="en-US" lang="zh-CN" sz="2400">
                <a:latin charset="-122" panose="02000000000000000000" pitchFamily="2" typeface="方正静蕾简体"/>
                <a:ea charset="-122" panose="02000000000000000000" pitchFamily="2" typeface="方正静蕾简体"/>
              </a:endParaRPr>
            </a:p>
          </p:txBody>
        </p:sp>
        <p:sp>
          <p:nvSpPr>
            <p:cNvPr id="199" name="Freeform 7"/>
            <p:cNvSpPr/>
            <p:nvPr/>
          </p:nvSpPr>
          <p:spPr bwMode="auto">
            <a:xfrm>
              <a:off x="5292726" y="1068388"/>
              <a:ext cx="2541588" cy="1016000"/>
            </a:xfrm>
            <a:custGeom>
              <a:gdLst>
                <a:gd fmla="*/ 38 w 2447" name="T0"/>
                <a:gd fmla="*/ 664 h 979" name="T1"/>
                <a:gd fmla="*/ 1375 w 2447" name="T2"/>
                <a:gd fmla="*/ 104 h 979" name="T3"/>
                <a:gd fmla="*/ 2005 w 2447" name="T4"/>
                <a:gd fmla="*/ 373 h 979" name="T5"/>
                <a:gd fmla="*/ 2402 w 2447" name="T6"/>
                <a:gd fmla="*/ 953 h 979" name="T7"/>
                <a:gd fmla="*/ 2442 w 2447" name="T8"/>
                <a:gd fmla="*/ 943 h 979" name="T9"/>
                <a:gd fmla="*/ 1377 w 2447" name="T10"/>
                <a:gd fmla="*/ 41 h 979" name="T11"/>
                <a:gd fmla="*/ 622 w 2447" name="T12"/>
                <a:gd fmla="*/ 99 h 979" name="T13"/>
                <a:gd fmla="*/ 15 w 2447" name="T14"/>
                <a:gd fmla="*/ 622 h 979" name="T15"/>
                <a:gd fmla="*/ 6 w 2447" name="T16"/>
                <a:gd fmla="*/ 656 h 979" name="T17"/>
                <a:gd fmla="*/ 38 w 2447" name="T18"/>
                <a:gd fmla="*/ 664 h 979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979" w="2447">
                  <a:moveTo>
                    <a:pt x="38" y="664"/>
                  </a:moveTo>
                  <a:cubicBezTo>
                    <a:pt x="235" y="159"/>
                    <a:pt x="897" y="25"/>
                    <a:pt x="1375" y="104"/>
                  </a:cubicBezTo>
                  <a:cubicBezTo>
                    <a:pt x="1602" y="141"/>
                    <a:pt x="1823" y="231"/>
                    <a:pt x="2005" y="373"/>
                  </a:cubicBezTo>
                  <a:cubicBezTo>
                    <a:pt x="2195" y="521"/>
                    <a:pt x="2325" y="727"/>
                    <a:pt x="2402" y="953"/>
                  </a:cubicBezTo>
                  <a:cubicBezTo>
                    <a:pt x="2411" y="979"/>
                    <a:pt x="2447" y="968"/>
                    <a:pt x="2442" y="943"/>
                  </a:cubicBezTo>
                  <a:cubicBezTo>
                    <a:pt x="2340" y="436"/>
                    <a:pt x="1862" y="118"/>
                    <a:pt x="1377" y="41"/>
                  </a:cubicBezTo>
                  <a:cubicBezTo>
                    <a:pt x="1125" y="0"/>
                    <a:pt x="864" y="21"/>
                    <a:pt x="622" y="99"/>
                  </a:cubicBezTo>
                  <a:cubicBezTo>
                    <a:pt x="370" y="180"/>
                    <a:pt x="103" y="360"/>
                    <a:pt x="15" y="622"/>
                  </a:cubicBezTo>
                  <a:cubicBezTo>
                    <a:pt x="13" y="633"/>
                    <a:pt x="10" y="645"/>
                    <a:pt x="6" y="656"/>
                  </a:cubicBezTo>
                  <a:cubicBezTo>
                    <a:pt x="0" y="676"/>
                    <a:pt x="30" y="683"/>
                    <a:pt x="38" y="6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altLang="en-US" lang="zh-CN" sz="2400">
                <a:latin charset="-122" panose="02000000000000000000" pitchFamily="2" typeface="方正静蕾简体"/>
                <a:ea charset="-122" panose="02000000000000000000" pitchFamily="2" typeface="方正静蕾简体"/>
              </a:endParaRPr>
            </a:p>
          </p:txBody>
        </p:sp>
        <p:sp>
          <p:nvSpPr>
            <p:cNvPr id="200" name="Freeform 8"/>
            <p:cNvSpPr/>
            <p:nvPr/>
          </p:nvSpPr>
          <p:spPr bwMode="auto">
            <a:xfrm>
              <a:off x="7777163" y="1998663"/>
              <a:ext cx="1181100" cy="2060575"/>
            </a:xfrm>
            <a:custGeom>
              <a:gdLst>
                <a:gd fmla="*/ 20 w 1137" name="T0"/>
                <a:gd fmla="*/ 63 h 1984" name="T1"/>
                <a:gd fmla="*/ 215 w 1137" name="T2"/>
                <a:gd fmla="*/ 53 h 1984" name="T3"/>
                <a:gd fmla="*/ 400 w 1137" name="T4"/>
                <a:gd fmla="*/ 98 h 1984" name="T5"/>
                <a:gd fmla="*/ 735 w 1137" name="T6"/>
                <a:gd fmla="*/ 336 h 1984" name="T7"/>
                <a:gd fmla="*/ 1044 w 1137" name="T8"/>
                <a:gd fmla="*/ 988 h 1984" name="T9"/>
                <a:gd fmla="*/ 897 w 1137" name="T10"/>
                <a:gd fmla="*/ 1554 h 1984" name="T11"/>
                <a:gd fmla="*/ 343 w 1137" name="T12"/>
                <a:gd fmla="*/ 1942 h 1984" name="T13"/>
                <a:gd fmla="*/ 358 w 1137" name="T14"/>
                <a:gd fmla="*/ 1980 h 1984" name="T15"/>
                <a:gd fmla="*/ 953 w 1137" name="T16"/>
                <a:gd fmla="*/ 1587 h 1984" name="T17"/>
                <a:gd fmla="*/ 1107 w 1137" name="T18"/>
                <a:gd fmla="*/ 964 h 1984" name="T19"/>
                <a:gd fmla="*/ 752 w 1137" name="T20"/>
                <a:gd fmla="*/ 266 h 1984" name="T21"/>
                <a:gd fmla="*/ 415 w 1137" name="T22"/>
                <a:gd fmla="*/ 44 h 1984" name="T23"/>
                <a:gd fmla="*/ 215 w 1137" name="T24"/>
                <a:gd fmla="*/ 2 h 1984" name="T25"/>
                <a:gd fmla="*/ 119 w 1137" name="T26"/>
                <a:gd fmla="*/ 7 h 1984" name="T27"/>
                <a:gd fmla="*/ 14 w 1137" name="T28"/>
                <a:gd fmla="*/ 41 h 1984" name="T29"/>
                <a:gd fmla="*/ 20 w 1137" name="T30"/>
                <a:gd fmla="*/ 63 h 1984" name="T3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b="b" l="0" r="r" t="0"/>
              <a:pathLst>
                <a:path h="1984" w="1137">
                  <a:moveTo>
                    <a:pt x="20" y="63"/>
                  </a:moveTo>
                  <a:cubicBezTo>
                    <a:pt x="80" y="48"/>
                    <a:pt x="154" y="49"/>
                    <a:pt x="215" y="53"/>
                  </a:cubicBezTo>
                  <a:cubicBezTo>
                    <a:pt x="278" y="57"/>
                    <a:pt x="341" y="76"/>
                    <a:pt x="400" y="98"/>
                  </a:cubicBezTo>
                  <a:cubicBezTo>
                    <a:pt x="528" y="148"/>
                    <a:pt x="641" y="238"/>
                    <a:pt x="735" y="336"/>
                  </a:cubicBezTo>
                  <a:cubicBezTo>
                    <a:pt x="900" y="510"/>
                    <a:pt x="1016" y="750"/>
                    <a:pt x="1044" y="988"/>
                  </a:cubicBezTo>
                  <a:cubicBezTo>
                    <a:pt x="1069" y="1190"/>
                    <a:pt x="1016" y="1389"/>
                    <a:pt x="897" y="1554"/>
                  </a:cubicBezTo>
                  <a:cubicBezTo>
                    <a:pt x="757" y="1747"/>
                    <a:pt x="548" y="1839"/>
                    <a:pt x="343" y="1942"/>
                  </a:cubicBezTo>
                  <a:cubicBezTo>
                    <a:pt x="321" y="1953"/>
                    <a:pt x="337" y="1984"/>
                    <a:pt x="358" y="1980"/>
                  </a:cubicBezTo>
                  <a:cubicBezTo>
                    <a:pt x="592" y="1933"/>
                    <a:pt x="812" y="1776"/>
                    <a:pt x="953" y="1587"/>
                  </a:cubicBezTo>
                  <a:cubicBezTo>
                    <a:pt x="1086" y="1410"/>
                    <a:pt x="1137" y="1182"/>
                    <a:pt x="1107" y="964"/>
                  </a:cubicBezTo>
                  <a:cubicBezTo>
                    <a:pt x="1071" y="703"/>
                    <a:pt x="938" y="452"/>
                    <a:pt x="752" y="266"/>
                  </a:cubicBezTo>
                  <a:cubicBezTo>
                    <a:pt x="656" y="170"/>
                    <a:pt x="542" y="93"/>
                    <a:pt x="415" y="44"/>
                  </a:cubicBezTo>
                  <a:cubicBezTo>
                    <a:pt x="351" y="19"/>
                    <a:pt x="283" y="6"/>
                    <a:pt x="215" y="2"/>
                  </a:cubicBezTo>
                  <a:cubicBezTo>
                    <a:pt x="183" y="0"/>
                    <a:pt x="150" y="2"/>
                    <a:pt x="119" y="7"/>
                  </a:cubicBezTo>
                  <a:cubicBezTo>
                    <a:pt x="78" y="13"/>
                    <a:pt x="52" y="27"/>
                    <a:pt x="14" y="41"/>
                  </a:cubicBezTo>
                  <a:cubicBezTo>
                    <a:pt x="0" y="46"/>
                    <a:pt x="6" y="66"/>
                    <a:pt x="20" y="6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altLang="en-US" lang="zh-CN" sz="2400">
                <a:latin charset="-122" panose="02000000000000000000" pitchFamily="2" typeface="方正静蕾简体"/>
                <a:ea charset="-122" panose="02000000000000000000" pitchFamily="2" typeface="方正静蕾简体"/>
              </a:endParaRPr>
            </a:p>
          </p:txBody>
        </p:sp>
        <p:sp>
          <p:nvSpPr>
            <p:cNvPr id="201" name="Freeform 9"/>
            <p:cNvSpPr/>
            <p:nvPr/>
          </p:nvSpPr>
          <p:spPr bwMode="auto">
            <a:xfrm>
              <a:off x="7016751" y="4010026"/>
              <a:ext cx="1208088" cy="1095375"/>
            </a:xfrm>
            <a:custGeom>
              <a:gdLst>
                <a:gd fmla="*/ 1056 w 1164" name="T0"/>
                <a:gd fmla="*/ 16 h 1055" name="T1"/>
                <a:gd fmla="*/ 1085 w 1164" name="T2"/>
                <a:gd fmla="*/ 64 h 1055" name="T3"/>
                <a:gd fmla="*/ 1110 w 1164" name="T4"/>
                <a:gd fmla="*/ 176 h 1055" name="T5"/>
                <a:gd fmla="*/ 1081 w 1164" name="T6"/>
                <a:gd fmla="*/ 362 h 1055" name="T7"/>
                <a:gd fmla="*/ 828 w 1164" name="T8"/>
                <a:gd fmla="*/ 714 h 1055" name="T9"/>
                <a:gd fmla="*/ 30 w 1164" name="T10"/>
                <a:gd fmla="*/ 996 h 1055" name="T11"/>
                <a:gd fmla="*/ 30 w 1164" name="T12"/>
                <a:gd fmla="*/ 1042 h 1055" name="T13"/>
                <a:gd fmla="*/ 893 w 1164" name="T14"/>
                <a:gd fmla="*/ 736 h 1055" name="T15"/>
                <a:gd fmla="*/ 1143 w 1164" name="T16"/>
                <a:gd fmla="*/ 346 h 1055" name="T17"/>
                <a:gd fmla="*/ 1154 w 1164" name="T18"/>
                <a:gd fmla="*/ 140 h 1055" name="T19"/>
                <a:gd fmla="*/ 1121 w 1164" name="T20"/>
                <a:gd fmla="*/ 43 h 1055" name="T21"/>
                <a:gd fmla="*/ 1066 w 1164" name="T22"/>
                <a:gd fmla="*/ 4 h 1055" name="T23"/>
                <a:gd fmla="*/ 1056 w 1164" name="T24"/>
                <a:gd fmla="*/ 16 h 1055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1055" w="1164">
                  <a:moveTo>
                    <a:pt x="1056" y="16"/>
                  </a:moveTo>
                  <a:cubicBezTo>
                    <a:pt x="1068" y="25"/>
                    <a:pt x="1078" y="52"/>
                    <a:pt x="1085" y="64"/>
                  </a:cubicBezTo>
                  <a:cubicBezTo>
                    <a:pt x="1104" y="97"/>
                    <a:pt x="1108" y="139"/>
                    <a:pt x="1110" y="176"/>
                  </a:cubicBezTo>
                  <a:cubicBezTo>
                    <a:pt x="1115" y="240"/>
                    <a:pt x="1103" y="302"/>
                    <a:pt x="1081" y="362"/>
                  </a:cubicBezTo>
                  <a:cubicBezTo>
                    <a:pt x="1032" y="501"/>
                    <a:pt x="939" y="620"/>
                    <a:pt x="828" y="714"/>
                  </a:cubicBezTo>
                  <a:cubicBezTo>
                    <a:pt x="609" y="901"/>
                    <a:pt x="312" y="981"/>
                    <a:pt x="30" y="996"/>
                  </a:cubicBezTo>
                  <a:cubicBezTo>
                    <a:pt x="0" y="998"/>
                    <a:pt x="0" y="1041"/>
                    <a:pt x="30" y="1042"/>
                  </a:cubicBezTo>
                  <a:cubicBezTo>
                    <a:pt x="339" y="1055"/>
                    <a:pt x="661" y="941"/>
                    <a:pt x="893" y="736"/>
                  </a:cubicBezTo>
                  <a:cubicBezTo>
                    <a:pt x="1011" y="632"/>
                    <a:pt x="1097" y="496"/>
                    <a:pt x="1143" y="346"/>
                  </a:cubicBezTo>
                  <a:cubicBezTo>
                    <a:pt x="1163" y="279"/>
                    <a:pt x="1164" y="208"/>
                    <a:pt x="1154" y="140"/>
                  </a:cubicBezTo>
                  <a:cubicBezTo>
                    <a:pt x="1150" y="106"/>
                    <a:pt x="1138" y="73"/>
                    <a:pt x="1121" y="43"/>
                  </a:cubicBezTo>
                  <a:cubicBezTo>
                    <a:pt x="1105" y="16"/>
                    <a:pt x="1089" y="17"/>
                    <a:pt x="1066" y="4"/>
                  </a:cubicBezTo>
                  <a:cubicBezTo>
                    <a:pt x="1058" y="0"/>
                    <a:pt x="1049" y="11"/>
                    <a:pt x="1056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altLang="en-US" lang="zh-CN" sz="2400">
                <a:latin charset="-122" panose="02000000000000000000" pitchFamily="2" typeface="方正静蕾简体"/>
                <a:ea charset="-122" panose="02000000000000000000" pitchFamily="2" typeface="方正静蕾简体"/>
              </a:endParaRPr>
            </a:p>
          </p:txBody>
        </p:sp>
        <p:sp>
          <p:nvSpPr>
            <p:cNvPr id="202" name="Freeform 10"/>
            <p:cNvSpPr/>
            <p:nvPr/>
          </p:nvSpPr>
          <p:spPr bwMode="auto">
            <a:xfrm>
              <a:off x="4975226" y="4775201"/>
              <a:ext cx="1274763" cy="733425"/>
            </a:xfrm>
            <a:custGeom>
              <a:gdLst>
                <a:gd fmla="*/ 28 w 1229" name="T0"/>
                <a:gd fmla="*/ 8 h 706" name="T1"/>
                <a:gd fmla="*/ 139 w 1229" name="T2"/>
                <a:gd fmla="*/ 371 h 706" name="T3"/>
                <a:gd fmla="*/ 420 w 1229" name="T4"/>
                <a:gd fmla="*/ 595 h 706" name="T5"/>
                <a:gd fmla="*/ 1199 w 1229" name="T6"/>
                <a:gd fmla="*/ 617 h 706" name="T7"/>
                <a:gd fmla="*/ 1186 w 1229" name="T8"/>
                <a:gd fmla="*/ 571 h 706" name="T9"/>
                <a:gd fmla="*/ 469 w 1229" name="T10"/>
                <a:gd fmla="*/ 549 h 706" name="T11"/>
                <a:gd fmla="*/ 191 w 1229" name="T12"/>
                <a:gd fmla="*/ 341 h 706" name="T13"/>
                <a:gd fmla="*/ 105 w 1229" name="T14"/>
                <a:gd fmla="*/ 187 h 706" name="T15"/>
                <a:gd fmla="*/ 43 w 1229" name="T16"/>
                <a:gd fmla="*/ 7 h 706" name="T17"/>
                <a:gd fmla="*/ 28 w 1229" name="T18"/>
                <a:gd fmla="*/ 8 h 706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706" w="1229">
                  <a:moveTo>
                    <a:pt x="28" y="8"/>
                  </a:moveTo>
                  <a:cubicBezTo>
                    <a:pt x="0" y="129"/>
                    <a:pt x="72" y="275"/>
                    <a:pt x="139" y="371"/>
                  </a:cubicBezTo>
                  <a:cubicBezTo>
                    <a:pt x="210" y="470"/>
                    <a:pt x="310" y="545"/>
                    <a:pt x="420" y="595"/>
                  </a:cubicBezTo>
                  <a:cubicBezTo>
                    <a:pt x="664" y="706"/>
                    <a:pt x="948" y="698"/>
                    <a:pt x="1199" y="617"/>
                  </a:cubicBezTo>
                  <a:cubicBezTo>
                    <a:pt x="1229" y="608"/>
                    <a:pt x="1217" y="563"/>
                    <a:pt x="1186" y="571"/>
                  </a:cubicBezTo>
                  <a:cubicBezTo>
                    <a:pt x="954" y="630"/>
                    <a:pt x="695" y="637"/>
                    <a:pt x="469" y="549"/>
                  </a:cubicBezTo>
                  <a:cubicBezTo>
                    <a:pt x="360" y="506"/>
                    <a:pt x="262" y="433"/>
                    <a:pt x="191" y="341"/>
                  </a:cubicBezTo>
                  <a:cubicBezTo>
                    <a:pt x="155" y="294"/>
                    <a:pt x="127" y="241"/>
                    <a:pt x="105" y="187"/>
                  </a:cubicBezTo>
                  <a:cubicBezTo>
                    <a:pt x="81" y="128"/>
                    <a:pt x="72" y="63"/>
                    <a:pt x="43" y="7"/>
                  </a:cubicBezTo>
                  <a:cubicBezTo>
                    <a:pt x="40" y="0"/>
                    <a:pt x="30" y="2"/>
                    <a:pt x="28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altLang="en-US" lang="zh-CN" sz="2400">
                <a:latin charset="-122" panose="02000000000000000000" pitchFamily="2" typeface="方正静蕾简体"/>
                <a:ea charset="-122" panose="02000000000000000000" pitchFamily="2" typeface="方正静蕾简体"/>
              </a:endParaRPr>
            </a:p>
          </p:txBody>
        </p:sp>
        <p:sp>
          <p:nvSpPr>
            <p:cNvPr id="203" name="Freeform 11"/>
            <p:cNvSpPr/>
            <p:nvPr/>
          </p:nvSpPr>
          <p:spPr bwMode="auto">
            <a:xfrm>
              <a:off x="6203951" y="5040313"/>
              <a:ext cx="1285875" cy="706438"/>
            </a:xfrm>
            <a:custGeom>
              <a:gdLst>
                <a:gd fmla="*/ 9 w 1238" name="T0"/>
                <a:gd fmla="*/ 343 h 681" name="T1"/>
                <a:gd fmla="*/ 575 w 1238" name="T2"/>
                <a:gd fmla="*/ 605 h 681" name="T3"/>
                <a:gd fmla="*/ 1222 w 1238" name="T4"/>
                <a:gd fmla="*/ 529 h 681" name="T5"/>
                <a:gd fmla="*/ 1222 w 1238" name="T6"/>
                <a:gd fmla="*/ 485 h 681" name="T7"/>
                <a:gd fmla="*/ 968 w 1238" name="T8"/>
                <a:gd fmla="*/ 314 h 681" name="T9"/>
                <a:gd fmla="*/ 825 w 1238" name="T10"/>
                <a:gd fmla="*/ 32 h 681" name="T11"/>
                <a:gd fmla="*/ 776 w 1238" name="T12"/>
                <a:gd fmla="*/ 46 h 681" name="T13"/>
                <a:gd fmla="*/ 921 w 1238" name="T14"/>
                <a:gd fmla="*/ 340 h 681" name="T15"/>
                <a:gd fmla="*/ 1196 w 1238" name="T16"/>
                <a:gd fmla="*/ 529 h 681" name="T17"/>
                <a:gd fmla="*/ 1196 w 1238" name="T18"/>
                <a:gd fmla="*/ 485 h 681" name="T19"/>
                <a:gd fmla="*/ 23 w 1238" name="T20"/>
                <a:gd fmla="*/ 324 h 681" name="T21"/>
                <a:gd fmla="*/ 9 w 1238" name="T22"/>
                <a:gd fmla="*/ 343 h 681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681" w="1238">
                  <a:moveTo>
                    <a:pt x="9" y="343"/>
                  </a:moveTo>
                  <a:cubicBezTo>
                    <a:pt x="152" y="493"/>
                    <a:pt x="376" y="569"/>
                    <a:pt x="575" y="605"/>
                  </a:cubicBezTo>
                  <a:cubicBezTo>
                    <a:pt x="792" y="644"/>
                    <a:pt x="1024" y="631"/>
                    <a:pt x="1222" y="529"/>
                  </a:cubicBezTo>
                  <a:cubicBezTo>
                    <a:pt x="1238" y="520"/>
                    <a:pt x="1238" y="494"/>
                    <a:pt x="1222" y="485"/>
                  </a:cubicBezTo>
                  <a:cubicBezTo>
                    <a:pt x="1131" y="437"/>
                    <a:pt x="1041" y="387"/>
                    <a:pt x="968" y="314"/>
                  </a:cubicBezTo>
                  <a:cubicBezTo>
                    <a:pt x="889" y="238"/>
                    <a:pt x="847" y="138"/>
                    <a:pt x="825" y="32"/>
                  </a:cubicBezTo>
                  <a:cubicBezTo>
                    <a:pt x="819" y="0"/>
                    <a:pt x="770" y="14"/>
                    <a:pt x="776" y="46"/>
                  </a:cubicBezTo>
                  <a:cubicBezTo>
                    <a:pt x="799" y="157"/>
                    <a:pt x="844" y="256"/>
                    <a:pt x="921" y="340"/>
                  </a:cubicBezTo>
                  <a:cubicBezTo>
                    <a:pt x="997" y="422"/>
                    <a:pt x="1098" y="479"/>
                    <a:pt x="1196" y="529"/>
                  </a:cubicBezTo>
                  <a:cubicBezTo>
                    <a:pt x="1196" y="514"/>
                    <a:pt x="1196" y="500"/>
                    <a:pt x="1196" y="485"/>
                  </a:cubicBezTo>
                  <a:cubicBezTo>
                    <a:pt x="821" y="681"/>
                    <a:pt x="352" y="551"/>
                    <a:pt x="23" y="324"/>
                  </a:cubicBezTo>
                  <a:cubicBezTo>
                    <a:pt x="12" y="316"/>
                    <a:pt x="0" y="333"/>
                    <a:pt x="9" y="3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altLang="en-US" lang="zh-CN" sz="2400">
                <a:latin charset="-122" panose="02000000000000000000" pitchFamily="2" typeface="方正静蕾简体"/>
                <a:ea charset="-122" panose="02000000000000000000" pitchFamily="2" typeface="方正静蕾简体"/>
              </a:endParaRPr>
            </a:p>
          </p:txBody>
        </p:sp>
        <p:grpSp>
          <p:nvGrpSpPr>
            <p:cNvPr id="204" name="组合 203"/>
            <p:cNvGrpSpPr/>
            <p:nvPr/>
          </p:nvGrpSpPr>
          <p:grpSpPr>
            <a:xfrm>
              <a:off x="3517901" y="1225551"/>
              <a:ext cx="5260975" cy="4090987"/>
              <a:chOff x="3517901" y="1225551"/>
              <a:chExt cx="5260975" cy="4090987"/>
            </a:xfrm>
            <a:grpFill/>
          </p:grpSpPr>
          <p:sp>
            <p:nvSpPr>
              <p:cNvPr id="205" name="Freeform 12"/>
              <p:cNvSpPr/>
              <p:nvPr/>
            </p:nvSpPr>
            <p:spPr bwMode="auto">
              <a:xfrm>
                <a:off x="7805738" y="2135188"/>
                <a:ext cx="109538" cy="38100"/>
              </a:xfrm>
              <a:custGeom>
                <a:gdLst>
                  <a:gd fmla="*/ 6 w 106" name="T0"/>
                  <a:gd fmla="*/ 35 h 37" name="T1"/>
                  <a:gd fmla="*/ 45 w 106" name="T2"/>
                  <a:gd fmla="*/ 33 h 37" name="T3"/>
                  <a:gd fmla="*/ 97 w 106" name="T4"/>
                  <a:gd fmla="*/ 22 h 37" name="T5"/>
                  <a:gd fmla="*/ 97 w 106" name="T6"/>
                  <a:gd fmla="*/ 6 h 37" name="T7"/>
                  <a:gd fmla="*/ 52 w 106" name="T8"/>
                  <a:gd fmla="*/ 6 h 37" name="T9"/>
                  <a:gd fmla="*/ 4 w 106" name="T10"/>
                  <a:gd fmla="*/ 24 h 37" name="T11"/>
                  <a:gd fmla="*/ 6 w 106" name="T12"/>
                  <a:gd fmla="*/ 35 h 37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37" w="105">
                    <a:moveTo>
                      <a:pt x="6" y="35"/>
                    </a:moveTo>
                    <a:cubicBezTo>
                      <a:pt x="20" y="37"/>
                      <a:pt x="32" y="35"/>
                      <a:pt x="45" y="33"/>
                    </a:cubicBezTo>
                    <a:cubicBezTo>
                      <a:pt x="63" y="30"/>
                      <a:pt x="80" y="29"/>
                      <a:pt x="97" y="22"/>
                    </a:cubicBezTo>
                    <a:cubicBezTo>
                      <a:pt x="105" y="19"/>
                      <a:pt x="106" y="9"/>
                      <a:pt x="97" y="6"/>
                    </a:cubicBezTo>
                    <a:cubicBezTo>
                      <a:pt x="81" y="0"/>
                      <a:pt x="68" y="2"/>
                      <a:pt x="52" y="6"/>
                    </a:cubicBezTo>
                    <a:cubicBezTo>
                      <a:pt x="34" y="9"/>
                      <a:pt x="17" y="13"/>
                      <a:pt x="4" y="24"/>
                    </a:cubicBezTo>
                    <a:cubicBezTo>
                      <a:pt x="0" y="27"/>
                      <a:pt x="2" y="34"/>
                      <a:pt x="6" y="3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altLang="en-US" lang="zh-CN" sz="2400">
                  <a:latin charset="-122" panose="02000000000000000000" pitchFamily="2" typeface="方正静蕾简体"/>
                  <a:ea charset="-122" panose="02000000000000000000" pitchFamily="2" typeface="方正静蕾简体"/>
                </a:endParaRPr>
              </a:p>
            </p:txBody>
          </p:sp>
          <p:sp>
            <p:nvSpPr>
              <p:cNvPr id="206" name="Freeform 13"/>
              <p:cNvSpPr/>
              <p:nvPr/>
            </p:nvSpPr>
            <p:spPr bwMode="auto">
              <a:xfrm>
                <a:off x="8018463" y="2144713"/>
                <a:ext cx="92075" cy="34925"/>
              </a:xfrm>
              <a:custGeom>
                <a:gdLst>
                  <a:gd fmla="*/ 4 w 89" name="T0"/>
                  <a:gd fmla="*/ 9 h 35" name="T1"/>
                  <a:gd fmla="*/ 79 w 89" name="T2"/>
                  <a:gd fmla="*/ 34 h 35" name="T3"/>
                  <a:gd fmla="*/ 83 w 89" name="T4"/>
                  <a:gd fmla="*/ 20 h 35" name="T5"/>
                  <a:gd fmla="*/ 7 w 89" name="T6"/>
                  <a:gd fmla="*/ 0 h 35" name="T7"/>
                  <a:gd fmla="*/ 4 w 89" name="T8"/>
                  <a:gd fmla="*/ 9 h 35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35" w="89">
                    <a:moveTo>
                      <a:pt x="4" y="9"/>
                    </a:moveTo>
                    <a:cubicBezTo>
                      <a:pt x="28" y="23"/>
                      <a:pt x="52" y="31"/>
                      <a:pt x="79" y="34"/>
                    </a:cubicBezTo>
                    <a:cubicBezTo>
                      <a:pt x="87" y="35"/>
                      <a:pt x="89" y="24"/>
                      <a:pt x="83" y="20"/>
                    </a:cubicBezTo>
                    <a:cubicBezTo>
                      <a:pt x="59" y="6"/>
                      <a:pt x="34" y="3"/>
                      <a:pt x="7" y="0"/>
                    </a:cubicBezTo>
                    <a:cubicBezTo>
                      <a:pt x="2" y="0"/>
                      <a:pt x="0" y="7"/>
                      <a:pt x="4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altLang="en-US" lang="zh-CN" sz="2400">
                  <a:latin charset="-122" panose="02000000000000000000" pitchFamily="2" typeface="方正静蕾简体"/>
                  <a:ea charset="-122" panose="02000000000000000000" pitchFamily="2" typeface="方正静蕾简体"/>
                </a:endParaRPr>
              </a:p>
            </p:txBody>
          </p:sp>
          <p:sp>
            <p:nvSpPr>
              <p:cNvPr id="207" name="Freeform 14"/>
              <p:cNvSpPr/>
              <p:nvPr/>
            </p:nvSpPr>
            <p:spPr bwMode="auto">
              <a:xfrm>
                <a:off x="8228013" y="2225676"/>
                <a:ext cx="107950" cy="61913"/>
              </a:xfrm>
              <a:custGeom>
                <a:gdLst>
                  <a:gd fmla="*/ 6 w 105" name="T0"/>
                  <a:gd fmla="*/ 10 h 59" name="T1"/>
                  <a:gd fmla="*/ 91 w 105" name="T2"/>
                  <a:gd fmla="*/ 55 h 59" name="T3"/>
                  <a:gd fmla="*/ 99 w 105" name="T4"/>
                  <a:gd fmla="*/ 44 h 59" name="T5"/>
                  <a:gd fmla="*/ 9 w 105" name="T6"/>
                  <a:gd fmla="*/ 1 h 59" name="T7"/>
                  <a:gd fmla="*/ 6 w 105" name="T8"/>
                  <a:gd fmla="*/ 10 h 59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59" w="105">
                    <a:moveTo>
                      <a:pt x="6" y="10"/>
                    </a:moveTo>
                    <a:cubicBezTo>
                      <a:pt x="35" y="21"/>
                      <a:pt x="64" y="39"/>
                      <a:pt x="91" y="55"/>
                    </a:cubicBezTo>
                    <a:cubicBezTo>
                      <a:pt x="97" y="59"/>
                      <a:pt x="105" y="49"/>
                      <a:pt x="99" y="44"/>
                    </a:cubicBezTo>
                    <a:cubicBezTo>
                      <a:pt x="72" y="20"/>
                      <a:pt x="44" y="7"/>
                      <a:pt x="9" y="1"/>
                    </a:cubicBezTo>
                    <a:cubicBezTo>
                      <a:pt x="3" y="0"/>
                      <a:pt x="0" y="8"/>
                      <a:pt x="6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altLang="en-US" lang="zh-CN" sz="2400">
                  <a:latin charset="-122" panose="02000000000000000000" pitchFamily="2" typeface="方正静蕾简体"/>
                  <a:ea charset="-122" panose="02000000000000000000" pitchFamily="2" typeface="方正静蕾简体"/>
                </a:endParaRPr>
              </a:p>
            </p:txBody>
          </p:sp>
          <p:sp>
            <p:nvSpPr>
              <p:cNvPr id="208" name="Freeform 15"/>
              <p:cNvSpPr/>
              <p:nvPr/>
            </p:nvSpPr>
            <p:spPr bwMode="auto">
              <a:xfrm>
                <a:off x="8421688" y="2389188"/>
                <a:ext cx="77788" cy="84138"/>
              </a:xfrm>
              <a:custGeom>
                <a:gdLst>
                  <a:gd fmla="*/ 1 w 75" name="T0"/>
                  <a:gd fmla="*/ 1 h 81" name="T1"/>
                  <a:gd fmla="*/ 14 w 75" name="T2"/>
                  <a:gd fmla="*/ 20 h 81" name="T3"/>
                  <a:gd fmla="*/ 31 w 75" name="T4"/>
                  <a:gd fmla="*/ 42 h 81" name="T5"/>
                  <a:gd fmla="*/ 62 w 75" name="T6"/>
                  <a:gd fmla="*/ 77 h 81" name="T7"/>
                  <a:gd fmla="*/ 72 w 75" name="T8"/>
                  <a:gd fmla="*/ 71 h 81" name="T9"/>
                  <a:gd fmla="*/ 45 w 75" name="T10"/>
                  <a:gd fmla="*/ 35 h 81" name="T11"/>
                  <a:gd fmla="*/ 24 w 75" name="T12"/>
                  <a:gd fmla="*/ 16 h 81" name="T13"/>
                  <a:gd fmla="*/ 2 w 75" name="T14"/>
                  <a:gd fmla="*/ 0 h 81" name="T15"/>
                  <a:gd fmla="*/ 1 w 75" name="T16"/>
                  <a:gd fmla="*/ 1 h 81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81" w="75">
                    <a:moveTo>
                      <a:pt x="1" y="1"/>
                    </a:moveTo>
                    <a:cubicBezTo>
                      <a:pt x="6" y="6"/>
                      <a:pt x="9" y="14"/>
                      <a:pt x="14" y="20"/>
                    </a:cubicBezTo>
                    <a:cubicBezTo>
                      <a:pt x="19" y="27"/>
                      <a:pt x="25" y="35"/>
                      <a:pt x="31" y="42"/>
                    </a:cubicBezTo>
                    <a:cubicBezTo>
                      <a:pt x="41" y="54"/>
                      <a:pt x="51" y="66"/>
                      <a:pt x="62" y="77"/>
                    </a:cubicBezTo>
                    <a:cubicBezTo>
                      <a:pt x="66" y="81"/>
                      <a:pt x="75" y="77"/>
                      <a:pt x="72" y="71"/>
                    </a:cubicBezTo>
                    <a:cubicBezTo>
                      <a:pt x="66" y="57"/>
                      <a:pt x="57" y="46"/>
                      <a:pt x="45" y="35"/>
                    </a:cubicBezTo>
                    <a:cubicBezTo>
                      <a:pt x="38" y="28"/>
                      <a:pt x="31" y="22"/>
                      <a:pt x="24" y="16"/>
                    </a:cubicBezTo>
                    <a:cubicBezTo>
                      <a:pt x="17" y="10"/>
                      <a:pt x="8" y="6"/>
                      <a:pt x="2" y="0"/>
                    </a:cubicBezTo>
                    <a:cubicBezTo>
                      <a:pt x="1" y="0"/>
                      <a:pt x="0" y="0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altLang="en-US" lang="zh-CN" sz="2400">
                  <a:latin charset="-122" panose="02000000000000000000" pitchFamily="2" typeface="方正静蕾简体"/>
                  <a:ea charset="-122" panose="02000000000000000000" pitchFamily="2" typeface="方正静蕾简体"/>
                </a:endParaRPr>
              </a:p>
            </p:txBody>
          </p:sp>
          <p:sp>
            <p:nvSpPr>
              <p:cNvPr id="209" name="Freeform 16"/>
              <p:cNvSpPr/>
              <p:nvPr/>
            </p:nvSpPr>
            <p:spPr bwMode="auto">
              <a:xfrm>
                <a:off x="8572501" y="2570163"/>
                <a:ext cx="60325" cy="90488"/>
              </a:xfrm>
              <a:custGeom>
                <a:gdLst>
                  <a:gd fmla="*/ 3 w 57" name="T0"/>
                  <a:gd fmla="*/ 10 h 88" name="T1"/>
                  <a:gd fmla="*/ 47 w 57" name="T2"/>
                  <a:gd fmla="*/ 83 h 88" name="T3"/>
                  <a:gd fmla="*/ 55 w 57" name="T4"/>
                  <a:gd fmla="*/ 77 h 88" name="T5"/>
                  <a:gd fmla="*/ 11 w 57" name="T6"/>
                  <a:gd fmla="*/ 5 h 88" name="T7"/>
                  <a:gd fmla="*/ 3 w 57" name="T8"/>
                  <a:gd fmla="*/ 10 h 88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88" w="57">
                    <a:moveTo>
                      <a:pt x="3" y="10"/>
                    </a:moveTo>
                    <a:cubicBezTo>
                      <a:pt x="17" y="35"/>
                      <a:pt x="27" y="63"/>
                      <a:pt x="47" y="83"/>
                    </a:cubicBezTo>
                    <a:cubicBezTo>
                      <a:pt x="51" y="88"/>
                      <a:pt x="57" y="82"/>
                      <a:pt x="55" y="77"/>
                    </a:cubicBezTo>
                    <a:cubicBezTo>
                      <a:pt x="44" y="51"/>
                      <a:pt x="28" y="27"/>
                      <a:pt x="11" y="5"/>
                    </a:cubicBezTo>
                    <a:cubicBezTo>
                      <a:pt x="8" y="0"/>
                      <a:pt x="0" y="4"/>
                      <a:pt x="3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altLang="en-US" lang="zh-CN" sz="2400">
                  <a:latin charset="-122" panose="02000000000000000000" pitchFamily="2" typeface="方正静蕾简体"/>
                  <a:ea charset="-122" panose="02000000000000000000" pitchFamily="2" typeface="方正静蕾简体"/>
                </a:endParaRPr>
              </a:p>
            </p:txBody>
          </p:sp>
          <p:sp>
            <p:nvSpPr>
              <p:cNvPr id="210" name="Freeform 17"/>
              <p:cNvSpPr/>
              <p:nvPr/>
            </p:nvSpPr>
            <p:spPr bwMode="auto">
              <a:xfrm>
                <a:off x="8664576" y="2767013"/>
                <a:ext cx="42863" cy="88900"/>
              </a:xfrm>
              <a:custGeom>
                <a:gdLst>
                  <a:gd fmla="*/ 3 w 41" name="T0"/>
                  <a:gd fmla="*/ 7 h 86" name="T1"/>
                  <a:gd fmla="*/ 30 w 41" name="T2"/>
                  <a:gd fmla="*/ 79 h 86" name="T3"/>
                  <a:gd fmla="*/ 40 w 41" name="T4"/>
                  <a:gd fmla="*/ 76 h 86" name="T5"/>
                  <a:gd fmla="*/ 9 w 41" name="T6"/>
                  <a:gd fmla="*/ 4 h 86" name="T7"/>
                  <a:gd fmla="*/ 3 w 41" name="T8"/>
                  <a:gd fmla="*/ 7 h 86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86" w="41">
                    <a:moveTo>
                      <a:pt x="3" y="7"/>
                    </a:moveTo>
                    <a:cubicBezTo>
                      <a:pt x="16" y="29"/>
                      <a:pt x="21" y="56"/>
                      <a:pt x="30" y="79"/>
                    </a:cubicBezTo>
                    <a:cubicBezTo>
                      <a:pt x="32" y="86"/>
                      <a:pt x="41" y="83"/>
                      <a:pt x="40" y="76"/>
                    </a:cubicBezTo>
                    <a:cubicBezTo>
                      <a:pt x="36" y="48"/>
                      <a:pt x="25" y="27"/>
                      <a:pt x="9" y="4"/>
                    </a:cubicBezTo>
                    <a:cubicBezTo>
                      <a:pt x="7" y="0"/>
                      <a:pt x="0" y="3"/>
                      <a:pt x="3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altLang="en-US" lang="zh-CN" sz="2400">
                  <a:latin charset="-122" panose="02000000000000000000" pitchFamily="2" typeface="方正静蕾简体"/>
                  <a:ea charset="-122" panose="02000000000000000000" pitchFamily="2" typeface="方正静蕾简体"/>
                </a:endParaRPr>
              </a:p>
            </p:txBody>
          </p:sp>
          <p:sp>
            <p:nvSpPr>
              <p:cNvPr id="211" name="Freeform 18"/>
              <p:cNvSpPr/>
              <p:nvPr/>
            </p:nvSpPr>
            <p:spPr bwMode="auto">
              <a:xfrm>
                <a:off x="8740776" y="2992438"/>
                <a:ext cx="26988" cy="107950"/>
              </a:xfrm>
              <a:custGeom>
                <a:gdLst>
                  <a:gd fmla="*/ 2 w 27" name="T0"/>
                  <a:gd fmla="*/ 7 h 104" name="T1"/>
                  <a:gd fmla="*/ 17 w 27" name="T2"/>
                  <a:gd fmla="*/ 100 h 104" name="T3"/>
                  <a:gd fmla="*/ 23 w 27" name="T4"/>
                  <a:gd fmla="*/ 100 h 104" name="T5"/>
                  <a:gd fmla="*/ 9 w 27" name="T6"/>
                  <a:gd fmla="*/ 4 h 104" name="T7"/>
                  <a:gd fmla="*/ 2 w 27" name="T8"/>
                  <a:gd fmla="*/ 7 h 104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104" w="27">
                    <a:moveTo>
                      <a:pt x="2" y="7"/>
                    </a:moveTo>
                    <a:cubicBezTo>
                      <a:pt x="14" y="36"/>
                      <a:pt x="13" y="68"/>
                      <a:pt x="17" y="100"/>
                    </a:cubicBezTo>
                    <a:cubicBezTo>
                      <a:pt x="17" y="104"/>
                      <a:pt x="23" y="104"/>
                      <a:pt x="23" y="100"/>
                    </a:cubicBezTo>
                    <a:cubicBezTo>
                      <a:pt x="27" y="67"/>
                      <a:pt x="24" y="33"/>
                      <a:pt x="9" y="4"/>
                    </a:cubicBezTo>
                    <a:cubicBezTo>
                      <a:pt x="7" y="0"/>
                      <a:pt x="0" y="3"/>
                      <a:pt x="2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altLang="en-US" lang="zh-CN" sz="2400">
                  <a:latin charset="-122" panose="02000000000000000000" pitchFamily="2" typeface="方正静蕾简体"/>
                  <a:ea charset="-122" panose="02000000000000000000" pitchFamily="2" typeface="方正静蕾简体"/>
                </a:endParaRPr>
              </a:p>
            </p:txBody>
          </p:sp>
          <p:sp>
            <p:nvSpPr>
              <p:cNvPr id="212" name="Freeform 19"/>
              <p:cNvSpPr/>
              <p:nvPr/>
            </p:nvSpPr>
            <p:spPr bwMode="auto">
              <a:xfrm>
                <a:off x="8753476" y="3206751"/>
                <a:ext cx="25400" cy="80963"/>
              </a:xfrm>
              <a:custGeom>
                <a:gdLst>
                  <a:gd fmla="*/ 13 w 24" name="T0"/>
                  <a:gd fmla="*/ 2 h 78" name="T1"/>
                  <a:gd fmla="*/ 4 w 24" name="T2"/>
                  <a:gd fmla="*/ 32 h 78" name="T3"/>
                  <a:gd fmla="*/ 2 w 24" name="T4"/>
                  <a:gd fmla="*/ 46 h 78" name="T5"/>
                  <a:gd fmla="*/ 0 w 24" name="T6"/>
                  <a:gd fmla="*/ 66 h 78" name="T7"/>
                  <a:gd fmla="*/ 13 w 24" name="T8"/>
                  <a:gd fmla="*/ 71 h 78" name="T9"/>
                  <a:gd fmla="*/ 23 w 24" name="T10"/>
                  <a:gd fmla="*/ 39 h 78" name="T11"/>
                  <a:gd fmla="*/ 15 w 24" name="T12"/>
                  <a:gd fmla="*/ 2 h 78" name="T13"/>
                  <a:gd fmla="*/ 13 w 24" name="T14"/>
                  <a:gd fmla="*/ 2 h 78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78" w="24">
                    <a:moveTo>
                      <a:pt x="13" y="2"/>
                    </a:moveTo>
                    <a:cubicBezTo>
                      <a:pt x="9" y="12"/>
                      <a:pt x="6" y="21"/>
                      <a:pt x="4" y="32"/>
                    </a:cubicBezTo>
                    <a:cubicBezTo>
                      <a:pt x="3" y="37"/>
                      <a:pt x="2" y="41"/>
                      <a:pt x="2" y="46"/>
                    </a:cubicBezTo>
                    <a:cubicBezTo>
                      <a:pt x="1" y="53"/>
                      <a:pt x="1" y="59"/>
                      <a:pt x="0" y="66"/>
                    </a:cubicBezTo>
                    <a:cubicBezTo>
                      <a:pt x="0" y="72"/>
                      <a:pt x="9" y="78"/>
                      <a:pt x="13" y="71"/>
                    </a:cubicBezTo>
                    <a:cubicBezTo>
                      <a:pt x="18" y="60"/>
                      <a:pt x="21" y="52"/>
                      <a:pt x="23" y="39"/>
                    </a:cubicBezTo>
                    <a:cubicBezTo>
                      <a:pt x="24" y="25"/>
                      <a:pt x="20" y="15"/>
                      <a:pt x="15" y="2"/>
                    </a:cubicBezTo>
                    <a:cubicBezTo>
                      <a:pt x="15" y="0"/>
                      <a:pt x="13" y="1"/>
                      <a:pt x="13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altLang="en-US" lang="zh-CN" sz="2400">
                  <a:latin charset="-122" panose="02000000000000000000" pitchFamily="2" typeface="方正静蕾简体"/>
                  <a:ea charset="-122" panose="02000000000000000000" pitchFamily="2" typeface="方正静蕾简体"/>
                </a:endParaRPr>
              </a:p>
            </p:txBody>
          </p:sp>
          <p:sp>
            <p:nvSpPr>
              <p:cNvPr id="213" name="Freeform 20"/>
              <p:cNvSpPr/>
              <p:nvPr/>
            </p:nvSpPr>
            <p:spPr bwMode="auto">
              <a:xfrm>
                <a:off x="8672513" y="3368676"/>
                <a:ext cx="61913" cy="100013"/>
              </a:xfrm>
              <a:custGeom>
                <a:gdLst>
                  <a:gd fmla="*/ 46 w 61" name="T0"/>
                  <a:gd fmla="*/ 3 h 97" name="T1"/>
                  <a:gd fmla="*/ 6 w 61" name="T2"/>
                  <a:gd fmla="*/ 81 h 97" name="T3"/>
                  <a:gd fmla="*/ 20 w 61" name="T4"/>
                  <a:gd fmla="*/ 91 h 97" name="T5"/>
                  <a:gd fmla="*/ 52 w 61" name="T6"/>
                  <a:gd fmla="*/ 51 h 97" name="T7"/>
                  <a:gd fmla="*/ 53 w 61" name="T8"/>
                  <a:gd fmla="*/ 3 h 97" name="T9"/>
                  <a:gd fmla="*/ 46 w 61" name="T10"/>
                  <a:gd fmla="*/ 3 h 97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97" w="61">
                    <a:moveTo>
                      <a:pt x="46" y="3"/>
                    </a:moveTo>
                    <a:cubicBezTo>
                      <a:pt x="33" y="29"/>
                      <a:pt x="23" y="57"/>
                      <a:pt x="6" y="81"/>
                    </a:cubicBezTo>
                    <a:cubicBezTo>
                      <a:pt x="0" y="89"/>
                      <a:pt x="13" y="97"/>
                      <a:pt x="20" y="91"/>
                    </a:cubicBezTo>
                    <a:cubicBezTo>
                      <a:pt x="34" y="80"/>
                      <a:pt x="45" y="69"/>
                      <a:pt x="52" y="51"/>
                    </a:cubicBezTo>
                    <a:cubicBezTo>
                      <a:pt x="58" y="35"/>
                      <a:pt x="61" y="20"/>
                      <a:pt x="53" y="3"/>
                    </a:cubicBezTo>
                    <a:cubicBezTo>
                      <a:pt x="52" y="0"/>
                      <a:pt x="47" y="1"/>
                      <a:pt x="46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altLang="en-US" lang="zh-CN" sz="2400">
                  <a:latin charset="-122" panose="02000000000000000000" pitchFamily="2" typeface="方正静蕾简体"/>
                  <a:ea charset="-122" panose="02000000000000000000" pitchFamily="2" typeface="方正静蕾简体"/>
                </a:endParaRPr>
              </a:p>
            </p:txBody>
          </p:sp>
          <p:sp>
            <p:nvSpPr>
              <p:cNvPr id="214" name="Freeform 21"/>
              <p:cNvSpPr/>
              <p:nvPr/>
            </p:nvSpPr>
            <p:spPr bwMode="auto">
              <a:xfrm>
                <a:off x="8559801" y="3544888"/>
                <a:ext cx="68263" cy="84138"/>
              </a:xfrm>
              <a:custGeom>
                <a:gdLst>
                  <a:gd fmla="*/ 51 w 66" name="T0"/>
                  <a:gd fmla="*/ 4 h 81" name="T1"/>
                  <a:gd fmla="*/ 24 w 66" name="T2"/>
                  <a:gd fmla="*/ 33 h 81" name="T3"/>
                  <a:gd fmla="*/ 14 w 66" name="T4"/>
                  <a:gd fmla="*/ 46 h 81" name="T5"/>
                  <a:gd fmla="*/ 5 w 66" name="T6"/>
                  <a:gd fmla="*/ 62 h 81" name="T7"/>
                  <a:gd fmla="*/ 18 w 66" name="T8"/>
                  <a:gd fmla="*/ 75 h 81" name="T9"/>
                  <a:gd fmla="*/ 32 w 66" name="T10"/>
                  <a:gd fmla="*/ 65 h 81" name="T11"/>
                  <a:gd fmla="*/ 45 w 66" name="T12"/>
                  <a:gd fmla="*/ 49 h 81" name="T13"/>
                  <a:gd fmla="*/ 63 w 66" name="T14"/>
                  <a:gd fmla="*/ 11 h 81" name="T15"/>
                  <a:gd fmla="*/ 51 w 66" name="T16"/>
                  <a:gd fmla="*/ 4 h 81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81" w="66">
                    <a:moveTo>
                      <a:pt x="51" y="4"/>
                    </a:moveTo>
                    <a:cubicBezTo>
                      <a:pt x="41" y="13"/>
                      <a:pt x="32" y="22"/>
                      <a:pt x="24" y="33"/>
                    </a:cubicBezTo>
                    <a:cubicBezTo>
                      <a:pt x="21" y="37"/>
                      <a:pt x="17" y="41"/>
                      <a:pt x="14" y="46"/>
                    </a:cubicBezTo>
                    <a:cubicBezTo>
                      <a:pt x="10" y="51"/>
                      <a:pt x="9" y="57"/>
                      <a:pt x="5" y="62"/>
                    </a:cubicBezTo>
                    <a:cubicBezTo>
                      <a:pt x="0" y="70"/>
                      <a:pt x="10" y="81"/>
                      <a:pt x="18" y="75"/>
                    </a:cubicBezTo>
                    <a:cubicBezTo>
                      <a:pt x="22" y="72"/>
                      <a:pt x="29" y="69"/>
                      <a:pt x="32" y="65"/>
                    </a:cubicBezTo>
                    <a:cubicBezTo>
                      <a:pt x="37" y="60"/>
                      <a:pt x="41" y="55"/>
                      <a:pt x="45" y="49"/>
                    </a:cubicBezTo>
                    <a:cubicBezTo>
                      <a:pt x="53" y="37"/>
                      <a:pt x="59" y="25"/>
                      <a:pt x="63" y="11"/>
                    </a:cubicBezTo>
                    <a:cubicBezTo>
                      <a:pt x="66" y="4"/>
                      <a:pt x="56" y="0"/>
                      <a:pt x="51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altLang="en-US" lang="zh-CN" sz="2400">
                  <a:latin charset="-122" panose="02000000000000000000" pitchFamily="2" typeface="方正静蕾简体"/>
                  <a:ea charset="-122" panose="02000000000000000000" pitchFamily="2" typeface="方正静蕾简体"/>
                </a:endParaRPr>
              </a:p>
            </p:txBody>
          </p:sp>
          <p:sp>
            <p:nvSpPr>
              <p:cNvPr id="215" name="Freeform 22"/>
              <p:cNvSpPr/>
              <p:nvPr/>
            </p:nvSpPr>
            <p:spPr bwMode="auto">
              <a:xfrm>
                <a:off x="8374063" y="3732213"/>
                <a:ext cx="80963" cy="65088"/>
              </a:xfrm>
              <a:custGeom>
                <a:gdLst>
                  <a:gd fmla="*/ 66 w 79" name="T0"/>
                  <a:gd fmla="*/ 3 h 62" name="T1"/>
                  <a:gd fmla="*/ 35 w 79" name="T2"/>
                  <a:gd fmla="*/ 23 h 62" name="T3"/>
                  <a:gd fmla="*/ 6 w 79" name="T4"/>
                  <a:gd fmla="*/ 48 h 62" name="T5"/>
                  <a:gd fmla="*/ 14 w 79" name="T6"/>
                  <a:gd fmla="*/ 58 h 62" name="T7"/>
                  <a:gd fmla="*/ 45 w 79" name="T8"/>
                  <a:gd fmla="*/ 38 h 62" name="T9"/>
                  <a:gd fmla="*/ 73 w 79" name="T10"/>
                  <a:gd fmla="*/ 13 h 62" name="T11"/>
                  <a:gd fmla="*/ 66 w 79" name="T12"/>
                  <a:gd fmla="*/ 3 h 62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62" w="79">
                    <a:moveTo>
                      <a:pt x="66" y="3"/>
                    </a:moveTo>
                    <a:cubicBezTo>
                      <a:pt x="55" y="9"/>
                      <a:pt x="45" y="15"/>
                      <a:pt x="35" y="23"/>
                    </a:cubicBezTo>
                    <a:cubicBezTo>
                      <a:pt x="25" y="31"/>
                      <a:pt x="16" y="39"/>
                      <a:pt x="6" y="48"/>
                    </a:cubicBezTo>
                    <a:cubicBezTo>
                      <a:pt x="0" y="53"/>
                      <a:pt x="8" y="62"/>
                      <a:pt x="14" y="58"/>
                    </a:cubicBezTo>
                    <a:cubicBezTo>
                      <a:pt x="25" y="52"/>
                      <a:pt x="35" y="46"/>
                      <a:pt x="45" y="38"/>
                    </a:cubicBezTo>
                    <a:cubicBezTo>
                      <a:pt x="55" y="30"/>
                      <a:pt x="64" y="21"/>
                      <a:pt x="73" y="13"/>
                    </a:cubicBezTo>
                    <a:cubicBezTo>
                      <a:pt x="79" y="9"/>
                      <a:pt x="72" y="0"/>
                      <a:pt x="66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altLang="en-US" lang="zh-CN" sz="2400">
                  <a:latin charset="-122" panose="02000000000000000000" pitchFamily="2" typeface="方正静蕾简体"/>
                  <a:ea charset="-122" panose="02000000000000000000" pitchFamily="2" typeface="方正静蕾简体"/>
                </a:endParaRPr>
              </a:p>
            </p:txBody>
          </p:sp>
          <p:sp>
            <p:nvSpPr>
              <p:cNvPr id="216" name="Freeform 23"/>
              <p:cNvSpPr/>
              <p:nvPr/>
            </p:nvSpPr>
            <p:spPr bwMode="auto">
              <a:xfrm>
                <a:off x="7953376" y="3932238"/>
                <a:ext cx="93663" cy="30163"/>
              </a:xfrm>
              <a:custGeom>
                <a:gdLst>
                  <a:gd fmla="*/ 82 w 91" name="T0"/>
                  <a:gd fmla="*/ 1 h 30" name="T1"/>
                  <a:gd fmla="*/ 42 w 91" name="T2"/>
                  <a:gd fmla="*/ 5 h 30" name="T3"/>
                  <a:gd fmla="*/ 9 w 91" name="T4"/>
                  <a:gd fmla="*/ 11 h 30" name="T5"/>
                  <a:gd fmla="*/ 9 w 91" name="T6"/>
                  <a:gd fmla="*/ 28 h 30" name="T7"/>
                  <a:gd fmla="*/ 45 w 91" name="T8"/>
                  <a:gd fmla="*/ 27 h 30" name="T9"/>
                  <a:gd fmla="*/ 86 w 91" name="T10"/>
                  <a:gd fmla="*/ 9 h 30" name="T11"/>
                  <a:gd fmla="*/ 82 w 91" name="T12"/>
                  <a:gd fmla="*/ 1 h 30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30" w="91">
                    <a:moveTo>
                      <a:pt x="82" y="1"/>
                    </a:moveTo>
                    <a:cubicBezTo>
                      <a:pt x="69" y="3"/>
                      <a:pt x="55" y="3"/>
                      <a:pt x="42" y="5"/>
                    </a:cubicBezTo>
                    <a:cubicBezTo>
                      <a:pt x="31" y="6"/>
                      <a:pt x="20" y="9"/>
                      <a:pt x="9" y="11"/>
                    </a:cubicBezTo>
                    <a:cubicBezTo>
                      <a:pt x="0" y="13"/>
                      <a:pt x="0" y="27"/>
                      <a:pt x="9" y="28"/>
                    </a:cubicBezTo>
                    <a:cubicBezTo>
                      <a:pt x="22" y="30"/>
                      <a:pt x="32" y="30"/>
                      <a:pt x="45" y="27"/>
                    </a:cubicBezTo>
                    <a:cubicBezTo>
                      <a:pt x="60" y="23"/>
                      <a:pt x="72" y="15"/>
                      <a:pt x="86" y="9"/>
                    </a:cubicBezTo>
                    <a:cubicBezTo>
                      <a:pt x="91" y="7"/>
                      <a:pt x="87" y="0"/>
                      <a:pt x="8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altLang="en-US" lang="zh-CN" sz="2400">
                  <a:latin charset="-122" panose="02000000000000000000" pitchFamily="2" typeface="方正静蕾简体"/>
                  <a:ea charset="-122" panose="02000000000000000000" pitchFamily="2" typeface="方正静蕾简体"/>
                </a:endParaRPr>
              </a:p>
            </p:txBody>
          </p:sp>
          <p:sp>
            <p:nvSpPr>
              <p:cNvPr id="217" name="Freeform 24"/>
              <p:cNvSpPr/>
              <p:nvPr/>
            </p:nvSpPr>
            <p:spPr bwMode="auto">
              <a:xfrm>
                <a:off x="7991476" y="3992563"/>
                <a:ext cx="65088" cy="77788"/>
              </a:xfrm>
              <a:custGeom>
                <a:gdLst>
                  <a:gd fmla="*/ 2 w 63" name="T0"/>
                  <a:gd fmla="*/ 6 h 74" name="T1"/>
                  <a:gd fmla="*/ 12 w 63" name="T2"/>
                  <a:gd fmla="*/ 18 h 74" name="T3"/>
                  <a:gd fmla="*/ 24 w 63" name="T4"/>
                  <a:gd fmla="*/ 34 h 74" name="T5"/>
                  <a:gd fmla="*/ 36 w 63" name="T6"/>
                  <a:gd fmla="*/ 51 h 74" name="T7"/>
                  <a:gd fmla="*/ 47 w 63" name="T8"/>
                  <a:gd fmla="*/ 66 h 74" name="T9"/>
                  <a:gd fmla="*/ 61 w 63" name="T10"/>
                  <a:gd fmla="*/ 60 h 74" name="T11"/>
                  <a:gd fmla="*/ 37 w 63" name="T12"/>
                  <a:gd fmla="*/ 16 h 74" name="T13"/>
                  <a:gd fmla="*/ 18 w 63" name="T14"/>
                  <a:gd fmla="*/ 3 h 74" name="T15"/>
                  <a:gd fmla="*/ 3 w 63" name="T16"/>
                  <a:gd fmla="*/ 2 h 74" name="T17"/>
                  <a:gd fmla="*/ 2 w 63" name="T18"/>
                  <a:gd fmla="*/ 6 h 74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74" w="62">
                    <a:moveTo>
                      <a:pt x="2" y="6"/>
                    </a:moveTo>
                    <a:cubicBezTo>
                      <a:pt x="6" y="7"/>
                      <a:pt x="10" y="15"/>
                      <a:pt x="12" y="18"/>
                    </a:cubicBezTo>
                    <a:cubicBezTo>
                      <a:pt x="15" y="24"/>
                      <a:pt x="20" y="29"/>
                      <a:pt x="24" y="34"/>
                    </a:cubicBezTo>
                    <a:cubicBezTo>
                      <a:pt x="29" y="39"/>
                      <a:pt x="32" y="45"/>
                      <a:pt x="36" y="51"/>
                    </a:cubicBezTo>
                    <a:cubicBezTo>
                      <a:pt x="39" y="56"/>
                      <a:pt x="44" y="60"/>
                      <a:pt x="47" y="66"/>
                    </a:cubicBezTo>
                    <a:cubicBezTo>
                      <a:pt x="51" y="74"/>
                      <a:pt x="63" y="68"/>
                      <a:pt x="61" y="60"/>
                    </a:cubicBezTo>
                    <a:cubicBezTo>
                      <a:pt x="57" y="43"/>
                      <a:pt x="50" y="29"/>
                      <a:pt x="37" y="16"/>
                    </a:cubicBezTo>
                    <a:cubicBezTo>
                      <a:pt x="32" y="10"/>
                      <a:pt x="26" y="6"/>
                      <a:pt x="18" y="3"/>
                    </a:cubicBezTo>
                    <a:cubicBezTo>
                      <a:pt x="13" y="0"/>
                      <a:pt x="8" y="1"/>
                      <a:pt x="3" y="2"/>
                    </a:cubicBezTo>
                    <a:cubicBezTo>
                      <a:pt x="0" y="2"/>
                      <a:pt x="0" y="6"/>
                      <a:pt x="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altLang="en-US" lang="zh-CN" sz="2400">
                  <a:latin charset="-122" panose="02000000000000000000" pitchFamily="2" typeface="方正静蕾简体"/>
                  <a:ea charset="-122" panose="02000000000000000000" pitchFamily="2" typeface="方正静蕾简体"/>
                </a:endParaRPr>
              </a:p>
            </p:txBody>
          </p:sp>
          <p:sp>
            <p:nvSpPr>
              <p:cNvPr id="218" name="Freeform 25"/>
              <p:cNvSpPr/>
              <p:nvPr/>
            </p:nvSpPr>
            <p:spPr bwMode="auto">
              <a:xfrm>
                <a:off x="8085138" y="4160838"/>
                <a:ext cx="26988" cy="95250"/>
              </a:xfrm>
              <a:custGeom>
                <a:gdLst>
                  <a:gd fmla="*/ 0 w 26" name="T0"/>
                  <a:gd fmla="*/ 8 h 91" name="T1"/>
                  <a:gd fmla="*/ 6 w 26" name="T2"/>
                  <a:gd fmla="*/ 83 h 91" name="T3"/>
                  <a:gd fmla="*/ 22 w 26" name="T4"/>
                  <a:gd fmla="*/ 83 h 91" name="T5"/>
                  <a:gd fmla="*/ 13 w 26" name="T6"/>
                  <a:gd fmla="*/ 5 h 91" name="T7"/>
                  <a:gd fmla="*/ 0 w 26" name="T8"/>
                  <a:gd fmla="*/ 8 h 91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91" w="26">
                    <a:moveTo>
                      <a:pt x="0" y="8"/>
                    </a:moveTo>
                    <a:cubicBezTo>
                      <a:pt x="1" y="33"/>
                      <a:pt x="2" y="59"/>
                      <a:pt x="6" y="83"/>
                    </a:cubicBezTo>
                    <a:cubicBezTo>
                      <a:pt x="8" y="91"/>
                      <a:pt x="20" y="91"/>
                      <a:pt x="22" y="83"/>
                    </a:cubicBezTo>
                    <a:cubicBezTo>
                      <a:pt x="26" y="58"/>
                      <a:pt x="26" y="27"/>
                      <a:pt x="13" y="5"/>
                    </a:cubicBezTo>
                    <a:cubicBezTo>
                      <a:pt x="9" y="0"/>
                      <a:pt x="0" y="2"/>
                      <a:pt x="0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altLang="en-US" lang="zh-CN" sz="2400">
                  <a:latin charset="-122" panose="02000000000000000000" pitchFamily="2" typeface="方正静蕾简体"/>
                  <a:ea charset="-122" panose="02000000000000000000" pitchFamily="2" typeface="方正静蕾简体"/>
                </a:endParaRPr>
              </a:p>
            </p:txBody>
          </p:sp>
          <p:sp>
            <p:nvSpPr>
              <p:cNvPr id="219" name="Freeform 26"/>
              <p:cNvSpPr/>
              <p:nvPr/>
            </p:nvSpPr>
            <p:spPr bwMode="auto">
              <a:xfrm>
                <a:off x="8034338" y="4348163"/>
                <a:ext cx="44450" cy="106363"/>
              </a:xfrm>
              <a:custGeom>
                <a:gdLst>
                  <a:gd fmla="*/ 8 w 43" name="T0"/>
                  <a:gd fmla="*/ 99 h 102" name="T1"/>
                  <a:gd fmla="*/ 32 w 43" name="T2"/>
                  <a:gd fmla="*/ 61 h 102" name="T3"/>
                  <a:gd fmla="*/ 42 w 43" name="T4"/>
                  <a:gd fmla="*/ 9 h 102" name="T5"/>
                  <a:gd fmla="*/ 27 w 43" name="T6"/>
                  <a:gd fmla="*/ 7 h 102" name="T7"/>
                  <a:gd fmla="*/ 13 w 43" name="T8"/>
                  <a:gd fmla="*/ 50 h 102" name="T9"/>
                  <a:gd fmla="*/ 1 w 43" name="T10"/>
                  <a:gd fmla="*/ 95 h 102" name="T11"/>
                  <a:gd fmla="*/ 8 w 43" name="T12"/>
                  <a:gd fmla="*/ 99 h 102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102" w="43">
                    <a:moveTo>
                      <a:pt x="8" y="99"/>
                    </a:moveTo>
                    <a:cubicBezTo>
                      <a:pt x="19" y="87"/>
                      <a:pt x="26" y="76"/>
                      <a:pt x="32" y="61"/>
                    </a:cubicBezTo>
                    <a:cubicBezTo>
                      <a:pt x="38" y="44"/>
                      <a:pt x="40" y="27"/>
                      <a:pt x="42" y="9"/>
                    </a:cubicBezTo>
                    <a:cubicBezTo>
                      <a:pt x="43" y="0"/>
                      <a:pt x="30" y="0"/>
                      <a:pt x="27" y="7"/>
                    </a:cubicBezTo>
                    <a:cubicBezTo>
                      <a:pt x="21" y="22"/>
                      <a:pt x="16" y="35"/>
                      <a:pt x="13" y="50"/>
                    </a:cubicBezTo>
                    <a:cubicBezTo>
                      <a:pt x="9" y="64"/>
                      <a:pt x="7" y="81"/>
                      <a:pt x="1" y="95"/>
                    </a:cubicBezTo>
                    <a:cubicBezTo>
                      <a:pt x="0" y="99"/>
                      <a:pt x="6" y="102"/>
                      <a:pt x="8" y="9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altLang="en-US" lang="zh-CN" sz="2400">
                  <a:latin charset="-122" panose="02000000000000000000" pitchFamily="2" typeface="方正静蕾简体"/>
                  <a:ea charset="-122" panose="02000000000000000000" pitchFamily="2" typeface="方正静蕾简体"/>
                </a:endParaRPr>
              </a:p>
            </p:txBody>
          </p:sp>
          <p:sp>
            <p:nvSpPr>
              <p:cNvPr id="220" name="Freeform 27"/>
              <p:cNvSpPr/>
              <p:nvPr/>
            </p:nvSpPr>
            <p:spPr bwMode="auto">
              <a:xfrm>
                <a:off x="7883526" y="4581526"/>
                <a:ext cx="80963" cy="74613"/>
              </a:xfrm>
              <a:custGeom>
                <a:gdLst>
                  <a:gd fmla="*/ 7 w 78" name="T0"/>
                  <a:gd fmla="*/ 69 h 72" name="T1"/>
                  <a:gd fmla="*/ 45 w 78" name="T2"/>
                  <a:gd fmla="*/ 47 h 72" name="T3"/>
                  <a:gd fmla="*/ 75 w 78" name="T4"/>
                  <a:gd fmla="*/ 11 h 72" name="T5"/>
                  <a:gd fmla="*/ 67 w 78" name="T6"/>
                  <a:gd fmla="*/ 5 h 72" name="T7"/>
                  <a:gd fmla="*/ 37 w 78" name="T8"/>
                  <a:gd fmla="*/ 33 h 72" name="T9"/>
                  <a:gd fmla="*/ 4 w 78" name="T10"/>
                  <a:gd fmla="*/ 63 h 72" name="T11"/>
                  <a:gd fmla="*/ 7 w 78" name="T12"/>
                  <a:gd fmla="*/ 69 h 72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72" w="78">
                    <a:moveTo>
                      <a:pt x="7" y="69"/>
                    </a:moveTo>
                    <a:cubicBezTo>
                      <a:pt x="20" y="62"/>
                      <a:pt x="33" y="56"/>
                      <a:pt x="45" y="47"/>
                    </a:cubicBezTo>
                    <a:cubicBezTo>
                      <a:pt x="57" y="37"/>
                      <a:pt x="68" y="26"/>
                      <a:pt x="75" y="11"/>
                    </a:cubicBezTo>
                    <a:cubicBezTo>
                      <a:pt x="78" y="6"/>
                      <a:pt x="71" y="0"/>
                      <a:pt x="67" y="5"/>
                    </a:cubicBezTo>
                    <a:cubicBezTo>
                      <a:pt x="57" y="15"/>
                      <a:pt x="47" y="24"/>
                      <a:pt x="37" y="33"/>
                    </a:cubicBezTo>
                    <a:cubicBezTo>
                      <a:pt x="26" y="43"/>
                      <a:pt x="15" y="55"/>
                      <a:pt x="4" y="63"/>
                    </a:cubicBezTo>
                    <a:cubicBezTo>
                      <a:pt x="0" y="66"/>
                      <a:pt x="3" y="72"/>
                      <a:pt x="7" y="6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altLang="en-US" lang="zh-CN" sz="2400">
                  <a:latin charset="-122" panose="02000000000000000000" pitchFamily="2" typeface="方正静蕾简体"/>
                  <a:ea charset="-122" panose="02000000000000000000" pitchFamily="2" typeface="方正静蕾简体"/>
                </a:endParaRPr>
              </a:p>
            </p:txBody>
          </p:sp>
          <p:sp>
            <p:nvSpPr>
              <p:cNvPr id="221" name="Freeform 28"/>
              <p:cNvSpPr/>
              <p:nvPr/>
            </p:nvSpPr>
            <p:spPr bwMode="auto">
              <a:xfrm>
                <a:off x="7666038" y="4762501"/>
                <a:ext cx="120650" cy="58738"/>
              </a:xfrm>
              <a:custGeom>
                <a:gdLst>
                  <a:gd fmla="*/ 6 w 117" name="T0"/>
                  <a:gd fmla="*/ 56 h 56" name="T1"/>
                  <a:gd fmla="*/ 111 w 117" name="T2"/>
                  <a:gd fmla="*/ 13 h 56" name="T3"/>
                  <a:gd fmla="*/ 105 w 117" name="T4"/>
                  <a:gd fmla="*/ 2 h 56" name="T5"/>
                  <a:gd fmla="*/ 5 w 117" name="T6"/>
                  <a:gd fmla="*/ 48 h 56" name="T7"/>
                  <a:gd fmla="*/ 6 w 117" name="T8"/>
                  <a:gd fmla="*/ 56 h 56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56" w="117">
                    <a:moveTo>
                      <a:pt x="6" y="56"/>
                    </a:moveTo>
                    <a:cubicBezTo>
                      <a:pt x="44" y="51"/>
                      <a:pt x="81" y="37"/>
                      <a:pt x="111" y="13"/>
                    </a:cubicBezTo>
                    <a:cubicBezTo>
                      <a:pt x="117" y="9"/>
                      <a:pt x="111" y="0"/>
                      <a:pt x="105" y="2"/>
                    </a:cubicBezTo>
                    <a:cubicBezTo>
                      <a:pt x="70" y="12"/>
                      <a:pt x="40" y="36"/>
                      <a:pt x="5" y="48"/>
                    </a:cubicBezTo>
                    <a:cubicBezTo>
                      <a:pt x="0" y="49"/>
                      <a:pt x="1" y="56"/>
                      <a:pt x="6" y="5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altLang="en-US" lang="zh-CN" sz="2400">
                  <a:latin charset="-122" panose="02000000000000000000" pitchFamily="2" typeface="方正静蕾简体"/>
                  <a:ea charset="-122" panose="02000000000000000000" pitchFamily="2" typeface="方正静蕾简体"/>
                </a:endParaRPr>
              </a:p>
            </p:txBody>
          </p:sp>
          <p:sp>
            <p:nvSpPr>
              <p:cNvPr id="222" name="Freeform 29"/>
              <p:cNvSpPr/>
              <p:nvPr/>
            </p:nvSpPr>
            <p:spPr bwMode="auto">
              <a:xfrm>
                <a:off x="7434263" y="4868863"/>
                <a:ext cx="123825" cy="47625"/>
              </a:xfrm>
              <a:custGeom>
                <a:gdLst>
                  <a:gd fmla="*/ 4 w 120" name="T0"/>
                  <a:gd fmla="*/ 46 h 46" name="T1"/>
                  <a:gd fmla="*/ 117 w 120" name="T2"/>
                  <a:gd fmla="*/ 10 h 46" name="T3"/>
                  <a:gd fmla="*/ 112 w 120" name="T4"/>
                  <a:gd fmla="*/ 2 h 46" name="T5"/>
                  <a:gd fmla="*/ 3 w 120" name="T6"/>
                  <a:gd fmla="*/ 39 h 46" name="T7"/>
                  <a:gd fmla="*/ 4 w 120" name="T8"/>
                  <a:gd fmla="*/ 46 h 46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46" w="120">
                    <a:moveTo>
                      <a:pt x="4" y="46"/>
                    </a:moveTo>
                    <a:cubicBezTo>
                      <a:pt x="43" y="44"/>
                      <a:pt x="86" y="36"/>
                      <a:pt x="117" y="10"/>
                    </a:cubicBezTo>
                    <a:cubicBezTo>
                      <a:pt x="120" y="7"/>
                      <a:pt x="116" y="0"/>
                      <a:pt x="112" y="2"/>
                    </a:cubicBezTo>
                    <a:cubicBezTo>
                      <a:pt x="75" y="14"/>
                      <a:pt x="40" y="27"/>
                      <a:pt x="3" y="39"/>
                    </a:cubicBezTo>
                    <a:cubicBezTo>
                      <a:pt x="0" y="40"/>
                      <a:pt x="0" y="46"/>
                      <a:pt x="4" y="4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altLang="en-US" lang="zh-CN" sz="2400">
                  <a:latin charset="-122" panose="02000000000000000000" pitchFamily="2" typeface="方正静蕾简体"/>
                  <a:ea charset="-122" panose="02000000000000000000" pitchFamily="2" typeface="方正静蕾简体"/>
                </a:endParaRPr>
              </a:p>
            </p:txBody>
          </p:sp>
          <p:sp>
            <p:nvSpPr>
              <p:cNvPr id="223" name="Freeform 30"/>
              <p:cNvSpPr/>
              <p:nvPr/>
            </p:nvSpPr>
            <p:spPr bwMode="auto">
              <a:xfrm>
                <a:off x="7192963" y="4932363"/>
                <a:ext cx="153988" cy="38100"/>
              </a:xfrm>
              <a:custGeom>
                <a:gdLst>
                  <a:gd fmla="*/ 6 w 148" name="T0"/>
                  <a:gd fmla="*/ 36 h 37" name="T1"/>
                  <a:gd fmla="*/ 137 w 148" name="T2"/>
                  <a:gd fmla="*/ 20 h 37" name="T3"/>
                  <a:gd fmla="*/ 133 w 148" name="T4"/>
                  <a:gd fmla="*/ 3 h 37" name="T5"/>
                  <a:gd fmla="*/ 3 w 148" name="T6"/>
                  <a:gd fmla="*/ 31 h 37" name="T7"/>
                  <a:gd fmla="*/ 6 w 148" name="T8"/>
                  <a:gd fmla="*/ 36 h 37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37" w="148">
                    <a:moveTo>
                      <a:pt x="6" y="36"/>
                    </a:moveTo>
                    <a:cubicBezTo>
                      <a:pt x="51" y="28"/>
                      <a:pt x="94" y="36"/>
                      <a:pt x="137" y="20"/>
                    </a:cubicBezTo>
                    <a:cubicBezTo>
                      <a:pt x="148" y="16"/>
                      <a:pt x="144" y="0"/>
                      <a:pt x="133" y="3"/>
                    </a:cubicBezTo>
                    <a:cubicBezTo>
                      <a:pt x="88" y="13"/>
                      <a:pt x="46" y="13"/>
                      <a:pt x="3" y="31"/>
                    </a:cubicBezTo>
                    <a:cubicBezTo>
                      <a:pt x="0" y="32"/>
                      <a:pt x="2" y="37"/>
                      <a:pt x="6" y="3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altLang="en-US" lang="zh-CN" sz="2400">
                  <a:latin charset="-122" panose="02000000000000000000" pitchFamily="2" typeface="方正静蕾简体"/>
                  <a:ea charset="-122" panose="02000000000000000000" pitchFamily="2" typeface="方正静蕾简体"/>
                </a:endParaRPr>
              </a:p>
            </p:txBody>
          </p:sp>
          <p:sp>
            <p:nvSpPr>
              <p:cNvPr id="224" name="Freeform 31"/>
              <p:cNvSpPr/>
              <p:nvPr/>
            </p:nvSpPr>
            <p:spPr bwMode="auto">
              <a:xfrm>
                <a:off x="6989763" y="4945063"/>
                <a:ext cx="88900" cy="22225"/>
              </a:xfrm>
              <a:custGeom>
                <a:gdLst>
                  <a:gd fmla="*/ 4 w 86" name="T0"/>
                  <a:gd fmla="*/ 18 h 22" name="T1"/>
                  <a:gd fmla="*/ 80 w 86" name="T2"/>
                  <a:gd fmla="*/ 10 h 22" name="T3"/>
                  <a:gd fmla="*/ 77 w 86" name="T4"/>
                  <a:gd fmla="*/ 1 h 22" name="T5"/>
                  <a:gd fmla="*/ 4 w 86" name="T6"/>
                  <a:gd fmla="*/ 8 h 22" name="T7"/>
                  <a:gd fmla="*/ 4 w 86" name="T8"/>
                  <a:gd fmla="*/ 18 h 22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22" w="86">
                    <a:moveTo>
                      <a:pt x="4" y="18"/>
                    </a:moveTo>
                    <a:cubicBezTo>
                      <a:pt x="30" y="22"/>
                      <a:pt x="56" y="21"/>
                      <a:pt x="80" y="10"/>
                    </a:cubicBezTo>
                    <a:cubicBezTo>
                      <a:pt x="86" y="8"/>
                      <a:pt x="82" y="0"/>
                      <a:pt x="77" y="1"/>
                    </a:cubicBezTo>
                    <a:cubicBezTo>
                      <a:pt x="53" y="5"/>
                      <a:pt x="28" y="5"/>
                      <a:pt x="4" y="8"/>
                    </a:cubicBezTo>
                    <a:cubicBezTo>
                      <a:pt x="0" y="9"/>
                      <a:pt x="0" y="17"/>
                      <a:pt x="4" y="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altLang="en-US" lang="zh-CN" sz="2400">
                  <a:latin charset="-122" panose="02000000000000000000" pitchFamily="2" typeface="方正静蕾简体"/>
                  <a:ea charset="-122" panose="02000000000000000000" pitchFamily="2" typeface="方正静蕾简体"/>
                </a:endParaRPr>
              </a:p>
            </p:txBody>
          </p:sp>
          <p:sp>
            <p:nvSpPr>
              <p:cNvPr id="225" name="Freeform 32"/>
              <p:cNvSpPr/>
              <p:nvPr/>
            </p:nvSpPr>
            <p:spPr bwMode="auto">
              <a:xfrm>
                <a:off x="6748463" y="4924426"/>
                <a:ext cx="80963" cy="31750"/>
              </a:xfrm>
              <a:custGeom>
                <a:gdLst>
                  <a:gd fmla="*/ 6 w 79" name="T0"/>
                  <a:gd fmla="*/ 17 h 31" name="T1"/>
                  <a:gd fmla="*/ 37 w 79" name="T2"/>
                  <a:gd fmla="*/ 24 h 31" name="T3"/>
                  <a:gd fmla="*/ 72 w 79" name="T4"/>
                  <a:gd fmla="*/ 31 h 31" name="T5"/>
                  <a:gd fmla="*/ 75 w 79" name="T6"/>
                  <a:gd fmla="*/ 21 h 31" name="T7"/>
                  <a:gd fmla="*/ 6 w 79" name="T8"/>
                  <a:gd fmla="*/ 6 h 31" name="T9"/>
                  <a:gd fmla="*/ 6 w 79" name="T10"/>
                  <a:gd fmla="*/ 17 h 31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31" w="79">
                    <a:moveTo>
                      <a:pt x="6" y="17"/>
                    </a:moveTo>
                    <a:cubicBezTo>
                      <a:pt x="16" y="20"/>
                      <a:pt x="27" y="22"/>
                      <a:pt x="37" y="24"/>
                    </a:cubicBezTo>
                    <a:cubicBezTo>
                      <a:pt x="49" y="27"/>
                      <a:pt x="60" y="31"/>
                      <a:pt x="72" y="31"/>
                    </a:cubicBezTo>
                    <a:cubicBezTo>
                      <a:pt x="78" y="31"/>
                      <a:pt x="79" y="24"/>
                      <a:pt x="75" y="21"/>
                    </a:cubicBezTo>
                    <a:cubicBezTo>
                      <a:pt x="56" y="8"/>
                      <a:pt x="28" y="0"/>
                      <a:pt x="6" y="6"/>
                    </a:cubicBezTo>
                    <a:cubicBezTo>
                      <a:pt x="0" y="8"/>
                      <a:pt x="1" y="15"/>
                      <a:pt x="6" y="1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altLang="en-US" lang="zh-CN" sz="2400">
                  <a:latin charset="-122" panose="02000000000000000000" pitchFamily="2" typeface="方正静蕾简体"/>
                  <a:ea charset="-122" panose="02000000000000000000" pitchFamily="2" typeface="方正静蕾简体"/>
                </a:endParaRPr>
              </a:p>
            </p:txBody>
          </p:sp>
          <p:sp>
            <p:nvSpPr>
              <p:cNvPr id="226" name="Freeform 33"/>
              <p:cNvSpPr/>
              <p:nvPr/>
            </p:nvSpPr>
            <p:spPr bwMode="auto">
              <a:xfrm>
                <a:off x="6559551" y="4949826"/>
                <a:ext cx="68263" cy="61913"/>
              </a:xfrm>
              <a:custGeom>
                <a:gdLst>
                  <a:gd fmla="*/ 11 w 67" name="T0"/>
                  <a:gd fmla="*/ 56 h 59" name="T1"/>
                  <a:gd fmla="*/ 39 w 67" name="T2"/>
                  <a:gd fmla="*/ 37 h 59" name="T3"/>
                  <a:gd fmla="*/ 63 w 67" name="T4"/>
                  <a:gd fmla="*/ 12 h 59" name="T5"/>
                  <a:gd fmla="*/ 55 w 67" name="T6"/>
                  <a:gd fmla="*/ 4 h 59" name="T7"/>
                  <a:gd fmla="*/ 31 w 67" name="T8"/>
                  <a:gd fmla="*/ 25 h 59" name="T9"/>
                  <a:gd fmla="*/ 4 w 67" name="T10"/>
                  <a:gd fmla="*/ 48 h 59" name="T11"/>
                  <a:gd fmla="*/ 11 w 67" name="T12"/>
                  <a:gd fmla="*/ 56 h 59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59" w="67">
                    <a:moveTo>
                      <a:pt x="11" y="56"/>
                    </a:moveTo>
                    <a:cubicBezTo>
                      <a:pt x="21" y="50"/>
                      <a:pt x="30" y="44"/>
                      <a:pt x="39" y="37"/>
                    </a:cubicBezTo>
                    <a:cubicBezTo>
                      <a:pt x="48" y="29"/>
                      <a:pt x="55" y="21"/>
                      <a:pt x="63" y="12"/>
                    </a:cubicBezTo>
                    <a:cubicBezTo>
                      <a:pt x="67" y="7"/>
                      <a:pt x="60" y="0"/>
                      <a:pt x="55" y="4"/>
                    </a:cubicBezTo>
                    <a:cubicBezTo>
                      <a:pt x="47" y="11"/>
                      <a:pt x="39" y="17"/>
                      <a:pt x="31" y="25"/>
                    </a:cubicBezTo>
                    <a:cubicBezTo>
                      <a:pt x="22" y="33"/>
                      <a:pt x="14" y="41"/>
                      <a:pt x="4" y="48"/>
                    </a:cubicBezTo>
                    <a:cubicBezTo>
                      <a:pt x="0" y="52"/>
                      <a:pt x="6" y="59"/>
                      <a:pt x="11" y="5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altLang="en-US" lang="zh-CN" sz="2400">
                  <a:latin charset="-122" panose="02000000000000000000" pitchFamily="2" typeface="方正静蕾简体"/>
                  <a:ea charset="-122" panose="02000000000000000000" pitchFamily="2" typeface="方正静蕾简体"/>
                </a:endParaRPr>
              </a:p>
            </p:txBody>
          </p:sp>
          <p:sp>
            <p:nvSpPr>
              <p:cNvPr id="227" name="Freeform 34"/>
              <p:cNvSpPr/>
              <p:nvPr/>
            </p:nvSpPr>
            <p:spPr bwMode="auto">
              <a:xfrm>
                <a:off x="6375401" y="5078413"/>
                <a:ext cx="80963" cy="49213"/>
              </a:xfrm>
              <a:custGeom>
                <a:gdLst>
                  <a:gd fmla="*/ 5 w 78" name="T0"/>
                  <a:gd fmla="*/ 46 h 46" name="T1"/>
                  <a:gd fmla="*/ 41 w 78" name="T2"/>
                  <a:gd fmla="*/ 34 h 46" name="T3"/>
                  <a:gd fmla="*/ 73 w 78" name="T4"/>
                  <a:gd fmla="*/ 11 h 46" name="T5"/>
                  <a:gd fmla="*/ 67 w 78" name="T6"/>
                  <a:gd fmla="*/ 2 h 46" name="T7"/>
                  <a:gd fmla="*/ 33 w 78" name="T8"/>
                  <a:gd fmla="*/ 21 h 46" name="T9"/>
                  <a:gd fmla="*/ 3 w 78" name="T10"/>
                  <a:gd fmla="*/ 41 h 46" name="T11"/>
                  <a:gd fmla="*/ 5 w 78" name="T12"/>
                  <a:gd fmla="*/ 46 h 46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46" w="78">
                    <a:moveTo>
                      <a:pt x="5" y="46"/>
                    </a:moveTo>
                    <a:cubicBezTo>
                      <a:pt x="17" y="42"/>
                      <a:pt x="29" y="41"/>
                      <a:pt x="41" y="34"/>
                    </a:cubicBezTo>
                    <a:cubicBezTo>
                      <a:pt x="53" y="28"/>
                      <a:pt x="63" y="20"/>
                      <a:pt x="73" y="11"/>
                    </a:cubicBezTo>
                    <a:cubicBezTo>
                      <a:pt x="78" y="6"/>
                      <a:pt x="72" y="0"/>
                      <a:pt x="67" y="2"/>
                    </a:cubicBezTo>
                    <a:cubicBezTo>
                      <a:pt x="55" y="8"/>
                      <a:pt x="44" y="14"/>
                      <a:pt x="33" y="21"/>
                    </a:cubicBezTo>
                    <a:cubicBezTo>
                      <a:pt x="23" y="28"/>
                      <a:pt x="14" y="37"/>
                      <a:pt x="3" y="41"/>
                    </a:cubicBezTo>
                    <a:cubicBezTo>
                      <a:pt x="0" y="42"/>
                      <a:pt x="2" y="46"/>
                      <a:pt x="5" y="4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altLang="en-US" lang="zh-CN" sz="2400">
                  <a:latin charset="-122" panose="02000000000000000000" pitchFamily="2" typeface="方正静蕾简体"/>
                  <a:ea charset="-122" panose="02000000000000000000" pitchFamily="2" typeface="方正静蕾简体"/>
                </a:endParaRPr>
              </a:p>
            </p:txBody>
          </p:sp>
          <p:sp>
            <p:nvSpPr>
              <p:cNvPr id="228" name="Freeform 35"/>
              <p:cNvSpPr/>
              <p:nvPr/>
            </p:nvSpPr>
            <p:spPr bwMode="auto">
              <a:xfrm>
                <a:off x="6167438" y="5192713"/>
                <a:ext cx="114300" cy="50800"/>
              </a:xfrm>
              <a:custGeom>
                <a:gdLst>
                  <a:gd fmla="*/ 10 w 110" name="T0"/>
                  <a:gd fmla="*/ 48 h 50" name="T1"/>
                  <a:gd fmla="*/ 105 w 110" name="T2"/>
                  <a:gd fmla="*/ 11 h 50" name="T3"/>
                  <a:gd fmla="*/ 102 w 110" name="T4"/>
                  <a:gd fmla="*/ 2 h 50" name="T5"/>
                  <a:gd fmla="*/ 7 w 110" name="T6"/>
                  <a:gd fmla="*/ 37 h 50" name="T7"/>
                  <a:gd fmla="*/ 10 w 110" name="T8"/>
                  <a:gd fmla="*/ 48 h 50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50" w="110">
                    <a:moveTo>
                      <a:pt x="10" y="48"/>
                    </a:moveTo>
                    <a:cubicBezTo>
                      <a:pt x="45" y="42"/>
                      <a:pt x="75" y="29"/>
                      <a:pt x="105" y="11"/>
                    </a:cubicBezTo>
                    <a:cubicBezTo>
                      <a:pt x="110" y="8"/>
                      <a:pt x="107" y="0"/>
                      <a:pt x="102" y="2"/>
                    </a:cubicBezTo>
                    <a:cubicBezTo>
                      <a:pt x="71" y="15"/>
                      <a:pt x="40" y="30"/>
                      <a:pt x="7" y="37"/>
                    </a:cubicBezTo>
                    <a:cubicBezTo>
                      <a:pt x="0" y="39"/>
                      <a:pt x="3" y="50"/>
                      <a:pt x="10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altLang="en-US" lang="zh-CN" sz="2400">
                  <a:latin charset="-122" panose="02000000000000000000" pitchFamily="2" typeface="方正静蕾简体"/>
                  <a:ea charset="-122" panose="02000000000000000000" pitchFamily="2" typeface="方正静蕾简体"/>
                </a:endParaRPr>
              </a:p>
            </p:txBody>
          </p:sp>
          <p:sp>
            <p:nvSpPr>
              <p:cNvPr id="229" name="Freeform 36"/>
              <p:cNvSpPr/>
              <p:nvPr/>
            </p:nvSpPr>
            <p:spPr bwMode="auto">
              <a:xfrm>
                <a:off x="5929313" y="5272088"/>
                <a:ext cx="131763" cy="36513"/>
              </a:xfrm>
              <a:custGeom>
                <a:gdLst>
                  <a:gd fmla="*/ 7 w 128" name="T0"/>
                  <a:gd fmla="*/ 30 h 35" name="T1"/>
                  <a:gd fmla="*/ 120 w 128" name="T2"/>
                  <a:gd fmla="*/ 16 h 35" name="T3"/>
                  <a:gd fmla="*/ 114 w 128" name="T4"/>
                  <a:gd fmla="*/ 2 h 35" name="T5"/>
                  <a:gd fmla="*/ 7 w 128" name="T6"/>
                  <a:gd fmla="*/ 18 h 35" name="T7"/>
                  <a:gd fmla="*/ 7 w 128" name="T8"/>
                  <a:gd fmla="*/ 30 h 35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35" w="128">
                    <a:moveTo>
                      <a:pt x="7" y="30"/>
                    </a:moveTo>
                    <a:cubicBezTo>
                      <a:pt x="47" y="33"/>
                      <a:pt x="84" y="35"/>
                      <a:pt x="120" y="16"/>
                    </a:cubicBezTo>
                    <a:cubicBezTo>
                      <a:pt x="128" y="11"/>
                      <a:pt x="122" y="0"/>
                      <a:pt x="114" y="2"/>
                    </a:cubicBezTo>
                    <a:cubicBezTo>
                      <a:pt x="79" y="10"/>
                      <a:pt x="43" y="15"/>
                      <a:pt x="7" y="18"/>
                    </a:cubicBezTo>
                    <a:cubicBezTo>
                      <a:pt x="0" y="18"/>
                      <a:pt x="0" y="29"/>
                      <a:pt x="7" y="3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altLang="en-US" lang="zh-CN" sz="2400">
                  <a:latin charset="-122" panose="02000000000000000000" pitchFamily="2" typeface="方正静蕾简体"/>
                  <a:ea charset="-122" panose="02000000000000000000" pitchFamily="2" typeface="方正静蕾简体"/>
                </a:endParaRPr>
              </a:p>
            </p:txBody>
          </p:sp>
          <p:sp>
            <p:nvSpPr>
              <p:cNvPr id="230" name="Freeform 37"/>
              <p:cNvSpPr/>
              <p:nvPr/>
            </p:nvSpPr>
            <p:spPr bwMode="auto">
              <a:xfrm>
                <a:off x="5719763" y="5281613"/>
                <a:ext cx="104775" cy="34925"/>
              </a:xfrm>
              <a:custGeom>
                <a:gdLst>
                  <a:gd fmla="*/ 3 w 101" name="T0"/>
                  <a:gd fmla="*/ 11 h 33" name="T1"/>
                  <a:gd fmla="*/ 94 w 101" name="T2"/>
                  <a:gd fmla="*/ 29 h 33" name="T3"/>
                  <a:gd fmla="*/ 94 w 101" name="T4"/>
                  <a:gd fmla="*/ 15 h 33" name="T5"/>
                  <a:gd fmla="*/ 6 w 101" name="T6"/>
                  <a:gd fmla="*/ 3 h 33" name="T7"/>
                  <a:gd fmla="*/ 3 w 101" name="T8"/>
                  <a:gd fmla="*/ 11 h 33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33" w="100">
                    <a:moveTo>
                      <a:pt x="3" y="11"/>
                    </a:moveTo>
                    <a:cubicBezTo>
                      <a:pt x="29" y="28"/>
                      <a:pt x="65" y="33"/>
                      <a:pt x="94" y="29"/>
                    </a:cubicBezTo>
                    <a:cubicBezTo>
                      <a:pt x="101" y="28"/>
                      <a:pt x="101" y="16"/>
                      <a:pt x="94" y="15"/>
                    </a:cubicBezTo>
                    <a:cubicBezTo>
                      <a:pt x="66" y="10"/>
                      <a:pt x="34" y="0"/>
                      <a:pt x="6" y="3"/>
                    </a:cubicBezTo>
                    <a:cubicBezTo>
                      <a:pt x="1" y="3"/>
                      <a:pt x="0" y="9"/>
                      <a:pt x="3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altLang="en-US" lang="zh-CN" sz="2400">
                  <a:latin charset="-122" panose="02000000000000000000" pitchFamily="2" typeface="方正静蕾简体"/>
                  <a:ea charset="-122" panose="02000000000000000000" pitchFamily="2" typeface="方正静蕾简体"/>
                </a:endParaRPr>
              </a:p>
            </p:txBody>
          </p:sp>
          <p:sp>
            <p:nvSpPr>
              <p:cNvPr id="231" name="Freeform 38"/>
              <p:cNvSpPr/>
              <p:nvPr/>
            </p:nvSpPr>
            <p:spPr bwMode="auto">
              <a:xfrm>
                <a:off x="5516563" y="5238751"/>
                <a:ext cx="103188" cy="33338"/>
              </a:xfrm>
              <a:custGeom>
                <a:gdLst>
                  <a:gd fmla="*/ 5 w 100" name="T0"/>
                  <a:gd fmla="*/ 9 h 32" name="T1"/>
                  <a:gd fmla="*/ 92 w 100" name="T2"/>
                  <a:gd fmla="*/ 31 h 32" name="T3"/>
                  <a:gd fmla="*/ 94 w 100" name="T4"/>
                  <a:gd fmla="*/ 22 h 32" name="T5"/>
                  <a:gd fmla="*/ 7 w 100" name="T6"/>
                  <a:gd fmla="*/ 1 h 32" name="T7"/>
                  <a:gd fmla="*/ 5 w 100" name="T8"/>
                  <a:gd fmla="*/ 9 h 32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32" w="100">
                    <a:moveTo>
                      <a:pt x="5" y="9"/>
                    </a:moveTo>
                    <a:cubicBezTo>
                      <a:pt x="34" y="18"/>
                      <a:pt x="62" y="26"/>
                      <a:pt x="92" y="31"/>
                    </a:cubicBezTo>
                    <a:cubicBezTo>
                      <a:pt x="98" y="32"/>
                      <a:pt x="100" y="24"/>
                      <a:pt x="94" y="22"/>
                    </a:cubicBezTo>
                    <a:cubicBezTo>
                      <a:pt x="66" y="13"/>
                      <a:pt x="37" y="6"/>
                      <a:pt x="7" y="1"/>
                    </a:cubicBezTo>
                    <a:cubicBezTo>
                      <a:pt x="2" y="0"/>
                      <a:pt x="0" y="7"/>
                      <a:pt x="5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altLang="en-US" lang="zh-CN" sz="2400">
                  <a:latin charset="-122" panose="02000000000000000000" pitchFamily="2" typeface="方正静蕾简体"/>
                  <a:ea charset="-122" panose="02000000000000000000" pitchFamily="2" typeface="方正静蕾简体"/>
                </a:endParaRPr>
              </a:p>
            </p:txBody>
          </p:sp>
          <p:sp>
            <p:nvSpPr>
              <p:cNvPr id="232" name="Freeform 39"/>
              <p:cNvSpPr/>
              <p:nvPr/>
            </p:nvSpPr>
            <p:spPr bwMode="auto">
              <a:xfrm>
                <a:off x="5327651" y="5132388"/>
                <a:ext cx="85725" cy="60325"/>
              </a:xfrm>
              <a:custGeom>
                <a:gdLst>
                  <a:gd fmla="*/ 2 w 82" name="T0"/>
                  <a:gd fmla="*/ 8 h 58" name="T1"/>
                  <a:gd fmla="*/ 71 w 82" name="T2"/>
                  <a:gd fmla="*/ 57 h 58" name="T3"/>
                  <a:gd fmla="*/ 74 w 82" name="T4"/>
                  <a:gd fmla="*/ 44 h 58" name="T5"/>
                  <a:gd fmla="*/ 11 w 82" name="T6"/>
                  <a:gd fmla="*/ 3 h 58" name="T7"/>
                  <a:gd fmla="*/ 2 w 82" name="T8"/>
                  <a:gd fmla="*/ 8 h 58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57" w="82">
                    <a:moveTo>
                      <a:pt x="2" y="8"/>
                    </a:moveTo>
                    <a:cubicBezTo>
                      <a:pt x="14" y="38"/>
                      <a:pt x="41" y="52"/>
                      <a:pt x="71" y="57"/>
                    </a:cubicBezTo>
                    <a:cubicBezTo>
                      <a:pt x="79" y="58"/>
                      <a:pt x="82" y="47"/>
                      <a:pt x="74" y="44"/>
                    </a:cubicBezTo>
                    <a:cubicBezTo>
                      <a:pt x="51" y="35"/>
                      <a:pt x="30" y="19"/>
                      <a:pt x="11" y="3"/>
                    </a:cubicBezTo>
                    <a:cubicBezTo>
                      <a:pt x="8" y="0"/>
                      <a:pt x="0" y="3"/>
                      <a:pt x="2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altLang="en-US" lang="zh-CN" sz="2400">
                  <a:latin charset="-122" panose="02000000000000000000" pitchFamily="2" typeface="方正静蕾简体"/>
                  <a:ea charset="-122" panose="02000000000000000000" pitchFamily="2" typeface="方正静蕾简体"/>
                </a:endParaRPr>
              </a:p>
            </p:txBody>
          </p:sp>
          <p:sp>
            <p:nvSpPr>
              <p:cNvPr id="233" name="Freeform 40"/>
              <p:cNvSpPr/>
              <p:nvPr/>
            </p:nvSpPr>
            <p:spPr bwMode="auto">
              <a:xfrm>
                <a:off x="5167313" y="4940301"/>
                <a:ext cx="87313" cy="103188"/>
              </a:xfrm>
              <a:custGeom>
                <a:gdLst>
                  <a:gd fmla="*/ 4 w 83" name="T0"/>
                  <a:gd fmla="*/ 13 h 98" name="T1"/>
                  <a:gd fmla="*/ 72 w 83" name="T2"/>
                  <a:gd fmla="*/ 94 h 98" name="T3"/>
                  <a:gd fmla="*/ 80 w 83" name="T4"/>
                  <a:gd fmla="*/ 87 h 98" name="T5"/>
                  <a:gd fmla="*/ 13 w 83" name="T6"/>
                  <a:gd fmla="*/ 4 h 98" name="T7"/>
                  <a:gd fmla="*/ 4 w 83" name="T8"/>
                  <a:gd fmla="*/ 13 h 98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98" w="83">
                    <a:moveTo>
                      <a:pt x="4" y="13"/>
                    </a:moveTo>
                    <a:cubicBezTo>
                      <a:pt x="23" y="41"/>
                      <a:pt x="44" y="74"/>
                      <a:pt x="72" y="94"/>
                    </a:cubicBezTo>
                    <a:cubicBezTo>
                      <a:pt x="76" y="98"/>
                      <a:pt x="83" y="91"/>
                      <a:pt x="80" y="87"/>
                    </a:cubicBezTo>
                    <a:cubicBezTo>
                      <a:pt x="61" y="58"/>
                      <a:pt x="41" y="25"/>
                      <a:pt x="13" y="4"/>
                    </a:cubicBezTo>
                    <a:cubicBezTo>
                      <a:pt x="8" y="0"/>
                      <a:pt x="0" y="8"/>
                      <a:pt x="4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altLang="en-US" lang="zh-CN" sz="2400">
                  <a:latin charset="-122" panose="02000000000000000000" pitchFamily="2" typeface="方正静蕾简体"/>
                  <a:ea charset="-122" panose="02000000000000000000" pitchFamily="2" typeface="方正静蕾简体"/>
                </a:endParaRPr>
              </a:p>
            </p:txBody>
          </p:sp>
          <p:sp>
            <p:nvSpPr>
              <p:cNvPr id="234" name="Freeform 41"/>
              <p:cNvSpPr/>
              <p:nvPr/>
            </p:nvSpPr>
            <p:spPr bwMode="auto">
              <a:xfrm>
                <a:off x="5113338" y="4803776"/>
                <a:ext cx="50800" cy="74613"/>
              </a:xfrm>
              <a:custGeom>
                <a:gdLst>
                  <a:gd fmla="*/ 2 w 49" name="T0"/>
                  <a:gd fmla="*/ 6 h 71" name="T1"/>
                  <a:gd fmla="*/ 15 w 49" name="T2"/>
                  <a:gd fmla="*/ 35 h 71" name="T3"/>
                  <a:gd fmla="*/ 35 w 49" name="T4"/>
                  <a:gd fmla="*/ 65 h 71" name="T5"/>
                  <a:gd fmla="*/ 45 w 49" name="T6"/>
                  <a:gd fmla="*/ 59 h 71" name="T7"/>
                  <a:gd fmla="*/ 26 w 49" name="T8"/>
                  <a:gd fmla="*/ 28 h 71" name="T9"/>
                  <a:gd fmla="*/ 5 w 49" name="T10"/>
                  <a:gd fmla="*/ 3 h 71" name="T11"/>
                  <a:gd fmla="*/ 2 w 49" name="T12"/>
                  <a:gd fmla="*/ 6 h 71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71" w="49">
                    <a:moveTo>
                      <a:pt x="2" y="6"/>
                    </a:moveTo>
                    <a:cubicBezTo>
                      <a:pt x="6" y="15"/>
                      <a:pt x="10" y="25"/>
                      <a:pt x="15" y="35"/>
                    </a:cubicBezTo>
                    <a:cubicBezTo>
                      <a:pt x="21" y="46"/>
                      <a:pt x="27" y="55"/>
                      <a:pt x="35" y="65"/>
                    </a:cubicBezTo>
                    <a:cubicBezTo>
                      <a:pt x="39" y="71"/>
                      <a:pt x="49" y="66"/>
                      <a:pt x="45" y="59"/>
                    </a:cubicBezTo>
                    <a:cubicBezTo>
                      <a:pt x="39" y="49"/>
                      <a:pt x="33" y="38"/>
                      <a:pt x="26" y="28"/>
                    </a:cubicBezTo>
                    <a:cubicBezTo>
                      <a:pt x="20" y="19"/>
                      <a:pt x="13" y="11"/>
                      <a:pt x="5" y="3"/>
                    </a:cubicBezTo>
                    <a:cubicBezTo>
                      <a:pt x="4" y="0"/>
                      <a:pt x="0" y="3"/>
                      <a:pt x="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altLang="en-US" lang="zh-CN" sz="2400">
                  <a:latin charset="-122" panose="02000000000000000000" pitchFamily="2" typeface="方正静蕾简体"/>
                  <a:ea charset="-122" panose="02000000000000000000" pitchFamily="2" typeface="方正静蕾简体"/>
                </a:endParaRPr>
              </a:p>
            </p:txBody>
          </p:sp>
          <p:sp>
            <p:nvSpPr>
              <p:cNvPr id="235" name="Freeform 42"/>
              <p:cNvSpPr/>
              <p:nvPr/>
            </p:nvSpPr>
            <p:spPr bwMode="auto">
              <a:xfrm>
                <a:off x="5035551" y="4613276"/>
                <a:ext cx="60325" cy="101600"/>
              </a:xfrm>
              <a:custGeom>
                <a:gdLst>
                  <a:gd fmla="*/ 2 w 58" name="T0"/>
                  <a:gd fmla="*/ 8 h 97" name="T1"/>
                  <a:gd fmla="*/ 45 w 58" name="T2"/>
                  <a:gd fmla="*/ 91 h 97" name="T3"/>
                  <a:gd fmla="*/ 56 w 58" name="T4"/>
                  <a:gd fmla="*/ 84 h 97" name="T5"/>
                  <a:gd fmla="*/ 11 w 58" name="T6"/>
                  <a:gd fmla="*/ 4 h 97" name="T7"/>
                  <a:gd fmla="*/ 2 w 58" name="T8"/>
                  <a:gd fmla="*/ 8 h 97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97" w="57">
                    <a:moveTo>
                      <a:pt x="2" y="8"/>
                    </a:moveTo>
                    <a:cubicBezTo>
                      <a:pt x="10" y="37"/>
                      <a:pt x="25" y="67"/>
                      <a:pt x="45" y="91"/>
                    </a:cubicBezTo>
                    <a:cubicBezTo>
                      <a:pt x="50" y="97"/>
                      <a:pt x="58" y="91"/>
                      <a:pt x="56" y="84"/>
                    </a:cubicBezTo>
                    <a:cubicBezTo>
                      <a:pt x="49" y="54"/>
                      <a:pt x="29" y="28"/>
                      <a:pt x="11" y="4"/>
                    </a:cubicBezTo>
                    <a:cubicBezTo>
                      <a:pt x="7" y="0"/>
                      <a:pt x="0" y="2"/>
                      <a:pt x="2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altLang="en-US" lang="zh-CN" sz="2400">
                  <a:latin charset="-122" panose="02000000000000000000" pitchFamily="2" typeface="方正静蕾简体"/>
                  <a:ea charset="-122" panose="02000000000000000000" pitchFamily="2" typeface="方正静蕾简体"/>
                </a:endParaRPr>
              </a:p>
            </p:txBody>
          </p:sp>
          <p:sp>
            <p:nvSpPr>
              <p:cNvPr id="236" name="Freeform 43"/>
              <p:cNvSpPr/>
              <p:nvPr/>
            </p:nvSpPr>
            <p:spPr bwMode="auto">
              <a:xfrm>
                <a:off x="4221163" y="4760913"/>
                <a:ext cx="82550" cy="20638"/>
              </a:xfrm>
              <a:custGeom>
                <a:gdLst>
                  <a:gd fmla="*/ 2 w 79" name="T0"/>
                  <a:gd fmla="*/ 4 h 19" name="T1"/>
                  <a:gd fmla="*/ 74 w 79" name="T2"/>
                  <a:gd fmla="*/ 19 h 19" name="T3"/>
                  <a:gd fmla="*/ 76 w 79" name="T4"/>
                  <a:gd fmla="*/ 14 h 19" name="T5"/>
                  <a:gd fmla="*/ 3 w 79" name="T6"/>
                  <a:gd fmla="*/ 0 h 19" name="T7"/>
                  <a:gd fmla="*/ 2 w 79" name="T8"/>
                  <a:gd fmla="*/ 4 h 19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19" w="79">
                    <a:moveTo>
                      <a:pt x="2" y="4"/>
                    </a:moveTo>
                    <a:cubicBezTo>
                      <a:pt x="26" y="11"/>
                      <a:pt x="50" y="14"/>
                      <a:pt x="74" y="19"/>
                    </a:cubicBezTo>
                    <a:cubicBezTo>
                      <a:pt x="77" y="19"/>
                      <a:pt x="79" y="15"/>
                      <a:pt x="76" y="14"/>
                    </a:cubicBezTo>
                    <a:cubicBezTo>
                      <a:pt x="52" y="8"/>
                      <a:pt x="27" y="7"/>
                      <a:pt x="3" y="0"/>
                    </a:cubicBezTo>
                    <a:cubicBezTo>
                      <a:pt x="1" y="0"/>
                      <a:pt x="0" y="3"/>
                      <a:pt x="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altLang="en-US" lang="zh-CN" sz="2400">
                  <a:latin charset="-122" panose="02000000000000000000" pitchFamily="2" typeface="方正静蕾简体"/>
                  <a:ea charset="-122" panose="02000000000000000000" pitchFamily="2" typeface="方正静蕾简体"/>
                </a:endParaRPr>
              </a:p>
            </p:txBody>
          </p:sp>
          <p:sp>
            <p:nvSpPr>
              <p:cNvPr id="237" name="Freeform 44"/>
              <p:cNvSpPr/>
              <p:nvPr/>
            </p:nvSpPr>
            <p:spPr bwMode="auto">
              <a:xfrm>
                <a:off x="4384676" y="4772026"/>
                <a:ext cx="106363" cy="17463"/>
              </a:xfrm>
              <a:custGeom>
                <a:gdLst>
                  <a:gd fmla="*/ 5 w 102" name="T0"/>
                  <a:gd fmla="*/ 16 h 17" name="T1"/>
                  <a:gd fmla="*/ 98 w 102" name="T2"/>
                  <a:gd fmla="*/ 10 h 17" name="T3"/>
                  <a:gd fmla="*/ 98 w 102" name="T4"/>
                  <a:gd fmla="*/ 3 h 17" name="T5"/>
                  <a:gd fmla="*/ 3 w 102" name="T6"/>
                  <a:gd fmla="*/ 11 h 17" name="T7"/>
                  <a:gd fmla="*/ 5 w 102" name="T8"/>
                  <a:gd fmla="*/ 16 h 17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17" w="102">
                    <a:moveTo>
                      <a:pt x="5" y="16"/>
                    </a:moveTo>
                    <a:cubicBezTo>
                      <a:pt x="35" y="11"/>
                      <a:pt x="67" y="13"/>
                      <a:pt x="98" y="10"/>
                    </a:cubicBezTo>
                    <a:cubicBezTo>
                      <a:pt x="102" y="10"/>
                      <a:pt x="102" y="3"/>
                      <a:pt x="98" y="3"/>
                    </a:cubicBezTo>
                    <a:cubicBezTo>
                      <a:pt x="66" y="0"/>
                      <a:pt x="34" y="2"/>
                      <a:pt x="3" y="11"/>
                    </a:cubicBezTo>
                    <a:cubicBezTo>
                      <a:pt x="0" y="12"/>
                      <a:pt x="1" y="17"/>
                      <a:pt x="5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altLang="en-US" lang="zh-CN" sz="2400">
                  <a:latin charset="-122" panose="02000000000000000000" pitchFamily="2" typeface="方正静蕾简体"/>
                  <a:ea charset="-122" panose="02000000000000000000" pitchFamily="2" typeface="方正静蕾简体"/>
                </a:endParaRPr>
              </a:p>
            </p:txBody>
          </p:sp>
          <p:sp>
            <p:nvSpPr>
              <p:cNvPr id="238" name="Freeform 45"/>
              <p:cNvSpPr/>
              <p:nvPr/>
            </p:nvSpPr>
            <p:spPr bwMode="auto">
              <a:xfrm>
                <a:off x="4584701" y="4762501"/>
                <a:ext cx="90488" cy="34925"/>
              </a:xfrm>
              <a:custGeom>
                <a:gdLst>
                  <a:gd fmla="*/ 4 w 87" name="T0"/>
                  <a:gd fmla="*/ 20 h 33" name="T1"/>
                  <a:gd fmla="*/ 83 w 87" name="T2"/>
                  <a:gd fmla="*/ 12 h 33" name="T3"/>
                  <a:gd fmla="*/ 77 w 87" name="T4"/>
                  <a:gd fmla="*/ 2 h 33" name="T5"/>
                  <a:gd fmla="*/ 6 w 87" name="T6"/>
                  <a:gd fmla="*/ 10 h 33" name="T7"/>
                  <a:gd fmla="*/ 4 w 87" name="T8"/>
                  <a:gd fmla="*/ 20 h 33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33" w="87">
                    <a:moveTo>
                      <a:pt x="4" y="20"/>
                    </a:moveTo>
                    <a:cubicBezTo>
                      <a:pt x="29" y="33"/>
                      <a:pt x="61" y="33"/>
                      <a:pt x="83" y="12"/>
                    </a:cubicBezTo>
                    <a:cubicBezTo>
                      <a:pt x="87" y="9"/>
                      <a:pt x="83" y="0"/>
                      <a:pt x="77" y="2"/>
                    </a:cubicBezTo>
                    <a:cubicBezTo>
                      <a:pt x="55" y="11"/>
                      <a:pt x="30" y="13"/>
                      <a:pt x="6" y="10"/>
                    </a:cubicBezTo>
                    <a:cubicBezTo>
                      <a:pt x="1" y="10"/>
                      <a:pt x="0" y="17"/>
                      <a:pt x="4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altLang="en-US" lang="zh-CN" sz="2400">
                  <a:latin charset="-122" panose="02000000000000000000" pitchFamily="2" typeface="方正静蕾简体"/>
                  <a:ea charset="-122" panose="02000000000000000000" pitchFamily="2" typeface="方正静蕾简体"/>
                </a:endParaRPr>
              </a:p>
            </p:txBody>
          </p:sp>
          <p:sp>
            <p:nvSpPr>
              <p:cNvPr id="239" name="Freeform 46"/>
              <p:cNvSpPr/>
              <p:nvPr/>
            </p:nvSpPr>
            <p:spPr bwMode="auto">
              <a:xfrm>
                <a:off x="4751388" y="4727576"/>
                <a:ext cx="88900" cy="25400"/>
              </a:xfrm>
              <a:custGeom>
                <a:gdLst>
                  <a:gd fmla="*/ 5 w 86" name="T0"/>
                  <a:gd fmla="*/ 24 h 25" name="T1"/>
                  <a:gd fmla="*/ 79 w 86" name="T2"/>
                  <a:gd fmla="*/ 11 h 25" name="T3"/>
                  <a:gd fmla="*/ 76 w 86" name="T4"/>
                  <a:gd fmla="*/ 1 h 25" name="T5"/>
                  <a:gd fmla="*/ 41 w 86" name="T6"/>
                  <a:gd fmla="*/ 8 h 25" name="T7"/>
                  <a:gd fmla="*/ 5 w 86" name="T8"/>
                  <a:gd fmla="*/ 17 h 25" name="T9"/>
                  <a:gd fmla="*/ 5 w 86" name="T10"/>
                  <a:gd fmla="*/ 24 h 25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25" w="86">
                    <a:moveTo>
                      <a:pt x="5" y="24"/>
                    </a:moveTo>
                    <a:cubicBezTo>
                      <a:pt x="32" y="25"/>
                      <a:pt x="54" y="20"/>
                      <a:pt x="79" y="11"/>
                    </a:cubicBezTo>
                    <a:cubicBezTo>
                      <a:pt x="86" y="9"/>
                      <a:pt x="83" y="0"/>
                      <a:pt x="76" y="1"/>
                    </a:cubicBezTo>
                    <a:cubicBezTo>
                      <a:pt x="64" y="3"/>
                      <a:pt x="53" y="5"/>
                      <a:pt x="41" y="8"/>
                    </a:cubicBezTo>
                    <a:cubicBezTo>
                      <a:pt x="30" y="11"/>
                      <a:pt x="17" y="16"/>
                      <a:pt x="5" y="17"/>
                    </a:cubicBezTo>
                    <a:cubicBezTo>
                      <a:pt x="0" y="17"/>
                      <a:pt x="0" y="24"/>
                      <a:pt x="5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altLang="en-US" lang="zh-CN" sz="2400">
                  <a:latin charset="-122" panose="02000000000000000000" pitchFamily="2" typeface="方正静蕾简体"/>
                  <a:ea charset="-122" panose="02000000000000000000" pitchFamily="2" typeface="方正静蕾简体"/>
                </a:endParaRPr>
              </a:p>
            </p:txBody>
          </p:sp>
          <p:sp>
            <p:nvSpPr>
              <p:cNvPr id="240" name="Freeform 47"/>
              <p:cNvSpPr/>
              <p:nvPr/>
            </p:nvSpPr>
            <p:spPr bwMode="auto">
              <a:xfrm>
                <a:off x="4892676" y="4657726"/>
                <a:ext cx="92075" cy="52388"/>
              </a:xfrm>
              <a:custGeom>
                <a:gdLst>
                  <a:gd fmla="*/ 9 w 89" name="T0"/>
                  <a:gd fmla="*/ 48 h 50" name="T1"/>
                  <a:gd fmla="*/ 43 w 89" name="T2"/>
                  <a:gd fmla="*/ 32 h 50" name="T3"/>
                  <a:gd fmla="*/ 81 w 89" name="T4"/>
                  <a:gd fmla="*/ 15 h 50" name="T5"/>
                  <a:gd fmla="*/ 77 w 89" name="T6"/>
                  <a:gd fmla="*/ 1 h 50" name="T7"/>
                  <a:gd fmla="*/ 38 w 89" name="T8"/>
                  <a:gd fmla="*/ 14 h 50" name="T9"/>
                  <a:gd fmla="*/ 4 w 89" name="T10"/>
                  <a:gd fmla="*/ 41 h 50" name="T11"/>
                  <a:gd fmla="*/ 9 w 89" name="T12"/>
                  <a:gd fmla="*/ 48 h 50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50" w="89">
                    <a:moveTo>
                      <a:pt x="9" y="48"/>
                    </a:moveTo>
                    <a:cubicBezTo>
                      <a:pt x="20" y="42"/>
                      <a:pt x="32" y="37"/>
                      <a:pt x="43" y="32"/>
                    </a:cubicBezTo>
                    <a:cubicBezTo>
                      <a:pt x="55" y="26"/>
                      <a:pt x="68" y="20"/>
                      <a:pt x="81" y="15"/>
                    </a:cubicBezTo>
                    <a:cubicBezTo>
                      <a:pt x="89" y="11"/>
                      <a:pt x="86" y="0"/>
                      <a:pt x="77" y="1"/>
                    </a:cubicBezTo>
                    <a:cubicBezTo>
                      <a:pt x="62" y="4"/>
                      <a:pt x="51" y="7"/>
                      <a:pt x="38" y="14"/>
                    </a:cubicBezTo>
                    <a:cubicBezTo>
                      <a:pt x="25" y="22"/>
                      <a:pt x="15" y="32"/>
                      <a:pt x="4" y="41"/>
                    </a:cubicBezTo>
                    <a:cubicBezTo>
                      <a:pt x="0" y="44"/>
                      <a:pt x="5" y="50"/>
                      <a:pt x="9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altLang="en-US" lang="zh-CN" sz="2400">
                  <a:latin charset="-122" panose="02000000000000000000" pitchFamily="2" typeface="方正静蕾简体"/>
                  <a:ea charset="-122" panose="02000000000000000000" pitchFamily="2" typeface="方正静蕾简体"/>
                </a:endParaRPr>
              </a:p>
            </p:txBody>
          </p:sp>
          <p:sp>
            <p:nvSpPr>
              <p:cNvPr id="241" name="Freeform 48"/>
              <p:cNvSpPr/>
              <p:nvPr/>
            </p:nvSpPr>
            <p:spPr bwMode="auto">
              <a:xfrm>
                <a:off x="4024313" y="4714876"/>
                <a:ext cx="93663" cy="31750"/>
              </a:xfrm>
              <a:custGeom>
                <a:gdLst>
                  <a:gd fmla="*/ 3 w 91" name="T0"/>
                  <a:gd fmla="*/ 6 h 31" name="T1"/>
                  <a:gd fmla="*/ 83 w 91" name="T2"/>
                  <a:gd fmla="*/ 30 h 31" name="T3"/>
                  <a:gd fmla="*/ 85 w 91" name="T4"/>
                  <a:gd fmla="*/ 21 h 31" name="T5"/>
                  <a:gd fmla="*/ 5 w 91" name="T6"/>
                  <a:gd fmla="*/ 1 h 31" name="T7"/>
                  <a:gd fmla="*/ 3 w 91" name="T8"/>
                  <a:gd fmla="*/ 6 h 31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31" w="91">
                    <a:moveTo>
                      <a:pt x="3" y="6"/>
                    </a:moveTo>
                    <a:cubicBezTo>
                      <a:pt x="29" y="18"/>
                      <a:pt x="55" y="25"/>
                      <a:pt x="83" y="30"/>
                    </a:cubicBezTo>
                    <a:cubicBezTo>
                      <a:pt x="89" y="31"/>
                      <a:pt x="91" y="23"/>
                      <a:pt x="85" y="21"/>
                    </a:cubicBezTo>
                    <a:cubicBezTo>
                      <a:pt x="59" y="12"/>
                      <a:pt x="33" y="6"/>
                      <a:pt x="5" y="1"/>
                    </a:cubicBezTo>
                    <a:cubicBezTo>
                      <a:pt x="2" y="0"/>
                      <a:pt x="0" y="5"/>
                      <a:pt x="3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altLang="en-US" lang="zh-CN" sz="2400">
                  <a:latin charset="-122" panose="02000000000000000000" pitchFamily="2" typeface="方正静蕾简体"/>
                  <a:ea charset="-122" panose="02000000000000000000" pitchFamily="2" typeface="方正静蕾简体"/>
                </a:endParaRPr>
              </a:p>
            </p:txBody>
          </p:sp>
          <p:sp>
            <p:nvSpPr>
              <p:cNvPr id="242" name="Freeform 49"/>
              <p:cNvSpPr/>
              <p:nvPr/>
            </p:nvSpPr>
            <p:spPr bwMode="auto">
              <a:xfrm>
                <a:off x="3851276" y="4625976"/>
                <a:ext cx="98425" cy="63500"/>
              </a:xfrm>
              <a:custGeom>
                <a:gdLst>
                  <a:gd fmla="*/ 2 w 94" name="T0"/>
                  <a:gd fmla="*/ 4 h 61" name="T1"/>
                  <a:gd fmla="*/ 82 w 94" name="T2"/>
                  <a:gd fmla="*/ 60 h 61" name="T3"/>
                  <a:gd fmla="*/ 88 w 94" name="T4"/>
                  <a:gd fmla="*/ 49 h 61" name="T5"/>
                  <a:gd fmla="*/ 5 w 94" name="T6"/>
                  <a:gd fmla="*/ 1 h 61" name="T7"/>
                  <a:gd fmla="*/ 2 w 94" name="T8"/>
                  <a:gd fmla="*/ 4 h 61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61" w="94">
                    <a:moveTo>
                      <a:pt x="2" y="4"/>
                    </a:moveTo>
                    <a:cubicBezTo>
                      <a:pt x="26" y="27"/>
                      <a:pt x="50" y="51"/>
                      <a:pt x="82" y="60"/>
                    </a:cubicBezTo>
                    <a:cubicBezTo>
                      <a:pt x="88" y="61"/>
                      <a:pt x="94" y="53"/>
                      <a:pt x="88" y="49"/>
                    </a:cubicBezTo>
                    <a:cubicBezTo>
                      <a:pt x="64" y="28"/>
                      <a:pt x="35" y="13"/>
                      <a:pt x="5" y="1"/>
                    </a:cubicBezTo>
                    <a:cubicBezTo>
                      <a:pt x="3" y="0"/>
                      <a:pt x="0" y="2"/>
                      <a:pt x="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altLang="en-US" lang="zh-CN" sz="2400">
                  <a:latin charset="-122" panose="02000000000000000000" pitchFamily="2" typeface="方正静蕾简体"/>
                  <a:ea charset="-122" panose="02000000000000000000" pitchFamily="2" typeface="方正静蕾简体"/>
                </a:endParaRPr>
              </a:p>
            </p:txBody>
          </p:sp>
          <p:sp>
            <p:nvSpPr>
              <p:cNvPr id="243" name="Freeform 50"/>
              <p:cNvSpPr/>
              <p:nvPr/>
            </p:nvSpPr>
            <p:spPr bwMode="auto">
              <a:xfrm>
                <a:off x="3706813" y="4486276"/>
                <a:ext cx="82550" cy="73025"/>
              </a:xfrm>
              <a:custGeom>
                <a:gdLst>
                  <a:gd fmla="*/ 2 w 79" name="T0"/>
                  <a:gd fmla="*/ 9 h 71" name="T1"/>
                  <a:gd fmla="*/ 68 w 79" name="T2"/>
                  <a:gd fmla="*/ 69 h 71" name="T3"/>
                  <a:gd fmla="*/ 75 w 79" name="T4"/>
                  <a:gd fmla="*/ 61 h 71" name="T5"/>
                  <a:gd fmla="*/ 9 w 79" name="T6"/>
                  <a:gd fmla="*/ 4 h 71" name="T7"/>
                  <a:gd fmla="*/ 2 w 79" name="T8"/>
                  <a:gd fmla="*/ 9 h 71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71" w="79">
                    <a:moveTo>
                      <a:pt x="2" y="9"/>
                    </a:moveTo>
                    <a:cubicBezTo>
                      <a:pt x="15" y="34"/>
                      <a:pt x="42" y="57"/>
                      <a:pt x="68" y="69"/>
                    </a:cubicBezTo>
                    <a:cubicBezTo>
                      <a:pt x="73" y="71"/>
                      <a:pt x="79" y="65"/>
                      <a:pt x="75" y="61"/>
                    </a:cubicBezTo>
                    <a:cubicBezTo>
                      <a:pt x="53" y="40"/>
                      <a:pt x="28" y="25"/>
                      <a:pt x="9" y="4"/>
                    </a:cubicBezTo>
                    <a:cubicBezTo>
                      <a:pt x="5" y="0"/>
                      <a:pt x="0" y="5"/>
                      <a:pt x="2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altLang="en-US" lang="zh-CN" sz="2400">
                  <a:latin charset="-122" panose="02000000000000000000" pitchFamily="2" typeface="方正静蕾简体"/>
                  <a:ea charset="-122" panose="02000000000000000000" pitchFamily="2" typeface="方正静蕾简体"/>
                </a:endParaRPr>
              </a:p>
            </p:txBody>
          </p:sp>
          <p:sp>
            <p:nvSpPr>
              <p:cNvPr id="244" name="Freeform 51"/>
              <p:cNvSpPr/>
              <p:nvPr/>
            </p:nvSpPr>
            <p:spPr bwMode="auto">
              <a:xfrm>
                <a:off x="3595688" y="4313238"/>
                <a:ext cx="57150" cy="82550"/>
              </a:xfrm>
              <a:custGeom>
                <a:gdLst>
                  <a:gd fmla="*/ 1 w 56" name="T0"/>
                  <a:gd fmla="*/ 6 h 79" name="T1"/>
                  <a:gd fmla="*/ 45 w 56" name="T2"/>
                  <a:gd fmla="*/ 75 h 79" name="T3"/>
                  <a:gd fmla="*/ 52 w 56" name="T4"/>
                  <a:gd fmla="*/ 68 h 79" name="T5"/>
                  <a:gd fmla="*/ 9 w 56" name="T6"/>
                  <a:gd fmla="*/ 4 h 79" name="T7"/>
                  <a:gd fmla="*/ 1 w 56" name="T8"/>
                  <a:gd fmla="*/ 6 h 79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79" w="56">
                    <a:moveTo>
                      <a:pt x="1" y="6"/>
                    </a:moveTo>
                    <a:cubicBezTo>
                      <a:pt x="5" y="35"/>
                      <a:pt x="24" y="56"/>
                      <a:pt x="45" y="75"/>
                    </a:cubicBezTo>
                    <a:cubicBezTo>
                      <a:pt x="50" y="79"/>
                      <a:pt x="56" y="73"/>
                      <a:pt x="52" y="68"/>
                    </a:cubicBezTo>
                    <a:cubicBezTo>
                      <a:pt x="35" y="48"/>
                      <a:pt x="22" y="26"/>
                      <a:pt x="9" y="4"/>
                    </a:cubicBezTo>
                    <a:cubicBezTo>
                      <a:pt x="7" y="0"/>
                      <a:pt x="0" y="2"/>
                      <a:pt x="1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altLang="en-US" lang="zh-CN" sz="2400">
                  <a:latin charset="-122" panose="02000000000000000000" pitchFamily="2" typeface="方正静蕾简体"/>
                  <a:ea charset="-122" panose="02000000000000000000" pitchFamily="2" typeface="方正静蕾简体"/>
                </a:endParaRPr>
              </a:p>
            </p:txBody>
          </p:sp>
          <p:sp>
            <p:nvSpPr>
              <p:cNvPr id="245" name="Freeform 52"/>
              <p:cNvSpPr/>
              <p:nvPr/>
            </p:nvSpPr>
            <p:spPr bwMode="auto">
              <a:xfrm>
                <a:off x="3533776" y="4113213"/>
                <a:ext cx="42863" cy="101600"/>
              </a:xfrm>
              <a:custGeom>
                <a:gdLst>
                  <a:gd fmla="*/ 2 w 42" name="T0"/>
                  <a:gd fmla="*/ 5 h 99" name="T1"/>
                  <a:gd fmla="*/ 31 w 42" name="T2"/>
                  <a:gd fmla="*/ 94 h 99" name="T3"/>
                  <a:gd fmla="*/ 39 w 42" name="T4"/>
                  <a:gd fmla="*/ 89 h 99" name="T5"/>
                  <a:gd fmla="*/ 10 w 42" name="T6"/>
                  <a:gd fmla="*/ 5 h 99" name="T7"/>
                  <a:gd fmla="*/ 2 w 42" name="T8"/>
                  <a:gd fmla="*/ 5 h 99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99" w="42">
                    <a:moveTo>
                      <a:pt x="2" y="5"/>
                    </a:moveTo>
                    <a:cubicBezTo>
                      <a:pt x="0" y="37"/>
                      <a:pt x="13" y="68"/>
                      <a:pt x="31" y="94"/>
                    </a:cubicBezTo>
                    <a:cubicBezTo>
                      <a:pt x="35" y="99"/>
                      <a:pt x="42" y="94"/>
                      <a:pt x="39" y="89"/>
                    </a:cubicBezTo>
                    <a:cubicBezTo>
                      <a:pt x="24" y="64"/>
                      <a:pt x="14" y="34"/>
                      <a:pt x="10" y="5"/>
                    </a:cubicBezTo>
                    <a:cubicBezTo>
                      <a:pt x="9" y="0"/>
                      <a:pt x="3" y="0"/>
                      <a:pt x="2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altLang="en-US" lang="zh-CN" sz="2400">
                  <a:latin charset="-122" panose="02000000000000000000" pitchFamily="2" typeface="方正静蕾简体"/>
                  <a:ea charset="-122" panose="02000000000000000000" pitchFamily="2" typeface="方正静蕾简体"/>
                </a:endParaRPr>
              </a:p>
            </p:txBody>
          </p:sp>
          <p:sp>
            <p:nvSpPr>
              <p:cNvPr id="246" name="Freeform 53"/>
              <p:cNvSpPr/>
              <p:nvPr/>
            </p:nvSpPr>
            <p:spPr bwMode="auto">
              <a:xfrm>
                <a:off x="3517901" y="3932238"/>
                <a:ext cx="20638" cy="79375"/>
              </a:xfrm>
              <a:custGeom>
                <a:gdLst>
                  <a:gd fmla="*/ 4 w 19" name="T0"/>
                  <a:gd fmla="*/ 4 h 76" name="T1"/>
                  <a:gd fmla="*/ 10 w 19" name="T2"/>
                  <a:gd fmla="*/ 71 h 76" name="T3"/>
                  <a:gd fmla="*/ 18 w 19" name="T4"/>
                  <a:gd fmla="*/ 68 h 76" name="T5"/>
                  <a:gd fmla="*/ 10 w 19" name="T6"/>
                  <a:gd fmla="*/ 4 h 76" name="T7"/>
                  <a:gd fmla="*/ 4 w 19" name="T8"/>
                  <a:gd fmla="*/ 4 h 76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76" w="19">
                    <a:moveTo>
                      <a:pt x="4" y="4"/>
                    </a:moveTo>
                    <a:cubicBezTo>
                      <a:pt x="2" y="27"/>
                      <a:pt x="0" y="50"/>
                      <a:pt x="10" y="71"/>
                    </a:cubicBezTo>
                    <a:cubicBezTo>
                      <a:pt x="13" y="76"/>
                      <a:pt x="19" y="72"/>
                      <a:pt x="18" y="68"/>
                    </a:cubicBezTo>
                    <a:cubicBezTo>
                      <a:pt x="15" y="47"/>
                      <a:pt x="12" y="25"/>
                      <a:pt x="10" y="4"/>
                    </a:cubicBezTo>
                    <a:cubicBezTo>
                      <a:pt x="10" y="0"/>
                      <a:pt x="4" y="0"/>
                      <a:pt x="4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altLang="en-US" lang="zh-CN" sz="2400">
                  <a:latin charset="-122" panose="02000000000000000000" pitchFamily="2" typeface="方正静蕾简体"/>
                  <a:ea charset="-122" panose="02000000000000000000" pitchFamily="2" typeface="方正静蕾简体"/>
                </a:endParaRPr>
              </a:p>
            </p:txBody>
          </p:sp>
          <p:sp>
            <p:nvSpPr>
              <p:cNvPr id="247" name="Freeform 54"/>
              <p:cNvSpPr/>
              <p:nvPr/>
            </p:nvSpPr>
            <p:spPr bwMode="auto">
              <a:xfrm>
                <a:off x="3522663" y="3695701"/>
                <a:ext cx="47625" cy="131763"/>
              </a:xfrm>
              <a:custGeom>
                <a:gdLst>
                  <a:gd fmla="*/ 4 w 46" name="T0"/>
                  <a:gd fmla="*/ 125 h 127" name="T1"/>
                  <a:gd fmla="*/ 43 w 46" name="T2"/>
                  <a:gd fmla="*/ 12 h 127" name="T3"/>
                  <a:gd fmla="*/ 33 w 46" name="T4"/>
                  <a:gd fmla="*/ 6 h 127" name="T5"/>
                  <a:gd fmla="*/ 0 w 46" name="T6"/>
                  <a:gd fmla="*/ 124 h 127" name="T7"/>
                  <a:gd fmla="*/ 4 w 46" name="T8"/>
                  <a:gd fmla="*/ 125 h 127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127" w="46">
                    <a:moveTo>
                      <a:pt x="4" y="125"/>
                    </a:moveTo>
                    <a:cubicBezTo>
                      <a:pt x="17" y="88"/>
                      <a:pt x="25" y="47"/>
                      <a:pt x="43" y="12"/>
                    </a:cubicBezTo>
                    <a:cubicBezTo>
                      <a:pt x="46" y="5"/>
                      <a:pt x="37" y="0"/>
                      <a:pt x="33" y="6"/>
                    </a:cubicBezTo>
                    <a:cubicBezTo>
                      <a:pt x="10" y="43"/>
                      <a:pt x="6" y="82"/>
                      <a:pt x="0" y="124"/>
                    </a:cubicBezTo>
                    <a:cubicBezTo>
                      <a:pt x="0" y="126"/>
                      <a:pt x="3" y="127"/>
                      <a:pt x="4" y="1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altLang="en-US" lang="zh-CN" sz="2400">
                  <a:latin charset="-122" panose="02000000000000000000" pitchFamily="2" typeface="方正静蕾简体"/>
                  <a:ea charset="-122" panose="02000000000000000000" pitchFamily="2" typeface="方正静蕾简体"/>
                </a:endParaRPr>
              </a:p>
            </p:txBody>
          </p:sp>
          <p:sp>
            <p:nvSpPr>
              <p:cNvPr id="248" name="Freeform 55"/>
              <p:cNvSpPr/>
              <p:nvPr/>
            </p:nvSpPr>
            <p:spPr bwMode="auto">
              <a:xfrm>
                <a:off x="3586163" y="3575051"/>
                <a:ext cx="50800" cy="66675"/>
              </a:xfrm>
              <a:custGeom>
                <a:gdLst>
                  <a:gd fmla="*/ 9 w 48" name="T0"/>
                  <a:gd fmla="*/ 61 h 64" name="T1"/>
                  <a:gd fmla="*/ 21 w 48" name="T2"/>
                  <a:gd fmla="*/ 53 h 64" name="T3"/>
                  <a:gd fmla="*/ 31 w 48" name="T4"/>
                  <a:gd fmla="*/ 40 h 64" name="T5"/>
                  <a:gd fmla="*/ 47 w 48" name="T6"/>
                  <a:gd fmla="*/ 9 h 64" name="T7"/>
                  <a:gd fmla="*/ 39 w 48" name="T8"/>
                  <a:gd fmla="*/ 3 h 64" name="T9"/>
                  <a:gd fmla="*/ 18 w 48" name="T10"/>
                  <a:gd fmla="*/ 29 h 64" name="T11"/>
                  <a:gd fmla="*/ 11 w 48" name="T12"/>
                  <a:gd fmla="*/ 41 h 64" name="T13"/>
                  <a:gd fmla="*/ 3 w 48" name="T14"/>
                  <a:gd fmla="*/ 57 h 64" name="T15"/>
                  <a:gd fmla="*/ 9 w 48" name="T16"/>
                  <a:gd fmla="*/ 61 h 64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64" w="48">
                    <a:moveTo>
                      <a:pt x="9" y="61"/>
                    </a:moveTo>
                    <a:cubicBezTo>
                      <a:pt x="13" y="58"/>
                      <a:pt x="17" y="56"/>
                      <a:pt x="21" y="53"/>
                    </a:cubicBezTo>
                    <a:cubicBezTo>
                      <a:pt x="25" y="49"/>
                      <a:pt x="28" y="45"/>
                      <a:pt x="31" y="40"/>
                    </a:cubicBezTo>
                    <a:cubicBezTo>
                      <a:pt x="39" y="31"/>
                      <a:pt x="44" y="21"/>
                      <a:pt x="47" y="9"/>
                    </a:cubicBezTo>
                    <a:cubicBezTo>
                      <a:pt x="48" y="5"/>
                      <a:pt x="43" y="0"/>
                      <a:pt x="39" y="3"/>
                    </a:cubicBezTo>
                    <a:cubicBezTo>
                      <a:pt x="30" y="11"/>
                      <a:pt x="24" y="19"/>
                      <a:pt x="18" y="29"/>
                    </a:cubicBezTo>
                    <a:cubicBezTo>
                      <a:pt x="15" y="33"/>
                      <a:pt x="13" y="37"/>
                      <a:pt x="11" y="41"/>
                    </a:cubicBezTo>
                    <a:cubicBezTo>
                      <a:pt x="8" y="46"/>
                      <a:pt x="6" y="52"/>
                      <a:pt x="3" y="57"/>
                    </a:cubicBezTo>
                    <a:cubicBezTo>
                      <a:pt x="0" y="60"/>
                      <a:pt x="5" y="64"/>
                      <a:pt x="9" y="6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altLang="en-US" lang="zh-CN" sz="2400">
                  <a:latin charset="-122" panose="02000000000000000000" pitchFamily="2" typeface="方正静蕾简体"/>
                  <a:ea charset="-122" panose="02000000000000000000" pitchFamily="2" typeface="方正静蕾简体"/>
                </a:endParaRPr>
              </a:p>
            </p:txBody>
          </p:sp>
          <p:sp>
            <p:nvSpPr>
              <p:cNvPr id="249" name="Freeform 56"/>
              <p:cNvSpPr/>
              <p:nvPr/>
            </p:nvSpPr>
            <p:spPr bwMode="auto">
              <a:xfrm>
                <a:off x="3698876" y="3435351"/>
                <a:ext cx="66675" cy="74613"/>
              </a:xfrm>
              <a:custGeom>
                <a:gdLst>
                  <a:gd fmla="*/ 11 w 64" name="T0"/>
                  <a:gd fmla="*/ 66 h 71" name="T1"/>
                  <a:gd fmla="*/ 60 w 64" name="T2"/>
                  <a:gd fmla="*/ 9 h 71" name="T3"/>
                  <a:gd fmla="*/ 56 w 64" name="T4"/>
                  <a:gd fmla="*/ 1 h 71" name="T5"/>
                  <a:gd fmla="*/ 2 w 64" name="T6"/>
                  <a:gd fmla="*/ 62 h 71" name="T7"/>
                  <a:gd fmla="*/ 11 w 64" name="T8"/>
                  <a:gd fmla="*/ 66 h 71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71" w="64">
                    <a:moveTo>
                      <a:pt x="11" y="66"/>
                    </a:moveTo>
                    <a:cubicBezTo>
                      <a:pt x="22" y="42"/>
                      <a:pt x="41" y="26"/>
                      <a:pt x="60" y="9"/>
                    </a:cubicBezTo>
                    <a:cubicBezTo>
                      <a:pt x="64" y="6"/>
                      <a:pt x="60" y="0"/>
                      <a:pt x="56" y="1"/>
                    </a:cubicBezTo>
                    <a:cubicBezTo>
                      <a:pt x="26" y="8"/>
                      <a:pt x="8" y="34"/>
                      <a:pt x="2" y="62"/>
                    </a:cubicBezTo>
                    <a:cubicBezTo>
                      <a:pt x="0" y="67"/>
                      <a:pt x="8" y="71"/>
                      <a:pt x="11" y="6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altLang="en-US" lang="zh-CN" sz="2400">
                  <a:latin charset="-122" panose="02000000000000000000" pitchFamily="2" typeface="方正静蕾简体"/>
                  <a:ea charset="-122" panose="02000000000000000000" pitchFamily="2" typeface="方正静蕾简体"/>
                </a:endParaRPr>
              </a:p>
            </p:txBody>
          </p:sp>
          <p:sp>
            <p:nvSpPr>
              <p:cNvPr id="250" name="Freeform 57"/>
              <p:cNvSpPr/>
              <p:nvPr/>
            </p:nvSpPr>
            <p:spPr bwMode="auto">
              <a:xfrm>
                <a:off x="3798888" y="3357563"/>
                <a:ext cx="57150" cy="34925"/>
              </a:xfrm>
              <a:custGeom>
                <a:gdLst>
                  <a:gd fmla="*/ 5 w 56" name="T0"/>
                  <a:gd fmla="*/ 33 h 34" name="T1"/>
                  <a:gd fmla="*/ 16 w 56" name="T2"/>
                  <a:gd fmla="*/ 32 h 34" name="T3"/>
                  <a:gd fmla="*/ 29 w 56" name="T4"/>
                  <a:gd fmla="*/ 28 h 34" name="T5"/>
                  <a:gd fmla="*/ 51 w 56" name="T6"/>
                  <a:gd fmla="*/ 13 h 34" name="T7"/>
                  <a:gd fmla="*/ 46 w 56" name="T8"/>
                  <a:gd fmla="*/ 2 h 34" name="T9"/>
                  <a:gd fmla="*/ 22 w 56" name="T10"/>
                  <a:gd fmla="*/ 11 h 34" name="T11"/>
                  <a:gd fmla="*/ 10 w 56" name="T12"/>
                  <a:gd fmla="*/ 19 h 34" name="T13"/>
                  <a:gd fmla="*/ 3 w 56" name="T14"/>
                  <a:gd fmla="*/ 27 h 34" name="T15"/>
                  <a:gd fmla="*/ 5 w 56" name="T16"/>
                  <a:gd fmla="*/ 33 h 34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34" w="56">
                    <a:moveTo>
                      <a:pt x="5" y="33"/>
                    </a:moveTo>
                    <a:cubicBezTo>
                      <a:pt x="9" y="32"/>
                      <a:pt x="12" y="33"/>
                      <a:pt x="16" y="32"/>
                    </a:cubicBezTo>
                    <a:cubicBezTo>
                      <a:pt x="20" y="31"/>
                      <a:pt x="24" y="29"/>
                      <a:pt x="29" y="28"/>
                    </a:cubicBezTo>
                    <a:cubicBezTo>
                      <a:pt x="38" y="24"/>
                      <a:pt x="43" y="19"/>
                      <a:pt x="51" y="13"/>
                    </a:cubicBezTo>
                    <a:cubicBezTo>
                      <a:pt x="56" y="10"/>
                      <a:pt x="53" y="0"/>
                      <a:pt x="46" y="2"/>
                    </a:cubicBezTo>
                    <a:cubicBezTo>
                      <a:pt x="37" y="5"/>
                      <a:pt x="30" y="7"/>
                      <a:pt x="22" y="11"/>
                    </a:cubicBezTo>
                    <a:cubicBezTo>
                      <a:pt x="18" y="14"/>
                      <a:pt x="14" y="16"/>
                      <a:pt x="10" y="19"/>
                    </a:cubicBezTo>
                    <a:cubicBezTo>
                      <a:pt x="7" y="21"/>
                      <a:pt x="5" y="25"/>
                      <a:pt x="3" y="27"/>
                    </a:cubicBezTo>
                    <a:cubicBezTo>
                      <a:pt x="0" y="29"/>
                      <a:pt x="1" y="34"/>
                      <a:pt x="5" y="3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altLang="en-US" lang="zh-CN" sz="2400">
                  <a:latin charset="-122" panose="02000000000000000000" pitchFamily="2" typeface="方正静蕾简体"/>
                  <a:ea charset="-122" panose="02000000000000000000" pitchFamily="2" typeface="方正静蕾简体"/>
                </a:endParaRPr>
              </a:p>
            </p:txBody>
          </p:sp>
          <p:sp>
            <p:nvSpPr>
              <p:cNvPr id="251" name="Freeform 58"/>
              <p:cNvSpPr/>
              <p:nvPr/>
            </p:nvSpPr>
            <p:spPr bwMode="auto">
              <a:xfrm>
                <a:off x="3725863" y="3227388"/>
                <a:ext cx="76200" cy="69850"/>
              </a:xfrm>
              <a:custGeom>
                <a:gdLst>
                  <a:gd fmla="*/ 69 w 74" name="T0"/>
                  <a:gd fmla="*/ 58 h 68" name="T1"/>
                  <a:gd fmla="*/ 42 w 74" name="T2"/>
                  <a:gd fmla="*/ 36 h 68" name="T3"/>
                  <a:gd fmla="*/ 14 w 74" name="T4"/>
                  <a:gd fmla="*/ 6 h 68" name="T5"/>
                  <a:gd fmla="*/ 3 w 74" name="T6"/>
                  <a:gd fmla="*/ 15 h 68" name="T7"/>
                  <a:gd fmla="*/ 66 w 74" name="T8"/>
                  <a:gd fmla="*/ 66 h 68" name="T9"/>
                  <a:gd fmla="*/ 69 w 74" name="T10"/>
                  <a:gd fmla="*/ 58 h 68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68" w="74">
                    <a:moveTo>
                      <a:pt x="69" y="58"/>
                    </a:moveTo>
                    <a:cubicBezTo>
                      <a:pt x="59" y="53"/>
                      <a:pt x="50" y="44"/>
                      <a:pt x="42" y="36"/>
                    </a:cubicBezTo>
                    <a:cubicBezTo>
                      <a:pt x="32" y="26"/>
                      <a:pt x="23" y="16"/>
                      <a:pt x="14" y="6"/>
                    </a:cubicBezTo>
                    <a:cubicBezTo>
                      <a:pt x="9" y="0"/>
                      <a:pt x="0" y="8"/>
                      <a:pt x="3" y="15"/>
                    </a:cubicBezTo>
                    <a:cubicBezTo>
                      <a:pt x="17" y="41"/>
                      <a:pt x="38" y="58"/>
                      <a:pt x="66" y="66"/>
                    </a:cubicBezTo>
                    <a:cubicBezTo>
                      <a:pt x="71" y="68"/>
                      <a:pt x="74" y="60"/>
                      <a:pt x="69" y="5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altLang="en-US" lang="zh-CN" sz="2400">
                  <a:latin charset="-122" panose="02000000000000000000" pitchFamily="2" typeface="方正静蕾简体"/>
                  <a:ea charset="-122" panose="02000000000000000000" pitchFamily="2" typeface="方正静蕾简体"/>
                </a:endParaRPr>
              </a:p>
            </p:txBody>
          </p:sp>
          <p:sp>
            <p:nvSpPr>
              <p:cNvPr id="252" name="Freeform 59"/>
              <p:cNvSpPr/>
              <p:nvPr/>
            </p:nvSpPr>
            <p:spPr bwMode="auto">
              <a:xfrm>
                <a:off x="3622676" y="3065463"/>
                <a:ext cx="60325" cy="96838"/>
              </a:xfrm>
              <a:custGeom>
                <a:gdLst>
                  <a:gd fmla="*/ 54 w 58" name="T0"/>
                  <a:gd fmla="*/ 85 h 94" name="T1"/>
                  <a:gd fmla="*/ 12 w 58" name="T2"/>
                  <a:gd fmla="*/ 6 h 94" name="T3"/>
                  <a:gd fmla="*/ 2 w 58" name="T4"/>
                  <a:gd fmla="*/ 9 h 94" name="T5"/>
                  <a:gd fmla="*/ 47 w 58" name="T6"/>
                  <a:gd fmla="*/ 91 h 94" name="T7"/>
                  <a:gd fmla="*/ 54 w 58" name="T8"/>
                  <a:gd fmla="*/ 85 h 94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94" w="57">
                    <a:moveTo>
                      <a:pt x="54" y="85"/>
                    </a:moveTo>
                    <a:cubicBezTo>
                      <a:pt x="37" y="61"/>
                      <a:pt x="23" y="35"/>
                      <a:pt x="12" y="6"/>
                    </a:cubicBezTo>
                    <a:cubicBezTo>
                      <a:pt x="10" y="0"/>
                      <a:pt x="0" y="2"/>
                      <a:pt x="2" y="9"/>
                    </a:cubicBezTo>
                    <a:cubicBezTo>
                      <a:pt x="7" y="41"/>
                      <a:pt x="22" y="71"/>
                      <a:pt x="47" y="91"/>
                    </a:cubicBezTo>
                    <a:cubicBezTo>
                      <a:pt x="51" y="94"/>
                      <a:pt x="58" y="90"/>
                      <a:pt x="54" y="8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altLang="en-US" lang="zh-CN" sz="2400">
                  <a:latin charset="-122" panose="02000000000000000000" pitchFamily="2" typeface="方正静蕾简体"/>
                  <a:ea charset="-122" panose="02000000000000000000" pitchFamily="2" typeface="方正静蕾简体"/>
                </a:endParaRPr>
              </a:p>
            </p:txBody>
          </p:sp>
          <p:sp>
            <p:nvSpPr>
              <p:cNvPr id="253" name="Freeform 60"/>
              <p:cNvSpPr/>
              <p:nvPr/>
            </p:nvSpPr>
            <p:spPr bwMode="auto">
              <a:xfrm>
                <a:off x="3565526" y="2909888"/>
                <a:ext cx="22225" cy="68263"/>
              </a:xfrm>
              <a:custGeom>
                <a:gdLst>
                  <a:gd fmla="*/ 22 w 22" name="T0"/>
                  <a:gd fmla="*/ 62 h 66" name="T1"/>
                  <a:gd fmla="*/ 9 w 22" name="T2"/>
                  <a:gd fmla="*/ 4 h 66" name="T3"/>
                  <a:gd fmla="*/ 1 w 22" name="T4"/>
                  <a:gd fmla="*/ 6 h 66" name="T5"/>
                  <a:gd fmla="*/ 18 w 22" name="T6"/>
                  <a:gd fmla="*/ 64 h 66" name="T7"/>
                  <a:gd fmla="*/ 22 w 22" name="T8"/>
                  <a:gd fmla="*/ 62 h 66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66" w="22">
                    <a:moveTo>
                      <a:pt x="22" y="62"/>
                    </a:moveTo>
                    <a:cubicBezTo>
                      <a:pt x="17" y="43"/>
                      <a:pt x="16" y="23"/>
                      <a:pt x="9" y="4"/>
                    </a:cubicBezTo>
                    <a:cubicBezTo>
                      <a:pt x="7" y="0"/>
                      <a:pt x="0" y="1"/>
                      <a:pt x="1" y="6"/>
                    </a:cubicBezTo>
                    <a:cubicBezTo>
                      <a:pt x="6" y="25"/>
                      <a:pt x="6" y="47"/>
                      <a:pt x="18" y="64"/>
                    </a:cubicBezTo>
                    <a:cubicBezTo>
                      <a:pt x="19" y="66"/>
                      <a:pt x="22" y="65"/>
                      <a:pt x="22" y="6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altLang="en-US" lang="zh-CN" sz="2400">
                  <a:latin charset="-122" panose="02000000000000000000" pitchFamily="2" typeface="方正静蕾简体"/>
                  <a:ea charset="-122" panose="02000000000000000000" pitchFamily="2" typeface="方正静蕾简体"/>
                </a:endParaRPr>
              </a:p>
            </p:txBody>
          </p:sp>
          <p:sp>
            <p:nvSpPr>
              <p:cNvPr id="254" name="Freeform 61"/>
              <p:cNvSpPr/>
              <p:nvPr/>
            </p:nvSpPr>
            <p:spPr bwMode="auto">
              <a:xfrm>
                <a:off x="3538538" y="2741613"/>
                <a:ext cx="28575" cy="100013"/>
              </a:xfrm>
              <a:custGeom>
                <a:gdLst>
                  <a:gd fmla="*/ 22 w 27" name="T0"/>
                  <a:gd fmla="*/ 89 h 96" name="T1"/>
                  <a:gd fmla="*/ 15 w 27" name="T2"/>
                  <a:gd fmla="*/ 8 h 96" name="T3"/>
                  <a:gd fmla="*/ 2 w 27" name="T4"/>
                  <a:gd fmla="*/ 8 h 96" name="T5"/>
                  <a:gd fmla="*/ 9 w 27" name="T6"/>
                  <a:gd fmla="*/ 89 h 96" name="T7"/>
                  <a:gd fmla="*/ 22 w 27" name="T8"/>
                  <a:gd fmla="*/ 89 h 96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96" w="27">
                    <a:moveTo>
                      <a:pt x="22" y="89"/>
                    </a:moveTo>
                    <a:cubicBezTo>
                      <a:pt x="27" y="62"/>
                      <a:pt x="18" y="35"/>
                      <a:pt x="15" y="8"/>
                    </a:cubicBezTo>
                    <a:cubicBezTo>
                      <a:pt x="14" y="0"/>
                      <a:pt x="3" y="0"/>
                      <a:pt x="2" y="8"/>
                    </a:cubicBezTo>
                    <a:cubicBezTo>
                      <a:pt x="0" y="35"/>
                      <a:pt x="4" y="62"/>
                      <a:pt x="9" y="89"/>
                    </a:cubicBezTo>
                    <a:cubicBezTo>
                      <a:pt x="10" y="96"/>
                      <a:pt x="21" y="96"/>
                      <a:pt x="22" y="8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altLang="en-US" lang="zh-CN" sz="2400">
                  <a:latin charset="-122" panose="02000000000000000000" pitchFamily="2" typeface="方正静蕾简体"/>
                  <a:ea charset="-122" panose="02000000000000000000" pitchFamily="2" typeface="方正静蕾简体"/>
                </a:endParaRPr>
              </a:p>
            </p:txBody>
          </p:sp>
          <p:sp>
            <p:nvSpPr>
              <p:cNvPr id="255" name="Freeform 62"/>
              <p:cNvSpPr/>
              <p:nvPr/>
            </p:nvSpPr>
            <p:spPr bwMode="auto">
              <a:xfrm>
                <a:off x="3546476" y="2592388"/>
                <a:ext cx="22225" cy="73025"/>
              </a:xfrm>
              <a:custGeom>
                <a:gdLst>
                  <a:gd fmla="*/ 13 w 22" name="T0"/>
                  <a:gd fmla="*/ 66 h 70" name="T1"/>
                  <a:gd fmla="*/ 21 w 22" name="T2"/>
                  <a:gd fmla="*/ 8 h 70" name="T3"/>
                  <a:gd fmla="*/ 11 w 22" name="T4"/>
                  <a:gd fmla="*/ 6 h 70" name="T5"/>
                  <a:gd fmla="*/ 5 w 22" name="T6"/>
                  <a:gd fmla="*/ 66 h 70" name="T7"/>
                  <a:gd fmla="*/ 13 w 22" name="T8"/>
                  <a:gd fmla="*/ 66 h 70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70" w="22">
                    <a:moveTo>
                      <a:pt x="13" y="66"/>
                    </a:moveTo>
                    <a:cubicBezTo>
                      <a:pt x="17" y="47"/>
                      <a:pt x="16" y="27"/>
                      <a:pt x="21" y="8"/>
                    </a:cubicBezTo>
                    <a:cubicBezTo>
                      <a:pt x="22" y="2"/>
                      <a:pt x="13" y="0"/>
                      <a:pt x="11" y="6"/>
                    </a:cubicBezTo>
                    <a:cubicBezTo>
                      <a:pt x="4" y="26"/>
                      <a:pt x="0" y="45"/>
                      <a:pt x="5" y="66"/>
                    </a:cubicBezTo>
                    <a:cubicBezTo>
                      <a:pt x="6" y="70"/>
                      <a:pt x="12" y="70"/>
                      <a:pt x="13" y="6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altLang="en-US" lang="zh-CN" sz="2400">
                  <a:latin charset="-122" panose="02000000000000000000" pitchFamily="2" typeface="方正静蕾简体"/>
                  <a:ea charset="-122" panose="02000000000000000000" pitchFamily="2" typeface="方正静蕾简体"/>
                </a:endParaRPr>
              </a:p>
            </p:txBody>
          </p:sp>
          <p:sp>
            <p:nvSpPr>
              <p:cNvPr id="256" name="Freeform 63"/>
              <p:cNvSpPr/>
              <p:nvPr/>
            </p:nvSpPr>
            <p:spPr bwMode="auto">
              <a:xfrm>
                <a:off x="3595688" y="2397126"/>
                <a:ext cx="49213" cy="103188"/>
              </a:xfrm>
              <a:custGeom>
                <a:gdLst>
                  <a:gd fmla="*/ 7 w 47" name="T0"/>
                  <a:gd fmla="*/ 96 h 99" name="T1"/>
                  <a:gd fmla="*/ 45 w 47" name="T2"/>
                  <a:gd fmla="*/ 8 h 99" name="T3"/>
                  <a:gd fmla="*/ 36 w 47" name="T4"/>
                  <a:gd fmla="*/ 5 h 99" name="T5"/>
                  <a:gd fmla="*/ 0 w 47" name="T6"/>
                  <a:gd fmla="*/ 94 h 99" name="T7"/>
                  <a:gd fmla="*/ 7 w 47" name="T8"/>
                  <a:gd fmla="*/ 96 h 99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99" w="47">
                    <a:moveTo>
                      <a:pt x="7" y="96"/>
                    </a:moveTo>
                    <a:cubicBezTo>
                      <a:pt x="20" y="67"/>
                      <a:pt x="33" y="38"/>
                      <a:pt x="45" y="8"/>
                    </a:cubicBezTo>
                    <a:cubicBezTo>
                      <a:pt x="47" y="3"/>
                      <a:pt x="39" y="0"/>
                      <a:pt x="36" y="5"/>
                    </a:cubicBezTo>
                    <a:cubicBezTo>
                      <a:pt x="19" y="33"/>
                      <a:pt x="4" y="61"/>
                      <a:pt x="0" y="94"/>
                    </a:cubicBezTo>
                    <a:cubicBezTo>
                      <a:pt x="0" y="97"/>
                      <a:pt x="6" y="99"/>
                      <a:pt x="7" y="9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altLang="en-US" lang="zh-CN" sz="2400">
                  <a:latin charset="-122" panose="02000000000000000000" pitchFamily="2" typeface="方正静蕾简体"/>
                  <a:ea charset="-122" panose="02000000000000000000" pitchFamily="2" typeface="方正静蕾简体"/>
                </a:endParaRPr>
              </a:p>
            </p:txBody>
          </p:sp>
          <p:sp>
            <p:nvSpPr>
              <p:cNvPr id="257" name="Freeform 64"/>
              <p:cNvSpPr/>
              <p:nvPr/>
            </p:nvSpPr>
            <p:spPr bwMode="auto">
              <a:xfrm>
                <a:off x="3670301" y="2254251"/>
                <a:ext cx="57150" cy="80963"/>
              </a:xfrm>
              <a:custGeom>
                <a:gdLst>
                  <a:gd fmla="*/ 8 w 55" name="T0"/>
                  <a:gd fmla="*/ 74 h 78" name="T1"/>
                  <a:gd fmla="*/ 27 w 55" name="T2"/>
                  <a:gd fmla="*/ 44 h 78" name="T3"/>
                  <a:gd fmla="*/ 52 w 55" name="T4"/>
                  <a:gd fmla="*/ 10 h 78" name="T5"/>
                  <a:gd fmla="*/ 45 w 55" name="T6"/>
                  <a:gd fmla="*/ 3 h 78" name="T7"/>
                  <a:gd fmla="*/ 16 w 55" name="T8"/>
                  <a:gd fmla="*/ 33 h 78" name="T9"/>
                  <a:gd fmla="*/ 1 w 55" name="T10"/>
                  <a:gd fmla="*/ 72 h 78" name="T11"/>
                  <a:gd fmla="*/ 8 w 55" name="T12"/>
                  <a:gd fmla="*/ 74 h 78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78" w="55">
                    <a:moveTo>
                      <a:pt x="8" y="74"/>
                    </a:moveTo>
                    <a:cubicBezTo>
                      <a:pt x="12" y="63"/>
                      <a:pt x="21" y="53"/>
                      <a:pt x="27" y="44"/>
                    </a:cubicBezTo>
                    <a:cubicBezTo>
                      <a:pt x="35" y="32"/>
                      <a:pt x="45" y="22"/>
                      <a:pt x="52" y="10"/>
                    </a:cubicBezTo>
                    <a:cubicBezTo>
                      <a:pt x="55" y="6"/>
                      <a:pt x="50" y="0"/>
                      <a:pt x="45" y="3"/>
                    </a:cubicBezTo>
                    <a:cubicBezTo>
                      <a:pt x="34" y="11"/>
                      <a:pt x="25" y="21"/>
                      <a:pt x="16" y="33"/>
                    </a:cubicBezTo>
                    <a:cubicBezTo>
                      <a:pt x="7" y="45"/>
                      <a:pt x="5" y="57"/>
                      <a:pt x="1" y="72"/>
                    </a:cubicBezTo>
                    <a:cubicBezTo>
                      <a:pt x="0" y="76"/>
                      <a:pt x="6" y="78"/>
                      <a:pt x="8" y="7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altLang="en-US" lang="zh-CN" sz="2400">
                  <a:latin charset="-122" panose="02000000000000000000" pitchFamily="2" typeface="方正静蕾简体"/>
                  <a:ea charset="-122" panose="02000000000000000000" pitchFamily="2" typeface="方正静蕾简体"/>
                </a:endParaRPr>
              </a:p>
            </p:txBody>
          </p:sp>
          <p:sp>
            <p:nvSpPr>
              <p:cNvPr id="258" name="Freeform 65"/>
              <p:cNvSpPr/>
              <p:nvPr/>
            </p:nvSpPr>
            <p:spPr bwMode="auto">
              <a:xfrm>
                <a:off x="3754438" y="2087563"/>
                <a:ext cx="73025" cy="87313"/>
              </a:xfrm>
              <a:custGeom>
                <a:gdLst>
                  <a:gd fmla="*/ 6 w 71" name="T0"/>
                  <a:gd fmla="*/ 84 h 85" name="T1"/>
                  <a:gd fmla="*/ 66 w 71" name="T2"/>
                  <a:gd fmla="*/ 14 h 85" name="T3"/>
                  <a:gd fmla="*/ 58 w 71" name="T4"/>
                  <a:gd fmla="*/ 5 h 85" name="T5"/>
                  <a:gd fmla="*/ 1 w 71" name="T6"/>
                  <a:gd fmla="*/ 81 h 85" name="T7"/>
                  <a:gd fmla="*/ 6 w 71" name="T8"/>
                  <a:gd fmla="*/ 84 h 85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85" w="71">
                    <a:moveTo>
                      <a:pt x="6" y="84"/>
                    </a:moveTo>
                    <a:cubicBezTo>
                      <a:pt x="31" y="64"/>
                      <a:pt x="46" y="37"/>
                      <a:pt x="66" y="14"/>
                    </a:cubicBezTo>
                    <a:cubicBezTo>
                      <a:pt x="71" y="8"/>
                      <a:pt x="64" y="0"/>
                      <a:pt x="58" y="5"/>
                    </a:cubicBezTo>
                    <a:cubicBezTo>
                      <a:pt x="33" y="26"/>
                      <a:pt x="11" y="49"/>
                      <a:pt x="1" y="81"/>
                    </a:cubicBezTo>
                    <a:cubicBezTo>
                      <a:pt x="0" y="84"/>
                      <a:pt x="4" y="85"/>
                      <a:pt x="6" y="8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altLang="en-US" lang="zh-CN" sz="2400">
                  <a:latin charset="-122" panose="02000000000000000000" pitchFamily="2" typeface="方正静蕾简体"/>
                  <a:ea charset="-122" panose="02000000000000000000" pitchFamily="2" typeface="方正静蕾简体"/>
                </a:endParaRPr>
              </a:p>
            </p:txBody>
          </p:sp>
          <p:sp>
            <p:nvSpPr>
              <p:cNvPr id="259" name="Freeform 66"/>
              <p:cNvSpPr/>
              <p:nvPr/>
            </p:nvSpPr>
            <p:spPr bwMode="auto">
              <a:xfrm>
                <a:off x="3865563" y="1936751"/>
                <a:ext cx="80963" cy="104775"/>
              </a:xfrm>
              <a:custGeom>
                <a:gdLst>
                  <a:gd fmla="*/ 8 w 79" name="T0"/>
                  <a:gd fmla="*/ 98 h 101" name="T1"/>
                  <a:gd fmla="*/ 74 w 79" name="T2"/>
                  <a:gd fmla="*/ 12 h 101" name="T3"/>
                  <a:gd fmla="*/ 67 w 79" name="T4"/>
                  <a:gd fmla="*/ 5 h 101" name="T5"/>
                  <a:gd fmla="*/ 31 w 79" name="T6"/>
                  <a:gd fmla="*/ 43 h 101" name="T7"/>
                  <a:gd fmla="*/ 2 w 79" name="T8"/>
                  <a:gd fmla="*/ 94 h 101" name="T9"/>
                  <a:gd fmla="*/ 8 w 79" name="T10"/>
                  <a:gd fmla="*/ 98 h 101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100" w="79">
                    <a:moveTo>
                      <a:pt x="8" y="98"/>
                    </a:moveTo>
                    <a:cubicBezTo>
                      <a:pt x="34" y="72"/>
                      <a:pt x="51" y="41"/>
                      <a:pt x="74" y="12"/>
                    </a:cubicBezTo>
                    <a:cubicBezTo>
                      <a:pt x="79" y="7"/>
                      <a:pt x="72" y="0"/>
                      <a:pt x="67" y="5"/>
                    </a:cubicBezTo>
                    <a:cubicBezTo>
                      <a:pt x="53" y="17"/>
                      <a:pt x="41" y="28"/>
                      <a:pt x="31" y="43"/>
                    </a:cubicBezTo>
                    <a:cubicBezTo>
                      <a:pt x="20" y="59"/>
                      <a:pt x="12" y="76"/>
                      <a:pt x="2" y="94"/>
                    </a:cubicBezTo>
                    <a:cubicBezTo>
                      <a:pt x="0" y="97"/>
                      <a:pt x="5" y="101"/>
                      <a:pt x="8" y="9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altLang="en-US" lang="zh-CN" sz="2400">
                  <a:latin charset="-122" panose="02000000000000000000" pitchFamily="2" typeface="方正静蕾简体"/>
                  <a:ea charset="-122" panose="02000000000000000000" pitchFamily="2" typeface="方正静蕾简体"/>
                </a:endParaRPr>
              </a:p>
            </p:txBody>
          </p:sp>
          <p:sp>
            <p:nvSpPr>
              <p:cNvPr id="260" name="Freeform 67"/>
              <p:cNvSpPr/>
              <p:nvPr/>
            </p:nvSpPr>
            <p:spPr bwMode="auto">
              <a:xfrm>
                <a:off x="3984626" y="1827213"/>
                <a:ext cx="87313" cy="65088"/>
              </a:xfrm>
              <a:custGeom>
                <a:gdLst>
                  <a:gd fmla="*/ 8 w 85" name="T0"/>
                  <a:gd fmla="*/ 61 h 63" name="T1"/>
                  <a:gd fmla="*/ 23 w 85" name="T2"/>
                  <a:gd fmla="*/ 57 h 63" name="T3"/>
                  <a:gd fmla="*/ 40 w 85" name="T4"/>
                  <a:gd fmla="*/ 47 h 63" name="T5"/>
                  <a:gd fmla="*/ 76 w 85" name="T6"/>
                  <a:gd fmla="*/ 21 h 63" name="T7"/>
                  <a:gd fmla="*/ 67 w 85" name="T8"/>
                  <a:gd fmla="*/ 6 h 63" name="T9"/>
                  <a:gd fmla="*/ 34 w 85" name="T10"/>
                  <a:gd fmla="*/ 26 h 63" name="T11"/>
                  <a:gd fmla="*/ 18 w 85" name="T12"/>
                  <a:gd fmla="*/ 38 h 63" name="T13"/>
                  <a:gd fmla="*/ 3 w 85" name="T14"/>
                  <a:gd fmla="*/ 53 h 63" name="T15"/>
                  <a:gd fmla="*/ 8 w 85" name="T16"/>
                  <a:gd fmla="*/ 61 h 63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62" w="85">
                    <a:moveTo>
                      <a:pt x="8" y="61"/>
                    </a:moveTo>
                    <a:cubicBezTo>
                      <a:pt x="13" y="59"/>
                      <a:pt x="18" y="59"/>
                      <a:pt x="23" y="57"/>
                    </a:cubicBezTo>
                    <a:cubicBezTo>
                      <a:pt x="29" y="54"/>
                      <a:pt x="35" y="50"/>
                      <a:pt x="40" y="47"/>
                    </a:cubicBezTo>
                    <a:cubicBezTo>
                      <a:pt x="53" y="39"/>
                      <a:pt x="64" y="30"/>
                      <a:pt x="76" y="21"/>
                    </a:cubicBezTo>
                    <a:cubicBezTo>
                      <a:pt x="85" y="14"/>
                      <a:pt x="77" y="0"/>
                      <a:pt x="67" y="6"/>
                    </a:cubicBezTo>
                    <a:cubicBezTo>
                      <a:pt x="56" y="12"/>
                      <a:pt x="44" y="18"/>
                      <a:pt x="34" y="26"/>
                    </a:cubicBezTo>
                    <a:cubicBezTo>
                      <a:pt x="28" y="30"/>
                      <a:pt x="23" y="34"/>
                      <a:pt x="18" y="38"/>
                    </a:cubicBezTo>
                    <a:cubicBezTo>
                      <a:pt x="11" y="42"/>
                      <a:pt x="8" y="48"/>
                      <a:pt x="3" y="53"/>
                    </a:cubicBezTo>
                    <a:cubicBezTo>
                      <a:pt x="0" y="57"/>
                      <a:pt x="3" y="63"/>
                      <a:pt x="8" y="6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altLang="en-US" lang="zh-CN" sz="2400">
                  <a:latin charset="-122" panose="02000000000000000000" pitchFamily="2" typeface="方正静蕾简体"/>
                  <a:ea charset="-122" panose="02000000000000000000" pitchFamily="2" typeface="方正静蕾简体"/>
                </a:endParaRPr>
              </a:p>
            </p:txBody>
          </p:sp>
          <p:sp>
            <p:nvSpPr>
              <p:cNvPr id="261" name="Freeform 68"/>
              <p:cNvSpPr/>
              <p:nvPr/>
            </p:nvSpPr>
            <p:spPr bwMode="auto">
              <a:xfrm>
                <a:off x="4127501" y="1725613"/>
                <a:ext cx="109538" cy="76200"/>
              </a:xfrm>
              <a:custGeom>
                <a:gdLst>
                  <a:gd fmla="*/ 9 w 105" name="T0"/>
                  <a:gd fmla="*/ 71 h 74" name="T1"/>
                  <a:gd fmla="*/ 96 w 105" name="T2"/>
                  <a:gd fmla="*/ 16 h 74" name="T3"/>
                  <a:gd fmla="*/ 89 w 105" name="T4"/>
                  <a:gd fmla="*/ 4 h 74" name="T5"/>
                  <a:gd fmla="*/ 2 w 105" name="T6"/>
                  <a:gd fmla="*/ 66 h 74" name="T7"/>
                  <a:gd fmla="*/ 9 w 105" name="T8"/>
                  <a:gd fmla="*/ 71 h 74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74" w="105">
                    <a:moveTo>
                      <a:pt x="9" y="71"/>
                    </a:moveTo>
                    <a:cubicBezTo>
                      <a:pt x="33" y="47"/>
                      <a:pt x="67" y="33"/>
                      <a:pt x="96" y="16"/>
                    </a:cubicBezTo>
                    <a:cubicBezTo>
                      <a:pt x="105" y="12"/>
                      <a:pt x="97" y="0"/>
                      <a:pt x="89" y="4"/>
                    </a:cubicBezTo>
                    <a:cubicBezTo>
                      <a:pt x="55" y="19"/>
                      <a:pt x="22" y="32"/>
                      <a:pt x="2" y="66"/>
                    </a:cubicBezTo>
                    <a:cubicBezTo>
                      <a:pt x="0" y="70"/>
                      <a:pt x="5" y="74"/>
                      <a:pt x="9" y="7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altLang="en-US" lang="zh-CN" sz="2400">
                  <a:latin charset="-122" panose="02000000000000000000" pitchFamily="2" typeface="方正静蕾简体"/>
                  <a:ea charset="-122" panose="02000000000000000000" pitchFamily="2" typeface="方正静蕾简体"/>
                </a:endParaRPr>
              </a:p>
            </p:txBody>
          </p:sp>
          <p:sp>
            <p:nvSpPr>
              <p:cNvPr id="262" name="Freeform 69"/>
              <p:cNvSpPr/>
              <p:nvPr/>
            </p:nvSpPr>
            <p:spPr bwMode="auto">
              <a:xfrm>
                <a:off x="4300538" y="1655763"/>
                <a:ext cx="87313" cy="47625"/>
              </a:xfrm>
              <a:custGeom>
                <a:gdLst>
                  <a:gd fmla="*/ 7 w 84" name="T0"/>
                  <a:gd fmla="*/ 46 h 47" name="T1"/>
                  <a:gd fmla="*/ 80 w 84" name="T2"/>
                  <a:gd fmla="*/ 9 h 47" name="T3"/>
                  <a:gd fmla="*/ 77 w 84" name="T4"/>
                  <a:gd fmla="*/ 3 h 47" name="T5"/>
                  <a:gd fmla="*/ 5 w 84" name="T6"/>
                  <a:gd fmla="*/ 38 h 47" name="T7"/>
                  <a:gd fmla="*/ 7 w 84" name="T8"/>
                  <a:gd fmla="*/ 46 h 47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47" w="84">
                    <a:moveTo>
                      <a:pt x="7" y="46"/>
                    </a:moveTo>
                    <a:cubicBezTo>
                      <a:pt x="36" y="41"/>
                      <a:pt x="58" y="26"/>
                      <a:pt x="80" y="9"/>
                    </a:cubicBezTo>
                    <a:cubicBezTo>
                      <a:pt x="84" y="6"/>
                      <a:pt x="81" y="0"/>
                      <a:pt x="77" y="3"/>
                    </a:cubicBezTo>
                    <a:cubicBezTo>
                      <a:pt x="54" y="16"/>
                      <a:pt x="30" y="29"/>
                      <a:pt x="5" y="38"/>
                    </a:cubicBezTo>
                    <a:cubicBezTo>
                      <a:pt x="0" y="40"/>
                      <a:pt x="2" y="47"/>
                      <a:pt x="7" y="4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altLang="en-US" lang="zh-CN" sz="2400">
                  <a:latin charset="-122" panose="02000000000000000000" pitchFamily="2" typeface="方正静蕾简体"/>
                  <a:ea charset="-122" panose="02000000000000000000" pitchFamily="2" typeface="方正静蕾简体"/>
                </a:endParaRPr>
              </a:p>
            </p:txBody>
          </p:sp>
          <p:sp>
            <p:nvSpPr>
              <p:cNvPr id="263" name="Freeform 70"/>
              <p:cNvSpPr/>
              <p:nvPr/>
            </p:nvSpPr>
            <p:spPr bwMode="auto">
              <a:xfrm>
                <a:off x="4451351" y="1609726"/>
                <a:ext cx="103188" cy="31750"/>
              </a:xfrm>
              <a:custGeom>
                <a:gdLst>
                  <a:gd fmla="*/ 4 w 100" name="T0"/>
                  <a:gd fmla="*/ 25 h 31" name="T1"/>
                  <a:gd fmla="*/ 95 w 100" name="T2"/>
                  <a:gd fmla="*/ 11 h 31" name="T3"/>
                  <a:gd fmla="*/ 92 w 100" name="T4"/>
                  <a:gd fmla="*/ 1 h 31" name="T5"/>
                  <a:gd fmla="*/ 4 w 100" name="T6"/>
                  <a:gd fmla="*/ 17 h 31" name="T7"/>
                  <a:gd fmla="*/ 4 w 100" name="T8"/>
                  <a:gd fmla="*/ 25 h 31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31" w="100">
                    <a:moveTo>
                      <a:pt x="4" y="25"/>
                    </a:moveTo>
                    <a:cubicBezTo>
                      <a:pt x="34" y="31"/>
                      <a:pt x="67" y="23"/>
                      <a:pt x="95" y="11"/>
                    </a:cubicBezTo>
                    <a:cubicBezTo>
                      <a:pt x="100" y="9"/>
                      <a:pt x="97" y="0"/>
                      <a:pt x="92" y="1"/>
                    </a:cubicBezTo>
                    <a:cubicBezTo>
                      <a:pt x="63" y="3"/>
                      <a:pt x="32" y="9"/>
                      <a:pt x="4" y="17"/>
                    </a:cubicBezTo>
                    <a:cubicBezTo>
                      <a:pt x="0" y="18"/>
                      <a:pt x="0" y="24"/>
                      <a:pt x="4" y="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altLang="en-US" lang="zh-CN" sz="2400">
                  <a:latin charset="-122" panose="02000000000000000000" pitchFamily="2" typeface="方正静蕾简体"/>
                  <a:ea charset="-122" panose="02000000000000000000" pitchFamily="2" typeface="方正静蕾简体"/>
                </a:endParaRPr>
              </a:p>
            </p:txBody>
          </p:sp>
          <p:sp>
            <p:nvSpPr>
              <p:cNvPr id="264" name="Freeform 71"/>
              <p:cNvSpPr/>
              <p:nvPr/>
            </p:nvSpPr>
            <p:spPr bwMode="auto">
              <a:xfrm>
                <a:off x="4638676" y="1628776"/>
                <a:ext cx="109538" cy="19050"/>
              </a:xfrm>
              <a:custGeom>
                <a:gdLst>
                  <a:gd fmla="*/ 4 w 105" name="T0"/>
                  <a:gd fmla="*/ 13 h 18" name="T1"/>
                  <a:gd fmla="*/ 99 w 105" name="T2"/>
                  <a:gd fmla="*/ 14 h 18" name="T3"/>
                  <a:gd fmla="*/ 99 w 105" name="T4"/>
                  <a:gd fmla="*/ 4 h 18" name="T5"/>
                  <a:gd fmla="*/ 4 w 105" name="T6"/>
                  <a:gd fmla="*/ 5 h 18" name="T7"/>
                  <a:gd fmla="*/ 4 w 105" name="T8"/>
                  <a:gd fmla="*/ 13 h 18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18" w="105">
                    <a:moveTo>
                      <a:pt x="4" y="13"/>
                    </a:moveTo>
                    <a:cubicBezTo>
                      <a:pt x="35" y="18"/>
                      <a:pt x="67" y="17"/>
                      <a:pt x="99" y="14"/>
                    </a:cubicBezTo>
                    <a:cubicBezTo>
                      <a:pt x="105" y="13"/>
                      <a:pt x="105" y="5"/>
                      <a:pt x="99" y="4"/>
                    </a:cubicBezTo>
                    <a:cubicBezTo>
                      <a:pt x="67" y="1"/>
                      <a:pt x="35" y="0"/>
                      <a:pt x="4" y="5"/>
                    </a:cubicBezTo>
                    <a:cubicBezTo>
                      <a:pt x="0" y="6"/>
                      <a:pt x="0" y="12"/>
                      <a:pt x="4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altLang="en-US" lang="zh-CN" sz="2400">
                  <a:latin charset="-122" panose="02000000000000000000" pitchFamily="2" typeface="方正静蕾简体"/>
                  <a:ea charset="-122" panose="02000000000000000000" pitchFamily="2" typeface="方正静蕾简体"/>
                </a:endParaRPr>
              </a:p>
            </p:txBody>
          </p:sp>
          <p:sp>
            <p:nvSpPr>
              <p:cNvPr id="265" name="Freeform 72"/>
              <p:cNvSpPr/>
              <p:nvPr/>
            </p:nvSpPr>
            <p:spPr bwMode="auto">
              <a:xfrm>
                <a:off x="4851401" y="1643063"/>
                <a:ext cx="68263" cy="30163"/>
              </a:xfrm>
              <a:custGeom>
                <a:gdLst>
                  <a:gd fmla="*/ 2 w 65" name="T0"/>
                  <a:gd fmla="*/ 4 h 28" name="T1"/>
                  <a:gd fmla="*/ 59 w 65" name="T2"/>
                  <a:gd fmla="*/ 27 h 28" name="T3"/>
                  <a:gd fmla="*/ 62 w 65" name="T4"/>
                  <a:gd fmla="*/ 21 h 28" name="T5"/>
                  <a:gd fmla="*/ 3 w 65" name="T6"/>
                  <a:gd fmla="*/ 1 h 28" name="T7"/>
                  <a:gd fmla="*/ 2 w 65" name="T8"/>
                  <a:gd fmla="*/ 4 h 28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28" w="65">
                    <a:moveTo>
                      <a:pt x="2" y="4"/>
                    </a:moveTo>
                    <a:cubicBezTo>
                      <a:pt x="19" y="15"/>
                      <a:pt x="40" y="22"/>
                      <a:pt x="59" y="27"/>
                    </a:cubicBezTo>
                    <a:cubicBezTo>
                      <a:pt x="63" y="28"/>
                      <a:pt x="65" y="23"/>
                      <a:pt x="62" y="21"/>
                    </a:cubicBezTo>
                    <a:cubicBezTo>
                      <a:pt x="43" y="13"/>
                      <a:pt x="23" y="7"/>
                      <a:pt x="3" y="1"/>
                    </a:cubicBezTo>
                    <a:cubicBezTo>
                      <a:pt x="1" y="0"/>
                      <a:pt x="0" y="3"/>
                      <a:pt x="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altLang="en-US" lang="zh-CN" sz="2400">
                  <a:latin charset="-122" panose="02000000000000000000" pitchFamily="2" typeface="方正静蕾简体"/>
                  <a:ea charset="-122" panose="02000000000000000000" pitchFamily="2" typeface="方正静蕾简体"/>
                </a:endParaRPr>
              </a:p>
            </p:txBody>
          </p:sp>
          <p:sp>
            <p:nvSpPr>
              <p:cNvPr id="266" name="Freeform 73"/>
              <p:cNvSpPr/>
              <p:nvPr/>
            </p:nvSpPr>
            <p:spPr bwMode="auto">
              <a:xfrm>
                <a:off x="5008563" y="1714501"/>
                <a:ext cx="71438" cy="33338"/>
              </a:xfrm>
              <a:custGeom>
                <a:gdLst>
                  <a:gd fmla="*/ 3 w 68" name="T0"/>
                  <a:gd fmla="*/ 10 h 33" name="T1"/>
                  <a:gd fmla="*/ 59 w 68" name="T2"/>
                  <a:gd fmla="*/ 32 h 33" name="T3"/>
                  <a:gd fmla="*/ 64 w 68" name="T4"/>
                  <a:gd fmla="*/ 26 h 33" name="T5"/>
                  <a:gd fmla="*/ 3 w 68" name="T6"/>
                  <a:gd fmla="*/ 4 h 33" name="T7"/>
                  <a:gd fmla="*/ 3 w 68" name="T8"/>
                  <a:gd fmla="*/ 10 h 33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33" w="68">
                    <a:moveTo>
                      <a:pt x="3" y="10"/>
                    </a:moveTo>
                    <a:cubicBezTo>
                      <a:pt x="23" y="14"/>
                      <a:pt x="40" y="23"/>
                      <a:pt x="59" y="32"/>
                    </a:cubicBezTo>
                    <a:cubicBezTo>
                      <a:pt x="63" y="33"/>
                      <a:pt x="68" y="29"/>
                      <a:pt x="64" y="26"/>
                    </a:cubicBezTo>
                    <a:cubicBezTo>
                      <a:pt x="46" y="10"/>
                      <a:pt x="26" y="0"/>
                      <a:pt x="3" y="4"/>
                    </a:cubicBezTo>
                    <a:cubicBezTo>
                      <a:pt x="0" y="4"/>
                      <a:pt x="0" y="9"/>
                      <a:pt x="3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altLang="en-US" lang="zh-CN" sz="2400">
                  <a:latin charset="-122" panose="02000000000000000000" pitchFamily="2" typeface="方正静蕾简体"/>
                  <a:ea charset="-122" panose="02000000000000000000" pitchFamily="2" typeface="方正静蕾简体"/>
                </a:endParaRPr>
              </a:p>
            </p:txBody>
          </p:sp>
          <p:sp>
            <p:nvSpPr>
              <p:cNvPr id="267" name="Freeform 74"/>
              <p:cNvSpPr/>
              <p:nvPr/>
            </p:nvSpPr>
            <p:spPr bwMode="auto">
              <a:xfrm>
                <a:off x="5149851" y="1784351"/>
                <a:ext cx="85725" cy="47625"/>
              </a:xfrm>
              <a:custGeom>
                <a:gdLst>
                  <a:gd fmla="*/ 3 w 83" name="T0"/>
                  <a:gd fmla="*/ 6 h 46" name="T1"/>
                  <a:gd fmla="*/ 75 w 83" name="T2"/>
                  <a:gd fmla="*/ 43 h 46" name="T3"/>
                  <a:gd fmla="*/ 79 w 83" name="T4"/>
                  <a:gd fmla="*/ 37 h 46" name="T5"/>
                  <a:gd fmla="*/ 6 w 83" name="T6"/>
                  <a:gd fmla="*/ 1 h 46" name="T7"/>
                  <a:gd fmla="*/ 3 w 83" name="T8"/>
                  <a:gd fmla="*/ 6 h 46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46" w="83">
                    <a:moveTo>
                      <a:pt x="3" y="6"/>
                    </a:moveTo>
                    <a:cubicBezTo>
                      <a:pt x="28" y="18"/>
                      <a:pt x="52" y="30"/>
                      <a:pt x="75" y="43"/>
                    </a:cubicBezTo>
                    <a:cubicBezTo>
                      <a:pt x="80" y="46"/>
                      <a:pt x="83" y="39"/>
                      <a:pt x="79" y="37"/>
                    </a:cubicBezTo>
                    <a:cubicBezTo>
                      <a:pt x="57" y="20"/>
                      <a:pt x="33" y="7"/>
                      <a:pt x="6" y="1"/>
                    </a:cubicBezTo>
                    <a:cubicBezTo>
                      <a:pt x="2" y="0"/>
                      <a:pt x="0" y="5"/>
                      <a:pt x="3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altLang="en-US" lang="zh-CN" sz="2400">
                  <a:latin charset="-122" panose="02000000000000000000" pitchFamily="2" typeface="方正静蕾简体"/>
                  <a:ea charset="-122" panose="02000000000000000000" pitchFamily="2" typeface="方正静蕾简体"/>
                </a:endParaRPr>
              </a:p>
            </p:txBody>
          </p:sp>
          <p:sp>
            <p:nvSpPr>
              <p:cNvPr id="268" name="Freeform 75"/>
              <p:cNvSpPr/>
              <p:nvPr/>
            </p:nvSpPr>
            <p:spPr bwMode="auto">
              <a:xfrm>
                <a:off x="5305426" y="1847851"/>
                <a:ext cx="66675" cy="61913"/>
              </a:xfrm>
              <a:custGeom>
                <a:gdLst>
                  <a:gd fmla="*/ 5 w 65" name="T0"/>
                  <a:gd fmla="*/ 12 h 59" name="T1"/>
                  <a:gd fmla="*/ 55 w 65" name="T2"/>
                  <a:gd fmla="*/ 55 h 59" name="T3"/>
                  <a:gd fmla="*/ 62 w 65" name="T4"/>
                  <a:gd fmla="*/ 49 h 59" name="T5"/>
                  <a:gd fmla="*/ 42 w 65" name="T6"/>
                  <a:gd fmla="*/ 23 h 59" name="T7"/>
                  <a:gd fmla="*/ 10 w 65" name="T8"/>
                  <a:gd fmla="*/ 4 h 59" name="T9"/>
                  <a:gd fmla="*/ 5 w 65" name="T10"/>
                  <a:gd fmla="*/ 12 h 59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59" w="65">
                    <a:moveTo>
                      <a:pt x="5" y="12"/>
                    </a:moveTo>
                    <a:cubicBezTo>
                      <a:pt x="23" y="25"/>
                      <a:pt x="42" y="37"/>
                      <a:pt x="55" y="55"/>
                    </a:cubicBezTo>
                    <a:cubicBezTo>
                      <a:pt x="58" y="59"/>
                      <a:pt x="65" y="53"/>
                      <a:pt x="62" y="49"/>
                    </a:cubicBezTo>
                    <a:cubicBezTo>
                      <a:pt x="57" y="39"/>
                      <a:pt x="50" y="31"/>
                      <a:pt x="42" y="23"/>
                    </a:cubicBezTo>
                    <a:cubicBezTo>
                      <a:pt x="33" y="15"/>
                      <a:pt x="21" y="9"/>
                      <a:pt x="10" y="4"/>
                    </a:cubicBezTo>
                    <a:cubicBezTo>
                      <a:pt x="5" y="0"/>
                      <a:pt x="0" y="8"/>
                      <a:pt x="5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altLang="en-US" lang="zh-CN" sz="2400">
                  <a:latin charset="-122" panose="02000000000000000000" pitchFamily="2" typeface="方正静蕾简体"/>
                  <a:ea charset="-122" panose="02000000000000000000" pitchFamily="2" typeface="方正静蕾简体"/>
                </a:endParaRPr>
              </a:p>
            </p:txBody>
          </p:sp>
          <p:sp>
            <p:nvSpPr>
              <p:cNvPr id="269" name="Freeform 76"/>
              <p:cNvSpPr/>
              <p:nvPr/>
            </p:nvSpPr>
            <p:spPr bwMode="auto">
              <a:xfrm>
                <a:off x="5380038" y="1765301"/>
                <a:ext cx="30163" cy="87313"/>
              </a:xfrm>
              <a:custGeom>
                <a:gdLst>
                  <a:gd fmla="*/ 10 w 28" name="T0"/>
                  <a:gd fmla="*/ 81 h 84" name="T1"/>
                  <a:gd fmla="*/ 27 w 28" name="T2"/>
                  <a:gd fmla="*/ 10 h 84" name="T3"/>
                  <a:gd fmla="*/ 17 w 28" name="T4"/>
                  <a:gd fmla="*/ 6 h 84" name="T5"/>
                  <a:gd fmla="*/ 4 w 28" name="T6"/>
                  <a:gd fmla="*/ 81 h 84" name="T7"/>
                  <a:gd fmla="*/ 10 w 28" name="T8"/>
                  <a:gd fmla="*/ 81 h 84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84" w="28">
                    <a:moveTo>
                      <a:pt x="10" y="81"/>
                    </a:moveTo>
                    <a:cubicBezTo>
                      <a:pt x="15" y="57"/>
                      <a:pt x="22" y="34"/>
                      <a:pt x="27" y="10"/>
                    </a:cubicBezTo>
                    <a:cubicBezTo>
                      <a:pt x="28" y="4"/>
                      <a:pt x="20" y="0"/>
                      <a:pt x="17" y="6"/>
                    </a:cubicBezTo>
                    <a:cubicBezTo>
                      <a:pt x="6" y="29"/>
                      <a:pt x="0" y="55"/>
                      <a:pt x="4" y="81"/>
                    </a:cubicBezTo>
                    <a:cubicBezTo>
                      <a:pt x="5" y="84"/>
                      <a:pt x="10" y="84"/>
                      <a:pt x="10" y="8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altLang="en-US" lang="zh-CN" sz="2400">
                  <a:latin charset="-122" panose="02000000000000000000" pitchFamily="2" typeface="方正静蕾简体"/>
                  <a:ea charset="-122" panose="02000000000000000000" pitchFamily="2" typeface="方正静蕾简体"/>
                </a:endParaRPr>
              </a:p>
            </p:txBody>
          </p:sp>
          <p:sp>
            <p:nvSpPr>
              <p:cNvPr id="270" name="Freeform 77"/>
              <p:cNvSpPr/>
              <p:nvPr/>
            </p:nvSpPr>
            <p:spPr bwMode="auto">
              <a:xfrm>
                <a:off x="5451476" y="1625601"/>
                <a:ext cx="39688" cy="63500"/>
              </a:xfrm>
              <a:custGeom>
                <a:gdLst>
                  <a:gd fmla="*/ 7 w 39" name="T0"/>
                  <a:gd fmla="*/ 58 h 62" name="T1"/>
                  <a:gd fmla="*/ 38 w 39" name="T2"/>
                  <a:gd fmla="*/ 7 h 62" name="T3"/>
                  <a:gd fmla="*/ 29 w 39" name="T4"/>
                  <a:gd fmla="*/ 3 h 62" name="T5"/>
                  <a:gd fmla="*/ 13 w 39" name="T6"/>
                  <a:gd fmla="*/ 25 h 62" name="T7"/>
                  <a:gd fmla="*/ 1 w 39" name="T8"/>
                  <a:gd fmla="*/ 56 h 62" name="T9"/>
                  <a:gd fmla="*/ 7 w 39" name="T10"/>
                  <a:gd fmla="*/ 58 h 62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62" w="39">
                    <a:moveTo>
                      <a:pt x="7" y="58"/>
                    </a:moveTo>
                    <a:cubicBezTo>
                      <a:pt x="16" y="40"/>
                      <a:pt x="30" y="26"/>
                      <a:pt x="38" y="7"/>
                    </a:cubicBezTo>
                    <a:cubicBezTo>
                      <a:pt x="39" y="2"/>
                      <a:pt x="32" y="0"/>
                      <a:pt x="29" y="3"/>
                    </a:cubicBezTo>
                    <a:cubicBezTo>
                      <a:pt x="24" y="11"/>
                      <a:pt x="18" y="18"/>
                      <a:pt x="13" y="25"/>
                    </a:cubicBezTo>
                    <a:cubicBezTo>
                      <a:pt x="7" y="34"/>
                      <a:pt x="4" y="45"/>
                      <a:pt x="1" y="56"/>
                    </a:cubicBezTo>
                    <a:cubicBezTo>
                      <a:pt x="0" y="59"/>
                      <a:pt x="5" y="62"/>
                      <a:pt x="7" y="5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altLang="en-US" lang="zh-CN" sz="2400">
                  <a:latin charset="-122" panose="02000000000000000000" pitchFamily="2" typeface="方正静蕾简体"/>
                  <a:ea charset="-122" panose="02000000000000000000" pitchFamily="2" typeface="方正静蕾简体"/>
                </a:endParaRPr>
              </a:p>
            </p:txBody>
          </p:sp>
          <p:sp>
            <p:nvSpPr>
              <p:cNvPr id="271" name="Freeform 78"/>
              <p:cNvSpPr/>
              <p:nvPr/>
            </p:nvSpPr>
            <p:spPr bwMode="auto">
              <a:xfrm>
                <a:off x="5540376" y="1449388"/>
                <a:ext cx="88900" cy="112713"/>
              </a:xfrm>
              <a:custGeom>
                <a:gdLst>
                  <a:gd fmla="*/ 8 w 86" name="T0"/>
                  <a:gd fmla="*/ 105 h 108" name="T1"/>
                  <a:gd fmla="*/ 81 w 86" name="T2"/>
                  <a:gd fmla="*/ 12 h 108" name="T3"/>
                  <a:gd fmla="*/ 75 w 86" name="T4"/>
                  <a:gd fmla="*/ 4 h 108" name="T5"/>
                  <a:gd fmla="*/ 1 w 86" name="T6"/>
                  <a:gd fmla="*/ 101 h 108" name="T7"/>
                  <a:gd fmla="*/ 8 w 86" name="T8"/>
                  <a:gd fmla="*/ 105 h 108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108" w="86">
                    <a:moveTo>
                      <a:pt x="8" y="105"/>
                    </a:moveTo>
                    <a:cubicBezTo>
                      <a:pt x="34" y="75"/>
                      <a:pt x="53" y="41"/>
                      <a:pt x="81" y="12"/>
                    </a:cubicBezTo>
                    <a:cubicBezTo>
                      <a:pt x="86" y="8"/>
                      <a:pt x="80" y="0"/>
                      <a:pt x="75" y="4"/>
                    </a:cubicBezTo>
                    <a:cubicBezTo>
                      <a:pt x="39" y="25"/>
                      <a:pt x="16" y="63"/>
                      <a:pt x="1" y="101"/>
                    </a:cubicBezTo>
                    <a:cubicBezTo>
                      <a:pt x="0" y="105"/>
                      <a:pt x="5" y="108"/>
                      <a:pt x="8" y="10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altLang="en-US" lang="zh-CN" sz="2400">
                  <a:latin charset="-122" panose="02000000000000000000" pitchFamily="2" typeface="方正静蕾简体"/>
                  <a:ea charset="-122" panose="02000000000000000000" pitchFamily="2" typeface="方正静蕾简体"/>
                </a:endParaRPr>
              </a:p>
            </p:txBody>
          </p:sp>
          <p:sp>
            <p:nvSpPr>
              <p:cNvPr id="272" name="Freeform 79"/>
              <p:cNvSpPr/>
              <p:nvPr/>
            </p:nvSpPr>
            <p:spPr bwMode="auto">
              <a:xfrm>
                <a:off x="5675313" y="1382713"/>
                <a:ext cx="88900" cy="57150"/>
              </a:xfrm>
              <a:custGeom>
                <a:gdLst>
                  <a:gd fmla="*/ 7 w 86" name="T0"/>
                  <a:gd fmla="*/ 53 h 55" name="T1"/>
                  <a:gd fmla="*/ 79 w 86" name="T2"/>
                  <a:gd fmla="*/ 13 h 55" name="T3"/>
                  <a:gd fmla="*/ 76 w 86" name="T4"/>
                  <a:gd fmla="*/ 2 h 55" name="T5"/>
                  <a:gd fmla="*/ 3 w 86" name="T6"/>
                  <a:gd fmla="*/ 48 h 55" name="T7"/>
                  <a:gd fmla="*/ 7 w 86" name="T8"/>
                  <a:gd fmla="*/ 53 h 55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55" w="86">
                    <a:moveTo>
                      <a:pt x="7" y="53"/>
                    </a:moveTo>
                    <a:cubicBezTo>
                      <a:pt x="32" y="43"/>
                      <a:pt x="53" y="22"/>
                      <a:pt x="79" y="13"/>
                    </a:cubicBezTo>
                    <a:cubicBezTo>
                      <a:pt x="86" y="10"/>
                      <a:pt x="83" y="0"/>
                      <a:pt x="76" y="2"/>
                    </a:cubicBezTo>
                    <a:cubicBezTo>
                      <a:pt x="46" y="8"/>
                      <a:pt x="24" y="27"/>
                      <a:pt x="3" y="48"/>
                    </a:cubicBezTo>
                    <a:cubicBezTo>
                      <a:pt x="0" y="51"/>
                      <a:pt x="4" y="55"/>
                      <a:pt x="7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altLang="en-US" lang="zh-CN" sz="2400">
                  <a:latin charset="-122" panose="02000000000000000000" pitchFamily="2" typeface="方正静蕾简体"/>
                  <a:ea charset="-122" panose="02000000000000000000" pitchFamily="2" typeface="方正静蕾简体"/>
                </a:endParaRPr>
              </a:p>
            </p:txBody>
          </p:sp>
          <p:sp>
            <p:nvSpPr>
              <p:cNvPr id="273" name="Freeform 80"/>
              <p:cNvSpPr/>
              <p:nvPr/>
            </p:nvSpPr>
            <p:spPr bwMode="auto">
              <a:xfrm>
                <a:off x="5895976" y="1304926"/>
                <a:ext cx="57150" cy="28575"/>
              </a:xfrm>
              <a:custGeom>
                <a:gdLst>
                  <a:gd fmla="*/ 4 w 56" name="T0"/>
                  <a:gd fmla="*/ 26 h 27" name="T1"/>
                  <a:gd fmla="*/ 55 w 56" name="T2"/>
                  <a:gd fmla="*/ 4 h 27" name="T3"/>
                  <a:gd fmla="*/ 53 w 56" name="T4"/>
                  <a:gd fmla="*/ 2 h 27" name="T5"/>
                  <a:gd fmla="*/ 2 w 56" name="T6"/>
                  <a:gd fmla="*/ 23 h 27" name="T7"/>
                  <a:gd fmla="*/ 4 w 56" name="T8"/>
                  <a:gd fmla="*/ 26 h 27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27" w="56">
                    <a:moveTo>
                      <a:pt x="4" y="26"/>
                    </a:moveTo>
                    <a:cubicBezTo>
                      <a:pt x="21" y="18"/>
                      <a:pt x="41" y="18"/>
                      <a:pt x="55" y="4"/>
                    </a:cubicBezTo>
                    <a:cubicBezTo>
                      <a:pt x="56" y="2"/>
                      <a:pt x="54" y="0"/>
                      <a:pt x="53" y="2"/>
                    </a:cubicBezTo>
                    <a:cubicBezTo>
                      <a:pt x="38" y="14"/>
                      <a:pt x="19" y="15"/>
                      <a:pt x="2" y="23"/>
                    </a:cubicBezTo>
                    <a:cubicBezTo>
                      <a:pt x="0" y="24"/>
                      <a:pt x="2" y="27"/>
                      <a:pt x="4" y="2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altLang="en-US" lang="zh-CN" sz="2400">
                  <a:latin charset="-122" panose="02000000000000000000" pitchFamily="2" typeface="方正静蕾简体"/>
                  <a:ea charset="-122" panose="02000000000000000000" pitchFamily="2" typeface="方正静蕾简体"/>
                </a:endParaRPr>
              </a:p>
            </p:txBody>
          </p:sp>
          <p:sp>
            <p:nvSpPr>
              <p:cNvPr id="274" name="Freeform 81"/>
              <p:cNvSpPr/>
              <p:nvPr/>
            </p:nvSpPr>
            <p:spPr bwMode="auto">
              <a:xfrm>
                <a:off x="6059488" y="1247776"/>
                <a:ext cx="125413" cy="41275"/>
              </a:xfrm>
              <a:custGeom>
                <a:gdLst>
                  <a:gd fmla="*/ 6 w 121" name="T0"/>
                  <a:gd fmla="*/ 38 h 40" name="T1"/>
                  <a:gd fmla="*/ 115 w 121" name="T2"/>
                  <a:gd fmla="*/ 13 h 40" name="T3"/>
                  <a:gd fmla="*/ 113 w 121" name="T4"/>
                  <a:gd fmla="*/ 0 h 40" name="T5"/>
                  <a:gd fmla="*/ 3 w 121" name="T6"/>
                  <a:gd fmla="*/ 34 h 40" name="T7"/>
                  <a:gd fmla="*/ 6 w 121" name="T8"/>
                  <a:gd fmla="*/ 38 h 40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40" w="120">
                    <a:moveTo>
                      <a:pt x="6" y="38"/>
                    </a:moveTo>
                    <a:cubicBezTo>
                      <a:pt x="40" y="23"/>
                      <a:pt x="79" y="25"/>
                      <a:pt x="115" y="13"/>
                    </a:cubicBezTo>
                    <a:cubicBezTo>
                      <a:pt x="121" y="11"/>
                      <a:pt x="121" y="0"/>
                      <a:pt x="113" y="0"/>
                    </a:cubicBezTo>
                    <a:cubicBezTo>
                      <a:pt x="72" y="3"/>
                      <a:pt x="37" y="11"/>
                      <a:pt x="3" y="34"/>
                    </a:cubicBezTo>
                    <a:cubicBezTo>
                      <a:pt x="0" y="36"/>
                      <a:pt x="3" y="40"/>
                      <a:pt x="6" y="3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altLang="en-US" lang="zh-CN" sz="2400">
                  <a:latin charset="-122" panose="02000000000000000000" pitchFamily="2" typeface="方正静蕾简体"/>
                  <a:ea charset="-122" panose="02000000000000000000" pitchFamily="2" typeface="方正静蕾简体"/>
                </a:endParaRPr>
              </a:p>
            </p:txBody>
          </p:sp>
          <p:sp>
            <p:nvSpPr>
              <p:cNvPr id="275" name="Freeform 82"/>
              <p:cNvSpPr/>
              <p:nvPr/>
            </p:nvSpPr>
            <p:spPr bwMode="auto">
              <a:xfrm>
                <a:off x="6319838" y="1225551"/>
                <a:ext cx="120650" cy="30163"/>
              </a:xfrm>
              <a:custGeom>
                <a:gdLst>
                  <a:gd fmla="*/ 8 w 116" name="T0"/>
                  <a:gd fmla="*/ 25 h 28" name="T1"/>
                  <a:gd fmla="*/ 108 w 116" name="T2"/>
                  <a:gd fmla="*/ 27 h 28" name="T3"/>
                  <a:gd fmla="*/ 110 w 116" name="T4"/>
                  <a:gd fmla="*/ 15 h 28" name="T5"/>
                  <a:gd fmla="*/ 4 w 116" name="T6"/>
                  <a:gd fmla="*/ 17 h 28" name="T7"/>
                  <a:gd fmla="*/ 8 w 116" name="T8"/>
                  <a:gd fmla="*/ 25 h 28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28" w="115">
                    <a:moveTo>
                      <a:pt x="8" y="25"/>
                    </a:moveTo>
                    <a:cubicBezTo>
                      <a:pt x="41" y="16"/>
                      <a:pt x="74" y="23"/>
                      <a:pt x="108" y="27"/>
                    </a:cubicBezTo>
                    <a:cubicBezTo>
                      <a:pt x="115" y="28"/>
                      <a:pt x="116" y="17"/>
                      <a:pt x="110" y="15"/>
                    </a:cubicBezTo>
                    <a:cubicBezTo>
                      <a:pt x="72" y="4"/>
                      <a:pt x="40" y="0"/>
                      <a:pt x="4" y="17"/>
                    </a:cubicBezTo>
                    <a:cubicBezTo>
                      <a:pt x="0" y="19"/>
                      <a:pt x="3" y="26"/>
                      <a:pt x="8" y="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altLang="en-US" lang="zh-CN" sz="2400">
                  <a:latin charset="-122" panose="02000000000000000000" pitchFamily="2" typeface="方正静蕾简体"/>
                  <a:ea charset="-122" panose="02000000000000000000" pitchFamily="2" typeface="方正静蕾简体"/>
                </a:endParaRPr>
              </a:p>
            </p:txBody>
          </p:sp>
          <p:sp>
            <p:nvSpPr>
              <p:cNvPr id="276" name="Freeform 83"/>
              <p:cNvSpPr/>
              <p:nvPr/>
            </p:nvSpPr>
            <p:spPr bwMode="auto">
              <a:xfrm>
                <a:off x="6584951" y="1241426"/>
                <a:ext cx="109538" cy="19050"/>
              </a:xfrm>
              <a:custGeom>
                <a:gdLst>
                  <a:gd fmla="*/ 5 w 106" name="T0"/>
                  <a:gd fmla="*/ 9 h 18" name="T1"/>
                  <a:gd fmla="*/ 98 w 106" name="T2"/>
                  <a:gd fmla="*/ 17 h 18" name="T3"/>
                  <a:gd fmla="*/ 100 w 106" name="T4"/>
                  <a:gd fmla="*/ 9 h 18" name="T5"/>
                  <a:gd fmla="*/ 5 w 106" name="T6"/>
                  <a:gd fmla="*/ 2 h 18" name="T7"/>
                  <a:gd fmla="*/ 5 w 106" name="T8"/>
                  <a:gd fmla="*/ 9 h 18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18" w="105">
                    <a:moveTo>
                      <a:pt x="5" y="9"/>
                    </a:moveTo>
                    <a:cubicBezTo>
                      <a:pt x="35" y="11"/>
                      <a:pt x="68" y="12"/>
                      <a:pt x="98" y="17"/>
                    </a:cubicBezTo>
                    <a:cubicBezTo>
                      <a:pt x="103" y="18"/>
                      <a:pt x="106" y="10"/>
                      <a:pt x="100" y="9"/>
                    </a:cubicBezTo>
                    <a:cubicBezTo>
                      <a:pt x="68" y="0"/>
                      <a:pt x="38" y="1"/>
                      <a:pt x="5" y="2"/>
                    </a:cubicBezTo>
                    <a:cubicBezTo>
                      <a:pt x="0" y="2"/>
                      <a:pt x="0" y="9"/>
                      <a:pt x="5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altLang="en-US" lang="zh-CN" sz="2400">
                  <a:latin charset="-122" panose="02000000000000000000" pitchFamily="2" typeface="方正静蕾简体"/>
                  <a:ea charset="-122" panose="02000000000000000000" pitchFamily="2" typeface="方正静蕾简体"/>
                </a:endParaRPr>
              </a:p>
            </p:txBody>
          </p:sp>
          <p:sp>
            <p:nvSpPr>
              <p:cNvPr id="277" name="Freeform 84"/>
              <p:cNvSpPr/>
              <p:nvPr/>
            </p:nvSpPr>
            <p:spPr bwMode="auto">
              <a:xfrm>
                <a:off x="6799263" y="1285876"/>
                <a:ext cx="117475" cy="47625"/>
              </a:xfrm>
              <a:custGeom>
                <a:gdLst>
                  <a:gd fmla="*/ 5 w 112" name="T0"/>
                  <a:gd fmla="*/ 11 h 45" name="T1"/>
                  <a:gd fmla="*/ 100 w 112" name="T2"/>
                  <a:gd fmla="*/ 42 h 45" name="T3"/>
                  <a:gd fmla="*/ 105 w 112" name="T4"/>
                  <a:gd fmla="*/ 29 h 45" name="T5"/>
                  <a:gd fmla="*/ 8 w 112" name="T6"/>
                  <a:gd fmla="*/ 1 h 45" name="T7"/>
                  <a:gd fmla="*/ 5 w 112" name="T8"/>
                  <a:gd fmla="*/ 11 h 45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45" w="112">
                    <a:moveTo>
                      <a:pt x="5" y="11"/>
                    </a:moveTo>
                    <a:cubicBezTo>
                      <a:pt x="35" y="25"/>
                      <a:pt x="69" y="29"/>
                      <a:pt x="100" y="42"/>
                    </a:cubicBezTo>
                    <a:cubicBezTo>
                      <a:pt x="107" y="45"/>
                      <a:pt x="112" y="33"/>
                      <a:pt x="105" y="29"/>
                    </a:cubicBezTo>
                    <a:cubicBezTo>
                      <a:pt x="76" y="13"/>
                      <a:pt x="41" y="2"/>
                      <a:pt x="8" y="1"/>
                    </a:cubicBezTo>
                    <a:cubicBezTo>
                      <a:pt x="2" y="0"/>
                      <a:pt x="0" y="9"/>
                      <a:pt x="5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altLang="en-US" lang="zh-CN" sz="2400">
                  <a:latin charset="-122" panose="02000000000000000000" pitchFamily="2" typeface="方正静蕾简体"/>
                  <a:ea charset="-122" panose="02000000000000000000" pitchFamily="2" typeface="方正静蕾简体"/>
                </a:endParaRPr>
              </a:p>
            </p:txBody>
          </p:sp>
          <p:sp>
            <p:nvSpPr>
              <p:cNvPr id="278" name="Freeform 85"/>
              <p:cNvSpPr/>
              <p:nvPr/>
            </p:nvSpPr>
            <p:spPr bwMode="auto">
              <a:xfrm>
                <a:off x="6962776" y="1343026"/>
                <a:ext cx="122238" cy="44450"/>
              </a:xfrm>
              <a:custGeom>
                <a:gdLst>
                  <a:gd fmla="*/ 3 w 117" name="T0"/>
                  <a:gd fmla="*/ 4 h 43" name="T1"/>
                  <a:gd fmla="*/ 109 w 117" name="T2"/>
                  <a:gd fmla="*/ 41 h 43" name="T3"/>
                  <a:gd fmla="*/ 113 w 117" name="T4"/>
                  <a:gd fmla="*/ 35 h 43" name="T5"/>
                  <a:gd fmla="*/ 3 w 117" name="T6"/>
                  <a:gd fmla="*/ 0 h 43" name="T7"/>
                  <a:gd fmla="*/ 3 w 117" name="T8"/>
                  <a:gd fmla="*/ 4 h 43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43" w="117">
                    <a:moveTo>
                      <a:pt x="3" y="4"/>
                    </a:moveTo>
                    <a:cubicBezTo>
                      <a:pt x="41" y="6"/>
                      <a:pt x="76" y="23"/>
                      <a:pt x="109" y="41"/>
                    </a:cubicBezTo>
                    <a:cubicBezTo>
                      <a:pt x="113" y="43"/>
                      <a:pt x="117" y="37"/>
                      <a:pt x="113" y="35"/>
                    </a:cubicBezTo>
                    <a:cubicBezTo>
                      <a:pt x="79" y="13"/>
                      <a:pt x="43" y="0"/>
                      <a:pt x="3" y="0"/>
                    </a:cubicBezTo>
                    <a:cubicBezTo>
                      <a:pt x="0" y="0"/>
                      <a:pt x="0" y="4"/>
                      <a:pt x="3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altLang="en-US" lang="zh-CN" sz="2400">
                  <a:latin charset="-122" panose="02000000000000000000" pitchFamily="2" typeface="方正静蕾简体"/>
                  <a:ea charset="-122" panose="02000000000000000000" pitchFamily="2" typeface="方正静蕾简体"/>
                </a:endParaRPr>
              </a:p>
            </p:txBody>
          </p:sp>
          <p:sp>
            <p:nvSpPr>
              <p:cNvPr id="279" name="Freeform 86"/>
              <p:cNvSpPr/>
              <p:nvPr/>
            </p:nvSpPr>
            <p:spPr bwMode="auto">
              <a:xfrm>
                <a:off x="7148513" y="1409701"/>
                <a:ext cx="104775" cy="49213"/>
              </a:xfrm>
              <a:custGeom>
                <a:gdLst>
                  <a:gd fmla="*/ 3 w 101" name="T0"/>
                  <a:gd fmla="*/ 6 h 47" name="T1"/>
                  <a:gd fmla="*/ 90 w 101" name="T2"/>
                  <a:gd fmla="*/ 45 h 47" name="T3"/>
                  <a:gd fmla="*/ 96 w 101" name="T4"/>
                  <a:gd fmla="*/ 35 h 47" name="T5"/>
                  <a:gd fmla="*/ 4 w 101" name="T6"/>
                  <a:gd fmla="*/ 0 h 47" name="T7"/>
                  <a:gd fmla="*/ 3 w 101" name="T8"/>
                  <a:gd fmla="*/ 6 h 47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47" w="100">
                    <a:moveTo>
                      <a:pt x="3" y="6"/>
                    </a:moveTo>
                    <a:cubicBezTo>
                      <a:pt x="31" y="18"/>
                      <a:pt x="59" y="37"/>
                      <a:pt x="90" y="45"/>
                    </a:cubicBezTo>
                    <a:cubicBezTo>
                      <a:pt x="95" y="47"/>
                      <a:pt x="101" y="39"/>
                      <a:pt x="96" y="35"/>
                    </a:cubicBezTo>
                    <a:cubicBezTo>
                      <a:pt x="70" y="15"/>
                      <a:pt x="36" y="3"/>
                      <a:pt x="4" y="0"/>
                    </a:cubicBezTo>
                    <a:cubicBezTo>
                      <a:pt x="1" y="0"/>
                      <a:pt x="0" y="4"/>
                      <a:pt x="3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altLang="en-US" lang="zh-CN" sz="2400">
                  <a:latin charset="-122" panose="02000000000000000000" pitchFamily="2" typeface="方正静蕾简体"/>
                  <a:ea charset="-122" panose="02000000000000000000" pitchFamily="2" typeface="方正静蕾简体"/>
                </a:endParaRPr>
              </a:p>
            </p:txBody>
          </p:sp>
          <p:sp>
            <p:nvSpPr>
              <p:cNvPr id="280" name="Freeform 87"/>
              <p:cNvSpPr/>
              <p:nvPr/>
            </p:nvSpPr>
            <p:spPr bwMode="auto">
              <a:xfrm>
                <a:off x="7273926" y="1504951"/>
                <a:ext cx="114300" cy="74613"/>
              </a:xfrm>
              <a:custGeom>
                <a:gdLst>
                  <a:gd fmla="*/ 6 w 110" name="T0"/>
                  <a:gd fmla="*/ 10 h 71" name="T1"/>
                  <a:gd fmla="*/ 55 w 110" name="T2"/>
                  <a:gd fmla="*/ 40 h 71" name="T3"/>
                  <a:gd fmla="*/ 99 w 110" name="T4"/>
                  <a:gd fmla="*/ 67 h 71" name="T5"/>
                  <a:gd fmla="*/ 104 w 110" name="T6"/>
                  <a:gd fmla="*/ 58 h 71" name="T7"/>
                  <a:gd fmla="*/ 9 w 110" name="T8"/>
                  <a:gd fmla="*/ 0 h 71" name="T9"/>
                  <a:gd fmla="*/ 6 w 110" name="T10"/>
                  <a:gd fmla="*/ 10 h 71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71" w="110">
                    <a:moveTo>
                      <a:pt x="6" y="10"/>
                    </a:moveTo>
                    <a:cubicBezTo>
                      <a:pt x="24" y="16"/>
                      <a:pt x="41" y="28"/>
                      <a:pt x="55" y="40"/>
                    </a:cubicBezTo>
                    <a:cubicBezTo>
                      <a:pt x="69" y="51"/>
                      <a:pt x="83" y="59"/>
                      <a:pt x="99" y="67"/>
                    </a:cubicBezTo>
                    <a:cubicBezTo>
                      <a:pt x="105" y="71"/>
                      <a:pt x="110" y="62"/>
                      <a:pt x="104" y="58"/>
                    </a:cubicBezTo>
                    <a:cubicBezTo>
                      <a:pt x="73" y="35"/>
                      <a:pt x="49" y="6"/>
                      <a:pt x="9" y="0"/>
                    </a:cubicBezTo>
                    <a:cubicBezTo>
                      <a:pt x="3" y="0"/>
                      <a:pt x="0" y="8"/>
                      <a:pt x="6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altLang="en-US" lang="zh-CN" sz="2400">
                  <a:latin charset="-122" panose="02000000000000000000" pitchFamily="2" typeface="方正静蕾简体"/>
                  <a:ea charset="-122" panose="02000000000000000000" pitchFamily="2" typeface="方正静蕾简体"/>
                </a:endParaRPr>
              </a:p>
            </p:txBody>
          </p:sp>
          <p:sp>
            <p:nvSpPr>
              <p:cNvPr id="281" name="Freeform 88"/>
              <p:cNvSpPr/>
              <p:nvPr/>
            </p:nvSpPr>
            <p:spPr bwMode="auto">
              <a:xfrm>
                <a:off x="7424738" y="1631951"/>
                <a:ext cx="88900" cy="96838"/>
              </a:xfrm>
              <a:custGeom>
                <a:gdLst>
                  <a:gd fmla="*/ 3 w 85" name="T0"/>
                  <a:gd fmla="*/ 9 h 93" name="T1"/>
                  <a:gd fmla="*/ 75 w 85" name="T2"/>
                  <a:gd fmla="*/ 89 h 93" name="T3"/>
                  <a:gd fmla="*/ 83 w 85" name="T4"/>
                  <a:gd fmla="*/ 83 h 93" name="T5"/>
                  <a:gd fmla="*/ 8 w 85" name="T6"/>
                  <a:gd fmla="*/ 2 h 93" name="T7"/>
                  <a:gd fmla="*/ 3 w 85" name="T8"/>
                  <a:gd fmla="*/ 9 h 93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93" w="85">
                    <a:moveTo>
                      <a:pt x="3" y="9"/>
                    </a:moveTo>
                    <a:cubicBezTo>
                      <a:pt x="28" y="35"/>
                      <a:pt x="50" y="63"/>
                      <a:pt x="75" y="89"/>
                    </a:cubicBezTo>
                    <a:cubicBezTo>
                      <a:pt x="79" y="93"/>
                      <a:pt x="85" y="88"/>
                      <a:pt x="83" y="83"/>
                    </a:cubicBezTo>
                    <a:cubicBezTo>
                      <a:pt x="64" y="52"/>
                      <a:pt x="41" y="20"/>
                      <a:pt x="8" y="2"/>
                    </a:cubicBezTo>
                    <a:cubicBezTo>
                      <a:pt x="4" y="0"/>
                      <a:pt x="0" y="5"/>
                      <a:pt x="3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altLang="en-US" lang="zh-CN" sz="2400">
                  <a:latin charset="-122" panose="02000000000000000000" pitchFamily="2" typeface="方正静蕾简体"/>
                  <a:ea charset="-122" panose="02000000000000000000" pitchFamily="2" typeface="方正静蕾简体"/>
                </a:endParaRPr>
              </a:p>
            </p:txBody>
          </p:sp>
          <p:sp>
            <p:nvSpPr>
              <p:cNvPr id="282" name="Freeform 89"/>
              <p:cNvSpPr/>
              <p:nvPr/>
            </p:nvSpPr>
            <p:spPr bwMode="auto">
              <a:xfrm>
                <a:off x="7540626" y="1792288"/>
                <a:ext cx="53975" cy="84138"/>
              </a:xfrm>
              <a:custGeom>
                <a:gdLst>
                  <a:gd fmla="*/ 2 w 52" name="T0"/>
                  <a:gd fmla="*/ 4 h 81" name="T1"/>
                  <a:gd fmla="*/ 22 w 52" name="T2"/>
                  <a:gd fmla="*/ 44 h 81" name="T3"/>
                  <a:gd fmla="*/ 45 w 52" name="T4"/>
                  <a:gd fmla="*/ 78 h 81" name="T5"/>
                  <a:gd fmla="*/ 50 w 52" name="T6"/>
                  <a:gd fmla="*/ 74 h 81" name="T7"/>
                  <a:gd fmla="*/ 32 w 52" name="T8"/>
                  <a:gd fmla="*/ 39 h 81" name="T9"/>
                  <a:gd fmla="*/ 6 w 52" name="T10"/>
                  <a:gd fmla="*/ 2 h 81" name="T11"/>
                  <a:gd fmla="*/ 2 w 52" name="T12"/>
                  <a:gd fmla="*/ 4 h 81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81" w="52">
                    <a:moveTo>
                      <a:pt x="2" y="4"/>
                    </a:moveTo>
                    <a:cubicBezTo>
                      <a:pt x="9" y="17"/>
                      <a:pt x="15" y="31"/>
                      <a:pt x="22" y="44"/>
                    </a:cubicBezTo>
                    <a:cubicBezTo>
                      <a:pt x="29" y="56"/>
                      <a:pt x="36" y="67"/>
                      <a:pt x="45" y="78"/>
                    </a:cubicBezTo>
                    <a:cubicBezTo>
                      <a:pt x="47" y="81"/>
                      <a:pt x="52" y="77"/>
                      <a:pt x="50" y="74"/>
                    </a:cubicBezTo>
                    <a:cubicBezTo>
                      <a:pt x="44" y="62"/>
                      <a:pt x="38" y="50"/>
                      <a:pt x="32" y="39"/>
                    </a:cubicBezTo>
                    <a:cubicBezTo>
                      <a:pt x="24" y="25"/>
                      <a:pt x="14" y="14"/>
                      <a:pt x="6" y="2"/>
                    </a:cubicBezTo>
                    <a:cubicBezTo>
                      <a:pt x="4" y="0"/>
                      <a:pt x="0" y="2"/>
                      <a:pt x="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altLang="en-US" lang="zh-CN" sz="2400">
                  <a:latin charset="-122" panose="02000000000000000000" pitchFamily="2" typeface="方正静蕾简体"/>
                  <a:ea charset="-122" panose="02000000000000000000" pitchFamily="2" typeface="方正静蕾简体"/>
                </a:endParaRPr>
              </a:p>
            </p:txBody>
          </p:sp>
          <p:sp>
            <p:nvSpPr>
              <p:cNvPr id="283" name="Freeform 90"/>
              <p:cNvSpPr/>
              <p:nvPr/>
            </p:nvSpPr>
            <p:spPr bwMode="auto">
              <a:xfrm>
                <a:off x="7627938" y="1963738"/>
                <a:ext cx="57150" cy="109538"/>
              </a:xfrm>
              <a:custGeom>
                <a:gdLst>
                  <a:gd fmla="*/ 2 w 55" name="T0"/>
                  <a:gd fmla="*/ 6 h 106" name="T1"/>
                  <a:gd fmla="*/ 45 w 55" name="T2"/>
                  <a:gd fmla="*/ 102 h 106" name="T3"/>
                  <a:gd fmla="*/ 53 w 55" name="T4"/>
                  <a:gd fmla="*/ 98 h 106" name="T5"/>
                  <a:gd fmla="*/ 9 w 55" name="T6"/>
                  <a:gd fmla="*/ 3 h 106" name="T7"/>
                  <a:gd fmla="*/ 2 w 55" name="T8"/>
                  <a:gd fmla="*/ 6 h 106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105" w="55">
                    <a:moveTo>
                      <a:pt x="2" y="6"/>
                    </a:moveTo>
                    <a:cubicBezTo>
                      <a:pt x="14" y="39"/>
                      <a:pt x="30" y="70"/>
                      <a:pt x="45" y="102"/>
                    </a:cubicBezTo>
                    <a:cubicBezTo>
                      <a:pt x="47" y="106"/>
                      <a:pt x="55" y="103"/>
                      <a:pt x="53" y="98"/>
                    </a:cubicBezTo>
                    <a:cubicBezTo>
                      <a:pt x="42" y="65"/>
                      <a:pt x="28" y="33"/>
                      <a:pt x="9" y="3"/>
                    </a:cubicBezTo>
                    <a:cubicBezTo>
                      <a:pt x="7" y="0"/>
                      <a:pt x="0" y="2"/>
                      <a:pt x="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altLang="en-US" lang="zh-CN" sz="2400">
                  <a:latin charset="-122" panose="02000000000000000000" pitchFamily="2" typeface="方正静蕾简体"/>
                  <a:ea charset="-122" panose="02000000000000000000" pitchFamily="2" typeface="方正静蕾简体"/>
                </a:endParaRPr>
              </a:p>
            </p:txBody>
          </p:sp>
          <p:sp>
            <p:nvSpPr>
              <p:cNvPr id="284" name="Freeform 91"/>
              <p:cNvSpPr/>
              <p:nvPr/>
            </p:nvSpPr>
            <p:spPr bwMode="auto">
              <a:xfrm>
                <a:off x="7700963" y="2119313"/>
                <a:ext cx="49213" cy="73025"/>
              </a:xfrm>
              <a:custGeom>
                <a:gdLst>
                  <a:gd fmla="*/ 2 w 47" name="T0"/>
                  <a:gd fmla="*/ 9 h 70" name="T1"/>
                  <a:gd fmla="*/ 32 w 47" name="T2"/>
                  <a:gd fmla="*/ 63 h 70" name="T3"/>
                  <a:gd fmla="*/ 43 w 47" name="T4"/>
                  <a:gd fmla="*/ 54 h 70" name="T5"/>
                  <a:gd fmla="*/ 13 w 47" name="T6"/>
                  <a:gd fmla="*/ 4 h 70" name="T7"/>
                  <a:gd fmla="*/ 2 w 47" name="T8"/>
                  <a:gd fmla="*/ 9 h 70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70" w="47">
                    <a:moveTo>
                      <a:pt x="2" y="9"/>
                    </a:moveTo>
                    <a:cubicBezTo>
                      <a:pt x="9" y="29"/>
                      <a:pt x="18" y="47"/>
                      <a:pt x="32" y="63"/>
                    </a:cubicBezTo>
                    <a:cubicBezTo>
                      <a:pt x="37" y="70"/>
                      <a:pt x="47" y="61"/>
                      <a:pt x="43" y="54"/>
                    </a:cubicBezTo>
                    <a:cubicBezTo>
                      <a:pt x="34" y="37"/>
                      <a:pt x="24" y="20"/>
                      <a:pt x="13" y="4"/>
                    </a:cubicBezTo>
                    <a:cubicBezTo>
                      <a:pt x="9" y="0"/>
                      <a:pt x="0" y="2"/>
                      <a:pt x="2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altLang="en-US" lang="zh-CN" sz="2400">
                  <a:latin charset="-122" panose="02000000000000000000" pitchFamily="2" typeface="方正静蕾简体"/>
                  <a:ea charset="-122" panose="02000000000000000000" pitchFamily="2" typeface="方正静蕾简体"/>
                </a:endParaRPr>
              </a:p>
            </p:txBody>
          </p:sp>
          <p:sp>
            <p:nvSpPr>
              <p:cNvPr id="285" name="Freeform 92"/>
              <p:cNvSpPr/>
              <p:nvPr/>
            </p:nvSpPr>
            <p:spPr bwMode="auto">
              <a:xfrm>
                <a:off x="8164513" y="3827463"/>
                <a:ext cx="123825" cy="60325"/>
              </a:xfrm>
              <a:custGeom>
                <a:gdLst>
                  <a:gd fmla="*/ 1 w 118" name="T0"/>
                  <a:gd fmla="*/ 59 h 59" name="T1"/>
                  <a:gd fmla="*/ 115 w 118" name="T2"/>
                  <a:gd fmla="*/ 6 h 59" name="T3"/>
                  <a:gd fmla="*/ 112 w 118" name="T4"/>
                  <a:gd fmla="*/ 0 h 59" name="T5"/>
                  <a:gd fmla="*/ 0 w 118" name="T6"/>
                  <a:gd fmla="*/ 58 h 59" name="T7"/>
                  <a:gd fmla="*/ 1 w 118" name="T8"/>
                  <a:gd fmla="*/ 59 h 59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59" w="118">
                    <a:moveTo>
                      <a:pt x="1" y="59"/>
                    </a:moveTo>
                    <a:cubicBezTo>
                      <a:pt x="41" y="56"/>
                      <a:pt x="81" y="26"/>
                      <a:pt x="115" y="6"/>
                    </a:cubicBezTo>
                    <a:cubicBezTo>
                      <a:pt x="118" y="4"/>
                      <a:pt x="116" y="0"/>
                      <a:pt x="112" y="0"/>
                    </a:cubicBezTo>
                    <a:cubicBezTo>
                      <a:pt x="73" y="9"/>
                      <a:pt x="33" y="35"/>
                      <a:pt x="0" y="58"/>
                    </a:cubicBezTo>
                    <a:cubicBezTo>
                      <a:pt x="0" y="58"/>
                      <a:pt x="0" y="59"/>
                      <a:pt x="1" y="5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altLang="en-US" lang="zh-CN" sz="2400">
                  <a:latin charset="-122" panose="02000000000000000000" pitchFamily="2" typeface="方正静蕾简体"/>
                  <a:ea charset="-122" panose="02000000000000000000" pitchFamily="2" typeface="方正静蕾简体"/>
                </a:endParaRPr>
              </a:p>
            </p:txBody>
          </p:sp>
        </p:grpSp>
      </p:grpSp>
      <p:sp>
        <p:nvSpPr>
          <p:cNvPr id="286" name="Rectangle 1"/>
          <p:cNvSpPr>
            <a:spLocks noChangeArrowheads="1"/>
          </p:cNvSpPr>
          <p:nvPr/>
        </p:nvSpPr>
        <p:spPr bwMode="auto">
          <a:xfrm>
            <a:off x="1385586" y="2543120"/>
            <a:ext cx="2023266" cy="74928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 anchorCtr="0" bIns="63480" compatLnSpc="1" lIns="0" numCol="1" rIns="0" tIns="0" vert="horz" wrap="square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mtClean="0" sz="1000">
                <a:latin charset="-122" panose="020b0503020204020204" pitchFamily="34" typeface="微软雅黑"/>
                <a:ea charset="-122" panose="020b0503020204020204" pitchFamily="34" typeface="微软雅黑"/>
              </a:rPr>
              <a:t>       产品特点主要是要突出其产品的优势和不同于其他产品的优势所在。</a:t>
            </a:r>
          </a:p>
        </p:txBody>
      </p:sp>
      <p:sp>
        <p:nvSpPr>
          <p:cNvPr id="287" name="矩形 286"/>
          <p:cNvSpPr/>
          <p:nvPr/>
        </p:nvSpPr>
        <p:spPr>
          <a:xfrm>
            <a:off x="1702841" y="1870972"/>
            <a:ext cx="2240280" cy="9144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lang="zh-CN" smtClean="0" sz="5400">
                <a:latin charset="-122" pitchFamily="50" typeface="造字工房丁丁（非商用）常规体"/>
                <a:ea charset="-122" pitchFamily="50" typeface="造字工房丁丁（非商用）常规体"/>
                <a:cs charset="-34" panose="02020603050405020304" pitchFamily="18" typeface="Angsana New"/>
              </a:rPr>
              <a:t>速度快</a:t>
            </a:r>
          </a:p>
        </p:txBody>
      </p:sp>
      <p:sp>
        <p:nvSpPr>
          <p:cNvPr id="288" name="Rectangle 1"/>
          <p:cNvSpPr>
            <a:spLocks noChangeArrowheads="1"/>
          </p:cNvSpPr>
          <p:nvPr/>
        </p:nvSpPr>
        <p:spPr bwMode="auto">
          <a:xfrm>
            <a:off x="6761553" y="1577694"/>
            <a:ext cx="1724960" cy="74928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 anchorCtr="0" bIns="63480" compatLnSpc="1" lIns="0" numCol="1" rIns="0" tIns="0" vert="horz" wrap="square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mtClean="0" sz="1000">
                <a:latin charset="-122" panose="020b0503020204020204" pitchFamily="34" typeface="微软雅黑"/>
                <a:ea charset="-122" panose="020b0503020204020204" pitchFamily="34" typeface="微软雅黑"/>
              </a:rPr>
              <a:t>       产品特点主要是要突出其产品的优势和不同于其他产品的优势所在。</a:t>
            </a:r>
          </a:p>
        </p:txBody>
      </p:sp>
      <p:sp>
        <p:nvSpPr>
          <p:cNvPr id="289" name="矩形 288"/>
          <p:cNvSpPr/>
          <p:nvPr/>
        </p:nvSpPr>
        <p:spPr>
          <a:xfrm>
            <a:off x="6691524" y="964116"/>
            <a:ext cx="2926080" cy="9144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lang="zh-CN" smtClean="0" sz="5400">
                <a:latin charset="-122" pitchFamily="50" typeface="造字工房丁丁（非商用）常规体"/>
                <a:ea charset="-122" pitchFamily="50" typeface="造字工房丁丁（非商用）常规体"/>
                <a:cs charset="-34" panose="02020603050405020304" pitchFamily="18" typeface="Angsana New"/>
              </a:rPr>
              <a:t>灵活方便</a:t>
            </a:r>
          </a:p>
        </p:txBody>
      </p:sp>
      <p:sp>
        <p:nvSpPr>
          <p:cNvPr id="290" name="Rectangle 1"/>
          <p:cNvSpPr>
            <a:spLocks noChangeArrowheads="1"/>
          </p:cNvSpPr>
          <p:nvPr/>
        </p:nvSpPr>
        <p:spPr bwMode="auto">
          <a:xfrm>
            <a:off x="2500900" y="4937430"/>
            <a:ext cx="1724960" cy="74928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 anchorCtr="0" bIns="63480" compatLnSpc="1" lIns="0" numCol="1" rIns="0" tIns="0" vert="horz" wrap="square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mtClean="0" sz="1000">
                <a:latin charset="-122" panose="020b0503020204020204" pitchFamily="34" typeface="微软雅黑"/>
                <a:ea charset="-122" panose="020b0503020204020204" pitchFamily="34" typeface="微软雅黑"/>
              </a:rPr>
              <a:t>       产品特点主要是要突出其产品的优势和不同于其他产品的优势所在。</a:t>
            </a:r>
          </a:p>
        </p:txBody>
      </p:sp>
      <p:sp>
        <p:nvSpPr>
          <p:cNvPr id="291" name="矩形 290"/>
          <p:cNvSpPr/>
          <p:nvPr/>
        </p:nvSpPr>
        <p:spPr>
          <a:xfrm>
            <a:off x="2430872" y="4323852"/>
            <a:ext cx="2926080" cy="9144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lang="zh-CN" smtClean="0" sz="5400">
                <a:latin charset="-122" pitchFamily="50" typeface="造字工房丁丁（非商用）常规体"/>
                <a:ea charset="-122" pitchFamily="50" typeface="造字工房丁丁（非商用）常规体"/>
                <a:cs charset="-34" panose="02020603050405020304" pitchFamily="18" typeface="Angsana New"/>
              </a:rPr>
              <a:t>持久耐用</a:t>
            </a:r>
          </a:p>
        </p:txBody>
      </p:sp>
    </p:spTree>
    <p:extLst>
      <p:ext uri="{BB962C8B-B14F-4D97-AF65-F5344CB8AC3E}">
        <p14:creationId val="3162741706"/>
      </p:ext>
    </p:extLst>
  </p:cSld>
  <p:clrMapOvr>
    <a:masterClrMapping/>
  </p:clrMapOvr>
  <mc:AlternateContent>
    <mc:Choice Requires="p15">
      <p:transition p14:dur="1250" spd="slow">
        <p15:prstTrans prst="pageCurlDouble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250" fill="hold" id="7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250" fill="hold" id="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250" id="9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fill="hold" grpId="0" id="11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1250" id="13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1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7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8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9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id="21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3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4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5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id="27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9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0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1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grpId="0" id="33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1250" id="35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6" nodeType="afterGroup">
                            <p:stCondLst>
                              <p:cond delay="6750"/>
                            </p:stCondLst>
                            <p:childTnLst>
                              <p:par>
                                <p:cTn fill="hold" grpId="0" id="37" nodeType="afterEffect" presetClass="entr" presetID="53" presetSubtype="0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39"/>
                                        <p:tgtEl>
                                          <p:spTgt spid="2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0"/>
                                        <p:tgtEl>
                                          <p:spTgt spid="2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41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2" nodeType="afterGroup">
                            <p:stCondLst>
                              <p:cond delay="7750"/>
                            </p:stCondLst>
                            <p:childTnLst>
                              <p:par>
                                <p:cTn fill="hold" grpId="0" id="43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1250" id="45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6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fill="hold" grpId="0" id="47" nodeType="afterEffect" presetClass="entr" presetID="53" presetSubtype="0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49"/>
                                        <p:tgtEl>
                                          <p:spTgt spid="2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0"/>
                                        <p:tgtEl>
                                          <p:spTgt spid="2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51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2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fill="hold" grpId="0" id="53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1250" id="55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6" nodeType="afterGroup">
                            <p:stCondLst>
                              <p:cond delay="11250"/>
                            </p:stCondLst>
                            <p:childTnLst>
                              <p:par>
                                <p:cTn fill="hold" grpId="0" id="57" nodeType="afterEffect" presetClass="entr" presetID="53" presetSubtype="0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59"/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0"/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61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6"/>
      <p:bldP grpId="0" spid="286"/>
      <p:bldP grpId="0" spid="287"/>
      <p:bldP grpId="0" spid="288"/>
      <p:bldP grpId="0" spid="289"/>
      <p:bldP grpId="0" spid="290"/>
      <p:bldP grpId="0" spid="291"/>
    </p:bldLst>
  </p:timing>
</p:sld>
</file>

<file path=ppt/slides/slide1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-29270"/>
            <a:ext cx="12192000" cy="688727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649883" y="427367"/>
            <a:ext cx="4246880" cy="13106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lang="zh-CN" smtClean="0" sz="8000">
                <a:latin charset="-122" pitchFamily="50" typeface="造字工房丁丁（非商用）常规体"/>
                <a:ea charset="-122" pitchFamily="50" typeface="造字工房丁丁（非商用）常规体"/>
                <a:cs charset="-34" panose="02020603050405020304" pitchFamily="18" typeface="Angsana New"/>
              </a:rPr>
              <a:t>产品优势</a:t>
            </a:r>
          </a:p>
        </p:txBody>
      </p:sp>
      <p:sp>
        <p:nvSpPr>
          <p:cNvPr id="292" name="矩形 291"/>
          <p:cNvSpPr/>
          <p:nvPr/>
        </p:nvSpPr>
        <p:spPr>
          <a:xfrm>
            <a:off x="3907433" y="4218317"/>
            <a:ext cx="1706880" cy="10058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lang="zh-CN" smtClean="0" sz="6000">
                <a:latin charset="-122" pitchFamily="50" typeface="造字工房丁丁（非商用）常规体"/>
                <a:ea charset="-122" pitchFamily="50" typeface="造字工房丁丁（非商用）常规体"/>
                <a:cs charset="-34" panose="02020603050405020304" pitchFamily="18" typeface="Angsana New"/>
              </a:rPr>
              <a:t>简单</a:t>
            </a:r>
          </a:p>
        </p:txBody>
      </p:sp>
      <p:sp>
        <p:nvSpPr>
          <p:cNvPr id="293" name="矩形 292"/>
          <p:cNvSpPr/>
          <p:nvPr/>
        </p:nvSpPr>
        <p:spPr>
          <a:xfrm>
            <a:off x="9508132" y="2065667"/>
            <a:ext cx="1198880" cy="7010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lang="zh-CN" smtClean="0" sz="4000">
                <a:latin charset="-122" pitchFamily="50" typeface="造字工房丁丁（非商用）常规体"/>
                <a:ea charset="-122" pitchFamily="50" typeface="造字工房丁丁（非商用）常规体"/>
                <a:cs charset="-34" panose="02020603050405020304" pitchFamily="18" typeface="Angsana New"/>
              </a:rPr>
              <a:t>便捷</a:t>
            </a:r>
          </a:p>
        </p:txBody>
      </p:sp>
      <p:sp>
        <p:nvSpPr>
          <p:cNvPr id="294" name="矩形 293"/>
          <p:cNvSpPr/>
          <p:nvPr/>
        </p:nvSpPr>
        <p:spPr>
          <a:xfrm>
            <a:off x="3678833" y="2160917"/>
            <a:ext cx="995680" cy="5791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lang="zh-CN" smtClean="0" sz="3200">
                <a:latin charset="-122" pitchFamily="50" typeface="造字工房丁丁（非商用）常规体"/>
                <a:ea charset="-122" pitchFamily="50" typeface="造字工房丁丁（非商用）常规体"/>
                <a:cs charset="-34" panose="02020603050405020304" pitchFamily="18" typeface="Angsana New"/>
              </a:rPr>
              <a:t>漂亮</a:t>
            </a:r>
          </a:p>
        </p:txBody>
      </p:sp>
      <p:sp>
        <p:nvSpPr>
          <p:cNvPr id="295" name="矩形 294"/>
          <p:cNvSpPr/>
          <p:nvPr/>
        </p:nvSpPr>
        <p:spPr>
          <a:xfrm>
            <a:off x="10174882" y="853848"/>
            <a:ext cx="995680" cy="5791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lang="zh-CN" smtClean="0" sz="3200">
                <a:latin charset="-122" pitchFamily="50" typeface="造字工房丁丁（非商用）常规体"/>
                <a:ea charset="-122" pitchFamily="50" typeface="造字工房丁丁（非商用）常规体"/>
                <a:cs charset="-34" panose="02020603050405020304" pitchFamily="18" typeface="Angsana New"/>
              </a:rPr>
              <a:t>逼格</a:t>
            </a:r>
          </a:p>
        </p:txBody>
      </p:sp>
      <p:sp>
        <p:nvSpPr>
          <p:cNvPr id="296" name="矩形 295"/>
          <p:cNvSpPr/>
          <p:nvPr/>
        </p:nvSpPr>
        <p:spPr>
          <a:xfrm>
            <a:off x="10381128" y="3400597"/>
            <a:ext cx="995680" cy="5791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lang="zh-CN" smtClean="0" sz="3200">
                <a:latin charset="-122" pitchFamily="50" typeface="造字工房丁丁（非商用）常规体"/>
                <a:ea charset="-122" pitchFamily="50" typeface="造字工房丁丁（非商用）常规体"/>
                <a:cs charset="-34" panose="02020603050405020304" pitchFamily="18" typeface="Angsana New"/>
              </a:rPr>
              <a:t>经济</a:t>
            </a:r>
          </a:p>
        </p:txBody>
      </p:sp>
      <p:sp>
        <p:nvSpPr>
          <p:cNvPr id="297" name="矩形 296"/>
          <p:cNvSpPr/>
          <p:nvPr/>
        </p:nvSpPr>
        <p:spPr>
          <a:xfrm>
            <a:off x="3557015" y="5973845"/>
            <a:ext cx="995680" cy="5791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lang="zh-CN" smtClean="0" sz="3200">
                <a:latin charset="-122" pitchFamily="50" typeface="造字工房丁丁（非商用）常规体"/>
                <a:ea charset="-122" pitchFamily="50" typeface="造字工房丁丁（非商用）常规体"/>
                <a:cs charset="-34" panose="02020603050405020304" pitchFamily="18" typeface="Angsana New"/>
              </a:rPr>
              <a:t>实用</a:t>
            </a:r>
          </a:p>
        </p:txBody>
      </p:sp>
      <p:sp>
        <p:nvSpPr>
          <p:cNvPr id="298" name="Rectangle 1"/>
          <p:cNvSpPr>
            <a:spLocks noChangeArrowheads="1"/>
          </p:cNvSpPr>
          <p:nvPr/>
        </p:nvSpPr>
        <p:spPr bwMode="auto">
          <a:xfrm>
            <a:off x="761305" y="2255354"/>
            <a:ext cx="2472123" cy="298956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 anchorCtr="0" bIns="63480" compatLnSpc="1" lIns="0" numCol="1" rIns="0" tIns="0" vert="horz" wrap="square">
            <a:prstTxWarp prst="textNoShape">
              <a:avLst/>
            </a:prstTxWarp>
            <a:spAutoFit/>
          </a:bodyPr>
          <a:lstStyle/>
          <a:p>
            <a:pPr>
              <a:lnSpc>
                <a:spcPct val="200000"/>
              </a:lnSpc>
            </a:pPr>
            <a:r>
              <a:rPr altLang="en-US" lang="zh-CN" sz="1200">
                <a:latin charset="-122" panose="020b0503020204020204" pitchFamily="34" typeface="微软雅黑"/>
                <a:ea charset="-122" panose="020b0503020204020204" pitchFamily="34" typeface="微软雅黑"/>
              </a:rPr>
              <a:t>       产品优势主要是要突出其产品的优势和不同于其他产品的优势所在 产品特点主要是要突出其产品的优势和不同于其他产品的优势所在 产品特点主要是要突出其产品的优势和不同于其他产品的优势所在。</a:t>
            </a:r>
          </a:p>
          <a:p>
            <a:pPr>
              <a:lnSpc>
                <a:spcPct val="200000"/>
              </a:lnSpc>
            </a:pPr>
            <a:r>
              <a:rPr altLang="en-US" lang="zh-CN" sz="1200">
                <a:latin charset="-122" panose="020b0503020204020204" pitchFamily="34" typeface="微软雅黑"/>
                <a:ea charset="-122" panose="020b0503020204020204" pitchFamily="34" typeface="微软雅黑"/>
              </a:rPr>
              <a:t>       产品特点主要是要突出其产品的优势和不同于其他产品的优势所在。</a:t>
            </a:r>
          </a:p>
        </p:txBody>
      </p:sp>
    </p:spTree>
    <p:extLst>
      <p:ext uri="{BB962C8B-B14F-4D97-AF65-F5344CB8AC3E}">
        <p14:creationId val="1082756449"/>
      </p:ext>
    </p:extLst>
  </p:cSld>
  <p:clrMapOvr>
    <a:masterClrMapping/>
  </p:clrMapOvr>
  <mc:AlternateContent>
    <mc:Choice Requires="p15">
      <p:transition p14:dur="1250" spd="slow">
        <p15:prstTrans prst="pageCurlDouble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250" fill="hold" id="7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250" fill="hold" id="8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250" id="9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fill="hold" grpId="0" id="11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1250" id="13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15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1250" id="17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fill="hold" grpId="0" id="19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1250" id="21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grpId="0" id="23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1250" id="25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 nodeType="afterGroup">
                            <p:stCondLst>
                              <p:cond delay="6250"/>
                            </p:stCondLst>
                            <p:childTnLst>
                              <p:par>
                                <p:cTn fill="hold" grpId="0" id="27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1250" id="29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0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fill="hold" grpId="0" id="31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1250" id="33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4" nodeType="afterGroup">
                            <p:stCondLst>
                              <p:cond delay="8750"/>
                            </p:stCondLst>
                            <p:childTnLst>
                              <p:par>
                                <p:cTn fill="hold" grpId="0" id="35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1250" id="37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8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fill="hold" grpId="0" id="39" nodeType="afterEffect" presetClass="entr" presetID="53" presetSubtype="0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41"/>
                                        <p:tgtEl>
                                          <p:spTgt spid="2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2"/>
                                        <p:tgtEl>
                                          <p:spTgt spid="2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43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6"/>
      <p:bldP grpId="0" spid="292"/>
      <p:bldP grpId="0" spid="293"/>
      <p:bldP grpId="0" spid="294"/>
      <p:bldP grpId="0" spid="295"/>
      <p:bldP grpId="0" spid="296"/>
      <p:bldP grpId="0" spid="297"/>
      <p:bldP grpId="0" spid="298"/>
    </p:bldLst>
  </p:timing>
</p:sld>
</file>

<file path=ppt/slides/slide1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194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4378761" y="1894893"/>
            <a:ext cx="6278880" cy="13106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lang="zh-CN" smtClean="0" sz="8000">
                <a:latin charset="-122" pitchFamily="50" typeface="造字工房丁丁（非商用）常规体"/>
                <a:ea charset="-122" pitchFamily="50" typeface="造字工房丁丁（非商用）常规体"/>
                <a:cs charset="-34" panose="02020603050405020304" pitchFamily="18" typeface="Angsana New"/>
              </a:rPr>
              <a:t>三、服务保障</a:t>
            </a:r>
          </a:p>
        </p:txBody>
      </p:sp>
    </p:spTree>
    <p:extLst>
      <p:ext uri="{BB962C8B-B14F-4D97-AF65-F5344CB8AC3E}">
        <p14:creationId val="202777963"/>
      </p:ext>
    </p:extLst>
  </p:cSld>
  <p:clrMapOvr>
    <a:masterClrMapping/>
  </p:clrMapOvr>
  <mc:AlternateContent>
    <mc:Choice Requires="p15">
      <p:transition p14:dur="2000" spd="slow">
        <p15:prstTrans prst="fracture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1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1250" id="13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"/>
    </p:bldLst>
  </p:timing>
</p:sld>
</file>

<file path=ppt/slides/slide1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-17145"/>
            <a:ext cx="12192000" cy="6875145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665374" y="732167"/>
            <a:ext cx="4246880" cy="13106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lang="zh-CN" smtClean="0" sz="8000">
                <a:latin charset="-122" pitchFamily="50" typeface="造字工房丁丁（非商用）常规体"/>
                <a:ea charset="-122" pitchFamily="50" typeface="造字工房丁丁（非商用）常规体"/>
                <a:cs charset="-34" panose="02020603050405020304" pitchFamily="18" typeface="Angsana New"/>
              </a:rPr>
              <a:t>优质服务</a:t>
            </a:r>
          </a:p>
        </p:txBody>
      </p:sp>
      <p:sp>
        <p:nvSpPr>
          <p:cNvPr id="298" name="Rectangle 1"/>
          <p:cNvSpPr>
            <a:spLocks noChangeArrowheads="1"/>
          </p:cNvSpPr>
          <p:nvPr/>
        </p:nvSpPr>
        <p:spPr bwMode="auto">
          <a:xfrm>
            <a:off x="824417" y="4668057"/>
            <a:ext cx="2023266" cy="116076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 anchorCtr="0" bIns="63480" compatLnSpc="1" lIns="0" numCol="1" rIns="0" tIns="0" vert="horz" wrap="square">
            <a:prstTxWarp prst="textNoShape">
              <a:avLst/>
            </a:prstTxWarp>
            <a:spAutoFit/>
          </a:bodyPr>
          <a:lstStyle/>
          <a:p>
            <a:pPr>
              <a:lnSpc>
                <a:spcPct val="200000"/>
              </a:lnSpc>
            </a:pPr>
            <a:r>
              <a:rPr altLang="en-US" lang="zh-CN" smtClean="0" sz="1200">
                <a:latin charset="-122" panose="020b0503020204020204" pitchFamily="34" typeface="微软雅黑"/>
                <a:ea charset="-122" panose="020b0503020204020204" pitchFamily="34" typeface="微软雅黑"/>
              </a:rPr>
              <a:t>我们的服务标准是全国第一，解决客户的任何问题，一对一贴心的服务。</a:t>
            </a:r>
          </a:p>
        </p:txBody>
      </p:sp>
      <p:grpSp>
        <p:nvGrpSpPr>
          <p:cNvPr id="13" name="组合 12"/>
          <p:cNvGrpSpPr/>
          <p:nvPr/>
        </p:nvGrpSpPr>
        <p:grpSpPr>
          <a:xfrm>
            <a:off x="5256720" y="722529"/>
            <a:ext cx="1887030" cy="1623449"/>
            <a:chOff x="4151313" y="2036763"/>
            <a:chExt cx="792163" cy="700087"/>
          </a:xfrm>
          <a:solidFill>
            <a:schemeClr val="tx1"/>
          </a:solidFill>
        </p:grpSpPr>
        <p:sp>
          <p:nvSpPr>
            <p:cNvPr id="14" name="Freeform 596"/>
            <p:cNvSpPr/>
            <p:nvPr/>
          </p:nvSpPr>
          <p:spPr bwMode="auto">
            <a:xfrm>
              <a:off x="4214813" y="2354263"/>
              <a:ext cx="23813" cy="22225"/>
            </a:xfrm>
            <a:custGeom>
              <a:cxnLst>
                <a:cxn ang="0">
                  <a:pos x="53" y="1"/>
                </a:cxn>
                <a:cxn ang="0">
                  <a:pos x="53" y="1"/>
                </a:cxn>
                <a:cxn ang="0">
                  <a:pos x="49" y="3"/>
                </a:cxn>
                <a:cxn ang="0">
                  <a:pos x="45" y="5"/>
                </a:cxn>
                <a:cxn ang="0">
                  <a:pos x="41" y="7"/>
                </a:cxn>
                <a:cxn ang="0">
                  <a:pos x="37" y="9"/>
                </a:cxn>
                <a:cxn ang="0">
                  <a:pos x="37" y="9"/>
                </a:cxn>
                <a:cxn ang="0">
                  <a:pos x="30" y="17"/>
                </a:cxn>
                <a:cxn ang="0">
                  <a:pos x="27" y="21"/>
                </a:cxn>
                <a:cxn ang="0">
                  <a:pos x="23" y="24"/>
                </a:cxn>
                <a:cxn ang="0">
                  <a:pos x="23" y="24"/>
                </a:cxn>
                <a:cxn ang="0">
                  <a:pos x="15" y="29"/>
                </a:cxn>
                <a:cxn ang="0">
                  <a:pos x="8" y="35"/>
                </a:cxn>
                <a:cxn ang="0">
                  <a:pos x="3" y="43"/>
                </a:cxn>
                <a:cxn ang="0">
                  <a:pos x="2" y="47"/>
                </a:cxn>
                <a:cxn ang="0">
                  <a:pos x="0" y="51"/>
                </a:cxn>
                <a:cxn ang="0">
                  <a:pos x="0" y="51"/>
                </a:cxn>
                <a:cxn ang="0">
                  <a:pos x="0" y="54"/>
                </a:cxn>
                <a:cxn ang="0">
                  <a:pos x="2" y="56"/>
                </a:cxn>
                <a:cxn ang="0">
                  <a:pos x="4" y="56"/>
                </a:cxn>
                <a:cxn ang="0">
                  <a:pos x="6" y="58"/>
                </a:cxn>
                <a:cxn ang="0">
                  <a:pos x="10" y="55"/>
                </a:cxn>
                <a:cxn ang="0">
                  <a:pos x="11" y="54"/>
                </a:cxn>
                <a:cxn ang="0">
                  <a:pos x="12" y="51"/>
                </a:cxn>
                <a:cxn ang="0">
                  <a:pos x="12" y="51"/>
                </a:cxn>
                <a:cxn ang="0">
                  <a:pos x="13" y="48"/>
                </a:cxn>
                <a:cxn ang="0">
                  <a:pos x="15" y="45"/>
                </a:cxn>
                <a:cxn ang="0">
                  <a:pos x="20" y="39"/>
                </a:cxn>
                <a:cxn ang="0">
                  <a:pos x="33" y="30"/>
                </a:cxn>
                <a:cxn ang="0">
                  <a:pos x="33" y="30"/>
                </a:cxn>
                <a:cxn ang="0">
                  <a:pos x="38" y="25"/>
                </a:cxn>
                <a:cxn ang="0">
                  <a:pos x="42" y="20"/>
                </a:cxn>
                <a:cxn ang="0">
                  <a:pos x="42" y="20"/>
                </a:cxn>
                <a:cxn ang="0">
                  <a:pos x="46" y="17"/>
                </a:cxn>
                <a:cxn ang="0">
                  <a:pos x="50" y="14"/>
                </a:cxn>
                <a:cxn ang="0">
                  <a:pos x="54" y="13"/>
                </a:cxn>
                <a:cxn ang="0">
                  <a:pos x="59" y="11"/>
                </a:cxn>
                <a:cxn ang="0">
                  <a:pos x="59" y="11"/>
                </a:cxn>
                <a:cxn ang="0">
                  <a:pos x="61" y="9"/>
                </a:cxn>
                <a:cxn ang="0">
                  <a:pos x="61" y="7"/>
                </a:cxn>
                <a:cxn ang="0">
                  <a:pos x="61" y="3"/>
                </a:cxn>
                <a:cxn ang="0">
                  <a:pos x="59" y="1"/>
                </a:cxn>
                <a:cxn ang="0">
                  <a:pos x="57" y="0"/>
                </a:cxn>
                <a:cxn ang="0">
                  <a:pos x="55" y="0"/>
                </a:cxn>
                <a:cxn ang="0">
                  <a:pos x="53" y="1"/>
                </a:cxn>
                <a:cxn ang="0">
                  <a:pos x="53" y="1"/>
                </a:cxn>
              </a:cxnLst>
              <a:rect b="b" l="0" r="r" t="0"/>
              <a:pathLst>
                <a:path h="57" w="61">
                  <a:moveTo>
                    <a:pt x="53" y="1"/>
                  </a:moveTo>
                  <a:lnTo>
                    <a:pt x="53" y="1"/>
                  </a:lnTo>
                  <a:lnTo>
                    <a:pt x="49" y="3"/>
                  </a:lnTo>
                  <a:lnTo>
                    <a:pt x="45" y="5"/>
                  </a:lnTo>
                  <a:lnTo>
                    <a:pt x="41" y="7"/>
                  </a:lnTo>
                  <a:lnTo>
                    <a:pt x="37" y="9"/>
                  </a:lnTo>
                  <a:lnTo>
                    <a:pt x="37" y="9"/>
                  </a:lnTo>
                  <a:lnTo>
                    <a:pt x="30" y="17"/>
                  </a:lnTo>
                  <a:lnTo>
                    <a:pt x="27" y="21"/>
                  </a:lnTo>
                  <a:lnTo>
                    <a:pt x="23" y="24"/>
                  </a:lnTo>
                  <a:lnTo>
                    <a:pt x="23" y="24"/>
                  </a:lnTo>
                  <a:lnTo>
                    <a:pt x="15" y="29"/>
                  </a:lnTo>
                  <a:lnTo>
                    <a:pt x="8" y="35"/>
                  </a:lnTo>
                  <a:lnTo>
                    <a:pt x="3" y="43"/>
                  </a:lnTo>
                  <a:lnTo>
                    <a:pt x="2" y="47"/>
                  </a:lnTo>
                  <a:lnTo>
                    <a:pt x="0" y="51"/>
                  </a:lnTo>
                  <a:lnTo>
                    <a:pt x="0" y="51"/>
                  </a:lnTo>
                  <a:lnTo>
                    <a:pt x="0" y="54"/>
                  </a:lnTo>
                  <a:lnTo>
                    <a:pt x="2" y="56"/>
                  </a:lnTo>
                  <a:lnTo>
                    <a:pt x="4" y="56"/>
                  </a:lnTo>
                  <a:lnTo>
                    <a:pt x="6" y="58"/>
                  </a:lnTo>
                  <a:lnTo>
                    <a:pt x="10" y="55"/>
                  </a:lnTo>
                  <a:lnTo>
                    <a:pt x="11" y="54"/>
                  </a:lnTo>
                  <a:lnTo>
                    <a:pt x="12" y="51"/>
                  </a:lnTo>
                  <a:lnTo>
                    <a:pt x="12" y="51"/>
                  </a:lnTo>
                  <a:lnTo>
                    <a:pt x="13" y="48"/>
                  </a:lnTo>
                  <a:lnTo>
                    <a:pt x="15" y="45"/>
                  </a:lnTo>
                  <a:lnTo>
                    <a:pt x="20" y="39"/>
                  </a:lnTo>
                  <a:lnTo>
                    <a:pt x="33" y="30"/>
                  </a:lnTo>
                  <a:lnTo>
                    <a:pt x="33" y="30"/>
                  </a:lnTo>
                  <a:lnTo>
                    <a:pt x="38" y="25"/>
                  </a:lnTo>
                  <a:lnTo>
                    <a:pt x="42" y="20"/>
                  </a:lnTo>
                  <a:lnTo>
                    <a:pt x="42" y="20"/>
                  </a:lnTo>
                  <a:lnTo>
                    <a:pt x="46" y="17"/>
                  </a:lnTo>
                  <a:lnTo>
                    <a:pt x="50" y="14"/>
                  </a:lnTo>
                  <a:lnTo>
                    <a:pt x="54" y="13"/>
                  </a:lnTo>
                  <a:lnTo>
                    <a:pt x="59" y="11"/>
                  </a:lnTo>
                  <a:lnTo>
                    <a:pt x="59" y="11"/>
                  </a:lnTo>
                  <a:lnTo>
                    <a:pt x="61" y="9"/>
                  </a:lnTo>
                  <a:lnTo>
                    <a:pt x="61" y="7"/>
                  </a:lnTo>
                  <a:lnTo>
                    <a:pt x="61" y="3"/>
                  </a:lnTo>
                  <a:lnTo>
                    <a:pt x="59" y="1"/>
                  </a:lnTo>
                  <a:lnTo>
                    <a:pt x="57" y="0"/>
                  </a:lnTo>
                  <a:lnTo>
                    <a:pt x="55" y="0"/>
                  </a:lnTo>
                  <a:lnTo>
                    <a:pt x="53" y="1"/>
                  </a:lnTo>
                  <a:lnTo>
                    <a:pt x="53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 sz="2400"/>
            </a:p>
          </p:txBody>
        </p:sp>
        <p:sp>
          <p:nvSpPr>
            <p:cNvPr id="15" name="Freeform 597"/>
            <p:cNvSpPr/>
            <p:nvPr/>
          </p:nvSpPr>
          <p:spPr bwMode="auto">
            <a:xfrm>
              <a:off x="4232276" y="2370138"/>
              <a:ext cx="31750" cy="26988"/>
            </a:xfrm>
            <a:custGeom>
              <a:cxnLst>
                <a:cxn ang="0">
                  <a:pos x="72" y="1"/>
                </a:cxn>
                <a:cxn ang="0">
                  <a:pos x="72" y="1"/>
                </a:cxn>
                <a:cxn ang="0">
                  <a:pos x="60" y="8"/>
                </a:cxn>
                <a:cxn ang="0">
                  <a:pos x="51" y="14"/>
                </a:cxn>
                <a:cxn ang="0">
                  <a:pos x="30" y="30"/>
                </a:cxn>
                <a:cxn ang="0">
                  <a:pos x="30" y="30"/>
                </a:cxn>
                <a:cxn ang="0">
                  <a:pos x="21" y="37"/>
                </a:cxn>
                <a:cxn ang="0">
                  <a:pos x="13" y="43"/>
                </a:cxn>
                <a:cxn ang="0">
                  <a:pos x="7" y="52"/>
                </a:cxn>
                <a:cxn ang="0">
                  <a:pos x="0" y="61"/>
                </a:cxn>
                <a:cxn ang="0">
                  <a:pos x="0" y="61"/>
                </a:cxn>
                <a:cxn ang="0">
                  <a:pos x="0" y="63"/>
                </a:cxn>
                <a:cxn ang="0">
                  <a:pos x="0" y="65"/>
                </a:cxn>
                <a:cxn ang="0">
                  <a:pos x="3" y="68"/>
                </a:cxn>
                <a:cxn ang="0">
                  <a:pos x="7" y="68"/>
                </a:cxn>
                <a:cxn ang="0">
                  <a:pos x="11" y="67"/>
                </a:cxn>
                <a:cxn ang="0">
                  <a:pos x="15" y="63"/>
                </a:cxn>
                <a:cxn ang="0">
                  <a:pos x="15" y="63"/>
                </a:cxn>
                <a:cxn ang="0">
                  <a:pos x="16" y="60"/>
                </a:cxn>
                <a:cxn ang="0">
                  <a:pos x="16" y="57"/>
                </a:cxn>
                <a:cxn ang="0">
                  <a:pos x="16" y="57"/>
                </a:cxn>
                <a:cxn ang="0">
                  <a:pos x="21" y="52"/>
                </a:cxn>
                <a:cxn ang="0">
                  <a:pos x="28" y="47"/>
                </a:cxn>
                <a:cxn ang="0">
                  <a:pos x="34" y="42"/>
                </a:cxn>
                <a:cxn ang="0">
                  <a:pos x="41" y="37"/>
                </a:cxn>
                <a:cxn ang="0">
                  <a:pos x="41" y="37"/>
                </a:cxn>
                <a:cxn ang="0">
                  <a:pos x="49" y="29"/>
                </a:cxn>
                <a:cxn ang="0">
                  <a:pos x="58" y="22"/>
                </a:cxn>
                <a:cxn ang="0">
                  <a:pos x="77" y="10"/>
                </a:cxn>
                <a:cxn ang="0">
                  <a:pos x="77" y="10"/>
                </a:cxn>
                <a:cxn ang="0">
                  <a:pos x="80" y="9"/>
                </a:cxn>
                <a:cxn ang="0">
                  <a:pos x="80" y="8"/>
                </a:cxn>
                <a:cxn ang="0">
                  <a:pos x="80" y="4"/>
                </a:cxn>
                <a:cxn ang="0">
                  <a:pos x="76" y="0"/>
                </a:cxn>
                <a:cxn ang="0">
                  <a:pos x="75" y="0"/>
                </a:cxn>
                <a:cxn ang="0">
                  <a:pos x="72" y="1"/>
                </a:cxn>
                <a:cxn ang="0">
                  <a:pos x="72" y="1"/>
                </a:cxn>
              </a:cxnLst>
              <a:rect b="b" l="0" r="r" t="0"/>
              <a:pathLst>
                <a:path h="68" w="80">
                  <a:moveTo>
                    <a:pt x="72" y="1"/>
                  </a:moveTo>
                  <a:lnTo>
                    <a:pt x="72" y="1"/>
                  </a:lnTo>
                  <a:lnTo>
                    <a:pt x="60" y="8"/>
                  </a:lnTo>
                  <a:lnTo>
                    <a:pt x="51" y="14"/>
                  </a:lnTo>
                  <a:lnTo>
                    <a:pt x="30" y="30"/>
                  </a:lnTo>
                  <a:lnTo>
                    <a:pt x="30" y="30"/>
                  </a:lnTo>
                  <a:lnTo>
                    <a:pt x="21" y="37"/>
                  </a:lnTo>
                  <a:lnTo>
                    <a:pt x="13" y="43"/>
                  </a:lnTo>
                  <a:lnTo>
                    <a:pt x="7" y="52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0" y="63"/>
                  </a:lnTo>
                  <a:lnTo>
                    <a:pt x="0" y="65"/>
                  </a:lnTo>
                  <a:lnTo>
                    <a:pt x="3" y="68"/>
                  </a:lnTo>
                  <a:lnTo>
                    <a:pt x="7" y="68"/>
                  </a:lnTo>
                  <a:lnTo>
                    <a:pt x="11" y="67"/>
                  </a:lnTo>
                  <a:lnTo>
                    <a:pt x="15" y="63"/>
                  </a:lnTo>
                  <a:lnTo>
                    <a:pt x="15" y="63"/>
                  </a:lnTo>
                  <a:lnTo>
                    <a:pt x="16" y="60"/>
                  </a:lnTo>
                  <a:lnTo>
                    <a:pt x="16" y="57"/>
                  </a:lnTo>
                  <a:lnTo>
                    <a:pt x="16" y="57"/>
                  </a:lnTo>
                  <a:lnTo>
                    <a:pt x="21" y="52"/>
                  </a:lnTo>
                  <a:lnTo>
                    <a:pt x="28" y="47"/>
                  </a:lnTo>
                  <a:lnTo>
                    <a:pt x="34" y="42"/>
                  </a:lnTo>
                  <a:lnTo>
                    <a:pt x="41" y="37"/>
                  </a:lnTo>
                  <a:lnTo>
                    <a:pt x="41" y="37"/>
                  </a:lnTo>
                  <a:lnTo>
                    <a:pt x="49" y="29"/>
                  </a:lnTo>
                  <a:lnTo>
                    <a:pt x="58" y="22"/>
                  </a:lnTo>
                  <a:lnTo>
                    <a:pt x="77" y="10"/>
                  </a:lnTo>
                  <a:lnTo>
                    <a:pt x="77" y="10"/>
                  </a:lnTo>
                  <a:lnTo>
                    <a:pt x="80" y="9"/>
                  </a:lnTo>
                  <a:lnTo>
                    <a:pt x="80" y="8"/>
                  </a:lnTo>
                  <a:lnTo>
                    <a:pt x="80" y="4"/>
                  </a:lnTo>
                  <a:lnTo>
                    <a:pt x="76" y="0"/>
                  </a:lnTo>
                  <a:lnTo>
                    <a:pt x="75" y="0"/>
                  </a:lnTo>
                  <a:lnTo>
                    <a:pt x="72" y="1"/>
                  </a:lnTo>
                  <a:lnTo>
                    <a:pt x="72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 sz="2400"/>
            </a:p>
          </p:txBody>
        </p:sp>
        <p:sp>
          <p:nvSpPr>
            <p:cNvPr id="16" name="Freeform 598"/>
            <p:cNvSpPr/>
            <p:nvPr/>
          </p:nvSpPr>
          <p:spPr bwMode="auto">
            <a:xfrm>
              <a:off x="4260851" y="2381250"/>
              <a:ext cx="36513" cy="28575"/>
            </a:xfrm>
            <a:custGeom>
              <a:cxnLst>
                <a:cxn ang="0">
                  <a:pos x="84" y="1"/>
                </a:cxn>
                <a:cxn ang="0">
                  <a:pos x="84" y="1"/>
                </a:cxn>
                <a:cxn ang="0">
                  <a:pos x="76" y="4"/>
                </a:cxn>
                <a:cxn ang="0">
                  <a:pos x="68" y="7"/>
                </a:cxn>
                <a:cxn ang="0">
                  <a:pos x="55" y="16"/>
                </a:cxn>
                <a:cxn ang="0">
                  <a:pos x="41" y="25"/>
                </a:cxn>
                <a:cxn ang="0">
                  <a:pos x="27" y="33"/>
                </a:cxn>
                <a:cxn ang="0">
                  <a:pos x="27" y="33"/>
                </a:cxn>
                <a:cxn ang="0">
                  <a:pos x="17" y="39"/>
                </a:cxn>
                <a:cxn ang="0">
                  <a:pos x="8" y="47"/>
                </a:cxn>
                <a:cxn ang="0">
                  <a:pos x="4" y="52"/>
                </a:cxn>
                <a:cxn ang="0">
                  <a:pos x="2" y="58"/>
                </a:cxn>
                <a:cxn ang="0">
                  <a:pos x="0" y="63"/>
                </a:cxn>
                <a:cxn ang="0">
                  <a:pos x="0" y="69"/>
                </a:cxn>
                <a:cxn ang="0">
                  <a:pos x="0" y="69"/>
                </a:cxn>
                <a:cxn ang="0">
                  <a:pos x="0" y="71"/>
                </a:cxn>
                <a:cxn ang="0">
                  <a:pos x="2" y="72"/>
                </a:cxn>
                <a:cxn ang="0">
                  <a:pos x="4" y="73"/>
                </a:cxn>
                <a:cxn ang="0">
                  <a:pos x="7" y="73"/>
                </a:cxn>
                <a:cxn ang="0">
                  <a:pos x="10" y="71"/>
                </a:cxn>
                <a:cxn ang="0">
                  <a:pos x="11" y="68"/>
                </a:cxn>
                <a:cxn ang="0">
                  <a:pos x="11" y="65"/>
                </a:cxn>
                <a:cxn ang="0">
                  <a:pos x="11" y="65"/>
                </a:cxn>
                <a:cxn ang="0">
                  <a:pos x="11" y="62"/>
                </a:cxn>
                <a:cxn ang="0">
                  <a:pos x="14" y="56"/>
                </a:cxn>
                <a:cxn ang="0">
                  <a:pos x="17" y="52"/>
                </a:cxn>
                <a:cxn ang="0">
                  <a:pos x="23" y="48"/>
                </a:cxn>
                <a:cxn ang="0">
                  <a:pos x="33" y="43"/>
                </a:cxn>
                <a:cxn ang="0">
                  <a:pos x="42" y="38"/>
                </a:cxn>
                <a:cxn ang="0">
                  <a:pos x="42" y="38"/>
                </a:cxn>
                <a:cxn ang="0">
                  <a:pos x="63" y="24"/>
                </a:cxn>
                <a:cxn ang="0">
                  <a:pos x="75" y="17"/>
                </a:cxn>
                <a:cxn ang="0">
                  <a:pos x="87" y="12"/>
                </a:cxn>
                <a:cxn ang="0">
                  <a:pos x="87" y="12"/>
                </a:cxn>
                <a:cxn ang="0">
                  <a:pos x="89" y="11"/>
                </a:cxn>
                <a:cxn ang="0">
                  <a:pos x="91" y="9"/>
                </a:cxn>
                <a:cxn ang="0">
                  <a:pos x="91" y="5"/>
                </a:cxn>
                <a:cxn ang="0">
                  <a:pos x="88" y="1"/>
                </a:cxn>
                <a:cxn ang="0">
                  <a:pos x="87" y="0"/>
                </a:cxn>
                <a:cxn ang="0">
                  <a:pos x="84" y="1"/>
                </a:cxn>
                <a:cxn ang="0">
                  <a:pos x="84" y="1"/>
                </a:cxn>
              </a:cxnLst>
              <a:rect b="b" l="0" r="r" t="0"/>
              <a:pathLst>
                <a:path h="73" w="91">
                  <a:moveTo>
                    <a:pt x="84" y="1"/>
                  </a:moveTo>
                  <a:lnTo>
                    <a:pt x="84" y="1"/>
                  </a:lnTo>
                  <a:lnTo>
                    <a:pt x="76" y="4"/>
                  </a:lnTo>
                  <a:lnTo>
                    <a:pt x="68" y="7"/>
                  </a:lnTo>
                  <a:lnTo>
                    <a:pt x="55" y="16"/>
                  </a:lnTo>
                  <a:lnTo>
                    <a:pt x="41" y="25"/>
                  </a:lnTo>
                  <a:lnTo>
                    <a:pt x="27" y="33"/>
                  </a:lnTo>
                  <a:lnTo>
                    <a:pt x="27" y="33"/>
                  </a:lnTo>
                  <a:lnTo>
                    <a:pt x="17" y="39"/>
                  </a:lnTo>
                  <a:lnTo>
                    <a:pt x="8" y="47"/>
                  </a:lnTo>
                  <a:lnTo>
                    <a:pt x="4" y="52"/>
                  </a:lnTo>
                  <a:lnTo>
                    <a:pt x="2" y="58"/>
                  </a:lnTo>
                  <a:lnTo>
                    <a:pt x="0" y="63"/>
                  </a:lnTo>
                  <a:lnTo>
                    <a:pt x="0" y="69"/>
                  </a:lnTo>
                  <a:lnTo>
                    <a:pt x="0" y="69"/>
                  </a:lnTo>
                  <a:lnTo>
                    <a:pt x="0" y="71"/>
                  </a:lnTo>
                  <a:lnTo>
                    <a:pt x="2" y="72"/>
                  </a:lnTo>
                  <a:lnTo>
                    <a:pt x="4" y="73"/>
                  </a:lnTo>
                  <a:lnTo>
                    <a:pt x="7" y="73"/>
                  </a:lnTo>
                  <a:lnTo>
                    <a:pt x="10" y="71"/>
                  </a:lnTo>
                  <a:lnTo>
                    <a:pt x="11" y="68"/>
                  </a:lnTo>
                  <a:lnTo>
                    <a:pt x="11" y="65"/>
                  </a:lnTo>
                  <a:lnTo>
                    <a:pt x="11" y="65"/>
                  </a:lnTo>
                  <a:lnTo>
                    <a:pt x="11" y="62"/>
                  </a:lnTo>
                  <a:lnTo>
                    <a:pt x="14" y="56"/>
                  </a:lnTo>
                  <a:lnTo>
                    <a:pt x="17" y="52"/>
                  </a:lnTo>
                  <a:lnTo>
                    <a:pt x="23" y="48"/>
                  </a:lnTo>
                  <a:lnTo>
                    <a:pt x="33" y="43"/>
                  </a:lnTo>
                  <a:lnTo>
                    <a:pt x="42" y="38"/>
                  </a:lnTo>
                  <a:lnTo>
                    <a:pt x="42" y="38"/>
                  </a:lnTo>
                  <a:lnTo>
                    <a:pt x="63" y="24"/>
                  </a:lnTo>
                  <a:lnTo>
                    <a:pt x="75" y="17"/>
                  </a:lnTo>
                  <a:lnTo>
                    <a:pt x="87" y="12"/>
                  </a:lnTo>
                  <a:lnTo>
                    <a:pt x="87" y="12"/>
                  </a:lnTo>
                  <a:lnTo>
                    <a:pt x="89" y="11"/>
                  </a:lnTo>
                  <a:lnTo>
                    <a:pt x="91" y="9"/>
                  </a:lnTo>
                  <a:lnTo>
                    <a:pt x="91" y="5"/>
                  </a:lnTo>
                  <a:lnTo>
                    <a:pt x="88" y="1"/>
                  </a:lnTo>
                  <a:lnTo>
                    <a:pt x="87" y="0"/>
                  </a:lnTo>
                  <a:lnTo>
                    <a:pt x="84" y="1"/>
                  </a:lnTo>
                  <a:lnTo>
                    <a:pt x="84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 sz="2400"/>
            </a:p>
          </p:txBody>
        </p:sp>
        <p:sp>
          <p:nvSpPr>
            <p:cNvPr id="17" name="Freeform 599"/>
            <p:cNvSpPr/>
            <p:nvPr/>
          </p:nvSpPr>
          <p:spPr bwMode="auto">
            <a:xfrm>
              <a:off x="4284663" y="2398713"/>
              <a:ext cx="34925" cy="25400"/>
            </a:xfrm>
            <a:custGeom>
              <a:cxnLst>
                <a:cxn ang="0">
                  <a:pos x="78" y="1"/>
                </a:cxn>
                <a:cxn ang="0">
                  <a:pos x="78" y="1"/>
                </a:cxn>
                <a:cxn ang="0">
                  <a:pos x="39" y="25"/>
                </a:cxn>
                <a:cxn ang="0">
                  <a:pos x="19" y="38"/>
                </a:cxn>
                <a:cxn ang="0">
                  <a:pos x="1" y="51"/>
                </a:cxn>
                <a:cxn ang="0">
                  <a:pos x="1" y="51"/>
                </a:cxn>
                <a:cxn ang="0">
                  <a:pos x="0" y="53"/>
                </a:cxn>
                <a:cxn ang="0">
                  <a:pos x="0" y="55"/>
                </a:cxn>
                <a:cxn ang="0">
                  <a:pos x="0" y="57"/>
                </a:cxn>
                <a:cxn ang="0">
                  <a:pos x="1" y="59"/>
                </a:cxn>
                <a:cxn ang="0">
                  <a:pos x="5" y="61"/>
                </a:cxn>
                <a:cxn ang="0">
                  <a:pos x="7" y="61"/>
                </a:cxn>
                <a:cxn ang="0">
                  <a:pos x="10" y="60"/>
                </a:cxn>
                <a:cxn ang="0">
                  <a:pos x="10" y="60"/>
                </a:cxn>
                <a:cxn ang="0">
                  <a:pos x="27" y="46"/>
                </a:cxn>
                <a:cxn ang="0">
                  <a:pos x="45" y="34"/>
                </a:cxn>
                <a:cxn ang="0">
                  <a:pos x="85" y="10"/>
                </a:cxn>
                <a:cxn ang="0">
                  <a:pos x="85" y="10"/>
                </a:cxn>
                <a:cxn ang="0">
                  <a:pos x="86" y="9"/>
                </a:cxn>
                <a:cxn ang="0">
                  <a:pos x="87" y="8"/>
                </a:cxn>
                <a:cxn ang="0">
                  <a:pos x="86" y="4"/>
                </a:cxn>
                <a:cxn ang="0">
                  <a:pos x="83" y="1"/>
                </a:cxn>
                <a:cxn ang="0">
                  <a:pos x="81" y="0"/>
                </a:cxn>
                <a:cxn ang="0">
                  <a:pos x="78" y="1"/>
                </a:cxn>
                <a:cxn ang="0">
                  <a:pos x="78" y="1"/>
                </a:cxn>
              </a:cxnLst>
              <a:rect b="b" l="0" r="r" t="0"/>
              <a:pathLst>
                <a:path h="61" w="87">
                  <a:moveTo>
                    <a:pt x="78" y="1"/>
                  </a:moveTo>
                  <a:lnTo>
                    <a:pt x="78" y="1"/>
                  </a:lnTo>
                  <a:lnTo>
                    <a:pt x="39" y="25"/>
                  </a:lnTo>
                  <a:lnTo>
                    <a:pt x="19" y="38"/>
                  </a:lnTo>
                  <a:lnTo>
                    <a:pt x="1" y="51"/>
                  </a:lnTo>
                  <a:lnTo>
                    <a:pt x="1" y="51"/>
                  </a:lnTo>
                  <a:lnTo>
                    <a:pt x="0" y="53"/>
                  </a:lnTo>
                  <a:lnTo>
                    <a:pt x="0" y="55"/>
                  </a:lnTo>
                  <a:lnTo>
                    <a:pt x="0" y="57"/>
                  </a:lnTo>
                  <a:lnTo>
                    <a:pt x="1" y="59"/>
                  </a:lnTo>
                  <a:lnTo>
                    <a:pt x="5" y="61"/>
                  </a:lnTo>
                  <a:lnTo>
                    <a:pt x="7" y="61"/>
                  </a:lnTo>
                  <a:lnTo>
                    <a:pt x="10" y="60"/>
                  </a:lnTo>
                  <a:lnTo>
                    <a:pt x="10" y="60"/>
                  </a:lnTo>
                  <a:lnTo>
                    <a:pt x="27" y="46"/>
                  </a:lnTo>
                  <a:lnTo>
                    <a:pt x="45" y="34"/>
                  </a:lnTo>
                  <a:lnTo>
                    <a:pt x="85" y="10"/>
                  </a:lnTo>
                  <a:lnTo>
                    <a:pt x="85" y="10"/>
                  </a:lnTo>
                  <a:lnTo>
                    <a:pt x="86" y="9"/>
                  </a:lnTo>
                  <a:lnTo>
                    <a:pt x="87" y="8"/>
                  </a:lnTo>
                  <a:lnTo>
                    <a:pt x="86" y="4"/>
                  </a:lnTo>
                  <a:lnTo>
                    <a:pt x="83" y="1"/>
                  </a:lnTo>
                  <a:lnTo>
                    <a:pt x="81" y="0"/>
                  </a:lnTo>
                  <a:lnTo>
                    <a:pt x="78" y="1"/>
                  </a:lnTo>
                  <a:lnTo>
                    <a:pt x="78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 sz="2400"/>
            </a:p>
          </p:txBody>
        </p:sp>
        <p:sp>
          <p:nvSpPr>
            <p:cNvPr id="18" name="Freeform 600"/>
            <p:cNvSpPr/>
            <p:nvPr/>
          </p:nvSpPr>
          <p:spPr bwMode="auto">
            <a:xfrm>
              <a:off x="4310063" y="2420938"/>
              <a:ext cx="42863" cy="25400"/>
            </a:xfrm>
            <a:custGeom>
              <a:cxnLst>
                <a:cxn ang="0">
                  <a:pos x="102" y="0"/>
                </a:cxn>
                <a:cxn ang="0">
                  <a:pos x="102" y="0"/>
                </a:cxn>
                <a:cxn ang="0">
                  <a:pos x="88" y="8"/>
                </a:cxn>
                <a:cxn ang="0">
                  <a:pos x="72" y="16"/>
                </a:cxn>
                <a:cxn ang="0">
                  <a:pos x="58" y="25"/>
                </a:cxn>
                <a:cxn ang="0">
                  <a:pos x="42" y="33"/>
                </a:cxn>
                <a:cxn ang="0">
                  <a:pos x="42" y="33"/>
                </a:cxn>
                <a:cxn ang="0">
                  <a:pos x="33" y="38"/>
                </a:cxn>
                <a:cxn ang="0">
                  <a:pos x="24" y="45"/>
                </a:cxn>
                <a:cxn ang="0">
                  <a:pos x="14" y="50"/>
                </a:cxn>
                <a:cxn ang="0">
                  <a:pos x="9" y="53"/>
                </a:cxn>
                <a:cxn ang="0">
                  <a:pos x="4" y="54"/>
                </a:cxn>
                <a:cxn ang="0">
                  <a:pos x="4" y="54"/>
                </a:cxn>
                <a:cxn ang="0">
                  <a:pos x="1" y="55"/>
                </a:cxn>
                <a:cxn ang="0">
                  <a:pos x="0" y="57"/>
                </a:cxn>
                <a:cxn ang="0">
                  <a:pos x="0" y="58"/>
                </a:cxn>
                <a:cxn ang="0">
                  <a:pos x="0" y="61"/>
                </a:cxn>
                <a:cxn ang="0">
                  <a:pos x="3" y="65"/>
                </a:cxn>
                <a:cxn ang="0">
                  <a:pos x="4" y="65"/>
                </a:cxn>
                <a:cxn ang="0">
                  <a:pos x="7" y="65"/>
                </a:cxn>
                <a:cxn ang="0">
                  <a:pos x="7" y="65"/>
                </a:cxn>
                <a:cxn ang="0">
                  <a:pos x="17" y="62"/>
                </a:cxn>
                <a:cxn ang="0">
                  <a:pos x="26" y="57"/>
                </a:cxn>
                <a:cxn ang="0">
                  <a:pos x="43" y="45"/>
                </a:cxn>
                <a:cxn ang="0">
                  <a:pos x="43" y="45"/>
                </a:cxn>
                <a:cxn ang="0">
                  <a:pos x="73" y="27"/>
                </a:cxn>
                <a:cxn ang="0">
                  <a:pos x="90" y="19"/>
                </a:cxn>
                <a:cxn ang="0">
                  <a:pos x="106" y="12"/>
                </a:cxn>
                <a:cxn ang="0">
                  <a:pos x="106" y="12"/>
                </a:cxn>
                <a:cxn ang="0">
                  <a:pos x="107" y="11"/>
                </a:cxn>
                <a:cxn ang="0">
                  <a:pos x="109" y="8"/>
                </a:cxn>
                <a:cxn ang="0">
                  <a:pos x="109" y="4"/>
                </a:cxn>
                <a:cxn ang="0">
                  <a:pos x="109" y="2"/>
                </a:cxn>
                <a:cxn ang="0">
                  <a:pos x="107" y="0"/>
                </a:cxn>
                <a:cxn ang="0">
                  <a:pos x="105" y="0"/>
                </a:cxn>
                <a:cxn ang="0">
                  <a:pos x="102" y="0"/>
                </a:cxn>
                <a:cxn ang="0">
                  <a:pos x="102" y="0"/>
                </a:cxn>
              </a:cxnLst>
              <a:rect b="b" l="0" r="r" t="0"/>
              <a:pathLst>
                <a:path h="65" w="109">
                  <a:moveTo>
                    <a:pt x="102" y="0"/>
                  </a:moveTo>
                  <a:lnTo>
                    <a:pt x="102" y="0"/>
                  </a:lnTo>
                  <a:lnTo>
                    <a:pt x="88" y="8"/>
                  </a:lnTo>
                  <a:lnTo>
                    <a:pt x="72" y="16"/>
                  </a:lnTo>
                  <a:lnTo>
                    <a:pt x="58" y="25"/>
                  </a:lnTo>
                  <a:lnTo>
                    <a:pt x="42" y="33"/>
                  </a:lnTo>
                  <a:lnTo>
                    <a:pt x="42" y="33"/>
                  </a:lnTo>
                  <a:lnTo>
                    <a:pt x="33" y="38"/>
                  </a:lnTo>
                  <a:lnTo>
                    <a:pt x="24" y="45"/>
                  </a:lnTo>
                  <a:lnTo>
                    <a:pt x="14" y="50"/>
                  </a:lnTo>
                  <a:lnTo>
                    <a:pt x="9" y="53"/>
                  </a:lnTo>
                  <a:lnTo>
                    <a:pt x="4" y="54"/>
                  </a:lnTo>
                  <a:lnTo>
                    <a:pt x="4" y="54"/>
                  </a:lnTo>
                  <a:lnTo>
                    <a:pt x="1" y="55"/>
                  </a:lnTo>
                  <a:lnTo>
                    <a:pt x="0" y="57"/>
                  </a:lnTo>
                  <a:lnTo>
                    <a:pt x="0" y="58"/>
                  </a:lnTo>
                  <a:lnTo>
                    <a:pt x="0" y="61"/>
                  </a:lnTo>
                  <a:lnTo>
                    <a:pt x="3" y="65"/>
                  </a:lnTo>
                  <a:lnTo>
                    <a:pt x="4" y="65"/>
                  </a:lnTo>
                  <a:lnTo>
                    <a:pt x="7" y="65"/>
                  </a:lnTo>
                  <a:lnTo>
                    <a:pt x="7" y="65"/>
                  </a:lnTo>
                  <a:lnTo>
                    <a:pt x="17" y="62"/>
                  </a:lnTo>
                  <a:lnTo>
                    <a:pt x="26" y="57"/>
                  </a:lnTo>
                  <a:lnTo>
                    <a:pt x="43" y="45"/>
                  </a:lnTo>
                  <a:lnTo>
                    <a:pt x="43" y="45"/>
                  </a:lnTo>
                  <a:lnTo>
                    <a:pt x="73" y="27"/>
                  </a:lnTo>
                  <a:lnTo>
                    <a:pt x="90" y="19"/>
                  </a:lnTo>
                  <a:lnTo>
                    <a:pt x="106" y="12"/>
                  </a:lnTo>
                  <a:lnTo>
                    <a:pt x="106" y="12"/>
                  </a:lnTo>
                  <a:lnTo>
                    <a:pt x="107" y="11"/>
                  </a:lnTo>
                  <a:lnTo>
                    <a:pt x="109" y="8"/>
                  </a:lnTo>
                  <a:lnTo>
                    <a:pt x="109" y="4"/>
                  </a:lnTo>
                  <a:lnTo>
                    <a:pt x="109" y="2"/>
                  </a:lnTo>
                  <a:lnTo>
                    <a:pt x="107" y="0"/>
                  </a:lnTo>
                  <a:lnTo>
                    <a:pt x="105" y="0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 sz="2400"/>
            </a:p>
          </p:txBody>
        </p:sp>
        <p:sp>
          <p:nvSpPr>
            <p:cNvPr id="19" name="Freeform 601"/>
            <p:cNvSpPr/>
            <p:nvPr/>
          </p:nvSpPr>
          <p:spPr bwMode="auto">
            <a:xfrm>
              <a:off x="4337051" y="2435225"/>
              <a:ext cx="44450" cy="25400"/>
            </a:xfrm>
            <a:custGeom>
              <a:cxnLst>
                <a:cxn ang="0">
                  <a:pos x="106" y="2"/>
                </a:cxn>
                <a:cxn ang="0">
                  <a:pos x="106" y="2"/>
                </a:cxn>
                <a:cxn ang="0">
                  <a:pos x="81" y="15"/>
                </a:cxn>
                <a:cxn ang="0">
                  <a:pos x="56" y="28"/>
                </a:cxn>
                <a:cxn ang="0">
                  <a:pos x="30" y="40"/>
                </a:cxn>
                <a:cxn ang="0">
                  <a:pos x="4" y="50"/>
                </a:cxn>
                <a:cxn ang="0">
                  <a:pos x="4" y="50"/>
                </a:cxn>
                <a:cxn ang="0">
                  <a:pos x="3" y="51"/>
                </a:cxn>
                <a:cxn ang="0">
                  <a:pos x="1" y="54"/>
                </a:cxn>
                <a:cxn ang="0">
                  <a:pos x="0" y="58"/>
                </a:cxn>
                <a:cxn ang="0">
                  <a:pos x="1" y="59"/>
                </a:cxn>
                <a:cxn ang="0">
                  <a:pos x="3" y="61"/>
                </a:cxn>
                <a:cxn ang="0">
                  <a:pos x="5" y="62"/>
                </a:cxn>
                <a:cxn ang="0">
                  <a:pos x="8" y="62"/>
                </a:cxn>
                <a:cxn ang="0">
                  <a:pos x="8" y="62"/>
                </a:cxn>
                <a:cxn ang="0">
                  <a:pos x="34" y="51"/>
                </a:cxn>
                <a:cxn ang="0">
                  <a:pos x="60" y="38"/>
                </a:cxn>
                <a:cxn ang="0">
                  <a:pos x="86" y="25"/>
                </a:cxn>
                <a:cxn ang="0">
                  <a:pos x="111" y="11"/>
                </a:cxn>
                <a:cxn ang="0">
                  <a:pos x="111" y="11"/>
                </a:cxn>
                <a:cxn ang="0">
                  <a:pos x="114" y="10"/>
                </a:cxn>
                <a:cxn ang="0">
                  <a:pos x="114" y="8"/>
                </a:cxn>
                <a:cxn ang="0">
                  <a:pos x="114" y="4"/>
                </a:cxn>
                <a:cxn ang="0">
                  <a:pos x="110" y="0"/>
                </a:cxn>
                <a:cxn ang="0">
                  <a:pos x="109" y="0"/>
                </a:cxn>
                <a:cxn ang="0">
                  <a:pos x="106" y="2"/>
                </a:cxn>
                <a:cxn ang="0">
                  <a:pos x="106" y="2"/>
                </a:cxn>
              </a:cxnLst>
              <a:rect b="b" l="0" r="r" t="0"/>
              <a:pathLst>
                <a:path h="62" w="114">
                  <a:moveTo>
                    <a:pt x="106" y="2"/>
                  </a:moveTo>
                  <a:lnTo>
                    <a:pt x="106" y="2"/>
                  </a:lnTo>
                  <a:lnTo>
                    <a:pt x="81" y="15"/>
                  </a:lnTo>
                  <a:lnTo>
                    <a:pt x="56" y="28"/>
                  </a:lnTo>
                  <a:lnTo>
                    <a:pt x="30" y="40"/>
                  </a:lnTo>
                  <a:lnTo>
                    <a:pt x="4" y="50"/>
                  </a:lnTo>
                  <a:lnTo>
                    <a:pt x="4" y="50"/>
                  </a:lnTo>
                  <a:lnTo>
                    <a:pt x="3" y="51"/>
                  </a:lnTo>
                  <a:lnTo>
                    <a:pt x="1" y="54"/>
                  </a:lnTo>
                  <a:lnTo>
                    <a:pt x="0" y="58"/>
                  </a:lnTo>
                  <a:lnTo>
                    <a:pt x="1" y="59"/>
                  </a:lnTo>
                  <a:lnTo>
                    <a:pt x="3" y="61"/>
                  </a:lnTo>
                  <a:lnTo>
                    <a:pt x="5" y="62"/>
                  </a:lnTo>
                  <a:lnTo>
                    <a:pt x="8" y="62"/>
                  </a:lnTo>
                  <a:lnTo>
                    <a:pt x="8" y="62"/>
                  </a:lnTo>
                  <a:lnTo>
                    <a:pt x="34" y="51"/>
                  </a:lnTo>
                  <a:lnTo>
                    <a:pt x="60" y="38"/>
                  </a:lnTo>
                  <a:lnTo>
                    <a:pt x="86" y="25"/>
                  </a:lnTo>
                  <a:lnTo>
                    <a:pt x="111" y="11"/>
                  </a:lnTo>
                  <a:lnTo>
                    <a:pt x="111" y="11"/>
                  </a:lnTo>
                  <a:lnTo>
                    <a:pt x="114" y="10"/>
                  </a:lnTo>
                  <a:lnTo>
                    <a:pt x="114" y="8"/>
                  </a:lnTo>
                  <a:lnTo>
                    <a:pt x="114" y="4"/>
                  </a:lnTo>
                  <a:lnTo>
                    <a:pt x="110" y="0"/>
                  </a:lnTo>
                  <a:lnTo>
                    <a:pt x="109" y="0"/>
                  </a:lnTo>
                  <a:lnTo>
                    <a:pt x="106" y="2"/>
                  </a:lnTo>
                  <a:lnTo>
                    <a:pt x="106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 sz="2400"/>
            </a:p>
          </p:txBody>
        </p:sp>
        <p:sp>
          <p:nvSpPr>
            <p:cNvPr id="20" name="Freeform 602"/>
            <p:cNvSpPr/>
            <p:nvPr/>
          </p:nvSpPr>
          <p:spPr bwMode="auto">
            <a:xfrm>
              <a:off x="4367213" y="2444750"/>
              <a:ext cx="46038" cy="25400"/>
            </a:xfrm>
            <a:custGeom>
              <a:cxnLst>
                <a:cxn ang="0">
                  <a:pos x="109" y="1"/>
                </a:cxn>
                <a:cxn ang="0">
                  <a:pos x="109" y="1"/>
                </a:cxn>
                <a:cxn ang="0">
                  <a:pos x="84" y="18"/>
                </a:cxn>
                <a:cxn ang="0">
                  <a:pos x="58" y="32"/>
                </a:cxn>
                <a:cxn ang="0">
                  <a:pos x="32" y="44"/>
                </a:cxn>
                <a:cxn ang="0">
                  <a:pos x="3" y="55"/>
                </a:cxn>
                <a:cxn ang="0">
                  <a:pos x="3" y="55"/>
                </a:cxn>
                <a:cxn ang="0">
                  <a:pos x="2" y="55"/>
                </a:cxn>
                <a:cxn ang="0">
                  <a:pos x="0" y="57"/>
                </a:cxn>
                <a:cxn ang="0">
                  <a:pos x="0" y="61"/>
                </a:cxn>
                <a:cxn ang="0">
                  <a:pos x="2" y="65"/>
                </a:cxn>
                <a:cxn ang="0">
                  <a:pos x="4" y="65"/>
                </a:cxn>
                <a:cxn ang="0">
                  <a:pos x="7" y="65"/>
                </a:cxn>
                <a:cxn ang="0">
                  <a:pos x="7" y="65"/>
                </a:cxn>
                <a:cxn ang="0">
                  <a:pos x="36" y="55"/>
                </a:cxn>
                <a:cxn ang="0">
                  <a:pos x="63" y="43"/>
                </a:cxn>
                <a:cxn ang="0">
                  <a:pos x="89" y="28"/>
                </a:cxn>
                <a:cxn ang="0">
                  <a:pos x="114" y="11"/>
                </a:cxn>
                <a:cxn ang="0">
                  <a:pos x="114" y="11"/>
                </a:cxn>
                <a:cxn ang="0">
                  <a:pos x="117" y="9"/>
                </a:cxn>
                <a:cxn ang="0">
                  <a:pos x="117" y="7"/>
                </a:cxn>
                <a:cxn ang="0">
                  <a:pos x="115" y="4"/>
                </a:cxn>
                <a:cxn ang="0">
                  <a:pos x="114" y="1"/>
                </a:cxn>
                <a:cxn ang="0">
                  <a:pos x="113" y="1"/>
                </a:cxn>
                <a:cxn ang="0">
                  <a:pos x="110" y="0"/>
                </a:cxn>
                <a:cxn ang="0">
                  <a:pos x="109" y="1"/>
                </a:cxn>
                <a:cxn ang="0">
                  <a:pos x="109" y="1"/>
                </a:cxn>
              </a:cxnLst>
              <a:rect b="b" l="0" r="r" t="0"/>
              <a:pathLst>
                <a:path h="65" w="117">
                  <a:moveTo>
                    <a:pt x="109" y="1"/>
                  </a:moveTo>
                  <a:lnTo>
                    <a:pt x="109" y="1"/>
                  </a:lnTo>
                  <a:lnTo>
                    <a:pt x="84" y="18"/>
                  </a:lnTo>
                  <a:lnTo>
                    <a:pt x="58" y="32"/>
                  </a:lnTo>
                  <a:lnTo>
                    <a:pt x="32" y="44"/>
                  </a:lnTo>
                  <a:lnTo>
                    <a:pt x="3" y="55"/>
                  </a:lnTo>
                  <a:lnTo>
                    <a:pt x="3" y="55"/>
                  </a:lnTo>
                  <a:lnTo>
                    <a:pt x="2" y="55"/>
                  </a:lnTo>
                  <a:lnTo>
                    <a:pt x="0" y="57"/>
                  </a:lnTo>
                  <a:lnTo>
                    <a:pt x="0" y="61"/>
                  </a:lnTo>
                  <a:lnTo>
                    <a:pt x="2" y="65"/>
                  </a:lnTo>
                  <a:lnTo>
                    <a:pt x="4" y="65"/>
                  </a:lnTo>
                  <a:lnTo>
                    <a:pt x="7" y="65"/>
                  </a:lnTo>
                  <a:lnTo>
                    <a:pt x="7" y="65"/>
                  </a:lnTo>
                  <a:lnTo>
                    <a:pt x="36" y="55"/>
                  </a:lnTo>
                  <a:lnTo>
                    <a:pt x="63" y="43"/>
                  </a:lnTo>
                  <a:lnTo>
                    <a:pt x="89" y="28"/>
                  </a:lnTo>
                  <a:lnTo>
                    <a:pt x="114" y="11"/>
                  </a:lnTo>
                  <a:lnTo>
                    <a:pt x="114" y="11"/>
                  </a:lnTo>
                  <a:lnTo>
                    <a:pt x="117" y="9"/>
                  </a:lnTo>
                  <a:lnTo>
                    <a:pt x="117" y="7"/>
                  </a:lnTo>
                  <a:lnTo>
                    <a:pt x="115" y="4"/>
                  </a:lnTo>
                  <a:lnTo>
                    <a:pt x="114" y="1"/>
                  </a:lnTo>
                  <a:lnTo>
                    <a:pt x="113" y="1"/>
                  </a:lnTo>
                  <a:lnTo>
                    <a:pt x="110" y="0"/>
                  </a:lnTo>
                  <a:lnTo>
                    <a:pt x="109" y="1"/>
                  </a:lnTo>
                  <a:lnTo>
                    <a:pt x="109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 sz="2400"/>
            </a:p>
          </p:txBody>
        </p:sp>
        <p:sp>
          <p:nvSpPr>
            <p:cNvPr id="21" name="Freeform 603"/>
            <p:cNvSpPr/>
            <p:nvPr/>
          </p:nvSpPr>
          <p:spPr bwMode="auto">
            <a:xfrm>
              <a:off x="4341813" y="2081213"/>
              <a:ext cx="34925" cy="12700"/>
            </a:xfrm>
            <a:custGeom>
              <a:cxnLst>
                <a:cxn ang="0">
                  <a:pos x="81" y="0"/>
                </a:cxn>
                <a:cxn ang="0">
                  <a:pos x="81" y="0"/>
                </a:cxn>
                <a:cxn ang="0">
                  <a:pos x="72" y="1"/>
                </a:cxn>
                <a:cxn ang="0">
                  <a:pos x="61" y="4"/>
                </a:cxn>
                <a:cxn ang="0">
                  <a:pos x="43" y="10"/>
                </a:cxn>
                <a:cxn ang="0">
                  <a:pos x="25" y="16"/>
                </a:cxn>
                <a:cxn ang="0">
                  <a:pos x="14" y="18"/>
                </a:cxn>
                <a:cxn ang="0">
                  <a:pos x="5" y="19"/>
                </a:cxn>
                <a:cxn ang="0">
                  <a:pos x="5" y="19"/>
                </a:cxn>
                <a:cxn ang="0">
                  <a:pos x="2" y="19"/>
                </a:cxn>
                <a:cxn ang="0">
                  <a:pos x="1" y="21"/>
                </a:cxn>
                <a:cxn ang="0">
                  <a:pos x="0" y="25"/>
                </a:cxn>
                <a:cxn ang="0">
                  <a:pos x="1" y="29"/>
                </a:cxn>
                <a:cxn ang="0">
                  <a:pos x="2" y="30"/>
                </a:cxn>
                <a:cxn ang="0">
                  <a:pos x="5" y="31"/>
                </a:cxn>
                <a:cxn ang="0">
                  <a:pos x="5" y="31"/>
                </a:cxn>
                <a:cxn ang="0">
                  <a:pos x="16" y="30"/>
                </a:cxn>
                <a:cxn ang="0">
                  <a:pos x="25" y="27"/>
                </a:cxn>
                <a:cxn ang="0">
                  <a:pos x="43" y="21"/>
                </a:cxn>
                <a:cxn ang="0">
                  <a:pos x="61" y="16"/>
                </a:cxn>
                <a:cxn ang="0">
                  <a:pos x="72" y="13"/>
                </a:cxn>
                <a:cxn ang="0">
                  <a:pos x="81" y="12"/>
                </a:cxn>
                <a:cxn ang="0">
                  <a:pos x="81" y="12"/>
                </a:cxn>
                <a:cxn ang="0">
                  <a:pos x="84" y="12"/>
                </a:cxn>
                <a:cxn ang="0">
                  <a:pos x="85" y="10"/>
                </a:cxn>
                <a:cxn ang="0">
                  <a:pos x="86" y="6"/>
                </a:cxn>
                <a:cxn ang="0">
                  <a:pos x="85" y="2"/>
                </a:cxn>
                <a:cxn ang="0">
                  <a:pos x="84" y="1"/>
                </a:cxn>
                <a:cxn ang="0">
                  <a:pos x="81" y="0"/>
                </a:cxn>
                <a:cxn ang="0">
                  <a:pos x="81" y="0"/>
                </a:cxn>
              </a:cxnLst>
              <a:rect b="b" l="0" r="r" t="0"/>
              <a:pathLst>
                <a:path h="31" w="86">
                  <a:moveTo>
                    <a:pt x="81" y="0"/>
                  </a:moveTo>
                  <a:lnTo>
                    <a:pt x="81" y="0"/>
                  </a:lnTo>
                  <a:lnTo>
                    <a:pt x="72" y="1"/>
                  </a:lnTo>
                  <a:lnTo>
                    <a:pt x="61" y="4"/>
                  </a:lnTo>
                  <a:lnTo>
                    <a:pt x="43" y="10"/>
                  </a:lnTo>
                  <a:lnTo>
                    <a:pt x="25" y="16"/>
                  </a:lnTo>
                  <a:lnTo>
                    <a:pt x="14" y="18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2" y="19"/>
                  </a:lnTo>
                  <a:lnTo>
                    <a:pt x="1" y="21"/>
                  </a:lnTo>
                  <a:lnTo>
                    <a:pt x="0" y="25"/>
                  </a:lnTo>
                  <a:lnTo>
                    <a:pt x="1" y="29"/>
                  </a:lnTo>
                  <a:lnTo>
                    <a:pt x="2" y="30"/>
                  </a:lnTo>
                  <a:lnTo>
                    <a:pt x="5" y="31"/>
                  </a:lnTo>
                  <a:lnTo>
                    <a:pt x="5" y="31"/>
                  </a:lnTo>
                  <a:lnTo>
                    <a:pt x="16" y="30"/>
                  </a:lnTo>
                  <a:lnTo>
                    <a:pt x="25" y="27"/>
                  </a:lnTo>
                  <a:lnTo>
                    <a:pt x="43" y="21"/>
                  </a:lnTo>
                  <a:lnTo>
                    <a:pt x="61" y="16"/>
                  </a:lnTo>
                  <a:lnTo>
                    <a:pt x="72" y="13"/>
                  </a:lnTo>
                  <a:lnTo>
                    <a:pt x="81" y="12"/>
                  </a:lnTo>
                  <a:lnTo>
                    <a:pt x="81" y="12"/>
                  </a:lnTo>
                  <a:lnTo>
                    <a:pt x="84" y="12"/>
                  </a:lnTo>
                  <a:lnTo>
                    <a:pt x="85" y="10"/>
                  </a:lnTo>
                  <a:lnTo>
                    <a:pt x="86" y="6"/>
                  </a:lnTo>
                  <a:lnTo>
                    <a:pt x="85" y="2"/>
                  </a:lnTo>
                  <a:lnTo>
                    <a:pt x="84" y="1"/>
                  </a:lnTo>
                  <a:lnTo>
                    <a:pt x="81" y="0"/>
                  </a:lnTo>
                  <a:lnTo>
                    <a:pt x="81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 sz="2400"/>
            </a:p>
          </p:txBody>
        </p:sp>
        <p:sp>
          <p:nvSpPr>
            <p:cNvPr id="22" name="Freeform 604"/>
            <p:cNvSpPr/>
            <p:nvPr/>
          </p:nvSpPr>
          <p:spPr bwMode="auto">
            <a:xfrm>
              <a:off x="4381501" y="2097088"/>
              <a:ext cx="26988" cy="17463"/>
            </a:xfrm>
            <a:custGeom>
              <a:cxnLst>
                <a:cxn ang="0">
                  <a:pos x="61" y="1"/>
                </a:cxn>
                <a:cxn ang="0">
                  <a:pos x="61" y="1"/>
                </a:cxn>
                <a:cxn ang="0">
                  <a:pos x="47" y="8"/>
                </a:cxn>
                <a:cxn ang="0">
                  <a:pos x="31" y="15"/>
                </a:cxn>
                <a:cxn ang="0">
                  <a:pos x="3" y="31"/>
                </a:cxn>
                <a:cxn ang="0">
                  <a:pos x="3" y="31"/>
                </a:cxn>
                <a:cxn ang="0">
                  <a:pos x="1" y="34"/>
                </a:cxn>
                <a:cxn ang="0">
                  <a:pos x="0" y="35"/>
                </a:cxn>
                <a:cxn ang="0">
                  <a:pos x="1" y="39"/>
                </a:cxn>
                <a:cxn ang="0">
                  <a:pos x="4" y="42"/>
                </a:cxn>
                <a:cxn ang="0">
                  <a:pos x="6" y="42"/>
                </a:cxn>
                <a:cxn ang="0">
                  <a:pos x="9" y="42"/>
                </a:cxn>
                <a:cxn ang="0">
                  <a:pos x="9" y="42"/>
                </a:cxn>
                <a:cxn ang="0">
                  <a:pos x="37" y="26"/>
                </a:cxn>
                <a:cxn ang="0">
                  <a:pos x="50" y="18"/>
                </a:cxn>
                <a:cxn ang="0">
                  <a:pos x="64" y="11"/>
                </a:cxn>
                <a:cxn ang="0">
                  <a:pos x="64" y="11"/>
                </a:cxn>
                <a:cxn ang="0">
                  <a:pos x="67" y="10"/>
                </a:cxn>
                <a:cxn ang="0">
                  <a:pos x="68" y="8"/>
                </a:cxn>
                <a:cxn ang="0">
                  <a:pos x="68" y="4"/>
                </a:cxn>
                <a:cxn ang="0">
                  <a:pos x="67" y="2"/>
                </a:cxn>
                <a:cxn ang="0">
                  <a:pos x="65" y="1"/>
                </a:cxn>
                <a:cxn ang="0">
                  <a:pos x="64" y="0"/>
                </a:cxn>
                <a:cxn ang="0">
                  <a:pos x="61" y="1"/>
                </a:cxn>
                <a:cxn ang="0">
                  <a:pos x="61" y="1"/>
                </a:cxn>
              </a:cxnLst>
              <a:rect b="b" l="0" r="r" t="0"/>
              <a:pathLst>
                <a:path h="42" w="68">
                  <a:moveTo>
                    <a:pt x="61" y="1"/>
                  </a:moveTo>
                  <a:lnTo>
                    <a:pt x="61" y="1"/>
                  </a:lnTo>
                  <a:lnTo>
                    <a:pt x="47" y="8"/>
                  </a:lnTo>
                  <a:lnTo>
                    <a:pt x="31" y="15"/>
                  </a:lnTo>
                  <a:lnTo>
                    <a:pt x="3" y="31"/>
                  </a:lnTo>
                  <a:lnTo>
                    <a:pt x="3" y="31"/>
                  </a:lnTo>
                  <a:lnTo>
                    <a:pt x="1" y="34"/>
                  </a:lnTo>
                  <a:lnTo>
                    <a:pt x="0" y="35"/>
                  </a:lnTo>
                  <a:lnTo>
                    <a:pt x="1" y="39"/>
                  </a:lnTo>
                  <a:lnTo>
                    <a:pt x="4" y="42"/>
                  </a:lnTo>
                  <a:lnTo>
                    <a:pt x="6" y="42"/>
                  </a:lnTo>
                  <a:lnTo>
                    <a:pt x="9" y="42"/>
                  </a:lnTo>
                  <a:lnTo>
                    <a:pt x="9" y="42"/>
                  </a:lnTo>
                  <a:lnTo>
                    <a:pt x="37" y="26"/>
                  </a:lnTo>
                  <a:lnTo>
                    <a:pt x="50" y="18"/>
                  </a:lnTo>
                  <a:lnTo>
                    <a:pt x="64" y="11"/>
                  </a:lnTo>
                  <a:lnTo>
                    <a:pt x="64" y="11"/>
                  </a:lnTo>
                  <a:lnTo>
                    <a:pt x="67" y="10"/>
                  </a:lnTo>
                  <a:lnTo>
                    <a:pt x="68" y="8"/>
                  </a:lnTo>
                  <a:lnTo>
                    <a:pt x="68" y="4"/>
                  </a:lnTo>
                  <a:lnTo>
                    <a:pt x="67" y="2"/>
                  </a:lnTo>
                  <a:lnTo>
                    <a:pt x="65" y="1"/>
                  </a:lnTo>
                  <a:lnTo>
                    <a:pt x="64" y="0"/>
                  </a:lnTo>
                  <a:lnTo>
                    <a:pt x="61" y="1"/>
                  </a:lnTo>
                  <a:lnTo>
                    <a:pt x="61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 sz="2400"/>
            </a:p>
          </p:txBody>
        </p:sp>
        <p:sp>
          <p:nvSpPr>
            <p:cNvPr id="23" name="Freeform 605"/>
            <p:cNvSpPr/>
            <p:nvPr/>
          </p:nvSpPr>
          <p:spPr bwMode="auto">
            <a:xfrm>
              <a:off x="4405313" y="2112963"/>
              <a:ext cx="30163" cy="12700"/>
            </a:xfrm>
            <a:custGeom>
              <a:cxnLst>
                <a:cxn ang="0">
                  <a:pos x="70" y="0"/>
                </a:cxn>
                <a:cxn ang="0">
                  <a:pos x="70" y="0"/>
                </a:cxn>
                <a:cxn ang="0">
                  <a:pos x="61" y="1"/>
                </a:cxn>
                <a:cxn ang="0">
                  <a:pos x="53" y="5"/>
                </a:cxn>
                <a:cxn ang="0">
                  <a:pos x="38" y="12"/>
                </a:cxn>
                <a:cxn ang="0">
                  <a:pos x="23" y="18"/>
                </a:cxn>
                <a:cxn ang="0">
                  <a:pos x="15" y="21"/>
                </a:cxn>
                <a:cxn ang="0">
                  <a:pos x="6" y="22"/>
                </a:cxn>
                <a:cxn ang="0">
                  <a:pos x="6" y="22"/>
                </a:cxn>
                <a:cxn ang="0">
                  <a:pos x="3" y="22"/>
                </a:cxn>
                <a:cxn ang="0">
                  <a:pos x="2" y="23"/>
                </a:cxn>
                <a:cxn ang="0">
                  <a:pos x="0" y="29"/>
                </a:cxn>
                <a:cxn ang="0">
                  <a:pos x="2" y="31"/>
                </a:cxn>
                <a:cxn ang="0">
                  <a:pos x="3" y="33"/>
                </a:cxn>
                <a:cxn ang="0">
                  <a:pos x="6" y="34"/>
                </a:cxn>
                <a:cxn ang="0">
                  <a:pos x="6" y="34"/>
                </a:cxn>
                <a:cxn ang="0">
                  <a:pos x="15" y="33"/>
                </a:cxn>
                <a:cxn ang="0">
                  <a:pos x="23" y="30"/>
                </a:cxn>
                <a:cxn ang="0">
                  <a:pos x="40" y="23"/>
                </a:cxn>
                <a:cxn ang="0">
                  <a:pos x="55" y="16"/>
                </a:cxn>
                <a:cxn ang="0">
                  <a:pos x="63" y="13"/>
                </a:cxn>
                <a:cxn ang="0">
                  <a:pos x="72" y="10"/>
                </a:cxn>
                <a:cxn ang="0">
                  <a:pos x="72" y="10"/>
                </a:cxn>
                <a:cxn ang="0">
                  <a:pos x="75" y="9"/>
                </a:cxn>
                <a:cxn ang="0">
                  <a:pos x="76" y="8"/>
                </a:cxn>
                <a:cxn ang="0">
                  <a:pos x="76" y="6"/>
                </a:cxn>
                <a:cxn ang="0">
                  <a:pos x="76" y="4"/>
                </a:cxn>
                <a:cxn ang="0">
                  <a:pos x="74" y="0"/>
                </a:cxn>
                <a:cxn ang="0">
                  <a:pos x="71" y="0"/>
                </a:cxn>
                <a:cxn ang="0">
                  <a:pos x="70" y="0"/>
                </a:cxn>
                <a:cxn ang="0">
                  <a:pos x="70" y="0"/>
                </a:cxn>
              </a:cxnLst>
              <a:rect b="b" l="0" r="r" t="0"/>
              <a:pathLst>
                <a:path h="34" w="76">
                  <a:moveTo>
                    <a:pt x="70" y="0"/>
                  </a:moveTo>
                  <a:lnTo>
                    <a:pt x="70" y="0"/>
                  </a:lnTo>
                  <a:lnTo>
                    <a:pt x="61" y="1"/>
                  </a:lnTo>
                  <a:lnTo>
                    <a:pt x="53" y="5"/>
                  </a:lnTo>
                  <a:lnTo>
                    <a:pt x="38" y="12"/>
                  </a:lnTo>
                  <a:lnTo>
                    <a:pt x="23" y="18"/>
                  </a:lnTo>
                  <a:lnTo>
                    <a:pt x="15" y="21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3" y="22"/>
                  </a:lnTo>
                  <a:lnTo>
                    <a:pt x="2" y="23"/>
                  </a:lnTo>
                  <a:lnTo>
                    <a:pt x="0" y="29"/>
                  </a:lnTo>
                  <a:lnTo>
                    <a:pt x="2" y="31"/>
                  </a:lnTo>
                  <a:lnTo>
                    <a:pt x="3" y="33"/>
                  </a:lnTo>
                  <a:lnTo>
                    <a:pt x="6" y="34"/>
                  </a:lnTo>
                  <a:lnTo>
                    <a:pt x="6" y="34"/>
                  </a:lnTo>
                  <a:lnTo>
                    <a:pt x="15" y="33"/>
                  </a:lnTo>
                  <a:lnTo>
                    <a:pt x="23" y="30"/>
                  </a:lnTo>
                  <a:lnTo>
                    <a:pt x="40" y="23"/>
                  </a:lnTo>
                  <a:lnTo>
                    <a:pt x="55" y="16"/>
                  </a:lnTo>
                  <a:lnTo>
                    <a:pt x="63" y="13"/>
                  </a:lnTo>
                  <a:lnTo>
                    <a:pt x="72" y="10"/>
                  </a:lnTo>
                  <a:lnTo>
                    <a:pt x="72" y="10"/>
                  </a:lnTo>
                  <a:lnTo>
                    <a:pt x="75" y="9"/>
                  </a:lnTo>
                  <a:lnTo>
                    <a:pt x="76" y="8"/>
                  </a:lnTo>
                  <a:lnTo>
                    <a:pt x="76" y="6"/>
                  </a:lnTo>
                  <a:lnTo>
                    <a:pt x="76" y="4"/>
                  </a:lnTo>
                  <a:lnTo>
                    <a:pt x="74" y="0"/>
                  </a:lnTo>
                  <a:lnTo>
                    <a:pt x="71" y="0"/>
                  </a:lnTo>
                  <a:lnTo>
                    <a:pt x="70" y="0"/>
                  </a:lnTo>
                  <a:lnTo>
                    <a:pt x="70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 sz="2400"/>
            </a:p>
          </p:txBody>
        </p:sp>
        <p:sp>
          <p:nvSpPr>
            <p:cNvPr id="24" name="Freeform 606"/>
            <p:cNvSpPr/>
            <p:nvPr/>
          </p:nvSpPr>
          <p:spPr bwMode="auto">
            <a:xfrm>
              <a:off x="4440238" y="2130425"/>
              <a:ext cx="31750" cy="14288"/>
            </a:xfrm>
            <a:custGeom>
              <a:cxnLst>
                <a:cxn ang="0">
                  <a:pos x="72" y="0"/>
                </a:cxn>
                <a:cxn ang="0">
                  <a:pos x="72" y="0"/>
                </a:cxn>
                <a:cxn ang="0">
                  <a:pos x="55" y="4"/>
                </a:cxn>
                <a:cxn ang="0">
                  <a:pos x="38" y="9"/>
                </a:cxn>
                <a:cxn ang="0">
                  <a:pos x="4" y="22"/>
                </a:cxn>
                <a:cxn ang="0">
                  <a:pos x="4" y="22"/>
                </a:cxn>
                <a:cxn ang="0">
                  <a:pos x="1" y="23"/>
                </a:cxn>
                <a:cxn ang="0">
                  <a:pos x="0" y="25"/>
                </a:cxn>
                <a:cxn ang="0">
                  <a:pos x="0" y="30"/>
                </a:cxn>
                <a:cxn ang="0">
                  <a:pos x="1" y="31"/>
                </a:cxn>
                <a:cxn ang="0">
                  <a:pos x="3" y="32"/>
                </a:cxn>
                <a:cxn ang="0">
                  <a:pos x="4" y="34"/>
                </a:cxn>
                <a:cxn ang="0">
                  <a:pos x="7" y="32"/>
                </a:cxn>
                <a:cxn ang="0">
                  <a:pos x="7" y="32"/>
                </a:cxn>
                <a:cxn ang="0">
                  <a:pos x="41" y="21"/>
                </a:cxn>
                <a:cxn ang="0">
                  <a:pos x="58" y="14"/>
                </a:cxn>
                <a:cxn ang="0">
                  <a:pos x="76" y="10"/>
                </a:cxn>
                <a:cxn ang="0">
                  <a:pos x="76" y="10"/>
                </a:cxn>
                <a:cxn ang="0">
                  <a:pos x="77" y="9"/>
                </a:cxn>
                <a:cxn ang="0">
                  <a:pos x="79" y="8"/>
                </a:cxn>
                <a:cxn ang="0">
                  <a:pos x="80" y="6"/>
                </a:cxn>
                <a:cxn ang="0">
                  <a:pos x="80" y="4"/>
                </a:cxn>
                <a:cxn ang="0">
                  <a:pos x="77" y="0"/>
                </a:cxn>
                <a:cxn ang="0">
                  <a:pos x="75" y="0"/>
                </a:cxn>
                <a:cxn ang="0">
                  <a:pos x="72" y="0"/>
                </a:cxn>
                <a:cxn ang="0">
                  <a:pos x="72" y="0"/>
                </a:cxn>
              </a:cxnLst>
              <a:rect b="b" l="0" r="r" t="0"/>
              <a:pathLst>
                <a:path h="34" w="80">
                  <a:moveTo>
                    <a:pt x="72" y="0"/>
                  </a:moveTo>
                  <a:lnTo>
                    <a:pt x="72" y="0"/>
                  </a:lnTo>
                  <a:lnTo>
                    <a:pt x="55" y="4"/>
                  </a:lnTo>
                  <a:lnTo>
                    <a:pt x="38" y="9"/>
                  </a:lnTo>
                  <a:lnTo>
                    <a:pt x="4" y="22"/>
                  </a:lnTo>
                  <a:lnTo>
                    <a:pt x="4" y="22"/>
                  </a:lnTo>
                  <a:lnTo>
                    <a:pt x="1" y="23"/>
                  </a:lnTo>
                  <a:lnTo>
                    <a:pt x="0" y="25"/>
                  </a:lnTo>
                  <a:lnTo>
                    <a:pt x="0" y="30"/>
                  </a:lnTo>
                  <a:lnTo>
                    <a:pt x="1" y="31"/>
                  </a:lnTo>
                  <a:lnTo>
                    <a:pt x="3" y="32"/>
                  </a:lnTo>
                  <a:lnTo>
                    <a:pt x="4" y="34"/>
                  </a:lnTo>
                  <a:lnTo>
                    <a:pt x="7" y="32"/>
                  </a:lnTo>
                  <a:lnTo>
                    <a:pt x="7" y="32"/>
                  </a:lnTo>
                  <a:lnTo>
                    <a:pt x="41" y="21"/>
                  </a:lnTo>
                  <a:lnTo>
                    <a:pt x="58" y="14"/>
                  </a:lnTo>
                  <a:lnTo>
                    <a:pt x="76" y="10"/>
                  </a:lnTo>
                  <a:lnTo>
                    <a:pt x="76" y="10"/>
                  </a:lnTo>
                  <a:lnTo>
                    <a:pt x="77" y="9"/>
                  </a:lnTo>
                  <a:lnTo>
                    <a:pt x="79" y="8"/>
                  </a:lnTo>
                  <a:lnTo>
                    <a:pt x="80" y="6"/>
                  </a:lnTo>
                  <a:lnTo>
                    <a:pt x="80" y="4"/>
                  </a:lnTo>
                  <a:lnTo>
                    <a:pt x="77" y="0"/>
                  </a:lnTo>
                  <a:lnTo>
                    <a:pt x="75" y="0"/>
                  </a:lnTo>
                  <a:lnTo>
                    <a:pt x="72" y="0"/>
                  </a:lnTo>
                  <a:lnTo>
                    <a:pt x="72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 sz="2400"/>
            </a:p>
          </p:txBody>
        </p:sp>
        <p:sp>
          <p:nvSpPr>
            <p:cNvPr id="25" name="Freeform 608"/>
            <p:cNvSpPr/>
            <p:nvPr/>
          </p:nvSpPr>
          <p:spPr bwMode="auto">
            <a:xfrm>
              <a:off x="4465638" y="2152650"/>
              <a:ext cx="31750" cy="11113"/>
            </a:xfrm>
            <a:custGeom>
              <a:cxnLst>
                <a:cxn ang="0">
                  <a:pos x="73" y="0"/>
                </a:cxn>
                <a:cxn ang="0">
                  <a:pos x="73" y="0"/>
                </a:cxn>
                <a:cxn ang="0">
                  <a:pos x="56" y="7"/>
                </a:cxn>
                <a:cxn ang="0">
                  <a:pos x="41" y="13"/>
                </a:cxn>
                <a:cxn ang="0">
                  <a:pos x="24" y="17"/>
                </a:cxn>
                <a:cxn ang="0">
                  <a:pos x="7" y="20"/>
                </a:cxn>
                <a:cxn ang="0">
                  <a:pos x="7" y="20"/>
                </a:cxn>
                <a:cxn ang="0">
                  <a:pos x="4" y="20"/>
                </a:cxn>
                <a:cxn ang="0">
                  <a:pos x="1" y="21"/>
                </a:cxn>
                <a:cxn ang="0">
                  <a:pos x="0" y="25"/>
                </a:cxn>
                <a:cxn ang="0">
                  <a:pos x="1" y="29"/>
                </a:cxn>
                <a:cxn ang="0">
                  <a:pos x="4" y="30"/>
                </a:cxn>
                <a:cxn ang="0">
                  <a:pos x="7" y="30"/>
                </a:cxn>
                <a:cxn ang="0">
                  <a:pos x="7" y="30"/>
                </a:cxn>
                <a:cxn ang="0">
                  <a:pos x="24" y="29"/>
                </a:cxn>
                <a:cxn ang="0">
                  <a:pos x="42" y="24"/>
                </a:cxn>
                <a:cxn ang="0">
                  <a:pos x="59" y="18"/>
                </a:cxn>
                <a:cxn ang="0">
                  <a:pos x="76" y="12"/>
                </a:cxn>
                <a:cxn ang="0">
                  <a:pos x="76" y="12"/>
                </a:cxn>
                <a:cxn ang="0">
                  <a:pos x="79" y="10"/>
                </a:cxn>
                <a:cxn ang="0">
                  <a:pos x="80" y="8"/>
                </a:cxn>
                <a:cxn ang="0">
                  <a:pos x="80" y="4"/>
                </a:cxn>
                <a:cxn ang="0">
                  <a:pos x="79" y="3"/>
                </a:cxn>
                <a:cxn ang="0">
                  <a:pos x="77" y="0"/>
                </a:cxn>
                <a:cxn ang="0">
                  <a:pos x="76" y="0"/>
                </a:cxn>
                <a:cxn ang="0">
                  <a:pos x="73" y="0"/>
                </a:cxn>
                <a:cxn ang="0">
                  <a:pos x="73" y="0"/>
                </a:cxn>
              </a:cxnLst>
              <a:rect b="b" l="0" r="r" t="0"/>
              <a:pathLst>
                <a:path h="30" w="80">
                  <a:moveTo>
                    <a:pt x="73" y="0"/>
                  </a:moveTo>
                  <a:lnTo>
                    <a:pt x="73" y="0"/>
                  </a:lnTo>
                  <a:lnTo>
                    <a:pt x="56" y="7"/>
                  </a:lnTo>
                  <a:lnTo>
                    <a:pt x="41" y="13"/>
                  </a:lnTo>
                  <a:lnTo>
                    <a:pt x="24" y="17"/>
                  </a:lnTo>
                  <a:lnTo>
                    <a:pt x="7" y="20"/>
                  </a:lnTo>
                  <a:lnTo>
                    <a:pt x="7" y="20"/>
                  </a:lnTo>
                  <a:lnTo>
                    <a:pt x="4" y="20"/>
                  </a:lnTo>
                  <a:lnTo>
                    <a:pt x="1" y="21"/>
                  </a:lnTo>
                  <a:lnTo>
                    <a:pt x="0" y="25"/>
                  </a:lnTo>
                  <a:lnTo>
                    <a:pt x="1" y="29"/>
                  </a:lnTo>
                  <a:lnTo>
                    <a:pt x="4" y="30"/>
                  </a:lnTo>
                  <a:lnTo>
                    <a:pt x="7" y="30"/>
                  </a:lnTo>
                  <a:lnTo>
                    <a:pt x="7" y="30"/>
                  </a:lnTo>
                  <a:lnTo>
                    <a:pt x="24" y="29"/>
                  </a:lnTo>
                  <a:lnTo>
                    <a:pt x="42" y="24"/>
                  </a:lnTo>
                  <a:lnTo>
                    <a:pt x="59" y="18"/>
                  </a:lnTo>
                  <a:lnTo>
                    <a:pt x="76" y="12"/>
                  </a:lnTo>
                  <a:lnTo>
                    <a:pt x="76" y="12"/>
                  </a:lnTo>
                  <a:lnTo>
                    <a:pt x="79" y="10"/>
                  </a:lnTo>
                  <a:lnTo>
                    <a:pt x="80" y="8"/>
                  </a:lnTo>
                  <a:lnTo>
                    <a:pt x="80" y="4"/>
                  </a:lnTo>
                  <a:lnTo>
                    <a:pt x="79" y="3"/>
                  </a:lnTo>
                  <a:lnTo>
                    <a:pt x="77" y="0"/>
                  </a:lnTo>
                  <a:lnTo>
                    <a:pt x="76" y="0"/>
                  </a:lnTo>
                  <a:lnTo>
                    <a:pt x="73" y="0"/>
                  </a:lnTo>
                  <a:lnTo>
                    <a:pt x="73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 sz="2400"/>
            </a:p>
          </p:txBody>
        </p:sp>
        <p:sp>
          <p:nvSpPr>
            <p:cNvPr id="26" name="Freeform 609"/>
            <p:cNvSpPr/>
            <p:nvPr/>
          </p:nvSpPr>
          <p:spPr bwMode="auto">
            <a:xfrm>
              <a:off x="4491038" y="2170113"/>
              <a:ext cx="34925" cy="12700"/>
            </a:xfrm>
            <a:custGeom>
              <a:cxnLst>
                <a:cxn ang="0">
                  <a:pos x="83" y="0"/>
                </a:cxn>
                <a:cxn ang="0">
                  <a:pos x="83" y="0"/>
                </a:cxn>
                <a:cxn ang="0">
                  <a:pos x="68" y="4"/>
                </a:cxn>
                <a:cxn ang="0">
                  <a:pos x="60" y="5"/>
                </a:cxn>
                <a:cxn ang="0">
                  <a:pos x="53" y="8"/>
                </a:cxn>
                <a:cxn ang="0">
                  <a:pos x="53" y="8"/>
                </a:cxn>
                <a:cxn ang="0">
                  <a:pos x="30" y="17"/>
                </a:cxn>
                <a:cxn ang="0">
                  <a:pos x="18" y="21"/>
                </a:cxn>
                <a:cxn ang="0">
                  <a:pos x="5" y="23"/>
                </a:cxn>
                <a:cxn ang="0">
                  <a:pos x="5" y="23"/>
                </a:cxn>
                <a:cxn ang="0">
                  <a:pos x="2" y="23"/>
                </a:cxn>
                <a:cxn ang="0">
                  <a:pos x="1" y="25"/>
                </a:cxn>
                <a:cxn ang="0">
                  <a:pos x="0" y="29"/>
                </a:cxn>
                <a:cxn ang="0">
                  <a:pos x="1" y="32"/>
                </a:cxn>
                <a:cxn ang="0">
                  <a:pos x="2" y="34"/>
                </a:cxn>
                <a:cxn ang="0">
                  <a:pos x="5" y="34"/>
                </a:cxn>
                <a:cxn ang="0">
                  <a:pos x="5" y="34"/>
                </a:cxn>
                <a:cxn ang="0">
                  <a:pos x="15" y="32"/>
                </a:cxn>
                <a:cxn ang="0">
                  <a:pos x="24" y="31"/>
                </a:cxn>
                <a:cxn ang="0">
                  <a:pos x="44" y="25"/>
                </a:cxn>
                <a:cxn ang="0">
                  <a:pos x="44" y="25"/>
                </a:cxn>
                <a:cxn ang="0">
                  <a:pos x="65" y="17"/>
                </a:cxn>
                <a:cxn ang="0">
                  <a:pos x="86" y="12"/>
                </a:cxn>
                <a:cxn ang="0">
                  <a:pos x="86" y="12"/>
                </a:cxn>
                <a:cxn ang="0">
                  <a:pos x="89" y="10"/>
                </a:cxn>
                <a:cxn ang="0">
                  <a:pos x="90" y="9"/>
                </a:cxn>
                <a:cxn ang="0">
                  <a:pos x="90" y="5"/>
                </a:cxn>
                <a:cxn ang="0">
                  <a:pos x="89" y="1"/>
                </a:cxn>
                <a:cxn ang="0">
                  <a:pos x="86" y="0"/>
                </a:cxn>
                <a:cxn ang="0">
                  <a:pos x="83" y="0"/>
                </a:cxn>
                <a:cxn ang="0">
                  <a:pos x="83" y="0"/>
                </a:cxn>
              </a:cxnLst>
              <a:rect b="b" l="0" r="r" t="0"/>
              <a:pathLst>
                <a:path h="34" w="90">
                  <a:moveTo>
                    <a:pt x="83" y="0"/>
                  </a:moveTo>
                  <a:lnTo>
                    <a:pt x="83" y="0"/>
                  </a:lnTo>
                  <a:lnTo>
                    <a:pt x="68" y="4"/>
                  </a:lnTo>
                  <a:lnTo>
                    <a:pt x="60" y="5"/>
                  </a:lnTo>
                  <a:lnTo>
                    <a:pt x="53" y="8"/>
                  </a:lnTo>
                  <a:lnTo>
                    <a:pt x="53" y="8"/>
                  </a:lnTo>
                  <a:lnTo>
                    <a:pt x="30" y="17"/>
                  </a:lnTo>
                  <a:lnTo>
                    <a:pt x="18" y="21"/>
                  </a:lnTo>
                  <a:lnTo>
                    <a:pt x="5" y="23"/>
                  </a:lnTo>
                  <a:lnTo>
                    <a:pt x="5" y="23"/>
                  </a:lnTo>
                  <a:lnTo>
                    <a:pt x="2" y="23"/>
                  </a:lnTo>
                  <a:lnTo>
                    <a:pt x="1" y="25"/>
                  </a:lnTo>
                  <a:lnTo>
                    <a:pt x="0" y="29"/>
                  </a:lnTo>
                  <a:lnTo>
                    <a:pt x="1" y="32"/>
                  </a:lnTo>
                  <a:lnTo>
                    <a:pt x="2" y="34"/>
                  </a:lnTo>
                  <a:lnTo>
                    <a:pt x="5" y="34"/>
                  </a:lnTo>
                  <a:lnTo>
                    <a:pt x="5" y="34"/>
                  </a:lnTo>
                  <a:lnTo>
                    <a:pt x="15" y="32"/>
                  </a:lnTo>
                  <a:lnTo>
                    <a:pt x="24" y="31"/>
                  </a:lnTo>
                  <a:lnTo>
                    <a:pt x="44" y="25"/>
                  </a:lnTo>
                  <a:lnTo>
                    <a:pt x="44" y="25"/>
                  </a:lnTo>
                  <a:lnTo>
                    <a:pt x="65" y="17"/>
                  </a:lnTo>
                  <a:lnTo>
                    <a:pt x="86" y="12"/>
                  </a:lnTo>
                  <a:lnTo>
                    <a:pt x="86" y="12"/>
                  </a:lnTo>
                  <a:lnTo>
                    <a:pt x="89" y="10"/>
                  </a:lnTo>
                  <a:lnTo>
                    <a:pt x="90" y="9"/>
                  </a:lnTo>
                  <a:lnTo>
                    <a:pt x="90" y="5"/>
                  </a:lnTo>
                  <a:lnTo>
                    <a:pt x="89" y="1"/>
                  </a:lnTo>
                  <a:lnTo>
                    <a:pt x="86" y="0"/>
                  </a:lnTo>
                  <a:lnTo>
                    <a:pt x="83" y="0"/>
                  </a:lnTo>
                  <a:lnTo>
                    <a:pt x="83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 sz="2400"/>
            </a:p>
          </p:txBody>
        </p:sp>
        <p:sp>
          <p:nvSpPr>
            <p:cNvPr id="27" name="Freeform 610"/>
            <p:cNvSpPr/>
            <p:nvPr/>
          </p:nvSpPr>
          <p:spPr bwMode="auto">
            <a:xfrm>
              <a:off x="4510088" y="2185988"/>
              <a:ext cx="38100" cy="11113"/>
            </a:xfrm>
            <a:custGeom>
              <a:cxnLst>
                <a:cxn ang="0">
                  <a:pos x="88" y="0"/>
                </a:cxn>
                <a:cxn ang="0">
                  <a:pos x="88" y="0"/>
                </a:cxn>
                <a:cxn ang="0">
                  <a:pos x="46" y="9"/>
                </a:cxn>
                <a:cxn ang="0">
                  <a:pos x="46" y="9"/>
                </a:cxn>
                <a:cxn ang="0">
                  <a:pos x="26" y="13"/>
                </a:cxn>
                <a:cxn ang="0">
                  <a:pos x="16" y="13"/>
                </a:cxn>
                <a:cxn ang="0">
                  <a:pos x="7" y="11"/>
                </a:cxn>
                <a:cxn ang="0">
                  <a:pos x="7" y="11"/>
                </a:cxn>
                <a:cxn ang="0">
                  <a:pos x="4" y="11"/>
                </a:cxn>
                <a:cxn ang="0">
                  <a:pos x="3" y="11"/>
                </a:cxn>
                <a:cxn ang="0">
                  <a:pos x="2" y="13"/>
                </a:cxn>
                <a:cxn ang="0">
                  <a:pos x="0" y="15"/>
                </a:cxn>
                <a:cxn ang="0">
                  <a:pos x="0" y="19"/>
                </a:cxn>
                <a:cxn ang="0">
                  <a:pos x="2" y="21"/>
                </a:cxn>
                <a:cxn ang="0">
                  <a:pos x="4" y="22"/>
                </a:cxn>
                <a:cxn ang="0">
                  <a:pos x="4" y="22"/>
                </a:cxn>
                <a:cxn ang="0">
                  <a:pos x="12" y="24"/>
                </a:cxn>
                <a:cxn ang="0">
                  <a:pos x="20" y="24"/>
                </a:cxn>
                <a:cxn ang="0">
                  <a:pos x="36" y="23"/>
                </a:cxn>
                <a:cxn ang="0">
                  <a:pos x="36" y="23"/>
                </a:cxn>
                <a:cxn ang="0">
                  <a:pos x="50" y="21"/>
                </a:cxn>
                <a:cxn ang="0">
                  <a:pos x="63" y="18"/>
                </a:cxn>
                <a:cxn ang="0">
                  <a:pos x="91" y="11"/>
                </a:cxn>
                <a:cxn ang="0">
                  <a:pos x="91" y="11"/>
                </a:cxn>
                <a:cxn ang="0">
                  <a:pos x="93" y="10"/>
                </a:cxn>
                <a:cxn ang="0">
                  <a:pos x="95" y="9"/>
                </a:cxn>
                <a:cxn ang="0">
                  <a:pos x="95" y="6"/>
                </a:cxn>
                <a:cxn ang="0">
                  <a:pos x="95" y="5"/>
                </a:cxn>
                <a:cxn ang="0">
                  <a:pos x="92" y="1"/>
                </a:cxn>
                <a:cxn ang="0">
                  <a:pos x="91" y="0"/>
                </a:cxn>
                <a:cxn ang="0">
                  <a:pos x="88" y="0"/>
                </a:cxn>
                <a:cxn ang="0">
                  <a:pos x="88" y="0"/>
                </a:cxn>
              </a:cxnLst>
              <a:rect b="b" l="0" r="r" t="0"/>
              <a:pathLst>
                <a:path h="24" w="95">
                  <a:moveTo>
                    <a:pt x="88" y="0"/>
                  </a:moveTo>
                  <a:lnTo>
                    <a:pt x="88" y="0"/>
                  </a:lnTo>
                  <a:lnTo>
                    <a:pt x="46" y="9"/>
                  </a:lnTo>
                  <a:lnTo>
                    <a:pt x="46" y="9"/>
                  </a:lnTo>
                  <a:lnTo>
                    <a:pt x="26" y="13"/>
                  </a:lnTo>
                  <a:lnTo>
                    <a:pt x="16" y="13"/>
                  </a:lnTo>
                  <a:lnTo>
                    <a:pt x="7" y="11"/>
                  </a:lnTo>
                  <a:lnTo>
                    <a:pt x="7" y="11"/>
                  </a:lnTo>
                  <a:lnTo>
                    <a:pt x="4" y="11"/>
                  </a:lnTo>
                  <a:lnTo>
                    <a:pt x="3" y="11"/>
                  </a:lnTo>
                  <a:lnTo>
                    <a:pt x="2" y="13"/>
                  </a:lnTo>
                  <a:lnTo>
                    <a:pt x="0" y="15"/>
                  </a:lnTo>
                  <a:lnTo>
                    <a:pt x="0" y="19"/>
                  </a:lnTo>
                  <a:lnTo>
                    <a:pt x="2" y="21"/>
                  </a:lnTo>
                  <a:lnTo>
                    <a:pt x="4" y="22"/>
                  </a:lnTo>
                  <a:lnTo>
                    <a:pt x="4" y="22"/>
                  </a:lnTo>
                  <a:lnTo>
                    <a:pt x="12" y="24"/>
                  </a:lnTo>
                  <a:lnTo>
                    <a:pt x="20" y="24"/>
                  </a:lnTo>
                  <a:lnTo>
                    <a:pt x="36" y="23"/>
                  </a:lnTo>
                  <a:lnTo>
                    <a:pt x="36" y="23"/>
                  </a:lnTo>
                  <a:lnTo>
                    <a:pt x="50" y="21"/>
                  </a:lnTo>
                  <a:lnTo>
                    <a:pt x="63" y="18"/>
                  </a:lnTo>
                  <a:lnTo>
                    <a:pt x="91" y="11"/>
                  </a:lnTo>
                  <a:lnTo>
                    <a:pt x="91" y="11"/>
                  </a:lnTo>
                  <a:lnTo>
                    <a:pt x="93" y="10"/>
                  </a:lnTo>
                  <a:lnTo>
                    <a:pt x="95" y="9"/>
                  </a:lnTo>
                  <a:lnTo>
                    <a:pt x="95" y="6"/>
                  </a:lnTo>
                  <a:lnTo>
                    <a:pt x="95" y="5"/>
                  </a:lnTo>
                  <a:lnTo>
                    <a:pt x="92" y="1"/>
                  </a:lnTo>
                  <a:lnTo>
                    <a:pt x="91" y="0"/>
                  </a:lnTo>
                  <a:lnTo>
                    <a:pt x="88" y="0"/>
                  </a:lnTo>
                  <a:lnTo>
                    <a:pt x="88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 sz="2400"/>
            </a:p>
          </p:txBody>
        </p:sp>
        <p:sp>
          <p:nvSpPr>
            <p:cNvPr id="28" name="Freeform 611"/>
            <p:cNvSpPr/>
            <p:nvPr/>
          </p:nvSpPr>
          <p:spPr bwMode="auto">
            <a:xfrm>
              <a:off x="4165601" y="2630488"/>
              <a:ext cx="28575" cy="49213"/>
            </a:xfrm>
            <a:custGeom>
              <a:cxnLst>
                <a:cxn ang="0">
                  <a:pos x="65" y="0"/>
                </a:cxn>
                <a:cxn ang="0">
                  <a:pos x="65" y="0"/>
                </a:cxn>
                <a:cxn ang="0">
                  <a:pos x="60" y="1"/>
                </a:cxn>
                <a:cxn ang="0">
                  <a:pos x="55" y="5"/>
                </a:cxn>
                <a:cxn ang="0">
                  <a:pos x="49" y="9"/>
                </a:cxn>
                <a:cxn ang="0">
                  <a:pos x="46" y="14"/>
                </a:cxn>
                <a:cxn ang="0">
                  <a:pos x="39" y="26"/>
                </a:cxn>
                <a:cxn ang="0">
                  <a:pos x="34" y="37"/>
                </a:cxn>
                <a:cxn ang="0">
                  <a:pos x="34" y="37"/>
                </a:cxn>
                <a:cxn ang="0">
                  <a:pos x="25" y="56"/>
                </a:cxn>
                <a:cxn ang="0">
                  <a:pos x="14" y="75"/>
                </a:cxn>
                <a:cxn ang="0">
                  <a:pos x="6" y="93"/>
                </a:cxn>
                <a:cxn ang="0">
                  <a:pos x="2" y="103"/>
                </a:cxn>
                <a:cxn ang="0">
                  <a:pos x="0" y="114"/>
                </a:cxn>
                <a:cxn ang="0">
                  <a:pos x="0" y="114"/>
                </a:cxn>
                <a:cxn ang="0">
                  <a:pos x="0" y="116"/>
                </a:cxn>
                <a:cxn ang="0">
                  <a:pos x="1" y="119"/>
                </a:cxn>
                <a:cxn ang="0">
                  <a:pos x="5" y="120"/>
                </a:cxn>
                <a:cxn ang="0">
                  <a:pos x="6" y="122"/>
                </a:cxn>
                <a:cxn ang="0">
                  <a:pos x="9" y="120"/>
                </a:cxn>
                <a:cxn ang="0">
                  <a:pos x="10" y="119"/>
                </a:cxn>
                <a:cxn ang="0">
                  <a:pos x="12" y="116"/>
                </a:cxn>
                <a:cxn ang="0">
                  <a:pos x="12" y="116"/>
                </a:cxn>
                <a:cxn ang="0">
                  <a:pos x="15" y="101"/>
                </a:cxn>
                <a:cxn ang="0">
                  <a:pos x="22" y="85"/>
                </a:cxn>
                <a:cxn ang="0">
                  <a:pos x="30" y="69"/>
                </a:cxn>
                <a:cxn ang="0">
                  <a:pos x="38" y="55"/>
                </a:cxn>
                <a:cxn ang="0">
                  <a:pos x="38" y="55"/>
                </a:cxn>
                <a:cxn ang="0">
                  <a:pos x="43" y="43"/>
                </a:cxn>
                <a:cxn ang="0">
                  <a:pos x="49" y="30"/>
                </a:cxn>
                <a:cxn ang="0">
                  <a:pos x="53" y="24"/>
                </a:cxn>
                <a:cxn ang="0">
                  <a:pos x="57" y="17"/>
                </a:cxn>
                <a:cxn ang="0">
                  <a:pos x="63" y="13"/>
                </a:cxn>
                <a:cxn ang="0">
                  <a:pos x="68" y="11"/>
                </a:cxn>
                <a:cxn ang="0">
                  <a:pos x="68" y="11"/>
                </a:cxn>
                <a:cxn ang="0">
                  <a:pos x="70" y="9"/>
                </a:cxn>
                <a:cxn ang="0">
                  <a:pos x="72" y="8"/>
                </a:cxn>
                <a:cxn ang="0">
                  <a:pos x="72" y="4"/>
                </a:cxn>
                <a:cxn ang="0">
                  <a:pos x="69" y="0"/>
                </a:cxn>
                <a:cxn ang="0">
                  <a:pos x="68" y="0"/>
                </a:cxn>
                <a:cxn ang="0">
                  <a:pos x="65" y="0"/>
                </a:cxn>
                <a:cxn ang="0">
                  <a:pos x="65" y="0"/>
                </a:cxn>
              </a:cxnLst>
              <a:rect b="b" l="0" r="r" t="0"/>
              <a:pathLst>
                <a:path h="122" w="72">
                  <a:moveTo>
                    <a:pt x="65" y="0"/>
                  </a:moveTo>
                  <a:lnTo>
                    <a:pt x="65" y="0"/>
                  </a:lnTo>
                  <a:lnTo>
                    <a:pt x="60" y="1"/>
                  </a:lnTo>
                  <a:lnTo>
                    <a:pt x="55" y="5"/>
                  </a:lnTo>
                  <a:lnTo>
                    <a:pt x="49" y="9"/>
                  </a:lnTo>
                  <a:lnTo>
                    <a:pt x="46" y="14"/>
                  </a:lnTo>
                  <a:lnTo>
                    <a:pt x="39" y="26"/>
                  </a:lnTo>
                  <a:lnTo>
                    <a:pt x="34" y="37"/>
                  </a:lnTo>
                  <a:lnTo>
                    <a:pt x="34" y="37"/>
                  </a:lnTo>
                  <a:lnTo>
                    <a:pt x="25" y="56"/>
                  </a:lnTo>
                  <a:lnTo>
                    <a:pt x="14" y="75"/>
                  </a:lnTo>
                  <a:lnTo>
                    <a:pt x="6" y="93"/>
                  </a:lnTo>
                  <a:lnTo>
                    <a:pt x="2" y="103"/>
                  </a:lnTo>
                  <a:lnTo>
                    <a:pt x="0" y="114"/>
                  </a:lnTo>
                  <a:lnTo>
                    <a:pt x="0" y="114"/>
                  </a:lnTo>
                  <a:lnTo>
                    <a:pt x="0" y="116"/>
                  </a:lnTo>
                  <a:lnTo>
                    <a:pt x="1" y="119"/>
                  </a:lnTo>
                  <a:lnTo>
                    <a:pt x="5" y="120"/>
                  </a:lnTo>
                  <a:lnTo>
                    <a:pt x="6" y="122"/>
                  </a:lnTo>
                  <a:lnTo>
                    <a:pt x="9" y="120"/>
                  </a:lnTo>
                  <a:lnTo>
                    <a:pt x="10" y="119"/>
                  </a:lnTo>
                  <a:lnTo>
                    <a:pt x="12" y="116"/>
                  </a:lnTo>
                  <a:lnTo>
                    <a:pt x="12" y="116"/>
                  </a:lnTo>
                  <a:lnTo>
                    <a:pt x="15" y="101"/>
                  </a:lnTo>
                  <a:lnTo>
                    <a:pt x="22" y="85"/>
                  </a:lnTo>
                  <a:lnTo>
                    <a:pt x="30" y="69"/>
                  </a:lnTo>
                  <a:lnTo>
                    <a:pt x="38" y="55"/>
                  </a:lnTo>
                  <a:lnTo>
                    <a:pt x="38" y="55"/>
                  </a:lnTo>
                  <a:lnTo>
                    <a:pt x="43" y="43"/>
                  </a:lnTo>
                  <a:lnTo>
                    <a:pt x="49" y="30"/>
                  </a:lnTo>
                  <a:lnTo>
                    <a:pt x="53" y="24"/>
                  </a:lnTo>
                  <a:lnTo>
                    <a:pt x="57" y="17"/>
                  </a:lnTo>
                  <a:lnTo>
                    <a:pt x="63" y="13"/>
                  </a:lnTo>
                  <a:lnTo>
                    <a:pt x="68" y="11"/>
                  </a:lnTo>
                  <a:lnTo>
                    <a:pt x="68" y="11"/>
                  </a:lnTo>
                  <a:lnTo>
                    <a:pt x="70" y="9"/>
                  </a:lnTo>
                  <a:lnTo>
                    <a:pt x="72" y="8"/>
                  </a:lnTo>
                  <a:lnTo>
                    <a:pt x="72" y="4"/>
                  </a:lnTo>
                  <a:lnTo>
                    <a:pt x="69" y="0"/>
                  </a:lnTo>
                  <a:lnTo>
                    <a:pt x="68" y="0"/>
                  </a:lnTo>
                  <a:lnTo>
                    <a:pt x="65" y="0"/>
                  </a:lnTo>
                  <a:lnTo>
                    <a:pt x="65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 sz="2400"/>
            </a:p>
          </p:txBody>
        </p:sp>
        <p:sp>
          <p:nvSpPr>
            <p:cNvPr id="29" name="Freeform 612"/>
            <p:cNvSpPr/>
            <p:nvPr/>
          </p:nvSpPr>
          <p:spPr bwMode="auto">
            <a:xfrm>
              <a:off x="4208463" y="2643188"/>
              <a:ext cx="23813" cy="36513"/>
            </a:xfrm>
            <a:custGeom>
              <a:cxnLst>
                <a:cxn ang="0">
                  <a:pos x="52" y="0"/>
                </a:cxn>
                <a:cxn ang="0">
                  <a:pos x="52" y="0"/>
                </a:cxn>
                <a:cxn ang="0">
                  <a:pos x="42" y="8"/>
                </a:cxn>
                <a:cxn ang="0">
                  <a:pos x="33" y="18"/>
                </a:cxn>
                <a:cxn ang="0">
                  <a:pos x="26" y="29"/>
                </a:cxn>
                <a:cxn ang="0">
                  <a:pos x="21" y="39"/>
                </a:cxn>
                <a:cxn ang="0">
                  <a:pos x="12" y="64"/>
                </a:cxn>
                <a:cxn ang="0">
                  <a:pos x="7" y="76"/>
                </a:cxn>
                <a:cxn ang="0">
                  <a:pos x="0" y="86"/>
                </a:cxn>
                <a:cxn ang="0">
                  <a:pos x="0" y="86"/>
                </a:cxn>
                <a:cxn ang="0">
                  <a:pos x="0" y="89"/>
                </a:cxn>
                <a:cxn ang="0">
                  <a:pos x="0" y="90"/>
                </a:cxn>
                <a:cxn ang="0">
                  <a:pos x="3" y="94"/>
                </a:cxn>
                <a:cxn ang="0">
                  <a:pos x="7" y="94"/>
                </a:cxn>
                <a:cxn ang="0">
                  <a:pos x="9" y="94"/>
                </a:cxn>
                <a:cxn ang="0">
                  <a:pos x="10" y="92"/>
                </a:cxn>
                <a:cxn ang="0">
                  <a:pos x="10" y="92"/>
                </a:cxn>
                <a:cxn ang="0">
                  <a:pos x="16" y="81"/>
                </a:cxn>
                <a:cxn ang="0">
                  <a:pos x="20" y="71"/>
                </a:cxn>
                <a:cxn ang="0">
                  <a:pos x="29" y="49"/>
                </a:cxn>
                <a:cxn ang="0">
                  <a:pos x="34" y="37"/>
                </a:cxn>
                <a:cxn ang="0">
                  <a:pos x="41" y="26"/>
                </a:cxn>
                <a:cxn ang="0">
                  <a:pos x="48" y="18"/>
                </a:cxn>
                <a:cxn ang="0">
                  <a:pos x="58" y="11"/>
                </a:cxn>
                <a:cxn ang="0">
                  <a:pos x="58" y="11"/>
                </a:cxn>
                <a:cxn ang="0">
                  <a:pos x="59" y="9"/>
                </a:cxn>
                <a:cxn ang="0">
                  <a:pos x="60" y="7"/>
                </a:cxn>
                <a:cxn ang="0">
                  <a:pos x="59" y="3"/>
                </a:cxn>
                <a:cxn ang="0">
                  <a:pos x="56" y="0"/>
                </a:cxn>
                <a:cxn ang="0">
                  <a:pos x="54" y="0"/>
                </a:cxn>
                <a:cxn ang="0">
                  <a:pos x="52" y="0"/>
                </a:cxn>
                <a:cxn ang="0">
                  <a:pos x="52" y="0"/>
                </a:cxn>
              </a:cxnLst>
              <a:rect b="b" l="0" r="r" t="0"/>
              <a:pathLst>
                <a:path h="94" w="60">
                  <a:moveTo>
                    <a:pt x="52" y="0"/>
                  </a:moveTo>
                  <a:lnTo>
                    <a:pt x="52" y="0"/>
                  </a:lnTo>
                  <a:lnTo>
                    <a:pt x="42" y="8"/>
                  </a:lnTo>
                  <a:lnTo>
                    <a:pt x="33" y="18"/>
                  </a:lnTo>
                  <a:lnTo>
                    <a:pt x="26" y="29"/>
                  </a:lnTo>
                  <a:lnTo>
                    <a:pt x="21" y="39"/>
                  </a:lnTo>
                  <a:lnTo>
                    <a:pt x="12" y="64"/>
                  </a:lnTo>
                  <a:lnTo>
                    <a:pt x="7" y="76"/>
                  </a:lnTo>
                  <a:lnTo>
                    <a:pt x="0" y="86"/>
                  </a:lnTo>
                  <a:lnTo>
                    <a:pt x="0" y="86"/>
                  </a:lnTo>
                  <a:lnTo>
                    <a:pt x="0" y="89"/>
                  </a:lnTo>
                  <a:lnTo>
                    <a:pt x="0" y="90"/>
                  </a:lnTo>
                  <a:lnTo>
                    <a:pt x="3" y="94"/>
                  </a:lnTo>
                  <a:lnTo>
                    <a:pt x="7" y="94"/>
                  </a:lnTo>
                  <a:lnTo>
                    <a:pt x="9" y="94"/>
                  </a:lnTo>
                  <a:lnTo>
                    <a:pt x="10" y="92"/>
                  </a:lnTo>
                  <a:lnTo>
                    <a:pt x="10" y="92"/>
                  </a:lnTo>
                  <a:lnTo>
                    <a:pt x="16" y="81"/>
                  </a:lnTo>
                  <a:lnTo>
                    <a:pt x="20" y="71"/>
                  </a:lnTo>
                  <a:lnTo>
                    <a:pt x="29" y="49"/>
                  </a:lnTo>
                  <a:lnTo>
                    <a:pt x="34" y="37"/>
                  </a:lnTo>
                  <a:lnTo>
                    <a:pt x="41" y="26"/>
                  </a:lnTo>
                  <a:lnTo>
                    <a:pt x="48" y="18"/>
                  </a:lnTo>
                  <a:lnTo>
                    <a:pt x="58" y="11"/>
                  </a:lnTo>
                  <a:lnTo>
                    <a:pt x="58" y="11"/>
                  </a:lnTo>
                  <a:lnTo>
                    <a:pt x="59" y="9"/>
                  </a:lnTo>
                  <a:lnTo>
                    <a:pt x="60" y="7"/>
                  </a:lnTo>
                  <a:lnTo>
                    <a:pt x="59" y="3"/>
                  </a:lnTo>
                  <a:lnTo>
                    <a:pt x="56" y="0"/>
                  </a:lnTo>
                  <a:lnTo>
                    <a:pt x="54" y="0"/>
                  </a:lnTo>
                  <a:lnTo>
                    <a:pt x="52" y="0"/>
                  </a:lnTo>
                  <a:lnTo>
                    <a:pt x="52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 sz="2400"/>
            </a:p>
          </p:txBody>
        </p:sp>
        <p:sp>
          <p:nvSpPr>
            <p:cNvPr id="30" name="Freeform 613"/>
            <p:cNvSpPr/>
            <p:nvPr/>
          </p:nvSpPr>
          <p:spPr bwMode="auto">
            <a:xfrm>
              <a:off x="4244976" y="2641600"/>
              <a:ext cx="23813" cy="36513"/>
            </a:xfrm>
            <a:custGeom>
              <a:cxnLst>
                <a:cxn ang="0">
                  <a:pos x="49" y="2"/>
                </a:cxn>
                <a:cxn ang="0">
                  <a:pos x="49" y="2"/>
                </a:cxn>
                <a:cxn ang="0">
                  <a:pos x="41" y="11"/>
                </a:cxn>
                <a:cxn ang="0">
                  <a:pos x="34" y="21"/>
                </a:cxn>
                <a:cxn ang="0">
                  <a:pos x="25" y="42"/>
                </a:cxn>
                <a:cxn ang="0">
                  <a:pos x="16" y="63"/>
                </a:cxn>
                <a:cxn ang="0">
                  <a:pos x="9" y="72"/>
                </a:cxn>
                <a:cxn ang="0">
                  <a:pos x="3" y="81"/>
                </a:cxn>
                <a:cxn ang="0">
                  <a:pos x="3" y="81"/>
                </a:cxn>
                <a:cxn ang="0">
                  <a:pos x="2" y="84"/>
                </a:cxn>
                <a:cxn ang="0">
                  <a:pos x="0" y="87"/>
                </a:cxn>
                <a:cxn ang="0">
                  <a:pos x="3" y="89"/>
                </a:cxn>
                <a:cxn ang="0">
                  <a:pos x="7" y="92"/>
                </a:cxn>
                <a:cxn ang="0">
                  <a:pos x="8" y="92"/>
                </a:cxn>
                <a:cxn ang="0">
                  <a:pos x="11" y="89"/>
                </a:cxn>
                <a:cxn ang="0">
                  <a:pos x="11" y="89"/>
                </a:cxn>
                <a:cxn ang="0">
                  <a:pos x="17" y="80"/>
                </a:cxn>
                <a:cxn ang="0">
                  <a:pos x="24" y="71"/>
                </a:cxn>
                <a:cxn ang="0">
                  <a:pos x="33" y="50"/>
                </a:cxn>
                <a:cxn ang="0">
                  <a:pos x="43" y="29"/>
                </a:cxn>
                <a:cxn ang="0">
                  <a:pos x="49" y="19"/>
                </a:cxn>
                <a:cxn ang="0">
                  <a:pos x="56" y="9"/>
                </a:cxn>
                <a:cxn ang="0">
                  <a:pos x="56" y="9"/>
                </a:cxn>
                <a:cxn ang="0">
                  <a:pos x="58" y="8"/>
                </a:cxn>
                <a:cxn ang="0">
                  <a:pos x="58" y="5"/>
                </a:cxn>
                <a:cxn ang="0">
                  <a:pos x="56" y="2"/>
                </a:cxn>
                <a:cxn ang="0">
                  <a:pos x="53" y="0"/>
                </a:cxn>
                <a:cxn ang="0">
                  <a:pos x="50" y="0"/>
                </a:cxn>
                <a:cxn ang="0">
                  <a:pos x="49" y="2"/>
                </a:cxn>
                <a:cxn ang="0">
                  <a:pos x="49" y="2"/>
                </a:cxn>
              </a:cxnLst>
              <a:rect b="b" l="0" r="r" t="0"/>
              <a:pathLst>
                <a:path h="92" w="57">
                  <a:moveTo>
                    <a:pt x="49" y="2"/>
                  </a:moveTo>
                  <a:lnTo>
                    <a:pt x="49" y="2"/>
                  </a:lnTo>
                  <a:lnTo>
                    <a:pt x="41" y="11"/>
                  </a:lnTo>
                  <a:lnTo>
                    <a:pt x="34" y="21"/>
                  </a:lnTo>
                  <a:lnTo>
                    <a:pt x="25" y="42"/>
                  </a:lnTo>
                  <a:lnTo>
                    <a:pt x="16" y="63"/>
                  </a:lnTo>
                  <a:lnTo>
                    <a:pt x="9" y="72"/>
                  </a:lnTo>
                  <a:lnTo>
                    <a:pt x="3" y="81"/>
                  </a:lnTo>
                  <a:lnTo>
                    <a:pt x="3" y="81"/>
                  </a:lnTo>
                  <a:lnTo>
                    <a:pt x="2" y="84"/>
                  </a:lnTo>
                  <a:lnTo>
                    <a:pt x="0" y="87"/>
                  </a:lnTo>
                  <a:lnTo>
                    <a:pt x="3" y="89"/>
                  </a:lnTo>
                  <a:lnTo>
                    <a:pt x="7" y="92"/>
                  </a:lnTo>
                  <a:lnTo>
                    <a:pt x="8" y="92"/>
                  </a:lnTo>
                  <a:lnTo>
                    <a:pt x="11" y="89"/>
                  </a:lnTo>
                  <a:lnTo>
                    <a:pt x="11" y="89"/>
                  </a:lnTo>
                  <a:lnTo>
                    <a:pt x="17" y="80"/>
                  </a:lnTo>
                  <a:lnTo>
                    <a:pt x="24" y="71"/>
                  </a:lnTo>
                  <a:lnTo>
                    <a:pt x="33" y="50"/>
                  </a:lnTo>
                  <a:lnTo>
                    <a:pt x="43" y="29"/>
                  </a:lnTo>
                  <a:lnTo>
                    <a:pt x="49" y="19"/>
                  </a:lnTo>
                  <a:lnTo>
                    <a:pt x="56" y="9"/>
                  </a:lnTo>
                  <a:lnTo>
                    <a:pt x="56" y="9"/>
                  </a:lnTo>
                  <a:lnTo>
                    <a:pt x="58" y="8"/>
                  </a:lnTo>
                  <a:lnTo>
                    <a:pt x="58" y="5"/>
                  </a:lnTo>
                  <a:lnTo>
                    <a:pt x="56" y="2"/>
                  </a:lnTo>
                  <a:lnTo>
                    <a:pt x="53" y="0"/>
                  </a:lnTo>
                  <a:lnTo>
                    <a:pt x="50" y="0"/>
                  </a:lnTo>
                  <a:lnTo>
                    <a:pt x="49" y="2"/>
                  </a:lnTo>
                  <a:lnTo>
                    <a:pt x="49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 sz="2400"/>
            </a:p>
          </p:txBody>
        </p:sp>
        <p:sp>
          <p:nvSpPr>
            <p:cNvPr id="31" name="Freeform 614"/>
            <p:cNvSpPr/>
            <p:nvPr/>
          </p:nvSpPr>
          <p:spPr bwMode="auto">
            <a:xfrm>
              <a:off x="4287838" y="2641600"/>
              <a:ext cx="26988" cy="33338"/>
            </a:xfrm>
            <a:custGeom>
              <a:cxnLst>
                <a:cxn ang="0">
                  <a:pos x="59" y="2"/>
                </a:cxn>
                <a:cxn ang="0">
                  <a:pos x="59" y="2"/>
                </a:cxn>
                <a:cxn ang="0">
                  <a:pos x="44" y="19"/>
                </a:cxn>
                <a:cxn ang="0">
                  <a:pos x="28" y="37"/>
                </a:cxn>
                <a:cxn ang="0">
                  <a:pos x="0" y="75"/>
                </a:cxn>
                <a:cxn ang="0">
                  <a:pos x="0" y="75"/>
                </a:cxn>
                <a:cxn ang="0">
                  <a:pos x="0" y="77"/>
                </a:cxn>
                <a:cxn ang="0">
                  <a:pos x="0" y="80"/>
                </a:cxn>
                <a:cxn ang="0">
                  <a:pos x="2" y="81"/>
                </a:cxn>
                <a:cxn ang="0">
                  <a:pos x="3" y="83"/>
                </a:cxn>
                <a:cxn ang="0">
                  <a:pos x="7" y="84"/>
                </a:cxn>
                <a:cxn ang="0">
                  <a:pos x="10" y="83"/>
                </a:cxn>
                <a:cxn ang="0">
                  <a:pos x="11" y="81"/>
                </a:cxn>
                <a:cxn ang="0">
                  <a:pos x="11" y="81"/>
                </a:cxn>
                <a:cxn ang="0">
                  <a:pos x="37" y="45"/>
                </a:cxn>
                <a:cxn ang="0">
                  <a:pos x="51" y="26"/>
                </a:cxn>
                <a:cxn ang="0">
                  <a:pos x="67" y="9"/>
                </a:cxn>
                <a:cxn ang="0">
                  <a:pos x="67" y="9"/>
                </a:cxn>
                <a:cxn ang="0">
                  <a:pos x="68" y="8"/>
                </a:cxn>
                <a:cxn ang="0">
                  <a:pos x="68" y="5"/>
                </a:cxn>
                <a:cxn ang="0">
                  <a:pos x="67" y="2"/>
                </a:cxn>
                <a:cxn ang="0">
                  <a:pos x="63" y="0"/>
                </a:cxn>
                <a:cxn ang="0">
                  <a:pos x="61" y="0"/>
                </a:cxn>
                <a:cxn ang="0">
                  <a:pos x="59" y="2"/>
                </a:cxn>
                <a:cxn ang="0">
                  <a:pos x="59" y="2"/>
                </a:cxn>
              </a:cxnLst>
              <a:rect b="b" l="0" r="r" t="0"/>
              <a:pathLst>
                <a:path h="84" w="68">
                  <a:moveTo>
                    <a:pt x="59" y="2"/>
                  </a:moveTo>
                  <a:lnTo>
                    <a:pt x="59" y="2"/>
                  </a:lnTo>
                  <a:lnTo>
                    <a:pt x="44" y="19"/>
                  </a:lnTo>
                  <a:lnTo>
                    <a:pt x="28" y="37"/>
                  </a:lnTo>
                  <a:lnTo>
                    <a:pt x="0" y="75"/>
                  </a:lnTo>
                  <a:lnTo>
                    <a:pt x="0" y="75"/>
                  </a:lnTo>
                  <a:lnTo>
                    <a:pt x="0" y="77"/>
                  </a:lnTo>
                  <a:lnTo>
                    <a:pt x="0" y="80"/>
                  </a:lnTo>
                  <a:lnTo>
                    <a:pt x="2" y="81"/>
                  </a:lnTo>
                  <a:lnTo>
                    <a:pt x="3" y="83"/>
                  </a:lnTo>
                  <a:lnTo>
                    <a:pt x="7" y="84"/>
                  </a:lnTo>
                  <a:lnTo>
                    <a:pt x="10" y="83"/>
                  </a:lnTo>
                  <a:lnTo>
                    <a:pt x="11" y="81"/>
                  </a:lnTo>
                  <a:lnTo>
                    <a:pt x="11" y="81"/>
                  </a:lnTo>
                  <a:lnTo>
                    <a:pt x="37" y="45"/>
                  </a:lnTo>
                  <a:lnTo>
                    <a:pt x="51" y="26"/>
                  </a:lnTo>
                  <a:lnTo>
                    <a:pt x="67" y="9"/>
                  </a:lnTo>
                  <a:lnTo>
                    <a:pt x="67" y="9"/>
                  </a:lnTo>
                  <a:lnTo>
                    <a:pt x="68" y="8"/>
                  </a:lnTo>
                  <a:lnTo>
                    <a:pt x="68" y="5"/>
                  </a:lnTo>
                  <a:lnTo>
                    <a:pt x="67" y="2"/>
                  </a:lnTo>
                  <a:lnTo>
                    <a:pt x="63" y="0"/>
                  </a:lnTo>
                  <a:lnTo>
                    <a:pt x="61" y="0"/>
                  </a:lnTo>
                  <a:lnTo>
                    <a:pt x="59" y="2"/>
                  </a:lnTo>
                  <a:lnTo>
                    <a:pt x="59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 sz="2400"/>
            </a:p>
          </p:txBody>
        </p:sp>
        <p:sp>
          <p:nvSpPr>
            <p:cNvPr id="32" name="Freeform 615"/>
            <p:cNvSpPr/>
            <p:nvPr/>
          </p:nvSpPr>
          <p:spPr bwMode="auto">
            <a:xfrm>
              <a:off x="4330701" y="2638425"/>
              <a:ext cx="31750" cy="36513"/>
            </a:xfrm>
            <a:custGeom>
              <a:cxnLst>
                <a:cxn ang="0">
                  <a:pos x="73" y="0"/>
                </a:cxn>
                <a:cxn ang="0">
                  <a:pos x="73" y="0"/>
                </a:cxn>
                <a:cxn ang="0">
                  <a:pos x="68" y="2"/>
                </a:cxn>
                <a:cxn ang="0">
                  <a:pos x="63" y="3"/>
                </a:cxn>
                <a:cxn ang="0">
                  <a:pos x="59" y="7"/>
                </a:cxn>
                <a:cxn ang="0">
                  <a:pos x="55" y="10"/>
                </a:cxn>
                <a:cxn ang="0">
                  <a:pos x="47" y="19"/>
                </a:cxn>
                <a:cxn ang="0">
                  <a:pos x="42" y="28"/>
                </a:cxn>
                <a:cxn ang="0">
                  <a:pos x="42" y="28"/>
                </a:cxn>
                <a:cxn ang="0">
                  <a:pos x="36" y="34"/>
                </a:cxn>
                <a:cxn ang="0">
                  <a:pos x="31" y="42"/>
                </a:cxn>
                <a:cxn ang="0">
                  <a:pos x="19" y="55"/>
                </a:cxn>
                <a:cxn ang="0">
                  <a:pos x="9" y="68"/>
                </a:cxn>
                <a:cxn ang="0">
                  <a:pos x="4" y="75"/>
                </a:cxn>
                <a:cxn ang="0">
                  <a:pos x="0" y="83"/>
                </a:cxn>
                <a:cxn ang="0">
                  <a:pos x="0" y="83"/>
                </a:cxn>
                <a:cxn ang="0">
                  <a:pos x="0" y="85"/>
                </a:cxn>
                <a:cxn ang="0">
                  <a:pos x="0" y="88"/>
                </a:cxn>
                <a:cxn ang="0">
                  <a:pos x="2" y="91"/>
                </a:cxn>
                <a:cxn ang="0">
                  <a:pos x="4" y="92"/>
                </a:cxn>
                <a:cxn ang="0">
                  <a:pos x="6" y="92"/>
                </a:cxn>
                <a:cxn ang="0">
                  <a:pos x="8" y="91"/>
                </a:cxn>
                <a:cxn ang="0">
                  <a:pos x="9" y="89"/>
                </a:cxn>
                <a:cxn ang="0">
                  <a:pos x="9" y="89"/>
                </a:cxn>
                <a:cxn ang="0">
                  <a:pos x="15" y="78"/>
                </a:cxn>
                <a:cxn ang="0">
                  <a:pos x="23" y="67"/>
                </a:cxn>
                <a:cxn ang="0">
                  <a:pos x="42" y="47"/>
                </a:cxn>
                <a:cxn ang="0">
                  <a:pos x="42" y="47"/>
                </a:cxn>
                <a:cxn ang="0">
                  <a:pos x="48" y="38"/>
                </a:cxn>
                <a:cxn ang="0">
                  <a:pos x="55" y="27"/>
                </a:cxn>
                <a:cxn ang="0">
                  <a:pos x="59" y="21"/>
                </a:cxn>
                <a:cxn ang="0">
                  <a:pos x="63" y="16"/>
                </a:cxn>
                <a:cxn ang="0">
                  <a:pos x="68" y="13"/>
                </a:cxn>
                <a:cxn ang="0">
                  <a:pos x="73" y="12"/>
                </a:cxn>
                <a:cxn ang="0">
                  <a:pos x="73" y="12"/>
                </a:cxn>
                <a:cxn ang="0">
                  <a:pos x="76" y="11"/>
                </a:cxn>
                <a:cxn ang="0">
                  <a:pos x="77" y="10"/>
                </a:cxn>
                <a:cxn ang="0">
                  <a:pos x="78" y="6"/>
                </a:cxn>
                <a:cxn ang="0">
                  <a:pos x="78" y="3"/>
                </a:cxn>
                <a:cxn ang="0">
                  <a:pos x="77" y="2"/>
                </a:cxn>
                <a:cxn ang="0">
                  <a:pos x="76" y="0"/>
                </a:cxn>
                <a:cxn ang="0">
                  <a:pos x="73" y="0"/>
                </a:cxn>
                <a:cxn ang="0">
                  <a:pos x="73" y="0"/>
                </a:cxn>
              </a:cxnLst>
              <a:rect b="b" l="0" r="r" t="0"/>
              <a:pathLst>
                <a:path h="92" w="78">
                  <a:moveTo>
                    <a:pt x="73" y="0"/>
                  </a:moveTo>
                  <a:lnTo>
                    <a:pt x="73" y="0"/>
                  </a:lnTo>
                  <a:lnTo>
                    <a:pt x="68" y="2"/>
                  </a:lnTo>
                  <a:lnTo>
                    <a:pt x="63" y="3"/>
                  </a:lnTo>
                  <a:lnTo>
                    <a:pt x="59" y="7"/>
                  </a:lnTo>
                  <a:lnTo>
                    <a:pt x="55" y="10"/>
                  </a:lnTo>
                  <a:lnTo>
                    <a:pt x="47" y="19"/>
                  </a:lnTo>
                  <a:lnTo>
                    <a:pt x="42" y="28"/>
                  </a:lnTo>
                  <a:lnTo>
                    <a:pt x="42" y="28"/>
                  </a:lnTo>
                  <a:lnTo>
                    <a:pt x="36" y="34"/>
                  </a:lnTo>
                  <a:lnTo>
                    <a:pt x="31" y="42"/>
                  </a:lnTo>
                  <a:lnTo>
                    <a:pt x="19" y="55"/>
                  </a:lnTo>
                  <a:lnTo>
                    <a:pt x="9" y="68"/>
                  </a:lnTo>
                  <a:lnTo>
                    <a:pt x="4" y="75"/>
                  </a:lnTo>
                  <a:lnTo>
                    <a:pt x="0" y="83"/>
                  </a:lnTo>
                  <a:lnTo>
                    <a:pt x="0" y="83"/>
                  </a:lnTo>
                  <a:lnTo>
                    <a:pt x="0" y="85"/>
                  </a:lnTo>
                  <a:lnTo>
                    <a:pt x="0" y="88"/>
                  </a:lnTo>
                  <a:lnTo>
                    <a:pt x="2" y="91"/>
                  </a:lnTo>
                  <a:lnTo>
                    <a:pt x="4" y="92"/>
                  </a:lnTo>
                  <a:lnTo>
                    <a:pt x="6" y="92"/>
                  </a:lnTo>
                  <a:lnTo>
                    <a:pt x="8" y="91"/>
                  </a:lnTo>
                  <a:lnTo>
                    <a:pt x="9" y="89"/>
                  </a:lnTo>
                  <a:lnTo>
                    <a:pt x="9" y="89"/>
                  </a:lnTo>
                  <a:lnTo>
                    <a:pt x="15" y="78"/>
                  </a:lnTo>
                  <a:lnTo>
                    <a:pt x="23" y="67"/>
                  </a:lnTo>
                  <a:lnTo>
                    <a:pt x="42" y="47"/>
                  </a:lnTo>
                  <a:lnTo>
                    <a:pt x="42" y="47"/>
                  </a:lnTo>
                  <a:lnTo>
                    <a:pt x="48" y="38"/>
                  </a:lnTo>
                  <a:lnTo>
                    <a:pt x="55" y="27"/>
                  </a:lnTo>
                  <a:lnTo>
                    <a:pt x="59" y="21"/>
                  </a:lnTo>
                  <a:lnTo>
                    <a:pt x="63" y="16"/>
                  </a:lnTo>
                  <a:lnTo>
                    <a:pt x="68" y="13"/>
                  </a:lnTo>
                  <a:lnTo>
                    <a:pt x="73" y="12"/>
                  </a:lnTo>
                  <a:lnTo>
                    <a:pt x="73" y="12"/>
                  </a:lnTo>
                  <a:lnTo>
                    <a:pt x="76" y="11"/>
                  </a:lnTo>
                  <a:lnTo>
                    <a:pt x="77" y="10"/>
                  </a:lnTo>
                  <a:lnTo>
                    <a:pt x="78" y="6"/>
                  </a:lnTo>
                  <a:lnTo>
                    <a:pt x="78" y="3"/>
                  </a:lnTo>
                  <a:lnTo>
                    <a:pt x="77" y="2"/>
                  </a:lnTo>
                  <a:lnTo>
                    <a:pt x="76" y="0"/>
                  </a:lnTo>
                  <a:lnTo>
                    <a:pt x="73" y="0"/>
                  </a:lnTo>
                  <a:lnTo>
                    <a:pt x="73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 sz="2400"/>
            </a:p>
          </p:txBody>
        </p:sp>
        <p:sp>
          <p:nvSpPr>
            <p:cNvPr id="33" name="Freeform 616"/>
            <p:cNvSpPr/>
            <p:nvPr/>
          </p:nvSpPr>
          <p:spPr bwMode="auto">
            <a:xfrm>
              <a:off x="4376738" y="2640013"/>
              <a:ext cx="17463" cy="30163"/>
            </a:xfrm>
            <a:custGeom>
              <a:cxnLst>
                <a:cxn ang="0">
                  <a:pos x="35" y="4"/>
                </a:cxn>
                <a:cxn ang="0">
                  <a:pos x="35" y="4"/>
                </a:cxn>
                <a:cxn ang="0">
                  <a:pos x="33" y="13"/>
                </a:cxn>
                <a:cxn ang="0">
                  <a:pos x="29" y="21"/>
                </a:cxn>
                <a:cxn ang="0">
                  <a:pos x="20" y="37"/>
                </a:cxn>
                <a:cxn ang="0">
                  <a:pos x="9" y="53"/>
                </a:cxn>
                <a:cxn ang="0">
                  <a:pos x="5" y="60"/>
                </a:cxn>
                <a:cxn ang="0">
                  <a:pos x="1" y="70"/>
                </a:cxn>
                <a:cxn ang="0">
                  <a:pos x="1" y="70"/>
                </a:cxn>
                <a:cxn ang="0">
                  <a:pos x="0" y="72"/>
                </a:cxn>
                <a:cxn ang="0">
                  <a:pos x="1" y="74"/>
                </a:cxn>
                <a:cxn ang="0">
                  <a:pos x="3" y="75"/>
                </a:cxn>
                <a:cxn ang="0">
                  <a:pos x="4" y="76"/>
                </a:cxn>
                <a:cxn ang="0">
                  <a:pos x="9" y="76"/>
                </a:cxn>
                <a:cxn ang="0">
                  <a:pos x="11" y="75"/>
                </a:cxn>
                <a:cxn ang="0">
                  <a:pos x="12" y="72"/>
                </a:cxn>
                <a:cxn ang="0">
                  <a:pos x="12" y="72"/>
                </a:cxn>
                <a:cxn ang="0">
                  <a:pos x="16" y="64"/>
                </a:cxn>
                <a:cxn ang="0">
                  <a:pos x="20" y="55"/>
                </a:cxn>
                <a:cxn ang="0">
                  <a:pos x="30" y="41"/>
                </a:cxn>
                <a:cxn ang="0">
                  <a:pos x="39" y="25"/>
                </a:cxn>
                <a:cxn ang="0">
                  <a:pos x="43" y="16"/>
                </a:cxn>
                <a:cxn ang="0">
                  <a:pos x="46" y="8"/>
                </a:cxn>
                <a:cxn ang="0">
                  <a:pos x="46" y="8"/>
                </a:cxn>
                <a:cxn ang="0">
                  <a:pos x="46" y="6"/>
                </a:cxn>
                <a:cxn ang="0">
                  <a:pos x="46" y="3"/>
                </a:cxn>
                <a:cxn ang="0">
                  <a:pos x="42" y="0"/>
                </a:cxn>
                <a:cxn ang="0">
                  <a:pos x="38" y="0"/>
                </a:cxn>
                <a:cxn ang="0">
                  <a:pos x="37" y="3"/>
                </a:cxn>
                <a:cxn ang="0">
                  <a:pos x="35" y="4"/>
                </a:cxn>
                <a:cxn ang="0">
                  <a:pos x="35" y="4"/>
                </a:cxn>
              </a:cxnLst>
              <a:rect b="b" l="0" r="r" t="0"/>
              <a:pathLst>
                <a:path h="76" w="46">
                  <a:moveTo>
                    <a:pt x="35" y="4"/>
                  </a:moveTo>
                  <a:lnTo>
                    <a:pt x="35" y="4"/>
                  </a:lnTo>
                  <a:lnTo>
                    <a:pt x="33" y="13"/>
                  </a:lnTo>
                  <a:lnTo>
                    <a:pt x="29" y="21"/>
                  </a:lnTo>
                  <a:lnTo>
                    <a:pt x="20" y="37"/>
                  </a:lnTo>
                  <a:lnTo>
                    <a:pt x="9" y="53"/>
                  </a:lnTo>
                  <a:lnTo>
                    <a:pt x="5" y="60"/>
                  </a:lnTo>
                  <a:lnTo>
                    <a:pt x="1" y="70"/>
                  </a:lnTo>
                  <a:lnTo>
                    <a:pt x="1" y="70"/>
                  </a:lnTo>
                  <a:lnTo>
                    <a:pt x="0" y="72"/>
                  </a:lnTo>
                  <a:lnTo>
                    <a:pt x="1" y="74"/>
                  </a:lnTo>
                  <a:lnTo>
                    <a:pt x="3" y="75"/>
                  </a:lnTo>
                  <a:lnTo>
                    <a:pt x="4" y="76"/>
                  </a:lnTo>
                  <a:lnTo>
                    <a:pt x="9" y="76"/>
                  </a:lnTo>
                  <a:lnTo>
                    <a:pt x="11" y="75"/>
                  </a:lnTo>
                  <a:lnTo>
                    <a:pt x="12" y="72"/>
                  </a:lnTo>
                  <a:lnTo>
                    <a:pt x="12" y="72"/>
                  </a:lnTo>
                  <a:lnTo>
                    <a:pt x="16" y="64"/>
                  </a:lnTo>
                  <a:lnTo>
                    <a:pt x="20" y="55"/>
                  </a:lnTo>
                  <a:lnTo>
                    <a:pt x="30" y="41"/>
                  </a:lnTo>
                  <a:lnTo>
                    <a:pt x="39" y="25"/>
                  </a:lnTo>
                  <a:lnTo>
                    <a:pt x="43" y="16"/>
                  </a:lnTo>
                  <a:lnTo>
                    <a:pt x="46" y="8"/>
                  </a:lnTo>
                  <a:lnTo>
                    <a:pt x="46" y="8"/>
                  </a:lnTo>
                  <a:lnTo>
                    <a:pt x="46" y="6"/>
                  </a:lnTo>
                  <a:lnTo>
                    <a:pt x="46" y="3"/>
                  </a:lnTo>
                  <a:lnTo>
                    <a:pt x="42" y="0"/>
                  </a:lnTo>
                  <a:lnTo>
                    <a:pt x="38" y="0"/>
                  </a:lnTo>
                  <a:lnTo>
                    <a:pt x="37" y="3"/>
                  </a:lnTo>
                  <a:lnTo>
                    <a:pt x="35" y="4"/>
                  </a:lnTo>
                  <a:lnTo>
                    <a:pt x="35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 sz="2400"/>
            </a:p>
          </p:txBody>
        </p:sp>
        <p:sp>
          <p:nvSpPr>
            <p:cNvPr id="34" name="Freeform 617"/>
            <p:cNvSpPr/>
            <p:nvPr/>
          </p:nvSpPr>
          <p:spPr bwMode="auto">
            <a:xfrm>
              <a:off x="4391026" y="2640013"/>
              <a:ext cx="50800" cy="76200"/>
            </a:xfrm>
            <a:custGeom>
              <a:cxnLst>
                <a:cxn ang="0">
                  <a:pos x="122" y="0"/>
                </a:cxn>
                <a:cxn ang="0">
                  <a:pos x="113" y="4"/>
                </a:cxn>
                <a:cxn ang="0">
                  <a:pos x="106" y="12"/>
                </a:cxn>
                <a:cxn ang="0">
                  <a:pos x="97" y="30"/>
                </a:cxn>
                <a:cxn ang="0">
                  <a:pos x="89" y="47"/>
                </a:cxn>
                <a:cxn ang="0">
                  <a:pos x="71" y="79"/>
                </a:cxn>
                <a:cxn ang="0">
                  <a:pos x="59" y="93"/>
                </a:cxn>
                <a:cxn ang="0">
                  <a:pos x="57" y="97"/>
                </a:cxn>
                <a:cxn ang="0">
                  <a:pos x="59" y="101"/>
                </a:cxn>
                <a:cxn ang="0">
                  <a:pos x="58" y="106"/>
                </a:cxn>
                <a:cxn ang="0">
                  <a:pos x="57" y="110"/>
                </a:cxn>
                <a:cxn ang="0">
                  <a:pos x="48" y="125"/>
                </a:cxn>
                <a:cxn ang="0">
                  <a:pos x="32" y="143"/>
                </a:cxn>
                <a:cxn ang="0">
                  <a:pos x="16" y="164"/>
                </a:cxn>
                <a:cxn ang="0">
                  <a:pos x="0" y="186"/>
                </a:cxn>
                <a:cxn ang="0">
                  <a:pos x="0" y="189"/>
                </a:cxn>
                <a:cxn ang="0">
                  <a:pos x="3" y="194"/>
                </a:cxn>
                <a:cxn ang="0">
                  <a:pos x="10" y="194"/>
                </a:cxn>
                <a:cxn ang="0">
                  <a:pos x="11" y="191"/>
                </a:cxn>
                <a:cxn ang="0">
                  <a:pos x="20" y="179"/>
                </a:cxn>
                <a:cxn ang="0">
                  <a:pos x="29" y="168"/>
                </a:cxn>
                <a:cxn ang="0">
                  <a:pos x="45" y="144"/>
                </a:cxn>
                <a:cxn ang="0">
                  <a:pos x="50" y="136"/>
                </a:cxn>
                <a:cxn ang="0">
                  <a:pos x="65" y="122"/>
                </a:cxn>
                <a:cxn ang="0">
                  <a:pos x="68" y="114"/>
                </a:cxn>
                <a:cxn ang="0">
                  <a:pos x="68" y="104"/>
                </a:cxn>
                <a:cxn ang="0">
                  <a:pos x="68" y="102"/>
                </a:cxn>
                <a:cxn ang="0">
                  <a:pos x="70" y="102"/>
                </a:cxn>
                <a:cxn ang="0">
                  <a:pos x="72" y="98"/>
                </a:cxn>
                <a:cxn ang="0">
                  <a:pos x="72" y="96"/>
                </a:cxn>
                <a:cxn ang="0">
                  <a:pos x="88" y="75"/>
                </a:cxn>
                <a:cxn ang="0">
                  <a:pos x="100" y="53"/>
                </a:cxn>
                <a:cxn ang="0">
                  <a:pos x="104" y="42"/>
                </a:cxn>
                <a:cxn ang="0">
                  <a:pos x="113" y="23"/>
                </a:cxn>
                <a:cxn ang="0">
                  <a:pos x="121" y="13"/>
                </a:cxn>
                <a:cxn ang="0">
                  <a:pos x="125" y="12"/>
                </a:cxn>
                <a:cxn ang="0">
                  <a:pos x="129" y="9"/>
                </a:cxn>
                <a:cxn ang="0">
                  <a:pos x="129" y="6"/>
                </a:cxn>
                <a:cxn ang="0">
                  <a:pos x="125" y="0"/>
                </a:cxn>
                <a:cxn ang="0">
                  <a:pos x="122" y="0"/>
                </a:cxn>
              </a:cxnLst>
              <a:rect b="b" l="0" r="r" t="0"/>
              <a:pathLst>
                <a:path h="194" w="130">
                  <a:moveTo>
                    <a:pt x="122" y="0"/>
                  </a:moveTo>
                  <a:lnTo>
                    <a:pt x="122" y="0"/>
                  </a:lnTo>
                  <a:lnTo>
                    <a:pt x="118" y="2"/>
                  </a:lnTo>
                  <a:lnTo>
                    <a:pt x="113" y="4"/>
                  </a:lnTo>
                  <a:lnTo>
                    <a:pt x="110" y="8"/>
                  </a:lnTo>
                  <a:lnTo>
                    <a:pt x="106" y="12"/>
                  </a:lnTo>
                  <a:lnTo>
                    <a:pt x="101" y="21"/>
                  </a:lnTo>
                  <a:lnTo>
                    <a:pt x="97" y="30"/>
                  </a:lnTo>
                  <a:lnTo>
                    <a:pt x="97" y="30"/>
                  </a:lnTo>
                  <a:lnTo>
                    <a:pt x="89" y="47"/>
                  </a:lnTo>
                  <a:lnTo>
                    <a:pt x="80" y="63"/>
                  </a:lnTo>
                  <a:lnTo>
                    <a:pt x="71" y="79"/>
                  </a:lnTo>
                  <a:lnTo>
                    <a:pt x="59" y="93"/>
                  </a:lnTo>
                  <a:lnTo>
                    <a:pt x="59" y="93"/>
                  </a:lnTo>
                  <a:lnTo>
                    <a:pt x="58" y="96"/>
                  </a:lnTo>
                  <a:lnTo>
                    <a:pt x="57" y="97"/>
                  </a:lnTo>
                  <a:lnTo>
                    <a:pt x="59" y="101"/>
                  </a:lnTo>
                  <a:lnTo>
                    <a:pt x="59" y="101"/>
                  </a:lnTo>
                  <a:lnTo>
                    <a:pt x="58" y="104"/>
                  </a:lnTo>
                  <a:lnTo>
                    <a:pt x="58" y="106"/>
                  </a:lnTo>
                  <a:lnTo>
                    <a:pt x="58" y="106"/>
                  </a:lnTo>
                  <a:lnTo>
                    <a:pt x="57" y="110"/>
                  </a:lnTo>
                  <a:lnTo>
                    <a:pt x="55" y="115"/>
                  </a:lnTo>
                  <a:lnTo>
                    <a:pt x="48" y="125"/>
                  </a:lnTo>
                  <a:lnTo>
                    <a:pt x="40" y="135"/>
                  </a:lnTo>
                  <a:lnTo>
                    <a:pt x="32" y="143"/>
                  </a:lnTo>
                  <a:lnTo>
                    <a:pt x="32" y="143"/>
                  </a:lnTo>
                  <a:lnTo>
                    <a:pt x="16" y="164"/>
                  </a:lnTo>
                  <a:lnTo>
                    <a:pt x="8" y="174"/>
                  </a:lnTo>
                  <a:lnTo>
                    <a:pt x="0" y="186"/>
                  </a:lnTo>
                  <a:lnTo>
                    <a:pt x="0" y="186"/>
                  </a:lnTo>
                  <a:lnTo>
                    <a:pt x="0" y="189"/>
                  </a:lnTo>
                  <a:lnTo>
                    <a:pt x="0" y="190"/>
                  </a:lnTo>
                  <a:lnTo>
                    <a:pt x="3" y="194"/>
                  </a:lnTo>
                  <a:lnTo>
                    <a:pt x="7" y="194"/>
                  </a:lnTo>
                  <a:lnTo>
                    <a:pt x="10" y="194"/>
                  </a:lnTo>
                  <a:lnTo>
                    <a:pt x="11" y="191"/>
                  </a:lnTo>
                  <a:lnTo>
                    <a:pt x="11" y="191"/>
                  </a:lnTo>
                  <a:lnTo>
                    <a:pt x="15" y="185"/>
                  </a:lnTo>
                  <a:lnTo>
                    <a:pt x="20" y="179"/>
                  </a:lnTo>
                  <a:lnTo>
                    <a:pt x="29" y="168"/>
                  </a:lnTo>
                  <a:lnTo>
                    <a:pt x="29" y="168"/>
                  </a:lnTo>
                  <a:lnTo>
                    <a:pt x="40" y="152"/>
                  </a:lnTo>
                  <a:lnTo>
                    <a:pt x="45" y="144"/>
                  </a:lnTo>
                  <a:lnTo>
                    <a:pt x="50" y="136"/>
                  </a:lnTo>
                  <a:lnTo>
                    <a:pt x="50" y="136"/>
                  </a:lnTo>
                  <a:lnTo>
                    <a:pt x="58" y="130"/>
                  </a:lnTo>
                  <a:lnTo>
                    <a:pt x="65" y="122"/>
                  </a:lnTo>
                  <a:lnTo>
                    <a:pt x="66" y="118"/>
                  </a:lnTo>
                  <a:lnTo>
                    <a:pt x="68" y="114"/>
                  </a:lnTo>
                  <a:lnTo>
                    <a:pt x="68" y="109"/>
                  </a:lnTo>
                  <a:lnTo>
                    <a:pt x="68" y="104"/>
                  </a:lnTo>
                  <a:lnTo>
                    <a:pt x="68" y="104"/>
                  </a:lnTo>
                  <a:lnTo>
                    <a:pt x="68" y="102"/>
                  </a:lnTo>
                  <a:lnTo>
                    <a:pt x="68" y="102"/>
                  </a:lnTo>
                  <a:lnTo>
                    <a:pt x="70" y="102"/>
                  </a:lnTo>
                  <a:lnTo>
                    <a:pt x="71" y="100"/>
                  </a:lnTo>
                  <a:lnTo>
                    <a:pt x="72" y="98"/>
                  </a:lnTo>
                  <a:lnTo>
                    <a:pt x="72" y="96"/>
                  </a:lnTo>
                  <a:lnTo>
                    <a:pt x="72" y="96"/>
                  </a:lnTo>
                  <a:lnTo>
                    <a:pt x="80" y="85"/>
                  </a:lnTo>
                  <a:lnTo>
                    <a:pt x="88" y="75"/>
                  </a:lnTo>
                  <a:lnTo>
                    <a:pt x="95" y="64"/>
                  </a:lnTo>
                  <a:lnTo>
                    <a:pt x="100" y="53"/>
                  </a:lnTo>
                  <a:lnTo>
                    <a:pt x="100" y="53"/>
                  </a:lnTo>
                  <a:lnTo>
                    <a:pt x="104" y="42"/>
                  </a:lnTo>
                  <a:lnTo>
                    <a:pt x="109" y="29"/>
                  </a:lnTo>
                  <a:lnTo>
                    <a:pt x="113" y="23"/>
                  </a:lnTo>
                  <a:lnTo>
                    <a:pt x="117" y="17"/>
                  </a:lnTo>
                  <a:lnTo>
                    <a:pt x="121" y="13"/>
                  </a:lnTo>
                  <a:lnTo>
                    <a:pt x="125" y="12"/>
                  </a:lnTo>
                  <a:lnTo>
                    <a:pt x="125" y="12"/>
                  </a:lnTo>
                  <a:lnTo>
                    <a:pt x="127" y="11"/>
                  </a:lnTo>
                  <a:lnTo>
                    <a:pt x="129" y="9"/>
                  </a:lnTo>
                  <a:lnTo>
                    <a:pt x="130" y="7"/>
                  </a:lnTo>
                  <a:lnTo>
                    <a:pt x="129" y="6"/>
                  </a:lnTo>
                  <a:lnTo>
                    <a:pt x="127" y="2"/>
                  </a:lnTo>
                  <a:lnTo>
                    <a:pt x="125" y="0"/>
                  </a:lnTo>
                  <a:lnTo>
                    <a:pt x="122" y="0"/>
                  </a:lnTo>
                  <a:lnTo>
                    <a:pt x="122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 sz="2400"/>
            </a:p>
          </p:txBody>
        </p:sp>
        <p:sp>
          <p:nvSpPr>
            <p:cNvPr id="35" name="Freeform 618"/>
            <p:cNvSpPr/>
            <p:nvPr/>
          </p:nvSpPr>
          <p:spPr bwMode="auto">
            <a:xfrm>
              <a:off x="4448176" y="2643188"/>
              <a:ext cx="25400" cy="31750"/>
            </a:xfrm>
            <a:custGeom>
              <a:cxnLst>
                <a:cxn ang="0">
                  <a:pos x="54" y="5"/>
                </a:cxn>
                <a:cxn ang="0">
                  <a:pos x="54" y="5"/>
                </a:cxn>
                <a:cxn ang="0">
                  <a:pos x="53" y="11"/>
                </a:cxn>
                <a:cxn ang="0">
                  <a:pos x="49" y="16"/>
                </a:cxn>
                <a:cxn ang="0">
                  <a:pos x="41" y="24"/>
                </a:cxn>
                <a:cxn ang="0">
                  <a:pos x="41" y="24"/>
                </a:cxn>
                <a:cxn ang="0">
                  <a:pos x="34" y="30"/>
                </a:cxn>
                <a:cxn ang="0">
                  <a:pos x="29" y="38"/>
                </a:cxn>
                <a:cxn ang="0">
                  <a:pos x="29" y="38"/>
                </a:cxn>
                <a:cxn ang="0">
                  <a:pos x="15" y="54"/>
                </a:cxn>
                <a:cxn ang="0">
                  <a:pos x="7" y="62"/>
                </a:cxn>
                <a:cxn ang="0">
                  <a:pos x="2" y="71"/>
                </a:cxn>
                <a:cxn ang="0">
                  <a:pos x="2" y="71"/>
                </a:cxn>
                <a:cxn ang="0">
                  <a:pos x="0" y="73"/>
                </a:cxn>
                <a:cxn ang="0">
                  <a:pos x="2" y="76"/>
                </a:cxn>
                <a:cxn ang="0">
                  <a:pos x="4" y="79"/>
                </a:cxn>
                <a:cxn ang="0">
                  <a:pos x="8" y="80"/>
                </a:cxn>
                <a:cxn ang="0">
                  <a:pos x="10" y="79"/>
                </a:cxn>
                <a:cxn ang="0">
                  <a:pos x="11" y="77"/>
                </a:cxn>
                <a:cxn ang="0">
                  <a:pos x="11" y="77"/>
                </a:cxn>
                <a:cxn ang="0">
                  <a:pos x="19" y="67"/>
                </a:cxn>
                <a:cxn ang="0">
                  <a:pos x="27" y="58"/>
                </a:cxn>
                <a:cxn ang="0">
                  <a:pos x="34" y="49"/>
                </a:cxn>
                <a:cxn ang="0">
                  <a:pos x="42" y="39"/>
                </a:cxn>
                <a:cxn ang="0">
                  <a:pos x="42" y="39"/>
                </a:cxn>
                <a:cxn ang="0">
                  <a:pos x="49" y="32"/>
                </a:cxn>
                <a:cxn ang="0">
                  <a:pos x="57" y="24"/>
                </a:cxn>
                <a:cxn ang="0">
                  <a:pos x="62" y="16"/>
                </a:cxn>
                <a:cxn ang="0">
                  <a:pos x="64" y="11"/>
                </a:cxn>
                <a:cxn ang="0">
                  <a:pos x="66" y="5"/>
                </a:cxn>
                <a:cxn ang="0">
                  <a:pos x="66" y="5"/>
                </a:cxn>
                <a:cxn ang="0">
                  <a:pos x="66" y="3"/>
                </a:cxn>
                <a:cxn ang="0">
                  <a:pos x="64" y="1"/>
                </a:cxn>
                <a:cxn ang="0">
                  <a:pos x="62" y="0"/>
                </a:cxn>
                <a:cxn ang="0">
                  <a:pos x="61" y="0"/>
                </a:cxn>
                <a:cxn ang="0">
                  <a:pos x="57" y="1"/>
                </a:cxn>
                <a:cxn ang="0">
                  <a:pos x="55" y="3"/>
                </a:cxn>
                <a:cxn ang="0">
                  <a:pos x="54" y="5"/>
                </a:cxn>
                <a:cxn ang="0">
                  <a:pos x="54" y="5"/>
                </a:cxn>
              </a:cxnLst>
              <a:rect b="b" l="0" r="r" t="0"/>
              <a:pathLst>
                <a:path h="80" w="66">
                  <a:moveTo>
                    <a:pt x="54" y="5"/>
                  </a:moveTo>
                  <a:lnTo>
                    <a:pt x="54" y="5"/>
                  </a:lnTo>
                  <a:lnTo>
                    <a:pt x="53" y="11"/>
                  </a:lnTo>
                  <a:lnTo>
                    <a:pt x="49" y="16"/>
                  </a:lnTo>
                  <a:lnTo>
                    <a:pt x="41" y="24"/>
                  </a:lnTo>
                  <a:lnTo>
                    <a:pt x="41" y="24"/>
                  </a:lnTo>
                  <a:lnTo>
                    <a:pt x="34" y="30"/>
                  </a:lnTo>
                  <a:lnTo>
                    <a:pt x="29" y="38"/>
                  </a:lnTo>
                  <a:lnTo>
                    <a:pt x="29" y="38"/>
                  </a:lnTo>
                  <a:lnTo>
                    <a:pt x="15" y="54"/>
                  </a:lnTo>
                  <a:lnTo>
                    <a:pt x="7" y="62"/>
                  </a:lnTo>
                  <a:lnTo>
                    <a:pt x="2" y="71"/>
                  </a:lnTo>
                  <a:lnTo>
                    <a:pt x="2" y="71"/>
                  </a:lnTo>
                  <a:lnTo>
                    <a:pt x="0" y="73"/>
                  </a:lnTo>
                  <a:lnTo>
                    <a:pt x="2" y="76"/>
                  </a:lnTo>
                  <a:lnTo>
                    <a:pt x="4" y="79"/>
                  </a:lnTo>
                  <a:lnTo>
                    <a:pt x="8" y="80"/>
                  </a:lnTo>
                  <a:lnTo>
                    <a:pt x="10" y="79"/>
                  </a:lnTo>
                  <a:lnTo>
                    <a:pt x="11" y="77"/>
                  </a:lnTo>
                  <a:lnTo>
                    <a:pt x="11" y="77"/>
                  </a:lnTo>
                  <a:lnTo>
                    <a:pt x="19" y="67"/>
                  </a:lnTo>
                  <a:lnTo>
                    <a:pt x="27" y="58"/>
                  </a:lnTo>
                  <a:lnTo>
                    <a:pt x="34" y="49"/>
                  </a:lnTo>
                  <a:lnTo>
                    <a:pt x="42" y="39"/>
                  </a:lnTo>
                  <a:lnTo>
                    <a:pt x="42" y="39"/>
                  </a:lnTo>
                  <a:lnTo>
                    <a:pt x="49" y="32"/>
                  </a:lnTo>
                  <a:lnTo>
                    <a:pt x="57" y="24"/>
                  </a:lnTo>
                  <a:lnTo>
                    <a:pt x="62" y="16"/>
                  </a:lnTo>
                  <a:lnTo>
                    <a:pt x="64" y="11"/>
                  </a:lnTo>
                  <a:lnTo>
                    <a:pt x="66" y="5"/>
                  </a:lnTo>
                  <a:lnTo>
                    <a:pt x="66" y="5"/>
                  </a:lnTo>
                  <a:lnTo>
                    <a:pt x="66" y="3"/>
                  </a:lnTo>
                  <a:lnTo>
                    <a:pt x="64" y="1"/>
                  </a:lnTo>
                  <a:lnTo>
                    <a:pt x="62" y="0"/>
                  </a:lnTo>
                  <a:lnTo>
                    <a:pt x="61" y="0"/>
                  </a:lnTo>
                  <a:lnTo>
                    <a:pt x="57" y="1"/>
                  </a:lnTo>
                  <a:lnTo>
                    <a:pt x="55" y="3"/>
                  </a:lnTo>
                  <a:lnTo>
                    <a:pt x="54" y="5"/>
                  </a:lnTo>
                  <a:lnTo>
                    <a:pt x="54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 sz="2400"/>
            </a:p>
          </p:txBody>
        </p:sp>
        <p:sp>
          <p:nvSpPr>
            <p:cNvPr id="36" name="Freeform 619"/>
            <p:cNvSpPr/>
            <p:nvPr/>
          </p:nvSpPr>
          <p:spPr bwMode="auto">
            <a:xfrm>
              <a:off x="4492626" y="2641600"/>
              <a:ext cx="17463" cy="31750"/>
            </a:xfrm>
            <a:custGeom>
              <a:cxnLst>
                <a:cxn ang="0">
                  <a:pos x="34" y="3"/>
                </a:cxn>
                <a:cxn ang="0">
                  <a:pos x="34" y="3"/>
                </a:cxn>
                <a:cxn ang="0">
                  <a:pos x="30" y="11"/>
                </a:cxn>
                <a:cxn ang="0">
                  <a:pos x="26" y="20"/>
                </a:cxn>
                <a:cxn ang="0">
                  <a:pos x="23" y="30"/>
                </a:cxn>
                <a:cxn ang="0">
                  <a:pos x="19" y="38"/>
                </a:cxn>
                <a:cxn ang="0">
                  <a:pos x="19" y="38"/>
                </a:cxn>
                <a:cxn ang="0">
                  <a:pos x="0" y="71"/>
                </a:cxn>
                <a:cxn ang="0">
                  <a:pos x="0" y="71"/>
                </a:cxn>
                <a:cxn ang="0">
                  <a:pos x="0" y="73"/>
                </a:cxn>
                <a:cxn ang="0">
                  <a:pos x="0" y="76"/>
                </a:cxn>
                <a:cxn ang="0">
                  <a:pos x="2" y="79"/>
                </a:cxn>
                <a:cxn ang="0">
                  <a:pos x="6" y="80"/>
                </a:cxn>
                <a:cxn ang="0">
                  <a:pos x="9" y="79"/>
                </a:cxn>
                <a:cxn ang="0">
                  <a:pos x="10" y="77"/>
                </a:cxn>
                <a:cxn ang="0">
                  <a:pos x="10" y="77"/>
                </a:cxn>
                <a:cxn ang="0">
                  <a:pos x="28" y="45"/>
                </a:cxn>
                <a:cxn ang="0">
                  <a:pos x="28" y="45"/>
                </a:cxn>
                <a:cxn ang="0">
                  <a:pos x="32" y="36"/>
                </a:cxn>
                <a:cxn ang="0">
                  <a:pos x="36" y="26"/>
                </a:cxn>
                <a:cxn ang="0">
                  <a:pos x="40" y="17"/>
                </a:cxn>
                <a:cxn ang="0">
                  <a:pos x="44" y="8"/>
                </a:cxn>
                <a:cxn ang="0">
                  <a:pos x="44" y="8"/>
                </a:cxn>
                <a:cxn ang="0">
                  <a:pos x="45" y="7"/>
                </a:cxn>
                <a:cxn ang="0">
                  <a:pos x="45" y="4"/>
                </a:cxn>
                <a:cxn ang="0">
                  <a:pos x="44" y="3"/>
                </a:cxn>
                <a:cxn ang="0">
                  <a:pos x="43" y="2"/>
                </a:cxn>
                <a:cxn ang="0">
                  <a:pos x="37" y="0"/>
                </a:cxn>
                <a:cxn ang="0">
                  <a:pos x="36" y="2"/>
                </a:cxn>
                <a:cxn ang="0">
                  <a:pos x="34" y="3"/>
                </a:cxn>
                <a:cxn ang="0">
                  <a:pos x="34" y="3"/>
                </a:cxn>
              </a:cxnLst>
              <a:rect b="b" l="0" r="r" t="0"/>
              <a:pathLst>
                <a:path h="80" w="45">
                  <a:moveTo>
                    <a:pt x="34" y="3"/>
                  </a:moveTo>
                  <a:lnTo>
                    <a:pt x="34" y="3"/>
                  </a:lnTo>
                  <a:lnTo>
                    <a:pt x="30" y="11"/>
                  </a:lnTo>
                  <a:lnTo>
                    <a:pt x="26" y="20"/>
                  </a:lnTo>
                  <a:lnTo>
                    <a:pt x="23" y="30"/>
                  </a:lnTo>
                  <a:lnTo>
                    <a:pt x="19" y="38"/>
                  </a:lnTo>
                  <a:lnTo>
                    <a:pt x="19" y="38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0" y="73"/>
                  </a:lnTo>
                  <a:lnTo>
                    <a:pt x="0" y="76"/>
                  </a:lnTo>
                  <a:lnTo>
                    <a:pt x="2" y="79"/>
                  </a:lnTo>
                  <a:lnTo>
                    <a:pt x="6" y="80"/>
                  </a:lnTo>
                  <a:lnTo>
                    <a:pt x="9" y="79"/>
                  </a:lnTo>
                  <a:lnTo>
                    <a:pt x="10" y="77"/>
                  </a:lnTo>
                  <a:lnTo>
                    <a:pt x="10" y="77"/>
                  </a:lnTo>
                  <a:lnTo>
                    <a:pt x="28" y="45"/>
                  </a:lnTo>
                  <a:lnTo>
                    <a:pt x="28" y="45"/>
                  </a:lnTo>
                  <a:lnTo>
                    <a:pt x="32" y="36"/>
                  </a:lnTo>
                  <a:lnTo>
                    <a:pt x="36" y="26"/>
                  </a:lnTo>
                  <a:lnTo>
                    <a:pt x="40" y="17"/>
                  </a:lnTo>
                  <a:lnTo>
                    <a:pt x="44" y="8"/>
                  </a:lnTo>
                  <a:lnTo>
                    <a:pt x="44" y="8"/>
                  </a:lnTo>
                  <a:lnTo>
                    <a:pt x="45" y="7"/>
                  </a:lnTo>
                  <a:lnTo>
                    <a:pt x="45" y="4"/>
                  </a:lnTo>
                  <a:lnTo>
                    <a:pt x="44" y="3"/>
                  </a:lnTo>
                  <a:lnTo>
                    <a:pt x="43" y="2"/>
                  </a:lnTo>
                  <a:lnTo>
                    <a:pt x="37" y="0"/>
                  </a:lnTo>
                  <a:lnTo>
                    <a:pt x="36" y="2"/>
                  </a:lnTo>
                  <a:lnTo>
                    <a:pt x="34" y="3"/>
                  </a:lnTo>
                  <a:lnTo>
                    <a:pt x="34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 sz="2400"/>
            </a:p>
          </p:txBody>
        </p:sp>
        <p:sp>
          <p:nvSpPr>
            <p:cNvPr id="37" name="Freeform 620"/>
            <p:cNvSpPr/>
            <p:nvPr/>
          </p:nvSpPr>
          <p:spPr bwMode="auto">
            <a:xfrm>
              <a:off x="4176713" y="2681288"/>
              <a:ext cx="25400" cy="34925"/>
            </a:xfrm>
            <a:custGeom>
              <a:cxnLst>
                <a:cxn ang="0">
                  <a:pos x="55" y="3"/>
                </a:cxn>
                <a:cxn ang="0">
                  <a:pos x="55" y="3"/>
                </a:cxn>
                <a:cxn ang="0">
                  <a:pos x="38" y="20"/>
                </a:cxn>
                <a:cxn ang="0">
                  <a:pos x="32" y="29"/>
                </a:cxn>
                <a:cxn ang="0">
                  <a:pos x="25" y="38"/>
                </a:cxn>
                <a:cxn ang="0">
                  <a:pos x="25" y="38"/>
                </a:cxn>
                <a:cxn ang="0">
                  <a:pos x="19" y="49"/>
                </a:cxn>
                <a:cxn ang="0">
                  <a:pos x="11" y="59"/>
                </a:cxn>
                <a:cxn ang="0">
                  <a:pos x="4" y="70"/>
                </a:cxn>
                <a:cxn ang="0">
                  <a:pos x="0" y="81"/>
                </a:cxn>
                <a:cxn ang="0">
                  <a:pos x="0" y="81"/>
                </a:cxn>
                <a:cxn ang="0">
                  <a:pos x="0" y="84"/>
                </a:cxn>
                <a:cxn ang="0">
                  <a:pos x="0" y="85"/>
                </a:cxn>
                <a:cxn ang="0">
                  <a:pos x="4" y="88"/>
                </a:cxn>
                <a:cxn ang="0">
                  <a:pos x="8" y="88"/>
                </a:cxn>
                <a:cxn ang="0">
                  <a:pos x="9" y="87"/>
                </a:cxn>
                <a:cxn ang="0">
                  <a:pos x="11" y="84"/>
                </a:cxn>
                <a:cxn ang="0">
                  <a:pos x="11" y="84"/>
                </a:cxn>
                <a:cxn ang="0">
                  <a:pos x="15" y="75"/>
                </a:cxn>
                <a:cxn ang="0">
                  <a:pos x="20" y="66"/>
                </a:cxn>
                <a:cxn ang="0">
                  <a:pos x="32" y="49"/>
                </a:cxn>
                <a:cxn ang="0">
                  <a:pos x="32" y="49"/>
                </a:cxn>
                <a:cxn ang="0">
                  <a:pos x="46" y="29"/>
                </a:cxn>
                <a:cxn ang="0">
                  <a:pos x="63" y="11"/>
                </a:cxn>
                <a:cxn ang="0">
                  <a:pos x="63" y="11"/>
                </a:cxn>
                <a:cxn ang="0">
                  <a:pos x="64" y="8"/>
                </a:cxn>
                <a:cxn ang="0">
                  <a:pos x="64" y="7"/>
                </a:cxn>
                <a:cxn ang="0">
                  <a:pos x="63" y="3"/>
                </a:cxn>
                <a:cxn ang="0">
                  <a:pos x="59" y="0"/>
                </a:cxn>
                <a:cxn ang="0">
                  <a:pos x="56" y="2"/>
                </a:cxn>
                <a:cxn ang="0">
                  <a:pos x="55" y="3"/>
                </a:cxn>
                <a:cxn ang="0">
                  <a:pos x="55" y="3"/>
                </a:cxn>
              </a:cxnLst>
              <a:rect b="b" l="0" r="r" t="0"/>
              <a:pathLst>
                <a:path h="88" w="64">
                  <a:moveTo>
                    <a:pt x="55" y="3"/>
                  </a:moveTo>
                  <a:lnTo>
                    <a:pt x="55" y="3"/>
                  </a:lnTo>
                  <a:lnTo>
                    <a:pt x="38" y="20"/>
                  </a:lnTo>
                  <a:lnTo>
                    <a:pt x="32" y="29"/>
                  </a:lnTo>
                  <a:lnTo>
                    <a:pt x="25" y="38"/>
                  </a:lnTo>
                  <a:lnTo>
                    <a:pt x="25" y="38"/>
                  </a:lnTo>
                  <a:lnTo>
                    <a:pt x="19" y="49"/>
                  </a:lnTo>
                  <a:lnTo>
                    <a:pt x="11" y="59"/>
                  </a:lnTo>
                  <a:lnTo>
                    <a:pt x="4" y="70"/>
                  </a:lnTo>
                  <a:lnTo>
                    <a:pt x="0" y="81"/>
                  </a:lnTo>
                  <a:lnTo>
                    <a:pt x="0" y="81"/>
                  </a:lnTo>
                  <a:lnTo>
                    <a:pt x="0" y="84"/>
                  </a:lnTo>
                  <a:lnTo>
                    <a:pt x="0" y="85"/>
                  </a:lnTo>
                  <a:lnTo>
                    <a:pt x="4" y="88"/>
                  </a:lnTo>
                  <a:lnTo>
                    <a:pt x="8" y="88"/>
                  </a:lnTo>
                  <a:lnTo>
                    <a:pt x="9" y="87"/>
                  </a:lnTo>
                  <a:lnTo>
                    <a:pt x="11" y="84"/>
                  </a:lnTo>
                  <a:lnTo>
                    <a:pt x="11" y="84"/>
                  </a:lnTo>
                  <a:lnTo>
                    <a:pt x="15" y="75"/>
                  </a:lnTo>
                  <a:lnTo>
                    <a:pt x="20" y="66"/>
                  </a:lnTo>
                  <a:lnTo>
                    <a:pt x="32" y="49"/>
                  </a:lnTo>
                  <a:lnTo>
                    <a:pt x="32" y="49"/>
                  </a:lnTo>
                  <a:lnTo>
                    <a:pt x="46" y="29"/>
                  </a:lnTo>
                  <a:lnTo>
                    <a:pt x="63" y="11"/>
                  </a:lnTo>
                  <a:lnTo>
                    <a:pt x="63" y="11"/>
                  </a:lnTo>
                  <a:lnTo>
                    <a:pt x="64" y="8"/>
                  </a:lnTo>
                  <a:lnTo>
                    <a:pt x="64" y="7"/>
                  </a:lnTo>
                  <a:lnTo>
                    <a:pt x="63" y="3"/>
                  </a:lnTo>
                  <a:lnTo>
                    <a:pt x="59" y="0"/>
                  </a:lnTo>
                  <a:lnTo>
                    <a:pt x="56" y="2"/>
                  </a:lnTo>
                  <a:lnTo>
                    <a:pt x="55" y="3"/>
                  </a:lnTo>
                  <a:lnTo>
                    <a:pt x="55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 sz="2400"/>
            </a:p>
          </p:txBody>
        </p:sp>
        <p:sp>
          <p:nvSpPr>
            <p:cNvPr id="38" name="Freeform 621"/>
            <p:cNvSpPr/>
            <p:nvPr/>
          </p:nvSpPr>
          <p:spPr bwMode="auto">
            <a:xfrm>
              <a:off x="4203701" y="2681288"/>
              <a:ext cx="30163" cy="42863"/>
            </a:xfrm>
            <a:custGeom>
              <a:cxnLst>
                <a:cxn ang="0">
                  <a:pos x="67" y="1"/>
                </a:cxn>
                <a:cxn ang="0">
                  <a:pos x="67" y="1"/>
                </a:cxn>
                <a:cxn ang="0">
                  <a:pos x="55" y="14"/>
                </a:cxn>
                <a:cxn ang="0">
                  <a:pos x="45" y="27"/>
                </a:cxn>
                <a:cxn ang="0">
                  <a:pos x="34" y="41"/>
                </a:cxn>
                <a:cxn ang="0">
                  <a:pos x="25" y="56"/>
                </a:cxn>
                <a:cxn ang="0">
                  <a:pos x="25" y="56"/>
                </a:cxn>
                <a:cxn ang="0">
                  <a:pos x="16" y="73"/>
                </a:cxn>
                <a:cxn ang="0">
                  <a:pos x="7" y="90"/>
                </a:cxn>
                <a:cxn ang="0">
                  <a:pos x="7" y="90"/>
                </a:cxn>
                <a:cxn ang="0">
                  <a:pos x="2" y="99"/>
                </a:cxn>
                <a:cxn ang="0">
                  <a:pos x="0" y="103"/>
                </a:cxn>
                <a:cxn ang="0">
                  <a:pos x="2" y="108"/>
                </a:cxn>
                <a:cxn ang="0">
                  <a:pos x="2" y="108"/>
                </a:cxn>
                <a:cxn ang="0">
                  <a:pos x="3" y="109"/>
                </a:cxn>
                <a:cxn ang="0">
                  <a:pos x="5" y="111"/>
                </a:cxn>
                <a:cxn ang="0">
                  <a:pos x="9" y="111"/>
                </a:cxn>
                <a:cxn ang="0">
                  <a:pos x="9" y="111"/>
                </a:cxn>
                <a:cxn ang="0">
                  <a:pos x="13" y="108"/>
                </a:cxn>
                <a:cxn ang="0">
                  <a:pos x="13" y="108"/>
                </a:cxn>
                <a:cxn ang="0">
                  <a:pos x="15" y="106"/>
                </a:cxn>
                <a:cxn ang="0">
                  <a:pos x="16" y="103"/>
                </a:cxn>
                <a:cxn ang="0">
                  <a:pos x="15" y="102"/>
                </a:cxn>
                <a:cxn ang="0">
                  <a:pos x="13" y="100"/>
                </a:cxn>
                <a:cxn ang="0">
                  <a:pos x="13" y="100"/>
                </a:cxn>
                <a:cxn ang="0">
                  <a:pos x="22" y="83"/>
                </a:cxn>
                <a:cxn ang="0">
                  <a:pos x="22" y="83"/>
                </a:cxn>
                <a:cxn ang="0">
                  <a:pos x="30" y="70"/>
                </a:cxn>
                <a:cxn ang="0">
                  <a:pos x="38" y="56"/>
                </a:cxn>
                <a:cxn ang="0">
                  <a:pos x="38" y="56"/>
                </a:cxn>
                <a:cxn ang="0">
                  <a:pos x="46" y="44"/>
                </a:cxn>
                <a:cxn ang="0">
                  <a:pos x="55" y="31"/>
                </a:cxn>
                <a:cxn ang="0">
                  <a:pos x="64" y="19"/>
                </a:cxn>
                <a:cxn ang="0">
                  <a:pos x="75" y="9"/>
                </a:cxn>
                <a:cxn ang="0">
                  <a:pos x="75" y="9"/>
                </a:cxn>
                <a:cxn ang="0">
                  <a:pos x="76" y="6"/>
                </a:cxn>
                <a:cxn ang="0">
                  <a:pos x="76" y="5"/>
                </a:cxn>
                <a:cxn ang="0">
                  <a:pos x="75" y="1"/>
                </a:cxn>
                <a:cxn ang="0">
                  <a:pos x="71" y="0"/>
                </a:cxn>
                <a:cxn ang="0">
                  <a:pos x="68" y="0"/>
                </a:cxn>
                <a:cxn ang="0">
                  <a:pos x="67" y="1"/>
                </a:cxn>
                <a:cxn ang="0">
                  <a:pos x="67" y="1"/>
                </a:cxn>
              </a:cxnLst>
              <a:rect b="b" l="0" r="r" t="0"/>
              <a:pathLst>
                <a:path h="110" w="76">
                  <a:moveTo>
                    <a:pt x="67" y="1"/>
                  </a:moveTo>
                  <a:lnTo>
                    <a:pt x="67" y="1"/>
                  </a:lnTo>
                  <a:lnTo>
                    <a:pt x="55" y="14"/>
                  </a:lnTo>
                  <a:lnTo>
                    <a:pt x="45" y="27"/>
                  </a:lnTo>
                  <a:lnTo>
                    <a:pt x="34" y="41"/>
                  </a:lnTo>
                  <a:lnTo>
                    <a:pt x="25" y="56"/>
                  </a:lnTo>
                  <a:lnTo>
                    <a:pt x="25" y="56"/>
                  </a:lnTo>
                  <a:lnTo>
                    <a:pt x="16" y="73"/>
                  </a:lnTo>
                  <a:lnTo>
                    <a:pt x="7" y="90"/>
                  </a:lnTo>
                  <a:lnTo>
                    <a:pt x="7" y="90"/>
                  </a:lnTo>
                  <a:lnTo>
                    <a:pt x="2" y="99"/>
                  </a:lnTo>
                  <a:lnTo>
                    <a:pt x="0" y="103"/>
                  </a:lnTo>
                  <a:lnTo>
                    <a:pt x="2" y="108"/>
                  </a:lnTo>
                  <a:lnTo>
                    <a:pt x="2" y="108"/>
                  </a:lnTo>
                  <a:lnTo>
                    <a:pt x="3" y="109"/>
                  </a:lnTo>
                  <a:lnTo>
                    <a:pt x="5" y="111"/>
                  </a:lnTo>
                  <a:lnTo>
                    <a:pt x="9" y="111"/>
                  </a:lnTo>
                  <a:lnTo>
                    <a:pt x="9" y="111"/>
                  </a:lnTo>
                  <a:lnTo>
                    <a:pt x="13" y="108"/>
                  </a:lnTo>
                  <a:lnTo>
                    <a:pt x="13" y="108"/>
                  </a:lnTo>
                  <a:lnTo>
                    <a:pt x="15" y="106"/>
                  </a:lnTo>
                  <a:lnTo>
                    <a:pt x="16" y="103"/>
                  </a:lnTo>
                  <a:lnTo>
                    <a:pt x="15" y="102"/>
                  </a:lnTo>
                  <a:lnTo>
                    <a:pt x="13" y="100"/>
                  </a:lnTo>
                  <a:lnTo>
                    <a:pt x="13" y="100"/>
                  </a:lnTo>
                  <a:lnTo>
                    <a:pt x="22" y="83"/>
                  </a:lnTo>
                  <a:lnTo>
                    <a:pt x="22" y="83"/>
                  </a:lnTo>
                  <a:lnTo>
                    <a:pt x="30" y="70"/>
                  </a:lnTo>
                  <a:lnTo>
                    <a:pt x="38" y="56"/>
                  </a:lnTo>
                  <a:lnTo>
                    <a:pt x="38" y="56"/>
                  </a:lnTo>
                  <a:lnTo>
                    <a:pt x="46" y="44"/>
                  </a:lnTo>
                  <a:lnTo>
                    <a:pt x="55" y="31"/>
                  </a:lnTo>
                  <a:lnTo>
                    <a:pt x="64" y="19"/>
                  </a:lnTo>
                  <a:lnTo>
                    <a:pt x="75" y="9"/>
                  </a:lnTo>
                  <a:lnTo>
                    <a:pt x="75" y="9"/>
                  </a:lnTo>
                  <a:lnTo>
                    <a:pt x="76" y="6"/>
                  </a:lnTo>
                  <a:lnTo>
                    <a:pt x="76" y="5"/>
                  </a:lnTo>
                  <a:lnTo>
                    <a:pt x="75" y="1"/>
                  </a:lnTo>
                  <a:lnTo>
                    <a:pt x="71" y="0"/>
                  </a:lnTo>
                  <a:lnTo>
                    <a:pt x="68" y="0"/>
                  </a:lnTo>
                  <a:lnTo>
                    <a:pt x="67" y="1"/>
                  </a:lnTo>
                  <a:lnTo>
                    <a:pt x="67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 sz="2400"/>
            </a:p>
          </p:txBody>
        </p:sp>
        <p:sp>
          <p:nvSpPr>
            <p:cNvPr id="39" name="Freeform 622"/>
            <p:cNvSpPr/>
            <p:nvPr/>
          </p:nvSpPr>
          <p:spPr bwMode="auto">
            <a:xfrm>
              <a:off x="4230688" y="2684463"/>
              <a:ext cx="26988" cy="38100"/>
            </a:xfrm>
            <a:custGeom>
              <a:cxnLst>
                <a:cxn ang="0">
                  <a:pos x="58" y="0"/>
                </a:cxn>
                <a:cxn ang="0">
                  <a:pos x="58" y="0"/>
                </a:cxn>
                <a:cxn ang="0">
                  <a:pos x="49" y="6"/>
                </a:cxn>
                <a:cxn ang="0">
                  <a:pos x="41" y="12"/>
                </a:cxn>
                <a:cxn ang="0">
                  <a:pos x="36" y="20"/>
                </a:cxn>
                <a:cxn ang="0">
                  <a:pos x="31" y="31"/>
                </a:cxn>
                <a:cxn ang="0">
                  <a:pos x="31" y="31"/>
                </a:cxn>
                <a:cxn ang="0">
                  <a:pos x="24" y="46"/>
                </a:cxn>
                <a:cxn ang="0">
                  <a:pos x="17" y="61"/>
                </a:cxn>
                <a:cxn ang="0">
                  <a:pos x="7" y="75"/>
                </a:cxn>
                <a:cxn ang="0">
                  <a:pos x="0" y="89"/>
                </a:cxn>
                <a:cxn ang="0">
                  <a:pos x="0" y="89"/>
                </a:cxn>
                <a:cxn ang="0">
                  <a:pos x="0" y="95"/>
                </a:cxn>
                <a:cxn ang="0">
                  <a:pos x="1" y="97"/>
                </a:cxn>
                <a:cxn ang="0">
                  <a:pos x="5" y="99"/>
                </a:cxn>
                <a:cxn ang="0">
                  <a:pos x="6" y="99"/>
                </a:cxn>
                <a:cxn ang="0">
                  <a:pos x="9" y="97"/>
                </a:cxn>
                <a:cxn ang="0">
                  <a:pos x="13" y="93"/>
                </a:cxn>
                <a:cxn ang="0">
                  <a:pos x="13" y="93"/>
                </a:cxn>
                <a:cxn ang="0">
                  <a:pos x="14" y="91"/>
                </a:cxn>
                <a:cxn ang="0">
                  <a:pos x="14" y="88"/>
                </a:cxn>
                <a:cxn ang="0">
                  <a:pos x="14" y="88"/>
                </a:cxn>
                <a:cxn ang="0">
                  <a:pos x="26" y="67"/>
                </a:cxn>
                <a:cxn ang="0">
                  <a:pos x="38" y="48"/>
                </a:cxn>
                <a:cxn ang="0">
                  <a:pos x="38" y="48"/>
                </a:cxn>
                <a:cxn ang="0">
                  <a:pos x="43" y="36"/>
                </a:cxn>
                <a:cxn ang="0">
                  <a:pos x="47" y="27"/>
                </a:cxn>
                <a:cxn ang="0">
                  <a:pos x="49" y="21"/>
                </a:cxn>
                <a:cxn ang="0">
                  <a:pos x="53" y="17"/>
                </a:cxn>
                <a:cxn ang="0">
                  <a:pos x="58" y="14"/>
                </a:cxn>
                <a:cxn ang="0">
                  <a:pos x="65" y="11"/>
                </a:cxn>
                <a:cxn ang="0">
                  <a:pos x="65" y="11"/>
                </a:cxn>
                <a:cxn ang="0">
                  <a:pos x="66" y="8"/>
                </a:cxn>
                <a:cxn ang="0">
                  <a:pos x="68" y="7"/>
                </a:cxn>
                <a:cxn ang="0">
                  <a:pos x="68" y="6"/>
                </a:cxn>
                <a:cxn ang="0">
                  <a:pos x="66" y="3"/>
                </a:cxn>
                <a:cxn ang="0">
                  <a:pos x="64" y="0"/>
                </a:cxn>
                <a:cxn ang="0">
                  <a:pos x="61" y="0"/>
                </a:cxn>
                <a:cxn ang="0">
                  <a:pos x="58" y="0"/>
                </a:cxn>
                <a:cxn ang="0">
                  <a:pos x="58" y="0"/>
                </a:cxn>
              </a:cxnLst>
              <a:rect b="b" l="0" r="r" t="0"/>
              <a:pathLst>
                <a:path h="99" w="68">
                  <a:moveTo>
                    <a:pt x="58" y="0"/>
                  </a:moveTo>
                  <a:lnTo>
                    <a:pt x="58" y="0"/>
                  </a:lnTo>
                  <a:lnTo>
                    <a:pt x="49" y="6"/>
                  </a:lnTo>
                  <a:lnTo>
                    <a:pt x="41" y="12"/>
                  </a:lnTo>
                  <a:lnTo>
                    <a:pt x="36" y="20"/>
                  </a:lnTo>
                  <a:lnTo>
                    <a:pt x="31" y="31"/>
                  </a:lnTo>
                  <a:lnTo>
                    <a:pt x="31" y="31"/>
                  </a:lnTo>
                  <a:lnTo>
                    <a:pt x="24" y="46"/>
                  </a:lnTo>
                  <a:lnTo>
                    <a:pt x="17" y="61"/>
                  </a:lnTo>
                  <a:lnTo>
                    <a:pt x="7" y="75"/>
                  </a:lnTo>
                  <a:lnTo>
                    <a:pt x="0" y="89"/>
                  </a:lnTo>
                  <a:lnTo>
                    <a:pt x="0" y="89"/>
                  </a:lnTo>
                  <a:lnTo>
                    <a:pt x="0" y="95"/>
                  </a:lnTo>
                  <a:lnTo>
                    <a:pt x="1" y="97"/>
                  </a:lnTo>
                  <a:lnTo>
                    <a:pt x="5" y="99"/>
                  </a:lnTo>
                  <a:lnTo>
                    <a:pt x="6" y="99"/>
                  </a:lnTo>
                  <a:lnTo>
                    <a:pt x="9" y="97"/>
                  </a:lnTo>
                  <a:lnTo>
                    <a:pt x="13" y="93"/>
                  </a:lnTo>
                  <a:lnTo>
                    <a:pt x="13" y="93"/>
                  </a:lnTo>
                  <a:lnTo>
                    <a:pt x="14" y="91"/>
                  </a:lnTo>
                  <a:lnTo>
                    <a:pt x="14" y="88"/>
                  </a:lnTo>
                  <a:lnTo>
                    <a:pt x="14" y="88"/>
                  </a:lnTo>
                  <a:lnTo>
                    <a:pt x="26" y="67"/>
                  </a:lnTo>
                  <a:lnTo>
                    <a:pt x="38" y="48"/>
                  </a:lnTo>
                  <a:lnTo>
                    <a:pt x="38" y="48"/>
                  </a:lnTo>
                  <a:lnTo>
                    <a:pt x="43" y="36"/>
                  </a:lnTo>
                  <a:lnTo>
                    <a:pt x="47" y="27"/>
                  </a:lnTo>
                  <a:lnTo>
                    <a:pt x="49" y="21"/>
                  </a:lnTo>
                  <a:lnTo>
                    <a:pt x="53" y="17"/>
                  </a:lnTo>
                  <a:lnTo>
                    <a:pt x="58" y="14"/>
                  </a:lnTo>
                  <a:lnTo>
                    <a:pt x="65" y="11"/>
                  </a:lnTo>
                  <a:lnTo>
                    <a:pt x="65" y="11"/>
                  </a:lnTo>
                  <a:lnTo>
                    <a:pt x="66" y="8"/>
                  </a:lnTo>
                  <a:lnTo>
                    <a:pt x="68" y="7"/>
                  </a:lnTo>
                  <a:lnTo>
                    <a:pt x="68" y="6"/>
                  </a:lnTo>
                  <a:lnTo>
                    <a:pt x="66" y="3"/>
                  </a:lnTo>
                  <a:lnTo>
                    <a:pt x="64" y="0"/>
                  </a:lnTo>
                  <a:lnTo>
                    <a:pt x="61" y="0"/>
                  </a:lnTo>
                  <a:lnTo>
                    <a:pt x="58" y="0"/>
                  </a:lnTo>
                  <a:lnTo>
                    <a:pt x="58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 sz="2400"/>
            </a:p>
          </p:txBody>
        </p:sp>
        <p:sp>
          <p:nvSpPr>
            <p:cNvPr id="40" name="Freeform 623"/>
            <p:cNvSpPr/>
            <p:nvPr/>
          </p:nvSpPr>
          <p:spPr bwMode="auto">
            <a:xfrm>
              <a:off x="4260851" y="2681288"/>
              <a:ext cx="33338" cy="38100"/>
            </a:xfrm>
            <a:custGeom>
              <a:cxnLst>
                <a:cxn ang="0">
                  <a:pos x="76" y="2"/>
                </a:cxn>
                <a:cxn ang="0">
                  <a:pos x="76" y="2"/>
                </a:cxn>
                <a:cxn ang="0">
                  <a:pos x="66" y="7"/>
                </a:cxn>
                <a:cxn ang="0">
                  <a:pos x="62" y="9"/>
                </a:cxn>
                <a:cxn ang="0">
                  <a:pos x="56" y="13"/>
                </a:cxn>
                <a:cxn ang="0">
                  <a:pos x="56" y="13"/>
                </a:cxn>
                <a:cxn ang="0">
                  <a:pos x="38" y="37"/>
                </a:cxn>
                <a:cxn ang="0">
                  <a:pos x="38" y="37"/>
                </a:cxn>
                <a:cxn ang="0">
                  <a:pos x="30" y="47"/>
                </a:cxn>
                <a:cxn ang="0">
                  <a:pos x="24" y="59"/>
                </a:cxn>
                <a:cxn ang="0">
                  <a:pos x="24" y="59"/>
                </a:cxn>
                <a:cxn ang="0">
                  <a:pos x="18" y="67"/>
                </a:cxn>
                <a:cxn ang="0">
                  <a:pos x="12" y="73"/>
                </a:cxn>
                <a:cxn ang="0">
                  <a:pos x="7" y="80"/>
                </a:cxn>
                <a:cxn ang="0">
                  <a:pos x="1" y="88"/>
                </a:cxn>
                <a:cxn ang="0">
                  <a:pos x="1" y="88"/>
                </a:cxn>
                <a:cxn ang="0">
                  <a:pos x="0" y="89"/>
                </a:cxn>
                <a:cxn ang="0">
                  <a:pos x="1" y="92"/>
                </a:cxn>
                <a:cxn ang="0">
                  <a:pos x="4" y="96"/>
                </a:cxn>
                <a:cxn ang="0">
                  <a:pos x="8" y="96"/>
                </a:cxn>
                <a:cxn ang="0">
                  <a:pos x="9" y="94"/>
                </a:cxn>
                <a:cxn ang="0">
                  <a:pos x="12" y="93"/>
                </a:cxn>
                <a:cxn ang="0">
                  <a:pos x="12" y="93"/>
                </a:cxn>
                <a:cxn ang="0">
                  <a:pos x="16" y="88"/>
                </a:cxn>
                <a:cxn ang="0">
                  <a:pos x="21" y="81"/>
                </a:cxn>
                <a:cxn ang="0">
                  <a:pos x="26" y="76"/>
                </a:cxn>
                <a:cxn ang="0">
                  <a:pos x="30" y="71"/>
                </a:cxn>
                <a:cxn ang="0">
                  <a:pos x="30" y="71"/>
                </a:cxn>
                <a:cxn ang="0">
                  <a:pos x="37" y="59"/>
                </a:cxn>
                <a:cxn ang="0">
                  <a:pos x="43" y="47"/>
                </a:cxn>
                <a:cxn ang="0">
                  <a:pos x="43" y="47"/>
                </a:cxn>
                <a:cxn ang="0">
                  <a:pos x="52" y="38"/>
                </a:cxn>
                <a:cxn ang="0">
                  <a:pos x="60" y="29"/>
                </a:cxn>
                <a:cxn ang="0">
                  <a:pos x="60" y="29"/>
                </a:cxn>
                <a:cxn ang="0">
                  <a:pos x="64" y="24"/>
                </a:cxn>
                <a:cxn ang="0">
                  <a:pos x="69" y="19"/>
                </a:cxn>
                <a:cxn ang="0">
                  <a:pos x="81" y="12"/>
                </a:cxn>
                <a:cxn ang="0">
                  <a:pos x="81" y="12"/>
                </a:cxn>
                <a:cxn ang="0">
                  <a:pos x="84" y="9"/>
                </a:cxn>
                <a:cxn ang="0">
                  <a:pos x="84" y="8"/>
                </a:cxn>
                <a:cxn ang="0">
                  <a:pos x="84" y="4"/>
                </a:cxn>
                <a:cxn ang="0">
                  <a:pos x="80" y="2"/>
                </a:cxn>
                <a:cxn ang="0">
                  <a:pos x="79" y="0"/>
                </a:cxn>
                <a:cxn ang="0">
                  <a:pos x="76" y="2"/>
                </a:cxn>
                <a:cxn ang="0">
                  <a:pos x="76" y="2"/>
                </a:cxn>
              </a:cxnLst>
              <a:rect b="b" l="0" r="r" t="0"/>
              <a:pathLst>
                <a:path h="96" w="84">
                  <a:moveTo>
                    <a:pt x="76" y="2"/>
                  </a:moveTo>
                  <a:lnTo>
                    <a:pt x="76" y="2"/>
                  </a:lnTo>
                  <a:lnTo>
                    <a:pt x="66" y="7"/>
                  </a:lnTo>
                  <a:lnTo>
                    <a:pt x="62" y="9"/>
                  </a:lnTo>
                  <a:lnTo>
                    <a:pt x="56" y="13"/>
                  </a:lnTo>
                  <a:lnTo>
                    <a:pt x="56" y="13"/>
                  </a:lnTo>
                  <a:lnTo>
                    <a:pt x="38" y="37"/>
                  </a:lnTo>
                  <a:lnTo>
                    <a:pt x="38" y="37"/>
                  </a:lnTo>
                  <a:lnTo>
                    <a:pt x="30" y="47"/>
                  </a:lnTo>
                  <a:lnTo>
                    <a:pt x="24" y="59"/>
                  </a:lnTo>
                  <a:lnTo>
                    <a:pt x="24" y="59"/>
                  </a:lnTo>
                  <a:lnTo>
                    <a:pt x="18" y="67"/>
                  </a:lnTo>
                  <a:lnTo>
                    <a:pt x="12" y="73"/>
                  </a:lnTo>
                  <a:lnTo>
                    <a:pt x="7" y="80"/>
                  </a:lnTo>
                  <a:lnTo>
                    <a:pt x="1" y="88"/>
                  </a:lnTo>
                  <a:lnTo>
                    <a:pt x="1" y="88"/>
                  </a:lnTo>
                  <a:lnTo>
                    <a:pt x="0" y="89"/>
                  </a:lnTo>
                  <a:lnTo>
                    <a:pt x="1" y="92"/>
                  </a:lnTo>
                  <a:lnTo>
                    <a:pt x="4" y="96"/>
                  </a:lnTo>
                  <a:lnTo>
                    <a:pt x="8" y="96"/>
                  </a:lnTo>
                  <a:lnTo>
                    <a:pt x="9" y="94"/>
                  </a:lnTo>
                  <a:lnTo>
                    <a:pt x="12" y="93"/>
                  </a:lnTo>
                  <a:lnTo>
                    <a:pt x="12" y="93"/>
                  </a:lnTo>
                  <a:lnTo>
                    <a:pt x="16" y="88"/>
                  </a:lnTo>
                  <a:lnTo>
                    <a:pt x="21" y="81"/>
                  </a:lnTo>
                  <a:lnTo>
                    <a:pt x="26" y="76"/>
                  </a:lnTo>
                  <a:lnTo>
                    <a:pt x="30" y="71"/>
                  </a:lnTo>
                  <a:lnTo>
                    <a:pt x="30" y="71"/>
                  </a:lnTo>
                  <a:lnTo>
                    <a:pt x="37" y="59"/>
                  </a:lnTo>
                  <a:lnTo>
                    <a:pt x="43" y="47"/>
                  </a:lnTo>
                  <a:lnTo>
                    <a:pt x="43" y="47"/>
                  </a:lnTo>
                  <a:lnTo>
                    <a:pt x="52" y="38"/>
                  </a:lnTo>
                  <a:lnTo>
                    <a:pt x="60" y="29"/>
                  </a:lnTo>
                  <a:lnTo>
                    <a:pt x="60" y="29"/>
                  </a:lnTo>
                  <a:lnTo>
                    <a:pt x="64" y="24"/>
                  </a:lnTo>
                  <a:lnTo>
                    <a:pt x="69" y="19"/>
                  </a:lnTo>
                  <a:lnTo>
                    <a:pt x="81" y="12"/>
                  </a:lnTo>
                  <a:lnTo>
                    <a:pt x="81" y="12"/>
                  </a:lnTo>
                  <a:lnTo>
                    <a:pt x="84" y="9"/>
                  </a:lnTo>
                  <a:lnTo>
                    <a:pt x="84" y="8"/>
                  </a:lnTo>
                  <a:lnTo>
                    <a:pt x="84" y="4"/>
                  </a:lnTo>
                  <a:lnTo>
                    <a:pt x="80" y="2"/>
                  </a:lnTo>
                  <a:lnTo>
                    <a:pt x="79" y="0"/>
                  </a:lnTo>
                  <a:lnTo>
                    <a:pt x="76" y="2"/>
                  </a:lnTo>
                  <a:lnTo>
                    <a:pt x="76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 sz="2400"/>
            </a:p>
          </p:txBody>
        </p:sp>
        <p:sp>
          <p:nvSpPr>
            <p:cNvPr id="41" name="Freeform 624"/>
            <p:cNvSpPr/>
            <p:nvPr/>
          </p:nvSpPr>
          <p:spPr bwMode="auto">
            <a:xfrm>
              <a:off x="4291013" y="2682875"/>
              <a:ext cx="31750" cy="36513"/>
            </a:xfrm>
            <a:custGeom>
              <a:cxnLst>
                <a:cxn ang="0">
                  <a:pos x="68" y="3"/>
                </a:cxn>
                <a:cxn ang="0">
                  <a:pos x="68" y="3"/>
                </a:cxn>
                <a:cxn ang="0">
                  <a:pos x="66" y="9"/>
                </a:cxn>
                <a:cxn ang="0">
                  <a:pos x="62" y="14"/>
                </a:cxn>
                <a:cxn ang="0">
                  <a:pos x="53" y="23"/>
                </a:cxn>
                <a:cxn ang="0">
                  <a:pos x="53" y="23"/>
                </a:cxn>
                <a:cxn ang="0">
                  <a:pos x="43" y="35"/>
                </a:cxn>
                <a:cxn ang="0">
                  <a:pos x="33" y="45"/>
                </a:cxn>
                <a:cxn ang="0">
                  <a:pos x="33" y="45"/>
                </a:cxn>
                <a:cxn ang="0">
                  <a:pos x="24" y="54"/>
                </a:cxn>
                <a:cxn ang="0">
                  <a:pos x="16" y="64"/>
                </a:cxn>
                <a:cxn ang="0">
                  <a:pos x="0" y="86"/>
                </a:cxn>
                <a:cxn ang="0">
                  <a:pos x="0" y="86"/>
                </a:cxn>
                <a:cxn ang="0">
                  <a:pos x="0" y="87"/>
                </a:cxn>
                <a:cxn ang="0">
                  <a:pos x="0" y="90"/>
                </a:cxn>
                <a:cxn ang="0">
                  <a:pos x="0" y="91"/>
                </a:cxn>
                <a:cxn ang="0">
                  <a:pos x="3" y="92"/>
                </a:cxn>
                <a:cxn ang="0">
                  <a:pos x="7" y="94"/>
                </a:cxn>
                <a:cxn ang="0">
                  <a:pos x="8" y="92"/>
                </a:cxn>
                <a:cxn ang="0">
                  <a:pos x="11" y="91"/>
                </a:cxn>
                <a:cxn ang="0">
                  <a:pos x="11" y="91"/>
                </a:cxn>
                <a:cxn ang="0">
                  <a:pos x="28" y="68"/>
                </a:cxn>
                <a:cxn ang="0">
                  <a:pos x="38" y="56"/>
                </a:cxn>
                <a:cxn ang="0">
                  <a:pos x="49" y="45"/>
                </a:cxn>
                <a:cxn ang="0">
                  <a:pos x="49" y="45"/>
                </a:cxn>
                <a:cxn ang="0">
                  <a:pos x="58" y="36"/>
                </a:cxn>
                <a:cxn ang="0">
                  <a:pos x="67" y="26"/>
                </a:cxn>
                <a:cxn ang="0">
                  <a:pos x="67" y="26"/>
                </a:cxn>
                <a:cxn ang="0">
                  <a:pos x="75" y="17"/>
                </a:cxn>
                <a:cxn ang="0">
                  <a:pos x="78" y="11"/>
                </a:cxn>
                <a:cxn ang="0">
                  <a:pos x="80" y="6"/>
                </a:cxn>
                <a:cxn ang="0">
                  <a:pos x="80" y="6"/>
                </a:cxn>
                <a:cxn ang="0">
                  <a:pos x="80" y="3"/>
                </a:cxn>
                <a:cxn ang="0">
                  <a:pos x="79" y="2"/>
                </a:cxn>
                <a:cxn ang="0">
                  <a:pos x="75" y="0"/>
                </a:cxn>
                <a:cxn ang="0">
                  <a:pos x="74" y="0"/>
                </a:cxn>
                <a:cxn ang="0">
                  <a:pos x="71" y="0"/>
                </a:cxn>
                <a:cxn ang="0">
                  <a:pos x="70" y="1"/>
                </a:cxn>
                <a:cxn ang="0">
                  <a:pos x="68" y="3"/>
                </a:cxn>
                <a:cxn ang="0">
                  <a:pos x="68" y="3"/>
                </a:cxn>
              </a:cxnLst>
              <a:rect b="b" l="0" r="r" t="0"/>
              <a:pathLst>
                <a:path h="94" w="80">
                  <a:moveTo>
                    <a:pt x="68" y="3"/>
                  </a:moveTo>
                  <a:lnTo>
                    <a:pt x="68" y="3"/>
                  </a:lnTo>
                  <a:lnTo>
                    <a:pt x="66" y="9"/>
                  </a:lnTo>
                  <a:lnTo>
                    <a:pt x="62" y="14"/>
                  </a:lnTo>
                  <a:lnTo>
                    <a:pt x="53" y="23"/>
                  </a:lnTo>
                  <a:lnTo>
                    <a:pt x="53" y="23"/>
                  </a:lnTo>
                  <a:lnTo>
                    <a:pt x="43" y="35"/>
                  </a:lnTo>
                  <a:lnTo>
                    <a:pt x="33" y="45"/>
                  </a:lnTo>
                  <a:lnTo>
                    <a:pt x="33" y="45"/>
                  </a:lnTo>
                  <a:lnTo>
                    <a:pt x="24" y="54"/>
                  </a:lnTo>
                  <a:lnTo>
                    <a:pt x="16" y="64"/>
                  </a:lnTo>
                  <a:lnTo>
                    <a:pt x="0" y="86"/>
                  </a:lnTo>
                  <a:lnTo>
                    <a:pt x="0" y="86"/>
                  </a:lnTo>
                  <a:lnTo>
                    <a:pt x="0" y="87"/>
                  </a:lnTo>
                  <a:lnTo>
                    <a:pt x="0" y="90"/>
                  </a:lnTo>
                  <a:lnTo>
                    <a:pt x="0" y="91"/>
                  </a:lnTo>
                  <a:lnTo>
                    <a:pt x="3" y="92"/>
                  </a:lnTo>
                  <a:lnTo>
                    <a:pt x="7" y="94"/>
                  </a:lnTo>
                  <a:lnTo>
                    <a:pt x="8" y="92"/>
                  </a:lnTo>
                  <a:lnTo>
                    <a:pt x="11" y="91"/>
                  </a:lnTo>
                  <a:lnTo>
                    <a:pt x="11" y="91"/>
                  </a:lnTo>
                  <a:lnTo>
                    <a:pt x="28" y="68"/>
                  </a:lnTo>
                  <a:lnTo>
                    <a:pt x="38" y="56"/>
                  </a:lnTo>
                  <a:lnTo>
                    <a:pt x="49" y="45"/>
                  </a:lnTo>
                  <a:lnTo>
                    <a:pt x="49" y="45"/>
                  </a:lnTo>
                  <a:lnTo>
                    <a:pt x="58" y="36"/>
                  </a:lnTo>
                  <a:lnTo>
                    <a:pt x="67" y="26"/>
                  </a:lnTo>
                  <a:lnTo>
                    <a:pt x="67" y="26"/>
                  </a:lnTo>
                  <a:lnTo>
                    <a:pt x="75" y="17"/>
                  </a:lnTo>
                  <a:lnTo>
                    <a:pt x="78" y="11"/>
                  </a:lnTo>
                  <a:lnTo>
                    <a:pt x="80" y="6"/>
                  </a:lnTo>
                  <a:lnTo>
                    <a:pt x="80" y="6"/>
                  </a:lnTo>
                  <a:lnTo>
                    <a:pt x="80" y="3"/>
                  </a:lnTo>
                  <a:lnTo>
                    <a:pt x="79" y="2"/>
                  </a:lnTo>
                  <a:lnTo>
                    <a:pt x="75" y="0"/>
                  </a:lnTo>
                  <a:lnTo>
                    <a:pt x="74" y="0"/>
                  </a:lnTo>
                  <a:lnTo>
                    <a:pt x="71" y="0"/>
                  </a:lnTo>
                  <a:lnTo>
                    <a:pt x="70" y="1"/>
                  </a:lnTo>
                  <a:lnTo>
                    <a:pt x="68" y="3"/>
                  </a:lnTo>
                  <a:lnTo>
                    <a:pt x="68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 sz="2400"/>
            </a:p>
          </p:txBody>
        </p:sp>
        <p:sp>
          <p:nvSpPr>
            <p:cNvPr id="42" name="Freeform 625"/>
            <p:cNvSpPr/>
            <p:nvPr/>
          </p:nvSpPr>
          <p:spPr bwMode="auto">
            <a:xfrm>
              <a:off x="4322763" y="2684463"/>
              <a:ext cx="33338" cy="34925"/>
            </a:xfrm>
            <a:custGeom>
              <a:cxnLst>
                <a:cxn ang="0">
                  <a:pos x="77" y="0"/>
                </a:cxn>
                <a:cxn ang="0">
                  <a:pos x="77" y="0"/>
                </a:cxn>
                <a:cxn ang="0">
                  <a:pos x="72" y="0"/>
                </a:cxn>
                <a:cxn ang="0">
                  <a:pos x="67" y="1"/>
                </a:cxn>
                <a:cxn ang="0">
                  <a:pos x="63" y="4"/>
                </a:cxn>
                <a:cxn ang="0">
                  <a:pos x="58" y="7"/>
                </a:cxn>
                <a:cxn ang="0">
                  <a:pos x="50" y="13"/>
                </a:cxn>
                <a:cxn ang="0">
                  <a:pos x="43" y="22"/>
                </a:cxn>
                <a:cxn ang="0">
                  <a:pos x="43" y="22"/>
                </a:cxn>
                <a:cxn ang="0">
                  <a:pos x="21" y="50"/>
                </a:cxn>
                <a:cxn ang="0">
                  <a:pos x="11" y="64"/>
                </a:cxn>
                <a:cxn ang="0">
                  <a:pos x="0" y="80"/>
                </a:cxn>
                <a:cxn ang="0">
                  <a:pos x="0" y="80"/>
                </a:cxn>
                <a:cxn ang="0">
                  <a:pos x="0" y="81"/>
                </a:cxn>
                <a:cxn ang="0">
                  <a:pos x="0" y="84"/>
                </a:cxn>
                <a:cxn ang="0">
                  <a:pos x="3" y="86"/>
                </a:cxn>
                <a:cxn ang="0">
                  <a:pos x="7" y="88"/>
                </a:cxn>
                <a:cxn ang="0">
                  <a:pos x="9" y="86"/>
                </a:cxn>
                <a:cxn ang="0">
                  <a:pos x="11" y="85"/>
                </a:cxn>
                <a:cxn ang="0">
                  <a:pos x="11" y="85"/>
                </a:cxn>
                <a:cxn ang="0">
                  <a:pos x="26" y="62"/>
                </a:cxn>
                <a:cxn ang="0">
                  <a:pos x="34" y="51"/>
                </a:cxn>
                <a:cxn ang="0">
                  <a:pos x="43" y="41"/>
                </a:cxn>
                <a:cxn ang="0">
                  <a:pos x="43" y="41"/>
                </a:cxn>
                <a:cxn ang="0">
                  <a:pos x="51" y="31"/>
                </a:cxn>
                <a:cxn ang="0">
                  <a:pos x="58" y="22"/>
                </a:cxn>
                <a:cxn ang="0">
                  <a:pos x="62" y="17"/>
                </a:cxn>
                <a:cxn ang="0">
                  <a:pos x="67" y="14"/>
                </a:cxn>
                <a:cxn ang="0">
                  <a:pos x="72" y="12"/>
                </a:cxn>
                <a:cxn ang="0">
                  <a:pos x="77" y="12"/>
                </a:cxn>
                <a:cxn ang="0">
                  <a:pos x="77" y="12"/>
                </a:cxn>
                <a:cxn ang="0">
                  <a:pos x="80" y="12"/>
                </a:cxn>
                <a:cxn ang="0">
                  <a:pos x="83" y="11"/>
                </a:cxn>
                <a:cxn ang="0">
                  <a:pos x="83" y="9"/>
                </a:cxn>
                <a:cxn ang="0">
                  <a:pos x="84" y="7"/>
                </a:cxn>
                <a:cxn ang="0">
                  <a:pos x="83" y="3"/>
                </a:cxn>
                <a:cxn ang="0">
                  <a:pos x="80" y="1"/>
                </a:cxn>
                <a:cxn ang="0">
                  <a:pos x="77" y="0"/>
                </a:cxn>
                <a:cxn ang="0">
                  <a:pos x="77" y="0"/>
                </a:cxn>
              </a:cxnLst>
              <a:rect b="b" l="0" r="r" t="0"/>
              <a:pathLst>
                <a:path h="88" w="84">
                  <a:moveTo>
                    <a:pt x="77" y="0"/>
                  </a:moveTo>
                  <a:lnTo>
                    <a:pt x="77" y="0"/>
                  </a:lnTo>
                  <a:lnTo>
                    <a:pt x="72" y="0"/>
                  </a:lnTo>
                  <a:lnTo>
                    <a:pt x="67" y="1"/>
                  </a:lnTo>
                  <a:lnTo>
                    <a:pt x="63" y="4"/>
                  </a:lnTo>
                  <a:lnTo>
                    <a:pt x="58" y="7"/>
                  </a:lnTo>
                  <a:lnTo>
                    <a:pt x="50" y="13"/>
                  </a:lnTo>
                  <a:lnTo>
                    <a:pt x="43" y="22"/>
                  </a:lnTo>
                  <a:lnTo>
                    <a:pt x="43" y="22"/>
                  </a:lnTo>
                  <a:lnTo>
                    <a:pt x="21" y="50"/>
                  </a:lnTo>
                  <a:lnTo>
                    <a:pt x="11" y="64"/>
                  </a:lnTo>
                  <a:lnTo>
                    <a:pt x="0" y="80"/>
                  </a:lnTo>
                  <a:lnTo>
                    <a:pt x="0" y="80"/>
                  </a:lnTo>
                  <a:lnTo>
                    <a:pt x="0" y="81"/>
                  </a:lnTo>
                  <a:lnTo>
                    <a:pt x="0" y="84"/>
                  </a:lnTo>
                  <a:lnTo>
                    <a:pt x="3" y="86"/>
                  </a:lnTo>
                  <a:lnTo>
                    <a:pt x="7" y="88"/>
                  </a:lnTo>
                  <a:lnTo>
                    <a:pt x="9" y="86"/>
                  </a:lnTo>
                  <a:lnTo>
                    <a:pt x="11" y="85"/>
                  </a:lnTo>
                  <a:lnTo>
                    <a:pt x="11" y="85"/>
                  </a:lnTo>
                  <a:lnTo>
                    <a:pt x="26" y="62"/>
                  </a:lnTo>
                  <a:lnTo>
                    <a:pt x="34" y="51"/>
                  </a:lnTo>
                  <a:lnTo>
                    <a:pt x="43" y="41"/>
                  </a:lnTo>
                  <a:lnTo>
                    <a:pt x="43" y="41"/>
                  </a:lnTo>
                  <a:lnTo>
                    <a:pt x="51" y="31"/>
                  </a:lnTo>
                  <a:lnTo>
                    <a:pt x="58" y="22"/>
                  </a:lnTo>
                  <a:lnTo>
                    <a:pt x="62" y="17"/>
                  </a:lnTo>
                  <a:lnTo>
                    <a:pt x="67" y="14"/>
                  </a:lnTo>
                  <a:lnTo>
                    <a:pt x="72" y="12"/>
                  </a:lnTo>
                  <a:lnTo>
                    <a:pt x="77" y="12"/>
                  </a:lnTo>
                  <a:lnTo>
                    <a:pt x="77" y="12"/>
                  </a:lnTo>
                  <a:lnTo>
                    <a:pt x="80" y="12"/>
                  </a:lnTo>
                  <a:lnTo>
                    <a:pt x="83" y="11"/>
                  </a:lnTo>
                  <a:lnTo>
                    <a:pt x="83" y="9"/>
                  </a:lnTo>
                  <a:lnTo>
                    <a:pt x="84" y="7"/>
                  </a:lnTo>
                  <a:lnTo>
                    <a:pt x="83" y="3"/>
                  </a:lnTo>
                  <a:lnTo>
                    <a:pt x="80" y="1"/>
                  </a:lnTo>
                  <a:lnTo>
                    <a:pt x="77" y="0"/>
                  </a:lnTo>
                  <a:lnTo>
                    <a:pt x="77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 sz="2400"/>
            </a:p>
          </p:txBody>
        </p:sp>
        <p:sp>
          <p:nvSpPr>
            <p:cNvPr id="43" name="Freeform 626"/>
            <p:cNvSpPr/>
            <p:nvPr/>
          </p:nvSpPr>
          <p:spPr bwMode="auto">
            <a:xfrm>
              <a:off x="4357688" y="2682875"/>
              <a:ext cx="31750" cy="34925"/>
            </a:xfrm>
            <a:custGeom>
              <a:cxnLst>
                <a:cxn ang="0">
                  <a:pos x="72" y="0"/>
                </a:cxn>
                <a:cxn ang="0">
                  <a:pos x="72" y="0"/>
                </a:cxn>
                <a:cxn ang="0">
                  <a:pos x="63" y="3"/>
                </a:cxn>
                <a:cxn ang="0">
                  <a:pos x="55" y="9"/>
                </a:cxn>
                <a:cxn ang="0">
                  <a:pos x="48" y="17"/>
                </a:cxn>
                <a:cxn ang="0">
                  <a:pos x="43" y="24"/>
                </a:cxn>
                <a:cxn ang="0">
                  <a:pos x="43" y="24"/>
                </a:cxn>
                <a:cxn ang="0">
                  <a:pos x="34" y="39"/>
                </a:cxn>
                <a:cxn ang="0">
                  <a:pos x="23" y="53"/>
                </a:cxn>
                <a:cxn ang="0">
                  <a:pos x="13" y="68"/>
                </a:cxn>
                <a:cxn ang="0">
                  <a:pos x="1" y="81"/>
                </a:cxn>
                <a:cxn ang="0">
                  <a:pos x="1" y="81"/>
                </a:cxn>
                <a:cxn ang="0">
                  <a:pos x="0" y="82"/>
                </a:cxn>
                <a:cxn ang="0">
                  <a:pos x="0" y="85"/>
                </a:cxn>
                <a:cxn ang="0">
                  <a:pos x="1" y="88"/>
                </a:cxn>
                <a:cxn ang="0">
                  <a:pos x="5" y="90"/>
                </a:cxn>
                <a:cxn ang="0">
                  <a:pos x="8" y="90"/>
                </a:cxn>
                <a:cxn ang="0">
                  <a:pos x="9" y="88"/>
                </a:cxn>
                <a:cxn ang="0">
                  <a:pos x="9" y="88"/>
                </a:cxn>
                <a:cxn ang="0">
                  <a:pos x="27" y="68"/>
                </a:cxn>
                <a:cxn ang="0">
                  <a:pos x="44" y="45"/>
                </a:cxn>
                <a:cxn ang="0">
                  <a:pos x="44" y="45"/>
                </a:cxn>
                <a:cxn ang="0">
                  <a:pos x="51" y="35"/>
                </a:cxn>
                <a:cxn ang="0">
                  <a:pos x="57" y="24"/>
                </a:cxn>
                <a:cxn ang="0">
                  <a:pos x="60" y="20"/>
                </a:cxn>
                <a:cxn ang="0">
                  <a:pos x="64" y="17"/>
                </a:cxn>
                <a:cxn ang="0">
                  <a:pos x="69" y="13"/>
                </a:cxn>
                <a:cxn ang="0">
                  <a:pos x="76" y="10"/>
                </a:cxn>
                <a:cxn ang="0">
                  <a:pos x="76" y="10"/>
                </a:cxn>
                <a:cxn ang="0">
                  <a:pos x="77" y="9"/>
                </a:cxn>
                <a:cxn ang="0">
                  <a:pos x="78" y="7"/>
                </a:cxn>
                <a:cxn ang="0">
                  <a:pos x="80" y="3"/>
                </a:cxn>
                <a:cxn ang="0">
                  <a:pos x="77" y="0"/>
                </a:cxn>
                <a:cxn ang="0">
                  <a:pos x="74" y="0"/>
                </a:cxn>
                <a:cxn ang="0">
                  <a:pos x="72" y="0"/>
                </a:cxn>
                <a:cxn ang="0">
                  <a:pos x="72" y="0"/>
                </a:cxn>
              </a:cxnLst>
              <a:rect b="b" l="0" r="r" t="0"/>
              <a:pathLst>
                <a:path h="90" w="80">
                  <a:moveTo>
                    <a:pt x="72" y="0"/>
                  </a:moveTo>
                  <a:lnTo>
                    <a:pt x="72" y="0"/>
                  </a:lnTo>
                  <a:lnTo>
                    <a:pt x="63" y="3"/>
                  </a:lnTo>
                  <a:lnTo>
                    <a:pt x="55" y="9"/>
                  </a:lnTo>
                  <a:lnTo>
                    <a:pt x="48" y="17"/>
                  </a:lnTo>
                  <a:lnTo>
                    <a:pt x="43" y="24"/>
                  </a:lnTo>
                  <a:lnTo>
                    <a:pt x="43" y="24"/>
                  </a:lnTo>
                  <a:lnTo>
                    <a:pt x="34" y="39"/>
                  </a:lnTo>
                  <a:lnTo>
                    <a:pt x="23" y="53"/>
                  </a:lnTo>
                  <a:lnTo>
                    <a:pt x="13" y="68"/>
                  </a:lnTo>
                  <a:lnTo>
                    <a:pt x="1" y="81"/>
                  </a:lnTo>
                  <a:lnTo>
                    <a:pt x="1" y="81"/>
                  </a:lnTo>
                  <a:lnTo>
                    <a:pt x="0" y="82"/>
                  </a:lnTo>
                  <a:lnTo>
                    <a:pt x="0" y="85"/>
                  </a:lnTo>
                  <a:lnTo>
                    <a:pt x="1" y="88"/>
                  </a:lnTo>
                  <a:lnTo>
                    <a:pt x="5" y="90"/>
                  </a:lnTo>
                  <a:lnTo>
                    <a:pt x="8" y="90"/>
                  </a:lnTo>
                  <a:lnTo>
                    <a:pt x="9" y="88"/>
                  </a:lnTo>
                  <a:lnTo>
                    <a:pt x="9" y="88"/>
                  </a:lnTo>
                  <a:lnTo>
                    <a:pt x="27" y="68"/>
                  </a:lnTo>
                  <a:lnTo>
                    <a:pt x="44" y="45"/>
                  </a:lnTo>
                  <a:lnTo>
                    <a:pt x="44" y="45"/>
                  </a:lnTo>
                  <a:lnTo>
                    <a:pt x="51" y="35"/>
                  </a:lnTo>
                  <a:lnTo>
                    <a:pt x="57" y="24"/>
                  </a:lnTo>
                  <a:lnTo>
                    <a:pt x="60" y="20"/>
                  </a:lnTo>
                  <a:lnTo>
                    <a:pt x="64" y="17"/>
                  </a:lnTo>
                  <a:lnTo>
                    <a:pt x="69" y="13"/>
                  </a:lnTo>
                  <a:lnTo>
                    <a:pt x="76" y="10"/>
                  </a:lnTo>
                  <a:lnTo>
                    <a:pt x="76" y="10"/>
                  </a:lnTo>
                  <a:lnTo>
                    <a:pt x="77" y="9"/>
                  </a:lnTo>
                  <a:lnTo>
                    <a:pt x="78" y="7"/>
                  </a:lnTo>
                  <a:lnTo>
                    <a:pt x="80" y="3"/>
                  </a:lnTo>
                  <a:lnTo>
                    <a:pt x="77" y="0"/>
                  </a:lnTo>
                  <a:lnTo>
                    <a:pt x="74" y="0"/>
                  </a:lnTo>
                  <a:lnTo>
                    <a:pt x="72" y="0"/>
                  </a:lnTo>
                  <a:lnTo>
                    <a:pt x="72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 sz="2400"/>
            </a:p>
          </p:txBody>
        </p:sp>
        <p:sp>
          <p:nvSpPr>
            <p:cNvPr id="44" name="Freeform 627"/>
            <p:cNvSpPr/>
            <p:nvPr/>
          </p:nvSpPr>
          <p:spPr bwMode="auto">
            <a:xfrm>
              <a:off x="4413251" y="2679700"/>
              <a:ext cx="36513" cy="39688"/>
            </a:xfrm>
            <a:custGeom>
              <a:cxnLst>
                <a:cxn ang="0">
                  <a:pos x="80" y="2"/>
                </a:cxn>
                <a:cxn ang="0">
                  <a:pos x="80" y="2"/>
                </a:cxn>
                <a:cxn ang="0">
                  <a:pos x="72" y="14"/>
                </a:cxn>
                <a:cxn ang="0">
                  <a:pos x="62" y="26"/>
                </a:cxn>
                <a:cxn ang="0">
                  <a:pos x="42" y="48"/>
                </a:cxn>
                <a:cxn ang="0">
                  <a:pos x="21" y="69"/>
                </a:cxn>
                <a:cxn ang="0">
                  <a:pos x="10" y="81"/>
                </a:cxn>
                <a:cxn ang="0">
                  <a:pos x="1" y="93"/>
                </a:cxn>
                <a:cxn ang="0">
                  <a:pos x="1" y="93"/>
                </a:cxn>
                <a:cxn ang="0">
                  <a:pos x="0" y="94"/>
                </a:cxn>
                <a:cxn ang="0">
                  <a:pos x="0" y="96"/>
                </a:cxn>
                <a:cxn ang="0">
                  <a:pos x="1" y="100"/>
                </a:cxn>
                <a:cxn ang="0">
                  <a:pos x="3" y="102"/>
                </a:cxn>
                <a:cxn ang="0">
                  <a:pos x="5" y="102"/>
                </a:cxn>
                <a:cxn ang="0">
                  <a:pos x="7" y="102"/>
                </a:cxn>
                <a:cxn ang="0">
                  <a:pos x="9" y="100"/>
                </a:cxn>
                <a:cxn ang="0">
                  <a:pos x="9" y="100"/>
                </a:cxn>
                <a:cxn ang="0">
                  <a:pos x="18" y="89"/>
                </a:cxn>
                <a:cxn ang="0">
                  <a:pos x="29" y="77"/>
                </a:cxn>
                <a:cxn ang="0">
                  <a:pos x="51" y="55"/>
                </a:cxn>
                <a:cxn ang="0">
                  <a:pos x="72" y="32"/>
                </a:cxn>
                <a:cxn ang="0">
                  <a:pos x="81" y="21"/>
                </a:cxn>
                <a:cxn ang="0">
                  <a:pos x="90" y="8"/>
                </a:cxn>
                <a:cxn ang="0">
                  <a:pos x="90" y="8"/>
                </a:cxn>
                <a:cxn ang="0">
                  <a:pos x="90" y="5"/>
                </a:cxn>
                <a:cxn ang="0">
                  <a:pos x="90" y="4"/>
                </a:cxn>
                <a:cxn ang="0">
                  <a:pos x="88" y="0"/>
                </a:cxn>
                <a:cxn ang="0">
                  <a:pos x="84" y="0"/>
                </a:cxn>
                <a:cxn ang="0">
                  <a:pos x="81" y="0"/>
                </a:cxn>
                <a:cxn ang="0">
                  <a:pos x="80" y="2"/>
                </a:cxn>
                <a:cxn ang="0">
                  <a:pos x="80" y="2"/>
                </a:cxn>
              </a:cxnLst>
              <a:rect b="b" l="0" r="r" t="0"/>
              <a:pathLst>
                <a:path h="102" w="90">
                  <a:moveTo>
                    <a:pt x="80" y="2"/>
                  </a:moveTo>
                  <a:lnTo>
                    <a:pt x="80" y="2"/>
                  </a:lnTo>
                  <a:lnTo>
                    <a:pt x="72" y="14"/>
                  </a:lnTo>
                  <a:lnTo>
                    <a:pt x="62" y="26"/>
                  </a:lnTo>
                  <a:lnTo>
                    <a:pt x="42" y="48"/>
                  </a:lnTo>
                  <a:lnTo>
                    <a:pt x="21" y="69"/>
                  </a:lnTo>
                  <a:lnTo>
                    <a:pt x="10" y="81"/>
                  </a:lnTo>
                  <a:lnTo>
                    <a:pt x="1" y="93"/>
                  </a:lnTo>
                  <a:lnTo>
                    <a:pt x="1" y="93"/>
                  </a:lnTo>
                  <a:lnTo>
                    <a:pt x="0" y="94"/>
                  </a:lnTo>
                  <a:lnTo>
                    <a:pt x="0" y="96"/>
                  </a:lnTo>
                  <a:lnTo>
                    <a:pt x="1" y="100"/>
                  </a:lnTo>
                  <a:lnTo>
                    <a:pt x="3" y="102"/>
                  </a:lnTo>
                  <a:lnTo>
                    <a:pt x="5" y="102"/>
                  </a:lnTo>
                  <a:lnTo>
                    <a:pt x="7" y="102"/>
                  </a:lnTo>
                  <a:lnTo>
                    <a:pt x="9" y="100"/>
                  </a:lnTo>
                  <a:lnTo>
                    <a:pt x="9" y="100"/>
                  </a:lnTo>
                  <a:lnTo>
                    <a:pt x="18" y="89"/>
                  </a:lnTo>
                  <a:lnTo>
                    <a:pt x="29" y="77"/>
                  </a:lnTo>
                  <a:lnTo>
                    <a:pt x="51" y="55"/>
                  </a:lnTo>
                  <a:lnTo>
                    <a:pt x="72" y="32"/>
                  </a:lnTo>
                  <a:lnTo>
                    <a:pt x="81" y="21"/>
                  </a:lnTo>
                  <a:lnTo>
                    <a:pt x="90" y="8"/>
                  </a:lnTo>
                  <a:lnTo>
                    <a:pt x="90" y="8"/>
                  </a:lnTo>
                  <a:lnTo>
                    <a:pt x="90" y="5"/>
                  </a:lnTo>
                  <a:lnTo>
                    <a:pt x="90" y="4"/>
                  </a:lnTo>
                  <a:lnTo>
                    <a:pt x="88" y="0"/>
                  </a:lnTo>
                  <a:lnTo>
                    <a:pt x="84" y="0"/>
                  </a:lnTo>
                  <a:lnTo>
                    <a:pt x="81" y="0"/>
                  </a:lnTo>
                  <a:lnTo>
                    <a:pt x="80" y="2"/>
                  </a:lnTo>
                  <a:lnTo>
                    <a:pt x="80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 sz="2400"/>
            </a:p>
          </p:txBody>
        </p:sp>
        <p:sp>
          <p:nvSpPr>
            <p:cNvPr id="45" name="Freeform 628"/>
            <p:cNvSpPr/>
            <p:nvPr/>
          </p:nvSpPr>
          <p:spPr bwMode="auto">
            <a:xfrm>
              <a:off x="4437063" y="2684463"/>
              <a:ext cx="31750" cy="38100"/>
            </a:xfrm>
            <a:custGeom>
              <a:cxnLst>
                <a:cxn ang="0">
                  <a:pos x="70" y="3"/>
                </a:cxn>
                <a:cxn ang="0">
                  <a:pos x="70" y="3"/>
                </a:cxn>
                <a:cxn ang="0">
                  <a:pos x="63" y="13"/>
                </a:cxn>
                <a:cxn ang="0">
                  <a:pos x="55" y="21"/>
                </a:cxn>
                <a:cxn ang="0">
                  <a:pos x="42" y="39"/>
                </a:cxn>
                <a:cxn ang="0">
                  <a:pos x="42" y="39"/>
                </a:cxn>
                <a:cxn ang="0">
                  <a:pos x="33" y="51"/>
                </a:cxn>
                <a:cxn ang="0">
                  <a:pos x="22" y="63"/>
                </a:cxn>
                <a:cxn ang="0">
                  <a:pos x="2" y="86"/>
                </a:cxn>
                <a:cxn ang="0">
                  <a:pos x="2" y="86"/>
                </a:cxn>
                <a:cxn ang="0">
                  <a:pos x="0" y="88"/>
                </a:cxn>
                <a:cxn ang="0">
                  <a:pos x="0" y="90"/>
                </a:cxn>
                <a:cxn ang="0">
                  <a:pos x="2" y="94"/>
                </a:cxn>
                <a:cxn ang="0">
                  <a:pos x="5" y="96"/>
                </a:cxn>
                <a:cxn ang="0">
                  <a:pos x="8" y="96"/>
                </a:cxn>
                <a:cxn ang="0">
                  <a:pos x="9" y="94"/>
                </a:cxn>
                <a:cxn ang="0">
                  <a:pos x="9" y="94"/>
                </a:cxn>
                <a:cxn ang="0">
                  <a:pos x="28" y="75"/>
                </a:cxn>
                <a:cxn ang="0">
                  <a:pos x="45" y="55"/>
                </a:cxn>
                <a:cxn ang="0">
                  <a:pos x="45" y="55"/>
                </a:cxn>
                <a:cxn ang="0">
                  <a:pos x="63" y="33"/>
                </a:cxn>
                <a:cxn ang="0">
                  <a:pos x="71" y="21"/>
                </a:cxn>
                <a:cxn ang="0">
                  <a:pos x="79" y="9"/>
                </a:cxn>
                <a:cxn ang="0">
                  <a:pos x="79" y="9"/>
                </a:cxn>
                <a:cxn ang="0">
                  <a:pos x="80" y="7"/>
                </a:cxn>
                <a:cxn ang="0">
                  <a:pos x="80" y="5"/>
                </a:cxn>
                <a:cxn ang="0">
                  <a:pos x="77" y="1"/>
                </a:cxn>
                <a:cxn ang="0">
                  <a:pos x="73" y="0"/>
                </a:cxn>
                <a:cxn ang="0">
                  <a:pos x="71" y="1"/>
                </a:cxn>
                <a:cxn ang="0">
                  <a:pos x="70" y="3"/>
                </a:cxn>
                <a:cxn ang="0">
                  <a:pos x="70" y="3"/>
                </a:cxn>
              </a:cxnLst>
              <a:rect b="b" l="0" r="r" t="0"/>
              <a:pathLst>
                <a:path h="96" w="80">
                  <a:moveTo>
                    <a:pt x="70" y="3"/>
                  </a:moveTo>
                  <a:lnTo>
                    <a:pt x="70" y="3"/>
                  </a:lnTo>
                  <a:lnTo>
                    <a:pt x="63" y="13"/>
                  </a:lnTo>
                  <a:lnTo>
                    <a:pt x="55" y="21"/>
                  </a:lnTo>
                  <a:lnTo>
                    <a:pt x="42" y="39"/>
                  </a:lnTo>
                  <a:lnTo>
                    <a:pt x="42" y="39"/>
                  </a:lnTo>
                  <a:lnTo>
                    <a:pt x="33" y="51"/>
                  </a:lnTo>
                  <a:lnTo>
                    <a:pt x="22" y="63"/>
                  </a:lnTo>
                  <a:lnTo>
                    <a:pt x="2" y="86"/>
                  </a:lnTo>
                  <a:lnTo>
                    <a:pt x="2" y="86"/>
                  </a:lnTo>
                  <a:lnTo>
                    <a:pt x="0" y="88"/>
                  </a:lnTo>
                  <a:lnTo>
                    <a:pt x="0" y="90"/>
                  </a:lnTo>
                  <a:lnTo>
                    <a:pt x="2" y="94"/>
                  </a:lnTo>
                  <a:lnTo>
                    <a:pt x="5" y="96"/>
                  </a:lnTo>
                  <a:lnTo>
                    <a:pt x="8" y="96"/>
                  </a:lnTo>
                  <a:lnTo>
                    <a:pt x="9" y="94"/>
                  </a:lnTo>
                  <a:lnTo>
                    <a:pt x="9" y="94"/>
                  </a:lnTo>
                  <a:lnTo>
                    <a:pt x="28" y="75"/>
                  </a:lnTo>
                  <a:lnTo>
                    <a:pt x="45" y="55"/>
                  </a:lnTo>
                  <a:lnTo>
                    <a:pt x="45" y="55"/>
                  </a:lnTo>
                  <a:lnTo>
                    <a:pt x="63" y="33"/>
                  </a:lnTo>
                  <a:lnTo>
                    <a:pt x="71" y="21"/>
                  </a:lnTo>
                  <a:lnTo>
                    <a:pt x="79" y="9"/>
                  </a:lnTo>
                  <a:lnTo>
                    <a:pt x="79" y="9"/>
                  </a:lnTo>
                  <a:lnTo>
                    <a:pt x="80" y="7"/>
                  </a:lnTo>
                  <a:lnTo>
                    <a:pt x="80" y="5"/>
                  </a:lnTo>
                  <a:lnTo>
                    <a:pt x="77" y="1"/>
                  </a:lnTo>
                  <a:lnTo>
                    <a:pt x="73" y="0"/>
                  </a:lnTo>
                  <a:lnTo>
                    <a:pt x="71" y="1"/>
                  </a:lnTo>
                  <a:lnTo>
                    <a:pt x="70" y="3"/>
                  </a:lnTo>
                  <a:lnTo>
                    <a:pt x="70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 sz="2400"/>
            </a:p>
          </p:txBody>
        </p:sp>
        <p:sp>
          <p:nvSpPr>
            <p:cNvPr id="46" name="Freeform 629"/>
            <p:cNvSpPr/>
            <p:nvPr/>
          </p:nvSpPr>
          <p:spPr bwMode="auto">
            <a:xfrm>
              <a:off x="4473576" y="2684463"/>
              <a:ext cx="25400" cy="34925"/>
            </a:xfrm>
            <a:custGeom>
              <a:cxnLst>
                <a:cxn ang="0">
                  <a:pos x="55" y="2"/>
                </a:cxn>
                <a:cxn ang="0">
                  <a:pos x="55" y="2"/>
                </a:cxn>
                <a:cxn ang="0">
                  <a:pos x="46" y="10"/>
                </a:cxn>
                <a:cxn ang="0">
                  <a:pos x="38" y="20"/>
                </a:cxn>
                <a:cxn ang="0">
                  <a:pos x="25" y="40"/>
                </a:cxn>
                <a:cxn ang="0">
                  <a:pos x="13" y="62"/>
                </a:cxn>
                <a:cxn ang="0">
                  <a:pos x="0" y="83"/>
                </a:cxn>
                <a:cxn ang="0">
                  <a:pos x="0" y="83"/>
                </a:cxn>
                <a:cxn ang="0">
                  <a:pos x="0" y="84"/>
                </a:cxn>
                <a:cxn ang="0">
                  <a:pos x="0" y="87"/>
                </a:cxn>
                <a:cxn ang="0">
                  <a:pos x="1" y="88"/>
                </a:cxn>
                <a:cxn ang="0">
                  <a:pos x="2" y="89"/>
                </a:cxn>
                <a:cxn ang="0">
                  <a:pos x="6" y="91"/>
                </a:cxn>
                <a:cxn ang="0">
                  <a:pos x="9" y="89"/>
                </a:cxn>
                <a:cxn ang="0">
                  <a:pos x="10" y="88"/>
                </a:cxn>
                <a:cxn ang="0">
                  <a:pos x="10" y="88"/>
                </a:cxn>
                <a:cxn ang="0">
                  <a:pos x="22" y="68"/>
                </a:cxn>
                <a:cxn ang="0">
                  <a:pos x="34" y="48"/>
                </a:cxn>
                <a:cxn ang="0">
                  <a:pos x="47" y="27"/>
                </a:cxn>
                <a:cxn ang="0">
                  <a:pos x="55" y="17"/>
                </a:cxn>
                <a:cxn ang="0">
                  <a:pos x="63" y="10"/>
                </a:cxn>
                <a:cxn ang="0">
                  <a:pos x="63" y="10"/>
                </a:cxn>
                <a:cxn ang="0">
                  <a:pos x="64" y="7"/>
                </a:cxn>
                <a:cxn ang="0">
                  <a:pos x="64" y="6"/>
                </a:cxn>
                <a:cxn ang="0">
                  <a:pos x="63" y="2"/>
                </a:cxn>
                <a:cxn ang="0">
                  <a:pos x="59" y="0"/>
                </a:cxn>
                <a:cxn ang="0">
                  <a:pos x="56" y="0"/>
                </a:cxn>
                <a:cxn ang="0">
                  <a:pos x="55" y="2"/>
                </a:cxn>
                <a:cxn ang="0">
                  <a:pos x="55" y="2"/>
                </a:cxn>
              </a:cxnLst>
              <a:rect b="b" l="0" r="r" t="0"/>
              <a:pathLst>
                <a:path h="91" w="64">
                  <a:moveTo>
                    <a:pt x="55" y="2"/>
                  </a:moveTo>
                  <a:lnTo>
                    <a:pt x="55" y="2"/>
                  </a:lnTo>
                  <a:lnTo>
                    <a:pt x="46" y="10"/>
                  </a:lnTo>
                  <a:lnTo>
                    <a:pt x="38" y="20"/>
                  </a:lnTo>
                  <a:lnTo>
                    <a:pt x="25" y="40"/>
                  </a:lnTo>
                  <a:lnTo>
                    <a:pt x="13" y="62"/>
                  </a:lnTo>
                  <a:lnTo>
                    <a:pt x="0" y="83"/>
                  </a:lnTo>
                  <a:lnTo>
                    <a:pt x="0" y="83"/>
                  </a:lnTo>
                  <a:lnTo>
                    <a:pt x="0" y="84"/>
                  </a:lnTo>
                  <a:lnTo>
                    <a:pt x="0" y="87"/>
                  </a:lnTo>
                  <a:lnTo>
                    <a:pt x="1" y="88"/>
                  </a:lnTo>
                  <a:lnTo>
                    <a:pt x="2" y="89"/>
                  </a:lnTo>
                  <a:lnTo>
                    <a:pt x="6" y="91"/>
                  </a:lnTo>
                  <a:lnTo>
                    <a:pt x="9" y="89"/>
                  </a:lnTo>
                  <a:lnTo>
                    <a:pt x="10" y="88"/>
                  </a:lnTo>
                  <a:lnTo>
                    <a:pt x="10" y="88"/>
                  </a:lnTo>
                  <a:lnTo>
                    <a:pt x="22" y="68"/>
                  </a:lnTo>
                  <a:lnTo>
                    <a:pt x="34" y="48"/>
                  </a:lnTo>
                  <a:lnTo>
                    <a:pt x="47" y="27"/>
                  </a:lnTo>
                  <a:lnTo>
                    <a:pt x="55" y="17"/>
                  </a:lnTo>
                  <a:lnTo>
                    <a:pt x="63" y="10"/>
                  </a:lnTo>
                  <a:lnTo>
                    <a:pt x="63" y="10"/>
                  </a:lnTo>
                  <a:lnTo>
                    <a:pt x="64" y="7"/>
                  </a:lnTo>
                  <a:lnTo>
                    <a:pt x="64" y="6"/>
                  </a:lnTo>
                  <a:lnTo>
                    <a:pt x="63" y="2"/>
                  </a:lnTo>
                  <a:lnTo>
                    <a:pt x="59" y="0"/>
                  </a:lnTo>
                  <a:lnTo>
                    <a:pt x="56" y="0"/>
                  </a:lnTo>
                  <a:lnTo>
                    <a:pt x="55" y="2"/>
                  </a:lnTo>
                  <a:lnTo>
                    <a:pt x="55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 sz="2400"/>
            </a:p>
          </p:txBody>
        </p:sp>
        <p:sp>
          <p:nvSpPr>
            <p:cNvPr id="47" name="Freeform 630"/>
            <p:cNvSpPr/>
            <p:nvPr/>
          </p:nvSpPr>
          <p:spPr bwMode="auto">
            <a:xfrm>
              <a:off x="4498976" y="2681288"/>
              <a:ext cx="26988" cy="34925"/>
            </a:xfrm>
            <a:custGeom>
              <a:cxnLst>
                <a:cxn ang="0">
                  <a:pos x="55" y="4"/>
                </a:cxn>
                <a:cxn ang="0">
                  <a:pos x="55" y="4"/>
                </a:cxn>
                <a:cxn ang="0">
                  <a:pos x="48" y="15"/>
                </a:cxn>
                <a:cxn ang="0">
                  <a:pos x="43" y="24"/>
                </a:cxn>
                <a:cxn ang="0">
                  <a:pos x="29" y="42"/>
                </a:cxn>
                <a:cxn ang="0">
                  <a:pos x="14" y="60"/>
                </a:cxn>
                <a:cxn ang="0">
                  <a:pos x="1" y="80"/>
                </a:cxn>
                <a:cxn ang="0">
                  <a:pos x="1" y="80"/>
                </a:cxn>
                <a:cxn ang="0">
                  <a:pos x="0" y="83"/>
                </a:cxn>
                <a:cxn ang="0">
                  <a:pos x="0" y="84"/>
                </a:cxn>
                <a:cxn ang="0">
                  <a:pos x="2" y="88"/>
                </a:cxn>
                <a:cxn ang="0">
                  <a:pos x="8" y="88"/>
                </a:cxn>
                <a:cxn ang="0">
                  <a:pos x="9" y="88"/>
                </a:cxn>
                <a:cxn ang="0">
                  <a:pos x="10" y="85"/>
                </a:cxn>
                <a:cxn ang="0">
                  <a:pos x="10" y="85"/>
                </a:cxn>
                <a:cxn ang="0">
                  <a:pos x="23" y="67"/>
                </a:cxn>
                <a:cxn ang="0">
                  <a:pos x="39" y="49"/>
                </a:cxn>
                <a:cxn ang="0">
                  <a:pos x="52" y="29"/>
                </a:cxn>
                <a:cxn ang="0">
                  <a:pos x="59" y="20"/>
                </a:cxn>
                <a:cxn ang="0">
                  <a:pos x="64" y="9"/>
                </a:cxn>
                <a:cxn ang="0">
                  <a:pos x="64" y="9"/>
                </a:cxn>
                <a:cxn ang="0">
                  <a:pos x="65" y="7"/>
                </a:cxn>
                <a:cxn ang="0">
                  <a:pos x="64" y="5"/>
                </a:cxn>
                <a:cxn ang="0">
                  <a:pos x="61" y="2"/>
                </a:cxn>
                <a:cxn ang="0">
                  <a:pos x="60" y="0"/>
                </a:cxn>
                <a:cxn ang="0">
                  <a:pos x="57" y="0"/>
                </a:cxn>
                <a:cxn ang="0">
                  <a:pos x="56" y="2"/>
                </a:cxn>
                <a:cxn ang="0">
                  <a:pos x="55" y="4"/>
                </a:cxn>
                <a:cxn ang="0">
                  <a:pos x="55" y="4"/>
                </a:cxn>
              </a:cxnLst>
              <a:rect b="b" l="0" r="r" t="0"/>
              <a:pathLst>
                <a:path h="88" w="65">
                  <a:moveTo>
                    <a:pt x="55" y="4"/>
                  </a:moveTo>
                  <a:lnTo>
                    <a:pt x="55" y="4"/>
                  </a:lnTo>
                  <a:lnTo>
                    <a:pt x="48" y="15"/>
                  </a:lnTo>
                  <a:lnTo>
                    <a:pt x="43" y="24"/>
                  </a:lnTo>
                  <a:lnTo>
                    <a:pt x="29" y="42"/>
                  </a:lnTo>
                  <a:lnTo>
                    <a:pt x="14" y="60"/>
                  </a:lnTo>
                  <a:lnTo>
                    <a:pt x="1" y="80"/>
                  </a:lnTo>
                  <a:lnTo>
                    <a:pt x="1" y="80"/>
                  </a:lnTo>
                  <a:lnTo>
                    <a:pt x="0" y="83"/>
                  </a:lnTo>
                  <a:lnTo>
                    <a:pt x="0" y="84"/>
                  </a:lnTo>
                  <a:lnTo>
                    <a:pt x="2" y="88"/>
                  </a:lnTo>
                  <a:lnTo>
                    <a:pt x="8" y="88"/>
                  </a:lnTo>
                  <a:lnTo>
                    <a:pt x="9" y="88"/>
                  </a:lnTo>
                  <a:lnTo>
                    <a:pt x="10" y="85"/>
                  </a:lnTo>
                  <a:lnTo>
                    <a:pt x="10" y="85"/>
                  </a:lnTo>
                  <a:lnTo>
                    <a:pt x="23" y="67"/>
                  </a:lnTo>
                  <a:lnTo>
                    <a:pt x="39" y="49"/>
                  </a:lnTo>
                  <a:lnTo>
                    <a:pt x="52" y="29"/>
                  </a:lnTo>
                  <a:lnTo>
                    <a:pt x="59" y="20"/>
                  </a:lnTo>
                  <a:lnTo>
                    <a:pt x="64" y="9"/>
                  </a:lnTo>
                  <a:lnTo>
                    <a:pt x="64" y="9"/>
                  </a:lnTo>
                  <a:lnTo>
                    <a:pt x="65" y="7"/>
                  </a:lnTo>
                  <a:lnTo>
                    <a:pt x="64" y="5"/>
                  </a:lnTo>
                  <a:lnTo>
                    <a:pt x="61" y="2"/>
                  </a:lnTo>
                  <a:lnTo>
                    <a:pt x="60" y="0"/>
                  </a:lnTo>
                  <a:lnTo>
                    <a:pt x="57" y="0"/>
                  </a:lnTo>
                  <a:lnTo>
                    <a:pt x="56" y="2"/>
                  </a:lnTo>
                  <a:lnTo>
                    <a:pt x="55" y="4"/>
                  </a:lnTo>
                  <a:lnTo>
                    <a:pt x="55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 sz="2400"/>
            </a:p>
          </p:txBody>
        </p:sp>
        <p:sp>
          <p:nvSpPr>
            <p:cNvPr id="48" name="Freeform 631"/>
            <p:cNvSpPr/>
            <p:nvPr/>
          </p:nvSpPr>
          <p:spPr bwMode="auto">
            <a:xfrm>
              <a:off x="4516438" y="2684463"/>
              <a:ext cx="30163" cy="34925"/>
            </a:xfrm>
            <a:custGeom>
              <a:cxnLst>
                <a:cxn ang="0">
                  <a:pos x="69" y="0"/>
                </a:cxn>
                <a:cxn ang="0">
                  <a:pos x="69" y="0"/>
                </a:cxn>
                <a:cxn ang="0">
                  <a:pos x="57" y="7"/>
                </a:cxn>
                <a:cxn ang="0">
                  <a:pos x="47" y="14"/>
                </a:cxn>
                <a:cxn ang="0">
                  <a:pos x="39" y="25"/>
                </a:cxn>
                <a:cxn ang="0">
                  <a:pos x="30" y="35"/>
                </a:cxn>
                <a:cxn ang="0">
                  <a:pos x="15" y="58"/>
                </a:cxn>
                <a:cxn ang="0">
                  <a:pos x="1" y="80"/>
                </a:cxn>
                <a:cxn ang="0">
                  <a:pos x="1" y="80"/>
                </a:cxn>
                <a:cxn ang="0">
                  <a:pos x="0" y="81"/>
                </a:cxn>
                <a:cxn ang="0">
                  <a:pos x="0" y="84"/>
                </a:cxn>
                <a:cxn ang="0">
                  <a:pos x="1" y="85"/>
                </a:cxn>
                <a:cxn ang="0">
                  <a:pos x="2" y="86"/>
                </a:cxn>
                <a:cxn ang="0">
                  <a:pos x="6" y="88"/>
                </a:cxn>
                <a:cxn ang="0">
                  <a:pos x="9" y="86"/>
                </a:cxn>
                <a:cxn ang="0">
                  <a:pos x="10" y="85"/>
                </a:cxn>
                <a:cxn ang="0">
                  <a:pos x="10" y="85"/>
                </a:cxn>
                <a:cxn ang="0">
                  <a:pos x="23" y="65"/>
                </a:cxn>
                <a:cxn ang="0">
                  <a:pos x="38" y="45"/>
                </a:cxn>
                <a:cxn ang="0">
                  <a:pos x="44" y="34"/>
                </a:cxn>
                <a:cxn ang="0">
                  <a:pos x="53" y="25"/>
                </a:cxn>
                <a:cxn ang="0">
                  <a:pos x="63" y="17"/>
                </a:cxn>
                <a:cxn ang="0">
                  <a:pos x="72" y="12"/>
                </a:cxn>
                <a:cxn ang="0">
                  <a:pos x="72" y="12"/>
                </a:cxn>
                <a:cxn ang="0">
                  <a:pos x="74" y="11"/>
                </a:cxn>
                <a:cxn ang="0">
                  <a:pos x="76" y="8"/>
                </a:cxn>
                <a:cxn ang="0">
                  <a:pos x="76" y="4"/>
                </a:cxn>
                <a:cxn ang="0">
                  <a:pos x="74" y="3"/>
                </a:cxn>
                <a:cxn ang="0">
                  <a:pos x="73" y="1"/>
                </a:cxn>
                <a:cxn ang="0">
                  <a:pos x="72" y="0"/>
                </a:cxn>
                <a:cxn ang="0">
                  <a:pos x="69" y="0"/>
                </a:cxn>
                <a:cxn ang="0">
                  <a:pos x="69" y="0"/>
                </a:cxn>
              </a:cxnLst>
              <a:rect b="b" l="0" r="r" t="0"/>
              <a:pathLst>
                <a:path h="88" w="76">
                  <a:moveTo>
                    <a:pt x="69" y="0"/>
                  </a:moveTo>
                  <a:lnTo>
                    <a:pt x="69" y="0"/>
                  </a:lnTo>
                  <a:lnTo>
                    <a:pt x="57" y="7"/>
                  </a:lnTo>
                  <a:lnTo>
                    <a:pt x="47" y="14"/>
                  </a:lnTo>
                  <a:lnTo>
                    <a:pt x="39" y="25"/>
                  </a:lnTo>
                  <a:lnTo>
                    <a:pt x="30" y="35"/>
                  </a:lnTo>
                  <a:lnTo>
                    <a:pt x="15" y="58"/>
                  </a:lnTo>
                  <a:lnTo>
                    <a:pt x="1" y="80"/>
                  </a:lnTo>
                  <a:lnTo>
                    <a:pt x="1" y="80"/>
                  </a:lnTo>
                  <a:lnTo>
                    <a:pt x="0" y="81"/>
                  </a:lnTo>
                  <a:lnTo>
                    <a:pt x="0" y="84"/>
                  </a:lnTo>
                  <a:lnTo>
                    <a:pt x="1" y="85"/>
                  </a:lnTo>
                  <a:lnTo>
                    <a:pt x="2" y="86"/>
                  </a:lnTo>
                  <a:lnTo>
                    <a:pt x="6" y="88"/>
                  </a:lnTo>
                  <a:lnTo>
                    <a:pt x="9" y="86"/>
                  </a:lnTo>
                  <a:lnTo>
                    <a:pt x="10" y="85"/>
                  </a:lnTo>
                  <a:lnTo>
                    <a:pt x="10" y="85"/>
                  </a:lnTo>
                  <a:lnTo>
                    <a:pt x="23" y="65"/>
                  </a:lnTo>
                  <a:lnTo>
                    <a:pt x="38" y="45"/>
                  </a:lnTo>
                  <a:lnTo>
                    <a:pt x="44" y="34"/>
                  </a:lnTo>
                  <a:lnTo>
                    <a:pt x="53" y="25"/>
                  </a:lnTo>
                  <a:lnTo>
                    <a:pt x="63" y="17"/>
                  </a:lnTo>
                  <a:lnTo>
                    <a:pt x="72" y="12"/>
                  </a:lnTo>
                  <a:lnTo>
                    <a:pt x="72" y="12"/>
                  </a:lnTo>
                  <a:lnTo>
                    <a:pt x="74" y="11"/>
                  </a:lnTo>
                  <a:lnTo>
                    <a:pt x="76" y="8"/>
                  </a:lnTo>
                  <a:lnTo>
                    <a:pt x="76" y="4"/>
                  </a:lnTo>
                  <a:lnTo>
                    <a:pt x="74" y="3"/>
                  </a:lnTo>
                  <a:lnTo>
                    <a:pt x="73" y="1"/>
                  </a:lnTo>
                  <a:lnTo>
                    <a:pt x="72" y="0"/>
                  </a:lnTo>
                  <a:lnTo>
                    <a:pt x="69" y="0"/>
                  </a:lnTo>
                  <a:lnTo>
                    <a:pt x="69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 sz="2400"/>
            </a:p>
          </p:txBody>
        </p:sp>
        <p:sp>
          <p:nvSpPr>
            <p:cNvPr id="49" name="Freeform 632"/>
            <p:cNvSpPr/>
            <p:nvPr/>
          </p:nvSpPr>
          <p:spPr bwMode="auto">
            <a:xfrm>
              <a:off x="4524376" y="2373313"/>
              <a:ext cx="20638" cy="25400"/>
            </a:xfrm>
            <a:custGeom>
              <a:cxnLst>
                <a:cxn ang="0">
                  <a:pos x="44" y="1"/>
                </a:cxn>
                <a:cxn ang="0">
                  <a:pos x="44" y="1"/>
                </a:cxn>
                <a:cxn ang="0">
                  <a:pos x="32" y="14"/>
                </a:cxn>
                <a:cxn ang="0">
                  <a:pos x="21" y="27"/>
                </a:cxn>
                <a:cxn ang="0">
                  <a:pos x="0" y="56"/>
                </a:cxn>
                <a:cxn ang="0">
                  <a:pos x="0" y="56"/>
                </a:cxn>
                <a:cxn ang="0">
                  <a:pos x="0" y="59"/>
                </a:cxn>
                <a:cxn ang="0">
                  <a:pos x="0" y="60"/>
                </a:cxn>
                <a:cxn ang="0">
                  <a:pos x="2" y="61"/>
                </a:cxn>
                <a:cxn ang="0">
                  <a:pos x="3" y="63"/>
                </a:cxn>
                <a:cxn ang="0">
                  <a:pos x="7" y="64"/>
                </a:cxn>
                <a:cxn ang="0">
                  <a:pos x="10" y="64"/>
                </a:cxn>
                <a:cxn ang="0">
                  <a:pos x="11" y="61"/>
                </a:cxn>
                <a:cxn ang="0">
                  <a:pos x="11" y="61"/>
                </a:cxn>
                <a:cxn ang="0">
                  <a:pos x="30" y="35"/>
                </a:cxn>
                <a:cxn ang="0">
                  <a:pos x="41" y="22"/>
                </a:cxn>
                <a:cxn ang="0">
                  <a:pos x="51" y="9"/>
                </a:cxn>
                <a:cxn ang="0">
                  <a:pos x="51" y="9"/>
                </a:cxn>
                <a:cxn ang="0">
                  <a:pos x="53" y="8"/>
                </a:cxn>
                <a:cxn ang="0">
                  <a:pos x="54" y="5"/>
                </a:cxn>
                <a:cxn ang="0">
                  <a:pos x="51" y="1"/>
                </a:cxn>
                <a:cxn ang="0">
                  <a:pos x="47" y="0"/>
                </a:cxn>
                <a:cxn ang="0">
                  <a:pos x="46" y="0"/>
                </a:cxn>
                <a:cxn ang="0">
                  <a:pos x="44" y="1"/>
                </a:cxn>
                <a:cxn ang="0">
                  <a:pos x="44" y="1"/>
                </a:cxn>
              </a:cxnLst>
              <a:rect b="b" l="0" r="r" t="0"/>
              <a:pathLst>
                <a:path h="64" w="54">
                  <a:moveTo>
                    <a:pt x="44" y="1"/>
                  </a:moveTo>
                  <a:lnTo>
                    <a:pt x="44" y="1"/>
                  </a:lnTo>
                  <a:lnTo>
                    <a:pt x="32" y="14"/>
                  </a:lnTo>
                  <a:lnTo>
                    <a:pt x="21" y="27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0" y="59"/>
                  </a:lnTo>
                  <a:lnTo>
                    <a:pt x="0" y="60"/>
                  </a:lnTo>
                  <a:lnTo>
                    <a:pt x="2" y="61"/>
                  </a:lnTo>
                  <a:lnTo>
                    <a:pt x="3" y="63"/>
                  </a:lnTo>
                  <a:lnTo>
                    <a:pt x="7" y="64"/>
                  </a:lnTo>
                  <a:lnTo>
                    <a:pt x="10" y="64"/>
                  </a:lnTo>
                  <a:lnTo>
                    <a:pt x="11" y="61"/>
                  </a:lnTo>
                  <a:lnTo>
                    <a:pt x="11" y="61"/>
                  </a:lnTo>
                  <a:lnTo>
                    <a:pt x="30" y="35"/>
                  </a:lnTo>
                  <a:lnTo>
                    <a:pt x="41" y="22"/>
                  </a:lnTo>
                  <a:lnTo>
                    <a:pt x="51" y="9"/>
                  </a:lnTo>
                  <a:lnTo>
                    <a:pt x="51" y="9"/>
                  </a:lnTo>
                  <a:lnTo>
                    <a:pt x="53" y="8"/>
                  </a:lnTo>
                  <a:lnTo>
                    <a:pt x="54" y="5"/>
                  </a:lnTo>
                  <a:lnTo>
                    <a:pt x="51" y="1"/>
                  </a:lnTo>
                  <a:lnTo>
                    <a:pt x="47" y="0"/>
                  </a:lnTo>
                  <a:lnTo>
                    <a:pt x="46" y="0"/>
                  </a:lnTo>
                  <a:lnTo>
                    <a:pt x="44" y="1"/>
                  </a:lnTo>
                  <a:lnTo>
                    <a:pt x="44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 sz="2400"/>
            </a:p>
          </p:txBody>
        </p:sp>
        <p:sp>
          <p:nvSpPr>
            <p:cNvPr id="50" name="Freeform 633"/>
            <p:cNvSpPr/>
            <p:nvPr/>
          </p:nvSpPr>
          <p:spPr bwMode="auto">
            <a:xfrm>
              <a:off x="4562476" y="2386013"/>
              <a:ext cx="23813" cy="26988"/>
            </a:xfrm>
            <a:custGeom>
              <a:cxnLst>
                <a:cxn ang="0">
                  <a:pos x="50" y="1"/>
                </a:cxn>
                <a:cxn ang="0">
                  <a:pos x="50" y="1"/>
                </a:cxn>
                <a:cxn ang="0">
                  <a:pos x="42" y="5"/>
                </a:cxn>
                <a:cxn ang="0">
                  <a:pos x="36" y="12"/>
                </a:cxn>
                <a:cxn ang="0">
                  <a:pos x="29" y="18"/>
                </a:cxn>
                <a:cxn ang="0">
                  <a:pos x="25" y="26"/>
                </a:cxn>
                <a:cxn ang="0">
                  <a:pos x="25" y="26"/>
                </a:cxn>
                <a:cxn ang="0">
                  <a:pos x="21" y="34"/>
                </a:cxn>
                <a:cxn ang="0">
                  <a:pos x="19" y="38"/>
                </a:cxn>
                <a:cxn ang="0">
                  <a:pos x="16" y="42"/>
                </a:cxn>
                <a:cxn ang="0">
                  <a:pos x="16" y="42"/>
                </a:cxn>
                <a:cxn ang="0">
                  <a:pos x="8" y="51"/>
                </a:cxn>
                <a:cxn ang="0">
                  <a:pos x="2" y="60"/>
                </a:cxn>
                <a:cxn ang="0">
                  <a:pos x="2" y="60"/>
                </a:cxn>
                <a:cxn ang="0">
                  <a:pos x="0" y="63"/>
                </a:cxn>
                <a:cxn ang="0">
                  <a:pos x="2" y="64"/>
                </a:cxn>
                <a:cxn ang="0">
                  <a:pos x="4" y="68"/>
                </a:cxn>
                <a:cxn ang="0">
                  <a:pos x="8" y="68"/>
                </a:cxn>
                <a:cxn ang="0">
                  <a:pos x="10" y="68"/>
                </a:cxn>
                <a:cxn ang="0">
                  <a:pos x="12" y="65"/>
                </a:cxn>
                <a:cxn ang="0">
                  <a:pos x="12" y="65"/>
                </a:cxn>
                <a:cxn ang="0">
                  <a:pos x="16" y="59"/>
                </a:cxn>
                <a:cxn ang="0">
                  <a:pos x="23" y="52"/>
                </a:cxn>
                <a:cxn ang="0">
                  <a:pos x="28" y="46"/>
                </a:cxn>
                <a:cxn ang="0">
                  <a:pos x="31" y="43"/>
                </a:cxn>
                <a:cxn ang="0">
                  <a:pos x="32" y="39"/>
                </a:cxn>
                <a:cxn ang="0">
                  <a:pos x="32" y="39"/>
                </a:cxn>
                <a:cxn ang="0">
                  <a:pos x="36" y="30"/>
                </a:cxn>
                <a:cxn ang="0">
                  <a:pos x="41" y="22"/>
                </a:cxn>
                <a:cxn ang="0">
                  <a:pos x="48" y="16"/>
                </a:cxn>
                <a:cxn ang="0">
                  <a:pos x="55" y="10"/>
                </a:cxn>
                <a:cxn ang="0">
                  <a:pos x="55" y="10"/>
                </a:cxn>
                <a:cxn ang="0">
                  <a:pos x="57" y="9"/>
                </a:cxn>
                <a:cxn ang="0">
                  <a:pos x="58" y="8"/>
                </a:cxn>
                <a:cxn ang="0">
                  <a:pos x="57" y="4"/>
                </a:cxn>
                <a:cxn ang="0">
                  <a:pos x="54" y="0"/>
                </a:cxn>
                <a:cxn ang="0">
                  <a:pos x="51" y="0"/>
                </a:cxn>
                <a:cxn ang="0">
                  <a:pos x="50" y="1"/>
                </a:cxn>
                <a:cxn ang="0">
                  <a:pos x="50" y="1"/>
                </a:cxn>
              </a:cxnLst>
              <a:rect b="b" l="0" r="r" t="0"/>
              <a:pathLst>
                <a:path h="68" w="57">
                  <a:moveTo>
                    <a:pt x="50" y="1"/>
                  </a:moveTo>
                  <a:lnTo>
                    <a:pt x="50" y="1"/>
                  </a:lnTo>
                  <a:lnTo>
                    <a:pt x="42" y="5"/>
                  </a:lnTo>
                  <a:lnTo>
                    <a:pt x="36" y="12"/>
                  </a:lnTo>
                  <a:lnTo>
                    <a:pt x="29" y="18"/>
                  </a:lnTo>
                  <a:lnTo>
                    <a:pt x="25" y="26"/>
                  </a:lnTo>
                  <a:lnTo>
                    <a:pt x="25" y="26"/>
                  </a:lnTo>
                  <a:lnTo>
                    <a:pt x="21" y="34"/>
                  </a:lnTo>
                  <a:lnTo>
                    <a:pt x="19" y="38"/>
                  </a:lnTo>
                  <a:lnTo>
                    <a:pt x="16" y="42"/>
                  </a:lnTo>
                  <a:lnTo>
                    <a:pt x="16" y="42"/>
                  </a:lnTo>
                  <a:lnTo>
                    <a:pt x="8" y="51"/>
                  </a:lnTo>
                  <a:lnTo>
                    <a:pt x="2" y="60"/>
                  </a:lnTo>
                  <a:lnTo>
                    <a:pt x="2" y="60"/>
                  </a:lnTo>
                  <a:lnTo>
                    <a:pt x="0" y="63"/>
                  </a:lnTo>
                  <a:lnTo>
                    <a:pt x="2" y="64"/>
                  </a:lnTo>
                  <a:lnTo>
                    <a:pt x="4" y="68"/>
                  </a:lnTo>
                  <a:lnTo>
                    <a:pt x="8" y="68"/>
                  </a:lnTo>
                  <a:lnTo>
                    <a:pt x="10" y="68"/>
                  </a:lnTo>
                  <a:lnTo>
                    <a:pt x="12" y="65"/>
                  </a:lnTo>
                  <a:lnTo>
                    <a:pt x="12" y="65"/>
                  </a:lnTo>
                  <a:lnTo>
                    <a:pt x="16" y="59"/>
                  </a:lnTo>
                  <a:lnTo>
                    <a:pt x="23" y="52"/>
                  </a:lnTo>
                  <a:lnTo>
                    <a:pt x="28" y="46"/>
                  </a:lnTo>
                  <a:lnTo>
                    <a:pt x="31" y="43"/>
                  </a:lnTo>
                  <a:lnTo>
                    <a:pt x="32" y="39"/>
                  </a:lnTo>
                  <a:lnTo>
                    <a:pt x="32" y="39"/>
                  </a:lnTo>
                  <a:lnTo>
                    <a:pt x="36" y="30"/>
                  </a:lnTo>
                  <a:lnTo>
                    <a:pt x="41" y="22"/>
                  </a:lnTo>
                  <a:lnTo>
                    <a:pt x="48" y="16"/>
                  </a:lnTo>
                  <a:lnTo>
                    <a:pt x="55" y="10"/>
                  </a:lnTo>
                  <a:lnTo>
                    <a:pt x="55" y="10"/>
                  </a:lnTo>
                  <a:lnTo>
                    <a:pt x="57" y="9"/>
                  </a:lnTo>
                  <a:lnTo>
                    <a:pt x="58" y="8"/>
                  </a:lnTo>
                  <a:lnTo>
                    <a:pt x="57" y="4"/>
                  </a:lnTo>
                  <a:lnTo>
                    <a:pt x="54" y="0"/>
                  </a:lnTo>
                  <a:lnTo>
                    <a:pt x="51" y="0"/>
                  </a:lnTo>
                  <a:lnTo>
                    <a:pt x="50" y="1"/>
                  </a:lnTo>
                  <a:lnTo>
                    <a:pt x="50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 sz="2400"/>
            </a:p>
          </p:txBody>
        </p:sp>
        <p:sp>
          <p:nvSpPr>
            <p:cNvPr id="51" name="Freeform 634"/>
            <p:cNvSpPr/>
            <p:nvPr/>
          </p:nvSpPr>
          <p:spPr bwMode="auto">
            <a:xfrm>
              <a:off x="4600576" y="2405063"/>
              <a:ext cx="25400" cy="25400"/>
            </a:xfrm>
            <a:custGeom>
              <a:cxnLst>
                <a:cxn ang="0">
                  <a:pos x="55" y="2"/>
                </a:cxn>
                <a:cxn ang="0">
                  <a:pos x="55" y="2"/>
                </a:cxn>
                <a:cxn ang="0">
                  <a:pos x="43" y="17"/>
                </a:cxn>
                <a:cxn ang="0">
                  <a:pos x="29" y="30"/>
                </a:cxn>
                <a:cxn ang="0">
                  <a:pos x="1" y="54"/>
                </a:cxn>
                <a:cxn ang="0">
                  <a:pos x="1" y="54"/>
                </a:cxn>
                <a:cxn ang="0">
                  <a:pos x="0" y="57"/>
                </a:cxn>
                <a:cxn ang="0">
                  <a:pos x="0" y="58"/>
                </a:cxn>
                <a:cxn ang="0">
                  <a:pos x="3" y="62"/>
                </a:cxn>
                <a:cxn ang="0">
                  <a:pos x="5" y="64"/>
                </a:cxn>
                <a:cxn ang="0">
                  <a:pos x="8" y="64"/>
                </a:cxn>
                <a:cxn ang="0">
                  <a:pos x="10" y="62"/>
                </a:cxn>
                <a:cxn ang="0">
                  <a:pos x="10" y="62"/>
                </a:cxn>
                <a:cxn ang="0">
                  <a:pos x="38" y="36"/>
                </a:cxn>
                <a:cxn ang="0">
                  <a:pos x="52" y="23"/>
                </a:cxn>
                <a:cxn ang="0">
                  <a:pos x="64" y="9"/>
                </a:cxn>
                <a:cxn ang="0">
                  <a:pos x="64" y="9"/>
                </a:cxn>
                <a:cxn ang="0">
                  <a:pos x="65" y="6"/>
                </a:cxn>
                <a:cxn ang="0">
                  <a:pos x="65" y="3"/>
                </a:cxn>
                <a:cxn ang="0">
                  <a:pos x="64" y="2"/>
                </a:cxn>
                <a:cxn ang="0">
                  <a:pos x="63" y="1"/>
                </a:cxn>
                <a:cxn ang="0">
                  <a:pos x="58" y="0"/>
                </a:cxn>
                <a:cxn ang="0">
                  <a:pos x="56" y="1"/>
                </a:cxn>
                <a:cxn ang="0">
                  <a:pos x="55" y="2"/>
                </a:cxn>
                <a:cxn ang="0">
                  <a:pos x="55" y="2"/>
                </a:cxn>
              </a:cxnLst>
              <a:rect b="b" l="0" r="r" t="0"/>
              <a:pathLst>
                <a:path h="64" w="65">
                  <a:moveTo>
                    <a:pt x="55" y="2"/>
                  </a:moveTo>
                  <a:lnTo>
                    <a:pt x="55" y="2"/>
                  </a:lnTo>
                  <a:lnTo>
                    <a:pt x="43" y="17"/>
                  </a:lnTo>
                  <a:lnTo>
                    <a:pt x="29" y="30"/>
                  </a:lnTo>
                  <a:lnTo>
                    <a:pt x="1" y="54"/>
                  </a:lnTo>
                  <a:lnTo>
                    <a:pt x="1" y="54"/>
                  </a:lnTo>
                  <a:lnTo>
                    <a:pt x="0" y="57"/>
                  </a:lnTo>
                  <a:lnTo>
                    <a:pt x="0" y="58"/>
                  </a:lnTo>
                  <a:lnTo>
                    <a:pt x="3" y="62"/>
                  </a:lnTo>
                  <a:lnTo>
                    <a:pt x="5" y="64"/>
                  </a:lnTo>
                  <a:lnTo>
                    <a:pt x="8" y="64"/>
                  </a:lnTo>
                  <a:lnTo>
                    <a:pt x="10" y="62"/>
                  </a:lnTo>
                  <a:lnTo>
                    <a:pt x="10" y="62"/>
                  </a:lnTo>
                  <a:lnTo>
                    <a:pt x="38" y="36"/>
                  </a:lnTo>
                  <a:lnTo>
                    <a:pt x="52" y="23"/>
                  </a:lnTo>
                  <a:lnTo>
                    <a:pt x="64" y="9"/>
                  </a:lnTo>
                  <a:lnTo>
                    <a:pt x="64" y="9"/>
                  </a:lnTo>
                  <a:lnTo>
                    <a:pt x="65" y="6"/>
                  </a:lnTo>
                  <a:lnTo>
                    <a:pt x="65" y="3"/>
                  </a:lnTo>
                  <a:lnTo>
                    <a:pt x="64" y="2"/>
                  </a:lnTo>
                  <a:lnTo>
                    <a:pt x="63" y="1"/>
                  </a:lnTo>
                  <a:lnTo>
                    <a:pt x="58" y="0"/>
                  </a:lnTo>
                  <a:lnTo>
                    <a:pt x="56" y="1"/>
                  </a:lnTo>
                  <a:lnTo>
                    <a:pt x="55" y="2"/>
                  </a:lnTo>
                  <a:lnTo>
                    <a:pt x="55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 sz="2400"/>
            </a:p>
          </p:txBody>
        </p:sp>
        <p:sp>
          <p:nvSpPr>
            <p:cNvPr id="52" name="Freeform 635"/>
            <p:cNvSpPr/>
            <p:nvPr/>
          </p:nvSpPr>
          <p:spPr bwMode="auto">
            <a:xfrm>
              <a:off x="4630738" y="2425700"/>
              <a:ext cx="20638" cy="22225"/>
            </a:xfrm>
            <a:custGeom>
              <a:cxnLst>
                <a:cxn ang="0">
                  <a:pos x="44" y="2"/>
                </a:cxn>
                <a:cxn ang="0">
                  <a:pos x="44" y="2"/>
                </a:cxn>
                <a:cxn ang="0">
                  <a:pos x="34" y="13"/>
                </a:cxn>
                <a:cxn ang="0">
                  <a:pos x="25" y="25"/>
                </a:cxn>
                <a:cxn ang="0">
                  <a:pos x="25" y="25"/>
                </a:cxn>
                <a:cxn ang="0">
                  <a:pos x="2" y="47"/>
                </a:cxn>
                <a:cxn ang="0">
                  <a:pos x="2" y="47"/>
                </a:cxn>
                <a:cxn ang="0">
                  <a:pos x="1" y="50"/>
                </a:cxn>
                <a:cxn ang="0">
                  <a:pos x="0" y="51"/>
                </a:cxn>
                <a:cxn ang="0">
                  <a:pos x="2" y="55"/>
                </a:cxn>
                <a:cxn ang="0">
                  <a:pos x="6" y="56"/>
                </a:cxn>
                <a:cxn ang="0">
                  <a:pos x="8" y="56"/>
                </a:cxn>
                <a:cxn ang="0">
                  <a:pos x="10" y="55"/>
                </a:cxn>
                <a:cxn ang="0">
                  <a:pos x="10" y="55"/>
                </a:cxn>
                <a:cxn ang="0">
                  <a:pos x="33" y="33"/>
                </a:cxn>
                <a:cxn ang="0">
                  <a:pos x="33" y="33"/>
                </a:cxn>
                <a:cxn ang="0">
                  <a:pos x="43" y="21"/>
                </a:cxn>
                <a:cxn ang="0">
                  <a:pos x="52" y="9"/>
                </a:cxn>
                <a:cxn ang="0">
                  <a:pos x="52" y="9"/>
                </a:cxn>
                <a:cxn ang="0">
                  <a:pos x="53" y="8"/>
                </a:cxn>
                <a:cxn ang="0">
                  <a:pos x="53" y="5"/>
                </a:cxn>
                <a:cxn ang="0">
                  <a:pos x="52" y="2"/>
                </a:cxn>
                <a:cxn ang="0">
                  <a:pos x="48" y="0"/>
                </a:cxn>
                <a:cxn ang="0">
                  <a:pos x="46" y="0"/>
                </a:cxn>
                <a:cxn ang="0">
                  <a:pos x="44" y="2"/>
                </a:cxn>
                <a:cxn ang="0">
                  <a:pos x="44" y="2"/>
                </a:cxn>
              </a:cxnLst>
              <a:rect b="b" l="0" r="r" t="0"/>
              <a:pathLst>
                <a:path h="56" w="52">
                  <a:moveTo>
                    <a:pt x="44" y="2"/>
                  </a:moveTo>
                  <a:lnTo>
                    <a:pt x="44" y="2"/>
                  </a:lnTo>
                  <a:lnTo>
                    <a:pt x="34" y="13"/>
                  </a:lnTo>
                  <a:lnTo>
                    <a:pt x="25" y="25"/>
                  </a:lnTo>
                  <a:lnTo>
                    <a:pt x="25" y="25"/>
                  </a:lnTo>
                  <a:lnTo>
                    <a:pt x="2" y="47"/>
                  </a:lnTo>
                  <a:lnTo>
                    <a:pt x="2" y="47"/>
                  </a:lnTo>
                  <a:lnTo>
                    <a:pt x="1" y="50"/>
                  </a:lnTo>
                  <a:lnTo>
                    <a:pt x="0" y="51"/>
                  </a:lnTo>
                  <a:lnTo>
                    <a:pt x="2" y="55"/>
                  </a:lnTo>
                  <a:lnTo>
                    <a:pt x="6" y="56"/>
                  </a:lnTo>
                  <a:lnTo>
                    <a:pt x="8" y="56"/>
                  </a:lnTo>
                  <a:lnTo>
                    <a:pt x="10" y="55"/>
                  </a:lnTo>
                  <a:lnTo>
                    <a:pt x="10" y="55"/>
                  </a:lnTo>
                  <a:lnTo>
                    <a:pt x="33" y="33"/>
                  </a:lnTo>
                  <a:lnTo>
                    <a:pt x="33" y="33"/>
                  </a:lnTo>
                  <a:lnTo>
                    <a:pt x="43" y="21"/>
                  </a:lnTo>
                  <a:lnTo>
                    <a:pt x="52" y="9"/>
                  </a:lnTo>
                  <a:lnTo>
                    <a:pt x="52" y="9"/>
                  </a:lnTo>
                  <a:lnTo>
                    <a:pt x="53" y="8"/>
                  </a:lnTo>
                  <a:lnTo>
                    <a:pt x="53" y="5"/>
                  </a:lnTo>
                  <a:lnTo>
                    <a:pt x="52" y="2"/>
                  </a:lnTo>
                  <a:lnTo>
                    <a:pt x="48" y="0"/>
                  </a:lnTo>
                  <a:lnTo>
                    <a:pt x="46" y="0"/>
                  </a:lnTo>
                  <a:lnTo>
                    <a:pt x="44" y="2"/>
                  </a:lnTo>
                  <a:lnTo>
                    <a:pt x="44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 sz="2400"/>
            </a:p>
          </p:txBody>
        </p:sp>
        <p:sp>
          <p:nvSpPr>
            <p:cNvPr id="53" name="Freeform 636"/>
            <p:cNvSpPr/>
            <p:nvPr/>
          </p:nvSpPr>
          <p:spPr bwMode="auto">
            <a:xfrm>
              <a:off x="4657726" y="2441575"/>
              <a:ext cx="22225" cy="26988"/>
            </a:xfrm>
            <a:custGeom>
              <a:cxnLst>
                <a:cxn ang="0">
                  <a:pos x="42" y="4"/>
                </a:cxn>
                <a:cxn ang="0">
                  <a:pos x="42" y="4"/>
                </a:cxn>
                <a:cxn ang="0">
                  <a:pos x="38" y="12"/>
                </a:cxn>
                <a:cxn ang="0">
                  <a:pos x="33" y="17"/>
                </a:cxn>
                <a:cxn ang="0">
                  <a:pos x="28" y="24"/>
                </a:cxn>
                <a:cxn ang="0">
                  <a:pos x="22" y="30"/>
                </a:cxn>
                <a:cxn ang="0">
                  <a:pos x="22" y="30"/>
                </a:cxn>
                <a:cxn ang="0">
                  <a:pos x="12" y="45"/>
                </a:cxn>
                <a:cxn ang="0">
                  <a:pos x="1" y="59"/>
                </a:cxn>
                <a:cxn ang="0">
                  <a:pos x="1" y="59"/>
                </a:cxn>
                <a:cxn ang="0">
                  <a:pos x="0" y="60"/>
                </a:cxn>
                <a:cxn ang="0">
                  <a:pos x="0" y="63"/>
                </a:cxn>
                <a:cxn ang="0">
                  <a:pos x="1" y="67"/>
                </a:cxn>
                <a:cxn ang="0">
                  <a:pos x="5" y="68"/>
                </a:cxn>
                <a:cxn ang="0">
                  <a:pos x="8" y="68"/>
                </a:cxn>
                <a:cxn ang="0">
                  <a:pos x="9" y="67"/>
                </a:cxn>
                <a:cxn ang="0">
                  <a:pos x="9" y="67"/>
                </a:cxn>
                <a:cxn ang="0">
                  <a:pos x="20" y="54"/>
                </a:cxn>
                <a:cxn ang="0">
                  <a:pos x="29" y="39"/>
                </a:cxn>
                <a:cxn ang="0">
                  <a:pos x="29" y="39"/>
                </a:cxn>
                <a:cxn ang="0">
                  <a:pos x="42" y="24"/>
                </a:cxn>
                <a:cxn ang="0">
                  <a:pos x="49" y="16"/>
                </a:cxn>
                <a:cxn ang="0">
                  <a:pos x="52" y="7"/>
                </a:cxn>
                <a:cxn ang="0">
                  <a:pos x="52" y="7"/>
                </a:cxn>
                <a:cxn ang="0">
                  <a:pos x="54" y="5"/>
                </a:cxn>
                <a:cxn ang="0">
                  <a:pos x="52" y="3"/>
                </a:cxn>
                <a:cxn ang="0">
                  <a:pos x="51" y="1"/>
                </a:cxn>
                <a:cxn ang="0">
                  <a:pos x="50" y="0"/>
                </a:cxn>
                <a:cxn ang="0">
                  <a:pos x="45" y="0"/>
                </a:cxn>
                <a:cxn ang="0">
                  <a:pos x="43" y="1"/>
                </a:cxn>
                <a:cxn ang="0">
                  <a:pos x="42" y="4"/>
                </a:cxn>
                <a:cxn ang="0">
                  <a:pos x="42" y="4"/>
                </a:cxn>
              </a:cxnLst>
              <a:rect b="b" l="0" r="r" t="0"/>
              <a:pathLst>
                <a:path h="68" w="54">
                  <a:moveTo>
                    <a:pt x="42" y="4"/>
                  </a:moveTo>
                  <a:lnTo>
                    <a:pt x="42" y="4"/>
                  </a:lnTo>
                  <a:lnTo>
                    <a:pt x="38" y="12"/>
                  </a:lnTo>
                  <a:lnTo>
                    <a:pt x="33" y="17"/>
                  </a:lnTo>
                  <a:lnTo>
                    <a:pt x="28" y="24"/>
                  </a:lnTo>
                  <a:lnTo>
                    <a:pt x="22" y="30"/>
                  </a:lnTo>
                  <a:lnTo>
                    <a:pt x="22" y="30"/>
                  </a:lnTo>
                  <a:lnTo>
                    <a:pt x="12" y="45"/>
                  </a:lnTo>
                  <a:lnTo>
                    <a:pt x="1" y="59"/>
                  </a:lnTo>
                  <a:lnTo>
                    <a:pt x="1" y="59"/>
                  </a:lnTo>
                  <a:lnTo>
                    <a:pt x="0" y="60"/>
                  </a:lnTo>
                  <a:lnTo>
                    <a:pt x="0" y="63"/>
                  </a:lnTo>
                  <a:lnTo>
                    <a:pt x="1" y="67"/>
                  </a:lnTo>
                  <a:lnTo>
                    <a:pt x="5" y="68"/>
                  </a:lnTo>
                  <a:lnTo>
                    <a:pt x="8" y="68"/>
                  </a:lnTo>
                  <a:lnTo>
                    <a:pt x="9" y="67"/>
                  </a:lnTo>
                  <a:lnTo>
                    <a:pt x="9" y="67"/>
                  </a:lnTo>
                  <a:lnTo>
                    <a:pt x="20" y="54"/>
                  </a:lnTo>
                  <a:lnTo>
                    <a:pt x="29" y="39"/>
                  </a:lnTo>
                  <a:lnTo>
                    <a:pt x="29" y="39"/>
                  </a:lnTo>
                  <a:lnTo>
                    <a:pt x="42" y="24"/>
                  </a:lnTo>
                  <a:lnTo>
                    <a:pt x="49" y="16"/>
                  </a:lnTo>
                  <a:lnTo>
                    <a:pt x="52" y="7"/>
                  </a:lnTo>
                  <a:lnTo>
                    <a:pt x="52" y="7"/>
                  </a:lnTo>
                  <a:lnTo>
                    <a:pt x="54" y="5"/>
                  </a:lnTo>
                  <a:lnTo>
                    <a:pt x="52" y="3"/>
                  </a:lnTo>
                  <a:lnTo>
                    <a:pt x="51" y="1"/>
                  </a:lnTo>
                  <a:lnTo>
                    <a:pt x="50" y="0"/>
                  </a:lnTo>
                  <a:lnTo>
                    <a:pt x="45" y="0"/>
                  </a:lnTo>
                  <a:lnTo>
                    <a:pt x="43" y="1"/>
                  </a:lnTo>
                  <a:lnTo>
                    <a:pt x="42" y="4"/>
                  </a:lnTo>
                  <a:lnTo>
                    <a:pt x="42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 sz="2400"/>
            </a:p>
          </p:txBody>
        </p:sp>
        <p:sp>
          <p:nvSpPr>
            <p:cNvPr id="54" name="Freeform 637"/>
            <p:cNvSpPr/>
            <p:nvPr/>
          </p:nvSpPr>
          <p:spPr bwMode="auto">
            <a:xfrm>
              <a:off x="4687888" y="2460625"/>
              <a:ext cx="25400" cy="28575"/>
            </a:xfrm>
            <a:custGeom>
              <a:cxnLst>
                <a:cxn ang="0">
                  <a:pos x="51" y="1"/>
                </a:cxn>
                <a:cxn ang="0">
                  <a:pos x="51" y="1"/>
                </a:cxn>
                <a:cxn ang="0">
                  <a:pos x="37" y="16"/>
                </a:cxn>
                <a:cxn ang="0">
                  <a:pos x="24" y="30"/>
                </a:cxn>
                <a:cxn ang="0">
                  <a:pos x="12" y="46"/>
                </a:cxn>
                <a:cxn ang="0">
                  <a:pos x="1" y="63"/>
                </a:cxn>
                <a:cxn ang="0">
                  <a:pos x="1" y="63"/>
                </a:cxn>
                <a:cxn ang="0">
                  <a:pos x="0" y="65"/>
                </a:cxn>
                <a:cxn ang="0">
                  <a:pos x="0" y="68"/>
                </a:cxn>
                <a:cxn ang="0">
                  <a:pos x="3" y="70"/>
                </a:cxn>
                <a:cxn ang="0">
                  <a:pos x="7" y="72"/>
                </a:cxn>
                <a:cxn ang="0">
                  <a:pos x="9" y="70"/>
                </a:cxn>
                <a:cxn ang="0">
                  <a:pos x="10" y="69"/>
                </a:cxn>
                <a:cxn ang="0">
                  <a:pos x="10" y="69"/>
                </a:cxn>
                <a:cxn ang="0">
                  <a:pos x="21" y="52"/>
                </a:cxn>
                <a:cxn ang="0">
                  <a:pos x="33" y="38"/>
                </a:cxn>
                <a:cxn ang="0">
                  <a:pos x="46" y="23"/>
                </a:cxn>
                <a:cxn ang="0">
                  <a:pos x="59" y="9"/>
                </a:cxn>
                <a:cxn ang="0">
                  <a:pos x="59" y="9"/>
                </a:cxn>
                <a:cxn ang="0">
                  <a:pos x="60" y="8"/>
                </a:cxn>
                <a:cxn ang="0">
                  <a:pos x="61" y="5"/>
                </a:cxn>
                <a:cxn ang="0">
                  <a:pos x="59" y="1"/>
                </a:cxn>
                <a:cxn ang="0">
                  <a:pos x="55" y="0"/>
                </a:cxn>
                <a:cxn ang="0">
                  <a:pos x="54" y="0"/>
                </a:cxn>
                <a:cxn ang="0">
                  <a:pos x="51" y="1"/>
                </a:cxn>
                <a:cxn ang="0">
                  <a:pos x="51" y="1"/>
                </a:cxn>
              </a:cxnLst>
              <a:rect b="b" l="0" r="r" t="0"/>
              <a:pathLst>
                <a:path h="72" w="61">
                  <a:moveTo>
                    <a:pt x="51" y="1"/>
                  </a:moveTo>
                  <a:lnTo>
                    <a:pt x="51" y="1"/>
                  </a:lnTo>
                  <a:lnTo>
                    <a:pt x="37" y="16"/>
                  </a:lnTo>
                  <a:lnTo>
                    <a:pt x="24" y="30"/>
                  </a:lnTo>
                  <a:lnTo>
                    <a:pt x="12" y="46"/>
                  </a:lnTo>
                  <a:lnTo>
                    <a:pt x="1" y="63"/>
                  </a:lnTo>
                  <a:lnTo>
                    <a:pt x="1" y="63"/>
                  </a:lnTo>
                  <a:lnTo>
                    <a:pt x="0" y="65"/>
                  </a:lnTo>
                  <a:lnTo>
                    <a:pt x="0" y="68"/>
                  </a:lnTo>
                  <a:lnTo>
                    <a:pt x="3" y="70"/>
                  </a:lnTo>
                  <a:lnTo>
                    <a:pt x="7" y="72"/>
                  </a:lnTo>
                  <a:lnTo>
                    <a:pt x="9" y="70"/>
                  </a:lnTo>
                  <a:lnTo>
                    <a:pt x="10" y="69"/>
                  </a:lnTo>
                  <a:lnTo>
                    <a:pt x="10" y="69"/>
                  </a:lnTo>
                  <a:lnTo>
                    <a:pt x="21" y="52"/>
                  </a:lnTo>
                  <a:lnTo>
                    <a:pt x="33" y="38"/>
                  </a:lnTo>
                  <a:lnTo>
                    <a:pt x="46" y="23"/>
                  </a:lnTo>
                  <a:lnTo>
                    <a:pt x="59" y="9"/>
                  </a:lnTo>
                  <a:lnTo>
                    <a:pt x="59" y="9"/>
                  </a:lnTo>
                  <a:lnTo>
                    <a:pt x="60" y="8"/>
                  </a:lnTo>
                  <a:lnTo>
                    <a:pt x="61" y="5"/>
                  </a:lnTo>
                  <a:lnTo>
                    <a:pt x="59" y="1"/>
                  </a:lnTo>
                  <a:lnTo>
                    <a:pt x="55" y="0"/>
                  </a:lnTo>
                  <a:lnTo>
                    <a:pt x="54" y="0"/>
                  </a:lnTo>
                  <a:lnTo>
                    <a:pt x="51" y="1"/>
                  </a:lnTo>
                  <a:lnTo>
                    <a:pt x="51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 sz="2400"/>
            </a:p>
          </p:txBody>
        </p:sp>
        <p:sp>
          <p:nvSpPr>
            <p:cNvPr id="55" name="Freeform 638"/>
            <p:cNvSpPr/>
            <p:nvPr/>
          </p:nvSpPr>
          <p:spPr bwMode="auto">
            <a:xfrm>
              <a:off x="4722813" y="2473325"/>
              <a:ext cx="15875" cy="26988"/>
            </a:xfrm>
            <a:custGeom>
              <a:cxnLst>
                <a:cxn ang="0">
                  <a:pos x="26" y="5"/>
                </a:cxn>
                <a:cxn ang="0">
                  <a:pos x="26" y="5"/>
                </a:cxn>
                <a:cxn ang="0">
                  <a:pos x="25" y="13"/>
                </a:cxn>
                <a:cxn ang="0">
                  <a:pos x="22" y="21"/>
                </a:cxn>
                <a:cxn ang="0">
                  <a:pos x="22" y="21"/>
                </a:cxn>
                <a:cxn ang="0">
                  <a:pos x="21" y="26"/>
                </a:cxn>
                <a:cxn ang="0">
                  <a:pos x="18" y="30"/>
                </a:cxn>
                <a:cxn ang="0">
                  <a:pos x="18" y="30"/>
                </a:cxn>
                <a:cxn ang="0">
                  <a:pos x="13" y="38"/>
                </a:cxn>
                <a:cxn ang="0">
                  <a:pos x="9" y="44"/>
                </a:cxn>
                <a:cxn ang="0">
                  <a:pos x="0" y="60"/>
                </a:cxn>
                <a:cxn ang="0">
                  <a:pos x="0" y="60"/>
                </a:cxn>
                <a:cxn ang="0">
                  <a:pos x="0" y="63"/>
                </a:cxn>
                <a:cxn ang="0">
                  <a:pos x="0" y="64"/>
                </a:cxn>
                <a:cxn ang="0">
                  <a:pos x="2" y="68"/>
                </a:cxn>
                <a:cxn ang="0">
                  <a:pos x="6" y="68"/>
                </a:cxn>
                <a:cxn ang="0">
                  <a:pos x="9" y="68"/>
                </a:cxn>
                <a:cxn ang="0">
                  <a:pos x="10" y="65"/>
                </a:cxn>
                <a:cxn ang="0">
                  <a:pos x="10" y="65"/>
                </a:cxn>
                <a:cxn ang="0">
                  <a:pos x="19" y="52"/>
                </a:cxn>
                <a:cxn ang="0">
                  <a:pos x="27" y="36"/>
                </a:cxn>
                <a:cxn ang="0">
                  <a:pos x="34" y="22"/>
                </a:cxn>
                <a:cxn ang="0">
                  <a:pos x="36" y="14"/>
                </a:cxn>
                <a:cxn ang="0">
                  <a:pos x="38" y="5"/>
                </a:cxn>
                <a:cxn ang="0">
                  <a:pos x="38" y="5"/>
                </a:cxn>
                <a:cxn ang="0">
                  <a:pos x="38" y="2"/>
                </a:cxn>
                <a:cxn ang="0">
                  <a:pos x="36" y="1"/>
                </a:cxn>
                <a:cxn ang="0">
                  <a:pos x="35" y="0"/>
                </a:cxn>
                <a:cxn ang="0">
                  <a:pos x="32" y="0"/>
                </a:cxn>
                <a:cxn ang="0">
                  <a:pos x="28" y="1"/>
                </a:cxn>
                <a:cxn ang="0">
                  <a:pos x="27" y="2"/>
                </a:cxn>
                <a:cxn ang="0">
                  <a:pos x="26" y="5"/>
                </a:cxn>
                <a:cxn ang="0">
                  <a:pos x="26" y="5"/>
                </a:cxn>
              </a:cxnLst>
              <a:rect b="b" l="0" r="r" t="0"/>
              <a:pathLst>
                <a:path h="68" w="38">
                  <a:moveTo>
                    <a:pt x="26" y="5"/>
                  </a:moveTo>
                  <a:lnTo>
                    <a:pt x="26" y="5"/>
                  </a:lnTo>
                  <a:lnTo>
                    <a:pt x="25" y="13"/>
                  </a:lnTo>
                  <a:lnTo>
                    <a:pt x="22" y="21"/>
                  </a:lnTo>
                  <a:lnTo>
                    <a:pt x="22" y="21"/>
                  </a:lnTo>
                  <a:lnTo>
                    <a:pt x="21" y="26"/>
                  </a:lnTo>
                  <a:lnTo>
                    <a:pt x="18" y="30"/>
                  </a:lnTo>
                  <a:lnTo>
                    <a:pt x="18" y="30"/>
                  </a:lnTo>
                  <a:lnTo>
                    <a:pt x="13" y="38"/>
                  </a:lnTo>
                  <a:lnTo>
                    <a:pt x="9" y="44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0" y="63"/>
                  </a:lnTo>
                  <a:lnTo>
                    <a:pt x="0" y="64"/>
                  </a:lnTo>
                  <a:lnTo>
                    <a:pt x="2" y="68"/>
                  </a:lnTo>
                  <a:lnTo>
                    <a:pt x="6" y="68"/>
                  </a:lnTo>
                  <a:lnTo>
                    <a:pt x="9" y="68"/>
                  </a:lnTo>
                  <a:lnTo>
                    <a:pt x="10" y="65"/>
                  </a:lnTo>
                  <a:lnTo>
                    <a:pt x="10" y="65"/>
                  </a:lnTo>
                  <a:lnTo>
                    <a:pt x="19" y="52"/>
                  </a:lnTo>
                  <a:lnTo>
                    <a:pt x="27" y="36"/>
                  </a:lnTo>
                  <a:lnTo>
                    <a:pt x="34" y="22"/>
                  </a:lnTo>
                  <a:lnTo>
                    <a:pt x="36" y="14"/>
                  </a:lnTo>
                  <a:lnTo>
                    <a:pt x="38" y="5"/>
                  </a:lnTo>
                  <a:lnTo>
                    <a:pt x="38" y="5"/>
                  </a:lnTo>
                  <a:lnTo>
                    <a:pt x="38" y="2"/>
                  </a:lnTo>
                  <a:lnTo>
                    <a:pt x="36" y="1"/>
                  </a:lnTo>
                  <a:lnTo>
                    <a:pt x="35" y="0"/>
                  </a:lnTo>
                  <a:lnTo>
                    <a:pt x="32" y="0"/>
                  </a:lnTo>
                  <a:lnTo>
                    <a:pt x="28" y="1"/>
                  </a:lnTo>
                  <a:lnTo>
                    <a:pt x="27" y="2"/>
                  </a:lnTo>
                  <a:lnTo>
                    <a:pt x="26" y="5"/>
                  </a:lnTo>
                  <a:lnTo>
                    <a:pt x="26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 sz="2400"/>
            </a:p>
          </p:txBody>
        </p:sp>
        <p:sp>
          <p:nvSpPr>
            <p:cNvPr id="56" name="Freeform 639"/>
            <p:cNvSpPr/>
            <p:nvPr/>
          </p:nvSpPr>
          <p:spPr bwMode="auto">
            <a:xfrm>
              <a:off x="4746626" y="2489200"/>
              <a:ext cx="17463" cy="28575"/>
            </a:xfrm>
            <a:custGeom>
              <a:cxnLst>
                <a:cxn ang="0">
                  <a:pos x="33" y="1"/>
                </a:cxn>
                <a:cxn ang="0">
                  <a:pos x="33" y="1"/>
                </a:cxn>
                <a:cxn ang="0">
                  <a:pos x="21" y="17"/>
                </a:cxn>
                <a:cxn ang="0">
                  <a:pos x="10" y="34"/>
                </a:cxn>
                <a:cxn ang="0">
                  <a:pos x="10" y="34"/>
                </a:cxn>
                <a:cxn ang="0">
                  <a:pos x="5" y="42"/>
                </a:cxn>
                <a:cxn ang="0">
                  <a:pos x="2" y="49"/>
                </a:cxn>
                <a:cxn ang="0">
                  <a:pos x="0" y="59"/>
                </a:cxn>
                <a:cxn ang="0">
                  <a:pos x="1" y="68"/>
                </a:cxn>
                <a:cxn ang="0">
                  <a:pos x="1" y="68"/>
                </a:cxn>
                <a:cxn ang="0">
                  <a:pos x="1" y="70"/>
                </a:cxn>
                <a:cxn ang="0">
                  <a:pos x="4" y="72"/>
                </a:cxn>
                <a:cxn ang="0">
                  <a:pos x="8" y="72"/>
                </a:cxn>
                <a:cxn ang="0">
                  <a:pos x="10" y="69"/>
                </a:cxn>
                <a:cxn ang="0">
                  <a:pos x="12" y="68"/>
                </a:cxn>
                <a:cxn ang="0">
                  <a:pos x="12" y="65"/>
                </a:cxn>
                <a:cxn ang="0">
                  <a:pos x="12" y="65"/>
                </a:cxn>
                <a:cxn ang="0">
                  <a:pos x="12" y="61"/>
                </a:cxn>
                <a:cxn ang="0">
                  <a:pos x="12" y="57"/>
                </a:cxn>
                <a:cxn ang="0">
                  <a:pos x="14" y="51"/>
                </a:cxn>
                <a:cxn ang="0">
                  <a:pos x="21" y="38"/>
                </a:cxn>
                <a:cxn ang="0">
                  <a:pos x="21" y="38"/>
                </a:cxn>
                <a:cxn ang="0">
                  <a:pos x="30" y="23"/>
                </a:cxn>
                <a:cxn ang="0">
                  <a:pos x="40" y="9"/>
                </a:cxn>
                <a:cxn ang="0">
                  <a:pos x="40" y="9"/>
                </a:cxn>
                <a:cxn ang="0">
                  <a:pos x="42" y="8"/>
                </a:cxn>
                <a:cxn ang="0">
                  <a:pos x="42" y="5"/>
                </a:cxn>
                <a:cxn ang="0">
                  <a:pos x="40" y="1"/>
                </a:cxn>
                <a:cxn ang="0">
                  <a:pos x="36" y="0"/>
                </a:cxn>
                <a:cxn ang="0">
                  <a:pos x="34" y="0"/>
                </a:cxn>
                <a:cxn ang="0">
                  <a:pos x="33" y="1"/>
                </a:cxn>
                <a:cxn ang="0">
                  <a:pos x="33" y="1"/>
                </a:cxn>
              </a:cxnLst>
              <a:rect b="b" l="0" r="r" t="0"/>
              <a:pathLst>
                <a:path h="72" w="42">
                  <a:moveTo>
                    <a:pt x="33" y="1"/>
                  </a:moveTo>
                  <a:lnTo>
                    <a:pt x="33" y="1"/>
                  </a:lnTo>
                  <a:lnTo>
                    <a:pt x="21" y="17"/>
                  </a:lnTo>
                  <a:lnTo>
                    <a:pt x="10" y="34"/>
                  </a:lnTo>
                  <a:lnTo>
                    <a:pt x="10" y="34"/>
                  </a:lnTo>
                  <a:lnTo>
                    <a:pt x="5" y="42"/>
                  </a:lnTo>
                  <a:lnTo>
                    <a:pt x="2" y="49"/>
                  </a:lnTo>
                  <a:lnTo>
                    <a:pt x="0" y="59"/>
                  </a:lnTo>
                  <a:lnTo>
                    <a:pt x="1" y="68"/>
                  </a:lnTo>
                  <a:lnTo>
                    <a:pt x="1" y="68"/>
                  </a:lnTo>
                  <a:lnTo>
                    <a:pt x="1" y="70"/>
                  </a:lnTo>
                  <a:lnTo>
                    <a:pt x="4" y="72"/>
                  </a:lnTo>
                  <a:lnTo>
                    <a:pt x="8" y="72"/>
                  </a:lnTo>
                  <a:lnTo>
                    <a:pt x="10" y="69"/>
                  </a:lnTo>
                  <a:lnTo>
                    <a:pt x="12" y="68"/>
                  </a:lnTo>
                  <a:lnTo>
                    <a:pt x="12" y="65"/>
                  </a:lnTo>
                  <a:lnTo>
                    <a:pt x="12" y="65"/>
                  </a:lnTo>
                  <a:lnTo>
                    <a:pt x="12" y="61"/>
                  </a:lnTo>
                  <a:lnTo>
                    <a:pt x="12" y="57"/>
                  </a:lnTo>
                  <a:lnTo>
                    <a:pt x="14" y="51"/>
                  </a:lnTo>
                  <a:lnTo>
                    <a:pt x="21" y="38"/>
                  </a:lnTo>
                  <a:lnTo>
                    <a:pt x="21" y="38"/>
                  </a:lnTo>
                  <a:lnTo>
                    <a:pt x="30" y="23"/>
                  </a:lnTo>
                  <a:lnTo>
                    <a:pt x="40" y="9"/>
                  </a:lnTo>
                  <a:lnTo>
                    <a:pt x="40" y="9"/>
                  </a:lnTo>
                  <a:lnTo>
                    <a:pt x="42" y="8"/>
                  </a:lnTo>
                  <a:lnTo>
                    <a:pt x="42" y="5"/>
                  </a:lnTo>
                  <a:lnTo>
                    <a:pt x="40" y="1"/>
                  </a:lnTo>
                  <a:lnTo>
                    <a:pt x="36" y="0"/>
                  </a:lnTo>
                  <a:lnTo>
                    <a:pt x="34" y="0"/>
                  </a:lnTo>
                  <a:lnTo>
                    <a:pt x="33" y="1"/>
                  </a:lnTo>
                  <a:lnTo>
                    <a:pt x="33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 sz="2400"/>
            </a:p>
          </p:txBody>
        </p:sp>
        <p:sp>
          <p:nvSpPr>
            <p:cNvPr id="57" name="Freeform 640"/>
            <p:cNvSpPr/>
            <p:nvPr/>
          </p:nvSpPr>
          <p:spPr bwMode="auto">
            <a:xfrm>
              <a:off x="4779963" y="2505075"/>
              <a:ext cx="22225" cy="25400"/>
            </a:xfrm>
            <a:custGeom>
              <a:cxnLst>
                <a:cxn ang="0">
                  <a:pos x="43" y="4"/>
                </a:cxn>
                <a:cxn ang="0">
                  <a:pos x="43" y="4"/>
                </a:cxn>
                <a:cxn ang="0">
                  <a:pos x="39" y="11"/>
                </a:cxn>
                <a:cxn ang="0">
                  <a:pos x="35" y="19"/>
                </a:cxn>
                <a:cxn ang="0">
                  <a:pos x="31" y="26"/>
                </a:cxn>
                <a:cxn ang="0">
                  <a:pos x="24" y="32"/>
                </a:cxn>
                <a:cxn ang="0">
                  <a:pos x="24" y="32"/>
                </a:cxn>
                <a:cxn ang="0">
                  <a:pos x="13" y="43"/>
                </a:cxn>
                <a:cxn ang="0">
                  <a:pos x="6" y="49"/>
                </a:cxn>
                <a:cxn ang="0">
                  <a:pos x="1" y="56"/>
                </a:cxn>
                <a:cxn ang="0">
                  <a:pos x="1" y="56"/>
                </a:cxn>
                <a:cxn ang="0">
                  <a:pos x="0" y="58"/>
                </a:cxn>
                <a:cxn ang="0">
                  <a:pos x="0" y="60"/>
                </a:cxn>
                <a:cxn ang="0">
                  <a:pos x="1" y="62"/>
                </a:cxn>
                <a:cxn ang="0">
                  <a:pos x="2" y="64"/>
                </a:cxn>
                <a:cxn ang="0">
                  <a:pos x="7" y="64"/>
                </a:cxn>
                <a:cxn ang="0">
                  <a:pos x="9" y="64"/>
                </a:cxn>
                <a:cxn ang="0">
                  <a:pos x="11" y="61"/>
                </a:cxn>
                <a:cxn ang="0">
                  <a:pos x="11" y="61"/>
                </a:cxn>
                <a:cxn ang="0">
                  <a:pos x="17" y="55"/>
                </a:cxn>
                <a:cxn ang="0">
                  <a:pos x="23" y="48"/>
                </a:cxn>
                <a:cxn ang="0">
                  <a:pos x="36" y="36"/>
                </a:cxn>
                <a:cxn ang="0">
                  <a:pos x="36" y="36"/>
                </a:cxn>
                <a:cxn ang="0">
                  <a:pos x="43" y="30"/>
                </a:cxn>
                <a:cxn ang="0">
                  <a:pos x="47" y="22"/>
                </a:cxn>
                <a:cxn ang="0">
                  <a:pos x="51" y="15"/>
                </a:cxn>
                <a:cxn ang="0">
                  <a:pos x="53" y="7"/>
                </a:cxn>
                <a:cxn ang="0">
                  <a:pos x="53" y="7"/>
                </a:cxn>
                <a:cxn ang="0">
                  <a:pos x="53" y="5"/>
                </a:cxn>
                <a:cxn ang="0">
                  <a:pos x="53" y="2"/>
                </a:cxn>
                <a:cxn ang="0">
                  <a:pos x="49" y="0"/>
                </a:cxn>
                <a:cxn ang="0">
                  <a:pos x="45" y="1"/>
                </a:cxn>
                <a:cxn ang="0">
                  <a:pos x="44" y="2"/>
                </a:cxn>
                <a:cxn ang="0">
                  <a:pos x="43" y="4"/>
                </a:cxn>
                <a:cxn ang="0">
                  <a:pos x="43" y="4"/>
                </a:cxn>
              </a:cxnLst>
              <a:rect b="b" l="0" r="r" t="0"/>
              <a:pathLst>
                <a:path h="64" w="52">
                  <a:moveTo>
                    <a:pt x="43" y="4"/>
                  </a:moveTo>
                  <a:lnTo>
                    <a:pt x="43" y="4"/>
                  </a:lnTo>
                  <a:lnTo>
                    <a:pt x="39" y="11"/>
                  </a:lnTo>
                  <a:lnTo>
                    <a:pt x="35" y="19"/>
                  </a:lnTo>
                  <a:lnTo>
                    <a:pt x="31" y="26"/>
                  </a:lnTo>
                  <a:lnTo>
                    <a:pt x="24" y="32"/>
                  </a:lnTo>
                  <a:lnTo>
                    <a:pt x="24" y="32"/>
                  </a:lnTo>
                  <a:lnTo>
                    <a:pt x="13" y="43"/>
                  </a:lnTo>
                  <a:lnTo>
                    <a:pt x="6" y="49"/>
                  </a:lnTo>
                  <a:lnTo>
                    <a:pt x="1" y="56"/>
                  </a:lnTo>
                  <a:lnTo>
                    <a:pt x="1" y="56"/>
                  </a:lnTo>
                  <a:lnTo>
                    <a:pt x="0" y="58"/>
                  </a:lnTo>
                  <a:lnTo>
                    <a:pt x="0" y="60"/>
                  </a:lnTo>
                  <a:lnTo>
                    <a:pt x="1" y="62"/>
                  </a:lnTo>
                  <a:lnTo>
                    <a:pt x="2" y="64"/>
                  </a:lnTo>
                  <a:lnTo>
                    <a:pt x="7" y="64"/>
                  </a:lnTo>
                  <a:lnTo>
                    <a:pt x="9" y="64"/>
                  </a:lnTo>
                  <a:lnTo>
                    <a:pt x="11" y="61"/>
                  </a:lnTo>
                  <a:lnTo>
                    <a:pt x="11" y="61"/>
                  </a:lnTo>
                  <a:lnTo>
                    <a:pt x="17" y="55"/>
                  </a:lnTo>
                  <a:lnTo>
                    <a:pt x="23" y="48"/>
                  </a:lnTo>
                  <a:lnTo>
                    <a:pt x="36" y="36"/>
                  </a:lnTo>
                  <a:lnTo>
                    <a:pt x="36" y="36"/>
                  </a:lnTo>
                  <a:lnTo>
                    <a:pt x="43" y="30"/>
                  </a:lnTo>
                  <a:lnTo>
                    <a:pt x="47" y="22"/>
                  </a:lnTo>
                  <a:lnTo>
                    <a:pt x="51" y="15"/>
                  </a:lnTo>
                  <a:lnTo>
                    <a:pt x="53" y="7"/>
                  </a:lnTo>
                  <a:lnTo>
                    <a:pt x="53" y="7"/>
                  </a:lnTo>
                  <a:lnTo>
                    <a:pt x="53" y="5"/>
                  </a:lnTo>
                  <a:lnTo>
                    <a:pt x="53" y="2"/>
                  </a:lnTo>
                  <a:lnTo>
                    <a:pt x="49" y="0"/>
                  </a:lnTo>
                  <a:lnTo>
                    <a:pt x="45" y="1"/>
                  </a:lnTo>
                  <a:lnTo>
                    <a:pt x="44" y="2"/>
                  </a:lnTo>
                  <a:lnTo>
                    <a:pt x="43" y="4"/>
                  </a:lnTo>
                  <a:lnTo>
                    <a:pt x="43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 sz="2400"/>
            </a:p>
          </p:txBody>
        </p:sp>
        <p:sp>
          <p:nvSpPr>
            <p:cNvPr id="58" name="Freeform 641"/>
            <p:cNvSpPr/>
            <p:nvPr/>
          </p:nvSpPr>
          <p:spPr bwMode="auto">
            <a:xfrm>
              <a:off x="4806951" y="2520950"/>
              <a:ext cx="25400" cy="26988"/>
            </a:xfrm>
            <a:custGeom>
              <a:cxnLst>
                <a:cxn ang="0">
                  <a:pos x="51" y="1"/>
                </a:cxn>
                <a:cxn ang="0">
                  <a:pos x="51" y="1"/>
                </a:cxn>
                <a:cxn ang="0">
                  <a:pos x="35" y="14"/>
                </a:cxn>
                <a:cxn ang="0">
                  <a:pos x="21" y="28"/>
                </a:cxn>
                <a:cxn ang="0">
                  <a:pos x="14" y="35"/>
                </a:cxn>
                <a:cxn ang="0">
                  <a:pos x="9" y="43"/>
                </a:cxn>
                <a:cxn ang="0">
                  <a:pos x="4" y="52"/>
                </a:cxn>
                <a:cxn ang="0">
                  <a:pos x="0" y="61"/>
                </a:cxn>
                <a:cxn ang="0">
                  <a:pos x="0" y="61"/>
                </a:cxn>
                <a:cxn ang="0">
                  <a:pos x="0" y="64"/>
                </a:cxn>
                <a:cxn ang="0">
                  <a:pos x="0" y="65"/>
                </a:cxn>
                <a:cxn ang="0">
                  <a:pos x="1" y="66"/>
                </a:cxn>
                <a:cxn ang="0">
                  <a:pos x="4" y="68"/>
                </a:cxn>
                <a:cxn ang="0">
                  <a:pos x="8" y="68"/>
                </a:cxn>
                <a:cxn ang="0">
                  <a:pos x="9" y="66"/>
                </a:cxn>
                <a:cxn ang="0">
                  <a:pos x="10" y="64"/>
                </a:cxn>
                <a:cxn ang="0">
                  <a:pos x="10" y="64"/>
                </a:cxn>
                <a:cxn ang="0">
                  <a:pos x="14" y="56"/>
                </a:cxn>
                <a:cxn ang="0">
                  <a:pos x="19" y="48"/>
                </a:cxn>
                <a:cxn ang="0">
                  <a:pos x="25" y="40"/>
                </a:cxn>
                <a:cxn ang="0">
                  <a:pos x="31" y="34"/>
                </a:cxn>
                <a:cxn ang="0">
                  <a:pos x="44" y="20"/>
                </a:cxn>
                <a:cxn ang="0">
                  <a:pos x="59" y="10"/>
                </a:cxn>
                <a:cxn ang="0">
                  <a:pos x="59" y="10"/>
                </a:cxn>
                <a:cxn ang="0">
                  <a:pos x="60" y="7"/>
                </a:cxn>
                <a:cxn ang="0">
                  <a:pos x="61" y="6"/>
                </a:cxn>
                <a:cxn ang="0">
                  <a:pos x="60" y="3"/>
                </a:cxn>
                <a:cxn ang="0">
                  <a:pos x="59" y="2"/>
                </a:cxn>
                <a:cxn ang="0">
                  <a:pos x="55" y="0"/>
                </a:cxn>
                <a:cxn ang="0">
                  <a:pos x="54" y="1"/>
                </a:cxn>
                <a:cxn ang="0">
                  <a:pos x="51" y="1"/>
                </a:cxn>
                <a:cxn ang="0">
                  <a:pos x="51" y="1"/>
                </a:cxn>
              </a:cxnLst>
              <a:rect b="b" l="0" r="r" t="0"/>
              <a:pathLst>
                <a:path h="68" w="61">
                  <a:moveTo>
                    <a:pt x="51" y="1"/>
                  </a:moveTo>
                  <a:lnTo>
                    <a:pt x="51" y="1"/>
                  </a:lnTo>
                  <a:lnTo>
                    <a:pt x="35" y="14"/>
                  </a:lnTo>
                  <a:lnTo>
                    <a:pt x="21" y="28"/>
                  </a:lnTo>
                  <a:lnTo>
                    <a:pt x="14" y="35"/>
                  </a:lnTo>
                  <a:lnTo>
                    <a:pt x="9" y="43"/>
                  </a:lnTo>
                  <a:lnTo>
                    <a:pt x="4" y="52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0" y="64"/>
                  </a:lnTo>
                  <a:lnTo>
                    <a:pt x="0" y="65"/>
                  </a:lnTo>
                  <a:lnTo>
                    <a:pt x="1" y="66"/>
                  </a:lnTo>
                  <a:lnTo>
                    <a:pt x="4" y="68"/>
                  </a:lnTo>
                  <a:lnTo>
                    <a:pt x="8" y="68"/>
                  </a:lnTo>
                  <a:lnTo>
                    <a:pt x="9" y="66"/>
                  </a:lnTo>
                  <a:lnTo>
                    <a:pt x="10" y="64"/>
                  </a:lnTo>
                  <a:lnTo>
                    <a:pt x="10" y="64"/>
                  </a:lnTo>
                  <a:lnTo>
                    <a:pt x="14" y="56"/>
                  </a:lnTo>
                  <a:lnTo>
                    <a:pt x="19" y="48"/>
                  </a:lnTo>
                  <a:lnTo>
                    <a:pt x="25" y="40"/>
                  </a:lnTo>
                  <a:lnTo>
                    <a:pt x="31" y="34"/>
                  </a:lnTo>
                  <a:lnTo>
                    <a:pt x="44" y="20"/>
                  </a:lnTo>
                  <a:lnTo>
                    <a:pt x="59" y="10"/>
                  </a:lnTo>
                  <a:lnTo>
                    <a:pt x="59" y="10"/>
                  </a:lnTo>
                  <a:lnTo>
                    <a:pt x="60" y="7"/>
                  </a:lnTo>
                  <a:lnTo>
                    <a:pt x="61" y="6"/>
                  </a:lnTo>
                  <a:lnTo>
                    <a:pt x="60" y="3"/>
                  </a:lnTo>
                  <a:lnTo>
                    <a:pt x="59" y="2"/>
                  </a:lnTo>
                  <a:lnTo>
                    <a:pt x="55" y="0"/>
                  </a:lnTo>
                  <a:lnTo>
                    <a:pt x="54" y="1"/>
                  </a:lnTo>
                  <a:lnTo>
                    <a:pt x="51" y="1"/>
                  </a:lnTo>
                  <a:lnTo>
                    <a:pt x="51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 sz="2400"/>
            </a:p>
          </p:txBody>
        </p:sp>
        <p:sp>
          <p:nvSpPr>
            <p:cNvPr id="59" name="Freeform 642"/>
            <p:cNvSpPr/>
            <p:nvPr/>
          </p:nvSpPr>
          <p:spPr bwMode="auto">
            <a:xfrm>
              <a:off x="4832351" y="2533650"/>
              <a:ext cx="20638" cy="31750"/>
            </a:xfrm>
            <a:custGeom>
              <a:cxnLst>
                <a:cxn ang="0">
                  <a:pos x="38" y="5"/>
                </a:cxn>
                <a:cxn ang="0">
                  <a:pos x="38" y="5"/>
                </a:cxn>
                <a:cxn ang="0">
                  <a:pos x="37" y="13"/>
                </a:cxn>
                <a:cxn ang="0">
                  <a:pos x="33" y="21"/>
                </a:cxn>
                <a:cxn ang="0">
                  <a:pos x="22" y="35"/>
                </a:cxn>
                <a:cxn ang="0">
                  <a:pos x="22" y="35"/>
                </a:cxn>
                <a:cxn ang="0">
                  <a:pos x="10" y="52"/>
                </a:cxn>
                <a:cxn ang="0">
                  <a:pos x="1" y="70"/>
                </a:cxn>
                <a:cxn ang="0">
                  <a:pos x="1" y="70"/>
                </a:cxn>
                <a:cxn ang="0">
                  <a:pos x="0" y="73"/>
                </a:cxn>
                <a:cxn ang="0">
                  <a:pos x="1" y="74"/>
                </a:cxn>
                <a:cxn ang="0">
                  <a:pos x="4" y="78"/>
                </a:cxn>
                <a:cxn ang="0">
                  <a:pos x="8" y="78"/>
                </a:cxn>
                <a:cxn ang="0">
                  <a:pos x="9" y="78"/>
                </a:cxn>
                <a:cxn ang="0">
                  <a:pos x="10" y="76"/>
                </a:cxn>
                <a:cxn ang="0">
                  <a:pos x="10" y="76"/>
                </a:cxn>
                <a:cxn ang="0">
                  <a:pos x="22" y="55"/>
                </a:cxn>
                <a:cxn ang="0">
                  <a:pos x="29" y="44"/>
                </a:cxn>
                <a:cxn ang="0">
                  <a:pos x="37" y="35"/>
                </a:cxn>
                <a:cxn ang="0">
                  <a:pos x="37" y="35"/>
                </a:cxn>
                <a:cxn ang="0">
                  <a:pos x="42" y="29"/>
                </a:cxn>
                <a:cxn ang="0">
                  <a:pos x="46" y="21"/>
                </a:cxn>
                <a:cxn ang="0">
                  <a:pos x="48" y="13"/>
                </a:cxn>
                <a:cxn ang="0">
                  <a:pos x="50" y="5"/>
                </a:cxn>
                <a:cxn ang="0">
                  <a:pos x="50" y="5"/>
                </a:cxn>
                <a:cxn ang="0">
                  <a:pos x="50" y="2"/>
                </a:cxn>
                <a:cxn ang="0">
                  <a:pos x="48" y="1"/>
                </a:cxn>
                <a:cxn ang="0">
                  <a:pos x="47" y="0"/>
                </a:cxn>
                <a:cxn ang="0">
                  <a:pos x="44" y="0"/>
                </a:cxn>
                <a:cxn ang="0">
                  <a:pos x="41" y="1"/>
                </a:cxn>
                <a:cxn ang="0">
                  <a:pos x="39" y="2"/>
                </a:cxn>
                <a:cxn ang="0">
                  <a:pos x="38" y="5"/>
                </a:cxn>
                <a:cxn ang="0">
                  <a:pos x="38" y="5"/>
                </a:cxn>
              </a:cxnLst>
              <a:rect b="b" l="0" r="r" t="0"/>
              <a:pathLst>
                <a:path h="78" w="50">
                  <a:moveTo>
                    <a:pt x="38" y="5"/>
                  </a:moveTo>
                  <a:lnTo>
                    <a:pt x="38" y="5"/>
                  </a:lnTo>
                  <a:lnTo>
                    <a:pt x="37" y="13"/>
                  </a:lnTo>
                  <a:lnTo>
                    <a:pt x="33" y="21"/>
                  </a:lnTo>
                  <a:lnTo>
                    <a:pt x="22" y="35"/>
                  </a:lnTo>
                  <a:lnTo>
                    <a:pt x="22" y="35"/>
                  </a:lnTo>
                  <a:lnTo>
                    <a:pt x="10" y="52"/>
                  </a:lnTo>
                  <a:lnTo>
                    <a:pt x="1" y="70"/>
                  </a:lnTo>
                  <a:lnTo>
                    <a:pt x="1" y="70"/>
                  </a:lnTo>
                  <a:lnTo>
                    <a:pt x="0" y="73"/>
                  </a:lnTo>
                  <a:lnTo>
                    <a:pt x="1" y="74"/>
                  </a:lnTo>
                  <a:lnTo>
                    <a:pt x="4" y="78"/>
                  </a:lnTo>
                  <a:lnTo>
                    <a:pt x="8" y="78"/>
                  </a:lnTo>
                  <a:lnTo>
                    <a:pt x="9" y="78"/>
                  </a:lnTo>
                  <a:lnTo>
                    <a:pt x="10" y="76"/>
                  </a:lnTo>
                  <a:lnTo>
                    <a:pt x="10" y="76"/>
                  </a:lnTo>
                  <a:lnTo>
                    <a:pt x="22" y="55"/>
                  </a:lnTo>
                  <a:lnTo>
                    <a:pt x="29" y="44"/>
                  </a:lnTo>
                  <a:lnTo>
                    <a:pt x="37" y="35"/>
                  </a:lnTo>
                  <a:lnTo>
                    <a:pt x="37" y="35"/>
                  </a:lnTo>
                  <a:lnTo>
                    <a:pt x="42" y="29"/>
                  </a:lnTo>
                  <a:lnTo>
                    <a:pt x="46" y="21"/>
                  </a:lnTo>
                  <a:lnTo>
                    <a:pt x="48" y="13"/>
                  </a:lnTo>
                  <a:lnTo>
                    <a:pt x="50" y="5"/>
                  </a:lnTo>
                  <a:lnTo>
                    <a:pt x="50" y="5"/>
                  </a:lnTo>
                  <a:lnTo>
                    <a:pt x="50" y="2"/>
                  </a:lnTo>
                  <a:lnTo>
                    <a:pt x="48" y="1"/>
                  </a:lnTo>
                  <a:lnTo>
                    <a:pt x="47" y="0"/>
                  </a:lnTo>
                  <a:lnTo>
                    <a:pt x="44" y="0"/>
                  </a:lnTo>
                  <a:lnTo>
                    <a:pt x="41" y="1"/>
                  </a:lnTo>
                  <a:lnTo>
                    <a:pt x="39" y="2"/>
                  </a:lnTo>
                  <a:lnTo>
                    <a:pt x="38" y="5"/>
                  </a:lnTo>
                  <a:lnTo>
                    <a:pt x="38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 sz="2400"/>
            </a:p>
          </p:txBody>
        </p:sp>
        <p:sp>
          <p:nvSpPr>
            <p:cNvPr id="60" name="Freeform 643"/>
            <p:cNvSpPr/>
            <p:nvPr/>
          </p:nvSpPr>
          <p:spPr bwMode="auto">
            <a:xfrm>
              <a:off x="4860926" y="2549525"/>
              <a:ext cx="17463" cy="26988"/>
            </a:xfrm>
            <a:custGeom>
              <a:cxnLst>
                <a:cxn ang="0">
                  <a:pos x="36" y="3"/>
                </a:cxn>
                <a:cxn ang="0">
                  <a:pos x="36" y="3"/>
                </a:cxn>
                <a:cxn ang="0">
                  <a:pos x="24" y="16"/>
                </a:cxn>
                <a:cxn ang="0">
                  <a:pos x="15" y="31"/>
                </a:cxn>
                <a:cxn ang="0">
                  <a:pos x="6" y="46"/>
                </a:cxn>
                <a:cxn ang="0">
                  <a:pos x="0" y="62"/>
                </a:cxn>
                <a:cxn ang="0">
                  <a:pos x="0" y="62"/>
                </a:cxn>
                <a:cxn ang="0">
                  <a:pos x="0" y="65"/>
                </a:cxn>
                <a:cxn ang="0">
                  <a:pos x="0" y="67"/>
                </a:cxn>
                <a:cxn ang="0">
                  <a:pos x="4" y="70"/>
                </a:cxn>
                <a:cxn ang="0">
                  <a:pos x="8" y="68"/>
                </a:cxn>
                <a:cxn ang="0">
                  <a:pos x="9" y="67"/>
                </a:cxn>
                <a:cxn ang="0">
                  <a:pos x="11" y="66"/>
                </a:cxn>
                <a:cxn ang="0">
                  <a:pos x="11" y="66"/>
                </a:cxn>
                <a:cxn ang="0">
                  <a:pos x="16" y="50"/>
                </a:cxn>
                <a:cxn ang="0">
                  <a:pos x="24" y="36"/>
                </a:cxn>
                <a:cxn ang="0">
                  <a:pos x="33" y="23"/>
                </a:cxn>
                <a:cxn ang="0">
                  <a:pos x="43" y="11"/>
                </a:cxn>
                <a:cxn ang="0">
                  <a:pos x="43" y="11"/>
                </a:cxn>
                <a:cxn ang="0">
                  <a:pos x="45" y="8"/>
                </a:cxn>
                <a:cxn ang="0">
                  <a:pos x="46" y="7"/>
                </a:cxn>
                <a:cxn ang="0">
                  <a:pos x="43" y="3"/>
                </a:cxn>
                <a:cxn ang="0">
                  <a:pos x="40" y="0"/>
                </a:cxn>
                <a:cxn ang="0">
                  <a:pos x="38" y="2"/>
                </a:cxn>
                <a:cxn ang="0">
                  <a:pos x="36" y="3"/>
                </a:cxn>
                <a:cxn ang="0">
                  <a:pos x="36" y="3"/>
                </a:cxn>
              </a:cxnLst>
              <a:rect b="b" l="0" r="r" t="0"/>
              <a:pathLst>
                <a:path h="70" w="46">
                  <a:moveTo>
                    <a:pt x="36" y="3"/>
                  </a:moveTo>
                  <a:lnTo>
                    <a:pt x="36" y="3"/>
                  </a:lnTo>
                  <a:lnTo>
                    <a:pt x="24" y="16"/>
                  </a:lnTo>
                  <a:lnTo>
                    <a:pt x="15" y="31"/>
                  </a:lnTo>
                  <a:lnTo>
                    <a:pt x="6" y="46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0" y="65"/>
                  </a:lnTo>
                  <a:lnTo>
                    <a:pt x="0" y="67"/>
                  </a:lnTo>
                  <a:lnTo>
                    <a:pt x="4" y="70"/>
                  </a:lnTo>
                  <a:lnTo>
                    <a:pt x="8" y="68"/>
                  </a:lnTo>
                  <a:lnTo>
                    <a:pt x="9" y="67"/>
                  </a:lnTo>
                  <a:lnTo>
                    <a:pt x="11" y="66"/>
                  </a:lnTo>
                  <a:lnTo>
                    <a:pt x="11" y="66"/>
                  </a:lnTo>
                  <a:lnTo>
                    <a:pt x="16" y="50"/>
                  </a:lnTo>
                  <a:lnTo>
                    <a:pt x="24" y="36"/>
                  </a:lnTo>
                  <a:lnTo>
                    <a:pt x="33" y="23"/>
                  </a:lnTo>
                  <a:lnTo>
                    <a:pt x="43" y="11"/>
                  </a:lnTo>
                  <a:lnTo>
                    <a:pt x="43" y="11"/>
                  </a:lnTo>
                  <a:lnTo>
                    <a:pt x="45" y="8"/>
                  </a:lnTo>
                  <a:lnTo>
                    <a:pt x="46" y="7"/>
                  </a:lnTo>
                  <a:lnTo>
                    <a:pt x="43" y="3"/>
                  </a:lnTo>
                  <a:lnTo>
                    <a:pt x="40" y="0"/>
                  </a:lnTo>
                  <a:lnTo>
                    <a:pt x="38" y="2"/>
                  </a:lnTo>
                  <a:lnTo>
                    <a:pt x="36" y="3"/>
                  </a:lnTo>
                  <a:lnTo>
                    <a:pt x="36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 sz="2400"/>
            </a:p>
          </p:txBody>
        </p:sp>
        <p:sp>
          <p:nvSpPr>
            <p:cNvPr id="61" name="Freeform 644"/>
            <p:cNvSpPr/>
            <p:nvPr/>
          </p:nvSpPr>
          <p:spPr bwMode="auto">
            <a:xfrm>
              <a:off x="4883151" y="2560638"/>
              <a:ext cx="19050" cy="25400"/>
            </a:xfrm>
            <a:custGeom>
              <a:cxnLst>
                <a:cxn ang="0">
                  <a:pos x="41" y="0"/>
                </a:cxn>
                <a:cxn ang="0">
                  <a:pos x="41" y="0"/>
                </a:cxn>
                <a:cxn ang="0">
                  <a:pos x="34" y="5"/>
                </a:cxn>
                <a:cxn ang="0">
                  <a:pos x="28" y="12"/>
                </a:cxn>
                <a:cxn ang="0">
                  <a:pos x="23" y="18"/>
                </a:cxn>
                <a:cxn ang="0">
                  <a:pos x="18" y="26"/>
                </a:cxn>
                <a:cxn ang="0">
                  <a:pos x="10" y="42"/>
                </a:cxn>
                <a:cxn ang="0">
                  <a:pos x="1" y="56"/>
                </a:cxn>
                <a:cxn ang="0">
                  <a:pos x="1" y="56"/>
                </a:cxn>
                <a:cxn ang="0">
                  <a:pos x="0" y="57"/>
                </a:cxn>
                <a:cxn ang="0">
                  <a:pos x="0" y="60"/>
                </a:cxn>
                <a:cxn ang="0">
                  <a:pos x="1" y="61"/>
                </a:cxn>
                <a:cxn ang="0">
                  <a:pos x="2" y="63"/>
                </a:cxn>
                <a:cxn ang="0">
                  <a:pos x="6" y="64"/>
                </a:cxn>
                <a:cxn ang="0">
                  <a:pos x="9" y="63"/>
                </a:cxn>
                <a:cxn ang="0">
                  <a:pos x="10" y="61"/>
                </a:cxn>
                <a:cxn ang="0">
                  <a:pos x="10" y="61"/>
                </a:cxn>
                <a:cxn ang="0">
                  <a:pos x="19" y="48"/>
                </a:cxn>
                <a:cxn ang="0">
                  <a:pos x="27" y="34"/>
                </a:cxn>
                <a:cxn ang="0">
                  <a:pos x="35" y="21"/>
                </a:cxn>
                <a:cxn ang="0">
                  <a:pos x="40" y="16"/>
                </a:cxn>
                <a:cxn ang="0">
                  <a:pos x="47" y="10"/>
                </a:cxn>
                <a:cxn ang="0">
                  <a:pos x="47" y="10"/>
                </a:cxn>
                <a:cxn ang="0">
                  <a:pos x="48" y="9"/>
                </a:cxn>
                <a:cxn ang="0">
                  <a:pos x="49" y="6"/>
                </a:cxn>
                <a:cxn ang="0">
                  <a:pos x="48" y="2"/>
                </a:cxn>
                <a:cxn ang="0">
                  <a:pos x="45" y="0"/>
                </a:cxn>
                <a:cxn ang="0">
                  <a:pos x="43" y="0"/>
                </a:cxn>
                <a:cxn ang="0">
                  <a:pos x="41" y="0"/>
                </a:cxn>
                <a:cxn ang="0">
                  <a:pos x="41" y="0"/>
                </a:cxn>
              </a:cxnLst>
              <a:rect b="b" l="0" r="r" t="0"/>
              <a:pathLst>
                <a:path h="64" w="49">
                  <a:moveTo>
                    <a:pt x="41" y="0"/>
                  </a:moveTo>
                  <a:lnTo>
                    <a:pt x="41" y="0"/>
                  </a:lnTo>
                  <a:lnTo>
                    <a:pt x="34" y="5"/>
                  </a:lnTo>
                  <a:lnTo>
                    <a:pt x="28" y="12"/>
                  </a:lnTo>
                  <a:lnTo>
                    <a:pt x="23" y="18"/>
                  </a:lnTo>
                  <a:lnTo>
                    <a:pt x="18" y="26"/>
                  </a:lnTo>
                  <a:lnTo>
                    <a:pt x="10" y="42"/>
                  </a:lnTo>
                  <a:lnTo>
                    <a:pt x="1" y="56"/>
                  </a:lnTo>
                  <a:lnTo>
                    <a:pt x="1" y="56"/>
                  </a:lnTo>
                  <a:lnTo>
                    <a:pt x="0" y="57"/>
                  </a:lnTo>
                  <a:lnTo>
                    <a:pt x="0" y="60"/>
                  </a:lnTo>
                  <a:lnTo>
                    <a:pt x="1" y="61"/>
                  </a:lnTo>
                  <a:lnTo>
                    <a:pt x="2" y="63"/>
                  </a:lnTo>
                  <a:lnTo>
                    <a:pt x="6" y="64"/>
                  </a:lnTo>
                  <a:lnTo>
                    <a:pt x="9" y="63"/>
                  </a:lnTo>
                  <a:lnTo>
                    <a:pt x="10" y="61"/>
                  </a:lnTo>
                  <a:lnTo>
                    <a:pt x="10" y="61"/>
                  </a:lnTo>
                  <a:lnTo>
                    <a:pt x="19" y="48"/>
                  </a:lnTo>
                  <a:lnTo>
                    <a:pt x="27" y="34"/>
                  </a:lnTo>
                  <a:lnTo>
                    <a:pt x="35" y="21"/>
                  </a:lnTo>
                  <a:lnTo>
                    <a:pt x="40" y="16"/>
                  </a:lnTo>
                  <a:lnTo>
                    <a:pt x="47" y="10"/>
                  </a:lnTo>
                  <a:lnTo>
                    <a:pt x="47" y="10"/>
                  </a:lnTo>
                  <a:lnTo>
                    <a:pt x="48" y="9"/>
                  </a:lnTo>
                  <a:lnTo>
                    <a:pt x="49" y="6"/>
                  </a:lnTo>
                  <a:lnTo>
                    <a:pt x="48" y="2"/>
                  </a:lnTo>
                  <a:lnTo>
                    <a:pt x="45" y="0"/>
                  </a:lnTo>
                  <a:lnTo>
                    <a:pt x="43" y="0"/>
                  </a:lnTo>
                  <a:lnTo>
                    <a:pt x="41" y="0"/>
                  </a:lnTo>
                  <a:lnTo>
                    <a:pt x="41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 sz="2400"/>
            </a:p>
          </p:txBody>
        </p:sp>
        <p:sp>
          <p:nvSpPr>
            <p:cNvPr id="62" name="Freeform 645"/>
            <p:cNvSpPr/>
            <p:nvPr/>
          </p:nvSpPr>
          <p:spPr bwMode="auto">
            <a:xfrm>
              <a:off x="4486276" y="2282825"/>
              <a:ext cx="50800" cy="25400"/>
            </a:xfrm>
            <a:custGeom>
              <a:cxnLst>
                <a:cxn ang="0">
                  <a:pos x="122" y="0"/>
                </a:cxn>
                <a:cxn ang="0">
                  <a:pos x="122" y="0"/>
                </a:cxn>
                <a:cxn ang="0">
                  <a:pos x="103" y="5"/>
                </a:cxn>
                <a:cxn ang="0">
                  <a:pos x="85" y="12"/>
                </a:cxn>
                <a:cxn ang="0">
                  <a:pos x="67" y="19"/>
                </a:cxn>
                <a:cxn ang="0">
                  <a:pos x="48" y="27"/>
                </a:cxn>
                <a:cxn ang="0">
                  <a:pos x="48" y="27"/>
                </a:cxn>
                <a:cxn ang="0">
                  <a:pos x="29" y="36"/>
                </a:cxn>
                <a:cxn ang="0">
                  <a:pos x="19" y="40"/>
                </a:cxn>
                <a:cxn ang="0">
                  <a:pos x="9" y="43"/>
                </a:cxn>
                <a:cxn ang="0">
                  <a:pos x="9" y="43"/>
                </a:cxn>
                <a:cxn ang="0">
                  <a:pos x="5" y="44"/>
                </a:cxn>
                <a:cxn ang="0">
                  <a:pos x="2" y="47"/>
                </a:cxn>
                <a:cxn ang="0">
                  <a:pos x="0" y="53"/>
                </a:cxn>
                <a:cxn ang="0">
                  <a:pos x="0" y="53"/>
                </a:cxn>
                <a:cxn ang="0">
                  <a:pos x="0" y="56"/>
                </a:cxn>
                <a:cxn ang="0">
                  <a:pos x="1" y="59"/>
                </a:cxn>
                <a:cxn ang="0">
                  <a:pos x="4" y="61"/>
                </a:cxn>
                <a:cxn ang="0">
                  <a:pos x="8" y="60"/>
                </a:cxn>
                <a:cxn ang="0">
                  <a:pos x="10" y="59"/>
                </a:cxn>
                <a:cxn ang="0">
                  <a:pos x="12" y="57"/>
                </a:cxn>
                <a:cxn ang="0">
                  <a:pos x="12" y="57"/>
                </a:cxn>
                <a:cxn ang="0">
                  <a:pos x="13" y="55"/>
                </a:cxn>
                <a:cxn ang="0">
                  <a:pos x="18" y="52"/>
                </a:cxn>
                <a:cxn ang="0">
                  <a:pos x="31" y="47"/>
                </a:cxn>
                <a:cxn ang="0">
                  <a:pos x="55" y="38"/>
                </a:cxn>
                <a:cxn ang="0">
                  <a:pos x="55" y="38"/>
                </a:cxn>
                <a:cxn ang="0">
                  <a:pos x="72" y="30"/>
                </a:cxn>
                <a:cxn ang="0">
                  <a:pos x="89" y="22"/>
                </a:cxn>
                <a:cxn ang="0">
                  <a:pos x="107" y="16"/>
                </a:cxn>
                <a:cxn ang="0">
                  <a:pos x="125" y="12"/>
                </a:cxn>
                <a:cxn ang="0">
                  <a:pos x="125" y="12"/>
                </a:cxn>
                <a:cxn ang="0">
                  <a:pos x="127" y="10"/>
                </a:cxn>
                <a:cxn ang="0">
                  <a:pos x="129" y="9"/>
                </a:cxn>
                <a:cxn ang="0">
                  <a:pos x="129" y="6"/>
                </a:cxn>
                <a:cxn ang="0">
                  <a:pos x="129" y="5"/>
                </a:cxn>
                <a:cxn ang="0">
                  <a:pos x="127" y="1"/>
                </a:cxn>
                <a:cxn ang="0">
                  <a:pos x="124" y="0"/>
                </a:cxn>
                <a:cxn ang="0">
                  <a:pos x="122" y="0"/>
                </a:cxn>
                <a:cxn ang="0">
                  <a:pos x="122" y="0"/>
                </a:cxn>
              </a:cxnLst>
              <a:rect b="b" l="0" r="r" t="0"/>
              <a:pathLst>
                <a:path h="61" w="129">
                  <a:moveTo>
                    <a:pt x="122" y="0"/>
                  </a:moveTo>
                  <a:lnTo>
                    <a:pt x="122" y="0"/>
                  </a:lnTo>
                  <a:lnTo>
                    <a:pt x="103" y="5"/>
                  </a:lnTo>
                  <a:lnTo>
                    <a:pt x="85" y="12"/>
                  </a:lnTo>
                  <a:lnTo>
                    <a:pt x="67" y="19"/>
                  </a:lnTo>
                  <a:lnTo>
                    <a:pt x="48" y="27"/>
                  </a:lnTo>
                  <a:lnTo>
                    <a:pt x="48" y="27"/>
                  </a:lnTo>
                  <a:lnTo>
                    <a:pt x="29" y="36"/>
                  </a:lnTo>
                  <a:lnTo>
                    <a:pt x="19" y="40"/>
                  </a:lnTo>
                  <a:lnTo>
                    <a:pt x="9" y="43"/>
                  </a:lnTo>
                  <a:lnTo>
                    <a:pt x="9" y="43"/>
                  </a:lnTo>
                  <a:lnTo>
                    <a:pt x="5" y="44"/>
                  </a:lnTo>
                  <a:lnTo>
                    <a:pt x="2" y="47"/>
                  </a:lnTo>
                  <a:lnTo>
                    <a:pt x="0" y="53"/>
                  </a:lnTo>
                  <a:lnTo>
                    <a:pt x="0" y="53"/>
                  </a:lnTo>
                  <a:lnTo>
                    <a:pt x="0" y="56"/>
                  </a:lnTo>
                  <a:lnTo>
                    <a:pt x="1" y="59"/>
                  </a:lnTo>
                  <a:lnTo>
                    <a:pt x="4" y="61"/>
                  </a:lnTo>
                  <a:lnTo>
                    <a:pt x="8" y="60"/>
                  </a:lnTo>
                  <a:lnTo>
                    <a:pt x="10" y="59"/>
                  </a:lnTo>
                  <a:lnTo>
                    <a:pt x="12" y="57"/>
                  </a:lnTo>
                  <a:lnTo>
                    <a:pt x="12" y="57"/>
                  </a:lnTo>
                  <a:lnTo>
                    <a:pt x="13" y="55"/>
                  </a:lnTo>
                  <a:lnTo>
                    <a:pt x="18" y="52"/>
                  </a:lnTo>
                  <a:lnTo>
                    <a:pt x="31" y="47"/>
                  </a:lnTo>
                  <a:lnTo>
                    <a:pt x="55" y="38"/>
                  </a:lnTo>
                  <a:lnTo>
                    <a:pt x="55" y="38"/>
                  </a:lnTo>
                  <a:lnTo>
                    <a:pt x="72" y="30"/>
                  </a:lnTo>
                  <a:lnTo>
                    <a:pt x="89" y="22"/>
                  </a:lnTo>
                  <a:lnTo>
                    <a:pt x="107" y="16"/>
                  </a:lnTo>
                  <a:lnTo>
                    <a:pt x="125" y="12"/>
                  </a:lnTo>
                  <a:lnTo>
                    <a:pt x="125" y="12"/>
                  </a:lnTo>
                  <a:lnTo>
                    <a:pt x="127" y="10"/>
                  </a:lnTo>
                  <a:lnTo>
                    <a:pt x="129" y="9"/>
                  </a:lnTo>
                  <a:lnTo>
                    <a:pt x="129" y="6"/>
                  </a:lnTo>
                  <a:lnTo>
                    <a:pt x="129" y="5"/>
                  </a:lnTo>
                  <a:lnTo>
                    <a:pt x="127" y="1"/>
                  </a:lnTo>
                  <a:lnTo>
                    <a:pt x="124" y="0"/>
                  </a:lnTo>
                  <a:lnTo>
                    <a:pt x="122" y="0"/>
                  </a:lnTo>
                  <a:lnTo>
                    <a:pt x="122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 sz="2400"/>
            </a:p>
          </p:txBody>
        </p:sp>
        <p:sp>
          <p:nvSpPr>
            <p:cNvPr id="63" name="Freeform 646"/>
            <p:cNvSpPr/>
            <p:nvPr/>
          </p:nvSpPr>
          <p:spPr bwMode="auto">
            <a:xfrm>
              <a:off x="4486276" y="2297113"/>
              <a:ext cx="52388" cy="25400"/>
            </a:xfrm>
            <a:custGeom>
              <a:cxnLst>
                <a:cxn ang="0">
                  <a:pos x="124" y="0"/>
                </a:cxn>
                <a:cxn ang="0">
                  <a:pos x="124" y="0"/>
                </a:cxn>
                <a:cxn ang="0">
                  <a:pos x="109" y="4"/>
                </a:cxn>
                <a:cxn ang="0">
                  <a:pos x="93" y="9"/>
                </a:cxn>
                <a:cxn ang="0">
                  <a:pos x="79" y="16"/>
                </a:cxn>
                <a:cxn ang="0">
                  <a:pos x="63" y="24"/>
                </a:cxn>
                <a:cxn ang="0">
                  <a:pos x="33" y="39"/>
                </a:cxn>
                <a:cxn ang="0">
                  <a:pos x="18" y="46"/>
                </a:cxn>
                <a:cxn ang="0">
                  <a:pos x="3" y="53"/>
                </a:cxn>
                <a:cxn ang="0">
                  <a:pos x="3" y="53"/>
                </a:cxn>
                <a:cxn ang="0">
                  <a:pos x="1" y="54"/>
                </a:cxn>
                <a:cxn ang="0">
                  <a:pos x="0" y="56"/>
                </a:cxn>
                <a:cxn ang="0">
                  <a:pos x="0" y="60"/>
                </a:cxn>
                <a:cxn ang="0">
                  <a:pos x="0" y="63"/>
                </a:cxn>
                <a:cxn ang="0">
                  <a:pos x="1" y="64"/>
                </a:cxn>
                <a:cxn ang="0">
                  <a:pos x="4" y="64"/>
                </a:cxn>
                <a:cxn ang="0">
                  <a:pos x="7" y="64"/>
                </a:cxn>
                <a:cxn ang="0">
                  <a:pos x="7" y="64"/>
                </a:cxn>
                <a:cxn ang="0">
                  <a:pos x="21" y="58"/>
                </a:cxn>
                <a:cxn ang="0">
                  <a:pos x="37" y="50"/>
                </a:cxn>
                <a:cxn ang="0">
                  <a:pos x="66" y="34"/>
                </a:cxn>
                <a:cxn ang="0">
                  <a:pos x="81" y="28"/>
                </a:cxn>
                <a:cxn ang="0">
                  <a:pos x="97" y="21"/>
                </a:cxn>
                <a:cxn ang="0">
                  <a:pos x="113" y="15"/>
                </a:cxn>
                <a:cxn ang="0">
                  <a:pos x="128" y="11"/>
                </a:cxn>
                <a:cxn ang="0">
                  <a:pos x="128" y="11"/>
                </a:cxn>
                <a:cxn ang="0">
                  <a:pos x="130" y="9"/>
                </a:cxn>
                <a:cxn ang="0">
                  <a:pos x="131" y="8"/>
                </a:cxn>
                <a:cxn ang="0">
                  <a:pos x="132" y="4"/>
                </a:cxn>
                <a:cxn ang="0">
                  <a:pos x="130" y="0"/>
                </a:cxn>
                <a:cxn ang="0">
                  <a:pos x="127" y="0"/>
                </a:cxn>
                <a:cxn ang="0">
                  <a:pos x="124" y="0"/>
                </a:cxn>
                <a:cxn ang="0">
                  <a:pos x="124" y="0"/>
                </a:cxn>
              </a:cxnLst>
              <a:rect b="b" l="0" r="r" t="0"/>
              <a:pathLst>
                <a:path h="64" w="132">
                  <a:moveTo>
                    <a:pt x="124" y="0"/>
                  </a:moveTo>
                  <a:lnTo>
                    <a:pt x="124" y="0"/>
                  </a:lnTo>
                  <a:lnTo>
                    <a:pt x="109" y="4"/>
                  </a:lnTo>
                  <a:lnTo>
                    <a:pt x="93" y="9"/>
                  </a:lnTo>
                  <a:lnTo>
                    <a:pt x="79" y="16"/>
                  </a:lnTo>
                  <a:lnTo>
                    <a:pt x="63" y="24"/>
                  </a:lnTo>
                  <a:lnTo>
                    <a:pt x="33" y="39"/>
                  </a:lnTo>
                  <a:lnTo>
                    <a:pt x="18" y="46"/>
                  </a:lnTo>
                  <a:lnTo>
                    <a:pt x="3" y="53"/>
                  </a:lnTo>
                  <a:lnTo>
                    <a:pt x="3" y="53"/>
                  </a:lnTo>
                  <a:lnTo>
                    <a:pt x="1" y="54"/>
                  </a:lnTo>
                  <a:lnTo>
                    <a:pt x="0" y="56"/>
                  </a:lnTo>
                  <a:lnTo>
                    <a:pt x="0" y="60"/>
                  </a:lnTo>
                  <a:lnTo>
                    <a:pt x="0" y="63"/>
                  </a:lnTo>
                  <a:lnTo>
                    <a:pt x="1" y="64"/>
                  </a:lnTo>
                  <a:lnTo>
                    <a:pt x="4" y="64"/>
                  </a:lnTo>
                  <a:lnTo>
                    <a:pt x="7" y="64"/>
                  </a:lnTo>
                  <a:lnTo>
                    <a:pt x="7" y="64"/>
                  </a:lnTo>
                  <a:lnTo>
                    <a:pt x="21" y="58"/>
                  </a:lnTo>
                  <a:lnTo>
                    <a:pt x="37" y="50"/>
                  </a:lnTo>
                  <a:lnTo>
                    <a:pt x="66" y="34"/>
                  </a:lnTo>
                  <a:lnTo>
                    <a:pt x="81" y="28"/>
                  </a:lnTo>
                  <a:lnTo>
                    <a:pt x="97" y="21"/>
                  </a:lnTo>
                  <a:lnTo>
                    <a:pt x="113" y="15"/>
                  </a:lnTo>
                  <a:lnTo>
                    <a:pt x="128" y="11"/>
                  </a:lnTo>
                  <a:lnTo>
                    <a:pt x="128" y="11"/>
                  </a:lnTo>
                  <a:lnTo>
                    <a:pt x="130" y="9"/>
                  </a:lnTo>
                  <a:lnTo>
                    <a:pt x="131" y="8"/>
                  </a:lnTo>
                  <a:lnTo>
                    <a:pt x="132" y="4"/>
                  </a:lnTo>
                  <a:lnTo>
                    <a:pt x="130" y="0"/>
                  </a:lnTo>
                  <a:lnTo>
                    <a:pt x="127" y="0"/>
                  </a:lnTo>
                  <a:lnTo>
                    <a:pt x="124" y="0"/>
                  </a:lnTo>
                  <a:lnTo>
                    <a:pt x="124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 sz="2400"/>
            </a:p>
          </p:txBody>
        </p:sp>
        <p:sp>
          <p:nvSpPr>
            <p:cNvPr id="64" name="Freeform 647"/>
            <p:cNvSpPr/>
            <p:nvPr/>
          </p:nvSpPr>
          <p:spPr bwMode="auto">
            <a:xfrm>
              <a:off x="4467226" y="2314575"/>
              <a:ext cx="65088" cy="28575"/>
            </a:xfrm>
            <a:custGeom>
              <a:cxnLst>
                <a:cxn ang="0">
                  <a:pos x="156" y="0"/>
                </a:cxn>
                <a:cxn ang="0">
                  <a:pos x="156" y="0"/>
                </a:cxn>
                <a:cxn ang="0">
                  <a:pos x="135" y="8"/>
                </a:cxn>
                <a:cxn ang="0">
                  <a:pos x="114" y="16"/>
                </a:cxn>
                <a:cxn ang="0">
                  <a:pos x="93" y="22"/>
                </a:cxn>
                <a:cxn ang="0">
                  <a:pos x="73" y="30"/>
                </a:cxn>
                <a:cxn ang="0">
                  <a:pos x="73" y="30"/>
                </a:cxn>
                <a:cxn ang="0">
                  <a:pos x="60" y="34"/>
                </a:cxn>
                <a:cxn ang="0">
                  <a:pos x="47" y="38"/>
                </a:cxn>
                <a:cxn ang="0">
                  <a:pos x="47" y="38"/>
                </a:cxn>
                <a:cxn ang="0">
                  <a:pos x="37" y="44"/>
                </a:cxn>
                <a:cxn ang="0">
                  <a:pos x="26" y="50"/>
                </a:cxn>
                <a:cxn ang="0">
                  <a:pos x="16" y="56"/>
                </a:cxn>
                <a:cxn ang="0">
                  <a:pos x="4" y="60"/>
                </a:cxn>
                <a:cxn ang="0">
                  <a:pos x="4" y="60"/>
                </a:cxn>
                <a:cxn ang="0">
                  <a:pos x="3" y="61"/>
                </a:cxn>
                <a:cxn ang="0">
                  <a:pos x="1" y="63"/>
                </a:cxn>
                <a:cxn ang="0">
                  <a:pos x="0" y="67"/>
                </a:cxn>
                <a:cxn ang="0">
                  <a:pos x="3" y="71"/>
                </a:cxn>
                <a:cxn ang="0">
                  <a:pos x="5" y="72"/>
                </a:cxn>
                <a:cxn ang="0">
                  <a:pos x="8" y="72"/>
                </a:cxn>
                <a:cxn ang="0">
                  <a:pos x="8" y="72"/>
                </a:cxn>
                <a:cxn ang="0">
                  <a:pos x="16" y="68"/>
                </a:cxn>
                <a:cxn ang="0">
                  <a:pos x="24" y="64"/>
                </a:cxn>
                <a:cxn ang="0">
                  <a:pos x="38" y="55"/>
                </a:cxn>
                <a:cxn ang="0">
                  <a:pos x="38" y="55"/>
                </a:cxn>
                <a:cxn ang="0">
                  <a:pos x="50" y="50"/>
                </a:cxn>
                <a:cxn ang="0">
                  <a:pos x="62" y="46"/>
                </a:cxn>
                <a:cxn ang="0">
                  <a:pos x="85" y="37"/>
                </a:cxn>
                <a:cxn ang="0">
                  <a:pos x="85" y="37"/>
                </a:cxn>
                <a:cxn ang="0">
                  <a:pos x="105" y="30"/>
                </a:cxn>
                <a:cxn ang="0">
                  <a:pos x="123" y="24"/>
                </a:cxn>
                <a:cxn ang="0">
                  <a:pos x="143" y="17"/>
                </a:cxn>
                <a:cxn ang="0">
                  <a:pos x="161" y="10"/>
                </a:cxn>
                <a:cxn ang="0">
                  <a:pos x="161" y="10"/>
                </a:cxn>
                <a:cxn ang="0">
                  <a:pos x="164" y="8"/>
                </a:cxn>
                <a:cxn ang="0">
                  <a:pos x="164" y="7"/>
                </a:cxn>
                <a:cxn ang="0">
                  <a:pos x="164" y="5"/>
                </a:cxn>
                <a:cxn ang="0">
                  <a:pos x="164" y="3"/>
                </a:cxn>
                <a:cxn ang="0">
                  <a:pos x="160" y="0"/>
                </a:cxn>
                <a:cxn ang="0">
                  <a:pos x="158" y="0"/>
                </a:cxn>
                <a:cxn ang="0">
                  <a:pos x="156" y="0"/>
                </a:cxn>
                <a:cxn ang="0">
                  <a:pos x="156" y="0"/>
                </a:cxn>
              </a:cxnLst>
              <a:rect b="b" l="0" r="r" t="0"/>
              <a:pathLst>
                <a:path h="72" w="164">
                  <a:moveTo>
                    <a:pt x="156" y="0"/>
                  </a:moveTo>
                  <a:lnTo>
                    <a:pt x="156" y="0"/>
                  </a:lnTo>
                  <a:lnTo>
                    <a:pt x="135" y="8"/>
                  </a:lnTo>
                  <a:lnTo>
                    <a:pt x="114" y="16"/>
                  </a:lnTo>
                  <a:lnTo>
                    <a:pt x="93" y="22"/>
                  </a:lnTo>
                  <a:lnTo>
                    <a:pt x="73" y="30"/>
                  </a:lnTo>
                  <a:lnTo>
                    <a:pt x="73" y="30"/>
                  </a:lnTo>
                  <a:lnTo>
                    <a:pt x="60" y="34"/>
                  </a:lnTo>
                  <a:lnTo>
                    <a:pt x="47" y="38"/>
                  </a:lnTo>
                  <a:lnTo>
                    <a:pt x="47" y="38"/>
                  </a:lnTo>
                  <a:lnTo>
                    <a:pt x="37" y="44"/>
                  </a:lnTo>
                  <a:lnTo>
                    <a:pt x="26" y="50"/>
                  </a:lnTo>
                  <a:lnTo>
                    <a:pt x="16" y="56"/>
                  </a:lnTo>
                  <a:lnTo>
                    <a:pt x="4" y="60"/>
                  </a:lnTo>
                  <a:lnTo>
                    <a:pt x="4" y="60"/>
                  </a:lnTo>
                  <a:lnTo>
                    <a:pt x="3" y="61"/>
                  </a:lnTo>
                  <a:lnTo>
                    <a:pt x="1" y="63"/>
                  </a:lnTo>
                  <a:lnTo>
                    <a:pt x="0" y="67"/>
                  </a:lnTo>
                  <a:lnTo>
                    <a:pt x="3" y="71"/>
                  </a:lnTo>
                  <a:lnTo>
                    <a:pt x="5" y="72"/>
                  </a:lnTo>
                  <a:lnTo>
                    <a:pt x="8" y="72"/>
                  </a:lnTo>
                  <a:lnTo>
                    <a:pt x="8" y="72"/>
                  </a:lnTo>
                  <a:lnTo>
                    <a:pt x="16" y="68"/>
                  </a:lnTo>
                  <a:lnTo>
                    <a:pt x="24" y="64"/>
                  </a:lnTo>
                  <a:lnTo>
                    <a:pt x="38" y="55"/>
                  </a:lnTo>
                  <a:lnTo>
                    <a:pt x="38" y="55"/>
                  </a:lnTo>
                  <a:lnTo>
                    <a:pt x="50" y="50"/>
                  </a:lnTo>
                  <a:lnTo>
                    <a:pt x="62" y="46"/>
                  </a:lnTo>
                  <a:lnTo>
                    <a:pt x="85" y="37"/>
                  </a:lnTo>
                  <a:lnTo>
                    <a:pt x="85" y="37"/>
                  </a:lnTo>
                  <a:lnTo>
                    <a:pt x="105" y="30"/>
                  </a:lnTo>
                  <a:lnTo>
                    <a:pt x="123" y="24"/>
                  </a:lnTo>
                  <a:lnTo>
                    <a:pt x="143" y="17"/>
                  </a:lnTo>
                  <a:lnTo>
                    <a:pt x="161" y="10"/>
                  </a:lnTo>
                  <a:lnTo>
                    <a:pt x="161" y="10"/>
                  </a:lnTo>
                  <a:lnTo>
                    <a:pt x="164" y="8"/>
                  </a:lnTo>
                  <a:lnTo>
                    <a:pt x="164" y="7"/>
                  </a:lnTo>
                  <a:lnTo>
                    <a:pt x="164" y="5"/>
                  </a:lnTo>
                  <a:lnTo>
                    <a:pt x="164" y="3"/>
                  </a:lnTo>
                  <a:lnTo>
                    <a:pt x="160" y="0"/>
                  </a:lnTo>
                  <a:lnTo>
                    <a:pt x="158" y="0"/>
                  </a:lnTo>
                  <a:lnTo>
                    <a:pt x="156" y="0"/>
                  </a:lnTo>
                  <a:lnTo>
                    <a:pt x="156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 sz="2400"/>
            </a:p>
          </p:txBody>
        </p:sp>
        <p:sp>
          <p:nvSpPr>
            <p:cNvPr id="65" name="Freeform 648"/>
            <p:cNvSpPr/>
            <p:nvPr/>
          </p:nvSpPr>
          <p:spPr bwMode="auto">
            <a:xfrm>
              <a:off x="4465638" y="2332038"/>
              <a:ext cx="58738" cy="23813"/>
            </a:xfrm>
            <a:custGeom>
              <a:cxnLst>
                <a:cxn ang="0">
                  <a:pos x="137" y="0"/>
                </a:cxn>
                <a:cxn ang="0">
                  <a:pos x="137" y="0"/>
                </a:cxn>
                <a:cxn ang="0">
                  <a:pos x="120" y="2"/>
                </a:cxn>
                <a:cxn ang="0">
                  <a:pos x="105" y="8"/>
                </a:cxn>
                <a:cxn ang="0">
                  <a:pos x="73" y="19"/>
                </a:cxn>
                <a:cxn ang="0">
                  <a:pos x="42" y="34"/>
                </a:cxn>
                <a:cxn ang="0">
                  <a:pos x="11" y="47"/>
                </a:cxn>
                <a:cxn ang="0">
                  <a:pos x="11" y="47"/>
                </a:cxn>
                <a:cxn ang="0">
                  <a:pos x="8" y="46"/>
                </a:cxn>
                <a:cxn ang="0">
                  <a:pos x="4" y="46"/>
                </a:cxn>
                <a:cxn ang="0">
                  <a:pos x="1" y="47"/>
                </a:cxn>
                <a:cxn ang="0">
                  <a:pos x="0" y="51"/>
                </a:cxn>
                <a:cxn ang="0">
                  <a:pos x="0" y="55"/>
                </a:cxn>
                <a:cxn ang="0">
                  <a:pos x="0" y="55"/>
                </a:cxn>
                <a:cxn ang="0">
                  <a:pos x="1" y="57"/>
                </a:cxn>
                <a:cxn ang="0">
                  <a:pos x="3" y="59"/>
                </a:cxn>
                <a:cxn ang="0">
                  <a:pos x="5" y="60"/>
                </a:cxn>
                <a:cxn ang="0">
                  <a:pos x="8" y="60"/>
                </a:cxn>
                <a:cxn ang="0">
                  <a:pos x="8" y="60"/>
                </a:cxn>
                <a:cxn ang="0">
                  <a:pos x="41" y="46"/>
                </a:cxn>
                <a:cxn ang="0">
                  <a:pos x="73" y="31"/>
                </a:cxn>
                <a:cxn ang="0">
                  <a:pos x="89" y="25"/>
                </a:cxn>
                <a:cxn ang="0">
                  <a:pos x="106" y="19"/>
                </a:cxn>
                <a:cxn ang="0">
                  <a:pos x="123" y="14"/>
                </a:cxn>
                <a:cxn ang="0">
                  <a:pos x="141" y="10"/>
                </a:cxn>
                <a:cxn ang="0">
                  <a:pos x="141" y="10"/>
                </a:cxn>
                <a:cxn ang="0">
                  <a:pos x="143" y="9"/>
                </a:cxn>
                <a:cxn ang="0">
                  <a:pos x="144" y="8"/>
                </a:cxn>
                <a:cxn ang="0">
                  <a:pos x="145" y="6"/>
                </a:cxn>
                <a:cxn ang="0">
                  <a:pos x="145" y="4"/>
                </a:cxn>
                <a:cxn ang="0">
                  <a:pos x="143" y="0"/>
                </a:cxn>
                <a:cxn ang="0">
                  <a:pos x="140" y="0"/>
                </a:cxn>
                <a:cxn ang="0">
                  <a:pos x="137" y="0"/>
                </a:cxn>
                <a:cxn ang="0">
                  <a:pos x="137" y="0"/>
                </a:cxn>
              </a:cxnLst>
              <a:rect b="b" l="0" r="r" t="0"/>
              <a:pathLst>
                <a:path h="60" w="145">
                  <a:moveTo>
                    <a:pt x="137" y="0"/>
                  </a:moveTo>
                  <a:lnTo>
                    <a:pt x="137" y="0"/>
                  </a:lnTo>
                  <a:lnTo>
                    <a:pt x="120" y="2"/>
                  </a:lnTo>
                  <a:lnTo>
                    <a:pt x="105" y="8"/>
                  </a:lnTo>
                  <a:lnTo>
                    <a:pt x="73" y="19"/>
                  </a:lnTo>
                  <a:lnTo>
                    <a:pt x="42" y="34"/>
                  </a:lnTo>
                  <a:lnTo>
                    <a:pt x="11" y="47"/>
                  </a:lnTo>
                  <a:lnTo>
                    <a:pt x="11" y="47"/>
                  </a:lnTo>
                  <a:lnTo>
                    <a:pt x="8" y="46"/>
                  </a:lnTo>
                  <a:lnTo>
                    <a:pt x="4" y="46"/>
                  </a:lnTo>
                  <a:lnTo>
                    <a:pt x="1" y="47"/>
                  </a:lnTo>
                  <a:lnTo>
                    <a:pt x="0" y="51"/>
                  </a:lnTo>
                  <a:lnTo>
                    <a:pt x="0" y="55"/>
                  </a:lnTo>
                  <a:lnTo>
                    <a:pt x="0" y="55"/>
                  </a:lnTo>
                  <a:lnTo>
                    <a:pt x="1" y="57"/>
                  </a:lnTo>
                  <a:lnTo>
                    <a:pt x="3" y="59"/>
                  </a:lnTo>
                  <a:lnTo>
                    <a:pt x="5" y="60"/>
                  </a:lnTo>
                  <a:lnTo>
                    <a:pt x="8" y="60"/>
                  </a:lnTo>
                  <a:lnTo>
                    <a:pt x="8" y="60"/>
                  </a:lnTo>
                  <a:lnTo>
                    <a:pt x="41" y="46"/>
                  </a:lnTo>
                  <a:lnTo>
                    <a:pt x="73" y="31"/>
                  </a:lnTo>
                  <a:lnTo>
                    <a:pt x="89" y="25"/>
                  </a:lnTo>
                  <a:lnTo>
                    <a:pt x="106" y="19"/>
                  </a:lnTo>
                  <a:lnTo>
                    <a:pt x="123" y="14"/>
                  </a:lnTo>
                  <a:lnTo>
                    <a:pt x="141" y="10"/>
                  </a:lnTo>
                  <a:lnTo>
                    <a:pt x="141" y="10"/>
                  </a:lnTo>
                  <a:lnTo>
                    <a:pt x="143" y="9"/>
                  </a:lnTo>
                  <a:lnTo>
                    <a:pt x="144" y="8"/>
                  </a:lnTo>
                  <a:lnTo>
                    <a:pt x="145" y="6"/>
                  </a:lnTo>
                  <a:lnTo>
                    <a:pt x="145" y="4"/>
                  </a:lnTo>
                  <a:lnTo>
                    <a:pt x="143" y="0"/>
                  </a:lnTo>
                  <a:lnTo>
                    <a:pt x="140" y="0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 sz="2400"/>
            </a:p>
          </p:txBody>
        </p:sp>
        <p:sp>
          <p:nvSpPr>
            <p:cNvPr id="66" name="Freeform 649"/>
            <p:cNvSpPr/>
            <p:nvPr/>
          </p:nvSpPr>
          <p:spPr bwMode="auto">
            <a:xfrm>
              <a:off x="4471988" y="2346325"/>
              <a:ext cx="42863" cy="17463"/>
            </a:xfrm>
            <a:custGeom>
              <a:cxnLst>
                <a:cxn ang="0">
                  <a:pos x="99" y="2"/>
                </a:cxn>
                <a:cxn ang="0">
                  <a:pos x="99" y="2"/>
                </a:cxn>
                <a:cxn ang="0">
                  <a:pos x="93" y="3"/>
                </a:cxn>
                <a:cxn ang="0">
                  <a:pos x="86" y="4"/>
                </a:cxn>
                <a:cxn ang="0">
                  <a:pos x="74" y="4"/>
                </a:cxn>
                <a:cxn ang="0">
                  <a:pos x="74" y="4"/>
                </a:cxn>
                <a:cxn ang="0">
                  <a:pos x="69" y="6"/>
                </a:cxn>
                <a:cxn ang="0">
                  <a:pos x="64" y="7"/>
                </a:cxn>
                <a:cxn ang="0">
                  <a:pos x="55" y="12"/>
                </a:cxn>
                <a:cxn ang="0">
                  <a:pos x="55" y="12"/>
                </a:cxn>
                <a:cxn ang="0">
                  <a:pos x="30" y="23"/>
                </a:cxn>
                <a:cxn ang="0">
                  <a:pos x="17" y="28"/>
                </a:cxn>
                <a:cxn ang="0">
                  <a:pos x="4" y="32"/>
                </a:cxn>
                <a:cxn ang="0">
                  <a:pos x="4" y="32"/>
                </a:cxn>
                <a:cxn ang="0">
                  <a:pos x="1" y="33"/>
                </a:cxn>
                <a:cxn ang="0">
                  <a:pos x="0" y="34"/>
                </a:cxn>
                <a:cxn ang="0">
                  <a:pos x="0" y="38"/>
                </a:cxn>
                <a:cxn ang="0">
                  <a:pos x="2" y="42"/>
                </a:cxn>
                <a:cxn ang="0">
                  <a:pos x="4" y="42"/>
                </a:cxn>
                <a:cxn ang="0">
                  <a:pos x="6" y="42"/>
                </a:cxn>
                <a:cxn ang="0">
                  <a:pos x="6" y="42"/>
                </a:cxn>
                <a:cxn ang="0">
                  <a:pos x="18" y="40"/>
                </a:cxn>
                <a:cxn ang="0">
                  <a:pos x="30" y="34"/>
                </a:cxn>
                <a:cxn ang="0">
                  <a:pos x="51" y="25"/>
                </a:cxn>
                <a:cxn ang="0">
                  <a:pos x="51" y="25"/>
                </a:cxn>
                <a:cxn ang="0">
                  <a:pos x="65" y="20"/>
                </a:cxn>
                <a:cxn ang="0">
                  <a:pos x="72" y="17"/>
                </a:cxn>
                <a:cxn ang="0">
                  <a:pos x="78" y="16"/>
                </a:cxn>
                <a:cxn ang="0">
                  <a:pos x="78" y="16"/>
                </a:cxn>
                <a:cxn ang="0">
                  <a:pos x="90" y="15"/>
                </a:cxn>
                <a:cxn ang="0">
                  <a:pos x="102" y="12"/>
                </a:cxn>
                <a:cxn ang="0">
                  <a:pos x="102" y="12"/>
                </a:cxn>
                <a:cxn ang="0">
                  <a:pos x="104" y="11"/>
                </a:cxn>
                <a:cxn ang="0">
                  <a:pos x="106" y="10"/>
                </a:cxn>
                <a:cxn ang="0">
                  <a:pos x="106" y="4"/>
                </a:cxn>
                <a:cxn ang="0">
                  <a:pos x="104" y="3"/>
                </a:cxn>
                <a:cxn ang="0">
                  <a:pos x="103" y="2"/>
                </a:cxn>
                <a:cxn ang="0">
                  <a:pos x="102" y="0"/>
                </a:cxn>
                <a:cxn ang="0">
                  <a:pos x="99" y="2"/>
                </a:cxn>
                <a:cxn ang="0">
                  <a:pos x="99" y="2"/>
                </a:cxn>
              </a:cxnLst>
              <a:rect b="b" l="0" r="r" t="0"/>
              <a:pathLst>
                <a:path h="42" w="105">
                  <a:moveTo>
                    <a:pt x="99" y="2"/>
                  </a:moveTo>
                  <a:lnTo>
                    <a:pt x="99" y="2"/>
                  </a:lnTo>
                  <a:lnTo>
                    <a:pt x="93" y="3"/>
                  </a:lnTo>
                  <a:lnTo>
                    <a:pt x="86" y="4"/>
                  </a:lnTo>
                  <a:lnTo>
                    <a:pt x="74" y="4"/>
                  </a:lnTo>
                  <a:lnTo>
                    <a:pt x="74" y="4"/>
                  </a:lnTo>
                  <a:lnTo>
                    <a:pt x="69" y="6"/>
                  </a:lnTo>
                  <a:lnTo>
                    <a:pt x="64" y="7"/>
                  </a:lnTo>
                  <a:lnTo>
                    <a:pt x="55" y="12"/>
                  </a:lnTo>
                  <a:lnTo>
                    <a:pt x="55" y="12"/>
                  </a:lnTo>
                  <a:lnTo>
                    <a:pt x="30" y="23"/>
                  </a:lnTo>
                  <a:lnTo>
                    <a:pt x="17" y="28"/>
                  </a:lnTo>
                  <a:lnTo>
                    <a:pt x="4" y="32"/>
                  </a:lnTo>
                  <a:lnTo>
                    <a:pt x="4" y="32"/>
                  </a:lnTo>
                  <a:lnTo>
                    <a:pt x="1" y="33"/>
                  </a:lnTo>
                  <a:lnTo>
                    <a:pt x="0" y="34"/>
                  </a:lnTo>
                  <a:lnTo>
                    <a:pt x="0" y="38"/>
                  </a:lnTo>
                  <a:lnTo>
                    <a:pt x="2" y="42"/>
                  </a:lnTo>
                  <a:lnTo>
                    <a:pt x="4" y="42"/>
                  </a:lnTo>
                  <a:lnTo>
                    <a:pt x="6" y="42"/>
                  </a:lnTo>
                  <a:lnTo>
                    <a:pt x="6" y="42"/>
                  </a:lnTo>
                  <a:lnTo>
                    <a:pt x="18" y="40"/>
                  </a:lnTo>
                  <a:lnTo>
                    <a:pt x="30" y="34"/>
                  </a:lnTo>
                  <a:lnTo>
                    <a:pt x="51" y="25"/>
                  </a:lnTo>
                  <a:lnTo>
                    <a:pt x="51" y="25"/>
                  </a:lnTo>
                  <a:lnTo>
                    <a:pt x="65" y="20"/>
                  </a:lnTo>
                  <a:lnTo>
                    <a:pt x="72" y="17"/>
                  </a:lnTo>
                  <a:lnTo>
                    <a:pt x="78" y="16"/>
                  </a:lnTo>
                  <a:lnTo>
                    <a:pt x="78" y="16"/>
                  </a:lnTo>
                  <a:lnTo>
                    <a:pt x="90" y="15"/>
                  </a:lnTo>
                  <a:lnTo>
                    <a:pt x="102" y="12"/>
                  </a:lnTo>
                  <a:lnTo>
                    <a:pt x="102" y="12"/>
                  </a:lnTo>
                  <a:lnTo>
                    <a:pt x="104" y="11"/>
                  </a:lnTo>
                  <a:lnTo>
                    <a:pt x="106" y="10"/>
                  </a:lnTo>
                  <a:lnTo>
                    <a:pt x="106" y="4"/>
                  </a:lnTo>
                  <a:lnTo>
                    <a:pt x="104" y="3"/>
                  </a:lnTo>
                  <a:lnTo>
                    <a:pt x="103" y="2"/>
                  </a:lnTo>
                  <a:lnTo>
                    <a:pt x="102" y="0"/>
                  </a:lnTo>
                  <a:lnTo>
                    <a:pt x="99" y="2"/>
                  </a:lnTo>
                  <a:lnTo>
                    <a:pt x="99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 sz="2400"/>
            </a:p>
          </p:txBody>
        </p:sp>
        <p:sp>
          <p:nvSpPr>
            <p:cNvPr id="67" name="Freeform 650"/>
            <p:cNvSpPr/>
            <p:nvPr/>
          </p:nvSpPr>
          <p:spPr bwMode="auto">
            <a:xfrm>
              <a:off x="4281488" y="2286000"/>
              <a:ext cx="25400" cy="33338"/>
            </a:xfrm>
            <a:custGeom>
              <a:cxnLst>
                <a:cxn ang="0">
                  <a:pos x="51" y="1"/>
                </a:cxn>
                <a:cxn ang="0">
                  <a:pos x="51" y="1"/>
                </a:cxn>
                <a:cxn ang="0">
                  <a:pos x="36" y="18"/>
                </a:cxn>
                <a:cxn ang="0">
                  <a:pos x="23" y="36"/>
                </a:cxn>
                <a:cxn ang="0">
                  <a:pos x="12" y="55"/>
                </a:cxn>
                <a:cxn ang="0">
                  <a:pos x="1" y="76"/>
                </a:cxn>
                <a:cxn ang="0">
                  <a:pos x="1" y="76"/>
                </a:cxn>
                <a:cxn ang="0">
                  <a:pos x="0" y="77"/>
                </a:cxn>
                <a:cxn ang="0">
                  <a:pos x="1" y="80"/>
                </a:cxn>
                <a:cxn ang="0">
                  <a:pos x="4" y="83"/>
                </a:cxn>
                <a:cxn ang="0">
                  <a:pos x="5" y="83"/>
                </a:cxn>
                <a:cxn ang="0">
                  <a:pos x="8" y="83"/>
                </a:cxn>
                <a:cxn ang="0">
                  <a:pos x="9" y="82"/>
                </a:cxn>
                <a:cxn ang="0">
                  <a:pos x="10" y="81"/>
                </a:cxn>
                <a:cxn ang="0">
                  <a:pos x="10" y="81"/>
                </a:cxn>
                <a:cxn ang="0">
                  <a:pos x="21" y="61"/>
                </a:cxn>
                <a:cxn ang="0">
                  <a:pos x="32" y="43"/>
                </a:cxn>
                <a:cxn ang="0">
                  <a:pos x="44" y="26"/>
                </a:cxn>
                <a:cxn ang="0">
                  <a:pos x="60" y="10"/>
                </a:cxn>
                <a:cxn ang="0">
                  <a:pos x="60" y="10"/>
                </a:cxn>
                <a:cxn ang="0">
                  <a:pos x="61" y="8"/>
                </a:cxn>
                <a:cxn ang="0">
                  <a:pos x="61" y="5"/>
                </a:cxn>
                <a:cxn ang="0">
                  <a:pos x="59" y="1"/>
                </a:cxn>
                <a:cxn ang="0">
                  <a:pos x="56" y="0"/>
                </a:cxn>
                <a:cxn ang="0">
                  <a:pos x="53" y="0"/>
                </a:cxn>
                <a:cxn ang="0">
                  <a:pos x="51" y="1"/>
                </a:cxn>
                <a:cxn ang="0">
                  <a:pos x="51" y="1"/>
                </a:cxn>
              </a:cxnLst>
              <a:rect b="b" l="0" r="r" t="0"/>
              <a:pathLst>
                <a:path h="83" w="61">
                  <a:moveTo>
                    <a:pt x="51" y="1"/>
                  </a:moveTo>
                  <a:lnTo>
                    <a:pt x="51" y="1"/>
                  </a:lnTo>
                  <a:lnTo>
                    <a:pt x="36" y="18"/>
                  </a:lnTo>
                  <a:lnTo>
                    <a:pt x="23" y="36"/>
                  </a:lnTo>
                  <a:lnTo>
                    <a:pt x="12" y="55"/>
                  </a:lnTo>
                  <a:lnTo>
                    <a:pt x="1" y="76"/>
                  </a:lnTo>
                  <a:lnTo>
                    <a:pt x="1" y="76"/>
                  </a:lnTo>
                  <a:lnTo>
                    <a:pt x="0" y="77"/>
                  </a:lnTo>
                  <a:lnTo>
                    <a:pt x="1" y="80"/>
                  </a:lnTo>
                  <a:lnTo>
                    <a:pt x="4" y="83"/>
                  </a:lnTo>
                  <a:lnTo>
                    <a:pt x="5" y="83"/>
                  </a:lnTo>
                  <a:lnTo>
                    <a:pt x="8" y="83"/>
                  </a:lnTo>
                  <a:lnTo>
                    <a:pt x="9" y="82"/>
                  </a:lnTo>
                  <a:lnTo>
                    <a:pt x="10" y="81"/>
                  </a:lnTo>
                  <a:lnTo>
                    <a:pt x="10" y="81"/>
                  </a:lnTo>
                  <a:lnTo>
                    <a:pt x="21" y="61"/>
                  </a:lnTo>
                  <a:lnTo>
                    <a:pt x="32" y="43"/>
                  </a:lnTo>
                  <a:lnTo>
                    <a:pt x="44" y="26"/>
                  </a:lnTo>
                  <a:lnTo>
                    <a:pt x="60" y="10"/>
                  </a:lnTo>
                  <a:lnTo>
                    <a:pt x="60" y="10"/>
                  </a:lnTo>
                  <a:lnTo>
                    <a:pt x="61" y="8"/>
                  </a:lnTo>
                  <a:lnTo>
                    <a:pt x="61" y="5"/>
                  </a:lnTo>
                  <a:lnTo>
                    <a:pt x="59" y="1"/>
                  </a:lnTo>
                  <a:lnTo>
                    <a:pt x="56" y="0"/>
                  </a:lnTo>
                  <a:lnTo>
                    <a:pt x="53" y="0"/>
                  </a:lnTo>
                  <a:lnTo>
                    <a:pt x="51" y="1"/>
                  </a:lnTo>
                  <a:lnTo>
                    <a:pt x="51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 sz="2400"/>
            </a:p>
          </p:txBody>
        </p:sp>
        <p:sp>
          <p:nvSpPr>
            <p:cNvPr id="68" name="Freeform 651"/>
            <p:cNvSpPr/>
            <p:nvPr/>
          </p:nvSpPr>
          <p:spPr bwMode="auto">
            <a:xfrm>
              <a:off x="4300538" y="2303463"/>
              <a:ext cx="25400" cy="30163"/>
            </a:xfrm>
            <a:custGeom>
              <a:cxnLst>
                <a:cxn ang="0">
                  <a:pos x="55" y="1"/>
                </a:cxn>
                <a:cxn ang="0">
                  <a:pos x="55" y="1"/>
                </a:cxn>
                <a:cxn ang="0">
                  <a:pos x="39" y="15"/>
                </a:cxn>
                <a:cxn ang="0">
                  <a:pos x="24" y="28"/>
                </a:cxn>
                <a:cxn ang="0">
                  <a:pos x="24" y="28"/>
                </a:cxn>
                <a:cxn ang="0">
                  <a:pos x="17" y="38"/>
                </a:cxn>
                <a:cxn ang="0">
                  <a:pos x="11" y="47"/>
                </a:cxn>
                <a:cxn ang="0">
                  <a:pos x="6" y="57"/>
                </a:cxn>
                <a:cxn ang="0">
                  <a:pos x="1" y="68"/>
                </a:cxn>
                <a:cxn ang="0">
                  <a:pos x="1" y="68"/>
                </a:cxn>
                <a:cxn ang="0">
                  <a:pos x="0" y="70"/>
                </a:cxn>
                <a:cxn ang="0">
                  <a:pos x="0" y="72"/>
                </a:cxn>
                <a:cxn ang="0">
                  <a:pos x="2" y="75"/>
                </a:cxn>
                <a:cxn ang="0">
                  <a:pos x="6" y="75"/>
                </a:cxn>
                <a:cxn ang="0">
                  <a:pos x="9" y="75"/>
                </a:cxn>
                <a:cxn ang="0">
                  <a:pos x="10" y="73"/>
                </a:cxn>
                <a:cxn ang="0">
                  <a:pos x="10" y="73"/>
                </a:cxn>
                <a:cxn ang="0">
                  <a:pos x="15" y="64"/>
                </a:cxn>
                <a:cxn ang="0">
                  <a:pos x="20" y="55"/>
                </a:cxn>
                <a:cxn ang="0">
                  <a:pos x="26" y="45"/>
                </a:cxn>
                <a:cxn ang="0">
                  <a:pos x="32" y="36"/>
                </a:cxn>
                <a:cxn ang="0">
                  <a:pos x="32" y="36"/>
                </a:cxn>
                <a:cxn ang="0">
                  <a:pos x="48" y="23"/>
                </a:cxn>
                <a:cxn ang="0">
                  <a:pos x="62" y="10"/>
                </a:cxn>
                <a:cxn ang="0">
                  <a:pos x="62" y="10"/>
                </a:cxn>
                <a:cxn ang="0">
                  <a:pos x="64" y="7"/>
                </a:cxn>
                <a:cxn ang="0">
                  <a:pos x="65" y="5"/>
                </a:cxn>
                <a:cxn ang="0">
                  <a:pos x="62" y="2"/>
                </a:cxn>
                <a:cxn ang="0">
                  <a:pos x="58" y="0"/>
                </a:cxn>
                <a:cxn ang="0">
                  <a:pos x="57" y="0"/>
                </a:cxn>
                <a:cxn ang="0">
                  <a:pos x="55" y="1"/>
                </a:cxn>
                <a:cxn ang="0">
                  <a:pos x="55" y="1"/>
                </a:cxn>
              </a:cxnLst>
              <a:rect b="b" l="0" r="r" t="0"/>
              <a:pathLst>
                <a:path h="75" w="65">
                  <a:moveTo>
                    <a:pt x="55" y="1"/>
                  </a:moveTo>
                  <a:lnTo>
                    <a:pt x="55" y="1"/>
                  </a:lnTo>
                  <a:lnTo>
                    <a:pt x="39" y="15"/>
                  </a:lnTo>
                  <a:lnTo>
                    <a:pt x="24" y="28"/>
                  </a:lnTo>
                  <a:lnTo>
                    <a:pt x="24" y="28"/>
                  </a:lnTo>
                  <a:lnTo>
                    <a:pt x="17" y="38"/>
                  </a:lnTo>
                  <a:lnTo>
                    <a:pt x="11" y="47"/>
                  </a:lnTo>
                  <a:lnTo>
                    <a:pt x="6" y="57"/>
                  </a:lnTo>
                  <a:lnTo>
                    <a:pt x="1" y="68"/>
                  </a:lnTo>
                  <a:lnTo>
                    <a:pt x="1" y="68"/>
                  </a:lnTo>
                  <a:lnTo>
                    <a:pt x="0" y="70"/>
                  </a:lnTo>
                  <a:lnTo>
                    <a:pt x="0" y="72"/>
                  </a:lnTo>
                  <a:lnTo>
                    <a:pt x="2" y="75"/>
                  </a:lnTo>
                  <a:lnTo>
                    <a:pt x="6" y="75"/>
                  </a:lnTo>
                  <a:lnTo>
                    <a:pt x="9" y="75"/>
                  </a:lnTo>
                  <a:lnTo>
                    <a:pt x="10" y="73"/>
                  </a:lnTo>
                  <a:lnTo>
                    <a:pt x="10" y="73"/>
                  </a:lnTo>
                  <a:lnTo>
                    <a:pt x="15" y="64"/>
                  </a:lnTo>
                  <a:lnTo>
                    <a:pt x="20" y="55"/>
                  </a:lnTo>
                  <a:lnTo>
                    <a:pt x="26" y="45"/>
                  </a:lnTo>
                  <a:lnTo>
                    <a:pt x="32" y="36"/>
                  </a:lnTo>
                  <a:lnTo>
                    <a:pt x="32" y="36"/>
                  </a:lnTo>
                  <a:lnTo>
                    <a:pt x="48" y="23"/>
                  </a:lnTo>
                  <a:lnTo>
                    <a:pt x="62" y="10"/>
                  </a:lnTo>
                  <a:lnTo>
                    <a:pt x="62" y="10"/>
                  </a:lnTo>
                  <a:lnTo>
                    <a:pt x="64" y="7"/>
                  </a:lnTo>
                  <a:lnTo>
                    <a:pt x="65" y="5"/>
                  </a:lnTo>
                  <a:lnTo>
                    <a:pt x="62" y="2"/>
                  </a:lnTo>
                  <a:lnTo>
                    <a:pt x="58" y="0"/>
                  </a:lnTo>
                  <a:lnTo>
                    <a:pt x="57" y="0"/>
                  </a:lnTo>
                  <a:lnTo>
                    <a:pt x="55" y="1"/>
                  </a:lnTo>
                  <a:lnTo>
                    <a:pt x="55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 sz="2400"/>
            </a:p>
          </p:txBody>
        </p:sp>
        <p:sp>
          <p:nvSpPr>
            <p:cNvPr id="69" name="Freeform 652"/>
            <p:cNvSpPr/>
            <p:nvPr/>
          </p:nvSpPr>
          <p:spPr bwMode="auto">
            <a:xfrm>
              <a:off x="4321176" y="2319338"/>
              <a:ext cx="22225" cy="28575"/>
            </a:xfrm>
            <a:custGeom>
              <a:cxnLst>
                <a:cxn ang="0">
                  <a:pos x="46" y="2"/>
                </a:cxn>
                <a:cxn ang="0">
                  <a:pos x="46" y="2"/>
                </a:cxn>
                <a:cxn ang="0">
                  <a:pos x="42" y="10"/>
                </a:cxn>
                <a:cxn ang="0">
                  <a:pos x="37" y="18"/>
                </a:cxn>
                <a:cxn ang="0">
                  <a:pos x="30" y="25"/>
                </a:cxn>
                <a:cxn ang="0">
                  <a:pos x="25" y="31"/>
                </a:cxn>
                <a:cxn ang="0">
                  <a:pos x="25" y="31"/>
                </a:cxn>
                <a:cxn ang="0">
                  <a:pos x="16" y="47"/>
                </a:cxn>
                <a:cxn ang="0">
                  <a:pos x="9" y="53"/>
                </a:cxn>
                <a:cxn ang="0">
                  <a:pos x="3" y="60"/>
                </a:cxn>
                <a:cxn ang="0">
                  <a:pos x="3" y="60"/>
                </a:cxn>
                <a:cxn ang="0">
                  <a:pos x="2" y="63"/>
                </a:cxn>
                <a:cxn ang="0">
                  <a:pos x="0" y="64"/>
                </a:cxn>
                <a:cxn ang="0">
                  <a:pos x="2" y="69"/>
                </a:cxn>
                <a:cxn ang="0">
                  <a:pos x="3" y="70"/>
                </a:cxn>
                <a:cxn ang="0">
                  <a:pos x="4" y="72"/>
                </a:cxn>
                <a:cxn ang="0">
                  <a:pos x="7" y="72"/>
                </a:cxn>
                <a:cxn ang="0">
                  <a:pos x="8" y="70"/>
                </a:cxn>
                <a:cxn ang="0">
                  <a:pos x="8" y="70"/>
                </a:cxn>
                <a:cxn ang="0">
                  <a:pos x="16" y="64"/>
                </a:cxn>
                <a:cxn ang="0">
                  <a:pos x="22" y="56"/>
                </a:cxn>
                <a:cxn ang="0">
                  <a:pos x="33" y="40"/>
                </a:cxn>
                <a:cxn ang="0">
                  <a:pos x="33" y="40"/>
                </a:cxn>
                <a:cxn ang="0">
                  <a:pos x="39" y="31"/>
                </a:cxn>
                <a:cxn ang="0">
                  <a:pos x="46" y="23"/>
                </a:cxn>
                <a:cxn ang="0">
                  <a:pos x="53" y="15"/>
                </a:cxn>
                <a:cxn ang="0">
                  <a:pos x="56" y="6"/>
                </a:cxn>
                <a:cxn ang="0">
                  <a:pos x="56" y="6"/>
                </a:cxn>
                <a:cxn ang="0">
                  <a:pos x="58" y="4"/>
                </a:cxn>
                <a:cxn ang="0">
                  <a:pos x="56" y="1"/>
                </a:cxn>
                <a:cxn ang="0">
                  <a:pos x="55" y="0"/>
                </a:cxn>
                <a:cxn ang="0">
                  <a:pos x="54" y="0"/>
                </a:cxn>
                <a:cxn ang="0">
                  <a:pos x="49" y="0"/>
                </a:cxn>
                <a:cxn ang="0">
                  <a:pos x="47" y="1"/>
                </a:cxn>
                <a:cxn ang="0">
                  <a:pos x="46" y="2"/>
                </a:cxn>
                <a:cxn ang="0">
                  <a:pos x="46" y="2"/>
                </a:cxn>
              </a:cxnLst>
              <a:rect b="b" l="0" r="r" t="0"/>
              <a:pathLst>
                <a:path h="72" w="57">
                  <a:moveTo>
                    <a:pt x="46" y="2"/>
                  </a:moveTo>
                  <a:lnTo>
                    <a:pt x="46" y="2"/>
                  </a:lnTo>
                  <a:lnTo>
                    <a:pt x="42" y="10"/>
                  </a:lnTo>
                  <a:lnTo>
                    <a:pt x="37" y="18"/>
                  </a:lnTo>
                  <a:lnTo>
                    <a:pt x="30" y="25"/>
                  </a:lnTo>
                  <a:lnTo>
                    <a:pt x="25" y="31"/>
                  </a:lnTo>
                  <a:lnTo>
                    <a:pt x="25" y="31"/>
                  </a:lnTo>
                  <a:lnTo>
                    <a:pt x="16" y="47"/>
                  </a:lnTo>
                  <a:lnTo>
                    <a:pt x="9" y="53"/>
                  </a:lnTo>
                  <a:lnTo>
                    <a:pt x="3" y="60"/>
                  </a:lnTo>
                  <a:lnTo>
                    <a:pt x="3" y="60"/>
                  </a:lnTo>
                  <a:lnTo>
                    <a:pt x="2" y="63"/>
                  </a:lnTo>
                  <a:lnTo>
                    <a:pt x="0" y="64"/>
                  </a:lnTo>
                  <a:lnTo>
                    <a:pt x="2" y="69"/>
                  </a:lnTo>
                  <a:lnTo>
                    <a:pt x="3" y="70"/>
                  </a:lnTo>
                  <a:lnTo>
                    <a:pt x="4" y="72"/>
                  </a:lnTo>
                  <a:lnTo>
                    <a:pt x="7" y="72"/>
                  </a:lnTo>
                  <a:lnTo>
                    <a:pt x="8" y="70"/>
                  </a:lnTo>
                  <a:lnTo>
                    <a:pt x="8" y="70"/>
                  </a:lnTo>
                  <a:lnTo>
                    <a:pt x="16" y="64"/>
                  </a:lnTo>
                  <a:lnTo>
                    <a:pt x="22" y="56"/>
                  </a:lnTo>
                  <a:lnTo>
                    <a:pt x="33" y="40"/>
                  </a:lnTo>
                  <a:lnTo>
                    <a:pt x="33" y="40"/>
                  </a:lnTo>
                  <a:lnTo>
                    <a:pt x="39" y="31"/>
                  </a:lnTo>
                  <a:lnTo>
                    <a:pt x="46" y="23"/>
                  </a:lnTo>
                  <a:lnTo>
                    <a:pt x="53" y="15"/>
                  </a:lnTo>
                  <a:lnTo>
                    <a:pt x="56" y="6"/>
                  </a:lnTo>
                  <a:lnTo>
                    <a:pt x="56" y="6"/>
                  </a:lnTo>
                  <a:lnTo>
                    <a:pt x="58" y="4"/>
                  </a:lnTo>
                  <a:lnTo>
                    <a:pt x="56" y="1"/>
                  </a:lnTo>
                  <a:lnTo>
                    <a:pt x="55" y="0"/>
                  </a:lnTo>
                  <a:lnTo>
                    <a:pt x="54" y="0"/>
                  </a:lnTo>
                  <a:lnTo>
                    <a:pt x="49" y="0"/>
                  </a:lnTo>
                  <a:lnTo>
                    <a:pt x="47" y="1"/>
                  </a:lnTo>
                  <a:lnTo>
                    <a:pt x="46" y="2"/>
                  </a:lnTo>
                  <a:lnTo>
                    <a:pt x="46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 sz="2400"/>
            </a:p>
          </p:txBody>
        </p:sp>
        <p:sp>
          <p:nvSpPr>
            <p:cNvPr id="70" name="Freeform 653"/>
            <p:cNvSpPr/>
            <p:nvPr/>
          </p:nvSpPr>
          <p:spPr bwMode="auto">
            <a:xfrm>
              <a:off x="4354513" y="2333625"/>
              <a:ext cx="26988" cy="28575"/>
            </a:xfrm>
            <a:custGeom>
              <a:cxnLst>
                <a:cxn ang="0">
                  <a:pos x="57" y="4"/>
                </a:cxn>
                <a:cxn ang="0">
                  <a:pos x="57" y="4"/>
                </a:cxn>
                <a:cxn ang="0">
                  <a:pos x="52" y="11"/>
                </a:cxn>
                <a:cxn ang="0">
                  <a:pos x="47" y="17"/>
                </a:cxn>
                <a:cxn ang="0">
                  <a:pos x="35" y="31"/>
                </a:cxn>
                <a:cxn ang="0">
                  <a:pos x="35" y="31"/>
                </a:cxn>
                <a:cxn ang="0">
                  <a:pos x="1" y="63"/>
                </a:cxn>
                <a:cxn ang="0">
                  <a:pos x="1" y="63"/>
                </a:cxn>
                <a:cxn ang="0">
                  <a:pos x="0" y="66"/>
                </a:cxn>
                <a:cxn ang="0">
                  <a:pos x="0" y="67"/>
                </a:cxn>
                <a:cxn ang="0">
                  <a:pos x="1" y="71"/>
                </a:cxn>
                <a:cxn ang="0">
                  <a:pos x="5" y="74"/>
                </a:cxn>
                <a:cxn ang="0">
                  <a:pos x="8" y="72"/>
                </a:cxn>
                <a:cxn ang="0">
                  <a:pos x="9" y="71"/>
                </a:cxn>
                <a:cxn ang="0">
                  <a:pos x="9" y="71"/>
                </a:cxn>
                <a:cxn ang="0">
                  <a:pos x="43" y="38"/>
                </a:cxn>
                <a:cxn ang="0">
                  <a:pos x="43" y="38"/>
                </a:cxn>
                <a:cxn ang="0">
                  <a:pos x="56" y="24"/>
                </a:cxn>
                <a:cxn ang="0">
                  <a:pos x="63" y="17"/>
                </a:cxn>
                <a:cxn ang="0">
                  <a:pos x="68" y="10"/>
                </a:cxn>
                <a:cxn ang="0">
                  <a:pos x="68" y="10"/>
                </a:cxn>
                <a:cxn ang="0">
                  <a:pos x="68" y="7"/>
                </a:cxn>
                <a:cxn ang="0">
                  <a:pos x="68" y="4"/>
                </a:cxn>
                <a:cxn ang="0">
                  <a:pos x="65" y="2"/>
                </a:cxn>
                <a:cxn ang="0">
                  <a:pos x="61" y="0"/>
                </a:cxn>
                <a:cxn ang="0">
                  <a:pos x="59" y="2"/>
                </a:cxn>
                <a:cxn ang="0">
                  <a:pos x="57" y="4"/>
                </a:cxn>
                <a:cxn ang="0">
                  <a:pos x="57" y="4"/>
                </a:cxn>
              </a:cxnLst>
              <a:rect b="b" l="0" r="r" t="0"/>
              <a:pathLst>
                <a:path h="74" w="68">
                  <a:moveTo>
                    <a:pt x="57" y="4"/>
                  </a:moveTo>
                  <a:lnTo>
                    <a:pt x="57" y="4"/>
                  </a:lnTo>
                  <a:lnTo>
                    <a:pt x="52" y="11"/>
                  </a:lnTo>
                  <a:lnTo>
                    <a:pt x="47" y="17"/>
                  </a:lnTo>
                  <a:lnTo>
                    <a:pt x="35" y="31"/>
                  </a:lnTo>
                  <a:lnTo>
                    <a:pt x="35" y="31"/>
                  </a:lnTo>
                  <a:lnTo>
                    <a:pt x="1" y="63"/>
                  </a:lnTo>
                  <a:lnTo>
                    <a:pt x="1" y="63"/>
                  </a:lnTo>
                  <a:lnTo>
                    <a:pt x="0" y="66"/>
                  </a:lnTo>
                  <a:lnTo>
                    <a:pt x="0" y="67"/>
                  </a:lnTo>
                  <a:lnTo>
                    <a:pt x="1" y="71"/>
                  </a:lnTo>
                  <a:lnTo>
                    <a:pt x="5" y="74"/>
                  </a:lnTo>
                  <a:lnTo>
                    <a:pt x="8" y="72"/>
                  </a:lnTo>
                  <a:lnTo>
                    <a:pt x="9" y="71"/>
                  </a:lnTo>
                  <a:lnTo>
                    <a:pt x="9" y="71"/>
                  </a:lnTo>
                  <a:lnTo>
                    <a:pt x="43" y="38"/>
                  </a:lnTo>
                  <a:lnTo>
                    <a:pt x="43" y="38"/>
                  </a:lnTo>
                  <a:lnTo>
                    <a:pt x="56" y="24"/>
                  </a:lnTo>
                  <a:lnTo>
                    <a:pt x="63" y="17"/>
                  </a:lnTo>
                  <a:lnTo>
                    <a:pt x="68" y="10"/>
                  </a:lnTo>
                  <a:lnTo>
                    <a:pt x="68" y="10"/>
                  </a:lnTo>
                  <a:lnTo>
                    <a:pt x="68" y="7"/>
                  </a:lnTo>
                  <a:lnTo>
                    <a:pt x="68" y="4"/>
                  </a:lnTo>
                  <a:lnTo>
                    <a:pt x="65" y="2"/>
                  </a:lnTo>
                  <a:lnTo>
                    <a:pt x="61" y="0"/>
                  </a:lnTo>
                  <a:lnTo>
                    <a:pt x="59" y="2"/>
                  </a:lnTo>
                  <a:lnTo>
                    <a:pt x="57" y="4"/>
                  </a:lnTo>
                  <a:lnTo>
                    <a:pt x="57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 sz="2400"/>
            </a:p>
          </p:txBody>
        </p:sp>
        <p:sp>
          <p:nvSpPr>
            <p:cNvPr id="71" name="Freeform 654"/>
            <p:cNvSpPr/>
            <p:nvPr/>
          </p:nvSpPr>
          <p:spPr bwMode="auto">
            <a:xfrm>
              <a:off x="4368801" y="2347913"/>
              <a:ext cx="26988" cy="30163"/>
            </a:xfrm>
            <a:custGeom>
              <a:cxnLst>
                <a:cxn ang="0">
                  <a:pos x="53" y="4"/>
                </a:cxn>
                <a:cxn ang="0">
                  <a:pos x="53" y="4"/>
                </a:cxn>
                <a:cxn ang="0">
                  <a:pos x="48" y="13"/>
                </a:cxn>
                <a:cxn ang="0">
                  <a:pos x="43" y="22"/>
                </a:cxn>
                <a:cxn ang="0">
                  <a:pos x="36" y="30"/>
                </a:cxn>
                <a:cxn ang="0">
                  <a:pos x="29" y="38"/>
                </a:cxn>
                <a:cxn ang="0">
                  <a:pos x="18" y="48"/>
                </a:cxn>
                <a:cxn ang="0">
                  <a:pos x="18" y="48"/>
                </a:cxn>
                <a:cxn ang="0">
                  <a:pos x="12" y="57"/>
                </a:cxn>
                <a:cxn ang="0">
                  <a:pos x="8" y="61"/>
                </a:cxn>
                <a:cxn ang="0">
                  <a:pos x="4" y="64"/>
                </a:cxn>
                <a:cxn ang="0">
                  <a:pos x="4" y="64"/>
                </a:cxn>
                <a:cxn ang="0">
                  <a:pos x="2" y="65"/>
                </a:cxn>
                <a:cxn ang="0">
                  <a:pos x="1" y="66"/>
                </a:cxn>
                <a:cxn ang="0">
                  <a:pos x="0" y="70"/>
                </a:cxn>
                <a:cxn ang="0">
                  <a:pos x="2" y="74"/>
                </a:cxn>
                <a:cxn ang="0">
                  <a:pos x="5" y="76"/>
                </a:cxn>
                <a:cxn ang="0">
                  <a:pos x="8" y="74"/>
                </a:cxn>
                <a:cxn ang="0">
                  <a:pos x="8" y="74"/>
                </a:cxn>
                <a:cxn ang="0">
                  <a:pos x="10" y="73"/>
                </a:cxn>
                <a:cxn ang="0">
                  <a:pos x="14" y="70"/>
                </a:cxn>
                <a:cxn ang="0">
                  <a:pos x="19" y="65"/>
                </a:cxn>
                <a:cxn ang="0">
                  <a:pos x="19" y="65"/>
                </a:cxn>
                <a:cxn ang="0">
                  <a:pos x="27" y="55"/>
                </a:cxn>
                <a:cxn ang="0">
                  <a:pos x="36" y="45"/>
                </a:cxn>
                <a:cxn ang="0">
                  <a:pos x="36" y="45"/>
                </a:cxn>
                <a:cxn ang="0">
                  <a:pos x="46" y="38"/>
                </a:cxn>
                <a:cxn ang="0">
                  <a:pos x="52" y="27"/>
                </a:cxn>
                <a:cxn ang="0">
                  <a:pos x="59" y="17"/>
                </a:cxn>
                <a:cxn ang="0">
                  <a:pos x="64" y="6"/>
                </a:cxn>
                <a:cxn ang="0">
                  <a:pos x="64" y="6"/>
                </a:cxn>
                <a:cxn ang="0">
                  <a:pos x="65" y="4"/>
                </a:cxn>
                <a:cxn ang="0">
                  <a:pos x="64" y="2"/>
                </a:cxn>
                <a:cxn ang="0">
                  <a:pos x="63" y="1"/>
                </a:cxn>
                <a:cxn ang="0">
                  <a:pos x="61" y="0"/>
                </a:cxn>
                <a:cxn ang="0">
                  <a:pos x="56" y="0"/>
                </a:cxn>
                <a:cxn ang="0">
                  <a:pos x="55" y="1"/>
                </a:cxn>
                <a:cxn ang="0">
                  <a:pos x="53" y="4"/>
                </a:cxn>
                <a:cxn ang="0">
                  <a:pos x="53" y="4"/>
                </a:cxn>
              </a:cxnLst>
              <a:rect b="b" l="0" r="r" t="0"/>
              <a:pathLst>
                <a:path h="76" w="65">
                  <a:moveTo>
                    <a:pt x="53" y="4"/>
                  </a:moveTo>
                  <a:lnTo>
                    <a:pt x="53" y="4"/>
                  </a:lnTo>
                  <a:lnTo>
                    <a:pt x="48" y="13"/>
                  </a:lnTo>
                  <a:lnTo>
                    <a:pt x="43" y="22"/>
                  </a:lnTo>
                  <a:lnTo>
                    <a:pt x="36" y="30"/>
                  </a:lnTo>
                  <a:lnTo>
                    <a:pt x="29" y="38"/>
                  </a:lnTo>
                  <a:lnTo>
                    <a:pt x="18" y="48"/>
                  </a:lnTo>
                  <a:lnTo>
                    <a:pt x="18" y="48"/>
                  </a:lnTo>
                  <a:lnTo>
                    <a:pt x="12" y="57"/>
                  </a:lnTo>
                  <a:lnTo>
                    <a:pt x="8" y="61"/>
                  </a:lnTo>
                  <a:lnTo>
                    <a:pt x="4" y="64"/>
                  </a:lnTo>
                  <a:lnTo>
                    <a:pt x="4" y="64"/>
                  </a:lnTo>
                  <a:lnTo>
                    <a:pt x="2" y="65"/>
                  </a:lnTo>
                  <a:lnTo>
                    <a:pt x="1" y="66"/>
                  </a:lnTo>
                  <a:lnTo>
                    <a:pt x="0" y="70"/>
                  </a:lnTo>
                  <a:lnTo>
                    <a:pt x="2" y="74"/>
                  </a:lnTo>
                  <a:lnTo>
                    <a:pt x="5" y="76"/>
                  </a:lnTo>
                  <a:lnTo>
                    <a:pt x="8" y="74"/>
                  </a:lnTo>
                  <a:lnTo>
                    <a:pt x="8" y="74"/>
                  </a:lnTo>
                  <a:lnTo>
                    <a:pt x="10" y="73"/>
                  </a:lnTo>
                  <a:lnTo>
                    <a:pt x="14" y="70"/>
                  </a:lnTo>
                  <a:lnTo>
                    <a:pt x="19" y="65"/>
                  </a:lnTo>
                  <a:lnTo>
                    <a:pt x="19" y="65"/>
                  </a:lnTo>
                  <a:lnTo>
                    <a:pt x="27" y="55"/>
                  </a:lnTo>
                  <a:lnTo>
                    <a:pt x="36" y="45"/>
                  </a:lnTo>
                  <a:lnTo>
                    <a:pt x="36" y="45"/>
                  </a:lnTo>
                  <a:lnTo>
                    <a:pt x="46" y="38"/>
                  </a:lnTo>
                  <a:lnTo>
                    <a:pt x="52" y="27"/>
                  </a:lnTo>
                  <a:lnTo>
                    <a:pt x="59" y="17"/>
                  </a:lnTo>
                  <a:lnTo>
                    <a:pt x="64" y="6"/>
                  </a:lnTo>
                  <a:lnTo>
                    <a:pt x="64" y="6"/>
                  </a:lnTo>
                  <a:lnTo>
                    <a:pt x="65" y="4"/>
                  </a:lnTo>
                  <a:lnTo>
                    <a:pt x="64" y="2"/>
                  </a:lnTo>
                  <a:lnTo>
                    <a:pt x="63" y="1"/>
                  </a:lnTo>
                  <a:lnTo>
                    <a:pt x="61" y="0"/>
                  </a:lnTo>
                  <a:lnTo>
                    <a:pt x="56" y="0"/>
                  </a:lnTo>
                  <a:lnTo>
                    <a:pt x="55" y="1"/>
                  </a:lnTo>
                  <a:lnTo>
                    <a:pt x="53" y="4"/>
                  </a:lnTo>
                  <a:lnTo>
                    <a:pt x="53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 sz="2400"/>
            </a:p>
          </p:txBody>
        </p:sp>
        <p:sp>
          <p:nvSpPr>
            <p:cNvPr id="72" name="Freeform 655"/>
            <p:cNvSpPr/>
            <p:nvPr/>
          </p:nvSpPr>
          <p:spPr bwMode="auto">
            <a:xfrm>
              <a:off x="4400551" y="2359025"/>
              <a:ext cx="23813" cy="23813"/>
            </a:xfrm>
            <a:custGeom>
              <a:cxnLst>
                <a:cxn ang="0">
                  <a:pos x="47" y="1"/>
                </a:cxn>
                <a:cxn ang="0">
                  <a:pos x="47" y="1"/>
                </a:cxn>
                <a:cxn ang="0">
                  <a:pos x="22" y="25"/>
                </a:cxn>
                <a:cxn ang="0">
                  <a:pos x="10" y="38"/>
                </a:cxn>
                <a:cxn ang="0">
                  <a:pos x="1" y="52"/>
                </a:cxn>
                <a:cxn ang="0">
                  <a:pos x="1" y="52"/>
                </a:cxn>
                <a:cxn ang="0">
                  <a:pos x="0" y="55"/>
                </a:cxn>
                <a:cxn ang="0">
                  <a:pos x="0" y="56"/>
                </a:cxn>
                <a:cxn ang="0">
                  <a:pos x="2" y="60"/>
                </a:cxn>
                <a:cxn ang="0">
                  <a:pos x="6" y="60"/>
                </a:cxn>
                <a:cxn ang="0">
                  <a:pos x="9" y="60"/>
                </a:cxn>
                <a:cxn ang="0">
                  <a:pos x="10" y="57"/>
                </a:cxn>
                <a:cxn ang="0">
                  <a:pos x="10" y="57"/>
                </a:cxn>
                <a:cxn ang="0">
                  <a:pos x="21" y="44"/>
                </a:cxn>
                <a:cxn ang="0">
                  <a:pos x="31" y="33"/>
                </a:cxn>
                <a:cxn ang="0">
                  <a:pos x="55" y="9"/>
                </a:cxn>
                <a:cxn ang="0">
                  <a:pos x="55" y="9"/>
                </a:cxn>
                <a:cxn ang="0">
                  <a:pos x="57" y="8"/>
                </a:cxn>
                <a:cxn ang="0">
                  <a:pos x="57" y="5"/>
                </a:cxn>
                <a:cxn ang="0">
                  <a:pos x="55" y="1"/>
                </a:cxn>
                <a:cxn ang="0">
                  <a:pos x="52" y="0"/>
                </a:cxn>
                <a:cxn ang="0">
                  <a:pos x="49" y="0"/>
                </a:cxn>
                <a:cxn ang="0">
                  <a:pos x="47" y="1"/>
                </a:cxn>
                <a:cxn ang="0">
                  <a:pos x="47" y="1"/>
                </a:cxn>
              </a:cxnLst>
              <a:rect b="b" l="0" r="r" t="0"/>
              <a:pathLst>
                <a:path h="60" w="57">
                  <a:moveTo>
                    <a:pt x="47" y="1"/>
                  </a:moveTo>
                  <a:lnTo>
                    <a:pt x="47" y="1"/>
                  </a:lnTo>
                  <a:lnTo>
                    <a:pt x="22" y="25"/>
                  </a:lnTo>
                  <a:lnTo>
                    <a:pt x="10" y="38"/>
                  </a:lnTo>
                  <a:lnTo>
                    <a:pt x="1" y="52"/>
                  </a:lnTo>
                  <a:lnTo>
                    <a:pt x="1" y="52"/>
                  </a:lnTo>
                  <a:lnTo>
                    <a:pt x="0" y="55"/>
                  </a:lnTo>
                  <a:lnTo>
                    <a:pt x="0" y="56"/>
                  </a:lnTo>
                  <a:lnTo>
                    <a:pt x="2" y="60"/>
                  </a:lnTo>
                  <a:lnTo>
                    <a:pt x="6" y="60"/>
                  </a:lnTo>
                  <a:lnTo>
                    <a:pt x="9" y="60"/>
                  </a:lnTo>
                  <a:lnTo>
                    <a:pt x="10" y="57"/>
                  </a:lnTo>
                  <a:lnTo>
                    <a:pt x="10" y="57"/>
                  </a:lnTo>
                  <a:lnTo>
                    <a:pt x="21" y="44"/>
                  </a:lnTo>
                  <a:lnTo>
                    <a:pt x="31" y="33"/>
                  </a:lnTo>
                  <a:lnTo>
                    <a:pt x="55" y="9"/>
                  </a:lnTo>
                  <a:lnTo>
                    <a:pt x="55" y="9"/>
                  </a:lnTo>
                  <a:lnTo>
                    <a:pt x="57" y="8"/>
                  </a:lnTo>
                  <a:lnTo>
                    <a:pt x="57" y="5"/>
                  </a:lnTo>
                  <a:lnTo>
                    <a:pt x="55" y="1"/>
                  </a:lnTo>
                  <a:lnTo>
                    <a:pt x="52" y="0"/>
                  </a:lnTo>
                  <a:lnTo>
                    <a:pt x="49" y="0"/>
                  </a:lnTo>
                  <a:lnTo>
                    <a:pt x="47" y="1"/>
                  </a:lnTo>
                  <a:lnTo>
                    <a:pt x="47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 sz="2400"/>
            </a:p>
          </p:txBody>
        </p:sp>
        <p:sp>
          <p:nvSpPr>
            <p:cNvPr id="73" name="Freeform 656"/>
            <p:cNvSpPr>
              <a:spLocks noEditPoints="1"/>
            </p:cNvSpPr>
            <p:nvPr/>
          </p:nvSpPr>
          <p:spPr bwMode="auto">
            <a:xfrm>
              <a:off x="4257676" y="2103438"/>
              <a:ext cx="276225" cy="303213"/>
            </a:xfrm>
            <a:custGeom>
              <a:cxnLst>
                <a:cxn ang="0">
                  <a:pos x="596" y="502"/>
                </a:cxn>
                <a:cxn ang="0">
                  <a:pos x="665" y="348"/>
                </a:cxn>
                <a:cxn ang="0">
                  <a:pos x="685" y="305"/>
                </a:cxn>
                <a:cxn ang="0">
                  <a:pos x="694" y="269"/>
                </a:cxn>
                <a:cxn ang="0">
                  <a:pos x="694" y="254"/>
                </a:cxn>
                <a:cxn ang="0">
                  <a:pos x="681" y="234"/>
                </a:cxn>
                <a:cxn ang="0">
                  <a:pos x="646" y="212"/>
                </a:cxn>
                <a:cxn ang="0">
                  <a:pos x="608" y="186"/>
                </a:cxn>
                <a:cxn ang="0">
                  <a:pos x="514" y="126"/>
                </a:cxn>
                <a:cxn ang="0">
                  <a:pos x="372" y="48"/>
                </a:cxn>
                <a:cxn ang="0">
                  <a:pos x="321" y="20"/>
                </a:cxn>
                <a:cxn ang="0">
                  <a:pos x="281" y="4"/>
                </a:cxn>
                <a:cxn ang="0">
                  <a:pos x="260" y="0"/>
                </a:cxn>
                <a:cxn ang="0">
                  <a:pos x="246" y="9"/>
                </a:cxn>
                <a:cxn ang="0">
                  <a:pos x="239" y="24"/>
                </a:cxn>
                <a:cxn ang="0">
                  <a:pos x="223" y="55"/>
                </a:cxn>
                <a:cxn ang="0">
                  <a:pos x="164" y="161"/>
                </a:cxn>
                <a:cxn ang="0">
                  <a:pos x="99" y="298"/>
                </a:cxn>
                <a:cxn ang="0">
                  <a:pos x="52" y="379"/>
                </a:cxn>
                <a:cxn ang="0">
                  <a:pos x="15" y="447"/>
                </a:cxn>
                <a:cxn ang="0">
                  <a:pos x="1" y="496"/>
                </a:cxn>
                <a:cxn ang="0">
                  <a:pos x="2" y="530"/>
                </a:cxn>
                <a:cxn ang="0">
                  <a:pos x="11" y="545"/>
                </a:cxn>
                <a:cxn ang="0">
                  <a:pos x="43" y="573"/>
                </a:cxn>
                <a:cxn ang="0">
                  <a:pos x="91" y="603"/>
                </a:cxn>
                <a:cxn ang="0">
                  <a:pos x="185" y="664"/>
                </a:cxn>
                <a:cxn ang="0">
                  <a:pos x="238" y="697"/>
                </a:cxn>
                <a:cxn ang="0">
                  <a:pos x="311" y="743"/>
                </a:cxn>
                <a:cxn ang="0">
                  <a:pos x="350" y="759"/>
                </a:cxn>
                <a:cxn ang="0">
                  <a:pos x="389" y="766"/>
                </a:cxn>
                <a:cxn ang="0">
                  <a:pos x="416" y="763"/>
                </a:cxn>
                <a:cxn ang="0">
                  <a:pos x="452" y="740"/>
                </a:cxn>
                <a:cxn ang="0">
                  <a:pos x="489" y="700"/>
                </a:cxn>
                <a:cxn ang="0">
                  <a:pos x="532" y="633"/>
                </a:cxn>
                <a:cxn ang="0">
                  <a:pos x="578" y="543"/>
                </a:cxn>
                <a:cxn ang="0">
                  <a:pos x="426" y="705"/>
                </a:cxn>
                <a:cxn ang="0">
                  <a:pos x="392" y="717"/>
                </a:cxn>
                <a:cxn ang="0">
                  <a:pos x="357" y="712"/>
                </a:cxn>
                <a:cxn ang="0">
                  <a:pos x="297" y="679"/>
                </a:cxn>
                <a:cxn ang="0">
                  <a:pos x="253" y="651"/>
                </a:cxn>
                <a:cxn ang="0">
                  <a:pos x="126" y="576"/>
                </a:cxn>
                <a:cxn ang="0">
                  <a:pos x="58" y="522"/>
                </a:cxn>
                <a:cxn ang="0">
                  <a:pos x="53" y="514"/>
                </a:cxn>
                <a:cxn ang="0">
                  <a:pos x="52" y="492"/>
                </a:cxn>
                <a:cxn ang="0">
                  <a:pos x="66" y="446"/>
                </a:cxn>
                <a:cxn ang="0">
                  <a:pos x="120" y="348"/>
                </a:cxn>
                <a:cxn ang="0">
                  <a:pos x="145" y="306"/>
                </a:cxn>
                <a:cxn ang="0">
                  <a:pos x="227" y="140"/>
                </a:cxn>
                <a:cxn ang="0">
                  <a:pos x="280" y="51"/>
                </a:cxn>
                <a:cxn ang="0">
                  <a:pos x="321" y="68"/>
                </a:cxn>
                <a:cxn ang="0">
                  <a:pos x="401" y="114"/>
                </a:cxn>
                <a:cxn ang="0">
                  <a:pos x="482" y="161"/>
                </a:cxn>
                <a:cxn ang="0">
                  <a:pos x="539" y="195"/>
                </a:cxn>
                <a:cxn ang="0">
                  <a:pos x="603" y="242"/>
                </a:cxn>
                <a:cxn ang="0">
                  <a:pos x="629" y="256"/>
                </a:cxn>
                <a:cxn ang="0">
                  <a:pos x="644" y="268"/>
                </a:cxn>
                <a:cxn ang="0">
                  <a:pos x="638" y="290"/>
                </a:cxn>
                <a:cxn ang="0">
                  <a:pos x="618" y="334"/>
                </a:cxn>
                <a:cxn ang="0">
                  <a:pos x="604" y="377"/>
                </a:cxn>
                <a:cxn ang="0">
                  <a:pos x="595" y="405"/>
                </a:cxn>
                <a:cxn ang="0">
                  <a:pos x="532" y="543"/>
                </a:cxn>
                <a:cxn ang="0">
                  <a:pos x="455" y="672"/>
                </a:cxn>
                <a:cxn ang="0">
                  <a:pos x="437" y="696"/>
                </a:cxn>
              </a:cxnLst>
              <a:rect b="b" l="0" r="r" t="0"/>
              <a:pathLst>
                <a:path h="766" w="694">
                  <a:moveTo>
                    <a:pt x="578" y="543"/>
                  </a:moveTo>
                  <a:lnTo>
                    <a:pt x="578" y="543"/>
                  </a:lnTo>
                  <a:lnTo>
                    <a:pt x="596" y="502"/>
                  </a:lnTo>
                  <a:lnTo>
                    <a:pt x="621" y="445"/>
                  </a:lnTo>
                  <a:lnTo>
                    <a:pt x="646" y="388"/>
                  </a:lnTo>
                  <a:lnTo>
                    <a:pt x="665" y="348"/>
                  </a:lnTo>
                  <a:lnTo>
                    <a:pt x="665" y="348"/>
                  </a:lnTo>
                  <a:lnTo>
                    <a:pt x="676" y="327"/>
                  </a:lnTo>
                  <a:lnTo>
                    <a:pt x="685" y="305"/>
                  </a:lnTo>
                  <a:lnTo>
                    <a:pt x="689" y="293"/>
                  </a:lnTo>
                  <a:lnTo>
                    <a:pt x="693" y="281"/>
                  </a:lnTo>
                  <a:lnTo>
                    <a:pt x="694" y="269"/>
                  </a:lnTo>
                  <a:lnTo>
                    <a:pt x="694" y="259"/>
                  </a:lnTo>
                  <a:lnTo>
                    <a:pt x="694" y="259"/>
                  </a:lnTo>
                  <a:lnTo>
                    <a:pt x="694" y="254"/>
                  </a:lnTo>
                  <a:lnTo>
                    <a:pt x="693" y="249"/>
                  </a:lnTo>
                  <a:lnTo>
                    <a:pt x="688" y="241"/>
                  </a:lnTo>
                  <a:lnTo>
                    <a:pt x="681" y="234"/>
                  </a:lnTo>
                  <a:lnTo>
                    <a:pt x="672" y="228"/>
                  </a:lnTo>
                  <a:lnTo>
                    <a:pt x="654" y="217"/>
                  </a:lnTo>
                  <a:lnTo>
                    <a:pt x="646" y="212"/>
                  </a:lnTo>
                  <a:lnTo>
                    <a:pt x="638" y="207"/>
                  </a:lnTo>
                  <a:lnTo>
                    <a:pt x="638" y="207"/>
                  </a:lnTo>
                  <a:lnTo>
                    <a:pt x="608" y="186"/>
                  </a:lnTo>
                  <a:lnTo>
                    <a:pt x="576" y="165"/>
                  </a:lnTo>
                  <a:lnTo>
                    <a:pt x="545" y="145"/>
                  </a:lnTo>
                  <a:lnTo>
                    <a:pt x="514" y="126"/>
                  </a:lnTo>
                  <a:lnTo>
                    <a:pt x="514" y="126"/>
                  </a:lnTo>
                  <a:lnTo>
                    <a:pt x="443" y="86"/>
                  </a:lnTo>
                  <a:lnTo>
                    <a:pt x="372" y="48"/>
                  </a:lnTo>
                  <a:lnTo>
                    <a:pt x="372" y="48"/>
                  </a:lnTo>
                  <a:lnTo>
                    <a:pt x="348" y="34"/>
                  </a:lnTo>
                  <a:lnTo>
                    <a:pt x="321" y="20"/>
                  </a:lnTo>
                  <a:lnTo>
                    <a:pt x="308" y="13"/>
                  </a:lnTo>
                  <a:lnTo>
                    <a:pt x="295" y="8"/>
                  </a:lnTo>
                  <a:lnTo>
                    <a:pt x="281" y="4"/>
                  </a:lnTo>
                  <a:lnTo>
                    <a:pt x="266" y="0"/>
                  </a:lnTo>
                  <a:lnTo>
                    <a:pt x="266" y="0"/>
                  </a:lnTo>
                  <a:lnTo>
                    <a:pt x="260" y="0"/>
                  </a:lnTo>
                  <a:lnTo>
                    <a:pt x="255" y="1"/>
                  </a:lnTo>
                  <a:lnTo>
                    <a:pt x="249" y="5"/>
                  </a:lnTo>
                  <a:lnTo>
                    <a:pt x="246" y="9"/>
                  </a:lnTo>
                  <a:lnTo>
                    <a:pt x="242" y="13"/>
                  </a:lnTo>
                  <a:lnTo>
                    <a:pt x="240" y="18"/>
                  </a:lnTo>
                  <a:lnTo>
                    <a:pt x="239" y="24"/>
                  </a:lnTo>
                  <a:lnTo>
                    <a:pt x="239" y="29"/>
                  </a:lnTo>
                  <a:lnTo>
                    <a:pt x="239" y="29"/>
                  </a:lnTo>
                  <a:lnTo>
                    <a:pt x="223" y="55"/>
                  </a:lnTo>
                  <a:lnTo>
                    <a:pt x="204" y="88"/>
                  </a:lnTo>
                  <a:lnTo>
                    <a:pt x="185" y="123"/>
                  </a:lnTo>
                  <a:lnTo>
                    <a:pt x="164" y="161"/>
                  </a:lnTo>
                  <a:lnTo>
                    <a:pt x="128" y="237"/>
                  </a:lnTo>
                  <a:lnTo>
                    <a:pt x="99" y="298"/>
                  </a:lnTo>
                  <a:lnTo>
                    <a:pt x="99" y="298"/>
                  </a:lnTo>
                  <a:lnTo>
                    <a:pt x="87" y="320"/>
                  </a:lnTo>
                  <a:lnTo>
                    <a:pt x="70" y="348"/>
                  </a:lnTo>
                  <a:lnTo>
                    <a:pt x="52" y="379"/>
                  </a:lnTo>
                  <a:lnTo>
                    <a:pt x="32" y="413"/>
                  </a:lnTo>
                  <a:lnTo>
                    <a:pt x="23" y="430"/>
                  </a:lnTo>
                  <a:lnTo>
                    <a:pt x="15" y="447"/>
                  </a:lnTo>
                  <a:lnTo>
                    <a:pt x="9" y="464"/>
                  </a:lnTo>
                  <a:lnTo>
                    <a:pt x="4" y="480"/>
                  </a:lnTo>
                  <a:lnTo>
                    <a:pt x="1" y="496"/>
                  </a:lnTo>
                  <a:lnTo>
                    <a:pt x="0" y="510"/>
                  </a:lnTo>
                  <a:lnTo>
                    <a:pt x="1" y="523"/>
                  </a:lnTo>
                  <a:lnTo>
                    <a:pt x="2" y="530"/>
                  </a:lnTo>
                  <a:lnTo>
                    <a:pt x="5" y="535"/>
                  </a:lnTo>
                  <a:lnTo>
                    <a:pt x="5" y="535"/>
                  </a:lnTo>
                  <a:lnTo>
                    <a:pt x="11" y="545"/>
                  </a:lnTo>
                  <a:lnTo>
                    <a:pt x="21" y="555"/>
                  </a:lnTo>
                  <a:lnTo>
                    <a:pt x="31" y="565"/>
                  </a:lnTo>
                  <a:lnTo>
                    <a:pt x="43" y="573"/>
                  </a:lnTo>
                  <a:lnTo>
                    <a:pt x="69" y="590"/>
                  </a:lnTo>
                  <a:lnTo>
                    <a:pt x="91" y="603"/>
                  </a:lnTo>
                  <a:lnTo>
                    <a:pt x="91" y="603"/>
                  </a:lnTo>
                  <a:lnTo>
                    <a:pt x="123" y="623"/>
                  </a:lnTo>
                  <a:lnTo>
                    <a:pt x="154" y="644"/>
                  </a:lnTo>
                  <a:lnTo>
                    <a:pt x="185" y="664"/>
                  </a:lnTo>
                  <a:lnTo>
                    <a:pt x="217" y="684"/>
                  </a:lnTo>
                  <a:lnTo>
                    <a:pt x="217" y="684"/>
                  </a:lnTo>
                  <a:lnTo>
                    <a:pt x="238" y="697"/>
                  </a:lnTo>
                  <a:lnTo>
                    <a:pt x="261" y="713"/>
                  </a:lnTo>
                  <a:lnTo>
                    <a:pt x="286" y="729"/>
                  </a:lnTo>
                  <a:lnTo>
                    <a:pt x="311" y="743"/>
                  </a:lnTo>
                  <a:lnTo>
                    <a:pt x="324" y="749"/>
                  </a:lnTo>
                  <a:lnTo>
                    <a:pt x="337" y="755"/>
                  </a:lnTo>
                  <a:lnTo>
                    <a:pt x="350" y="759"/>
                  </a:lnTo>
                  <a:lnTo>
                    <a:pt x="363" y="763"/>
                  </a:lnTo>
                  <a:lnTo>
                    <a:pt x="376" y="765"/>
                  </a:lnTo>
                  <a:lnTo>
                    <a:pt x="389" y="766"/>
                  </a:lnTo>
                  <a:lnTo>
                    <a:pt x="402" y="765"/>
                  </a:lnTo>
                  <a:lnTo>
                    <a:pt x="416" y="763"/>
                  </a:lnTo>
                  <a:lnTo>
                    <a:pt x="416" y="763"/>
                  </a:lnTo>
                  <a:lnTo>
                    <a:pt x="427" y="757"/>
                  </a:lnTo>
                  <a:lnTo>
                    <a:pt x="440" y="749"/>
                  </a:lnTo>
                  <a:lnTo>
                    <a:pt x="452" y="740"/>
                  </a:lnTo>
                  <a:lnTo>
                    <a:pt x="465" y="729"/>
                  </a:lnTo>
                  <a:lnTo>
                    <a:pt x="477" y="714"/>
                  </a:lnTo>
                  <a:lnTo>
                    <a:pt x="489" y="700"/>
                  </a:lnTo>
                  <a:lnTo>
                    <a:pt x="501" y="684"/>
                  </a:lnTo>
                  <a:lnTo>
                    <a:pt x="511" y="667"/>
                  </a:lnTo>
                  <a:lnTo>
                    <a:pt x="532" y="633"/>
                  </a:lnTo>
                  <a:lnTo>
                    <a:pt x="550" y="599"/>
                  </a:lnTo>
                  <a:lnTo>
                    <a:pt x="578" y="543"/>
                  </a:lnTo>
                  <a:lnTo>
                    <a:pt x="578" y="543"/>
                  </a:lnTo>
                  <a:close/>
                  <a:moveTo>
                    <a:pt x="437" y="696"/>
                  </a:moveTo>
                  <a:lnTo>
                    <a:pt x="437" y="696"/>
                  </a:lnTo>
                  <a:lnTo>
                    <a:pt x="426" y="705"/>
                  </a:lnTo>
                  <a:lnTo>
                    <a:pt x="414" y="712"/>
                  </a:lnTo>
                  <a:lnTo>
                    <a:pt x="404" y="715"/>
                  </a:lnTo>
                  <a:lnTo>
                    <a:pt x="392" y="717"/>
                  </a:lnTo>
                  <a:lnTo>
                    <a:pt x="380" y="717"/>
                  </a:lnTo>
                  <a:lnTo>
                    <a:pt x="368" y="714"/>
                  </a:lnTo>
                  <a:lnTo>
                    <a:pt x="357" y="712"/>
                  </a:lnTo>
                  <a:lnTo>
                    <a:pt x="344" y="706"/>
                  </a:lnTo>
                  <a:lnTo>
                    <a:pt x="320" y="693"/>
                  </a:lnTo>
                  <a:lnTo>
                    <a:pt x="297" y="679"/>
                  </a:lnTo>
                  <a:lnTo>
                    <a:pt x="274" y="664"/>
                  </a:lnTo>
                  <a:lnTo>
                    <a:pt x="253" y="651"/>
                  </a:lnTo>
                  <a:lnTo>
                    <a:pt x="253" y="651"/>
                  </a:lnTo>
                  <a:lnTo>
                    <a:pt x="204" y="624"/>
                  </a:lnTo>
                  <a:lnTo>
                    <a:pt x="151" y="593"/>
                  </a:lnTo>
                  <a:lnTo>
                    <a:pt x="126" y="576"/>
                  </a:lnTo>
                  <a:lnTo>
                    <a:pt x="103" y="559"/>
                  </a:lnTo>
                  <a:lnTo>
                    <a:pt x="79" y="540"/>
                  </a:lnTo>
                  <a:lnTo>
                    <a:pt x="58" y="522"/>
                  </a:lnTo>
                  <a:lnTo>
                    <a:pt x="58" y="522"/>
                  </a:lnTo>
                  <a:lnTo>
                    <a:pt x="56" y="518"/>
                  </a:lnTo>
                  <a:lnTo>
                    <a:pt x="53" y="514"/>
                  </a:lnTo>
                  <a:lnTo>
                    <a:pt x="52" y="509"/>
                  </a:lnTo>
                  <a:lnTo>
                    <a:pt x="51" y="504"/>
                  </a:lnTo>
                  <a:lnTo>
                    <a:pt x="52" y="492"/>
                  </a:lnTo>
                  <a:lnTo>
                    <a:pt x="55" y="477"/>
                  </a:lnTo>
                  <a:lnTo>
                    <a:pt x="60" y="463"/>
                  </a:lnTo>
                  <a:lnTo>
                    <a:pt x="66" y="446"/>
                  </a:lnTo>
                  <a:lnTo>
                    <a:pt x="82" y="413"/>
                  </a:lnTo>
                  <a:lnTo>
                    <a:pt x="102" y="379"/>
                  </a:lnTo>
                  <a:lnTo>
                    <a:pt x="120" y="348"/>
                  </a:lnTo>
                  <a:lnTo>
                    <a:pt x="136" y="323"/>
                  </a:lnTo>
                  <a:lnTo>
                    <a:pt x="145" y="306"/>
                  </a:lnTo>
                  <a:lnTo>
                    <a:pt x="145" y="306"/>
                  </a:lnTo>
                  <a:lnTo>
                    <a:pt x="172" y="247"/>
                  </a:lnTo>
                  <a:lnTo>
                    <a:pt x="208" y="175"/>
                  </a:lnTo>
                  <a:lnTo>
                    <a:pt x="227" y="140"/>
                  </a:lnTo>
                  <a:lnTo>
                    <a:pt x="246" y="105"/>
                  </a:lnTo>
                  <a:lnTo>
                    <a:pt x="264" y="75"/>
                  </a:lnTo>
                  <a:lnTo>
                    <a:pt x="280" y="51"/>
                  </a:lnTo>
                  <a:lnTo>
                    <a:pt x="280" y="51"/>
                  </a:lnTo>
                  <a:lnTo>
                    <a:pt x="300" y="58"/>
                  </a:lnTo>
                  <a:lnTo>
                    <a:pt x="321" y="68"/>
                  </a:lnTo>
                  <a:lnTo>
                    <a:pt x="341" y="79"/>
                  </a:lnTo>
                  <a:lnTo>
                    <a:pt x="362" y="90"/>
                  </a:lnTo>
                  <a:lnTo>
                    <a:pt x="401" y="114"/>
                  </a:lnTo>
                  <a:lnTo>
                    <a:pt x="438" y="136"/>
                  </a:lnTo>
                  <a:lnTo>
                    <a:pt x="438" y="136"/>
                  </a:lnTo>
                  <a:lnTo>
                    <a:pt x="482" y="161"/>
                  </a:lnTo>
                  <a:lnTo>
                    <a:pt x="527" y="187"/>
                  </a:lnTo>
                  <a:lnTo>
                    <a:pt x="527" y="187"/>
                  </a:lnTo>
                  <a:lnTo>
                    <a:pt x="539" y="195"/>
                  </a:lnTo>
                  <a:lnTo>
                    <a:pt x="552" y="204"/>
                  </a:lnTo>
                  <a:lnTo>
                    <a:pt x="576" y="222"/>
                  </a:lnTo>
                  <a:lnTo>
                    <a:pt x="603" y="242"/>
                  </a:lnTo>
                  <a:lnTo>
                    <a:pt x="616" y="250"/>
                  </a:lnTo>
                  <a:lnTo>
                    <a:pt x="629" y="256"/>
                  </a:lnTo>
                  <a:lnTo>
                    <a:pt x="629" y="256"/>
                  </a:lnTo>
                  <a:lnTo>
                    <a:pt x="641" y="263"/>
                  </a:lnTo>
                  <a:lnTo>
                    <a:pt x="643" y="266"/>
                  </a:lnTo>
                  <a:lnTo>
                    <a:pt x="644" y="268"/>
                  </a:lnTo>
                  <a:lnTo>
                    <a:pt x="644" y="272"/>
                  </a:lnTo>
                  <a:lnTo>
                    <a:pt x="643" y="277"/>
                  </a:lnTo>
                  <a:lnTo>
                    <a:pt x="638" y="290"/>
                  </a:lnTo>
                  <a:lnTo>
                    <a:pt x="638" y="290"/>
                  </a:lnTo>
                  <a:lnTo>
                    <a:pt x="629" y="311"/>
                  </a:lnTo>
                  <a:lnTo>
                    <a:pt x="618" y="334"/>
                  </a:lnTo>
                  <a:lnTo>
                    <a:pt x="609" y="354"/>
                  </a:lnTo>
                  <a:lnTo>
                    <a:pt x="607" y="366"/>
                  </a:lnTo>
                  <a:lnTo>
                    <a:pt x="604" y="377"/>
                  </a:lnTo>
                  <a:lnTo>
                    <a:pt x="604" y="377"/>
                  </a:lnTo>
                  <a:lnTo>
                    <a:pt x="600" y="390"/>
                  </a:lnTo>
                  <a:lnTo>
                    <a:pt x="595" y="405"/>
                  </a:lnTo>
                  <a:lnTo>
                    <a:pt x="579" y="446"/>
                  </a:lnTo>
                  <a:lnTo>
                    <a:pt x="557" y="493"/>
                  </a:lnTo>
                  <a:lnTo>
                    <a:pt x="532" y="543"/>
                  </a:lnTo>
                  <a:lnTo>
                    <a:pt x="505" y="591"/>
                  </a:lnTo>
                  <a:lnTo>
                    <a:pt x="478" y="636"/>
                  </a:lnTo>
                  <a:lnTo>
                    <a:pt x="455" y="672"/>
                  </a:lnTo>
                  <a:lnTo>
                    <a:pt x="444" y="685"/>
                  </a:lnTo>
                  <a:lnTo>
                    <a:pt x="437" y="696"/>
                  </a:lnTo>
                  <a:lnTo>
                    <a:pt x="437" y="69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 sz="2400"/>
            </a:p>
          </p:txBody>
        </p:sp>
        <p:sp>
          <p:nvSpPr>
            <p:cNvPr id="74" name="Freeform 657"/>
            <p:cNvSpPr/>
            <p:nvPr/>
          </p:nvSpPr>
          <p:spPr bwMode="auto">
            <a:xfrm>
              <a:off x="4452938" y="2252663"/>
              <a:ext cx="101600" cy="134938"/>
            </a:xfrm>
            <a:custGeom>
              <a:cxnLst>
                <a:cxn ang="0">
                  <a:pos x="219" y="209"/>
                </a:cxn>
                <a:cxn ang="0">
                  <a:pos x="247" y="153"/>
                </a:cxn>
                <a:cxn ang="0">
                  <a:pos x="257" y="124"/>
                </a:cxn>
                <a:cxn ang="0">
                  <a:pos x="257" y="93"/>
                </a:cxn>
                <a:cxn ang="0">
                  <a:pos x="254" y="84"/>
                </a:cxn>
                <a:cxn ang="0">
                  <a:pos x="246" y="67"/>
                </a:cxn>
                <a:cxn ang="0">
                  <a:pos x="234" y="52"/>
                </a:cxn>
                <a:cxn ang="0">
                  <a:pos x="211" y="35"/>
                </a:cxn>
                <a:cxn ang="0">
                  <a:pos x="174" y="17"/>
                </a:cxn>
                <a:cxn ang="0">
                  <a:pos x="140" y="3"/>
                </a:cxn>
                <a:cxn ang="0">
                  <a:pos x="131" y="0"/>
                </a:cxn>
                <a:cxn ang="0">
                  <a:pos x="122" y="1"/>
                </a:cxn>
                <a:cxn ang="0">
                  <a:pos x="115" y="5"/>
                </a:cxn>
                <a:cxn ang="0">
                  <a:pos x="107" y="20"/>
                </a:cxn>
                <a:cxn ang="0">
                  <a:pos x="107" y="29"/>
                </a:cxn>
                <a:cxn ang="0">
                  <a:pos x="111" y="37"/>
                </a:cxn>
                <a:cxn ang="0">
                  <a:pos x="119" y="42"/>
                </a:cxn>
                <a:cxn ang="0">
                  <a:pos x="147" y="55"/>
                </a:cxn>
                <a:cxn ang="0">
                  <a:pos x="179" y="69"/>
                </a:cxn>
                <a:cxn ang="0">
                  <a:pos x="199" y="84"/>
                </a:cxn>
                <a:cxn ang="0">
                  <a:pos x="208" y="95"/>
                </a:cxn>
                <a:cxn ang="0">
                  <a:pos x="212" y="110"/>
                </a:cxn>
                <a:cxn ang="0">
                  <a:pos x="211" y="118"/>
                </a:cxn>
                <a:cxn ang="0">
                  <a:pos x="207" y="136"/>
                </a:cxn>
                <a:cxn ang="0">
                  <a:pos x="178" y="187"/>
                </a:cxn>
                <a:cxn ang="0">
                  <a:pos x="174" y="199"/>
                </a:cxn>
                <a:cxn ang="0">
                  <a:pos x="162" y="233"/>
                </a:cxn>
                <a:cxn ang="0">
                  <a:pos x="147" y="268"/>
                </a:cxn>
                <a:cxn ang="0">
                  <a:pos x="137" y="281"/>
                </a:cxn>
                <a:cxn ang="0">
                  <a:pos x="124" y="289"/>
                </a:cxn>
                <a:cxn ang="0">
                  <a:pos x="111" y="290"/>
                </a:cxn>
                <a:cxn ang="0">
                  <a:pos x="101" y="288"/>
                </a:cxn>
                <a:cxn ang="0">
                  <a:pos x="80" y="279"/>
                </a:cxn>
                <a:cxn ang="0">
                  <a:pos x="51" y="259"/>
                </a:cxn>
                <a:cxn ang="0">
                  <a:pos x="34" y="247"/>
                </a:cxn>
                <a:cxn ang="0">
                  <a:pos x="25" y="243"/>
                </a:cxn>
                <a:cxn ang="0">
                  <a:pos x="16" y="245"/>
                </a:cxn>
                <a:cxn ang="0">
                  <a:pos x="9" y="250"/>
                </a:cxn>
                <a:cxn ang="0">
                  <a:pos x="1" y="264"/>
                </a:cxn>
                <a:cxn ang="0">
                  <a:pos x="1" y="272"/>
                </a:cxn>
                <a:cxn ang="0">
                  <a:pos x="4" y="281"/>
                </a:cxn>
                <a:cxn ang="0">
                  <a:pos x="12" y="288"/>
                </a:cxn>
                <a:cxn ang="0">
                  <a:pos x="39" y="305"/>
                </a:cxn>
                <a:cxn ang="0">
                  <a:pos x="69" y="324"/>
                </a:cxn>
                <a:cxn ang="0">
                  <a:pos x="101" y="337"/>
                </a:cxn>
                <a:cxn ang="0">
                  <a:pos x="118" y="339"/>
                </a:cxn>
                <a:cxn ang="0">
                  <a:pos x="134" y="336"/>
                </a:cxn>
                <a:cxn ang="0">
                  <a:pos x="144" y="334"/>
                </a:cxn>
                <a:cxn ang="0">
                  <a:pos x="160" y="323"/>
                </a:cxn>
                <a:cxn ang="0">
                  <a:pos x="174" y="309"/>
                </a:cxn>
                <a:cxn ang="0">
                  <a:pos x="190" y="284"/>
                </a:cxn>
                <a:cxn ang="0">
                  <a:pos x="204" y="246"/>
                </a:cxn>
                <a:cxn ang="0">
                  <a:pos x="219" y="209"/>
                </a:cxn>
              </a:cxnLst>
              <a:rect b="b" l="0" r="r" t="0"/>
              <a:pathLst>
                <a:path h="339" w="258">
                  <a:moveTo>
                    <a:pt x="219" y="209"/>
                  </a:moveTo>
                  <a:lnTo>
                    <a:pt x="219" y="209"/>
                  </a:lnTo>
                  <a:lnTo>
                    <a:pt x="233" y="181"/>
                  </a:lnTo>
                  <a:lnTo>
                    <a:pt x="247" y="153"/>
                  </a:lnTo>
                  <a:lnTo>
                    <a:pt x="253" y="139"/>
                  </a:lnTo>
                  <a:lnTo>
                    <a:pt x="257" y="124"/>
                  </a:lnTo>
                  <a:lnTo>
                    <a:pt x="258" y="109"/>
                  </a:lnTo>
                  <a:lnTo>
                    <a:pt x="257" y="93"/>
                  </a:lnTo>
                  <a:lnTo>
                    <a:pt x="257" y="93"/>
                  </a:lnTo>
                  <a:lnTo>
                    <a:pt x="254" y="84"/>
                  </a:lnTo>
                  <a:lnTo>
                    <a:pt x="251" y="75"/>
                  </a:lnTo>
                  <a:lnTo>
                    <a:pt x="246" y="67"/>
                  </a:lnTo>
                  <a:lnTo>
                    <a:pt x="241" y="60"/>
                  </a:lnTo>
                  <a:lnTo>
                    <a:pt x="234" y="52"/>
                  </a:lnTo>
                  <a:lnTo>
                    <a:pt x="226" y="47"/>
                  </a:lnTo>
                  <a:lnTo>
                    <a:pt x="211" y="35"/>
                  </a:lnTo>
                  <a:lnTo>
                    <a:pt x="192" y="26"/>
                  </a:lnTo>
                  <a:lnTo>
                    <a:pt x="174" y="17"/>
                  </a:lnTo>
                  <a:lnTo>
                    <a:pt x="140" y="3"/>
                  </a:lnTo>
                  <a:lnTo>
                    <a:pt x="140" y="3"/>
                  </a:lnTo>
                  <a:lnTo>
                    <a:pt x="136" y="0"/>
                  </a:lnTo>
                  <a:lnTo>
                    <a:pt x="131" y="0"/>
                  </a:lnTo>
                  <a:lnTo>
                    <a:pt x="127" y="0"/>
                  </a:lnTo>
                  <a:lnTo>
                    <a:pt x="122" y="1"/>
                  </a:lnTo>
                  <a:lnTo>
                    <a:pt x="119" y="3"/>
                  </a:lnTo>
                  <a:lnTo>
                    <a:pt x="115" y="5"/>
                  </a:lnTo>
                  <a:lnTo>
                    <a:pt x="110" y="12"/>
                  </a:lnTo>
                  <a:lnTo>
                    <a:pt x="107" y="20"/>
                  </a:lnTo>
                  <a:lnTo>
                    <a:pt x="107" y="25"/>
                  </a:lnTo>
                  <a:lnTo>
                    <a:pt x="107" y="29"/>
                  </a:lnTo>
                  <a:lnTo>
                    <a:pt x="109" y="33"/>
                  </a:lnTo>
                  <a:lnTo>
                    <a:pt x="111" y="37"/>
                  </a:lnTo>
                  <a:lnTo>
                    <a:pt x="114" y="39"/>
                  </a:lnTo>
                  <a:lnTo>
                    <a:pt x="119" y="42"/>
                  </a:lnTo>
                  <a:lnTo>
                    <a:pt x="119" y="42"/>
                  </a:lnTo>
                  <a:lnTo>
                    <a:pt x="147" y="55"/>
                  </a:lnTo>
                  <a:lnTo>
                    <a:pt x="164" y="61"/>
                  </a:lnTo>
                  <a:lnTo>
                    <a:pt x="179" y="69"/>
                  </a:lnTo>
                  <a:lnTo>
                    <a:pt x="192" y="78"/>
                  </a:lnTo>
                  <a:lnTo>
                    <a:pt x="199" y="84"/>
                  </a:lnTo>
                  <a:lnTo>
                    <a:pt x="204" y="90"/>
                  </a:lnTo>
                  <a:lnTo>
                    <a:pt x="208" y="95"/>
                  </a:lnTo>
                  <a:lnTo>
                    <a:pt x="211" y="103"/>
                  </a:lnTo>
                  <a:lnTo>
                    <a:pt x="212" y="110"/>
                  </a:lnTo>
                  <a:lnTo>
                    <a:pt x="211" y="118"/>
                  </a:lnTo>
                  <a:lnTo>
                    <a:pt x="211" y="118"/>
                  </a:lnTo>
                  <a:lnTo>
                    <a:pt x="209" y="127"/>
                  </a:lnTo>
                  <a:lnTo>
                    <a:pt x="207" y="136"/>
                  </a:lnTo>
                  <a:lnTo>
                    <a:pt x="198" y="154"/>
                  </a:lnTo>
                  <a:lnTo>
                    <a:pt x="178" y="187"/>
                  </a:lnTo>
                  <a:lnTo>
                    <a:pt x="178" y="187"/>
                  </a:lnTo>
                  <a:lnTo>
                    <a:pt x="174" y="199"/>
                  </a:lnTo>
                  <a:lnTo>
                    <a:pt x="169" y="215"/>
                  </a:lnTo>
                  <a:lnTo>
                    <a:pt x="162" y="233"/>
                  </a:lnTo>
                  <a:lnTo>
                    <a:pt x="156" y="251"/>
                  </a:lnTo>
                  <a:lnTo>
                    <a:pt x="147" y="268"/>
                  </a:lnTo>
                  <a:lnTo>
                    <a:pt x="143" y="275"/>
                  </a:lnTo>
                  <a:lnTo>
                    <a:pt x="137" y="281"/>
                  </a:lnTo>
                  <a:lnTo>
                    <a:pt x="131" y="286"/>
                  </a:lnTo>
                  <a:lnTo>
                    <a:pt x="124" y="289"/>
                  </a:lnTo>
                  <a:lnTo>
                    <a:pt x="118" y="290"/>
                  </a:lnTo>
                  <a:lnTo>
                    <a:pt x="111" y="290"/>
                  </a:lnTo>
                  <a:lnTo>
                    <a:pt x="111" y="290"/>
                  </a:lnTo>
                  <a:lnTo>
                    <a:pt x="101" y="288"/>
                  </a:lnTo>
                  <a:lnTo>
                    <a:pt x="90" y="284"/>
                  </a:lnTo>
                  <a:lnTo>
                    <a:pt x="80" y="279"/>
                  </a:lnTo>
                  <a:lnTo>
                    <a:pt x="71" y="272"/>
                  </a:lnTo>
                  <a:lnTo>
                    <a:pt x="51" y="259"/>
                  </a:lnTo>
                  <a:lnTo>
                    <a:pt x="34" y="247"/>
                  </a:lnTo>
                  <a:lnTo>
                    <a:pt x="34" y="247"/>
                  </a:lnTo>
                  <a:lnTo>
                    <a:pt x="29" y="245"/>
                  </a:lnTo>
                  <a:lnTo>
                    <a:pt x="25" y="243"/>
                  </a:lnTo>
                  <a:lnTo>
                    <a:pt x="20" y="245"/>
                  </a:lnTo>
                  <a:lnTo>
                    <a:pt x="16" y="245"/>
                  </a:lnTo>
                  <a:lnTo>
                    <a:pt x="12" y="247"/>
                  </a:lnTo>
                  <a:lnTo>
                    <a:pt x="9" y="250"/>
                  </a:lnTo>
                  <a:lnTo>
                    <a:pt x="4" y="256"/>
                  </a:lnTo>
                  <a:lnTo>
                    <a:pt x="1" y="264"/>
                  </a:lnTo>
                  <a:lnTo>
                    <a:pt x="0" y="268"/>
                  </a:lnTo>
                  <a:lnTo>
                    <a:pt x="1" y="272"/>
                  </a:lnTo>
                  <a:lnTo>
                    <a:pt x="3" y="277"/>
                  </a:lnTo>
                  <a:lnTo>
                    <a:pt x="4" y="281"/>
                  </a:lnTo>
                  <a:lnTo>
                    <a:pt x="8" y="284"/>
                  </a:lnTo>
                  <a:lnTo>
                    <a:pt x="12" y="288"/>
                  </a:lnTo>
                  <a:lnTo>
                    <a:pt x="12" y="288"/>
                  </a:lnTo>
                  <a:lnTo>
                    <a:pt x="39" y="305"/>
                  </a:lnTo>
                  <a:lnTo>
                    <a:pt x="54" y="315"/>
                  </a:lnTo>
                  <a:lnTo>
                    <a:pt x="69" y="324"/>
                  </a:lnTo>
                  <a:lnTo>
                    <a:pt x="85" y="332"/>
                  </a:lnTo>
                  <a:lnTo>
                    <a:pt x="101" y="337"/>
                  </a:lnTo>
                  <a:lnTo>
                    <a:pt x="110" y="339"/>
                  </a:lnTo>
                  <a:lnTo>
                    <a:pt x="118" y="339"/>
                  </a:lnTo>
                  <a:lnTo>
                    <a:pt x="126" y="339"/>
                  </a:lnTo>
                  <a:lnTo>
                    <a:pt x="134" y="336"/>
                  </a:lnTo>
                  <a:lnTo>
                    <a:pt x="134" y="336"/>
                  </a:lnTo>
                  <a:lnTo>
                    <a:pt x="144" y="334"/>
                  </a:lnTo>
                  <a:lnTo>
                    <a:pt x="152" y="328"/>
                  </a:lnTo>
                  <a:lnTo>
                    <a:pt x="160" y="323"/>
                  </a:lnTo>
                  <a:lnTo>
                    <a:pt x="168" y="317"/>
                  </a:lnTo>
                  <a:lnTo>
                    <a:pt x="174" y="309"/>
                  </a:lnTo>
                  <a:lnTo>
                    <a:pt x="179" y="301"/>
                  </a:lnTo>
                  <a:lnTo>
                    <a:pt x="190" y="284"/>
                  </a:lnTo>
                  <a:lnTo>
                    <a:pt x="198" y="266"/>
                  </a:lnTo>
                  <a:lnTo>
                    <a:pt x="204" y="246"/>
                  </a:lnTo>
                  <a:lnTo>
                    <a:pt x="212" y="228"/>
                  </a:lnTo>
                  <a:lnTo>
                    <a:pt x="219" y="209"/>
                  </a:lnTo>
                  <a:lnTo>
                    <a:pt x="219" y="209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 sz="2400"/>
            </a:p>
          </p:txBody>
        </p:sp>
        <p:sp>
          <p:nvSpPr>
            <p:cNvPr id="75" name="Freeform 658"/>
            <p:cNvSpPr/>
            <p:nvPr/>
          </p:nvSpPr>
          <p:spPr bwMode="auto">
            <a:xfrm>
              <a:off x="4497388" y="2281238"/>
              <a:ext cx="446088" cy="314325"/>
            </a:xfrm>
            <a:custGeom>
              <a:cxnLst>
                <a:cxn ang="0">
                  <a:pos x="1105" y="555"/>
                </a:cxn>
                <a:cxn ang="0">
                  <a:pos x="1075" y="528"/>
                </a:cxn>
                <a:cxn ang="0">
                  <a:pos x="1028" y="501"/>
                </a:cxn>
                <a:cxn ang="0">
                  <a:pos x="875" y="417"/>
                </a:cxn>
                <a:cxn ang="0">
                  <a:pos x="509" y="210"/>
                </a:cxn>
                <a:cxn ang="0">
                  <a:pos x="144" y="4"/>
                </a:cxn>
                <a:cxn ang="0">
                  <a:pos x="129" y="0"/>
                </a:cxn>
                <a:cxn ang="0">
                  <a:pos x="119" y="6"/>
                </a:cxn>
                <a:cxn ang="0">
                  <a:pos x="110" y="24"/>
                </a:cxn>
                <a:cxn ang="0">
                  <a:pos x="114" y="36"/>
                </a:cxn>
                <a:cxn ang="0">
                  <a:pos x="122" y="43"/>
                </a:cxn>
                <a:cxn ang="0">
                  <a:pos x="587" y="304"/>
                </a:cxn>
                <a:cxn ang="0">
                  <a:pos x="719" y="384"/>
                </a:cxn>
                <a:cxn ang="0">
                  <a:pos x="836" y="450"/>
                </a:cxn>
                <a:cxn ang="0">
                  <a:pos x="1006" y="540"/>
                </a:cxn>
                <a:cxn ang="0">
                  <a:pos x="1054" y="572"/>
                </a:cxn>
                <a:cxn ang="0">
                  <a:pos x="1073" y="593"/>
                </a:cxn>
                <a:cxn ang="0">
                  <a:pos x="1079" y="618"/>
                </a:cxn>
                <a:cxn ang="0">
                  <a:pos x="1073" y="652"/>
                </a:cxn>
                <a:cxn ang="0">
                  <a:pos x="1050" y="702"/>
                </a:cxn>
                <a:cxn ang="0">
                  <a:pos x="1040" y="719"/>
                </a:cxn>
                <a:cxn ang="0">
                  <a:pos x="1023" y="736"/>
                </a:cxn>
                <a:cxn ang="0">
                  <a:pos x="1003" y="745"/>
                </a:cxn>
                <a:cxn ang="0">
                  <a:pos x="973" y="744"/>
                </a:cxn>
                <a:cxn ang="0">
                  <a:pos x="939" y="731"/>
                </a:cxn>
                <a:cxn ang="0">
                  <a:pos x="852" y="682"/>
                </a:cxn>
                <a:cxn ang="0">
                  <a:pos x="734" y="623"/>
                </a:cxn>
                <a:cxn ang="0">
                  <a:pos x="211" y="342"/>
                </a:cxn>
                <a:cxn ang="0">
                  <a:pos x="129" y="295"/>
                </a:cxn>
                <a:cxn ang="0">
                  <a:pos x="48" y="246"/>
                </a:cxn>
                <a:cxn ang="0">
                  <a:pos x="35" y="231"/>
                </a:cxn>
                <a:cxn ang="0">
                  <a:pos x="17" y="230"/>
                </a:cxn>
                <a:cxn ang="0">
                  <a:pos x="3" y="247"/>
                </a:cxn>
                <a:cxn ang="0">
                  <a:pos x="0" y="256"/>
                </a:cxn>
                <a:cxn ang="0">
                  <a:pos x="3" y="268"/>
                </a:cxn>
                <a:cxn ang="0">
                  <a:pos x="12" y="278"/>
                </a:cxn>
                <a:cxn ang="0">
                  <a:pos x="50" y="303"/>
                </a:cxn>
                <a:cxn ang="0">
                  <a:pos x="222" y="401"/>
                </a:cxn>
                <a:cxn ang="0">
                  <a:pos x="586" y="599"/>
                </a:cxn>
                <a:cxn ang="0">
                  <a:pos x="748" y="682"/>
                </a:cxn>
                <a:cxn ang="0">
                  <a:pos x="933" y="778"/>
                </a:cxn>
                <a:cxn ang="0">
                  <a:pos x="955" y="787"/>
                </a:cxn>
                <a:cxn ang="0">
                  <a:pos x="989" y="793"/>
                </a:cxn>
                <a:cxn ang="0">
                  <a:pos x="1019" y="791"/>
                </a:cxn>
                <a:cxn ang="0">
                  <a:pos x="1046" y="779"/>
                </a:cxn>
                <a:cxn ang="0">
                  <a:pos x="1071" y="757"/>
                </a:cxn>
                <a:cxn ang="0">
                  <a:pos x="1084" y="736"/>
                </a:cxn>
                <a:cxn ang="0">
                  <a:pos x="1113" y="674"/>
                </a:cxn>
                <a:cxn ang="0">
                  <a:pos x="1124" y="621"/>
                </a:cxn>
                <a:cxn ang="0">
                  <a:pos x="1120" y="588"/>
                </a:cxn>
                <a:cxn ang="0">
                  <a:pos x="1112" y="566"/>
                </a:cxn>
              </a:cxnLst>
              <a:rect b="b" l="0" r="r" t="0"/>
              <a:pathLst>
                <a:path h="793" w="1124">
                  <a:moveTo>
                    <a:pt x="1112" y="566"/>
                  </a:moveTo>
                  <a:lnTo>
                    <a:pt x="1112" y="566"/>
                  </a:lnTo>
                  <a:lnTo>
                    <a:pt x="1105" y="555"/>
                  </a:lnTo>
                  <a:lnTo>
                    <a:pt x="1096" y="545"/>
                  </a:lnTo>
                  <a:lnTo>
                    <a:pt x="1086" y="536"/>
                  </a:lnTo>
                  <a:lnTo>
                    <a:pt x="1075" y="528"/>
                  </a:lnTo>
                  <a:lnTo>
                    <a:pt x="1050" y="512"/>
                  </a:lnTo>
                  <a:lnTo>
                    <a:pt x="1028" y="501"/>
                  </a:lnTo>
                  <a:lnTo>
                    <a:pt x="1028" y="501"/>
                  </a:lnTo>
                  <a:lnTo>
                    <a:pt x="952" y="459"/>
                  </a:lnTo>
                  <a:lnTo>
                    <a:pt x="875" y="417"/>
                  </a:lnTo>
                  <a:lnTo>
                    <a:pt x="875" y="417"/>
                  </a:lnTo>
                  <a:lnTo>
                    <a:pt x="797" y="374"/>
                  </a:lnTo>
                  <a:lnTo>
                    <a:pt x="708" y="324"/>
                  </a:lnTo>
                  <a:lnTo>
                    <a:pt x="509" y="210"/>
                  </a:lnTo>
                  <a:lnTo>
                    <a:pt x="311" y="98"/>
                  </a:lnTo>
                  <a:lnTo>
                    <a:pt x="144" y="4"/>
                  </a:lnTo>
                  <a:lnTo>
                    <a:pt x="144" y="4"/>
                  </a:lnTo>
                  <a:lnTo>
                    <a:pt x="139" y="1"/>
                  </a:lnTo>
                  <a:lnTo>
                    <a:pt x="133" y="0"/>
                  </a:lnTo>
                  <a:lnTo>
                    <a:pt x="129" y="0"/>
                  </a:lnTo>
                  <a:lnTo>
                    <a:pt x="126" y="1"/>
                  </a:lnTo>
                  <a:lnTo>
                    <a:pt x="122" y="4"/>
                  </a:lnTo>
                  <a:lnTo>
                    <a:pt x="119" y="6"/>
                  </a:lnTo>
                  <a:lnTo>
                    <a:pt x="114" y="13"/>
                  </a:lnTo>
                  <a:lnTo>
                    <a:pt x="110" y="21"/>
                  </a:lnTo>
                  <a:lnTo>
                    <a:pt x="110" y="24"/>
                  </a:lnTo>
                  <a:lnTo>
                    <a:pt x="111" y="28"/>
                  </a:lnTo>
                  <a:lnTo>
                    <a:pt x="112" y="34"/>
                  </a:lnTo>
                  <a:lnTo>
                    <a:pt x="114" y="36"/>
                  </a:lnTo>
                  <a:lnTo>
                    <a:pt x="118" y="40"/>
                  </a:lnTo>
                  <a:lnTo>
                    <a:pt x="122" y="43"/>
                  </a:lnTo>
                  <a:lnTo>
                    <a:pt x="122" y="43"/>
                  </a:lnTo>
                  <a:lnTo>
                    <a:pt x="256" y="117"/>
                  </a:lnTo>
                  <a:lnTo>
                    <a:pt x="422" y="210"/>
                  </a:lnTo>
                  <a:lnTo>
                    <a:pt x="587" y="304"/>
                  </a:lnTo>
                  <a:lnTo>
                    <a:pt x="659" y="346"/>
                  </a:lnTo>
                  <a:lnTo>
                    <a:pt x="719" y="384"/>
                  </a:lnTo>
                  <a:lnTo>
                    <a:pt x="719" y="384"/>
                  </a:lnTo>
                  <a:lnTo>
                    <a:pt x="748" y="401"/>
                  </a:lnTo>
                  <a:lnTo>
                    <a:pt x="777" y="418"/>
                  </a:lnTo>
                  <a:lnTo>
                    <a:pt x="836" y="450"/>
                  </a:lnTo>
                  <a:lnTo>
                    <a:pt x="955" y="512"/>
                  </a:lnTo>
                  <a:lnTo>
                    <a:pt x="955" y="512"/>
                  </a:lnTo>
                  <a:lnTo>
                    <a:pt x="1006" y="540"/>
                  </a:lnTo>
                  <a:lnTo>
                    <a:pt x="1031" y="555"/>
                  </a:lnTo>
                  <a:lnTo>
                    <a:pt x="1054" y="572"/>
                  </a:lnTo>
                  <a:lnTo>
                    <a:pt x="1054" y="572"/>
                  </a:lnTo>
                  <a:lnTo>
                    <a:pt x="1062" y="579"/>
                  </a:lnTo>
                  <a:lnTo>
                    <a:pt x="1069" y="586"/>
                  </a:lnTo>
                  <a:lnTo>
                    <a:pt x="1073" y="593"/>
                  </a:lnTo>
                  <a:lnTo>
                    <a:pt x="1077" y="601"/>
                  </a:lnTo>
                  <a:lnTo>
                    <a:pt x="1078" y="610"/>
                  </a:lnTo>
                  <a:lnTo>
                    <a:pt x="1079" y="618"/>
                  </a:lnTo>
                  <a:lnTo>
                    <a:pt x="1079" y="627"/>
                  </a:lnTo>
                  <a:lnTo>
                    <a:pt x="1078" y="635"/>
                  </a:lnTo>
                  <a:lnTo>
                    <a:pt x="1073" y="652"/>
                  </a:lnTo>
                  <a:lnTo>
                    <a:pt x="1066" y="671"/>
                  </a:lnTo>
                  <a:lnTo>
                    <a:pt x="1058" y="686"/>
                  </a:lnTo>
                  <a:lnTo>
                    <a:pt x="1050" y="702"/>
                  </a:lnTo>
                  <a:lnTo>
                    <a:pt x="1050" y="702"/>
                  </a:lnTo>
                  <a:lnTo>
                    <a:pt x="1045" y="711"/>
                  </a:lnTo>
                  <a:lnTo>
                    <a:pt x="1040" y="719"/>
                  </a:lnTo>
                  <a:lnTo>
                    <a:pt x="1035" y="725"/>
                  </a:lnTo>
                  <a:lnTo>
                    <a:pt x="1028" y="732"/>
                  </a:lnTo>
                  <a:lnTo>
                    <a:pt x="1023" y="736"/>
                  </a:lnTo>
                  <a:lnTo>
                    <a:pt x="1016" y="740"/>
                  </a:lnTo>
                  <a:lnTo>
                    <a:pt x="1010" y="742"/>
                  </a:lnTo>
                  <a:lnTo>
                    <a:pt x="1003" y="745"/>
                  </a:lnTo>
                  <a:lnTo>
                    <a:pt x="997" y="745"/>
                  </a:lnTo>
                  <a:lnTo>
                    <a:pt x="989" y="746"/>
                  </a:lnTo>
                  <a:lnTo>
                    <a:pt x="973" y="744"/>
                  </a:lnTo>
                  <a:lnTo>
                    <a:pt x="957" y="739"/>
                  </a:lnTo>
                  <a:lnTo>
                    <a:pt x="939" y="731"/>
                  </a:lnTo>
                  <a:lnTo>
                    <a:pt x="939" y="731"/>
                  </a:lnTo>
                  <a:lnTo>
                    <a:pt x="917" y="719"/>
                  </a:lnTo>
                  <a:lnTo>
                    <a:pt x="896" y="706"/>
                  </a:lnTo>
                  <a:lnTo>
                    <a:pt x="852" y="682"/>
                  </a:lnTo>
                  <a:lnTo>
                    <a:pt x="852" y="682"/>
                  </a:lnTo>
                  <a:lnTo>
                    <a:pt x="793" y="652"/>
                  </a:lnTo>
                  <a:lnTo>
                    <a:pt x="734" y="623"/>
                  </a:lnTo>
                  <a:lnTo>
                    <a:pt x="675" y="593"/>
                  </a:lnTo>
                  <a:lnTo>
                    <a:pt x="617" y="563"/>
                  </a:lnTo>
                  <a:lnTo>
                    <a:pt x="211" y="342"/>
                  </a:lnTo>
                  <a:lnTo>
                    <a:pt x="211" y="342"/>
                  </a:lnTo>
                  <a:lnTo>
                    <a:pt x="170" y="319"/>
                  </a:lnTo>
                  <a:lnTo>
                    <a:pt x="129" y="295"/>
                  </a:lnTo>
                  <a:lnTo>
                    <a:pt x="89" y="270"/>
                  </a:lnTo>
                  <a:lnTo>
                    <a:pt x="48" y="246"/>
                  </a:lnTo>
                  <a:lnTo>
                    <a:pt x="48" y="246"/>
                  </a:lnTo>
                  <a:lnTo>
                    <a:pt x="46" y="240"/>
                  </a:lnTo>
                  <a:lnTo>
                    <a:pt x="42" y="235"/>
                  </a:lnTo>
                  <a:lnTo>
                    <a:pt x="35" y="231"/>
                  </a:lnTo>
                  <a:lnTo>
                    <a:pt x="30" y="230"/>
                  </a:lnTo>
                  <a:lnTo>
                    <a:pt x="23" y="229"/>
                  </a:lnTo>
                  <a:lnTo>
                    <a:pt x="17" y="230"/>
                  </a:lnTo>
                  <a:lnTo>
                    <a:pt x="10" y="234"/>
                  </a:lnTo>
                  <a:lnTo>
                    <a:pt x="6" y="240"/>
                  </a:lnTo>
                  <a:lnTo>
                    <a:pt x="3" y="247"/>
                  </a:lnTo>
                  <a:lnTo>
                    <a:pt x="3" y="247"/>
                  </a:lnTo>
                  <a:lnTo>
                    <a:pt x="1" y="251"/>
                  </a:lnTo>
                  <a:lnTo>
                    <a:pt x="0" y="256"/>
                  </a:lnTo>
                  <a:lnTo>
                    <a:pt x="0" y="260"/>
                  </a:lnTo>
                  <a:lnTo>
                    <a:pt x="1" y="264"/>
                  </a:lnTo>
                  <a:lnTo>
                    <a:pt x="3" y="268"/>
                  </a:lnTo>
                  <a:lnTo>
                    <a:pt x="5" y="272"/>
                  </a:lnTo>
                  <a:lnTo>
                    <a:pt x="8" y="276"/>
                  </a:lnTo>
                  <a:lnTo>
                    <a:pt x="12" y="278"/>
                  </a:lnTo>
                  <a:lnTo>
                    <a:pt x="12" y="278"/>
                  </a:lnTo>
                  <a:lnTo>
                    <a:pt x="31" y="290"/>
                  </a:lnTo>
                  <a:lnTo>
                    <a:pt x="50" y="303"/>
                  </a:lnTo>
                  <a:lnTo>
                    <a:pt x="69" y="316"/>
                  </a:lnTo>
                  <a:lnTo>
                    <a:pt x="89" y="328"/>
                  </a:lnTo>
                  <a:lnTo>
                    <a:pt x="222" y="401"/>
                  </a:lnTo>
                  <a:lnTo>
                    <a:pt x="222" y="401"/>
                  </a:lnTo>
                  <a:lnTo>
                    <a:pt x="454" y="527"/>
                  </a:lnTo>
                  <a:lnTo>
                    <a:pt x="586" y="599"/>
                  </a:lnTo>
                  <a:lnTo>
                    <a:pt x="688" y="651"/>
                  </a:lnTo>
                  <a:lnTo>
                    <a:pt x="688" y="651"/>
                  </a:lnTo>
                  <a:lnTo>
                    <a:pt x="748" y="682"/>
                  </a:lnTo>
                  <a:lnTo>
                    <a:pt x="810" y="715"/>
                  </a:lnTo>
                  <a:lnTo>
                    <a:pt x="871" y="746"/>
                  </a:lnTo>
                  <a:lnTo>
                    <a:pt x="933" y="778"/>
                  </a:lnTo>
                  <a:lnTo>
                    <a:pt x="933" y="778"/>
                  </a:lnTo>
                  <a:lnTo>
                    <a:pt x="943" y="783"/>
                  </a:lnTo>
                  <a:lnTo>
                    <a:pt x="955" y="787"/>
                  </a:lnTo>
                  <a:lnTo>
                    <a:pt x="967" y="791"/>
                  </a:lnTo>
                  <a:lnTo>
                    <a:pt x="977" y="792"/>
                  </a:lnTo>
                  <a:lnTo>
                    <a:pt x="989" y="793"/>
                  </a:lnTo>
                  <a:lnTo>
                    <a:pt x="999" y="793"/>
                  </a:lnTo>
                  <a:lnTo>
                    <a:pt x="1008" y="793"/>
                  </a:lnTo>
                  <a:lnTo>
                    <a:pt x="1019" y="791"/>
                  </a:lnTo>
                  <a:lnTo>
                    <a:pt x="1028" y="788"/>
                  </a:lnTo>
                  <a:lnTo>
                    <a:pt x="1037" y="784"/>
                  </a:lnTo>
                  <a:lnTo>
                    <a:pt x="1046" y="779"/>
                  </a:lnTo>
                  <a:lnTo>
                    <a:pt x="1056" y="773"/>
                  </a:lnTo>
                  <a:lnTo>
                    <a:pt x="1063" y="765"/>
                  </a:lnTo>
                  <a:lnTo>
                    <a:pt x="1071" y="757"/>
                  </a:lnTo>
                  <a:lnTo>
                    <a:pt x="1078" y="746"/>
                  </a:lnTo>
                  <a:lnTo>
                    <a:pt x="1084" y="736"/>
                  </a:lnTo>
                  <a:lnTo>
                    <a:pt x="1084" y="736"/>
                  </a:lnTo>
                  <a:lnTo>
                    <a:pt x="1096" y="716"/>
                  </a:lnTo>
                  <a:lnTo>
                    <a:pt x="1105" y="695"/>
                  </a:lnTo>
                  <a:lnTo>
                    <a:pt x="1113" y="674"/>
                  </a:lnTo>
                  <a:lnTo>
                    <a:pt x="1120" y="654"/>
                  </a:lnTo>
                  <a:lnTo>
                    <a:pt x="1122" y="631"/>
                  </a:lnTo>
                  <a:lnTo>
                    <a:pt x="1124" y="621"/>
                  </a:lnTo>
                  <a:lnTo>
                    <a:pt x="1122" y="610"/>
                  </a:lnTo>
                  <a:lnTo>
                    <a:pt x="1121" y="599"/>
                  </a:lnTo>
                  <a:lnTo>
                    <a:pt x="1120" y="588"/>
                  </a:lnTo>
                  <a:lnTo>
                    <a:pt x="1116" y="578"/>
                  </a:lnTo>
                  <a:lnTo>
                    <a:pt x="1112" y="566"/>
                  </a:lnTo>
                  <a:lnTo>
                    <a:pt x="1112" y="56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 sz="2400"/>
            </a:p>
          </p:txBody>
        </p:sp>
        <p:sp>
          <p:nvSpPr>
            <p:cNvPr id="76" name="Freeform 659"/>
            <p:cNvSpPr/>
            <p:nvPr/>
          </p:nvSpPr>
          <p:spPr bwMode="auto">
            <a:xfrm>
              <a:off x="4338638" y="2036763"/>
              <a:ext cx="244475" cy="180975"/>
            </a:xfrm>
            <a:custGeom>
              <a:cxnLst>
                <a:cxn ang="0">
                  <a:pos x="616" y="331"/>
                </a:cxn>
                <a:cxn ang="0">
                  <a:pos x="601" y="280"/>
                </a:cxn>
                <a:cxn ang="0">
                  <a:pos x="568" y="238"/>
                </a:cxn>
                <a:cxn ang="0">
                  <a:pos x="533" y="216"/>
                </a:cxn>
                <a:cxn ang="0">
                  <a:pos x="429" y="147"/>
                </a:cxn>
                <a:cxn ang="0">
                  <a:pos x="386" y="121"/>
                </a:cxn>
                <a:cxn ang="0">
                  <a:pos x="241" y="47"/>
                </a:cxn>
                <a:cxn ang="0">
                  <a:pos x="176" y="13"/>
                </a:cxn>
                <a:cxn ang="0">
                  <a:pos x="126" y="0"/>
                </a:cxn>
                <a:cxn ang="0">
                  <a:pos x="76" y="7"/>
                </a:cxn>
                <a:cxn ang="0">
                  <a:pos x="46" y="23"/>
                </a:cxn>
                <a:cxn ang="0">
                  <a:pos x="16" y="57"/>
                </a:cxn>
                <a:cxn ang="0">
                  <a:pos x="2" y="101"/>
                </a:cxn>
                <a:cxn ang="0">
                  <a:pos x="2" y="131"/>
                </a:cxn>
                <a:cxn ang="0">
                  <a:pos x="16" y="169"/>
                </a:cxn>
                <a:cxn ang="0">
                  <a:pos x="47" y="197"/>
                </a:cxn>
                <a:cxn ang="0">
                  <a:pos x="66" y="207"/>
                </a:cxn>
                <a:cxn ang="0">
                  <a:pos x="79" y="207"/>
                </a:cxn>
                <a:cxn ang="0">
                  <a:pos x="92" y="195"/>
                </a:cxn>
                <a:cxn ang="0">
                  <a:pos x="95" y="178"/>
                </a:cxn>
                <a:cxn ang="0">
                  <a:pos x="87" y="168"/>
                </a:cxn>
                <a:cxn ang="0">
                  <a:pos x="72" y="159"/>
                </a:cxn>
                <a:cxn ang="0">
                  <a:pos x="51" y="136"/>
                </a:cxn>
                <a:cxn ang="0">
                  <a:pos x="47" y="106"/>
                </a:cxn>
                <a:cxn ang="0">
                  <a:pos x="54" y="83"/>
                </a:cxn>
                <a:cxn ang="0">
                  <a:pos x="70" y="61"/>
                </a:cxn>
                <a:cxn ang="0">
                  <a:pos x="92" y="50"/>
                </a:cxn>
                <a:cxn ang="0">
                  <a:pos x="118" y="47"/>
                </a:cxn>
                <a:cxn ang="0">
                  <a:pos x="170" y="63"/>
                </a:cxn>
                <a:cxn ang="0">
                  <a:pos x="303" y="134"/>
                </a:cxn>
                <a:cxn ang="0">
                  <a:pos x="348" y="153"/>
                </a:cxn>
                <a:cxn ang="0">
                  <a:pos x="408" y="186"/>
                </a:cxn>
                <a:cxn ang="0">
                  <a:pos x="501" y="251"/>
                </a:cxn>
                <a:cxn ang="0">
                  <a:pos x="541" y="283"/>
                </a:cxn>
                <a:cxn ang="0">
                  <a:pos x="565" y="314"/>
                </a:cxn>
                <a:cxn ang="0">
                  <a:pos x="571" y="339"/>
                </a:cxn>
                <a:cxn ang="0">
                  <a:pos x="569" y="359"/>
                </a:cxn>
                <a:cxn ang="0">
                  <a:pos x="562" y="382"/>
                </a:cxn>
                <a:cxn ang="0">
                  <a:pos x="548" y="399"/>
                </a:cxn>
                <a:cxn ang="0">
                  <a:pos x="530" y="410"/>
                </a:cxn>
                <a:cxn ang="0">
                  <a:pos x="509" y="414"/>
                </a:cxn>
                <a:cxn ang="0">
                  <a:pos x="487" y="408"/>
                </a:cxn>
                <a:cxn ang="0">
                  <a:pos x="474" y="403"/>
                </a:cxn>
                <a:cxn ang="0">
                  <a:pos x="459" y="404"/>
                </a:cxn>
                <a:cxn ang="0">
                  <a:pos x="448" y="416"/>
                </a:cxn>
                <a:cxn ang="0">
                  <a:pos x="445" y="432"/>
                </a:cxn>
                <a:cxn ang="0">
                  <a:pos x="452" y="442"/>
                </a:cxn>
                <a:cxn ang="0">
                  <a:pos x="473" y="452"/>
                </a:cxn>
                <a:cxn ang="0">
                  <a:pos x="516" y="459"/>
                </a:cxn>
                <a:cxn ang="0">
                  <a:pos x="554" y="450"/>
                </a:cxn>
                <a:cxn ang="0">
                  <a:pos x="585" y="428"/>
                </a:cxn>
                <a:cxn ang="0">
                  <a:pos x="606" y="393"/>
                </a:cxn>
                <a:cxn ang="0">
                  <a:pos x="618" y="347"/>
                </a:cxn>
              </a:cxnLst>
              <a:rect b="b" l="0" r="r" t="0"/>
              <a:pathLst>
                <a:path h="459" w="618">
                  <a:moveTo>
                    <a:pt x="618" y="347"/>
                  </a:moveTo>
                  <a:lnTo>
                    <a:pt x="618" y="347"/>
                  </a:lnTo>
                  <a:lnTo>
                    <a:pt x="616" y="331"/>
                  </a:lnTo>
                  <a:lnTo>
                    <a:pt x="614" y="314"/>
                  </a:lnTo>
                  <a:lnTo>
                    <a:pt x="609" y="297"/>
                  </a:lnTo>
                  <a:lnTo>
                    <a:pt x="601" y="280"/>
                  </a:lnTo>
                  <a:lnTo>
                    <a:pt x="590" y="265"/>
                  </a:lnTo>
                  <a:lnTo>
                    <a:pt x="580" y="250"/>
                  </a:lnTo>
                  <a:lnTo>
                    <a:pt x="568" y="238"/>
                  </a:lnTo>
                  <a:lnTo>
                    <a:pt x="555" y="229"/>
                  </a:lnTo>
                  <a:lnTo>
                    <a:pt x="555" y="229"/>
                  </a:lnTo>
                  <a:lnTo>
                    <a:pt x="533" y="216"/>
                  </a:lnTo>
                  <a:lnTo>
                    <a:pt x="512" y="203"/>
                  </a:lnTo>
                  <a:lnTo>
                    <a:pt x="470" y="174"/>
                  </a:lnTo>
                  <a:lnTo>
                    <a:pt x="429" y="147"/>
                  </a:lnTo>
                  <a:lnTo>
                    <a:pt x="407" y="134"/>
                  </a:lnTo>
                  <a:lnTo>
                    <a:pt x="386" y="121"/>
                  </a:lnTo>
                  <a:lnTo>
                    <a:pt x="386" y="121"/>
                  </a:lnTo>
                  <a:lnTo>
                    <a:pt x="338" y="96"/>
                  </a:lnTo>
                  <a:lnTo>
                    <a:pt x="289" y="72"/>
                  </a:lnTo>
                  <a:lnTo>
                    <a:pt x="241" y="47"/>
                  </a:lnTo>
                  <a:lnTo>
                    <a:pt x="193" y="23"/>
                  </a:lnTo>
                  <a:lnTo>
                    <a:pt x="193" y="23"/>
                  </a:lnTo>
                  <a:lnTo>
                    <a:pt x="176" y="13"/>
                  </a:lnTo>
                  <a:lnTo>
                    <a:pt x="159" y="7"/>
                  </a:lnTo>
                  <a:lnTo>
                    <a:pt x="142" y="3"/>
                  </a:lnTo>
                  <a:lnTo>
                    <a:pt x="126" y="0"/>
                  </a:lnTo>
                  <a:lnTo>
                    <a:pt x="109" y="0"/>
                  </a:lnTo>
                  <a:lnTo>
                    <a:pt x="93" y="2"/>
                  </a:lnTo>
                  <a:lnTo>
                    <a:pt x="76" y="7"/>
                  </a:lnTo>
                  <a:lnTo>
                    <a:pt x="58" y="15"/>
                  </a:lnTo>
                  <a:lnTo>
                    <a:pt x="58" y="15"/>
                  </a:lnTo>
                  <a:lnTo>
                    <a:pt x="46" y="23"/>
                  </a:lnTo>
                  <a:lnTo>
                    <a:pt x="34" y="32"/>
                  </a:lnTo>
                  <a:lnTo>
                    <a:pt x="24" y="44"/>
                  </a:lnTo>
                  <a:lnTo>
                    <a:pt x="16" y="57"/>
                  </a:lnTo>
                  <a:lnTo>
                    <a:pt x="10" y="71"/>
                  </a:lnTo>
                  <a:lnTo>
                    <a:pt x="4" y="85"/>
                  </a:lnTo>
                  <a:lnTo>
                    <a:pt x="2" y="101"/>
                  </a:lnTo>
                  <a:lnTo>
                    <a:pt x="0" y="115"/>
                  </a:lnTo>
                  <a:lnTo>
                    <a:pt x="0" y="115"/>
                  </a:lnTo>
                  <a:lnTo>
                    <a:pt x="2" y="131"/>
                  </a:lnTo>
                  <a:lnTo>
                    <a:pt x="4" y="146"/>
                  </a:lnTo>
                  <a:lnTo>
                    <a:pt x="10" y="159"/>
                  </a:lnTo>
                  <a:lnTo>
                    <a:pt x="16" y="169"/>
                  </a:lnTo>
                  <a:lnTo>
                    <a:pt x="25" y="180"/>
                  </a:lnTo>
                  <a:lnTo>
                    <a:pt x="36" y="189"/>
                  </a:lnTo>
                  <a:lnTo>
                    <a:pt x="47" y="197"/>
                  </a:lnTo>
                  <a:lnTo>
                    <a:pt x="61" y="204"/>
                  </a:lnTo>
                  <a:lnTo>
                    <a:pt x="61" y="204"/>
                  </a:lnTo>
                  <a:lnTo>
                    <a:pt x="66" y="207"/>
                  </a:lnTo>
                  <a:lnTo>
                    <a:pt x="71" y="207"/>
                  </a:lnTo>
                  <a:lnTo>
                    <a:pt x="75" y="207"/>
                  </a:lnTo>
                  <a:lnTo>
                    <a:pt x="79" y="207"/>
                  </a:lnTo>
                  <a:lnTo>
                    <a:pt x="83" y="204"/>
                  </a:lnTo>
                  <a:lnTo>
                    <a:pt x="87" y="202"/>
                  </a:lnTo>
                  <a:lnTo>
                    <a:pt x="92" y="195"/>
                  </a:lnTo>
                  <a:lnTo>
                    <a:pt x="95" y="187"/>
                  </a:lnTo>
                  <a:lnTo>
                    <a:pt x="95" y="183"/>
                  </a:lnTo>
                  <a:lnTo>
                    <a:pt x="95" y="178"/>
                  </a:lnTo>
                  <a:lnTo>
                    <a:pt x="93" y="174"/>
                  </a:lnTo>
                  <a:lnTo>
                    <a:pt x="91" y="170"/>
                  </a:lnTo>
                  <a:lnTo>
                    <a:pt x="87" y="168"/>
                  </a:lnTo>
                  <a:lnTo>
                    <a:pt x="83" y="165"/>
                  </a:lnTo>
                  <a:lnTo>
                    <a:pt x="83" y="165"/>
                  </a:lnTo>
                  <a:lnTo>
                    <a:pt x="72" y="159"/>
                  </a:lnTo>
                  <a:lnTo>
                    <a:pt x="63" y="151"/>
                  </a:lnTo>
                  <a:lnTo>
                    <a:pt x="57" y="144"/>
                  </a:lnTo>
                  <a:lnTo>
                    <a:pt x="51" y="136"/>
                  </a:lnTo>
                  <a:lnTo>
                    <a:pt x="49" y="127"/>
                  </a:lnTo>
                  <a:lnTo>
                    <a:pt x="47" y="117"/>
                  </a:lnTo>
                  <a:lnTo>
                    <a:pt x="47" y="106"/>
                  </a:lnTo>
                  <a:lnTo>
                    <a:pt x="50" y="93"/>
                  </a:lnTo>
                  <a:lnTo>
                    <a:pt x="50" y="93"/>
                  </a:lnTo>
                  <a:lnTo>
                    <a:pt x="54" y="83"/>
                  </a:lnTo>
                  <a:lnTo>
                    <a:pt x="58" y="75"/>
                  </a:lnTo>
                  <a:lnTo>
                    <a:pt x="63" y="67"/>
                  </a:lnTo>
                  <a:lnTo>
                    <a:pt x="70" y="61"/>
                  </a:lnTo>
                  <a:lnTo>
                    <a:pt x="76" y="57"/>
                  </a:lnTo>
                  <a:lnTo>
                    <a:pt x="84" y="53"/>
                  </a:lnTo>
                  <a:lnTo>
                    <a:pt x="92" y="50"/>
                  </a:lnTo>
                  <a:lnTo>
                    <a:pt x="101" y="47"/>
                  </a:lnTo>
                  <a:lnTo>
                    <a:pt x="109" y="47"/>
                  </a:lnTo>
                  <a:lnTo>
                    <a:pt x="118" y="47"/>
                  </a:lnTo>
                  <a:lnTo>
                    <a:pt x="136" y="50"/>
                  </a:lnTo>
                  <a:lnTo>
                    <a:pt x="155" y="55"/>
                  </a:lnTo>
                  <a:lnTo>
                    <a:pt x="170" y="63"/>
                  </a:lnTo>
                  <a:lnTo>
                    <a:pt x="170" y="63"/>
                  </a:lnTo>
                  <a:lnTo>
                    <a:pt x="258" y="110"/>
                  </a:lnTo>
                  <a:lnTo>
                    <a:pt x="303" y="134"/>
                  </a:lnTo>
                  <a:lnTo>
                    <a:pt x="326" y="144"/>
                  </a:lnTo>
                  <a:lnTo>
                    <a:pt x="348" y="153"/>
                  </a:lnTo>
                  <a:lnTo>
                    <a:pt x="348" y="153"/>
                  </a:lnTo>
                  <a:lnTo>
                    <a:pt x="369" y="163"/>
                  </a:lnTo>
                  <a:lnTo>
                    <a:pt x="389" y="174"/>
                  </a:lnTo>
                  <a:lnTo>
                    <a:pt x="408" y="186"/>
                  </a:lnTo>
                  <a:lnTo>
                    <a:pt x="428" y="198"/>
                  </a:lnTo>
                  <a:lnTo>
                    <a:pt x="465" y="224"/>
                  </a:lnTo>
                  <a:lnTo>
                    <a:pt x="501" y="251"/>
                  </a:lnTo>
                  <a:lnTo>
                    <a:pt x="501" y="251"/>
                  </a:lnTo>
                  <a:lnTo>
                    <a:pt x="528" y="271"/>
                  </a:lnTo>
                  <a:lnTo>
                    <a:pt x="541" y="283"/>
                  </a:lnTo>
                  <a:lnTo>
                    <a:pt x="552" y="295"/>
                  </a:lnTo>
                  <a:lnTo>
                    <a:pt x="562" y="308"/>
                  </a:lnTo>
                  <a:lnTo>
                    <a:pt x="565" y="314"/>
                  </a:lnTo>
                  <a:lnTo>
                    <a:pt x="568" y="322"/>
                  </a:lnTo>
                  <a:lnTo>
                    <a:pt x="569" y="331"/>
                  </a:lnTo>
                  <a:lnTo>
                    <a:pt x="571" y="339"/>
                  </a:lnTo>
                  <a:lnTo>
                    <a:pt x="571" y="348"/>
                  </a:lnTo>
                  <a:lnTo>
                    <a:pt x="569" y="359"/>
                  </a:lnTo>
                  <a:lnTo>
                    <a:pt x="569" y="359"/>
                  </a:lnTo>
                  <a:lnTo>
                    <a:pt x="567" y="367"/>
                  </a:lnTo>
                  <a:lnTo>
                    <a:pt x="564" y="374"/>
                  </a:lnTo>
                  <a:lnTo>
                    <a:pt x="562" y="382"/>
                  </a:lnTo>
                  <a:lnTo>
                    <a:pt x="558" y="389"/>
                  </a:lnTo>
                  <a:lnTo>
                    <a:pt x="552" y="394"/>
                  </a:lnTo>
                  <a:lnTo>
                    <a:pt x="548" y="399"/>
                  </a:lnTo>
                  <a:lnTo>
                    <a:pt x="543" y="403"/>
                  </a:lnTo>
                  <a:lnTo>
                    <a:pt x="537" y="407"/>
                  </a:lnTo>
                  <a:lnTo>
                    <a:pt x="530" y="410"/>
                  </a:lnTo>
                  <a:lnTo>
                    <a:pt x="524" y="412"/>
                  </a:lnTo>
                  <a:lnTo>
                    <a:pt x="517" y="412"/>
                  </a:lnTo>
                  <a:lnTo>
                    <a:pt x="509" y="414"/>
                  </a:lnTo>
                  <a:lnTo>
                    <a:pt x="503" y="412"/>
                  </a:lnTo>
                  <a:lnTo>
                    <a:pt x="495" y="411"/>
                  </a:lnTo>
                  <a:lnTo>
                    <a:pt x="487" y="408"/>
                  </a:lnTo>
                  <a:lnTo>
                    <a:pt x="479" y="404"/>
                  </a:lnTo>
                  <a:lnTo>
                    <a:pt x="479" y="404"/>
                  </a:lnTo>
                  <a:lnTo>
                    <a:pt x="474" y="403"/>
                  </a:lnTo>
                  <a:lnTo>
                    <a:pt x="469" y="403"/>
                  </a:lnTo>
                  <a:lnTo>
                    <a:pt x="465" y="403"/>
                  </a:lnTo>
                  <a:lnTo>
                    <a:pt x="459" y="404"/>
                  </a:lnTo>
                  <a:lnTo>
                    <a:pt x="457" y="407"/>
                  </a:lnTo>
                  <a:lnTo>
                    <a:pt x="453" y="410"/>
                  </a:lnTo>
                  <a:lnTo>
                    <a:pt x="448" y="416"/>
                  </a:lnTo>
                  <a:lnTo>
                    <a:pt x="445" y="424"/>
                  </a:lnTo>
                  <a:lnTo>
                    <a:pt x="445" y="428"/>
                  </a:lnTo>
                  <a:lnTo>
                    <a:pt x="445" y="432"/>
                  </a:lnTo>
                  <a:lnTo>
                    <a:pt x="446" y="436"/>
                  </a:lnTo>
                  <a:lnTo>
                    <a:pt x="449" y="440"/>
                  </a:lnTo>
                  <a:lnTo>
                    <a:pt x="452" y="442"/>
                  </a:lnTo>
                  <a:lnTo>
                    <a:pt x="457" y="445"/>
                  </a:lnTo>
                  <a:lnTo>
                    <a:pt x="457" y="445"/>
                  </a:lnTo>
                  <a:lnTo>
                    <a:pt x="473" y="452"/>
                  </a:lnTo>
                  <a:lnTo>
                    <a:pt x="487" y="455"/>
                  </a:lnTo>
                  <a:lnTo>
                    <a:pt x="501" y="458"/>
                  </a:lnTo>
                  <a:lnTo>
                    <a:pt x="516" y="459"/>
                  </a:lnTo>
                  <a:lnTo>
                    <a:pt x="529" y="458"/>
                  </a:lnTo>
                  <a:lnTo>
                    <a:pt x="542" y="455"/>
                  </a:lnTo>
                  <a:lnTo>
                    <a:pt x="554" y="450"/>
                  </a:lnTo>
                  <a:lnTo>
                    <a:pt x="565" y="445"/>
                  </a:lnTo>
                  <a:lnTo>
                    <a:pt x="576" y="437"/>
                  </a:lnTo>
                  <a:lnTo>
                    <a:pt x="585" y="428"/>
                  </a:lnTo>
                  <a:lnTo>
                    <a:pt x="593" y="418"/>
                  </a:lnTo>
                  <a:lnTo>
                    <a:pt x="601" y="406"/>
                  </a:lnTo>
                  <a:lnTo>
                    <a:pt x="606" y="393"/>
                  </a:lnTo>
                  <a:lnTo>
                    <a:pt x="611" y="378"/>
                  </a:lnTo>
                  <a:lnTo>
                    <a:pt x="615" y="364"/>
                  </a:lnTo>
                  <a:lnTo>
                    <a:pt x="618" y="347"/>
                  </a:lnTo>
                  <a:lnTo>
                    <a:pt x="618" y="347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 sz="2400"/>
            </a:p>
          </p:txBody>
        </p:sp>
        <p:sp>
          <p:nvSpPr>
            <p:cNvPr id="77" name="Freeform 660"/>
            <p:cNvSpPr/>
            <p:nvPr/>
          </p:nvSpPr>
          <p:spPr bwMode="auto">
            <a:xfrm>
              <a:off x="4194176" y="2292350"/>
              <a:ext cx="246063" cy="195263"/>
            </a:xfrm>
            <a:custGeom>
              <a:cxnLst>
                <a:cxn ang="0">
                  <a:pos x="623" y="355"/>
                </a:cxn>
                <a:cxn ang="0">
                  <a:pos x="613" y="314"/>
                </a:cxn>
                <a:cxn ang="0">
                  <a:pos x="584" y="270"/>
                </a:cxn>
                <a:cxn ang="0">
                  <a:pos x="556" y="251"/>
                </a:cxn>
                <a:cxn ang="0">
                  <a:pos x="542" y="248"/>
                </a:cxn>
                <a:cxn ang="0">
                  <a:pos x="531" y="253"/>
                </a:cxn>
                <a:cxn ang="0">
                  <a:pos x="522" y="272"/>
                </a:cxn>
                <a:cxn ang="0">
                  <a:pos x="528" y="285"/>
                </a:cxn>
                <a:cxn ang="0">
                  <a:pos x="534" y="291"/>
                </a:cxn>
                <a:cxn ang="0">
                  <a:pos x="558" y="308"/>
                </a:cxn>
                <a:cxn ang="0">
                  <a:pos x="571" y="329"/>
                </a:cxn>
                <a:cxn ang="0">
                  <a:pos x="575" y="352"/>
                </a:cxn>
                <a:cxn ang="0">
                  <a:pos x="571" y="374"/>
                </a:cxn>
                <a:cxn ang="0">
                  <a:pos x="543" y="414"/>
                </a:cxn>
                <a:cxn ang="0">
                  <a:pos x="500" y="439"/>
                </a:cxn>
                <a:cxn ang="0">
                  <a:pos x="466" y="442"/>
                </a:cxn>
                <a:cxn ang="0">
                  <a:pos x="440" y="435"/>
                </a:cxn>
                <a:cxn ang="0">
                  <a:pos x="333" y="374"/>
                </a:cxn>
                <a:cxn ang="0">
                  <a:pos x="214" y="304"/>
                </a:cxn>
                <a:cxn ang="0">
                  <a:pos x="151" y="264"/>
                </a:cxn>
                <a:cxn ang="0">
                  <a:pos x="106" y="242"/>
                </a:cxn>
                <a:cxn ang="0">
                  <a:pos x="80" y="217"/>
                </a:cxn>
                <a:cxn ang="0">
                  <a:pos x="61" y="180"/>
                </a:cxn>
                <a:cxn ang="0">
                  <a:pos x="50" y="141"/>
                </a:cxn>
                <a:cxn ang="0">
                  <a:pos x="59" y="99"/>
                </a:cxn>
                <a:cxn ang="0">
                  <a:pos x="76" y="74"/>
                </a:cxn>
                <a:cxn ang="0">
                  <a:pos x="96" y="57"/>
                </a:cxn>
                <a:cxn ang="0">
                  <a:pos x="118" y="49"/>
                </a:cxn>
                <a:cxn ang="0">
                  <a:pos x="142" y="49"/>
                </a:cxn>
                <a:cxn ang="0">
                  <a:pos x="168" y="59"/>
                </a:cxn>
                <a:cxn ang="0">
                  <a:pos x="181" y="66"/>
                </a:cxn>
                <a:cxn ang="0">
                  <a:pos x="194" y="68"/>
                </a:cxn>
                <a:cxn ang="0">
                  <a:pos x="206" y="56"/>
                </a:cxn>
                <a:cxn ang="0">
                  <a:pos x="208" y="39"/>
                </a:cxn>
                <a:cxn ang="0">
                  <a:pos x="203" y="27"/>
                </a:cxn>
                <a:cxn ang="0">
                  <a:pos x="184" y="15"/>
                </a:cxn>
                <a:cxn ang="0">
                  <a:pos x="139" y="0"/>
                </a:cxn>
                <a:cxn ang="0">
                  <a:pos x="95" y="5"/>
                </a:cxn>
                <a:cxn ang="0">
                  <a:pos x="65" y="21"/>
                </a:cxn>
                <a:cxn ang="0">
                  <a:pos x="24" y="63"/>
                </a:cxn>
                <a:cxn ang="0">
                  <a:pos x="3" y="107"/>
                </a:cxn>
                <a:cxn ang="0">
                  <a:pos x="0" y="132"/>
                </a:cxn>
                <a:cxn ang="0">
                  <a:pos x="7" y="167"/>
                </a:cxn>
                <a:cxn ang="0">
                  <a:pos x="24" y="219"/>
                </a:cxn>
                <a:cxn ang="0">
                  <a:pos x="55" y="264"/>
                </a:cxn>
                <a:cxn ang="0">
                  <a:pos x="71" y="276"/>
                </a:cxn>
                <a:cxn ang="0">
                  <a:pos x="129" y="304"/>
                </a:cxn>
                <a:cxn ang="0">
                  <a:pos x="170" y="331"/>
                </a:cxn>
                <a:cxn ang="0">
                  <a:pos x="212" y="358"/>
                </a:cxn>
                <a:cxn ang="0">
                  <a:pos x="427" y="480"/>
                </a:cxn>
                <a:cxn ang="0">
                  <a:pos x="477" y="490"/>
                </a:cxn>
                <a:cxn ang="0">
                  <a:pos x="526" y="480"/>
                </a:cxn>
                <a:cxn ang="0">
                  <a:pos x="558" y="463"/>
                </a:cxn>
                <a:cxn ang="0">
                  <a:pos x="596" y="427"/>
                </a:cxn>
                <a:cxn ang="0">
                  <a:pos x="619" y="382"/>
                </a:cxn>
              </a:cxnLst>
              <a:rect b="b" l="0" r="r" t="0"/>
              <a:pathLst>
                <a:path h="490" w="623">
                  <a:moveTo>
                    <a:pt x="622" y="363"/>
                  </a:moveTo>
                  <a:lnTo>
                    <a:pt x="622" y="363"/>
                  </a:lnTo>
                  <a:lnTo>
                    <a:pt x="623" y="355"/>
                  </a:lnTo>
                  <a:lnTo>
                    <a:pt x="622" y="346"/>
                  </a:lnTo>
                  <a:lnTo>
                    <a:pt x="619" y="329"/>
                  </a:lnTo>
                  <a:lnTo>
                    <a:pt x="613" y="314"/>
                  </a:lnTo>
                  <a:lnTo>
                    <a:pt x="605" y="298"/>
                  </a:lnTo>
                  <a:lnTo>
                    <a:pt x="596" y="284"/>
                  </a:lnTo>
                  <a:lnTo>
                    <a:pt x="584" y="270"/>
                  </a:lnTo>
                  <a:lnTo>
                    <a:pt x="571" y="260"/>
                  </a:lnTo>
                  <a:lnTo>
                    <a:pt x="556" y="251"/>
                  </a:lnTo>
                  <a:lnTo>
                    <a:pt x="556" y="251"/>
                  </a:lnTo>
                  <a:lnTo>
                    <a:pt x="551" y="248"/>
                  </a:lnTo>
                  <a:lnTo>
                    <a:pt x="547" y="248"/>
                  </a:lnTo>
                  <a:lnTo>
                    <a:pt x="542" y="248"/>
                  </a:lnTo>
                  <a:lnTo>
                    <a:pt x="538" y="248"/>
                  </a:lnTo>
                  <a:lnTo>
                    <a:pt x="534" y="251"/>
                  </a:lnTo>
                  <a:lnTo>
                    <a:pt x="531" y="253"/>
                  </a:lnTo>
                  <a:lnTo>
                    <a:pt x="526" y="260"/>
                  </a:lnTo>
                  <a:lnTo>
                    <a:pt x="524" y="268"/>
                  </a:lnTo>
                  <a:lnTo>
                    <a:pt x="522" y="272"/>
                  </a:lnTo>
                  <a:lnTo>
                    <a:pt x="524" y="277"/>
                  </a:lnTo>
                  <a:lnTo>
                    <a:pt x="525" y="281"/>
                  </a:lnTo>
                  <a:lnTo>
                    <a:pt x="528" y="285"/>
                  </a:lnTo>
                  <a:lnTo>
                    <a:pt x="530" y="287"/>
                  </a:lnTo>
                  <a:lnTo>
                    <a:pt x="534" y="291"/>
                  </a:lnTo>
                  <a:lnTo>
                    <a:pt x="534" y="291"/>
                  </a:lnTo>
                  <a:lnTo>
                    <a:pt x="543" y="297"/>
                  </a:lnTo>
                  <a:lnTo>
                    <a:pt x="551" y="303"/>
                  </a:lnTo>
                  <a:lnTo>
                    <a:pt x="558" y="308"/>
                  </a:lnTo>
                  <a:lnTo>
                    <a:pt x="563" y="315"/>
                  </a:lnTo>
                  <a:lnTo>
                    <a:pt x="567" y="323"/>
                  </a:lnTo>
                  <a:lnTo>
                    <a:pt x="571" y="329"/>
                  </a:lnTo>
                  <a:lnTo>
                    <a:pt x="573" y="337"/>
                  </a:lnTo>
                  <a:lnTo>
                    <a:pt x="575" y="344"/>
                  </a:lnTo>
                  <a:lnTo>
                    <a:pt x="575" y="352"/>
                  </a:lnTo>
                  <a:lnTo>
                    <a:pt x="573" y="359"/>
                  </a:lnTo>
                  <a:lnTo>
                    <a:pt x="572" y="367"/>
                  </a:lnTo>
                  <a:lnTo>
                    <a:pt x="571" y="374"/>
                  </a:lnTo>
                  <a:lnTo>
                    <a:pt x="564" y="388"/>
                  </a:lnTo>
                  <a:lnTo>
                    <a:pt x="555" y="401"/>
                  </a:lnTo>
                  <a:lnTo>
                    <a:pt x="543" y="414"/>
                  </a:lnTo>
                  <a:lnTo>
                    <a:pt x="530" y="425"/>
                  </a:lnTo>
                  <a:lnTo>
                    <a:pt x="516" y="433"/>
                  </a:lnTo>
                  <a:lnTo>
                    <a:pt x="500" y="439"/>
                  </a:lnTo>
                  <a:lnTo>
                    <a:pt x="483" y="442"/>
                  </a:lnTo>
                  <a:lnTo>
                    <a:pt x="474" y="442"/>
                  </a:lnTo>
                  <a:lnTo>
                    <a:pt x="466" y="442"/>
                  </a:lnTo>
                  <a:lnTo>
                    <a:pt x="457" y="440"/>
                  </a:lnTo>
                  <a:lnTo>
                    <a:pt x="449" y="438"/>
                  </a:lnTo>
                  <a:lnTo>
                    <a:pt x="440" y="435"/>
                  </a:lnTo>
                  <a:lnTo>
                    <a:pt x="432" y="430"/>
                  </a:lnTo>
                  <a:lnTo>
                    <a:pt x="432" y="430"/>
                  </a:lnTo>
                  <a:lnTo>
                    <a:pt x="333" y="374"/>
                  </a:lnTo>
                  <a:lnTo>
                    <a:pt x="235" y="318"/>
                  </a:lnTo>
                  <a:lnTo>
                    <a:pt x="235" y="318"/>
                  </a:lnTo>
                  <a:lnTo>
                    <a:pt x="214" y="304"/>
                  </a:lnTo>
                  <a:lnTo>
                    <a:pt x="193" y="290"/>
                  </a:lnTo>
                  <a:lnTo>
                    <a:pt x="172" y="277"/>
                  </a:lnTo>
                  <a:lnTo>
                    <a:pt x="151" y="264"/>
                  </a:lnTo>
                  <a:lnTo>
                    <a:pt x="151" y="264"/>
                  </a:lnTo>
                  <a:lnTo>
                    <a:pt x="129" y="253"/>
                  </a:lnTo>
                  <a:lnTo>
                    <a:pt x="106" y="242"/>
                  </a:lnTo>
                  <a:lnTo>
                    <a:pt x="97" y="234"/>
                  </a:lnTo>
                  <a:lnTo>
                    <a:pt x="88" y="226"/>
                  </a:lnTo>
                  <a:lnTo>
                    <a:pt x="80" y="217"/>
                  </a:lnTo>
                  <a:lnTo>
                    <a:pt x="74" y="206"/>
                  </a:lnTo>
                  <a:lnTo>
                    <a:pt x="74" y="206"/>
                  </a:lnTo>
                  <a:lnTo>
                    <a:pt x="61" y="180"/>
                  </a:lnTo>
                  <a:lnTo>
                    <a:pt x="55" y="167"/>
                  </a:lnTo>
                  <a:lnTo>
                    <a:pt x="51" y="154"/>
                  </a:lnTo>
                  <a:lnTo>
                    <a:pt x="50" y="141"/>
                  </a:lnTo>
                  <a:lnTo>
                    <a:pt x="50" y="127"/>
                  </a:lnTo>
                  <a:lnTo>
                    <a:pt x="53" y="114"/>
                  </a:lnTo>
                  <a:lnTo>
                    <a:pt x="59" y="99"/>
                  </a:lnTo>
                  <a:lnTo>
                    <a:pt x="59" y="99"/>
                  </a:lnTo>
                  <a:lnTo>
                    <a:pt x="70" y="82"/>
                  </a:lnTo>
                  <a:lnTo>
                    <a:pt x="76" y="74"/>
                  </a:lnTo>
                  <a:lnTo>
                    <a:pt x="83" y="68"/>
                  </a:lnTo>
                  <a:lnTo>
                    <a:pt x="89" y="63"/>
                  </a:lnTo>
                  <a:lnTo>
                    <a:pt x="96" y="57"/>
                  </a:lnTo>
                  <a:lnTo>
                    <a:pt x="102" y="53"/>
                  </a:lnTo>
                  <a:lnTo>
                    <a:pt x="110" y="51"/>
                  </a:lnTo>
                  <a:lnTo>
                    <a:pt x="118" y="49"/>
                  </a:lnTo>
                  <a:lnTo>
                    <a:pt x="126" y="48"/>
                  </a:lnTo>
                  <a:lnTo>
                    <a:pt x="134" y="48"/>
                  </a:lnTo>
                  <a:lnTo>
                    <a:pt x="142" y="49"/>
                  </a:lnTo>
                  <a:lnTo>
                    <a:pt x="151" y="52"/>
                  </a:lnTo>
                  <a:lnTo>
                    <a:pt x="159" y="55"/>
                  </a:lnTo>
                  <a:lnTo>
                    <a:pt x="168" y="59"/>
                  </a:lnTo>
                  <a:lnTo>
                    <a:pt x="177" y="64"/>
                  </a:lnTo>
                  <a:lnTo>
                    <a:pt x="177" y="64"/>
                  </a:lnTo>
                  <a:lnTo>
                    <a:pt x="181" y="66"/>
                  </a:lnTo>
                  <a:lnTo>
                    <a:pt x="186" y="68"/>
                  </a:lnTo>
                  <a:lnTo>
                    <a:pt x="190" y="68"/>
                  </a:lnTo>
                  <a:lnTo>
                    <a:pt x="194" y="68"/>
                  </a:lnTo>
                  <a:lnTo>
                    <a:pt x="198" y="65"/>
                  </a:lnTo>
                  <a:lnTo>
                    <a:pt x="201" y="63"/>
                  </a:lnTo>
                  <a:lnTo>
                    <a:pt x="206" y="56"/>
                  </a:lnTo>
                  <a:lnTo>
                    <a:pt x="208" y="48"/>
                  </a:lnTo>
                  <a:lnTo>
                    <a:pt x="210" y="44"/>
                  </a:lnTo>
                  <a:lnTo>
                    <a:pt x="208" y="39"/>
                  </a:lnTo>
                  <a:lnTo>
                    <a:pt x="207" y="35"/>
                  </a:lnTo>
                  <a:lnTo>
                    <a:pt x="206" y="31"/>
                  </a:lnTo>
                  <a:lnTo>
                    <a:pt x="203" y="27"/>
                  </a:lnTo>
                  <a:lnTo>
                    <a:pt x="198" y="25"/>
                  </a:lnTo>
                  <a:lnTo>
                    <a:pt x="198" y="25"/>
                  </a:lnTo>
                  <a:lnTo>
                    <a:pt x="184" y="15"/>
                  </a:lnTo>
                  <a:lnTo>
                    <a:pt x="168" y="8"/>
                  </a:lnTo>
                  <a:lnTo>
                    <a:pt x="153" y="2"/>
                  </a:lnTo>
                  <a:lnTo>
                    <a:pt x="139" y="0"/>
                  </a:lnTo>
                  <a:lnTo>
                    <a:pt x="125" y="0"/>
                  </a:lnTo>
                  <a:lnTo>
                    <a:pt x="110" y="1"/>
                  </a:lnTo>
                  <a:lnTo>
                    <a:pt x="95" y="5"/>
                  </a:lnTo>
                  <a:lnTo>
                    <a:pt x="78" y="13"/>
                  </a:lnTo>
                  <a:lnTo>
                    <a:pt x="78" y="13"/>
                  </a:lnTo>
                  <a:lnTo>
                    <a:pt x="65" y="21"/>
                  </a:lnTo>
                  <a:lnTo>
                    <a:pt x="50" y="32"/>
                  </a:lnTo>
                  <a:lnTo>
                    <a:pt x="37" y="47"/>
                  </a:lnTo>
                  <a:lnTo>
                    <a:pt x="24" y="63"/>
                  </a:lnTo>
                  <a:lnTo>
                    <a:pt x="13" y="81"/>
                  </a:lnTo>
                  <a:lnTo>
                    <a:pt x="6" y="98"/>
                  </a:lnTo>
                  <a:lnTo>
                    <a:pt x="3" y="107"/>
                  </a:lnTo>
                  <a:lnTo>
                    <a:pt x="2" y="115"/>
                  </a:lnTo>
                  <a:lnTo>
                    <a:pt x="0" y="124"/>
                  </a:lnTo>
                  <a:lnTo>
                    <a:pt x="0" y="132"/>
                  </a:lnTo>
                  <a:lnTo>
                    <a:pt x="0" y="132"/>
                  </a:lnTo>
                  <a:lnTo>
                    <a:pt x="3" y="149"/>
                  </a:lnTo>
                  <a:lnTo>
                    <a:pt x="7" y="167"/>
                  </a:lnTo>
                  <a:lnTo>
                    <a:pt x="11" y="185"/>
                  </a:lnTo>
                  <a:lnTo>
                    <a:pt x="17" y="202"/>
                  </a:lnTo>
                  <a:lnTo>
                    <a:pt x="24" y="219"/>
                  </a:lnTo>
                  <a:lnTo>
                    <a:pt x="33" y="235"/>
                  </a:lnTo>
                  <a:lnTo>
                    <a:pt x="44" y="251"/>
                  </a:lnTo>
                  <a:lnTo>
                    <a:pt x="55" y="264"/>
                  </a:lnTo>
                  <a:lnTo>
                    <a:pt x="55" y="264"/>
                  </a:lnTo>
                  <a:lnTo>
                    <a:pt x="63" y="270"/>
                  </a:lnTo>
                  <a:lnTo>
                    <a:pt x="71" y="276"/>
                  </a:lnTo>
                  <a:lnTo>
                    <a:pt x="91" y="286"/>
                  </a:lnTo>
                  <a:lnTo>
                    <a:pt x="110" y="295"/>
                  </a:lnTo>
                  <a:lnTo>
                    <a:pt x="129" y="304"/>
                  </a:lnTo>
                  <a:lnTo>
                    <a:pt x="129" y="304"/>
                  </a:lnTo>
                  <a:lnTo>
                    <a:pt x="150" y="318"/>
                  </a:lnTo>
                  <a:lnTo>
                    <a:pt x="170" y="331"/>
                  </a:lnTo>
                  <a:lnTo>
                    <a:pt x="191" y="345"/>
                  </a:lnTo>
                  <a:lnTo>
                    <a:pt x="212" y="358"/>
                  </a:lnTo>
                  <a:lnTo>
                    <a:pt x="212" y="358"/>
                  </a:lnTo>
                  <a:lnTo>
                    <a:pt x="410" y="471"/>
                  </a:lnTo>
                  <a:lnTo>
                    <a:pt x="410" y="471"/>
                  </a:lnTo>
                  <a:lnTo>
                    <a:pt x="427" y="480"/>
                  </a:lnTo>
                  <a:lnTo>
                    <a:pt x="443" y="485"/>
                  </a:lnTo>
                  <a:lnTo>
                    <a:pt x="460" y="489"/>
                  </a:lnTo>
                  <a:lnTo>
                    <a:pt x="477" y="490"/>
                  </a:lnTo>
                  <a:lnTo>
                    <a:pt x="492" y="489"/>
                  </a:lnTo>
                  <a:lnTo>
                    <a:pt x="509" y="486"/>
                  </a:lnTo>
                  <a:lnTo>
                    <a:pt x="526" y="480"/>
                  </a:lnTo>
                  <a:lnTo>
                    <a:pt x="542" y="472"/>
                  </a:lnTo>
                  <a:lnTo>
                    <a:pt x="542" y="472"/>
                  </a:lnTo>
                  <a:lnTo>
                    <a:pt x="558" y="463"/>
                  </a:lnTo>
                  <a:lnTo>
                    <a:pt x="572" y="452"/>
                  </a:lnTo>
                  <a:lnTo>
                    <a:pt x="585" y="440"/>
                  </a:lnTo>
                  <a:lnTo>
                    <a:pt x="596" y="427"/>
                  </a:lnTo>
                  <a:lnTo>
                    <a:pt x="606" y="413"/>
                  </a:lnTo>
                  <a:lnTo>
                    <a:pt x="614" y="397"/>
                  </a:lnTo>
                  <a:lnTo>
                    <a:pt x="619" y="382"/>
                  </a:lnTo>
                  <a:lnTo>
                    <a:pt x="622" y="363"/>
                  </a:lnTo>
                  <a:lnTo>
                    <a:pt x="622" y="36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 sz="2400"/>
            </a:p>
          </p:txBody>
        </p:sp>
        <p:sp>
          <p:nvSpPr>
            <p:cNvPr id="78" name="Freeform 661"/>
            <p:cNvSpPr/>
            <p:nvPr/>
          </p:nvSpPr>
          <p:spPr bwMode="auto">
            <a:xfrm>
              <a:off x="4151313" y="2563813"/>
              <a:ext cx="407988" cy="128588"/>
            </a:xfrm>
            <a:custGeom>
              <a:cxnLst>
                <a:cxn ang="0">
                  <a:pos x="823" y="17"/>
                </a:cxn>
                <a:cxn ang="0">
                  <a:pos x="810" y="22"/>
                </a:cxn>
                <a:cxn ang="0">
                  <a:pos x="800" y="44"/>
                </a:cxn>
                <a:cxn ang="0">
                  <a:pos x="804" y="55"/>
                </a:cxn>
                <a:cxn ang="0">
                  <a:pos x="815" y="61"/>
                </a:cxn>
                <a:cxn ang="0">
                  <a:pos x="852" y="70"/>
                </a:cxn>
                <a:cxn ang="0">
                  <a:pos x="903" y="98"/>
                </a:cxn>
                <a:cxn ang="0">
                  <a:pos x="945" y="136"/>
                </a:cxn>
                <a:cxn ang="0">
                  <a:pos x="959" y="154"/>
                </a:cxn>
                <a:cxn ang="0">
                  <a:pos x="975" y="185"/>
                </a:cxn>
                <a:cxn ang="0">
                  <a:pos x="983" y="217"/>
                </a:cxn>
                <a:cxn ang="0">
                  <a:pos x="975" y="246"/>
                </a:cxn>
                <a:cxn ang="0">
                  <a:pos x="951" y="265"/>
                </a:cxn>
                <a:cxn ang="0">
                  <a:pos x="923" y="273"/>
                </a:cxn>
                <a:cxn ang="0">
                  <a:pos x="794" y="274"/>
                </a:cxn>
                <a:cxn ang="0">
                  <a:pos x="754" y="269"/>
                </a:cxn>
                <a:cxn ang="0">
                  <a:pos x="681" y="264"/>
                </a:cxn>
                <a:cxn ang="0">
                  <a:pos x="558" y="265"/>
                </a:cxn>
                <a:cxn ang="0">
                  <a:pos x="312" y="270"/>
                </a:cxn>
                <a:cxn ang="0">
                  <a:pos x="164" y="266"/>
                </a:cxn>
                <a:cxn ang="0">
                  <a:pos x="126" y="263"/>
                </a:cxn>
                <a:cxn ang="0">
                  <a:pos x="79" y="252"/>
                </a:cxn>
                <a:cxn ang="0">
                  <a:pos x="61" y="240"/>
                </a:cxn>
                <a:cxn ang="0">
                  <a:pos x="53" y="221"/>
                </a:cxn>
                <a:cxn ang="0">
                  <a:pos x="53" y="183"/>
                </a:cxn>
                <a:cxn ang="0">
                  <a:pos x="59" y="154"/>
                </a:cxn>
                <a:cxn ang="0">
                  <a:pos x="72" y="124"/>
                </a:cxn>
                <a:cxn ang="0">
                  <a:pos x="95" y="96"/>
                </a:cxn>
                <a:cxn ang="0">
                  <a:pos x="153" y="56"/>
                </a:cxn>
                <a:cxn ang="0">
                  <a:pos x="194" y="44"/>
                </a:cxn>
                <a:cxn ang="0">
                  <a:pos x="203" y="40"/>
                </a:cxn>
                <a:cxn ang="0">
                  <a:pos x="210" y="31"/>
                </a:cxn>
                <a:cxn ang="0">
                  <a:pos x="206" y="11"/>
                </a:cxn>
                <a:cxn ang="0">
                  <a:pos x="193" y="1"/>
                </a:cxn>
                <a:cxn ang="0">
                  <a:pos x="182" y="0"/>
                </a:cxn>
                <a:cxn ang="0">
                  <a:pos x="121" y="22"/>
                </a:cxn>
                <a:cxn ang="0">
                  <a:pos x="63" y="66"/>
                </a:cxn>
                <a:cxn ang="0">
                  <a:pos x="21" y="124"/>
                </a:cxn>
                <a:cxn ang="0">
                  <a:pos x="4" y="167"/>
                </a:cxn>
                <a:cxn ang="0">
                  <a:pos x="0" y="200"/>
                </a:cxn>
                <a:cxn ang="0">
                  <a:pos x="6" y="232"/>
                </a:cxn>
                <a:cxn ang="0">
                  <a:pos x="21" y="264"/>
                </a:cxn>
                <a:cxn ang="0">
                  <a:pos x="36" y="281"/>
                </a:cxn>
                <a:cxn ang="0">
                  <a:pos x="67" y="299"/>
                </a:cxn>
                <a:cxn ang="0">
                  <a:pos x="121" y="311"/>
                </a:cxn>
                <a:cxn ang="0">
                  <a:pos x="223" y="315"/>
                </a:cxn>
                <a:cxn ang="0">
                  <a:pos x="380" y="314"/>
                </a:cxn>
                <a:cxn ang="0">
                  <a:pos x="605" y="311"/>
                </a:cxn>
                <a:cxn ang="0">
                  <a:pos x="810" y="319"/>
                </a:cxn>
                <a:cxn ang="0">
                  <a:pos x="857" y="321"/>
                </a:cxn>
                <a:cxn ang="0">
                  <a:pos x="929" y="320"/>
                </a:cxn>
                <a:cxn ang="0">
                  <a:pos x="970" y="312"/>
                </a:cxn>
                <a:cxn ang="0">
                  <a:pos x="1000" y="294"/>
                </a:cxn>
                <a:cxn ang="0">
                  <a:pos x="1013" y="273"/>
                </a:cxn>
                <a:cxn ang="0">
                  <a:pos x="1025" y="240"/>
                </a:cxn>
                <a:cxn ang="0">
                  <a:pos x="1027" y="206"/>
                </a:cxn>
                <a:cxn ang="0">
                  <a:pos x="1021" y="174"/>
                </a:cxn>
                <a:cxn ang="0">
                  <a:pos x="988" y="113"/>
                </a:cxn>
                <a:cxn ang="0">
                  <a:pos x="934" y="62"/>
                </a:cxn>
                <a:cxn ang="0">
                  <a:pos x="872" y="28"/>
                </a:cxn>
                <a:cxn ang="0">
                  <a:pos x="828" y="17"/>
                </a:cxn>
              </a:cxnLst>
              <a:rect b="b" l="0" r="r" t="0"/>
              <a:pathLst>
                <a:path h="321" w="1027">
                  <a:moveTo>
                    <a:pt x="828" y="17"/>
                  </a:moveTo>
                  <a:lnTo>
                    <a:pt x="828" y="17"/>
                  </a:lnTo>
                  <a:lnTo>
                    <a:pt x="823" y="17"/>
                  </a:lnTo>
                  <a:lnTo>
                    <a:pt x="818" y="18"/>
                  </a:lnTo>
                  <a:lnTo>
                    <a:pt x="814" y="19"/>
                  </a:lnTo>
                  <a:lnTo>
                    <a:pt x="810" y="22"/>
                  </a:lnTo>
                  <a:lnTo>
                    <a:pt x="804" y="28"/>
                  </a:lnTo>
                  <a:lnTo>
                    <a:pt x="800" y="36"/>
                  </a:lnTo>
                  <a:lnTo>
                    <a:pt x="800" y="44"/>
                  </a:lnTo>
                  <a:lnTo>
                    <a:pt x="800" y="48"/>
                  </a:lnTo>
                  <a:lnTo>
                    <a:pt x="801" y="52"/>
                  </a:lnTo>
                  <a:lnTo>
                    <a:pt x="804" y="55"/>
                  </a:lnTo>
                  <a:lnTo>
                    <a:pt x="808" y="57"/>
                  </a:lnTo>
                  <a:lnTo>
                    <a:pt x="811" y="60"/>
                  </a:lnTo>
                  <a:lnTo>
                    <a:pt x="815" y="61"/>
                  </a:lnTo>
                  <a:lnTo>
                    <a:pt x="815" y="61"/>
                  </a:lnTo>
                  <a:lnTo>
                    <a:pt x="834" y="65"/>
                  </a:lnTo>
                  <a:lnTo>
                    <a:pt x="852" y="70"/>
                  </a:lnTo>
                  <a:lnTo>
                    <a:pt x="870" y="78"/>
                  </a:lnTo>
                  <a:lnTo>
                    <a:pt x="887" y="87"/>
                  </a:lnTo>
                  <a:lnTo>
                    <a:pt x="903" y="98"/>
                  </a:lnTo>
                  <a:lnTo>
                    <a:pt x="917" y="110"/>
                  </a:lnTo>
                  <a:lnTo>
                    <a:pt x="932" y="123"/>
                  </a:lnTo>
                  <a:lnTo>
                    <a:pt x="945" y="136"/>
                  </a:lnTo>
                  <a:lnTo>
                    <a:pt x="945" y="136"/>
                  </a:lnTo>
                  <a:lnTo>
                    <a:pt x="951" y="145"/>
                  </a:lnTo>
                  <a:lnTo>
                    <a:pt x="959" y="154"/>
                  </a:lnTo>
                  <a:lnTo>
                    <a:pt x="966" y="164"/>
                  </a:lnTo>
                  <a:lnTo>
                    <a:pt x="971" y="175"/>
                  </a:lnTo>
                  <a:lnTo>
                    <a:pt x="975" y="185"/>
                  </a:lnTo>
                  <a:lnTo>
                    <a:pt x="979" y="196"/>
                  </a:lnTo>
                  <a:lnTo>
                    <a:pt x="982" y="208"/>
                  </a:lnTo>
                  <a:lnTo>
                    <a:pt x="983" y="217"/>
                  </a:lnTo>
                  <a:lnTo>
                    <a:pt x="982" y="227"/>
                  </a:lnTo>
                  <a:lnTo>
                    <a:pt x="980" y="236"/>
                  </a:lnTo>
                  <a:lnTo>
                    <a:pt x="975" y="246"/>
                  </a:lnTo>
                  <a:lnTo>
                    <a:pt x="970" y="253"/>
                  </a:lnTo>
                  <a:lnTo>
                    <a:pt x="962" y="260"/>
                  </a:lnTo>
                  <a:lnTo>
                    <a:pt x="951" y="265"/>
                  </a:lnTo>
                  <a:lnTo>
                    <a:pt x="938" y="270"/>
                  </a:lnTo>
                  <a:lnTo>
                    <a:pt x="923" y="273"/>
                  </a:lnTo>
                  <a:lnTo>
                    <a:pt x="923" y="273"/>
                  </a:lnTo>
                  <a:lnTo>
                    <a:pt x="881" y="276"/>
                  </a:lnTo>
                  <a:lnTo>
                    <a:pt x="838" y="277"/>
                  </a:lnTo>
                  <a:lnTo>
                    <a:pt x="794" y="274"/>
                  </a:lnTo>
                  <a:lnTo>
                    <a:pt x="774" y="273"/>
                  </a:lnTo>
                  <a:lnTo>
                    <a:pt x="754" y="269"/>
                  </a:lnTo>
                  <a:lnTo>
                    <a:pt x="754" y="269"/>
                  </a:lnTo>
                  <a:lnTo>
                    <a:pt x="730" y="266"/>
                  </a:lnTo>
                  <a:lnTo>
                    <a:pt x="706" y="265"/>
                  </a:lnTo>
                  <a:lnTo>
                    <a:pt x="681" y="264"/>
                  </a:lnTo>
                  <a:lnTo>
                    <a:pt x="656" y="264"/>
                  </a:lnTo>
                  <a:lnTo>
                    <a:pt x="558" y="265"/>
                  </a:lnTo>
                  <a:lnTo>
                    <a:pt x="558" y="265"/>
                  </a:lnTo>
                  <a:lnTo>
                    <a:pt x="460" y="266"/>
                  </a:lnTo>
                  <a:lnTo>
                    <a:pt x="360" y="269"/>
                  </a:lnTo>
                  <a:lnTo>
                    <a:pt x="312" y="270"/>
                  </a:lnTo>
                  <a:lnTo>
                    <a:pt x="262" y="270"/>
                  </a:lnTo>
                  <a:lnTo>
                    <a:pt x="212" y="269"/>
                  </a:lnTo>
                  <a:lnTo>
                    <a:pt x="164" y="266"/>
                  </a:lnTo>
                  <a:lnTo>
                    <a:pt x="164" y="266"/>
                  </a:lnTo>
                  <a:lnTo>
                    <a:pt x="144" y="265"/>
                  </a:lnTo>
                  <a:lnTo>
                    <a:pt x="126" y="263"/>
                  </a:lnTo>
                  <a:lnTo>
                    <a:pt x="88" y="255"/>
                  </a:lnTo>
                  <a:lnTo>
                    <a:pt x="88" y="255"/>
                  </a:lnTo>
                  <a:lnTo>
                    <a:pt x="79" y="252"/>
                  </a:lnTo>
                  <a:lnTo>
                    <a:pt x="72" y="249"/>
                  </a:lnTo>
                  <a:lnTo>
                    <a:pt x="66" y="246"/>
                  </a:lnTo>
                  <a:lnTo>
                    <a:pt x="61" y="240"/>
                  </a:lnTo>
                  <a:lnTo>
                    <a:pt x="57" y="234"/>
                  </a:lnTo>
                  <a:lnTo>
                    <a:pt x="54" y="229"/>
                  </a:lnTo>
                  <a:lnTo>
                    <a:pt x="53" y="221"/>
                  </a:lnTo>
                  <a:lnTo>
                    <a:pt x="51" y="214"/>
                  </a:lnTo>
                  <a:lnTo>
                    <a:pt x="50" y="198"/>
                  </a:lnTo>
                  <a:lnTo>
                    <a:pt x="53" y="183"/>
                  </a:lnTo>
                  <a:lnTo>
                    <a:pt x="55" y="168"/>
                  </a:lnTo>
                  <a:lnTo>
                    <a:pt x="59" y="154"/>
                  </a:lnTo>
                  <a:lnTo>
                    <a:pt x="59" y="154"/>
                  </a:lnTo>
                  <a:lnTo>
                    <a:pt x="62" y="144"/>
                  </a:lnTo>
                  <a:lnTo>
                    <a:pt x="67" y="133"/>
                  </a:lnTo>
                  <a:lnTo>
                    <a:pt x="72" y="124"/>
                  </a:lnTo>
                  <a:lnTo>
                    <a:pt x="79" y="115"/>
                  </a:lnTo>
                  <a:lnTo>
                    <a:pt x="85" y="106"/>
                  </a:lnTo>
                  <a:lnTo>
                    <a:pt x="95" y="96"/>
                  </a:lnTo>
                  <a:lnTo>
                    <a:pt x="113" y="81"/>
                  </a:lnTo>
                  <a:lnTo>
                    <a:pt x="133" y="68"/>
                  </a:lnTo>
                  <a:lnTo>
                    <a:pt x="153" y="56"/>
                  </a:lnTo>
                  <a:lnTo>
                    <a:pt x="174" y="48"/>
                  </a:lnTo>
                  <a:lnTo>
                    <a:pt x="185" y="45"/>
                  </a:lnTo>
                  <a:lnTo>
                    <a:pt x="194" y="44"/>
                  </a:lnTo>
                  <a:lnTo>
                    <a:pt x="194" y="44"/>
                  </a:lnTo>
                  <a:lnTo>
                    <a:pt x="199" y="43"/>
                  </a:lnTo>
                  <a:lnTo>
                    <a:pt x="203" y="40"/>
                  </a:lnTo>
                  <a:lnTo>
                    <a:pt x="206" y="38"/>
                  </a:lnTo>
                  <a:lnTo>
                    <a:pt x="208" y="35"/>
                  </a:lnTo>
                  <a:lnTo>
                    <a:pt x="210" y="31"/>
                  </a:lnTo>
                  <a:lnTo>
                    <a:pt x="211" y="27"/>
                  </a:lnTo>
                  <a:lnTo>
                    <a:pt x="210" y="19"/>
                  </a:lnTo>
                  <a:lnTo>
                    <a:pt x="206" y="11"/>
                  </a:lnTo>
                  <a:lnTo>
                    <a:pt x="201" y="5"/>
                  </a:lnTo>
                  <a:lnTo>
                    <a:pt x="197" y="2"/>
                  </a:lnTo>
                  <a:lnTo>
                    <a:pt x="193" y="1"/>
                  </a:lnTo>
                  <a:lnTo>
                    <a:pt x="188" y="0"/>
                  </a:lnTo>
                  <a:lnTo>
                    <a:pt x="182" y="0"/>
                  </a:lnTo>
                  <a:lnTo>
                    <a:pt x="182" y="0"/>
                  </a:lnTo>
                  <a:lnTo>
                    <a:pt x="161" y="5"/>
                  </a:lnTo>
                  <a:lnTo>
                    <a:pt x="142" y="11"/>
                  </a:lnTo>
                  <a:lnTo>
                    <a:pt x="121" y="22"/>
                  </a:lnTo>
                  <a:lnTo>
                    <a:pt x="101" y="35"/>
                  </a:lnTo>
                  <a:lnTo>
                    <a:pt x="82" y="49"/>
                  </a:lnTo>
                  <a:lnTo>
                    <a:pt x="63" y="66"/>
                  </a:lnTo>
                  <a:lnTo>
                    <a:pt x="48" y="83"/>
                  </a:lnTo>
                  <a:lnTo>
                    <a:pt x="33" y="103"/>
                  </a:lnTo>
                  <a:lnTo>
                    <a:pt x="21" y="124"/>
                  </a:lnTo>
                  <a:lnTo>
                    <a:pt x="11" y="145"/>
                  </a:lnTo>
                  <a:lnTo>
                    <a:pt x="7" y="157"/>
                  </a:lnTo>
                  <a:lnTo>
                    <a:pt x="4" y="167"/>
                  </a:lnTo>
                  <a:lnTo>
                    <a:pt x="3" y="178"/>
                  </a:lnTo>
                  <a:lnTo>
                    <a:pt x="2" y="189"/>
                  </a:lnTo>
                  <a:lnTo>
                    <a:pt x="0" y="200"/>
                  </a:lnTo>
                  <a:lnTo>
                    <a:pt x="2" y="210"/>
                  </a:lnTo>
                  <a:lnTo>
                    <a:pt x="3" y="222"/>
                  </a:lnTo>
                  <a:lnTo>
                    <a:pt x="6" y="232"/>
                  </a:lnTo>
                  <a:lnTo>
                    <a:pt x="10" y="243"/>
                  </a:lnTo>
                  <a:lnTo>
                    <a:pt x="15" y="253"/>
                  </a:lnTo>
                  <a:lnTo>
                    <a:pt x="21" y="264"/>
                  </a:lnTo>
                  <a:lnTo>
                    <a:pt x="28" y="273"/>
                  </a:lnTo>
                  <a:lnTo>
                    <a:pt x="28" y="273"/>
                  </a:lnTo>
                  <a:lnTo>
                    <a:pt x="36" y="281"/>
                  </a:lnTo>
                  <a:lnTo>
                    <a:pt x="45" y="289"/>
                  </a:lnTo>
                  <a:lnTo>
                    <a:pt x="55" y="294"/>
                  </a:lnTo>
                  <a:lnTo>
                    <a:pt x="67" y="299"/>
                  </a:lnTo>
                  <a:lnTo>
                    <a:pt x="80" y="303"/>
                  </a:lnTo>
                  <a:lnTo>
                    <a:pt x="93" y="306"/>
                  </a:lnTo>
                  <a:lnTo>
                    <a:pt x="121" y="311"/>
                  </a:lnTo>
                  <a:lnTo>
                    <a:pt x="148" y="314"/>
                  </a:lnTo>
                  <a:lnTo>
                    <a:pt x="176" y="315"/>
                  </a:lnTo>
                  <a:lnTo>
                    <a:pt x="223" y="315"/>
                  </a:lnTo>
                  <a:lnTo>
                    <a:pt x="223" y="315"/>
                  </a:lnTo>
                  <a:lnTo>
                    <a:pt x="301" y="315"/>
                  </a:lnTo>
                  <a:lnTo>
                    <a:pt x="380" y="314"/>
                  </a:lnTo>
                  <a:lnTo>
                    <a:pt x="535" y="311"/>
                  </a:lnTo>
                  <a:lnTo>
                    <a:pt x="535" y="311"/>
                  </a:lnTo>
                  <a:lnTo>
                    <a:pt x="605" y="311"/>
                  </a:lnTo>
                  <a:lnTo>
                    <a:pt x="674" y="315"/>
                  </a:lnTo>
                  <a:lnTo>
                    <a:pt x="742" y="317"/>
                  </a:lnTo>
                  <a:lnTo>
                    <a:pt x="810" y="319"/>
                  </a:lnTo>
                  <a:lnTo>
                    <a:pt x="810" y="319"/>
                  </a:lnTo>
                  <a:lnTo>
                    <a:pt x="832" y="319"/>
                  </a:lnTo>
                  <a:lnTo>
                    <a:pt x="857" y="321"/>
                  </a:lnTo>
                  <a:lnTo>
                    <a:pt x="886" y="321"/>
                  </a:lnTo>
                  <a:lnTo>
                    <a:pt x="915" y="321"/>
                  </a:lnTo>
                  <a:lnTo>
                    <a:pt x="929" y="320"/>
                  </a:lnTo>
                  <a:lnTo>
                    <a:pt x="944" y="319"/>
                  </a:lnTo>
                  <a:lnTo>
                    <a:pt x="957" y="316"/>
                  </a:lnTo>
                  <a:lnTo>
                    <a:pt x="970" y="312"/>
                  </a:lnTo>
                  <a:lnTo>
                    <a:pt x="982" y="307"/>
                  </a:lnTo>
                  <a:lnTo>
                    <a:pt x="992" y="302"/>
                  </a:lnTo>
                  <a:lnTo>
                    <a:pt x="1000" y="294"/>
                  </a:lnTo>
                  <a:lnTo>
                    <a:pt x="1008" y="285"/>
                  </a:lnTo>
                  <a:lnTo>
                    <a:pt x="1008" y="285"/>
                  </a:lnTo>
                  <a:lnTo>
                    <a:pt x="1013" y="273"/>
                  </a:lnTo>
                  <a:lnTo>
                    <a:pt x="1018" y="263"/>
                  </a:lnTo>
                  <a:lnTo>
                    <a:pt x="1022" y="251"/>
                  </a:lnTo>
                  <a:lnTo>
                    <a:pt x="1025" y="240"/>
                  </a:lnTo>
                  <a:lnTo>
                    <a:pt x="1027" y="229"/>
                  </a:lnTo>
                  <a:lnTo>
                    <a:pt x="1027" y="218"/>
                  </a:lnTo>
                  <a:lnTo>
                    <a:pt x="1027" y="206"/>
                  </a:lnTo>
                  <a:lnTo>
                    <a:pt x="1026" y="196"/>
                  </a:lnTo>
                  <a:lnTo>
                    <a:pt x="1023" y="184"/>
                  </a:lnTo>
                  <a:lnTo>
                    <a:pt x="1021" y="174"/>
                  </a:lnTo>
                  <a:lnTo>
                    <a:pt x="1013" y="153"/>
                  </a:lnTo>
                  <a:lnTo>
                    <a:pt x="1001" y="132"/>
                  </a:lnTo>
                  <a:lnTo>
                    <a:pt x="988" y="113"/>
                  </a:lnTo>
                  <a:lnTo>
                    <a:pt x="972" y="95"/>
                  </a:lnTo>
                  <a:lnTo>
                    <a:pt x="954" y="78"/>
                  </a:lnTo>
                  <a:lnTo>
                    <a:pt x="934" y="62"/>
                  </a:lnTo>
                  <a:lnTo>
                    <a:pt x="915" y="49"/>
                  </a:lnTo>
                  <a:lnTo>
                    <a:pt x="894" y="38"/>
                  </a:lnTo>
                  <a:lnTo>
                    <a:pt x="872" y="28"/>
                  </a:lnTo>
                  <a:lnTo>
                    <a:pt x="849" y="22"/>
                  </a:lnTo>
                  <a:lnTo>
                    <a:pt x="828" y="17"/>
                  </a:lnTo>
                  <a:lnTo>
                    <a:pt x="828" y="17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 sz="2400"/>
            </a:p>
          </p:txBody>
        </p:sp>
        <p:sp>
          <p:nvSpPr>
            <p:cNvPr id="79" name="Freeform 662"/>
            <p:cNvSpPr/>
            <p:nvPr/>
          </p:nvSpPr>
          <p:spPr bwMode="auto">
            <a:xfrm>
              <a:off x="4217988" y="2563813"/>
              <a:ext cx="268288" cy="23813"/>
            </a:xfrm>
            <a:custGeom>
              <a:cxnLst>
                <a:cxn ang="0">
                  <a:pos x="661" y="11"/>
                </a:cxn>
                <a:cxn ang="0">
                  <a:pos x="661" y="11"/>
                </a:cxn>
                <a:cxn ang="0">
                  <a:pos x="646" y="6"/>
                </a:cxn>
                <a:cxn ang="0">
                  <a:pos x="630" y="4"/>
                </a:cxn>
                <a:cxn ang="0">
                  <a:pos x="614" y="2"/>
                </a:cxn>
                <a:cxn ang="0">
                  <a:pos x="597" y="2"/>
                </a:cxn>
                <a:cxn ang="0">
                  <a:pos x="563" y="4"/>
                </a:cxn>
                <a:cxn ang="0">
                  <a:pos x="532" y="5"/>
                </a:cxn>
                <a:cxn ang="0">
                  <a:pos x="532" y="5"/>
                </a:cxn>
                <a:cxn ang="0">
                  <a:pos x="491" y="4"/>
                </a:cxn>
                <a:cxn ang="0">
                  <a:pos x="452" y="2"/>
                </a:cxn>
                <a:cxn ang="0">
                  <a:pos x="413" y="0"/>
                </a:cxn>
                <a:cxn ang="0">
                  <a:pos x="372" y="0"/>
                </a:cxn>
                <a:cxn ang="0">
                  <a:pos x="22" y="0"/>
                </a:cxn>
                <a:cxn ang="0">
                  <a:pos x="22" y="0"/>
                </a:cxn>
                <a:cxn ang="0">
                  <a:pos x="17" y="0"/>
                </a:cxn>
                <a:cxn ang="0">
                  <a:pos x="11" y="1"/>
                </a:cxn>
                <a:cxn ang="0">
                  <a:pos x="7" y="4"/>
                </a:cxn>
                <a:cxn ang="0">
                  <a:pos x="5" y="6"/>
                </a:cxn>
                <a:cxn ang="0">
                  <a:pos x="2" y="10"/>
                </a:cxn>
                <a:cxn ang="0">
                  <a:pos x="1" y="14"/>
                </a:cxn>
                <a:cxn ang="0">
                  <a:pos x="0" y="22"/>
                </a:cxn>
                <a:cxn ang="0">
                  <a:pos x="1" y="30"/>
                </a:cxn>
                <a:cxn ang="0">
                  <a:pos x="2" y="34"/>
                </a:cxn>
                <a:cxn ang="0">
                  <a:pos x="5" y="38"/>
                </a:cxn>
                <a:cxn ang="0">
                  <a:pos x="7" y="40"/>
                </a:cxn>
                <a:cxn ang="0">
                  <a:pos x="11" y="43"/>
                </a:cxn>
                <a:cxn ang="0">
                  <a:pos x="17" y="44"/>
                </a:cxn>
                <a:cxn ang="0">
                  <a:pos x="22" y="44"/>
                </a:cxn>
                <a:cxn ang="0">
                  <a:pos x="354" y="44"/>
                </a:cxn>
                <a:cxn ang="0">
                  <a:pos x="354" y="44"/>
                </a:cxn>
                <a:cxn ang="0">
                  <a:pos x="389" y="45"/>
                </a:cxn>
                <a:cxn ang="0">
                  <a:pos x="425" y="48"/>
                </a:cxn>
                <a:cxn ang="0">
                  <a:pos x="460" y="51"/>
                </a:cxn>
                <a:cxn ang="0">
                  <a:pos x="477" y="51"/>
                </a:cxn>
                <a:cxn ang="0">
                  <a:pos x="495" y="51"/>
                </a:cxn>
                <a:cxn ang="0">
                  <a:pos x="495" y="51"/>
                </a:cxn>
                <a:cxn ang="0">
                  <a:pos x="532" y="48"/>
                </a:cxn>
                <a:cxn ang="0">
                  <a:pos x="574" y="45"/>
                </a:cxn>
                <a:cxn ang="0">
                  <a:pos x="593" y="45"/>
                </a:cxn>
                <a:cxn ang="0">
                  <a:pos x="614" y="47"/>
                </a:cxn>
                <a:cxn ang="0">
                  <a:pos x="633" y="51"/>
                </a:cxn>
                <a:cxn ang="0">
                  <a:pos x="648" y="56"/>
                </a:cxn>
                <a:cxn ang="0">
                  <a:pos x="648" y="56"/>
                </a:cxn>
                <a:cxn ang="0">
                  <a:pos x="654" y="57"/>
                </a:cxn>
                <a:cxn ang="0">
                  <a:pos x="659" y="57"/>
                </a:cxn>
                <a:cxn ang="0">
                  <a:pos x="663" y="56"/>
                </a:cxn>
                <a:cxn ang="0">
                  <a:pos x="667" y="55"/>
                </a:cxn>
                <a:cxn ang="0">
                  <a:pos x="669" y="52"/>
                </a:cxn>
                <a:cxn ang="0">
                  <a:pos x="672" y="49"/>
                </a:cxn>
                <a:cxn ang="0">
                  <a:pos x="676" y="42"/>
                </a:cxn>
                <a:cxn ang="0">
                  <a:pos x="676" y="34"/>
                </a:cxn>
                <a:cxn ang="0">
                  <a:pos x="675" y="25"/>
                </a:cxn>
                <a:cxn ang="0">
                  <a:pos x="672" y="21"/>
                </a:cxn>
                <a:cxn ang="0">
                  <a:pos x="669" y="17"/>
                </a:cxn>
                <a:cxn ang="0">
                  <a:pos x="665" y="14"/>
                </a:cxn>
                <a:cxn ang="0">
                  <a:pos x="661" y="11"/>
                </a:cxn>
                <a:cxn ang="0">
                  <a:pos x="661" y="11"/>
                </a:cxn>
              </a:cxnLst>
              <a:rect b="b" l="0" r="r" t="0"/>
              <a:pathLst>
                <a:path h="57" w="676">
                  <a:moveTo>
                    <a:pt x="661" y="11"/>
                  </a:moveTo>
                  <a:lnTo>
                    <a:pt x="661" y="11"/>
                  </a:lnTo>
                  <a:lnTo>
                    <a:pt x="646" y="6"/>
                  </a:lnTo>
                  <a:lnTo>
                    <a:pt x="630" y="4"/>
                  </a:lnTo>
                  <a:lnTo>
                    <a:pt x="614" y="2"/>
                  </a:lnTo>
                  <a:lnTo>
                    <a:pt x="597" y="2"/>
                  </a:lnTo>
                  <a:lnTo>
                    <a:pt x="563" y="4"/>
                  </a:lnTo>
                  <a:lnTo>
                    <a:pt x="532" y="5"/>
                  </a:lnTo>
                  <a:lnTo>
                    <a:pt x="532" y="5"/>
                  </a:lnTo>
                  <a:lnTo>
                    <a:pt x="491" y="4"/>
                  </a:lnTo>
                  <a:lnTo>
                    <a:pt x="452" y="2"/>
                  </a:lnTo>
                  <a:lnTo>
                    <a:pt x="413" y="0"/>
                  </a:lnTo>
                  <a:lnTo>
                    <a:pt x="372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17" y="0"/>
                  </a:lnTo>
                  <a:lnTo>
                    <a:pt x="11" y="1"/>
                  </a:lnTo>
                  <a:lnTo>
                    <a:pt x="7" y="4"/>
                  </a:lnTo>
                  <a:lnTo>
                    <a:pt x="5" y="6"/>
                  </a:lnTo>
                  <a:lnTo>
                    <a:pt x="2" y="10"/>
                  </a:lnTo>
                  <a:lnTo>
                    <a:pt x="1" y="14"/>
                  </a:lnTo>
                  <a:lnTo>
                    <a:pt x="0" y="22"/>
                  </a:lnTo>
                  <a:lnTo>
                    <a:pt x="1" y="30"/>
                  </a:lnTo>
                  <a:lnTo>
                    <a:pt x="2" y="34"/>
                  </a:lnTo>
                  <a:lnTo>
                    <a:pt x="5" y="38"/>
                  </a:lnTo>
                  <a:lnTo>
                    <a:pt x="7" y="40"/>
                  </a:lnTo>
                  <a:lnTo>
                    <a:pt x="11" y="43"/>
                  </a:lnTo>
                  <a:lnTo>
                    <a:pt x="17" y="44"/>
                  </a:lnTo>
                  <a:lnTo>
                    <a:pt x="22" y="44"/>
                  </a:lnTo>
                  <a:lnTo>
                    <a:pt x="354" y="44"/>
                  </a:lnTo>
                  <a:lnTo>
                    <a:pt x="354" y="44"/>
                  </a:lnTo>
                  <a:lnTo>
                    <a:pt x="389" y="45"/>
                  </a:lnTo>
                  <a:lnTo>
                    <a:pt x="425" y="48"/>
                  </a:lnTo>
                  <a:lnTo>
                    <a:pt x="460" y="51"/>
                  </a:lnTo>
                  <a:lnTo>
                    <a:pt x="477" y="51"/>
                  </a:lnTo>
                  <a:lnTo>
                    <a:pt x="495" y="51"/>
                  </a:lnTo>
                  <a:lnTo>
                    <a:pt x="495" y="51"/>
                  </a:lnTo>
                  <a:lnTo>
                    <a:pt x="532" y="48"/>
                  </a:lnTo>
                  <a:lnTo>
                    <a:pt x="574" y="45"/>
                  </a:lnTo>
                  <a:lnTo>
                    <a:pt x="593" y="45"/>
                  </a:lnTo>
                  <a:lnTo>
                    <a:pt x="614" y="47"/>
                  </a:lnTo>
                  <a:lnTo>
                    <a:pt x="633" y="51"/>
                  </a:lnTo>
                  <a:lnTo>
                    <a:pt x="648" y="56"/>
                  </a:lnTo>
                  <a:lnTo>
                    <a:pt x="648" y="56"/>
                  </a:lnTo>
                  <a:lnTo>
                    <a:pt x="654" y="57"/>
                  </a:lnTo>
                  <a:lnTo>
                    <a:pt x="659" y="57"/>
                  </a:lnTo>
                  <a:lnTo>
                    <a:pt x="663" y="56"/>
                  </a:lnTo>
                  <a:lnTo>
                    <a:pt x="667" y="55"/>
                  </a:lnTo>
                  <a:lnTo>
                    <a:pt x="669" y="52"/>
                  </a:lnTo>
                  <a:lnTo>
                    <a:pt x="672" y="49"/>
                  </a:lnTo>
                  <a:lnTo>
                    <a:pt x="676" y="42"/>
                  </a:lnTo>
                  <a:lnTo>
                    <a:pt x="676" y="34"/>
                  </a:lnTo>
                  <a:lnTo>
                    <a:pt x="675" y="25"/>
                  </a:lnTo>
                  <a:lnTo>
                    <a:pt x="672" y="21"/>
                  </a:lnTo>
                  <a:lnTo>
                    <a:pt x="669" y="17"/>
                  </a:lnTo>
                  <a:lnTo>
                    <a:pt x="665" y="14"/>
                  </a:lnTo>
                  <a:lnTo>
                    <a:pt x="661" y="11"/>
                  </a:lnTo>
                  <a:lnTo>
                    <a:pt x="661" y="1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 sz="2400"/>
            </a:p>
          </p:txBody>
        </p:sp>
        <p:sp>
          <p:nvSpPr>
            <p:cNvPr id="80" name="Freeform 663"/>
            <p:cNvSpPr/>
            <p:nvPr/>
          </p:nvSpPr>
          <p:spPr bwMode="auto">
            <a:xfrm>
              <a:off x="4152901" y="2667000"/>
              <a:ext cx="404813" cy="69850"/>
            </a:xfrm>
            <a:custGeom>
              <a:cxnLst>
                <a:cxn ang="0">
                  <a:pos x="967" y="13"/>
                </a:cxn>
                <a:cxn ang="0">
                  <a:pos x="952" y="13"/>
                </a:cxn>
                <a:cxn ang="0">
                  <a:pos x="941" y="25"/>
                </a:cxn>
                <a:cxn ang="0">
                  <a:pos x="937" y="41"/>
                </a:cxn>
                <a:cxn ang="0">
                  <a:pos x="945" y="51"/>
                </a:cxn>
                <a:cxn ang="0">
                  <a:pos x="955" y="58"/>
                </a:cxn>
                <a:cxn ang="0">
                  <a:pos x="968" y="72"/>
                </a:cxn>
                <a:cxn ang="0">
                  <a:pos x="972" y="88"/>
                </a:cxn>
                <a:cxn ang="0">
                  <a:pos x="968" y="103"/>
                </a:cxn>
                <a:cxn ang="0">
                  <a:pos x="954" y="115"/>
                </a:cxn>
                <a:cxn ang="0">
                  <a:pos x="931" y="122"/>
                </a:cxn>
                <a:cxn ang="0">
                  <a:pos x="874" y="122"/>
                </a:cxn>
                <a:cxn ang="0">
                  <a:pos x="815" y="123"/>
                </a:cxn>
                <a:cxn ang="0">
                  <a:pos x="725" y="128"/>
                </a:cxn>
                <a:cxn ang="0">
                  <a:pos x="563" y="127"/>
                </a:cxn>
                <a:cxn ang="0">
                  <a:pos x="437" y="126"/>
                </a:cxn>
                <a:cxn ang="0">
                  <a:pos x="256" y="122"/>
                </a:cxn>
                <a:cxn ang="0">
                  <a:pos x="216" y="120"/>
                </a:cxn>
                <a:cxn ang="0">
                  <a:pos x="174" y="118"/>
                </a:cxn>
                <a:cxn ang="0">
                  <a:pos x="123" y="119"/>
                </a:cxn>
                <a:cxn ang="0">
                  <a:pos x="67" y="106"/>
                </a:cxn>
                <a:cxn ang="0">
                  <a:pos x="47" y="84"/>
                </a:cxn>
                <a:cxn ang="0">
                  <a:pos x="47" y="71"/>
                </a:cxn>
                <a:cxn ang="0">
                  <a:pos x="58" y="54"/>
                </a:cxn>
                <a:cxn ang="0">
                  <a:pos x="75" y="44"/>
                </a:cxn>
                <a:cxn ang="0">
                  <a:pos x="85" y="38"/>
                </a:cxn>
                <a:cxn ang="0">
                  <a:pos x="92" y="21"/>
                </a:cxn>
                <a:cxn ang="0">
                  <a:pos x="85" y="7"/>
                </a:cxn>
                <a:cxn ang="0">
                  <a:pos x="75" y="0"/>
                </a:cxn>
                <a:cxn ang="0">
                  <a:pos x="52" y="1"/>
                </a:cxn>
                <a:cxn ang="0">
                  <a:pos x="17" y="20"/>
                </a:cxn>
                <a:cxn ang="0">
                  <a:pos x="1" y="55"/>
                </a:cxn>
                <a:cxn ang="0">
                  <a:pos x="1" y="82"/>
                </a:cxn>
                <a:cxn ang="0">
                  <a:pos x="5" y="109"/>
                </a:cxn>
                <a:cxn ang="0">
                  <a:pos x="17" y="129"/>
                </a:cxn>
                <a:cxn ang="0">
                  <a:pos x="35" y="144"/>
                </a:cxn>
                <a:cxn ang="0">
                  <a:pos x="85" y="161"/>
                </a:cxn>
                <a:cxn ang="0">
                  <a:pos x="165" y="166"/>
                </a:cxn>
                <a:cxn ang="0">
                  <a:pos x="243" y="167"/>
                </a:cxn>
                <a:cxn ang="0">
                  <a:pos x="402" y="173"/>
                </a:cxn>
                <a:cxn ang="0">
                  <a:pos x="509" y="171"/>
                </a:cxn>
                <a:cxn ang="0">
                  <a:pos x="648" y="173"/>
                </a:cxn>
                <a:cxn ang="0">
                  <a:pos x="704" y="178"/>
                </a:cxn>
                <a:cxn ang="0">
                  <a:pos x="795" y="175"/>
                </a:cxn>
                <a:cxn ang="0">
                  <a:pos x="918" y="167"/>
                </a:cxn>
                <a:cxn ang="0">
                  <a:pos x="951" y="165"/>
                </a:cxn>
                <a:cxn ang="0">
                  <a:pos x="989" y="148"/>
                </a:cxn>
                <a:cxn ang="0">
                  <a:pos x="1018" y="110"/>
                </a:cxn>
                <a:cxn ang="0">
                  <a:pos x="1022" y="97"/>
                </a:cxn>
                <a:cxn ang="0">
                  <a:pos x="1020" y="76"/>
                </a:cxn>
                <a:cxn ang="0">
                  <a:pos x="1003" y="42"/>
                </a:cxn>
                <a:cxn ang="0">
                  <a:pos x="972" y="14"/>
                </a:cxn>
              </a:cxnLst>
              <a:rect b="b" l="0" r="r" t="0"/>
              <a:pathLst>
                <a:path h="178" w="1023">
                  <a:moveTo>
                    <a:pt x="972" y="14"/>
                  </a:moveTo>
                  <a:lnTo>
                    <a:pt x="972" y="14"/>
                  </a:lnTo>
                  <a:lnTo>
                    <a:pt x="967" y="13"/>
                  </a:lnTo>
                  <a:lnTo>
                    <a:pt x="962" y="12"/>
                  </a:lnTo>
                  <a:lnTo>
                    <a:pt x="958" y="12"/>
                  </a:lnTo>
                  <a:lnTo>
                    <a:pt x="952" y="13"/>
                  </a:lnTo>
                  <a:lnTo>
                    <a:pt x="948" y="16"/>
                  </a:lnTo>
                  <a:lnTo>
                    <a:pt x="946" y="18"/>
                  </a:lnTo>
                  <a:lnTo>
                    <a:pt x="941" y="25"/>
                  </a:lnTo>
                  <a:lnTo>
                    <a:pt x="937" y="33"/>
                  </a:lnTo>
                  <a:lnTo>
                    <a:pt x="937" y="37"/>
                  </a:lnTo>
                  <a:lnTo>
                    <a:pt x="937" y="41"/>
                  </a:lnTo>
                  <a:lnTo>
                    <a:pt x="938" y="44"/>
                  </a:lnTo>
                  <a:lnTo>
                    <a:pt x="941" y="48"/>
                  </a:lnTo>
                  <a:lnTo>
                    <a:pt x="945" y="51"/>
                  </a:lnTo>
                  <a:lnTo>
                    <a:pt x="948" y="54"/>
                  </a:lnTo>
                  <a:lnTo>
                    <a:pt x="948" y="54"/>
                  </a:lnTo>
                  <a:lnTo>
                    <a:pt x="955" y="58"/>
                  </a:lnTo>
                  <a:lnTo>
                    <a:pt x="960" y="61"/>
                  </a:lnTo>
                  <a:lnTo>
                    <a:pt x="964" y="67"/>
                  </a:lnTo>
                  <a:lnTo>
                    <a:pt x="968" y="72"/>
                  </a:lnTo>
                  <a:lnTo>
                    <a:pt x="971" y="77"/>
                  </a:lnTo>
                  <a:lnTo>
                    <a:pt x="972" y="82"/>
                  </a:lnTo>
                  <a:lnTo>
                    <a:pt x="972" y="88"/>
                  </a:lnTo>
                  <a:lnTo>
                    <a:pt x="972" y="93"/>
                  </a:lnTo>
                  <a:lnTo>
                    <a:pt x="971" y="98"/>
                  </a:lnTo>
                  <a:lnTo>
                    <a:pt x="968" y="103"/>
                  </a:lnTo>
                  <a:lnTo>
                    <a:pt x="964" y="109"/>
                  </a:lnTo>
                  <a:lnTo>
                    <a:pt x="959" y="112"/>
                  </a:lnTo>
                  <a:lnTo>
                    <a:pt x="954" y="115"/>
                  </a:lnTo>
                  <a:lnTo>
                    <a:pt x="947" y="119"/>
                  </a:lnTo>
                  <a:lnTo>
                    <a:pt x="939" y="120"/>
                  </a:lnTo>
                  <a:lnTo>
                    <a:pt x="931" y="122"/>
                  </a:lnTo>
                  <a:lnTo>
                    <a:pt x="931" y="122"/>
                  </a:lnTo>
                  <a:lnTo>
                    <a:pt x="903" y="122"/>
                  </a:lnTo>
                  <a:lnTo>
                    <a:pt x="874" y="122"/>
                  </a:lnTo>
                  <a:lnTo>
                    <a:pt x="874" y="122"/>
                  </a:lnTo>
                  <a:lnTo>
                    <a:pt x="844" y="122"/>
                  </a:lnTo>
                  <a:lnTo>
                    <a:pt x="815" y="123"/>
                  </a:lnTo>
                  <a:lnTo>
                    <a:pt x="757" y="127"/>
                  </a:lnTo>
                  <a:lnTo>
                    <a:pt x="757" y="127"/>
                  </a:lnTo>
                  <a:lnTo>
                    <a:pt x="725" y="128"/>
                  </a:lnTo>
                  <a:lnTo>
                    <a:pt x="692" y="129"/>
                  </a:lnTo>
                  <a:lnTo>
                    <a:pt x="627" y="128"/>
                  </a:lnTo>
                  <a:lnTo>
                    <a:pt x="563" y="127"/>
                  </a:lnTo>
                  <a:lnTo>
                    <a:pt x="497" y="126"/>
                  </a:lnTo>
                  <a:lnTo>
                    <a:pt x="497" y="126"/>
                  </a:lnTo>
                  <a:lnTo>
                    <a:pt x="437" y="126"/>
                  </a:lnTo>
                  <a:lnTo>
                    <a:pt x="377" y="124"/>
                  </a:lnTo>
                  <a:lnTo>
                    <a:pt x="317" y="123"/>
                  </a:lnTo>
                  <a:lnTo>
                    <a:pt x="256" y="122"/>
                  </a:lnTo>
                  <a:lnTo>
                    <a:pt x="256" y="122"/>
                  </a:lnTo>
                  <a:lnTo>
                    <a:pt x="236" y="122"/>
                  </a:lnTo>
                  <a:lnTo>
                    <a:pt x="216" y="120"/>
                  </a:lnTo>
                  <a:lnTo>
                    <a:pt x="195" y="119"/>
                  </a:lnTo>
                  <a:lnTo>
                    <a:pt x="174" y="118"/>
                  </a:lnTo>
                  <a:lnTo>
                    <a:pt x="174" y="118"/>
                  </a:lnTo>
                  <a:lnTo>
                    <a:pt x="149" y="119"/>
                  </a:lnTo>
                  <a:lnTo>
                    <a:pt x="123" y="119"/>
                  </a:lnTo>
                  <a:lnTo>
                    <a:pt x="123" y="119"/>
                  </a:lnTo>
                  <a:lnTo>
                    <a:pt x="81" y="114"/>
                  </a:lnTo>
                  <a:lnTo>
                    <a:pt x="81" y="114"/>
                  </a:lnTo>
                  <a:lnTo>
                    <a:pt x="67" y="106"/>
                  </a:lnTo>
                  <a:lnTo>
                    <a:pt x="56" y="97"/>
                  </a:lnTo>
                  <a:lnTo>
                    <a:pt x="50" y="88"/>
                  </a:lnTo>
                  <a:lnTo>
                    <a:pt x="47" y="84"/>
                  </a:lnTo>
                  <a:lnTo>
                    <a:pt x="46" y="80"/>
                  </a:lnTo>
                  <a:lnTo>
                    <a:pt x="46" y="76"/>
                  </a:lnTo>
                  <a:lnTo>
                    <a:pt x="47" y="71"/>
                  </a:lnTo>
                  <a:lnTo>
                    <a:pt x="48" y="67"/>
                  </a:lnTo>
                  <a:lnTo>
                    <a:pt x="51" y="63"/>
                  </a:lnTo>
                  <a:lnTo>
                    <a:pt x="58" y="54"/>
                  </a:lnTo>
                  <a:lnTo>
                    <a:pt x="69" y="46"/>
                  </a:lnTo>
                  <a:lnTo>
                    <a:pt x="69" y="46"/>
                  </a:lnTo>
                  <a:lnTo>
                    <a:pt x="75" y="44"/>
                  </a:lnTo>
                  <a:lnTo>
                    <a:pt x="79" y="43"/>
                  </a:lnTo>
                  <a:lnTo>
                    <a:pt x="82" y="41"/>
                  </a:lnTo>
                  <a:lnTo>
                    <a:pt x="85" y="38"/>
                  </a:lnTo>
                  <a:lnTo>
                    <a:pt x="88" y="34"/>
                  </a:lnTo>
                  <a:lnTo>
                    <a:pt x="90" y="30"/>
                  </a:lnTo>
                  <a:lnTo>
                    <a:pt x="92" y="21"/>
                  </a:lnTo>
                  <a:lnTo>
                    <a:pt x="90" y="13"/>
                  </a:lnTo>
                  <a:lnTo>
                    <a:pt x="88" y="9"/>
                  </a:lnTo>
                  <a:lnTo>
                    <a:pt x="85" y="7"/>
                  </a:lnTo>
                  <a:lnTo>
                    <a:pt x="82" y="4"/>
                  </a:lnTo>
                  <a:lnTo>
                    <a:pt x="79" y="1"/>
                  </a:lnTo>
                  <a:lnTo>
                    <a:pt x="75" y="0"/>
                  </a:lnTo>
                  <a:lnTo>
                    <a:pt x="69" y="0"/>
                  </a:lnTo>
                  <a:lnTo>
                    <a:pt x="69" y="0"/>
                  </a:lnTo>
                  <a:lnTo>
                    <a:pt x="52" y="1"/>
                  </a:lnTo>
                  <a:lnTo>
                    <a:pt x="38" y="5"/>
                  </a:lnTo>
                  <a:lnTo>
                    <a:pt x="26" y="12"/>
                  </a:lnTo>
                  <a:lnTo>
                    <a:pt x="17" y="20"/>
                  </a:lnTo>
                  <a:lnTo>
                    <a:pt x="11" y="29"/>
                  </a:lnTo>
                  <a:lnTo>
                    <a:pt x="5" y="41"/>
                  </a:lnTo>
                  <a:lnTo>
                    <a:pt x="1" y="55"/>
                  </a:lnTo>
                  <a:lnTo>
                    <a:pt x="0" y="72"/>
                  </a:lnTo>
                  <a:lnTo>
                    <a:pt x="0" y="72"/>
                  </a:lnTo>
                  <a:lnTo>
                    <a:pt x="1" y="82"/>
                  </a:lnTo>
                  <a:lnTo>
                    <a:pt x="1" y="92"/>
                  </a:lnTo>
                  <a:lnTo>
                    <a:pt x="4" y="101"/>
                  </a:lnTo>
                  <a:lnTo>
                    <a:pt x="5" y="109"/>
                  </a:lnTo>
                  <a:lnTo>
                    <a:pt x="9" y="116"/>
                  </a:lnTo>
                  <a:lnTo>
                    <a:pt x="13" y="123"/>
                  </a:lnTo>
                  <a:lnTo>
                    <a:pt x="17" y="129"/>
                  </a:lnTo>
                  <a:lnTo>
                    <a:pt x="22" y="135"/>
                  </a:lnTo>
                  <a:lnTo>
                    <a:pt x="29" y="140"/>
                  </a:lnTo>
                  <a:lnTo>
                    <a:pt x="35" y="144"/>
                  </a:lnTo>
                  <a:lnTo>
                    <a:pt x="50" y="152"/>
                  </a:lnTo>
                  <a:lnTo>
                    <a:pt x="67" y="157"/>
                  </a:lnTo>
                  <a:lnTo>
                    <a:pt x="85" y="161"/>
                  </a:lnTo>
                  <a:lnTo>
                    <a:pt x="85" y="161"/>
                  </a:lnTo>
                  <a:lnTo>
                    <a:pt x="124" y="165"/>
                  </a:lnTo>
                  <a:lnTo>
                    <a:pt x="165" y="166"/>
                  </a:lnTo>
                  <a:lnTo>
                    <a:pt x="204" y="167"/>
                  </a:lnTo>
                  <a:lnTo>
                    <a:pt x="243" y="167"/>
                  </a:lnTo>
                  <a:lnTo>
                    <a:pt x="243" y="167"/>
                  </a:lnTo>
                  <a:lnTo>
                    <a:pt x="296" y="169"/>
                  </a:lnTo>
                  <a:lnTo>
                    <a:pt x="349" y="170"/>
                  </a:lnTo>
                  <a:lnTo>
                    <a:pt x="402" y="173"/>
                  </a:lnTo>
                  <a:lnTo>
                    <a:pt x="454" y="173"/>
                  </a:lnTo>
                  <a:lnTo>
                    <a:pt x="454" y="173"/>
                  </a:lnTo>
                  <a:lnTo>
                    <a:pt x="509" y="171"/>
                  </a:lnTo>
                  <a:lnTo>
                    <a:pt x="564" y="170"/>
                  </a:lnTo>
                  <a:lnTo>
                    <a:pt x="620" y="170"/>
                  </a:lnTo>
                  <a:lnTo>
                    <a:pt x="648" y="173"/>
                  </a:lnTo>
                  <a:lnTo>
                    <a:pt x="674" y="175"/>
                  </a:lnTo>
                  <a:lnTo>
                    <a:pt x="674" y="175"/>
                  </a:lnTo>
                  <a:lnTo>
                    <a:pt x="704" y="178"/>
                  </a:lnTo>
                  <a:lnTo>
                    <a:pt x="734" y="178"/>
                  </a:lnTo>
                  <a:lnTo>
                    <a:pt x="765" y="177"/>
                  </a:lnTo>
                  <a:lnTo>
                    <a:pt x="795" y="175"/>
                  </a:lnTo>
                  <a:lnTo>
                    <a:pt x="857" y="170"/>
                  </a:lnTo>
                  <a:lnTo>
                    <a:pt x="888" y="169"/>
                  </a:lnTo>
                  <a:lnTo>
                    <a:pt x="918" y="167"/>
                  </a:lnTo>
                  <a:lnTo>
                    <a:pt x="918" y="167"/>
                  </a:lnTo>
                  <a:lnTo>
                    <a:pt x="935" y="166"/>
                  </a:lnTo>
                  <a:lnTo>
                    <a:pt x="951" y="165"/>
                  </a:lnTo>
                  <a:lnTo>
                    <a:pt x="965" y="161"/>
                  </a:lnTo>
                  <a:lnTo>
                    <a:pt x="977" y="156"/>
                  </a:lnTo>
                  <a:lnTo>
                    <a:pt x="989" y="148"/>
                  </a:lnTo>
                  <a:lnTo>
                    <a:pt x="999" y="137"/>
                  </a:lnTo>
                  <a:lnTo>
                    <a:pt x="1009" y="126"/>
                  </a:lnTo>
                  <a:lnTo>
                    <a:pt x="1018" y="110"/>
                  </a:lnTo>
                  <a:lnTo>
                    <a:pt x="1018" y="110"/>
                  </a:lnTo>
                  <a:lnTo>
                    <a:pt x="1020" y="103"/>
                  </a:lnTo>
                  <a:lnTo>
                    <a:pt x="1022" y="97"/>
                  </a:lnTo>
                  <a:lnTo>
                    <a:pt x="1023" y="90"/>
                  </a:lnTo>
                  <a:lnTo>
                    <a:pt x="1022" y="82"/>
                  </a:lnTo>
                  <a:lnTo>
                    <a:pt x="1020" y="76"/>
                  </a:lnTo>
                  <a:lnTo>
                    <a:pt x="1019" y="69"/>
                  </a:lnTo>
                  <a:lnTo>
                    <a:pt x="1013" y="55"/>
                  </a:lnTo>
                  <a:lnTo>
                    <a:pt x="1003" y="42"/>
                  </a:lnTo>
                  <a:lnTo>
                    <a:pt x="994" y="31"/>
                  </a:lnTo>
                  <a:lnTo>
                    <a:pt x="982" y="21"/>
                  </a:lnTo>
                  <a:lnTo>
                    <a:pt x="972" y="14"/>
                  </a:lnTo>
                  <a:lnTo>
                    <a:pt x="972" y="1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 sz="2400"/>
            </a:p>
          </p:txBody>
        </p:sp>
      </p:grpSp>
      <p:grpSp>
        <p:nvGrpSpPr>
          <p:cNvPr id="81" name="组合 80"/>
          <p:cNvGrpSpPr/>
          <p:nvPr/>
        </p:nvGrpSpPr>
        <p:grpSpPr>
          <a:xfrm>
            <a:off x="874924" y="2495550"/>
            <a:ext cx="1714351" cy="1277364"/>
            <a:chOff x="4148138" y="3128963"/>
            <a:chExt cx="798513" cy="611188"/>
          </a:xfrm>
          <a:solidFill>
            <a:schemeClr val="tx1"/>
          </a:solidFill>
        </p:grpSpPr>
        <p:sp>
          <p:nvSpPr>
            <p:cNvPr id="82" name="Freeform 791"/>
            <p:cNvSpPr/>
            <p:nvPr/>
          </p:nvSpPr>
          <p:spPr bwMode="auto">
            <a:xfrm>
              <a:off x="4168776" y="3275013"/>
              <a:ext cx="30163" cy="60325"/>
            </a:xfrm>
            <a:custGeom>
              <a:cxnLst>
                <a:cxn ang="0">
                  <a:pos x="65" y="2"/>
                </a:cxn>
                <a:cxn ang="0">
                  <a:pos x="65" y="2"/>
                </a:cxn>
                <a:cxn ang="0">
                  <a:pos x="59" y="8"/>
                </a:cxn>
                <a:cxn ang="0">
                  <a:pos x="52" y="15"/>
                </a:cxn>
                <a:cxn ang="0">
                  <a:pos x="47" y="23"/>
                </a:cxn>
                <a:cxn ang="0">
                  <a:pos x="43" y="32"/>
                </a:cxn>
                <a:cxn ang="0">
                  <a:pos x="34" y="49"/>
                </a:cxn>
                <a:cxn ang="0">
                  <a:pos x="27" y="66"/>
                </a:cxn>
                <a:cxn ang="0">
                  <a:pos x="27" y="66"/>
                </a:cxn>
                <a:cxn ang="0">
                  <a:pos x="18" y="85"/>
                </a:cxn>
                <a:cxn ang="0">
                  <a:pos x="10" y="105"/>
                </a:cxn>
                <a:cxn ang="0">
                  <a:pos x="4" y="125"/>
                </a:cxn>
                <a:cxn ang="0">
                  <a:pos x="0" y="145"/>
                </a:cxn>
                <a:cxn ang="0">
                  <a:pos x="0" y="145"/>
                </a:cxn>
                <a:cxn ang="0">
                  <a:pos x="0" y="147"/>
                </a:cxn>
                <a:cxn ang="0">
                  <a:pos x="1" y="149"/>
                </a:cxn>
                <a:cxn ang="0">
                  <a:pos x="4" y="152"/>
                </a:cxn>
                <a:cxn ang="0">
                  <a:pos x="6" y="152"/>
                </a:cxn>
                <a:cxn ang="0">
                  <a:pos x="8" y="152"/>
                </a:cxn>
                <a:cxn ang="0">
                  <a:pos x="10" y="151"/>
                </a:cxn>
                <a:cxn ang="0">
                  <a:pos x="10" y="148"/>
                </a:cxn>
                <a:cxn ang="0">
                  <a:pos x="10" y="148"/>
                </a:cxn>
                <a:cxn ang="0">
                  <a:pos x="14" y="130"/>
                </a:cxn>
                <a:cxn ang="0">
                  <a:pos x="21" y="113"/>
                </a:cxn>
                <a:cxn ang="0">
                  <a:pos x="34" y="79"/>
                </a:cxn>
                <a:cxn ang="0">
                  <a:pos x="34" y="79"/>
                </a:cxn>
                <a:cxn ang="0">
                  <a:pos x="40" y="60"/>
                </a:cxn>
                <a:cxn ang="0">
                  <a:pos x="50" y="42"/>
                </a:cxn>
                <a:cxn ang="0">
                  <a:pos x="55" y="33"/>
                </a:cxn>
                <a:cxn ang="0">
                  <a:pos x="60" y="24"/>
                </a:cxn>
                <a:cxn ang="0">
                  <a:pos x="67" y="16"/>
                </a:cxn>
                <a:cxn ang="0">
                  <a:pos x="74" y="9"/>
                </a:cxn>
                <a:cxn ang="0">
                  <a:pos x="74" y="9"/>
                </a:cxn>
                <a:cxn ang="0">
                  <a:pos x="76" y="8"/>
                </a:cxn>
                <a:cxn ang="0">
                  <a:pos x="76" y="6"/>
                </a:cxn>
                <a:cxn ang="0">
                  <a:pos x="76" y="4"/>
                </a:cxn>
                <a:cxn ang="0">
                  <a:pos x="74" y="2"/>
                </a:cxn>
                <a:cxn ang="0">
                  <a:pos x="71" y="0"/>
                </a:cxn>
                <a:cxn ang="0">
                  <a:pos x="68" y="0"/>
                </a:cxn>
                <a:cxn ang="0">
                  <a:pos x="65" y="2"/>
                </a:cxn>
                <a:cxn ang="0">
                  <a:pos x="65" y="2"/>
                </a:cxn>
              </a:cxnLst>
              <a:rect b="b" l="0" r="r" t="0"/>
              <a:pathLst>
                <a:path h="152" w="76">
                  <a:moveTo>
                    <a:pt x="65" y="2"/>
                  </a:moveTo>
                  <a:lnTo>
                    <a:pt x="65" y="2"/>
                  </a:lnTo>
                  <a:lnTo>
                    <a:pt x="59" y="8"/>
                  </a:lnTo>
                  <a:lnTo>
                    <a:pt x="52" y="15"/>
                  </a:lnTo>
                  <a:lnTo>
                    <a:pt x="47" y="23"/>
                  </a:lnTo>
                  <a:lnTo>
                    <a:pt x="43" y="32"/>
                  </a:lnTo>
                  <a:lnTo>
                    <a:pt x="34" y="49"/>
                  </a:lnTo>
                  <a:lnTo>
                    <a:pt x="27" y="66"/>
                  </a:lnTo>
                  <a:lnTo>
                    <a:pt x="27" y="66"/>
                  </a:lnTo>
                  <a:lnTo>
                    <a:pt x="18" y="85"/>
                  </a:lnTo>
                  <a:lnTo>
                    <a:pt x="10" y="105"/>
                  </a:lnTo>
                  <a:lnTo>
                    <a:pt x="4" y="125"/>
                  </a:lnTo>
                  <a:lnTo>
                    <a:pt x="0" y="145"/>
                  </a:lnTo>
                  <a:lnTo>
                    <a:pt x="0" y="145"/>
                  </a:lnTo>
                  <a:lnTo>
                    <a:pt x="0" y="147"/>
                  </a:lnTo>
                  <a:lnTo>
                    <a:pt x="1" y="149"/>
                  </a:lnTo>
                  <a:lnTo>
                    <a:pt x="4" y="152"/>
                  </a:lnTo>
                  <a:lnTo>
                    <a:pt x="6" y="152"/>
                  </a:lnTo>
                  <a:lnTo>
                    <a:pt x="8" y="152"/>
                  </a:lnTo>
                  <a:lnTo>
                    <a:pt x="10" y="151"/>
                  </a:lnTo>
                  <a:lnTo>
                    <a:pt x="10" y="148"/>
                  </a:lnTo>
                  <a:lnTo>
                    <a:pt x="10" y="148"/>
                  </a:lnTo>
                  <a:lnTo>
                    <a:pt x="14" y="130"/>
                  </a:lnTo>
                  <a:lnTo>
                    <a:pt x="21" y="113"/>
                  </a:lnTo>
                  <a:lnTo>
                    <a:pt x="34" y="79"/>
                  </a:lnTo>
                  <a:lnTo>
                    <a:pt x="34" y="79"/>
                  </a:lnTo>
                  <a:lnTo>
                    <a:pt x="40" y="60"/>
                  </a:lnTo>
                  <a:lnTo>
                    <a:pt x="50" y="42"/>
                  </a:lnTo>
                  <a:lnTo>
                    <a:pt x="55" y="33"/>
                  </a:lnTo>
                  <a:lnTo>
                    <a:pt x="60" y="24"/>
                  </a:lnTo>
                  <a:lnTo>
                    <a:pt x="67" y="16"/>
                  </a:lnTo>
                  <a:lnTo>
                    <a:pt x="74" y="9"/>
                  </a:lnTo>
                  <a:lnTo>
                    <a:pt x="74" y="9"/>
                  </a:lnTo>
                  <a:lnTo>
                    <a:pt x="76" y="8"/>
                  </a:lnTo>
                  <a:lnTo>
                    <a:pt x="76" y="6"/>
                  </a:lnTo>
                  <a:lnTo>
                    <a:pt x="76" y="4"/>
                  </a:lnTo>
                  <a:lnTo>
                    <a:pt x="74" y="2"/>
                  </a:lnTo>
                  <a:lnTo>
                    <a:pt x="71" y="0"/>
                  </a:lnTo>
                  <a:lnTo>
                    <a:pt x="68" y="0"/>
                  </a:lnTo>
                  <a:lnTo>
                    <a:pt x="65" y="2"/>
                  </a:lnTo>
                  <a:lnTo>
                    <a:pt x="65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 sz="2400"/>
            </a:p>
          </p:txBody>
        </p:sp>
        <p:sp>
          <p:nvSpPr>
            <p:cNvPr id="83" name="Freeform 792"/>
            <p:cNvSpPr/>
            <p:nvPr/>
          </p:nvSpPr>
          <p:spPr bwMode="auto">
            <a:xfrm>
              <a:off x="4179888" y="3259138"/>
              <a:ext cx="46038" cy="98425"/>
            </a:xfrm>
            <a:custGeom>
              <a:cxnLst>
                <a:cxn ang="0">
                  <a:pos x="109" y="2"/>
                </a:cxn>
                <a:cxn ang="0">
                  <a:pos x="109" y="2"/>
                </a:cxn>
                <a:cxn ang="0">
                  <a:pos x="88" y="25"/>
                </a:cxn>
                <a:cxn ang="0">
                  <a:pos x="68" y="51"/>
                </a:cxn>
                <a:cxn ang="0">
                  <a:pos x="59" y="65"/>
                </a:cxn>
                <a:cxn ang="0">
                  <a:pos x="51" y="79"/>
                </a:cxn>
                <a:cxn ang="0">
                  <a:pos x="45" y="92"/>
                </a:cxn>
                <a:cxn ang="0">
                  <a:pos x="38" y="106"/>
                </a:cxn>
                <a:cxn ang="0">
                  <a:pos x="38" y="106"/>
                </a:cxn>
                <a:cxn ang="0">
                  <a:pos x="26" y="139"/>
                </a:cxn>
                <a:cxn ang="0">
                  <a:pos x="14" y="173"/>
                </a:cxn>
                <a:cxn ang="0">
                  <a:pos x="9" y="190"/>
                </a:cxn>
                <a:cxn ang="0">
                  <a:pos x="5" y="207"/>
                </a:cxn>
                <a:cxn ang="0">
                  <a:pos x="1" y="224"/>
                </a:cxn>
                <a:cxn ang="0">
                  <a:pos x="0" y="241"/>
                </a:cxn>
                <a:cxn ang="0">
                  <a:pos x="0" y="241"/>
                </a:cxn>
                <a:cxn ang="0">
                  <a:pos x="0" y="244"/>
                </a:cxn>
                <a:cxn ang="0">
                  <a:pos x="1" y="246"/>
                </a:cxn>
                <a:cxn ang="0">
                  <a:pos x="5" y="248"/>
                </a:cxn>
                <a:cxn ang="0">
                  <a:pos x="9" y="246"/>
                </a:cxn>
                <a:cxn ang="0">
                  <a:pos x="11" y="244"/>
                </a:cxn>
                <a:cxn ang="0">
                  <a:pos x="12" y="241"/>
                </a:cxn>
                <a:cxn ang="0">
                  <a:pos x="12" y="241"/>
                </a:cxn>
                <a:cxn ang="0">
                  <a:pos x="13" y="227"/>
                </a:cxn>
                <a:cxn ang="0">
                  <a:pos x="16" y="211"/>
                </a:cxn>
                <a:cxn ang="0">
                  <a:pos x="20" y="195"/>
                </a:cxn>
                <a:cxn ang="0">
                  <a:pos x="25" y="180"/>
                </a:cxn>
                <a:cxn ang="0">
                  <a:pos x="35" y="150"/>
                </a:cxn>
                <a:cxn ang="0">
                  <a:pos x="46" y="119"/>
                </a:cxn>
                <a:cxn ang="0">
                  <a:pos x="46" y="119"/>
                </a:cxn>
                <a:cxn ang="0">
                  <a:pos x="51" y="105"/>
                </a:cxn>
                <a:cxn ang="0">
                  <a:pos x="59" y="91"/>
                </a:cxn>
                <a:cxn ang="0">
                  <a:pos x="67" y="75"/>
                </a:cxn>
                <a:cxn ang="0">
                  <a:pos x="75" y="61"/>
                </a:cxn>
                <a:cxn ang="0">
                  <a:pos x="85" y="48"/>
                </a:cxn>
                <a:cxn ang="0">
                  <a:pos x="96" y="34"/>
                </a:cxn>
                <a:cxn ang="0">
                  <a:pos x="117" y="10"/>
                </a:cxn>
                <a:cxn ang="0">
                  <a:pos x="117" y="10"/>
                </a:cxn>
                <a:cxn ang="0">
                  <a:pos x="118" y="8"/>
                </a:cxn>
                <a:cxn ang="0">
                  <a:pos x="118" y="6"/>
                </a:cxn>
                <a:cxn ang="0">
                  <a:pos x="117" y="2"/>
                </a:cxn>
                <a:cxn ang="0">
                  <a:pos x="113" y="0"/>
                </a:cxn>
                <a:cxn ang="0">
                  <a:pos x="110" y="0"/>
                </a:cxn>
                <a:cxn ang="0">
                  <a:pos x="109" y="2"/>
                </a:cxn>
                <a:cxn ang="0">
                  <a:pos x="109" y="2"/>
                </a:cxn>
              </a:cxnLst>
              <a:rect b="b" l="0" r="r" t="0"/>
              <a:pathLst>
                <a:path h="248" w="118">
                  <a:moveTo>
                    <a:pt x="109" y="2"/>
                  </a:moveTo>
                  <a:lnTo>
                    <a:pt x="109" y="2"/>
                  </a:lnTo>
                  <a:lnTo>
                    <a:pt x="88" y="25"/>
                  </a:lnTo>
                  <a:lnTo>
                    <a:pt x="68" y="51"/>
                  </a:lnTo>
                  <a:lnTo>
                    <a:pt x="59" y="65"/>
                  </a:lnTo>
                  <a:lnTo>
                    <a:pt x="51" y="79"/>
                  </a:lnTo>
                  <a:lnTo>
                    <a:pt x="45" y="92"/>
                  </a:lnTo>
                  <a:lnTo>
                    <a:pt x="38" y="106"/>
                  </a:lnTo>
                  <a:lnTo>
                    <a:pt x="38" y="106"/>
                  </a:lnTo>
                  <a:lnTo>
                    <a:pt x="26" y="139"/>
                  </a:lnTo>
                  <a:lnTo>
                    <a:pt x="14" y="173"/>
                  </a:lnTo>
                  <a:lnTo>
                    <a:pt x="9" y="190"/>
                  </a:lnTo>
                  <a:lnTo>
                    <a:pt x="5" y="207"/>
                  </a:lnTo>
                  <a:lnTo>
                    <a:pt x="1" y="224"/>
                  </a:lnTo>
                  <a:lnTo>
                    <a:pt x="0" y="241"/>
                  </a:lnTo>
                  <a:lnTo>
                    <a:pt x="0" y="241"/>
                  </a:lnTo>
                  <a:lnTo>
                    <a:pt x="0" y="244"/>
                  </a:lnTo>
                  <a:lnTo>
                    <a:pt x="1" y="246"/>
                  </a:lnTo>
                  <a:lnTo>
                    <a:pt x="5" y="248"/>
                  </a:lnTo>
                  <a:lnTo>
                    <a:pt x="9" y="246"/>
                  </a:lnTo>
                  <a:lnTo>
                    <a:pt x="11" y="244"/>
                  </a:lnTo>
                  <a:lnTo>
                    <a:pt x="12" y="241"/>
                  </a:lnTo>
                  <a:lnTo>
                    <a:pt x="12" y="241"/>
                  </a:lnTo>
                  <a:lnTo>
                    <a:pt x="13" y="227"/>
                  </a:lnTo>
                  <a:lnTo>
                    <a:pt x="16" y="211"/>
                  </a:lnTo>
                  <a:lnTo>
                    <a:pt x="20" y="195"/>
                  </a:lnTo>
                  <a:lnTo>
                    <a:pt x="25" y="180"/>
                  </a:lnTo>
                  <a:lnTo>
                    <a:pt x="35" y="150"/>
                  </a:lnTo>
                  <a:lnTo>
                    <a:pt x="46" y="119"/>
                  </a:lnTo>
                  <a:lnTo>
                    <a:pt x="46" y="119"/>
                  </a:lnTo>
                  <a:lnTo>
                    <a:pt x="51" y="105"/>
                  </a:lnTo>
                  <a:lnTo>
                    <a:pt x="59" y="91"/>
                  </a:lnTo>
                  <a:lnTo>
                    <a:pt x="67" y="75"/>
                  </a:lnTo>
                  <a:lnTo>
                    <a:pt x="75" y="61"/>
                  </a:lnTo>
                  <a:lnTo>
                    <a:pt x="85" y="48"/>
                  </a:lnTo>
                  <a:lnTo>
                    <a:pt x="96" y="34"/>
                  </a:lnTo>
                  <a:lnTo>
                    <a:pt x="117" y="10"/>
                  </a:lnTo>
                  <a:lnTo>
                    <a:pt x="117" y="10"/>
                  </a:lnTo>
                  <a:lnTo>
                    <a:pt x="118" y="8"/>
                  </a:lnTo>
                  <a:lnTo>
                    <a:pt x="118" y="6"/>
                  </a:lnTo>
                  <a:lnTo>
                    <a:pt x="117" y="2"/>
                  </a:lnTo>
                  <a:lnTo>
                    <a:pt x="113" y="0"/>
                  </a:lnTo>
                  <a:lnTo>
                    <a:pt x="110" y="0"/>
                  </a:lnTo>
                  <a:lnTo>
                    <a:pt x="109" y="2"/>
                  </a:lnTo>
                  <a:lnTo>
                    <a:pt x="109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 sz="2400"/>
            </a:p>
          </p:txBody>
        </p:sp>
        <p:sp>
          <p:nvSpPr>
            <p:cNvPr id="84" name="Freeform 793"/>
            <p:cNvSpPr/>
            <p:nvPr/>
          </p:nvSpPr>
          <p:spPr bwMode="auto">
            <a:xfrm>
              <a:off x="4194176" y="3235325"/>
              <a:ext cx="60325" cy="142875"/>
            </a:xfrm>
            <a:custGeom>
              <a:cxnLst>
                <a:cxn ang="0">
                  <a:pos x="143" y="1"/>
                </a:cxn>
                <a:cxn ang="0">
                  <a:pos x="143" y="1"/>
                </a:cxn>
                <a:cxn ang="0">
                  <a:pos x="131" y="16"/>
                </a:cxn>
                <a:cxn ang="0">
                  <a:pos x="122" y="31"/>
                </a:cxn>
                <a:cxn ang="0">
                  <a:pos x="113" y="48"/>
                </a:cxn>
                <a:cxn ang="0">
                  <a:pos x="106" y="65"/>
                </a:cxn>
                <a:cxn ang="0">
                  <a:pos x="106" y="65"/>
                </a:cxn>
                <a:cxn ang="0">
                  <a:pos x="96" y="92"/>
                </a:cxn>
                <a:cxn ang="0">
                  <a:pos x="84" y="119"/>
                </a:cxn>
                <a:cxn ang="0">
                  <a:pos x="62" y="171"/>
                </a:cxn>
                <a:cxn ang="0">
                  <a:pos x="62" y="171"/>
                </a:cxn>
                <a:cxn ang="0">
                  <a:pos x="42" y="217"/>
                </a:cxn>
                <a:cxn ang="0">
                  <a:pos x="24" y="262"/>
                </a:cxn>
                <a:cxn ang="0">
                  <a:pos x="16" y="285"/>
                </a:cxn>
                <a:cxn ang="0">
                  <a:pos x="8" y="307"/>
                </a:cxn>
                <a:cxn ang="0">
                  <a:pos x="4" y="332"/>
                </a:cxn>
                <a:cxn ang="0">
                  <a:pos x="0" y="356"/>
                </a:cxn>
                <a:cxn ang="0">
                  <a:pos x="0" y="356"/>
                </a:cxn>
                <a:cxn ang="0">
                  <a:pos x="0" y="358"/>
                </a:cxn>
                <a:cxn ang="0">
                  <a:pos x="1" y="360"/>
                </a:cxn>
                <a:cxn ang="0">
                  <a:pos x="4" y="361"/>
                </a:cxn>
                <a:cxn ang="0">
                  <a:pos x="5" y="361"/>
                </a:cxn>
                <a:cxn ang="0">
                  <a:pos x="9" y="360"/>
                </a:cxn>
                <a:cxn ang="0">
                  <a:pos x="10" y="358"/>
                </a:cxn>
                <a:cxn ang="0">
                  <a:pos x="12" y="356"/>
                </a:cxn>
                <a:cxn ang="0">
                  <a:pos x="12" y="356"/>
                </a:cxn>
                <a:cxn ang="0">
                  <a:pos x="14" y="334"/>
                </a:cxn>
                <a:cxn ang="0">
                  <a:pos x="20" y="311"/>
                </a:cxn>
                <a:cxn ang="0">
                  <a:pos x="26" y="289"/>
                </a:cxn>
                <a:cxn ang="0">
                  <a:pos x="33" y="268"/>
                </a:cxn>
                <a:cxn ang="0">
                  <a:pos x="51" y="225"/>
                </a:cxn>
                <a:cxn ang="0">
                  <a:pos x="69" y="183"/>
                </a:cxn>
                <a:cxn ang="0">
                  <a:pos x="69" y="183"/>
                </a:cxn>
                <a:cxn ang="0">
                  <a:pos x="88" y="140"/>
                </a:cxn>
                <a:cxn ang="0">
                  <a:pos x="107" y="95"/>
                </a:cxn>
                <a:cxn ang="0">
                  <a:pos x="107" y="95"/>
                </a:cxn>
                <a:cxn ang="0">
                  <a:pos x="115" y="73"/>
                </a:cxn>
                <a:cxn ang="0">
                  <a:pos x="124" y="51"/>
                </a:cxn>
                <a:cxn ang="0">
                  <a:pos x="130" y="41"/>
                </a:cxn>
                <a:cxn ang="0">
                  <a:pos x="136" y="30"/>
                </a:cxn>
                <a:cxn ang="0">
                  <a:pos x="143" y="20"/>
                </a:cxn>
                <a:cxn ang="0">
                  <a:pos x="150" y="10"/>
                </a:cxn>
                <a:cxn ang="0">
                  <a:pos x="150" y="10"/>
                </a:cxn>
                <a:cxn ang="0">
                  <a:pos x="152" y="8"/>
                </a:cxn>
                <a:cxn ang="0">
                  <a:pos x="152" y="5"/>
                </a:cxn>
                <a:cxn ang="0">
                  <a:pos x="150" y="1"/>
                </a:cxn>
                <a:cxn ang="0">
                  <a:pos x="147" y="0"/>
                </a:cxn>
                <a:cxn ang="0">
                  <a:pos x="145" y="0"/>
                </a:cxn>
                <a:cxn ang="0">
                  <a:pos x="143" y="1"/>
                </a:cxn>
                <a:cxn ang="0">
                  <a:pos x="143" y="1"/>
                </a:cxn>
              </a:cxnLst>
              <a:rect b="b" l="0" r="r" t="0"/>
              <a:pathLst>
                <a:path h="361" w="152">
                  <a:moveTo>
                    <a:pt x="143" y="1"/>
                  </a:moveTo>
                  <a:lnTo>
                    <a:pt x="143" y="1"/>
                  </a:lnTo>
                  <a:lnTo>
                    <a:pt x="131" y="16"/>
                  </a:lnTo>
                  <a:lnTo>
                    <a:pt x="122" y="31"/>
                  </a:lnTo>
                  <a:lnTo>
                    <a:pt x="113" y="48"/>
                  </a:lnTo>
                  <a:lnTo>
                    <a:pt x="106" y="65"/>
                  </a:lnTo>
                  <a:lnTo>
                    <a:pt x="106" y="65"/>
                  </a:lnTo>
                  <a:lnTo>
                    <a:pt x="96" y="92"/>
                  </a:lnTo>
                  <a:lnTo>
                    <a:pt x="84" y="119"/>
                  </a:lnTo>
                  <a:lnTo>
                    <a:pt x="62" y="171"/>
                  </a:lnTo>
                  <a:lnTo>
                    <a:pt x="62" y="171"/>
                  </a:lnTo>
                  <a:lnTo>
                    <a:pt x="42" y="217"/>
                  </a:lnTo>
                  <a:lnTo>
                    <a:pt x="24" y="262"/>
                  </a:lnTo>
                  <a:lnTo>
                    <a:pt x="16" y="285"/>
                  </a:lnTo>
                  <a:lnTo>
                    <a:pt x="8" y="307"/>
                  </a:lnTo>
                  <a:lnTo>
                    <a:pt x="4" y="332"/>
                  </a:lnTo>
                  <a:lnTo>
                    <a:pt x="0" y="356"/>
                  </a:lnTo>
                  <a:lnTo>
                    <a:pt x="0" y="356"/>
                  </a:lnTo>
                  <a:lnTo>
                    <a:pt x="0" y="358"/>
                  </a:lnTo>
                  <a:lnTo>
                    <a:pt x="1" y="360"/>
                  </a:lnTo>
                  <a:lnTo>
                    <a:pt x="4" y="361"/>
                  </a:lnTo>
                  <a:lnTo>
                    <a:pt x="5" y="361"/>
                  </a:lnTo>
                  <a:lnTo>
                    <a:pt x="9" y="360"/>
                  </a:lnTo>
                  <a:lnTo>
                    <a:pt x="10" y="358"/>
                  </a:lnTo>
                  <a:lnTo>
                    <a:pt x="12" y="356"/>
                  </a:lnTo>
                  <a:lnTo>
                    <a:pt x="12" y="356"/>
                  </a:lnTo>
                  <a:lnTo>
                    <a:pt x="14" y="334"/>
                  </a:lnTo>
                  <a:lnTo>
                    <a:pt x="20" y="311"/>
                  </a:lnTo>
                  <a:lnTo>
                    <a:pt x="26" y="289"/>
                  </a:lnTo>
                  <a:lnTo>
                    <a:pt x="33" y="268"/>
                  </a:lnTo>
                  <a:lnTo>
                    <a:pt x="51" y="225"/>
                  </a:lnTo>
                  <a:lnTo>
                    <a:pt x="69" y="183"/>
                  </a:lnTo>
                  <a:lnTo>
                    <a:pt x="69" y="183"/>
                  </a:lnTo>
                  <a:lnTo>
                    <a:pt x="88" y="140"/>
                  </a:lnTo>
                  <a:lnTo>
                    <a:pt x="107" y="95"/>
                  </a:lnTo>
                  <a:lnTo>
                    <a:pt x="107" y="95"/>
                  </a:lnTo>
                  <a:lnTo>
                    <a:pt x="115" y="73"/>
                  </a:lnTo>
                  <a:lnTo>
                    <a:pt x="124" y="51"/>
                  </a:lnTo>
                  <a:lnTo>
                    <a:pt x="130" y="41"/>
                  </a:lnTo>
                  <a:lnTo>
                    <a:pt x="136" y="30"/>
                  </a:lnTo>
                  <a:lnTo>
                    <a:pt x="143" y="20"/>
                  </a:lnTo>
                  <a:lnTo>
                    <a:pt x="150" y="10"/>
                  </a:lnTo>
                  <a:lnTo>
                    <a:pt x="150" y="10"/>
                  </a:lnTo>
                  <a:lnTo>
                    <a:pt x="152" y="8"/>
                  </a:lnTo>
                  <a:lnTo>
                    <a:pt x="152" y="5"/>
                  </a:lnTo>
                  <a:lnTo>
                    <a:pt x="150" y="1"/>
                  </a:lnTo>
                  <a:lnTo>
                    <a:pt x="147" y="0"/>
                  </a:lnTo>
                  <a:lnTo>
                    <a:pt x="145" y="0"/>
                  </a:lnTo>
                  <a:lnTo>
                    <a:pt x="143" y="1"/>
                  </a:lnTo>
                  <a:lnTo>
                    <a:pt x="143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 sz="2400"/>
            </a:p>
          </p:txBody>
        </p:sp>
        <p:sp>
          <p:nvSpPr>
            <p:cNvPr id="85" name="Freeform 794"/>
            <p:cNvSpPr/>
            <p:nvPr/>
          </p:nvSpPr>
          <p:spPr bwMode="auto">
            <a:xfrm>
              <a:off x="4233863" y="3203575"/>
              <a:ext cx="58738" cy="160338"/>
            </a:xfrm>
            <a:custGeom>
              <a:cxnLst>
                <a:cxn ang="0">
                  <a:pos x="140" y="2"/>
                </a:cxn>
                <a:cxn ang="0">
                  <a:pos x="140" y="2"/>
                </a:cxn>
                <a:cxn ang="0">
                  <a:pos x="134" y="4"/>
                </a:cxn>
                <a:cxn ang="0">
                  <a:pos x="131" y="7"/>
                </a:cxn>
                <a:cxn ang="0">
                  <a:pos x="130" y="11"/>
                </a:cxn>
                <a:cxn ang="0">
                  <a:pos x="130" y="11"/>
                </a:cxn>
                <a:cxn ang="0">
                  <a:pos x="126" y="24"/>
                </a:cxn>
                <a:cxn ang="0">
                  <a:pos x="121" y="36"/>
                </a:cxn>
                <a:cxn ang="0">
                  <a:pos x="109" y="60"/>
                </a:cxn>
                <a:cxn ang="0">
                  <a:pos x="109" y="60"/>
                </a:cxn>
                <a:cxn ang="0">
                  <a:pos x="87" y="123"/>
                </a:cxn>
                <a:cxn ang="0">
                  <a:pos x="74" y="155"/>
                </a:cxn>
                <a:cxn ang="0">
                  <a:pos x="61" y="185"/>
                </a:cxn>
                <a:cxn ang="0">
                  <a:pos x="61" y="185"/>
                </a:cxn>
                <a:cxn ang="0">
                  <a:pos x="48" y="211"/>
                </a:cxn>
                <a:cxn ang="0">
                  <a:pos x="37" y="237"/>
                </a:cxn>
                <a:cxn ang="0">
                  <a:pos x="27" y="263"/>
                </a:cxn>
                <a:cxn ang="0">
                  <a:pos x="17" y="291"/>
                </a:cxn>
                <a:cxn ang="0">
                  <a:pos x="11" y="317"/>
                </a:cxn>
                <a:cxn ang="0">
                  <a:pos x="6" y="344"/>
                </a:cxn>
                <a:cxn ang="0">
                  <a:pos x="2" y="373"/>
                </a:cxn>
                <a:cxn ang="0">
                  <a:pos x="0" y="402"/>
                </a:cxn>
                <a:cxn ang="0">
                  <a:pos x="0" y="402"/>
                </a:cxn>
                <a:cxn ang="0">
                  <a:pos x="0" y="404"/>
                </a:cxn>
                <a:cxn ang="0">
                  <a:pos x="2" y="406"/>
                </a:cxn>
                <a:cxn ang="0">
                  <a:pos x="6" y="407"/>
                </a:cxn>
                <a:cxn ang="0">
                  <a:pos x="10" y="406"/>
                </a:cxn>
                <a:cxn ang="0">
                  <a:pos x="11" y="404"/>
                </a:cxn>
                <a:cxn ang="0">
                  <a:pos x="11" y="402"/>
                </a:cxn>
                <a:cxn ang="0">
                  <a:pos x="11" y="402"/>
                </a:cxn>
                <a:cxn ang="0">
                  <a:pos x="14" y="373"/>
                </a:cxn>
                <a:cxn ang="0">
                  <a:pos x="16" y="345"/>
                </a:cxn>
                <a:cxn ang="0">
                  <a:pos x="21" y="319"/>
                </a:cxn>
                <a:cxn ang="0">
                  <a:pos x="29" y="293"/>
                </a:cxn>
                <a:cxn ang="0">
                  <a:pos x="37" y="267"/>
                </a:cxn>
                <a:cxn ang="0">
                  <a:pos x="48" y="242"/>
                </a:cxn>
                <a:cxn ang="0">
                  <a:pos x="58" y="216"/>
                </a:cxn>
                <a:cxn ang="0">
                  <a:pos x="70" y="191"/>
                </a:cxn>
                <a:cxn ang="0">
                  <a:pos x="70" y="191"/>
                </a:cxn>
                <a:cxn ang="0">
                  <a:pos x="80" y="169"/>
                </a:cxn>
                <a:cxn ang="0">
                  <a:pos x="89" y="147"/>
                </a:cxn>
                <a:cxn ang="0">
                  <a:pos x="106" y="101"/>
                </a:cxn>
                <a:cxn ang="0">
                  <a:pos x="106" y="101"/>
                </a:cxn>
                <a:cxn ang="0">
                  <a:pos x="117" y="73"/>
                </a:cxn>
                <a:cxn ang="0">
                  <a:pos x="127" y="46"/>
                </a:cxn>
                <a:cxn ang="0">
                  <a:pos x="127" y="46"/>
                </a:cxn>
                <a:cxn ang="0">
                  <a:pos x="135" y="28"/>
                </a:cxn>
                <a:cxn ang="0">
                  <a:pos x="140" y="17"/>
                </a:cxn>
                <a:cxn ang="0">
                  <a:pos x="143" y="13"/>
                </a:cxn>
                <a:cxn ang="0">
                  <a:pos x="146" y="11"/>
                </a:cxn>
                <a:cxn ang="0">
                  <a:pos x="146" y="11"/>
                </a:cxn>
                <a:cxn ang="0">
                  <a:pos x="148" y="9"/>
                </a:cxn>
                <a:cxn ang="0">
                  <a:pos x="148" y="8"/>
                </a:cxn>
                <a:cxn ang="0">
                  <a:pos x="148" y="5"/>
                </a:cxn>
                <a:cxn ang="0">
                  <a:pos x="148" y="4"/>
                </a:cxn>
                <a:cxn ang="0">
                  <a:pos x="144" y="2"/>
                </a:cxn>
                <a:cxn ang="0">
                  <a:pos x="143" y="0"/>
                </a:cxn>
                <a:cxn ang="0">
                  <a:pos x="140" y="2"/>
                </a:cxn>
                <a:cxn ang="0">
                  <a:pos x="140" y="2"/>
                </a:cxn>
              </a:cxnLst>
              <a:rect b="b" l="0" r="r" t="0"/>
              <a:pathLst>
                <a:path h="407" w="148">
                  <a:moveTo>
                    <a:pt x="140" y="2"/>
                  </a:moveTo>
                  <a:lnTo>
                    <a:pt x="140" y="2"/>
                  </a:lnTo>
                  <a:lnTo>
                    <a:pt x="134" y="4"/>
                  </a:lnTo>
                  <a:lnTo>
                    <a:pt x="131" y="7"/>
                  </a:lnTo>
                  <a:lnTo>
                    <a:pt x="130" y="11"/>
                  </a:lnTo>
                  <a:lnTo>
                    <a:pt x="130" y="11"/>
                  </a:lnTo>
                  <a:lnTo>
                    <a:pt x="126" y="24"/>
                  </a:lnTo>
                  <a:lnTo>
                    <a:pt x="121" y="36"/>
                  </a:lnTo>
                  <a:lnTo>
                    <a:pt x="109" y="60"/>
                  </a:lnTo>
                  <a:lnTo>
                    <a:pt x="109" y="60"/>
                  </a:lnTo>
                  <a:lnTo>
                    <a:pt x="87" y="123"/>
                  </a:lnTo>
                  <a:lnTo>
                    <a:pt x="74" y="155"/>
                  </a:lnTo>
                  <a:lnTo>
                    <a:pt x="61" y="185"/>
                  </a:lnTo>
                  <a:lnTo>
                    <a:pt x="61" y="185"/>
                  </a:lnTo>
                  <a:lnTo>
                    <a:pt x="48" y="211"/>
                  </a:lnTo>
                  <a:lnTo>
                    <a:pt x="37" y="237"/>
                  </a:lnTo>
                  <a:lnTo>
                    <a:pt x="27" y="263"/>
                  </a:lnTo>
                  <a:lnTo>
                    <a:pt x="17" y="291"/>
                  </a:lnTo>
                  <a:lnTo>
                    <a:pt x="11" y="317"/>
                  </a:lnTo>
                  <a:lnTo>
                    <a:pt x="6" y="344"/>
                  </a:lnTo>
                  <a:lnTo>
                    <a:pt x="2" y="373"/>
                  </a:lnTo>
                  <a:lnTo>
                    <a:pt x="0" y="402"/>
                  </a:lnTo>
                  <a:lnTo>
                    <a:pt x="0" y="402"/>
                  </a:lnTo>
                  <a:lnTo>
                    <a:pt x="0" y="404"/>
                  </a:lnTo>
                  <a:lnTo>
                    <a:pt x="2" y="406"/>
                  </a:lnTo>
                  <a:lnTo>
                    <a:pt x="6" y="407"/>
                  </a:lnTo>
                  <a:lnTo>
                    <a:pt x="10" y="406"/>
                  </a:lnTo>
                  <a:lnTo>
                    <a:pt x="11" y="404"/>
                  </a:lnTo>
                  <a:lnTo>
                    <a:pt x="11" y="402"/>
                  </a:lnTo>
                  <a:lnTo>
                    <a:pt x="11" y="402"/>
                  </a:lnTo>
                  <a:lnTo>
                    <a:pt x="14" y="373"/>
                  </a:lnTo>
                  <a:lnTo>
                    <a:pt x="16" y="345"/>
                  </a:lnTo>
                  <a:lnTo>
                    <a:pt x="21" y="319"/>
                  </a:lnTo>
                  <a:lnTo>
                    <a:pt x="29" y="293"/>
                  </a:lnTo>
                  <a:lnTo>
                    <a:pt x="37" y="267"/>
                  </a:lnTo>
                  <a:lnTo>
                    <a:pt x="48" y="242"/>
                  </a:lnTo>
                  <a:lnTo>
                    <a:pt x="58" y="216"/>
                  </a:lnTo>
                  <a:lnTo>
                    <a:pt x="70" y="191"/>
                  </a:lnTo>
                  <a:lnTo>
                    <a:pt x="70" y="191"/>
                  </a:lnTo>
                  <a:lnTo>
                    <a:pt x="80" y="169"/>
                  </a:lnTo>
                  <a:lnTo>
                    <a:pt x="89" y="147"/>
                  </a:lnTo>
                  <a:lnTo>
                    <a:pt x="106" y="101"/>
                  </a:lnTo>
                  <a:lnTo>
                    <a:pt x="106" y="101"/>
                  </a:lnTo>
                  <a:lnTo>
                    <a:pt x="117" y="73"/>
                  </a:lnTo>
                  <a:lnTo>
                    <a:pt x="127" y="46"/>
                  </a:lnTo>
                  <a:lnTo>
                    <a:pt x="127" y="46"/>
                  </a:lnTo>
                  <a:lnTo>
                    <a:pt x="135" y="28"/>
                  </a:lnTo>
                  <a:lnTo>
                    <a:pt x="140" y="17"/>
                  </a:lnTo>
                  <a:lnTo>
                    <a:pt x="143" y="13"/>
                  </a:lnTo>
                  <a:lnTo>
                    <a:pt x="146" y="11"/>
                  </a:lnTo>
                  <a:lnTo>
                    <a:pt x="146" y="11"/>
                  </a:lnTo>
                  <a:lnTo>
                    <a:pt x="148" y="9"/>
                  </a:lnTo>
                  <a:lnTo>
                    <a:pt x="148" y="8"/>
                  </a:lnTo>
                  <a:lnTo>
                    <a:pt x="148" y="5"/>
                  </a:lnTo>
                  <a:lnTo>
                    <a:pt x="148" y="4"/>
                  </a:lnTo>
                  <a:lnTo>
                    <a:pt x="144" y="2"/>
                  </a:lnTo>
                  <a:lnTo>
                    <a:pt x="143" y="0"/>
                  </a:lnTo>
                  <a:lnTo>
                    <a:pt x="140" y="2"/>
                  </a:lnTo>
                  <a:lnTo>
                    <a:pt x="140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 sz="2400"/>
            </a:p>
          </p:txBody>
        </p:sp>
        <p:sp>
          <p:nvSpPr>
            <p:cNvPr id="86" name="Freeform 795"/>
            <p:cNvSpPr/>
            <p:nvPr/>
          </p:nvSpPr>
          <p:spPr bwMode="auto">
            <a:xfrm>
              <a:off x="4260851" y="3186113"/>
              <a:ext cx="68263" cy="142875"/>
            </a:xfrm>
            <a:custGeom>
              <a:cxnLst>
                <a:cxn ang="0">
                  <a:pos x="163" y="2"/>
                </a:cxn>
                <a:cxn ang="0">
                  <a:pos x="163" y="2"/>
                </a:cxn>
                <a:cxn ang="0">
                  <a:pos x="147" y="20"/>
                </a:cxn>
                <a:cxn ang="0">
                  <a:pos x="134" y="40"/>
                </a:cxn>
                <a:cxn ang="0">
                  <a:pos x="122" y="61"/>
                </a:cxn>
                <a:cxn ang="0">
                  <a:pos x="112" y="81"/>
                </a:cxn>
                <a:cxn ang="0">
                  <a:pos x="102" y="102"/>
                </a:cxn>
                <a:cxn ang="0">
                  <a:pos x="95" y="125"/>
                </a:cxn>
                <a:cxn ang="0">
                  <a:pos x="79" y="169"/>
                </a:cxn>
                <a:cxn ang="0">
                  <a:pos x="79" y="169"/>
                </a:cxn>
                <a:cxn ang="0">
                  <a:pos x="70" y="197"/>
                </a:cxn>
                <a:cxn ang="0">
                  <a:pos x="59" y="223"/>
                </a:cxn>
                <a:cxn ang="0">
                  <a:pos x="49" y="249"/>
                </a:cxn>
                <a:cxn ang="0">
                  <a:pos x="37" y="275"/>
                </a:cxn>
                <a:cxn ang="0">
                  <a:pos x="37" y="275"/>
                </a:cxn>
                <a:cxn ang="0">
                  <a:pos x="27" y="295"/>
                </a:cxn>
                <a:cxn ang="0">
                  <a:pos x="16" y="314"/>
                </a:cxn>
                <a:cxn ang="0">
                  <a:pos x="7" y="334"/>
                </a:cxn>
                <a:cxn ang="0">
                  <a:pos x="4" y="344"/>
                </a:cxn>
                <a:cxn ang="0">
                  <a:pos x="0" y="355"/>
                </a:cxn>
                <a:cxn ang="0">
                  <a:pos x="0" y="355"/>
                </a:cxn>
                <a:cxn ang="0">
                  <a:pos x="0" y="357"/>
                </a:cxn>
                <a:cxn ang="0">
                  <a:pos x="2" y="359"/>
                </a:cxn>
                <a:cxn ang="0">
                  <a:pos x="6" y="361"/>
                </a:cxn>
                <a:cxn ang="0">
                  <a:pos x="10" y="361"/>
                </a:cxn>
                <a:cxn ang="0">
                  <a:pos x="11" y="360"/>
                </a:cxn>
                <a:cxn ang="0">
                  <a:pos x="12" y="357"/>
                </a:cxn>
                <a:cxn ang="0">
                  <a:pos x="12" y="357"/>
                </a:cxn>
                <a:cxn ang="0">
                  <a:pos x="15" y="347"/>
                </a:cxn>
                <a:cxn ang="0">
                  <a:pos x="19" y="335"/>
                </a:cxn>
                <a:cxn ang="0">
                  <a:pos x="29" y="314"/>
                </a:cxn>
                <a:cxn ang="0">
                  <a:pos x="40" y="293"/>
                </a:cxn>
                <a:cxn ang="0">
                  <a:pos x="51" y="272"/>
                </a:cxn>
                <a:cxn ang="0">
                  <a:pos x="51" y="272"/>
                </a:cxn>
                <a:cxn ang="0">
                  <a:pos x="59" y="253"/>
                </a:cxn>
                <a:cxn ang="0">
                  <a:pos x="68" y="232"/>
                </a:cxn>
                <a:cxn ang="0">
                  <a:pos x="84" y="190"/>
                </a:cxn>
                <a:cxn ang="0">
                  <a:pos x="84" y="190"/>
                </a:cxn>
                <a:cxn ang="0">
                  <a:pos x="101" y="143"/>
                </a:cxn>
                <a:cxn ang="0">
                  <a:pos x="119" y="96"/>
                </a:cxn>
                <a:cxn ang="0">
                  <a:pos x="129" y="74"/>
                </a:cxn>
                <a:cxn ang="0">
                  <a:pos x="140" y="51"/>
                </a:cxn>
                <a:cxn ang="0">
                  <a:pos x="154" y="30"/>
                </a:cxn>
                <a:cxn ang="0">
                  <a:pos x="171" y="10"/>
                </a:cxn>
                <a:cxn ang="0">
                  <a:pos x="171" y="10"/>
                </a:cxn>
                <a:cxn ang="0">
                  <a:pos x="172" y="8"/>
                </a:cxn>
                <a:cxn ang="0">
                  <a:pos x="172" y="6"/>
                </a:cxn>
                <a:cxn ang="0">
                  <a:pos x="171" y="2"/>
                </a:cxn>
                <a:cxn ang="0">
                  <a:pos x="167" y="0"/>
                </a:cxn>
                <a:cxn ang="0">
                  <a:pos x="164" y="0"/>
                </a:cxn>
                <a:cxn ang="0">
                  <a:pos x="163" y="2"/>
                </a:cxn>
                <a:cxn ang="0">
                  <a:pos x="163" y="2"/>
                </a:cxn>
              </a:cxnLst>
              <a:rect b="b" l="0" r="r" t="0"/>
              <a:pathLst>
                <a:path h="361" w="172">
                  <a:moveTo>
                    <a:pt x="163" y="2"/>
                  </a:moveTo>
                  <a:lnTo>
                    <a:pt x="163" y="2"/>
                  </a:lnTo>
                  <a:lnTo>
                    <a:pt x="147" y="20"/>
                  </a:lnTo>
                  <a:lnTo>
                    <a:pt x="134" y="40"/>
                  </a:lnTo>
                  <a:lnTo>
                    <a:pt x="122" y="61"/>
                  </a:lnTo>
                  <a:lnTo>
                    <a:pt x="112" y="81"/>
                  </a:lnTo>
                  <a:lnTo>
                    <a:pt x="102" y="102"/>
                  </a:lnTo>
                  <a:lnTo>
                    <a:pt x="95" y="125"/>
                  </a:lnTo>
                  <a:lnTo>
                    <a:pt x="79" y="169"/>
                  </a:lnTo>
                  <a:lnTo>
                    <a:pt x="79" y="169"/>
                  </a:lnTo>
                  <a:lnTo>
                    <a:pt x="70" y="197"/>
                  </a:lnTo>
                  <a:lnTo>
                    <a:pt x="59" y="223"/>
                  </a:lnTo>
                  <a:lnTo>
                    <a:pt x="49" y="249"/>
                  </a:lnTo>
                  <a:lnTo>
                    <a:pt x="37" y="275"/>
                  </a:lnTo>
                  <a:lnTo>
                    <a:pt x="37" y="275"/>
                  </a:lnTo>
                  <a:lnTo>
                    <a:pt x="27" y="295"/>
                  </a:lnTo>
                  <a:lnTo>
                    <a:pt x="16" y="314"/>
                  </a:lnTo>
                  <a:lnTo>
                    <a:pt x="7" y="334"/>
                  </a:lnTo>
                  <a:lnTo>
                    <a:pt x="4" y="344"/>
                  </a:lnTo>
                  <a:lnTo>
                    <a:pt x="0" y="355"/>
                  </a:lnTo>
                  <a:lnTo>
                    <a:pt x="0" y="355"/>
                  </a:lnTo>
                  <a:lnTo>
                    <a:pt x="0" y="357"/>
                  </a:lnTo>
                  <a:lnTo>
                    <a:pt x="2" y="359"/>
                  </a:lnTo>
                  <a:lnTo>
                    <a:pt x="6" y="361"/>
                  </a:lnTo>
                  <a:lnTo>
                    <a:pt x="10" y="361"/>
                  </a:lnTo>
                  <a:lnTo>
                    <a:pt x="11" y="360"/>
                  </a:lnTo>
                  <a:lnTo>
                    <a:pt x="12" y="357"/>
                  </a:lnTo>
                  <a:lnTo>
                    <a:pt x="12" y="357"/>
                  </a:lnTo>
                  <a:lnTo>
                    <a:pt x="15" y="347"/>
                  </a:lnTo>
                  <a:lnTo>
                    <a:pt x="19" y="335"/>
                  </a:lnTo>
                  <a:lnTo>
                    <a:pt x="29" y="314"/>
                  </a:lnTo>
                  <a:lnTo>
                    <a:pt x="40" y="293"/>
                  </a:lnTo>
                  <a:lnTo>
                    <a:pt x="51" y="272"/>
                  </a:lnTo>
                  <a:lnTo>
                    <a:pt x="51" y="272"/>
                  </a:lnTo>
                  <a:lnTo>
                    <a:pt x="59" y="253"/>
                  </a:lnTo>
                  <a:lnTo>
                    <a:pt x="68" y="232"/>
                  </a:lnTo>
                  <a:lnTo>
                    <a:pt x="84" y="190"/>
                  </a:lnTo>
                  <a:lnTo>
                    <a:pt x="84" y="190"/>
                  </a:lnTo>
                  <a:lnTo>
                    <a:pt x="101" y="143"/>
                  </a:lnTo>
                  <a:lnTo>
                    <a:pt x="119" y="96"/>
                  </a:lnTo>
                  <a:lnTo>
                    <a:pt x="129" y="74"/>
                  </a:lnTo>
                  <a:lnTo>
                    <a:pt x="140" y="51"/>
                  </a:lnTo>
                  <a:lnTo>
                    <a:pt x="154" y="30"/>
                  </a:lnTo>
                  <a:lnTo>
                    <a:pt x="171" y="10"/>
                  </a:lnTo>
                  <a:lnTo>
                    <a:pt x="171" y="10"/>
                  </a:lnTo>
                  <a:lnTo>
                    <a:pt x="172" y="8"/>
                  </a:lnTo>
                  <a:lnTo>
                    <a:pt x="172" y="6"/>
                  </a:lnTo>
                  <a:lnTo>
                    <a:pt x="171" y="2"/>
                  </a:lnTo>
                  <a:lnTo>
                    <a:pt x="167" y="0"/>
                  </a:lnTo>
                  <a:lnTo>
                    <a:pt x="164" y="0"/>
                  </a:lnTo>
                  <a:lnTo>
                    <a:pt x="163" y="2"/>
                  </a:lnTo>
                  <a:lnTo>
                    <a:pt x="163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 sz="2400"/>
            </a:p>
          </p:txBody>
        </p:sp>
        <p:sp>
          <p:nvSpPr>
            <p:cNvPr id="87" name="Freeform 796"/>
            <p:cNvSpPr/>
            <p:nvPr/>
          </p:nvSpPr>
          <p:spPr bwMode="auto">
            <a:xfrm>
              <a:off x="4303713" y="3165475"/>
              <a:ext cx="65088" cy="142875"/>
            </a:xfrm>
            <a:custGeom>
              <a:cxnLst>
                <a:cxn ang="0">
                  <a:pos x="153" y="2"/>
                </a:cxn>
                <a:cxn ang="0">
                  <a:pos x="153" y="2"/>
                </a:cxn>
                <a:cxn ang="0">
                  <a:pos x="140" y="23"/>
                </a:cxn>
                <a:cxn ang="0">
                  <a:pos x="128" y="43"/>
                </a:cxn>
                <a:cxn ang="0">
                  <a:pos x="108" y="85"/>
                </a:cxn>
                <a:cxn ang="0">
                  <a:pos x="70" y="170"/>
                </a:cxn>
                <a:cxn ang="0">
                  <a:pos x="70" y="170"/>
                </a:cxn>
                <a:cxn ang="0">
                  <a:pos x="49" y="216"/>
                </a:cxn>
                <a:cxn ang="0">
                  <a:pos x="30" y="261"/>
                </a:cxn>
                <a:cxn ang="0">
                  <a:pos x="21" y="284"/>
                </a:cxn>
                <a:cxn ang="0">
                  <a:pos x="13" y="307"/>
                </a:cxn>
                <a:cxn ang="0">
                  <a:pos x="5" y="331"/>
                </a:cxn>
                <a:cxn ang="0">
                  <a:pos x="0" y="354"/>
                </a:cxn>
                <a:cxn ang="0">
                  <a:pos x="0" y="354"/>
                </a:cxn>
                <a:cxn ang="0">
                  <a:pos x="0" y="357"/>
                </a:cxn>
                <a:cxn ang="0">
                  <a:pos x="0" y="359"/>
                </a:cxn>
                <a:cxn ang="0">
                  <a:pos x="4" y="361"/>
                </a:cxn>
                <a:cxn ang="0">
                  <a:pos x="8" y="361"/>
                </a:cxn>
                <a:cxn ang="0">
                  <a:pos x="9" y="359"/>
                </a:cxn>
                <a:cxn ang="0">
                  <a:pos x="10" y="357"/>
                </a:cxn>
                <a:cxn ang="0">
                  <a:pos x="10" y="357"/>
                </a:cxn>
                <a:cxn ang="0">
                  <a:pos x="17" y="335"/>
                </a:cxn>
                <a:cxn ang="0">
                  <a:pos x="23" y="311"/>
                </a:cxn>
                <a:cxn ang="0">
                  <a:pos x="31" y="287"/>
                </a:cxn>
                <a:cxn ang="0">
                  <a:pos x="40" y="265"/>
                </a:cxn>
                <a:cxn ang="0">
                  <a:pos x="60" y="219"/>
                </a:cxn>
                <a:cxn ang="0">
                  <a:pos x="80" y="176"/>
                </a:cxn>
                <a:cxn ang="0">
                  <a:pos x="80" y="176"/>
                </a:cxn>
                <a:cxn ang="0">
                  <a:pos x="99" y="133"/>
                </a:cxn>
                <a:cxn ang="0">
                  <a:pos x="119" y="91"/>
                </a:cxn>
                <a:cxn ang="0">
                  <a:pos x="138" y="49"/>
                </a:cxn>
                <a:cxn ang="0">
                  <a:pos x="150" y="29"/>
                </a:cxn>
                <a:cxn ang="0">
                  <a:pos x="162" y="9"/>
                </a:cxn>
                <a:cxn ang="0">
                  <a:pos x="162" y="9"/>
                </a:cxn>
                <a:cxn ang="0">
                  <a:pos x="163" y="6"/>
                </a:cxn>
                <a:cxn ang="0">
                  <a:pos x="163" y="4"/>
                </a:cxn>
                <a:cxn ang="0">
                  <a:pos x="161" y="1"/>
                </a:cxn>
                <a:cxn ang="0">
                  <a:pos x="155" y="0"/>
                </a:cxn>
                <a:cxn ang="0">
                  <a:pos x="154" y="1"/>
                </a:cxn>
                <a:cxn ang="0">
                  <a:pos x="153" y="2"/>
                </a:cxn>
                <a:cxn ang="0">
                  <a:pos x="153" y="2"/>
                </a:cxn>
              </a:cxnLst>
              <a:rect b="b" l="0" r="r" t="0"/>
              <a:pathLst>
                <a:path h="361" w="163">
                  <a:moveTo>
                    <a:pt x="153" y="2"/>
                  </a:moveTo>
                  <a:lnTo>
                    <a:pt x="153" y="2"/>
                  </a:lnTo>
                  <a:lnTo>
                    <a:pt x="140" y="23"/>
                  </a:lnTo>
                  <a:lnTo>
                    <a:pt x="128" y="43"/>
                  </a:lnTo>
                  <a:lnTo>
                    <a:pt x="108" y="85"/>
                  </a:lnTo>
                  <a:lnTo>
                    <a:pt x="70" y="170"/>
                  </a:lnTo>
                  <a:lnTo>
                    <a:pt x="70" y="170"/>
                  </a:lnTo>
                  <a:lnTo>
                    <a:pt x="49" y="216"/>
                  </a:lnTo>
                  <a:lnTo>
                    <a:pt x="30" y="261"/>
                  </a:lnTo>
                  <a:lnTo>
                    <a:pt x="21" y="284"/>
                  </a:lnTo>
                  <a:lnTo>
                    <a:pt x="13" y="307"/>
                  </a:lnTo>
                  <a:lnTo>
                    <a:pt x="5" y="331"/>
                  </a:lnTo>
                  <a:lnTo>
                    <a:pt x="0" y="354"/>
                  </a:lnTo>
                  <a:lnTo>
                    <a:pt x="0" y="354"/>
                  </a:lnTo>
                  <a:lnTo>
                    <a:pt x="0" y="357"/>
                  </a:lnTo>
                  <a:lnTo>
                    <a:pt x="0" y="359"/>
                  </a:lnTo>
                  <a:lnTo>
                    <a:pt x="4" y="361"/>
                  </a:lnTo>
                  <a:lnTo>
                    <a:pt x="8" y="361"/>
                  </a:lnTo>
                  <a:lnTo>
                    <a:pt x="9" y="359"/>
                  </a:lnTo>
                  <a:lnTo>
                    <a:pt x="10" y="357"/>
                  </a:lnTo>
                  <a:lnTo>
                    <a:pt x="10" y="357"/>
                  </a:lnTo>
                  <a:lnTo>
                    <a:pt x="17" y="335"/>
                  </a:lnTo>
                  <a:lnTo>
                    <a:pt x="23" y="311"/>
                  </a:lnTo>
                  <a:lnTo>
                    <a:pt x="31" y="287"/>
                  </a:lnTo>
                  <a:lnTo>
                    <a:pt x="40" y="265"/>
                  </a:lnTo>
                  <a:lnTo>
                    <a:pt x="60" y="219"/>
                  </a:lnTo>
                  <a:lnTo>
                    <a:pt x="80" y="176"/>
                  </a:lnTo>
                  <a:lnTo>
                    <a:pt x="80" y="176"/>
                  </a:lnTo>
                  <a:lnTo>
                    <a:pt x="99" y="133"/>
                  </a:lnTo>
                  <a:lnTo>
                    <a:pt x="119" y="91"/>
                  </a:lnTo>
                  <a:lnTo>
                    <a:pt x="138" y="49"/>
                  </a:lnTo>
                  <a:lnTo>
                    <a:pt x="150" y="29"/>
                  </a:lnTo>
                  <a:lnTo>
                    <a:pt x="162" y="9"/>
                  </a:lnTo>
                  <a:lnTo>
                    <a:pt x="162" y="9"/>
                  </a:lnTo>
                  <a:lnTo>
                    <a:pt x="163" y="6"/>
                  </a:lnTo>
                  <a:lnTo>
                    <a:pt x="163" y="4"/>
                  </a:lnTo>
                  <a:lnTo>
                    <a:pt x="161" y="1"/>
                  </a:lnTo>
                  <a:lnTo>
                    <a:pt x="155" y="0"/>
                  </a:lnTo>
                  <a:lnTo>
                    <a:pt x="154" y="1"/>
                  </a:lnTo>
                  <a:lnTo>
                    <a:pt x="153" y="2"/>
                  </a:lnTo>
                  <a:lnTo>
                    <a:pt x="153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 sz="2400"/>
            </a:p>
          </p:txBody>
        </p:sp>
        <p:sp>
          <p:nvSpPr>
            <p:cNvPr id="88" name="Freeform 797"/>
            <p:cNvSpPr/>
            <p:nvPr/>
          </p:nvSpPr>
          <p:spPr bwMode="auto">
            <a:xfrm>
              <a:off x="4344988" y="3162300"/>
              <a:ext cx="53975" cy="125413"/>
            </a:xfrm>
            <a:custGeom>
              <a:cxnLst>
                <a:cxn ang="0">
                  <a:pos x="123" y="3"/>
                </a:cxn>
                <a:cxn ang="0">
                  <a:pos x="123" y="3"/>
                </a:cxn>
                <a:cxn ang="0">
                  <a:pos x="112" y="20"/>
                </a:cxn>
                <a:cxn ang="0">
                  <a:pos x="103" y="38"/>
                </a:cxn>
                <a:cxn ang="0">
                  <a:pos x="95" y="58"/>
                </a:cxn>
                <a:cxn ang="0">
                  <a:pos x="89" y="77"/>
                </a:cxn>
                <a:cxn ang="0">
                  <a:pos x="76" y="118"/>
                </a:cxn>
                <a:cxn ang="0">
                  <a:pos x="64" y="157"/>
                </a:cxn>
                <a:cxn ang="0">
                  <a:pos x="64" y="157"/>
                </a:cxn>
                <a:cxn ang="0">
                  <a:pos x="49" y="202"/>
                </a:cxn>
                <a:cxn ang="0">
                  <a:pos x="40" y="224"/>
                </a:cxn>
                <a:cxn ang="0">
                  <a:pos x="31" y="245"/>
                </a:cxn>
                <a:cxn ang="0">
                  <a:pos x="31" y="245"/>
                </a:cxn>
                <a:cxn ang="0">
                  <a:pos x="14" y="276"/>
                </a:cxn>
                <a:cxn ang="0">
                  <a:pos x="6" y="292"/>
                </a:cxn>
                <a:cxn ang="0">
                  <a:pos x="0" y="308"/>
                </a:cxn>
                <a:cxn ang="0">
                  <a:pos x="0" y="308"/>
                </a:cxn>
                <a:cxn ang="0">
                  <a:pos x="0" y="310"/>
                </a:cxn>
                <a:cxn ang="0">
                  <a:pos x="0" y="313"/>
                </a:cxn>
                <a:cxn ang="0">
                  <a:pos x="2" y="314"/>
                </a:cxn>
                <a:cxn ang="0">
                  <a:pos x="4" y="315"/>
                </a:cxn>
                <a:cxn ang="0">
                  <a:pos x="8" y="314"/>
                </a:cxn>
                <a:cxn ang="0">
                  <a:pos x="10" y="313"/>
                </a:cxn>
                <a:cxn ang="0">
                  <a:pos x="11" y="311"/>
                </a:cxn>
                <a:cxn ang="0">
                  <a:pos x="11" y="311"/>
                </a:cxn>
                <a:cxn ang="0">
                  <a:pos x="18" y="293"/>
                </a:cxn>
                <a:cxn ang="0">
                  <a:pos x="27" y="276"/>
                </a:cxn>
                <a:cxn ang="0">
                  <a:pos x="44" y="243"/>
                </a:cxn>
                <a:cxn ang="0">
                  <a:pos x="44" y="243"/>
                </a:cxn>
                <a:cxn ang="0">
                  <a:pos x="52" y="225"/>
                </a:cxn>
                <a:cxn ang="0">
                  <a:pos x="59" y="207"/>
                </a:cxn>
                <a:cxn ang="0">
                  <a:pos x="72" y="170"/>
                </a:cxn>
                <a:cxn ang="0">
                  <a:pos x="72" y="170"/>
                </a:cxn>
                <a:cxn ang="0">
                  <a:pos x="79" y="151"/>
                </a:cxn>
                <a:cxn ang="0">
                  <a:pos x="85" y="130"/>
                </a:cxn>
                <a:cxn ang="0">
                  <a:pos x="98" y="87"/>
                </a:cxn>
                <a:cxn ang="0">
                  <a:pos x="104" y="67"/>
                </a:cxn>
                <a:cxn ang="0">
                  <a:pos x="112" y="46"/>
                </a:cxn>
                <a:cxn ang="0">
                  <a:pos x="121" y="26"/>
                </a:cxn>
                <a:cxn ang="0">
                  <a:pos x="132" y="8"/>
                </a:cxn>
                <a:cxn ang="0">
                  <a:pos x="132" y="8"/>
                </a:cxn>
                <a:cxn ang="0">
                  <a:pos x="133" y="5"/>
                </a:cxn>
                <a:cxn ang="0">
                  <a:pos x="133" y="4"/>
                </a:cxn>
                <a:cxn ang="0">
                  <a:pos x="132" y="2"/>
                </a:cxn>
                <a:cxn ang="0">
                  <a:pos x="130" y="0"/>
                </a:cxn>
                <a:cxn ang="0">
                  <a:pos x="127" y="0"/>
                </a:cxn>
                <a:cxn ang="0">
                  <a:pos x="124" y="0"/>
                </a:cxn>
                <a:cxn ang="0">
                  <a:pos x="123" y="3"/>
                </a:cxn>
                <a:cxn ang="0">
                  <a:pos x="123" y="3"/>
                </a:cxn>
              </a:cxnLst>
              <a:rect b="b" l="0" r="r" t="0"/>
              <a:pathLst>
                <a:path h="315" w="133">
                  <a:moveTo>
                    <a:pt x="123" y="3"/>
                  </a:moveTo>
                  <a:lnTo>
                    <a:pt x="123" y="3"/>
                  </a:lnTo>
                  <a:lnTo>
                    <a:pt x="112" y="20"/>
                  </a:lnTo>
                  <a:lnTo>
                    <a:pt x="103" y="38"/>
                  </a:lnTo>
                  <a:lnTo>
                    <a:pt x="95" y="58"/>
                  </a:lnTo>
                  <a:lnTo>
                    <a:pt x="89" y="77"/>
                  </a:lnTo>
                  <a:lnTo>
                    <a:pt x="76" y="118"/>
                  </a:lnTo>
                  <a:lnTo>
                    <a:pt x="64" y="157"/>
                  </a:lnTo>
                  <a:lnTo>
                    <a:pt x="64" y="157"/>
                  </a:lnTo>
                  <a:lnTo>
                    <a:pt x="49" y="202"/>
                  </a:lnTo>
                  <a:lnTo>
                    <a:pt x="40" y="224"/>
                  </a:lnTo>
                  <a:lnTo>
                    <a:pt x="31" y="245"/>
                  </a:lnTo>
                  <a:lnTo>
                    <a:pt x="31" y="245"/>
                  </a:lnTo>
                  <a:lnTo>
                    <a:pt x="14" y="276"/>
                  </a:lnTo>
                  <a:lnTo>
                    <a:pt x="6" y="292"/>
                  </a:lnTo>
                  <a:lnTo>
                    <a:pt x="0" y="308"/>
                  </a:lnTo>
                  <a:lnTo>
                    <a:pt x="0" y="308"/>
                  </a:lnTo>
                  <a:lnTo>
                    <a:pt x="0" y="310"/>
                  </a:lnTo>
                  <a:lnTo>
                    <a:pt x="0" y="313"/>
                  </a:lnTo>
                  <a:lnTo>
                    <a:pt x="2" y="314"/>
                  </a:lnTo>
                  <a:lnTo>
                    <a:pt x="4" y="315"/>
                  </a:lnTo>
                  <a:lnTo>
                    <a:pt x="8" y="314"/>
                  </a:lnTo>
                  <a:lnTo>
                    <a:pt x="10" y="313"/>
                  </a:lnTo>
                  <a:lnTo>
                    <a:pt x="11" y="311"/>
                  </a:lnTo>
                  <a:lnTo>
                    <a:pt x="11" y="311"/>
                  </a:lnTo>
                  <a:lnTo>
                    <a:pt x="18" y="293"/>
                  </a:lnTo>
                  <a:lnTo>
                    <a:pt x="27" y="276"/>
                  </a:lnTo>
                  <a:lnTo>
                    <a:pt x="44" y="243"/>
                  </a:lnTo>
                  <a:lnTo>
                    <a:pt x="44" y="243"/>
                  </a:lnTo>
                  <a:lnTo>
                    <a:pt x="52" y="225"/>
                  </a:lnTo>
                  <a:lnTo>
                    <a:pt x="59" y="207"/>
                  </a:lnTo>
                  <a:lnTo>
                    <a:pt x="72" y="170"/>
                  </a:lnTo>
                  <a:lnTo>
                    <a:pt x="72" y="170"/>
                  </a:lnTo>
                  <a:lnTo>
                    <a:pt x="79" y="151"/>
                  </a:lnTo>
                  <a:lnTo>
                    <a:pt x="85" y="130"/>
                  </a:lnTo>
                  <a:lnTo>
                    <a:pt x="98" y="87"/>
                  </a:lnTo>
                  <a:lnTo>
                    <a:pt x="104" y="67"/>
                  </a:lnTo>
                  <a:lnTo>
                    <a:pt x="112" y="46"/>
                  </a:lnTo>
                  <a:lnTo>
                    <a:pt x="121" y="26"/>
                  </a:lnTo>
                  <a:lnTo>
                    <a:pt x="132" y="8"/>
                  </a:lnTo>
                  <a:lnTo>
                    <a:pt x="132" y="8"/>
                  </a:lnTo>
                  <a:lnTo>
                    <a:pt x="133" y="5"/>
                  </a:lnTo>
                  <a:lnTo>
                    <a:pt x="133" y="4"/>
                  </a:lnTo>
                  <a:lnTo>
                    <a:pt x="132" y="2"/>
                  </a:lnTo>
                  <a:lnTo>
                    <a:pt x="130" y="0"/>
                  </a:lnTo>
                  <a:lnTo>
                    <a:pt x="127" y="0"/>
                  </a:lnTo>
                  <a:lnTo>
                    <a:pt x="124" y="0"/>
                  </a:lnTo>
                  <a:lnTo>
                    <a:pt x="123" y="3"/>
                  </a:lnTo>
                  <a:lnTo>
                    <a:pt x="123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 sz="2400"/>
            </a:p>
          </p:txBody>
        </p:sp>
        <p:sp>
          <p:nvSpPr>
            <p:cNvPr id="89" name="Freeform 798"/>
            <p:cNvSpPr/>
            <p:nvPr/>
          </p:nvSpPr>
          <p:spPr bwMode="auto">
            <a:xfrm>
              <a:off x="4391026" y="3178175"/>
              <a:ext cx="33338" cy="66675"/>
            </a:xfrm>
            <a:custGeom>
              <a:cxnLst>
                <a:cxn ang="0">
                  <a:pos x="75" y="2"/>
                </a:cxn>
                <a:cxn ang="0">
                  <a:pos x="75" y="2"/>
                </a:cxn>
                <a:cxn ang="0">
                  <a:pos x="68" y="10"/>
                </a:cxn>
                <a:cxn ang="0">
                  <a:pos x="63" y="18"/>
                </a:cxn>
                <a:cxn ang="0">
                  <a:pos x="53" y="35"/>
                </a:cxn>
                <a:cxn ang="0">
                  <a:pos x="46" y="53"/>
                </a:cxn>
                <a:cxn ang="0">
                  <a:pos x="40" y="73"/>
                </a:cxn>
                <a:cxn ang="0">
                  <a:pos x="40" y="73"/>
                </a:cxn>
                <a:cxn ang="0">
                  <a:pos x="31" y="95"/>
                </a:cxn>
                <a:cxn ang="0">
                  <a:pos x="20" y="117"/>
                </a:cxn>
                <a:cxn ang="0">
                  <a:pos x="10" y="138"/>
                </a:cxn>
                <a:cxn ang="0">
                  <a:pos x="2" y="161"/>
                </a:cxn>
                <a:cxn ang="0">
                  <a:pos x="2" y="161"/>
                </a:cxn>
                <a:cxn ang="0">
                  <a:pos x="0" y="163"/>
                </a:cxn>
                <a:cxn ang="0">
                  <a:pos x="2" y="165"/>
                </a:cxn>
                <a:cxn ang="0">
                  <a:pos x="3" y="166"/>
                </a:cxn>
                <a:cxn ang="0">
                  <a:pos x="4" y="167"/>
                </a:cxn>
                <a:cxn ang="0">
                  <a:pos x="10" y="167"/>
                </a:cxn>
                <a:cxn ang="0">
                  <a:pos x="11" y="166"/>
                </a:cxn>
                <a:cxn ang="0">
                  <a:pos x="12" y="163"/>
                </a:cxn>
                <a:cxn ang="0">
                  <a:pos x="12" y="163"/>
                </a:cxn>
                <a:cxn ang="0">
                  <a:pos x="19" y="146"/>
                </a:cxn>
                <a:cxn ang="0">
                  <a:pos x="28" y="129"/>
                </a:cxn>
                <a:cxn ang="0">
                  <a:pos x="36" y="112"/>
                </a:cxn>
                <a:cxn ang="0">
                  <a:pos x="44" y="95"/>
                </a:cxn>
                <a:cxn ang="0">
                  <a:pos x="44" y="95"/>
                </a:cxn>
                <a:cxn ang="0">
                  <a:pos x="51" y="73"/>
                </a:cxn>
                <a:cxn ang="0">
                  <a:pos x="59" y="51"/>
                </a:cxn>
                <a:cxn ang="0">
                  <a:pos x="65" y="40"/>
                </a:cxn>
                <a:cxn ang="0">
                  <a:pos x="70" y="30"/>
                </a:cxn>
                <a:cxn ang="0">
                  <a:pos x="75" y="19"/>
                </a:cxn>
                <a:cxn ang="0">
                  <a:pos x="83" y="10"/>
                </a:cxn>
                <a:cxn ang="0">
                  <a:pos x="83" y="10"/>
                </a:cxn>
                <a:cxn ang="0">
                  <a:pos x="84" y="8"/>
                </a:cxn>
                <a:cxn ang="0">
                  <a:pos x="84" y="6"/>
                </a:cxn>
                <a:cxn ang="0">
                  <a:pos x="83" y="2"/>
                </a:cxn>
                <a:cxn ang="0">
                  <a:pos x="79" y="0"/>
                </a:cxn>
                <a:cxn ang="0">
                  <a:pos x="76" y="1"/>
                </a:cxn>
                <a:cxn ang="0">
                  <a:pos x="75" y="2"/>
                </a:cxn>
                <a:cxn ang="0">
                  <a:pos x="75" y="2"/>
                </a:cxn>
              </a:cxnLst>
              <a:rect b="b" l="0" r="r" t="0"/>
              <a:pathLst>
                <a:path h="167" w="84">
                  <a:moveTo>
                    <a:pt x="75" y="2"/>
                  </a:moveTo>
                  <a:lnTo>
                    <a:pt x="75" y="2"/>
                  </a:lnTo>
                  <a:lnTo>
                    <a:pt x="68" y="10"/>
                  </a:lnTo>
                  <a:lnTo>
                    <a:pt x="63" y="18"/>
                  </a:lnTo>
                  <a:lnTo>
                    <a:pt x="53" y="35"/>
                  </a:lnTo>
                  <a:lnTo>
                    <a:pt x="46" y="53"/>
                  </a:lnTo>
                  <a:lnTo>
                    <a:pt x="40" y="73"/>
                  </a:lnTo>
                  <a:lnTo>
                    <a:pt x="40" y="73"/>
                  </a:lnTo>
                  <a:lnTo>
                    <a:pt x="31" y="95"/>
                  </a:lnTo>
                  <a:lnTo>
                    <a:pt x="20" y="117"/>
                  </a:lnTo>
                  <a:lnTo>
                    <a:pt x="10" y="138"/>
                  </a:lnTo>
                  <a:lnTo>
                    <a:pt x="2" y="161"/>
                  </a:lnTo>
                  <a:lnTo>
                    <a:pt x="2" y="161"/>
                  </a:lnTo>
                  <a:lnTo>
                    <a:pt x="0" y="163"/>
                  </a:lnTo>
                  <a:lnTo>
                    <a:pt x="2" y="165"/>
                  </a:lnTo>
                  <a:lnTo>
                    <a:pt x="3" y="166"/>
                  </a:lnTo>
                  <a:lnTo>
                    <a:pt x="4" y="167"/>
                  </a:lnTo>
                  <a:lnTo>
                    <a:pt x="10" y="167"/>
                  </a:lnTo>
                  <a:lnTo>
                    <a:pt x="11" y="166"/>
                  </a:lnTo>
                  <a:lnTo>
                    <a:pt x="12" y="163"/>
                  </a:lnTo>
                  <a:lnTo>
                    <a:pt x="12" y="163"/>
                  </a:lnTo>
                  <a:lnTo>
                    <a:pt x="19" y="146"/>
                  </a:lnTo>
                  <a:lnTo>
                    <a:pt x="28" y="129"/>
                  </a:lnTo>
                  <a:lnTo>
                    <a:pt x="36" y="112"/>
                  </a:lnTo>
                  <a:lnTo>
                    <a:pt x="44" y="95"/>
                  </a:lnTo>
                  <a:lnTo>
                    <a:pt x="44" y="95"/>
                  </a:lnTo>
                  <a:lnTo>
                    <a:pt x="51" y="73"/>
                  </a:lnTo>
                  <a:lnTo>
                    <a:pt x="59" y="51"/>
                  </a:lnTo>
                  <a:lnTo>
                    <a:pt x="65" y="40"/>
                  </a:lnTo>
                  <a:lnTo>
                    <a:pt x="70" y="30"/>
                  </a:lnTo>
                  <a:lnTo>
                    <a:pt x="75" y="19"/>
                  </a:lnTo>
                  <a:lnTo>
                    <a:pt x="83" y="10"/>
                  </a:lnTo>
                  <a:lnTo>
                    <a:pt x="83" y="10"/>
                  </a:lnTo>
                  <a:lnTo>
                    <a:pt x="84" y="8"/>
                  </a:lnTo>
                  <a:lnTo>
                    <a:pt x="84" y="6"/>
                  </a:lnTo>
                  <a:lnTo>
                    <a:pt x="83" y="2"/>
                  </a:lnTo>
                  <a:lnTo>
                    <a:pt x="79" y="0"/>
                  </a:lnTo>
                  <a:lnTo>
                    <a:pt x="76" y="1"/>
                  </a:lnTo>
                  <a:lnTo>
                    <a:pt x="75" y="2"/>
                  </a:lnTo>
                  <a:lnTo>
                    <a:pt x="75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 sz="2400"/>
            </a:p>
          </p:txBody>
        </p:sp>
        <p:sp>
          <p:nvSpPr>
            <p:cNvPr id="90" name="Freeform 799"/>
            <p:cNvSpPr/>
            <p:nvPr/>
          </p:nvSpPr>
          <p:spPr bwMode="auto">
            <a:xfrm>
              <a:off x="4416426" y="3190875"/>
              <a:ext cx="14288" cy="26988"/>
            </a:xfrm>
            <a:custGeom>
              <a:cxnLst>
                <a:cxn ang="0">
                  <a:pos x="22" y="5"/>
                </a:cxn>
                <a:cxn ang="0">
                  <a:pos x="22" y="5"/>
                </a:cxn>
                <a:cxn ang="0">
                  <a:pos x="21" y="13"/>
                </a:cxn>
                <a:cxn ang="0">
                  <a:pos x="17" y="20"/>
                </a:cxn>
                <a:cxn ang="0">
                  <a:pos x="17" y="20"/>
                </a:cxn>
                <a:cxn ang="0">
                  <a:pos x="14" y="30"/>
                </a:cxn>
                <a:cxn ang="0">
                  <a:pos x="14" y="30"/>
                </a:cxn>
                <a:cxn ang="0">
                  <a:pos x="8" y="46"/>
                </a:cxn>
                <a:cxn ang="0">
                  <a:pos x="0" y="60"/>
                </a:cxn>
                <a:cxn ang="0">
                  <a:pos x="0" y="60"/>
                </a:cxn>
                <a:cxn ang="0">
                  <a:pos x="0" y="62"/>
                </a:cxn>
                <a:cxn ang="0">
                  <a:pos x="0" y="64"/>
                </a:cxn>
                <a:cxn ang="0">
                  <a:pos x="2" y="67"/>
                </a:cxn>
                <a:cxn ang="0">
                  <a:pos x="6" y="68"/>
                </a:cxn>
                <a:cxn ang="0">
                  <a:pos x="9" y="67"/>
                </a:cxn>
                <a:cxn ang="0">
                  <a:pos x="10" y="66"/>
                </a:cxn>
                <a:cxn ang="0">
                  <a:pos x="10" y="66"/>
                </a:cxn>
                <a:cxn ang="0">
                  <a:pos x="18" y="50"/>
                </a:cxn>
                <a:cxn ang="0">
                  <a:pos x="25" y="33"/>
                </a:cxn>
                <a:cxn ang="0">
                  <a:pos x="25" y="33"/>
                </a:cxn>
                <a:cxn ang="0">
                  <a:pos x="30" y="20"/>
                </a:cxn>
                <a:cxn ang="0">
                  <a:pos x="33" y="12"/>
                </a:cxn>
                <a:cxn ang="0">
                  <a:pos x="34" y="5"/>
                </a:cxn>
                <a:cxn ang="0">
                  <a:pos x="34" y="5"/>
                </a:cxn>
                <a:cxn ang="0">
                  <a:pos x="34" y="3"/>
                </a:cxn>
                <a:cxn ang="0">
                  <a:pos x="33" y="1"/>
                </a:cxn>
                <a:cxn ang="0">
                  <a:pos x="31" y="0"/>
                </a:cxn>
                <a:cxn ang="0">
                  <a:pos x="29" y="0"/>
                </a:cxn>
                <a:cxn ang="0">
                  <a:pos x="25" y="1"/>
                </a:cxn>
                <a:cxn ang="0">
                  <a:pos x="23" y="3"/>
                </a:cxn>
                <a:cxn ang="0">
                  <a:pos x="22" y="5"/>
                </a:cxn>
                <a:cxn ang="0">
                  <a:pos x="22" y="5"/>
                </a:cxn>
              </a:cxnLst>
              <a:rect b="b" l="0" r="r" t="0"/>
              <a:pathLst>
                <a:path h="68" w="34">
                  <a:moveTo>
                    <a:pt x="22" y="5"/>
                  </a:moveTo>
                  <a:lnTo>
                    <a:pt x="22" y="5"/>
                  </a:lnTo>
                  <a:lnTo>
                    <a:pt x="21" y="13"/>
                  </a:lnTo>
                  <a:lnTo>
                    <a:pt x="17" y="20"/>
                  </a:lnTo>
                  <a:lnTo>
                    <a:pt x="17" y="20"/>
                  </a:lnTo>
                  <a:lnTo>
                    <a:pt x="14" y="30"/>
                  </a:lnTo>
                  <a:lnTo>
                    <a:pt x="14" y="30"/>
                  </a:lnTo>
                  <a:lnTo>
                    <a:pt x="8" y="46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0" y="62"/>
                  </a:lnTo>
                  <a:lnTo>
                    <a:pt x="0" y="64"/>
                  </a:lnTo>
                  <a:lnTo>
                    <a:pt x="2" y="67"/>
                  </a:lnTo>
                  <a:lnTo>
                    <a:pt x="6" y="68"/>
                  </a:lnTo>
                  <a:lnTo>
                    <a:pt x="9" y="67"/>
                  </a:lnTo>
                  <a:lnTo>
                    <a:pt x="10" y="66"/>
                  </a:lnTo>
                  <a:lnTo>
                    <a:pt x="10" y="66"/>
                  </a:lnTo>
                  <a:lnTo>
                    <a:pt x="18" y="50"/>
                  </a:lnTo>
                  <a:lnTo>
                    <a:pt x="25" y="33"/>
                  </a:lnTo>
                  <a:lnTo>
                    <a:pt x="25" y="33"/>
                  </a:lnTo>
                  <a:lnTo>
                    <a:pt x="30" y="20"/>
                  </a:lnTo>
                  <a:lnTo>
                    <a:pt x="33" y="12"/>
                  </a:lnTo>
                  <a:lnTo>
                    <a:pt x="34" y="5"/>
                  </a:lnTo>
                  <a:lnTo>
                    <a:pt x="34" y="5"/>
                  </a:lnTo>
                  <a:lnTo>
                    <a:pt x="34" y="3"/>
                  </a:lnTo>
                  <a:lnTo>
                    <a:pt x="33" y="1"/>
                  </a:lnTo>
                  <a:lnTo>
                    <a:pt x="31" y="0"/>
                  </a:lnTo>
                  <a:lnTo>
                    <a:pt x="29" y="0"/>
                  </a:lnTo>
                  <a:lnTo>
                    <a:pt x="25" y="1"/>
                  </a:lnTo>
                  <a:lnTo>
                    <a:pt x="23" y="3"/>
                  </a:lnTo>
                  <a:lnTo>
                    <a:pt x="22" y="5"/>
                  </a:lnTo>
                  <a:lnTo>
                    <a:pt x="22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 sz="2400"/>
            </a:p>
          </p:txBody>
        </p:sp>
        <p:sp>
          <p:nvSpPr>
            <p:cNvPr id="91" name="Freeform 800"/>
            <p:cNvSpPr/>
            <p:nvPr/>
          </p:nvSpPr>
          <p:spPr bwMode="auto">
            <a:xfrm>
              <a:off x="4371976" y="3368675"/>
              <a:ext cx="15875" cy="26988"/>
            </a:xfrm>
            <a:custGeom>
              <a:cxnLst>
                <a:cxn ang="0">
                  <a:pos x="27" y="3"/>
                </a:cxn>
                <a:cxn ang="0">
                  <a:pos x="27" y="3"/>
                </a:cxn>
                <a:cxn ang="0">
                  <a:pos x="25" y="11"/>
                </a:cxn>
                <a:cxn ang="0">
                  <a:pos x="21" y="17"/>
                </a:cxn>
                <a:cxn ang="0">
                  <a:pos x="17" y="24"/>
                </a:cxn>
                <a:cxn ang="0">
                  <a:pos x="13" y="30"/>
                </a:cxn>
                <a:cxn ang="0">
                  <a:pos x="13" y="30"/>
                </a:cxn>
                <a:cxn ang="0">
                  <a:pos x="1" y="64"/>
                </a:cxn>
                <a:cxn ang="0">
                  <a:pos x="1" y="64"/>
                </a:cxn>
                <a:cxn ang="0">
                  <a:pos x="0" y="67"/>
                </a:cxn>
                <a:cxn ang="0">
                  <a:pos x="1" y="68"/>
                </a:cxn>
                <a:cxn ang="0">
                  <a:pos x="4" y="71"/>
                </a:cxn>
                <a:cxn ang="0">
                  <a:pos x="9" y="71"/>
                </a:cxn>
                <a:cxn ang="0">
                  <a:pos x="10" y="69"/>
                </a:cxn>
                <a:cxn ang="0">
                  <a:pos x="11" y="67"/>
                </a:cxn>
                <a:cxn ang="0">
                  <a:pos x="11" y="67"/>
                </a:cxn>
                <a:cxn ang="0">
                  <a:pos x="23" y="37"/>
                </a:cxn>
                <a:cxn ang="0">
                  <a:pos x="23" y="37"/>
                </a:cxn>
                <a:cxn ang="0">
                  <a:pos x="26" y="29"/>
                </a:cxn>
                <a:cxn ang="0">
                  <a:pos x="31" y="21"/>
                </a:cxn>
                <a:cxn ang="0">
                  <a:pos x="35" y="15"/>
                </a:cxn>
                <a:cxn ang="0">
                  <a:pos x="38" y="7"/>
                </a:cxn>
                <a:cxn ang="0">
                  <a:pos x="38" y="7"/>
                </a:cxn>
                <a:cxn ang="0">
                  <a:pos x="39" y="4"/>
                </a:cxn>
                <a:cxn ang="0">
                  <a:pos x="38" y="1"/>
                </a:cxn>
                <a:cxn ang="0">
                  <a:pos x="36" y="0"/>
                </a:cxn>
                <a:cxn ang="0">
                  <a:pos x="35" y="0"/>
                </a:cxn>
                <a:cxn ang="0">
                  <a:pos x="30" y="0"/>
                </a:cxn>
                <a:cxn ang="0">
                  <a:pos x="28" y="1"/>
                </a:cxn>
                <a:cxn ang="0">
                  <a:pos x="27" y="3"/>
                </a:cxn>
                <a:cxn ang="0">
                  <a:pos x="27" y="3"/>
                </a:cxn>
              </a:cxnLst>
              <a:rect b="b" l="0" r="r" t="0"/>
              <a:pathLst>
                <a:path h="71" w="39">
                  <a:moveTo>
                    <a:pt x="27" y="3"/>
                  </a:moveTo>
                  <a:lnTo>
                    <a:pt x="27" y="3"/>
                  </a:lnTo>
                  <a:lnTo>
                    <a:pt x="25" y="11"/>
                  </a:lnTo>
                  <a:lnTo>
                    <a:pt x="21" y="17"/>
                  </a:lnTo>
                  <a:lnTo>
                    <a:pt x="17" y="24"/>
                  </a:lnTo>
                  <a:lnTo>
                    <a:pt x="13" y="30"/>
                  </a:lnTo>
                  <a:lnTo>
                    <a:pt x="13" y="30"/>
                  </a:lnTo>
                  <a:lnTo>
                    <a:pt x="1" y="64"/>
                  </a:lnTo>
                  <a:lnTo>
                    <a:pt x="1" y="64"/>
                  </a:lnTo>
                  <a:lnTo>
                    <a:pt x="0" y="67"/>
                  </a:lnTo>
                  <a:lnTo>
                    <a:pt x="1" y="68"/>
                  </a:lnTo>
                  <a:lnTo>
                    <a:pt x="4" y="71"/>
                  </a:lnTo>
                  <a:lnTo>
                    <a:pt x="9" y="71"/>
                  </a:lnTo>
                  <a:lnTo>
                    <a:pt x="10" y="69"/>
                  </a:lnTo>
                  <a:lnTo>
                    <a:pt x="11" y="67"/>
                  </a:lnTo>
                  <a:lnTo>
                    <a:pt x="11" y="67"/>
                  </a:lnTo>
                  <a:lnTo>
                    <a:pt x="23" y="37"/>
                  </a:lnTo>
                  <a:lnTo>
                    <a:pt x="23" y="37"/>
                  </a:lnTo>
                  <a:lnTo>
                    <a:pt x="26" y="29"/>
                  </a:lnTo>
                  <a:lnTo>
                    <a:pt x="31" y="21"/>
                  </a:lnTo>
                  <a:lnTo>
                    <a:pt x="35" y="15"/>
                  </a:lnTo>
                  <a:lnTo>
                    <a:pt x="38" y="7"/>
                  </a:lnTo>
                  <a:lnTo>
                    <a:pt x="38" y="7"/>
                  </a:lnTo>
                  <a:lnTo>
                    <a:pt x="39" y="4"/>
                  </a:lnTo>
                  <a:lnTo>
                    <a:pt x="38" y="1"/>
                  </a:lnTo>
                  <a:lnTo>
                    <a:pt x="36" y="0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28" y="1"/>
                  </a:lnTo>
                  <a:lnTo>
                    <a:pt x="27" y="3"/>
                  </a:lnTo>
                  <a:lnTo>
                    <a:pt x="27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 sz="2400"/>
            </a:p>
          </p:txBody>
        </p:sp>
        <p:sp>
          <p:nvSpPr>
            <p:cNvPr id="92" name="Freeform 801"/>
            <p:cNvSpPr/>
            <p:nvPr/>
          </p:nvSpPr>
          <p:spPr bwMode="auto">
            <a:xfrm>
              <a:off x="4394201" y="3375025"/>
              <a:ext cx="12700" cy="25400"/>
            </a:xfrm>
            <a:custGeom>
              <a:cxnLst>
                <a:cxn ang="0">
                  <a:pos x="24" y="4"/>
                </a:cxn>
                <a:cxn ang="0">
                  <a:pos x="24" y="4"/>
                </a:cxn>
                <a:cxn ang="0">
                  <a:pos x="23" y="8"/>
                </a:cxn>
                <a:cxn ang="0">
                  <a:pos x="21" y="11"/>
                </a:cxn>
                <a:cxn ang="0">
                  <a:pos x="17" y="16"/>
                </a:cxn>
                <a:cxn ang="0">
                  <a:pos x="17" y="16"/>
                </a:cxn>
                <a:cxn ang="0">
                  <a:pos x="13" y="23"/>
                </a:cxn>
                <a:cxn ang="0">
                  <a:pos x="11" y="29"/>
                </a:cxn>
                <a:cxn ang="0">
                  <a:pos x="11" y="29"/>
                </a:cxn>
                <a:cxn ang="0">
                  <a:pos x="7" y="36"/>
                </a:cxn>
                <a:cxn ang="0">
                  <a:pos x="3" y="44"/>
                </a:cxn>
                <a:cxn ang="0">
                  <a:pos x="2" y="51"/>
                </a:cxn>
                <a:cxn ang="0">
                  <a:pos x="0" y="59"/>
                </a:cxn>
                <a:cxn ang="0">
                  <a:pos x="0" y="59"/>
                </a:cxn>
                <a:cxn ang="0">
                  <a:pos x="0" y="62"/>
                </a:cxn>
                <a:cxn ang="0">
                  <a:pos x="2" y="63"/>
                </a:cxn>
                <a:cxn ang="0">
                  <a:pos x="6" y="65"/>
                </a:cxn>
                <a:cxn ang="0">
                  <a:pos x="9" y="63"/>
                </a:cxn>
                <a:cxn ang="0">
                  <a:pos x="11" y="62"/>
                </a:cxn>
                <a:cxn ang="0">
                  <a:pos x="12" y="59"/>
                </a:cxn>
                <a:cxn ang="0">
                  <a:pos x="12" y="59"/>
                </a:cxn>
                <a:cxn ang="0">
                  <a:pos x="13" y="51"/>
                </a:cxn>
                <a:cxn ang="0">
                  <a:pos x="15" y="44"/>
                </a:cxn>
                <a:cxn ang="0">
                  <a:pos x="15" y="44"/>
                </a:cxn>
                <a:cxn ang="0">
                  <a:pos x="20" y="37"/>
                </a:cxn>
                <a:cxn ang="0">
                  <a:pos x="23" y="33"/>
                </a:cxn>
                <a:cxn ang="0">
                  <a:pos x="23" y="31"/>
                </a:cxn>
                <a:cxn ang="0">
                  <a:pos x="23" y="31"/>
                </a:cxn>
                <a:cxn ang="0">
                  <a:pos x="25" y="24"/>
                </a:cxn>
                <a:cxn ang="0">
                  <a:pos x="29" y="19"/>
                </a:cxn>
                <a:cxn ang="0">
                  <a:pos x="33" y="14"/>
                </a:cxn>
                <a:cxn ang="0">
                  <a:pos x="34" y="7"/>
                </a:cxn>
                <a:cxn ang="0">
                  <a:pos x="34" y="7"/>
                </a:cxn>
                <a:cxn ang="0">
                  <a:pos x="34" y="4"/>
                </a:cxn>
                <a:cxn ang="0">
                  <a:pos x="33" y="3"/>
                </a:cxn>
                <a:cxn ang="0">
                  <a:pos x="30" y="0"/>
                </a:cxn>
                <a:cxn ang="0">
                  <a:pos x="28" y="0"/>
                </a:cxn>
                <a:cxn ang="0">
                  <a:pos x="26" y="0"/>
                </a:cxn>
                <a:cxn ang="0">
                  <a:pos x="24" y="2"/>
                </a:cxn>
                <a:cxn ang="0">
                  <a:pos x="24" y="4"/>
                </a:cxn>
                <a:cxn ang="0">
                  <a:pos x="24" y="4"/>
                </a:cxn>
              </a:cxnLst>
              <a:rect b="b" l="0" r="r" t="0"/>
              <a:pathLst>
                <a:path h="65" w="34">
                  <a:moveTo>
                    <a:pt x="24" y="4"/>
                  </a:moveTo>
                  <a:lnTo>
                    <a:pt x="24" y="4"/>
                  </a:lnTo>
                  <a:lnTo>
                    <a:pt x="23" y="8"/>
                  </a:lnTo>
                  <a:lnTo>
                    <a:pt x="21" y="11"/>
                  </a:lnTo>
                  <a:lnTo>
                    <a:pt x="17" y="16"/>
                  </a:lnTo>
                  <a:lnTo>
                    <a:pt x="17" y="16"/>
                  </a:lnTo>
                  <a:lnTo>
                    <a:pt x="13" y="23"/>
                  </a:lnTo>
                  <a:lnTo>
                    <a:pt x="11" y="29"/>
                  </a:lnTo>
                  <a:lnTo>
                    <a:pt x="11" y="29"/>
                  </a:lnTo>
                  <a:lnTo>
                    <a:pt x="7" y="36"/>
                  </a:lnTo>
                  <a:lnTo>
                    <a:pt x="3" y="44"/>
                  </a:lnTo>
                  <a:lnTo>
                    <a:pt x="2" y="51"/>
                  </a:lnTo>
                  <a:lnTo>
                    <a:pt x="0" y="59"/>
                  </a:lnTo>
                  <a:lnTo>
                    <a:pt x="0" y="59"/>
                  </a:lnTo>
                  <a:lnTo>
                    <a:pt x="0" y="62"/>
                  </a:lnTo>
                  <a:lnTo>
                    <a:pt x="2" y="63"/>
                  </a:lnTo>
                  <a:lnTo>
                    <a:pt x="6" y="65"/>
                  </a:lnTo>
                  <a:lnTo>
                    <a:pt x="9" y="63"/>
                  </a:lnTo>
                  <a:lnTo>
                    <a:pt x="11" y="62"/>
                  </a:lnTo>
                  <a:lnTo>
                    <a:pt x="12" y="59"/>
                  </a:lnTo>
                  <a:lnTo>
                    <a:pt x="12" y="59"/>
                  </a:lnTo>
                  <a:lnTo>
                    <a:pt x="13" y="51"/>
                  </a:lnTo>
                  <a:lnTo>
                    <a:pt x="15" y="44"/>
                  </a:lnTo>
                  <a:lnTo>
                    <a:pt x="15" y="44"/>
                  </a:lnTo>
                  <a:lnTo>
                    <a:pt x="20" y="37"/>
                  </a:lnTo>
                  <a:lnTo>
                    <a:pt x="23" y="33"/>
                  </a:lnTo>
                  <a:lnTo>
                    <a:pt x="23" y="31"/>
                  </a:lnTo>
                  <a:lnTo>
                    <a:pt x="23" y="31"/>
                  </a:lnTo>
                  <a:lnTo>
                    <a:pt x="25" y="24"/>
                  </a:lnTo>
                  <a:lnTo>
                    <a:pt x="29" y="19"/>
                  </a:lnTo>
                  <a:lnTo>
                    <a:pt x="33" y="14"/>
                  </a:lnTo>
                  <a:lnTo>
                    <a:pt x="34" y="7"/>
                  </a:lnTo>
                  <a:lnTo>
                    <a:pt x="34" y="7"/>
                  </a:lnTo>
                  <a:lnTo>
                    <a:pt x="34" y="4"/>
                  </a:lnTo>
                  <a:lnTo>
                    <a:pt x="33" y="3"/>
                  </a:lnTo>
                  <a:lnTo>
                    <a:pt x="30" y="0"/>
                  </a:lnTo>
                  <a:lnTo>
                    <a:pt x="28" y="0"/>
                  </a:lnTo>
                  <a:lnTo>
                    <a:pt x="26" y="0"/>
                  </a:lnTo>
                  <a:lnTo>
                    <a:pt x="24" y="2"/>
                  </a:lnTo>
                  <a:lnTo>
                    <a:pt x="24" y="4"/>
                  </a:lnTo>
                  <a:lnTo>
                    <a:pt x="24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 sz="2400"/>
            </a:p>
          </p:txBody>
        </p:sp>
        <p:sp>
          <p:nvSpPr>
            <p:cNvPr id="93" name="Freeform 802"/>
            <p:cNvSpPr/>
            <p:nvPr/>
          </p:nvSpPr>
          <p:spPr bwMode="auto">
            <a:xfrm>
              <a:off x="4421188" y="3376613"/>
              <a:ext cx="14288" cy="28575"/>
            </a:xfrm>
            <a:custGeom>
              <a:cxnLst>
                <a:cxn ang="0">
                  <a:pos x="27" y="3"/>
                </a:cxn>
                <a:cxn ang="0">
                  <a:pos x="27" y="3"/>
                </a:cxn>
                <a:cxn ang="0">
                  <a:pos x="17" y="17"/>
                </a:cxn>
                <a:cxn ang="0">
                  <a:pos x="8" y="33"/>
                </a:cxn>
                <a:cxn ang="0">
                  <a:pos x="4" y="41"/>
                </a:cxn>
                <a:cxn ang="0">
                  <a:pos x="1" y="48"/>
                </a:cxn>
                <a:cxn ang="0">
                  <a:pos x="0" y="58"/>
                </a:cxn>
                <a:cxn ang="0">
                  <a:pos x="0" y="68"/>
                </a:cxn>
                <a:cxn ang="0">
                  <a:pos x="0" y="68"/>
                </a:cxn>
                <a:cxn ang="0">
                  <a:pos x="0" y="69"/>
                </a:cxn>
                <a:cxn ang="0">
                  <a:pos x="1" y="72"/>
                </a:cxn>
                <a:cxn ang="0">
                  <a:pos x="5" y="73"/>
                </a:cxn>
                <a:cxn ang="0">
                  <a:pos x="9" y="72"/>
                </a:cxn>
                <a:cxn ang="0">
                  <a:pos x="10" y="69"/>
                </a:cxn>
                <a:cxn ang="0">
                  <a:pos x="10" y="68"/>
                </a:cxn>
                <a:cxn ang="0">
                  <a:pos x="10" y="68"/>
                </a:cxn>
                <a:cxn ang="0">
                  <a:pos x="11" y="59"/>
                </a:cxn>
                <a:cxn ang="0">
                  <a:pos x="13" y="51"/>
                </a:cxn>
                <a:cxn ang="0">
                  <a:pos x="15" y="45"/>
                </a:cxn>
                <a:cxn ang="0">
                  <a:pos x="18" y="37"/>
                </a:cxn>
                <a:cxn ang="0">
                  <a:pos x="26" y="24"/>
                </a:cxn>
                <a:cxn ang="0">
                  <a:pos x="35" y="11"/>
                </a:cxn>
                <a:cxn ang="0">
                  <a:pos x="35" y="11"/>
                </a:cxn>
                <a:cxn ang="0">
                  <a:pos x="36" y="8"/>
                </a:cxn>
                <a:cxn ang="0">
                  <a:pos x="36" y="7"/>
                </a:cxn>
                <a:cxn ang="0">
                  <a:pos x="35" y="3"/>
                </a:cxn>
                <a:cxn ang="0">
                  <a:pos x="34" y="1"/>
                </a:cxn>
                <a:cxn ang="0">
                  <a:pos x="31" y="0"/>
                </a:cxn>
                <a:cxn ang="0">
                  <a:pos x="30" y="1"/>
                </a:cxn>
                <a:cxn ang="0">
                  <a:pos x="27" y="3"/>
                </a:cxn>
                <a:cxn ang="0">
                  <a:pos x="27" y="3"/>
                </a:cxn>
              </a:cxnLst>
              <a:rect b="b" l="0" r="r" t="0"/>
              <a:pathLst>
                <a:path h="73" w="36">
                  <a:moveTo>
                    <a:pt x="27" y="3"/>
                  </a:moveTo>
                  <a:lnTo>
                    <a:pt x="27" y="3"/>
                  </a:lnTo>
                  <a:lnTo>
                    <a:pt x="17" y="17"/>
                  </a:lnTo>
                  <a:lnTo>
                    <a:pt x="8" y="33"/>
                  </a:lnTo>
                  <a:lnTo>
                    <a:pt x="4" y="41"/>
                  </a:lnTo>
                  <a:lnTo>
                    <a:pt x="1" y="48"/>
                  </a:lnTo>
                  <a:lnTo>
                    <a:pt x="0" y="58"/>
                  </a:lnTo>
                  <a:lnTo>
                    <a:pt x="0" y="68"/>
                  </a:lnTo>
                  <a:lnTo>
                    <a:pt x="0" y="68"/>
                  </a:lnTo>
                  <a:lnTo>
                    <a:pt x="0" y="69"/>
                  </a:lnTo>
                  <a:lnTo>
                    <a:pt x="1" y="72"/>
                  </a:lnTo>
                  <a:lnTo>
                    <a:pt x="5" y="73"/>
                  </a:lnTo>
                  <a:lnTo>
                    <a:pt x="9" y="72"/>
                  </a:lnTo>
                  <a:lnTo>
                    <a:pt x="10" y="69"/>
                  </a:lnTo>
                  <a:lnTo>
                    <a:pt x="10" y="68"/>
                  </a:lnTo>
                  <a:lnTo>
                    <a:pt x="10" y="68"/>
                  </a:lnTo>
                  <a:lnTo>
                    <a:pt x="11" y="59"/>
                  </a:lnTo>
                  <a:lnTo>
                    <a:pt x="13" y="51"/>
                  </a:lnTo>
                  <a:lnTo>
                    <a:pt x="15" y="45"/>
                  </a:lnTo>
                  <a:lnTo>
                    <a:pt x="18" y="37"/>
                  </a:lnTo>
                  <a:lnTo>
                    <a:pt x="26" y="24"/>
                  </a:lnTo>
                  <a:lnTo>
                    <a:pt x="35" y="11"/>
                  </a:lnTo>
                  <a:lnTo>
                    <a:pt x="35" y="11"/>
                  </a:lnTo>
                  <a:lnTo>
                    <a:pt x="36" y="8"/>
                  </a:lnTo>
                  <a:lnTo>
                    <a:pt x="36" y="7"/>
                  </a:lnTo>
                  <a:lnTo>
                    <a:pt x="35" y="3"/>
                  </a:lnTo>
                  <a:lnTo>
                    <a:pt x="34" y="1"/>
                  </a:lnTo>
                  <a:lnTo>
                    <a:pt x="31" y="0"/>
                  </a:lnTo>
                  <a:lnTo>
                    <a:pt x="30" y="1"/>
                  </a:lnTo>
                  <a:lnTo>
                    <a:pt x="27" y="3"/>
                  </a:lnTo>
                  <a:lnTo>
                    <a:pt x="27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 sz="2400"/>
            </a:p>
          </p:txBody>
        </p:sp>
        <p:sp>
          <p:nvSpPr>
            <p:cNvPr id="94" name="Freeform 803"/>
            <p:cNvSpPr/>
            <p:nvPr/>
          </p:nvSpPr>
          <p:spPr bwMode="auto">
            <a:xfrm>
              <a:off x="4446588" y="3363913"/>
              <a:ext cx="19050" cy="31750"/>
            </a:xfrm>
            <a:custGeom>
              <a:cxnLst>
                <a:cxn ang="0">
                  <a:pos x="35" y="3"/>
                </a:cxn>
                <a:cxn ang="0">
                  <a:pos x="35" y="3"/>
                </a:cxn>
                <a:cxn ang="0">
                  <a:pos x="25" y="20"/>
                </a:cxn>
                <a:cxn ang="0">
                  <a:pos x="15" y="38"/>
                </a:cxn>
                <a:cxn ang="0">
                  <a:pos x="8" y="57"/>
                </a:cxn>
                <a:cxn ang="0">
                  <a:pos x="0" y="76"/>
                </a:cxn>
                <a:cxn ang="0">
                  <a:pos x="0" y="76"/>
                </a:cxn>
                <a:cxn ang="0">
                  <a:pos x="0" y="79"/>
                </a:cxn>
                <a:cxn ang="0">
                  <a:pos x="0" y="80"/>
                </a:cxn>
                <a:cxn ang="0">
                  <a:pos x="2" y="81"/>
                </a:cxn>
                <a:cxn ang="0">
                  <a:pos x="4" y="83"/>
                </a:cxn>
                <a:cxn ang="0">
                  <a:pos x="8" y="83"/>
                </a:cxn>
                <a:cxn ang="0">
                  <a:pos x="10" y="81"/>
                </a:cxn>
                <a:cxn ang="0">
                  <a:pos x="12" y="79"/>
                </a:cxn>
                <a:cxn ang="0">
                  <a:pos x="12" y="79"/>
                </a:cxn>
                <a:cxn ang="0">
                  <a:pos x="18" y="61"/>
                </a:cxn>
                <a:cxn ang="0">
                  <a:pos x="26" y="42"/>
                </a:cxn>
                <a:cxn ang="0">
                  <a:pos x="35" y="25"/>
                </a:cxn>
                <a:cxn ang="0">
                  <a:pos x="44" y="8"/>
                </a:cxn>
                <a:cxn ang="0">
                  <a:pos x="44" y="8"/>
                </a:cxn>
                <a:cxn ang="0">
                  <a:pos x="46" y="6"/>
                </a:cxn>
                <a:cxn ang="0">
                  <a:pos x="46" y="4"/>
                </a:cxn>
                <a:cxn ang="0">
                  <a:pos x="43" y="0"/>
                </a:cxn>
                <a:cxn ang="0">
                  <a:pos x="39" y="0"/>
                </a:cxn>
                <a:cxn ang="0">
                  <a:pos x="36" y="0"/>
                </a:cxn>
                <a:cxn ang="0">
                  <a:pos x="35" y="3"/>
                </a:cxn>
                <a:cxn ang="0">
                  <a:pos x="35" y="3"/>
                </a:cxn>
              </a:cxnLst>
              <a:rect b="b" l="0" r="r" t="0"/>
              <a:pathLst>
                <a:path h="83" w="46">
                  <a:moveTo>
                    <a:pt x="35" y="3"/>
                  </a:moveTo>
                  <a:lnTo>
                    <a:pt x="35" y="3"/>
                  </a:lnTo>
                  <a:lnTo>
                    <a:pt x="25" y="20"/>
                  </a:lnTo>
                  <a:lnTo>
                    <a:pt x="15" y="38"/>
                  </a:lnTo>
                  <a:lnTo>
                    <a:pt x="8" y="57"/>
                  </a:lnTo>
                  <a:lnTo>
                    <a:pt x="0" y="76"/>
                  </a:lnTo>
                  <a:lnTo>
                    <a:pt x="0" y="76"/>
                  </a:lnTo>
                  <a:lnTo>
                    <a:pt x="0" y="79"/>
                  </a:lnTo>
                  <a:lnTo>
                    <a:pt x="0" y="80"/>
                  </a:lnTo>
                  <a:lnTo>
                    <a:pt x="2" y="81"/>
                  </a:lnTo>
                  <a:lnTo>
                    <a:pt x="4" y="83"/>
                  </a:lnTo>
                  <a:lnTo>
                    <a:pt x="8" y="83"/>
                  </a:lnTo>
                  <a:lnTo>
                    <a:pt x="10" y="81"/>
                  </a:lnTo>
                  <a:lnTo>
                    <a:pt x="12" y="79"/>
                  </a:lnTo>
                  <a:lnTo>
                    <a:pt x="12" y="79"/>
                  </a:lnTo>
                  <a:lnTo>
                    <a:pt x="18" y="61"/>
                  </a:lnTo>
                  <a:lnTo>
                    <a:pt x="26" y="42"/>
                  </a:lnTo>
                  <a:lnTo>
                    <a:pt x="35" y="25"/>
                  </a:lnTo>
                  <a:lnTo>
                    <a:pt x="44" y="8"/>
                  </a:lnTo>
                  <a:lnTo>
                    <a:pt x="44" y="8"/>
                  </a:lnTo>
                  <a:lnTo>
                    <a:pt x="46" y="6"/>
                  </a:lnTo>
                  <a:lnTo>
                    <a:pt x="46" y="4"/>
                  </a:lnTo>
                  <a:lnTo>
                    <a:pt x="43" y="0"/>
                  </a:lnTo>
                  <a:lnTo>
                    <a:pt x="39" y="0"/>
                  </a:lnTo>
                  <a:lnTo>
                    <a:pt x="36" y="0"/>
                  </a:lnTo>
                  <a:lnTo>
                    <a:pt x="35" y="3"/>
                  </a:lnTo>
                  <a:lnTo>
                    <a:pt x="35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 sz="2400"/>
            </a:p>
          </p:txBody>
        </p:sp>
        <p:sp>
          <p:nvSpPr>
            <p:cNvPr id="95" name="Freeform 804"/>
            <p:cNvSpPr/>
            <p:nvPr/>
          </p:nvSpPr>
          <p:spPr bwMode="auto">
            <a:xfrm>
              <a:off x="4476751" y="3340100"/>
              <a:ext cx="14288" cy="33338"/>
            </a:xfrm>
            <a:custGeom>
              <a:cxnLst>
                <a:cxn ang="0">
                  <a:pos x="23" y="4"/>
                </a:cxn>
                <a:cxn ang="0">
                  <a:pos x="23" y="4"/>
                </a:cxn>
                <a:cxn ang="0">
                  <a:pos x="19" y="21"/>
                </a:cxn>
                <a:cxn ang="0">
                  <a:pos x="19" y="21"/>
                </a:cxn>
                <a:cxn ang="0">
                  <a:pos x="15" y="30"/>
                </a:cxn>
                <a:cxn ang="0">
                  <a:pos x="11" y="38"/>
                </a:cxn>
                <a:cxn ang="0">
                  <a:pos x="11" y="38"/>
                </a:cxn>
                <a:cxn ang="0">
                  <a:pos x="7" y="56"/>
                </a:cxn>
                <a:cxn ang="0">
                  <a:pos x="5" y="67"/>
                </a:cxn>
                <a:cxn ang="0">
                  <a:pos x="1" y="74"/>
                </a:cxn>
                <a:cxn ang="0">
                  <a:pos x="1" y="74"/>
                </a:cxn>
                <a:cxn ang="0">
                  <a:pos x="0" y="77"/>
                </a:cxn>
                <a:cxn ang="0">
                  <a:pos x="0" y="80"/>
                </a:cxn>
                <a:cxn ang="0">
                  <a:pos x="2" y="82"/>
                </a:cxn>
                <a:cxn ang="0">
                  <a:pos x="7" y="84"/>
                </a:cxn>
                <a:cxn ang="0">
                  <a:pos x="9" y="82"/>
                </a:cxn>
                <a:cxn ang="0">
                  <a:pos x="10" y="81"/>
                </a:cxn>
                <a:cxn ang="0">
                  <a:pos x="10" y="81"/>
                </a:cxn>
                <a:cxn ang="0">
                  <a:pos x="14" y="72"/>
                </a:cxn>
                <a:cxn ang="0">
                  <a:pos x="18" y="63"/>
                </a:cxn>
                <a:cxn ang="0">
                  <a:pos x="22" y="44"/>
                </a:cxn>
                <a:cxn ang="0">
                  <a:pos x="22" y="44"/>
                </a:cxn>
                <a:cxn ang="0">
                  <a:pos x="24" y="36"/>
                </a:cxn>
                <a:cxn ang="0">
                  <a:pos x="28" y="29"/>
                </a:cxn>
                <a:cxn ang="0">
                  <a:pos x="28" y="29"/>
                </a:cxn>
                <a:cxn ang="0">
                  <a:pos x="31" y="18"/>
                </a:cxn>
                <a:cxn ang="0">
                  <a:pos x="34" y="6"/>
                </a:cxn>
                <a:cxn ang="0">
                  <a:pos x="34" y="6"/>
                </a:cxn>
                <a:cxn ang="0">
                  <a:pos x="34" y="4"/>
                </a:cxn>
                <a:cxn ang="0">
                  <a:pos x="34" y="2"/>
                </a:cxn>
                <a:cxn ang="0">
                  <a:pos x="30" y="0"/>
                </a:cxn>
                <a:cxn ang="0">
                  <a:pos x="26" y="0"/>
                </a:cxn>
                <a:cxn ang="0">
                  <a:pos x="24" y="1"/>
                </a:cxn>
                <a:cxn ang="0">
                  <a:pos x="23" y="4"/>
                </a:cxn>
                <a:cxn ang="0">
                  <a:pos x="23" y="4"/>
                </a:cxn>
              </a:cxnLst>
              <a:rect b="b" l="0" r="r" t="0"/>
              <a:pathLst>
                <a:path h="84" w="34">
                  <a:moveTo>
                    <a:pt x="23" y="4"/>
                  </a:moveTo>
                  <a:lnTo>
                    <a:pt x="23" y="4"/>
                  </a:lnTo>
                  <a:lnTo>
                    <a:pt x="19" y="21"/>
                  </a:lnTo>
                  <a:lnTo>
                    <a:pt x="19" y="21"/>
                  </a:lnTo>
                  <a:lnTo>
                    <a:pt x="15" y="30"/>
                  </a:lnTo>
                  <a:lnTo>
                    <a:pt x="11" y="38"/>
                  </a:lnTo>
                  <a:lnTo>
                    <a:pt x="11" y="38"/>
                  </a:lnTo>
                  <a:lnTo>
                    <a:pt x="7" y="56"/>
                  </a:lnTo>
                  <a:lnTo>
                    <a:pt x="5" y="67"/>
                  </a:lnTo>
                  <a:lnTo>
                    <a:pt x="1" y="74"/>
                  </a:lnTo>
                  <a:lnTo>
                    <a:pt x="1" y="74"/>
                  </a:lnTo>
                  <a:lnTo>
                    <a:pt x="0" y="77"/>
                  </a:lnTo>
                  <a:lnTo>
                    <a:pt x="0" y="80"/>
                  </a:lnTo>
                  <a:lnTo>
                    <a:pt x="2" y="82"/>
                  </a:lnTo>
                  <a:lnTo>
                    <a:pt x="7" y="84"/>
                  </a:lnTo>
                  <a:lnTo>
                    <a:pt x="9" y="82"/>
                  </a:lnTo>
                  <a:lnTo>
                    <a:pt x="10" y="81"/>
                  </a:lnTo>
                  <a:lnTo>
                    <a:pt x="10" y="81"/>
                  </a:lnTo>
                  <a:lnTo>
                    <a:pt x="14" y="72"/>
                  </a:lnTo>
                  <a:lnTo>
                    <a:pt x="18" y="63"/>
                  </a:lnTo>
                  <a:lnTo>
                    <a:pt x="22" y="44"/>
                  </a:lnTo>
                  <a:lnTo>
                    <a:pt x="22" y="44"/>
                  </a:lnTo>
                  <a:lnTo>
                    <a:pt x="24" y="36"/>
                  </a:lnTo>
                  <a:lnTo>
                    <a:pt x="28" y="29"/>
                  </a:lnTo>
                  <a:lnTo>
                    <a:pt x="28" y="29"/>
                  </a:lnTo>
                  <a:lnTo>
                    <a:pt x="31" y="18"/>
                  </a:lnTo>
                  <a:lnTo>
                    <a:pt x="34" y="6"/>
                  </a:lnTo>
                  <a:lnTo>
                    <a:pt x="34" y="6"/>
                  </a:lnTo>
                  <a:lnTo>
                    <a:pt x="34" y="4"/>
                  </a:lnTo>
                  <a:lnTo>
                    <a:pt x="34" y="2"/>
                  </a:lnTo>
                  <a:lnTo>
                    <a:pt x="30" y="0"/>
                  </a:lnTo>
                  <a:lnTo>
                    <a:pt x="26" y="0"/>
                  </a:lnTo>
                  <a:lnTo>
                    <a:pt x="24" y="1"/>
                  </a:lnTo>
                  <a:lnTo>
                    <a:pt x="23" y="4"/>
                  </a:lnTo>
                  <a:lnTo>
                    <a:pt x="23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 sz="2400"/>
            </a:p>
          </p:txBody>
        </p:sp>
        <p:sp>
          <p:nvSpPr>
            <p:cNvPr id="96" name="Freeform 805"/>
            <p:cNvSpPr/>
            <p:nvPr/>
          </p:nvSpPr>
          <p:spPr bwMode="auto">
            <a:xfrm>
              <a:off x="4522788" y="3330575"/>
              <a:ext cx="11113" cy="25400"/>
            </a:xfrm>
            <a:custGeom>
              <a:cxnLst>
                <a:cxn ang="0">
                  <a:pos x="19" y="3"/>
                </a:cxn>
                <a:cxn ang="0">
                  <a:pos x="19" y="3"/>
                </a:cxn>
                <a:cxn ang="0">
                  <a:pos x="10" y="15"/>
                </a:cxn>
                <a:cxn ang="0">
                  <a:pos x="5" y="28"/>
                </a:cxn>
                <a:cxn ang="0">
                  <a:pos x="1" y="41"/>
                </a:cxn>
                <a:cxn ang="0">
                  <a:pos x="0" y="57"/>
                </a:cxn>
                <a:cxn ang="0">
                  <a:pos x="0" y="57"/>
                </a:cxn>
                <a:cxn ang="0">
                  <a:pos x="0" y="58"/>
                </a:cxn>
                <a:cxn ang="0">
                  <a:pos x="1" y="60"/>
                </a:cxn>
                <a:cxn ang="0">
                  <a:pos x="5" y="62"/>
                </a:cxn>
                <a:cxn ang="0">
                  <a:pos x="9" y="60"/>
                </a:cxn>
                <a:cxn ang="0">
                  <a:pos x="10" y="58"/>
                </a:cxn>
                <a:cxn ang="0">
                  <a:pos x="10" y="57"/>
                </a:cxn>
                <a:cxn ang="0">
                  <a:pos x="10" y="57"/>
                </a:cxn>
                <a:cxn ang="0">
                  <a:pos x="12" y="43"/>
                </a:cxn>
                <a:cxn ang="0">
                  <a:pos x="15" y="32"/>
                </a:cxn>
                <a:cxn ang="0">
                  <a:pos x="21" y="20"/>
                </a:cxn>
                <a:cxn ang="0">
                  <a:pos x="29" y="11"/>
                </a:cxn>
                <a:cxn ang="0">
                  <a:pos x="29" y="11"/>
                </a:cxn>
                <a:cxn ang="0">
                  <a:pos x="30" y="8"/>
                </a:cxn>
                <a:cxn ang="0">
                  <a:pos x="30" y="5"/>
                </a:cxn>
                <a:cxn ang="0">
                  <a:pos x="27" y="3"/>
                </a:cxn>
                <a:cxn ang="0">
                  <a:pos x="23" y="0"/>
                </a:cxn>
                <a:cxn ang="0">
                  <a:pos x="22" y="2"/>
                </a:cxn>
                <a:cxn ang="0">
                  <a:pos x="19" y="3"/>
                </a:cxn>
                <a:cxn ang="0">
                  <a:pos x="19" y="3"/>
                </a:cxn>
              </a:cxnLst>
              <a:rect b="b" l="0" r="r" t="0"/>
              <a:pathLst>
                <a:path h="62" w="30">
                  <a:moveTo>
                    <a:pt x="19" y="3"/>
                  </a:moveTo>
                  <a:lnTo>
                    <a:pt x="19" y="3"/>
                  </a:lnTo>
                  <a:lnTo>
                    <a:pt x="10" y="15"/>
                  </a:lnTo>
                  <a:lnTo>
                    <a:pt x="5" y="28"/>
                  </a:lnTo>
                  <a:lnTo>
                    <a:pt x="1" y="41"/>
                  </a:lnTo>
                  <a:lnTo>
                    <a:pt x="0" y="57"/>
                  </a:lnTo>
                  <a:lnTo>
                    <a:pt x="0" y="57"/>
                  </a:lnTo>
                  <a:lnTo>
                    <a:pt x="0" y="58"/>
                  </a:lnTo>
                  <a:lnTo>
                    <a:pt x="1" y="60"/>
                  </a:lnTo>
                  <a:lnTo>
                    <a:pt x="5" y="62"/>
                  </a:lnTo>
                  <a:lnTo>
                    <a:pt x="9" y="60"/>
                  </a:lnTo>
                  <a:lnTo>
                    <a:pt x="10" y="58"/>
                  </a:lnTo>
                  <a:lnTo>
                    <a:pt x="10" y="57"/>
                  </a:lnTo>
                  <a:lnTo>
                    <a:pt x="10" y="57"/>
                  </a:lnTo>
                  <a:lnTo>
                    <a:pt x="12" y="43"/>
                  </a:lnTo>
                  <a:lnTo>
                    <a:pt x="15" y="32"/>
                  </a:lnTo>
                  <a:lnTo>
                    <a:pt x="21" y="20"/>
                  </a:lnTo>
                  <a:lnTo>
                    <a:pt x="29" y="11"/>
                  </a:lnTo>
                  <a:lnTo>
                    <a:pt x="29" y="11"/>
                  </a:lnTo>
                  <a:lnTo>
                    <a:pt x="30" y="8"/>
                  </a:lnTo>
                  <a:lnTo>
                    <a:pt x="30" y="5"/>
                  </a:lnTo>
                  <a:lnTo>
                    <a:pt x="27" y="3"/>
                  </a:lnTo>
                  <a:lnTo>
                    <a:pt x="23" y="0"/>
                  </a:lnTo>
                  <a:lnTo>
                    <a:pt x="22" y="2"/>
                  </a:lnTo>
                  <a:lnTo>
                    <a:pt x="19" y="3"/>
                  </a:lnTo>
                  <a:lnTo>
                    <a:pt x="19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 sz="2400"/>
            </a:p>
          </p:txBody>
        </p:sp>
        <p:sp>
          <p:nvSpPr>
            <p:cNvPr id="97" name="Freeform 806"/>
            <p:cNvSpPr/>
            <p:nvPr/>
          </p:nvSpPr>
          <p:spPr bwMode="auto">
            <a:xfrm>
              <a:off x="4552951" y="3344863"/>
              <a:ext cx="7938" cy="25400"/>
            </a:xfrm>
            <a:custGeom>
              <a:cxnLst>
                <a:cxn ang="0">
                  <a:pos x="11" y="4"/>
                </a:cxn>
                <a:cxn ang="0">
                  <a:pos x="11" y="4"/>
                </a:cxn>
                <a:cxn ang="0">
                  <a:pos x="9" y="11"/>
                </a:cxn>
                <a:cxn ang="0">
                  <a:pos x="7" y="17"/>
                </a:cxn>
                <a:cxn ang="0">
                  <a:pos x="6" y="30"/>
                </a:cxn>
                <a:cxn ang="0">
                  <a:pos x="4" y="43"/>
                </a:cxn>
                <a:cxn ang="0">
                  <a:pos x="2" y="50"/>
                </a:cxn>
                <a:cxn ang="0">
                  <a:pos x="0" y="57"/>
                </a:cxn>
                <a:cxn ang="0">
                  <a:pos x="0" y="57"/>
                </a:cxn>
                <a:cxn ang="0">
                  <a:pos x="0" y="59"/>
                </a:cxn>
                <a:cxn ang="0">
                  <a:pos x="0" y="62"/>
                </a:cxn>
                <a:cxn ang="0">
                  <a:pos x="2" y="64"/>
                </a:cxn>
                <a:cxn ang="0">
                  <a:pos x="5" y="66"/>
                </a:cxn>
                <a:cxn ang="0">
                  <a:pos x="6" y="66"/>
                </a:cxn>
                <a:cxn ang="0">
                  <a:pos x="9" y="64"/>
                </a:cxn>
                <a:cxn ang="0">
                  <a:pos x="10" y="63"/>
                </a:cxn>
                <a:cxn ang="0">
                  <a:pos x="10" y="63"/>
                </a:cxn>
                <a:cxn ang="0">
                  <a:pos x="13" y="57"/>
                </a:cxn>
                <a:cxn ang="0">
                  <a:pos x="14" y="50"/>
                </a:cxn>
                <a:cxn ang="0">
                  <a:pos x="15" y="36"/>
                </a:cxn>
                <a:cxn ang="0">
                  <a:pos x="18" y="23"/>
                </a:cxn>
                <a:cxn ang="0">
                  <a:pos x="19" y="16"/>
                </a:cxn>
                <a:cxn ang="0">
                  <a:pos x="22" y="9"/>
                </a:cxn>
                <a:cxn ang="0">
                  <a:pos x="22" y="9"/>
                </a:cxn>
                <a:cxn ang="0">
                  <a:pos x="22" y="7"/>
                </a:cxn>
                <a:cxn ang="0">
                  <a:pos x="22" y="6"/>
                </a:cxn>
                <a:cxn ang="0">
                  <a:pos x="19" y="2"/>
                </a:cxn>
                <a:cxn ang="0">
                  <a:pos x="17" y="0"/>
                </a:cxn>
                <a:cxn ang="0">
                  <a:pos x="14" y="0"/>
                </a:cxn>
                <a:cxn ang="0">
                  <a:pos x="13" y="2"/>
                </a:cxn>
                <a:cxn ang="0">
                  <a:pos x="11" y="4"/>
                </a:cxn>
                <a:cxn ang="0">
                  <a:pos x="11" y="4"/>
                </a:cxn>
              </a:cxnLst>
              <a:rect b="b" l="0" r="r" t="0"/>
              <a:pathLst>
                <a:path h="66" w="22">
                  <a:moveTo>
                    <a:pt x="11" y="4"/>
                  </a:moveTo>
                  <a:lnTo>
                    <a:pt x="11" y="4"/>
                  </a:lnTo>
                  <a:lnTo>
                    <a:pt x="9" y="11"/>
                  </a:lnTo>
                  <a:lnTo>
                    <a:pt x="7" y="17"/>
                  </a:lnTo>
                  <a:lnTo>
                    <a:pt x="6" y="30"/>
                  </a:lnTo>
                  <a:lnTo>
                    <a:pt x="4" y="43"/>
                  </a:lnTo>
                  <a:lnTo>
                    <a:pt x="2" y="50"/>
                  </a:lnTo>
                  <a:lnTo>
                    <a:pt x="0" y="57"/>
                  </a:lnTo>
                  <a:lnTo>
                    <a:pt x="0" y="57"/>
                  </a:lnTo>
                  <a:lnTo>
                    <a:pt x="0" y="59"/>
                  </a:lnTo>
                  <a:lnTo>
                    <a:pt x="0" y="62"/>
                  </a:lnTo>
                  <a:lnTo>
                    <a:pt x="2" y="64"/>
                  </a:lnTo>
                  <a:lnTo>
                    <a:pt x="5" y="66"/>
                  </a:lnTo>
                  <a:lnTo>
                    <a:pt x="6" y="66"/>
                  </a:lnTo>
                  <a:lnTo>
                    <a:pt x="9" y="64"/>
                  </a:lnTo>
                  <a:lnTo>
                    <a:pt x="10" y="63"/>
                  </a:lnTo>
                  <a:lnTo>
                    <a:pt x="10" y="63"/>
                  </a:lnTo>
                  <a:lnTo>
                    <a:pt x="13" y="57"/>
                  </a:lnTo>
                  <a:lnTo>
                    <a:pt x="14" y="50"/>
                  </a:lnTo>
                  <a:lnTo>
                    <a:pt x="15" y="36"/>
                  </a:lnTo>
                  <a:lnTo>
                    <a:pt x="18" y="23"/>
                  </a:lnTo>
                  <a:lnTo>
                    <a:pt x="19" y="16"/>
                  </a:lnTo>
                  <a:lnTo>
                    <a:pt x="22" y="9"/>
                  </a:lnTo>
                  <a:lnTo>
                    <a:pt x="22" y="9"/>
                  </a:lnTo>
                  <a:lnTo>
                    <a:pt x="22" y="7"/>
                  </a:lnTo>
                  <a:lnTo>
                    <a:pt x="22" y="6"/>
                  </a:lnTo>
                  <a:lnTo>
                    <a:pt x="19" y="2"/>
                  </a:lnTo>
                  <a:lnTo>
                    <a:pt x="17" y="0"/>
                  </a:lnTo>
                  <a:lnTo>
                    <a:pt x="14" y="0"/>
                  </a:lnTo>
                  <a:lnTo>
                    <a:pt x="13" y="2"/>
                  </a:lnTo>
                  <a:lnTo>
                    <a:pt x="11" y="4"/>
                  </a:lnTo>
                  <a:lnTo>
                    <a:pt x="11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 sz="2400"/>
            </a:p>
          </p:txBody>
        </p:sp>
        <p:sp>
          <p:nvSpPr>
            <p:cNvPr id="98" name="Freeform 807"/>
            <p:cNvSpPr/>
            <p:nvPr/>
          </p:nvSpPr>
          <p:spPr bwMode="auto">
            <a:xfrm>
              <a:off x="4575176" y="3357563"/>
              <a:ext cx="12700" cy="23813"/>
            </a:xfrm>
            <a:custGeom>
              <a:cxnLst>
                <a:cxn ang="0">
                  <a:pos x="19" y="4"/>
                </a:cxn>
                <a:cxn ang="0">
                  <a:pos x="19" y="4"/>
                </a:cxn>
                <a:cxn ang="0">
                  <a:pos x="14" y="17"/>
                </a:cxn>
                <a:cxn ang="0">
                  <a:pos x="8" y="28"/>
                </a:cxn>
                <a:cxn ang="0">
                  <a:pos x="2" y="42"/>
                </a:cxn>
                <a:cxn ang="0">
                  <a:pos x="1" y="48"/>
                </a:cxn>
                <a:cxn ang="0">
                  <a:pos x="0" y="55"/>
                </a:cxn>
                <a:cxn ang="0">
                  <a:pos x="0" y="55"/>
                </a:cxn>
                <a:cxn ang="0">
                  <a:pos x="1" y="57"/>
                </a:cxn>
                <a:cxn ang="0">
                  <a:pos x="2" y="59"/>
                </a:cxn>
                <a:cxn ang="0">
                  <a:pos x="6" y="60"/>
                </a:cxn>
                <a:cxn ang="0">
                  <a:pos x="10" y="59"/>
                </a:cxn>
                <a:cxn ang="0">
                  <a:pos x="12" y="57"/>
                </a:cxn>
                <a:cxn ang="0">
                  <a:pos x="12" y="55"/>
                </a:cxn>
                <a:cxn ang="0">
                  <a:pos x="12" y="55"/>
                </a:cxn>
                <a:cxn ang="0">
                  <a:pos x="13" y="48"/>
                </a:cxn>
                <a:cxn ang="0">
                  <a:pos x="14" y="42"/>
                </a:cxn>
                <a:cxn ang="0">
                  <a:pos x="19" y="30"/>
                </a:cxn>
                <a:cxn ang="0">
                  <a:pos x="26" y="18"/>
                </a:cxn>
                <a:cxn ang="0">
                  <a:pos x="30" y="6"/>
                </a:cxn>
                <a:cxn ang="0">
                  <a:pos x="30" y="6"/>
                </a:cxn>
                <a:cxn ang="0">
                  <a:pos x="31" y="4"/>
                </a:cxn>
                <a:cxn ang="0">
                  <a:pos x="30" y="2"/>
                </a:cxn>
                <a:cxn ang="0">
                  <a:pos x="26" y="0"/>
                </a:cxn>
                <a:cxn ang="0">
                  <a:pos x="22" y="0"/>
                </a:cxn>
                <a:cxn ang="0">
                  <a:pos x="21" y="1"/>
                </a:cxn>
                <a:cxn ang="0">
                  <a:pos x="19" y="4"/>
                </a:cxn>
                <a:cxn ang="0">
                  <a:pos x="19" y="4"/>
                </a:cxn>
              </a:cxnLst>
              <a:rect b="b" l="0" r="r" t="0"/>
              <a:pathLst>
                <a:path h="60" w="31">
                  <a:moveTo>
                    <a:pt x="19" y="4"/>
                  </a:moveTo>
                  <a:lnTo>
                    <a:pt x="19" y="4"/>
                  </a:lnTo>
                  <a:lnTo>
                    <a:pt x="14" y="17"/>
                  </a:lnTo>
                  <a:lnTo>
                    <a:pt x="8" y="28"/>
                  </a:lnTo>
                  <a:lnTo>
                    <a:pt x="2" y="42"/>
                  </a:lnTo>
                  <a:lnTo>
                    <a:pt x="1" y="48"/>
                  </a:lnTo>
                  <a:lnTo>
                    <a:pt x="0" y="55"/>
                  </a:lnTo>
                  <a:lnTo>
                    <a:pt x="0" y="55"/>
                  </a:lnTo>
                  <a:lnTo>
                    <a:pt x="1" y="57"/>
                  </a:lnTo>
                  <a:lnTo>
                    <a:pt x="2" y="59"/>
                  </a:lnTo>
                  <a:lnTo>
                    <a:pt x="6" y="60"/>
                  </a:lnTo>
                  <a:lnTo>
                    <a:pt x="10" y="59"/>
                  </a:lnTo>
                  <a:lnTo>
                    <a:pt x="12" y="57"/>
                  </a:lnTo>
                  <a:lnTo>
                    <a:pt x="12" y="55"/>
                  </a:lnTo>
                  <a:lnTo>
                    <a:pt x="12" y="55"/>
                  </a:lnTo>
                  <a:lnTo>
                    <a:pt x="13" y="48"/>
                  </a:lnTo>
                  <a:lnTo>
                    <a:pt x="14" y="42"/>
                  </a:lnTo>
                  <a:lnTo>
                    <a:pt x="19" y="30"/>
                  </a:lnTo>
                  <a:lnTo>
                    <a:pt x="26" y="18"/>
                  </a:lnTo>
                  <a:lnTo>
                    <a:pt x="30" y="6"/>
                  </a:lnTo>
                  <a:lnTo>
                    <a:pt x="30" y="6"/>
                  </a:lnTo>
                  <a:lnTo>
                    <a:pt x="31" y="4"/>
                  </a:lnTo>
                  <a:lnTo>
                    <a:pt x="30" y="2"/>
                  </a:lnTo>
                  <a:lnTo>
                    <a:pt x="26" y="0"/>
                  </a:lnTo>
                  <a:lnTo>
                    <a:pt x="22" y="0"/>
                  </a:lnTo>
                  <a:lnTo>
                    <a:pt x="21" y="1"/>
                  </a:lnTo>
                  <a:lnTo>
                    <a:pt x="19" y="4"/>
                  </a:lnTo>
                  <a:lnTo>
                    <a:pt x="19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 sz="2400"/>
            </a:p>
          </p:txBody>
        </p:sp>
        <p:sp>
          <p:nvSpPr>
            <p:cNvPr id="99" name="Freeform 809"/>
            <p:cNvSpPr/>
            <p:nvPr/>
          </p:nvSpPr>
          <p:spPr bwMode="auto">
            <a:xfrm>
              <a:off x="4598988" y="3362326"/>
              <a:ext cx="7938" cy="22225"/>
            </a:xfrm>
            <a:custGeom>
              <a:cxnLst>
                <a:cxn ang="0">
                  <a:pos x="8" y="6"/>
                </a:cxn>
                <a:cxn ang="0">
                  <a:pos x="8" y="6"/>
                </a:cxn>
                <a:cxn ang="0">
                  <a:pos x="7" y="16"/>
                </a:cxn>
                <a:cxn ang="0">
                  <a:pos x="6" y="28"/>
                </a:cxn>
                <a:cxn ang="0">
                  <a:pos x="0" y="50"/>
                </a:cxn>
                <a:cxn ang="0">
                  <a:pos x="0" y="50"/>
                </a:cxn>
                <a:cxn ang="0">
                  <a:pos x="0" y="53"/>
                </a:cxn>
                <a:cxn ang="0">
                  <a:pos x="2" y="54"/>
                </a:cxn>
                <a:cxn ang="0">
                  <a:pos x="4" y="57"/>
                </a:cxn>
                <a:cxn ang="0">
                  <a:pos x="8" y="57"/>
                </a:cxn>
                <a:cxn ang="0">
                  <a:pos x="11" y="55"/>
                </a:cxn>
                <a:cxn ang="0">
                  <a:pos x="11" y="53"/>
                </a:cxn>
                <a:cxn ang="0">
                  <a:pos x="11" y="53"/>
                </a:cxn>
                <a:cxn ang="0">
                  <a:pos x="16" y="29"/>
                </a:cxn>
                <a:cxn ang="0">
                  <a:pos x="19" y="17"/>
                </a:cxn>
                <a:cxn ang="0">
                  <a:pos x="19" y="6"/>
                </a:cxn>
                <a:cxn ang="0">
                  <a:pos x="19" y="6"/>
                </a:cxn>
                <a:cxn ang="0">
                  <a:pos x="19" y="3"/>
                </a:cxn>
                <a:cxn ang="0">
                  <a:pos x="17" y="2"/>
                </a:cxn>
                <a:cxn ang="0">
                  <a:pos x="13" y="0"/>
                </a:cxn>
                <a:cxn ang="0">
                  <a:pos x="9" y="2"/>
                </a:cxn>
                <a:cxn ang="0">
                  <a:pos x="8" y="3"/>
                </a:cxn>
                <a:cxn ang="0">
                  <a:pos x="8" y="6"/>
                </a:cxn>
                <a:cxn ang="0">
                  <a:pos x="8" y="6"/>
                </a:cxn>
              </a:cxnLst>
              <a:rect b="b" l="0" r="r" t="0"/>
              <a:pathLst>
                <a:path h="57" w="19">
                  <a:moveTo>
                    <a:pt x="8" y="6"/>
                  </a:moveTo>
                  <a:lnTo>
                    <a:pt x="8" y="6"/>
                  </a:lnTo>
                  <a:lnTo>
                    <a:pt x="7" y="16"/>
                  </a:lnTo>
                  <a:lnTo>
                    <a:pt x="6" y="28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0" y="53"/>
                  </a:lnTo>
                  <a:lnTo>
                    <a:pt x="2" y="54"/>
                  </a:lnTo>
                  <a:lnTo>
                    <a:pt x="4" y="57"/>
                  </a:lnTo>
                  <a:lnTo>
                    <a:pt x="8" y="57"/>
                  </a:lnTo>
                  <a:lnTo>
                    <a:pt x="11" y="55"/>
                  </a:lnTo>
                  <a:lnTo>
                    <a:pt x="11" y="53"/>
                  </a:lnTo>
                  <a:lnTo>
                    <a:pt x="11" y="53"/>
                  </a:lnTo>
                  <a:lnTo>
                    <a:pt x="16" y="29"/>
                  </a:lnTo>
                  <a:lnTo>
                    <a:pt x="19" y="17"/>
                  </a:lnTo>
                  <a:lnTo>
                    <a:pt x="19" y="6"/>
                  </a:lnTo>
                  <a:lnTo>
                    <a:pt x="19" y="6"/>
                  </a:lnTo>
                  <a:lnTo>
                    <a:pt x="19" y="3"/>
                  </a:lnTo>
                  <a:lnTo>
                    <a:pt x="17" y="2"/>
                  </a:lnTo>
                  <a:lnTo>
                    <a:pt x="13" y="0"/>
                  </a:lnTo>
                  <a:lnTo>
                    <a:pt x="9" y="2"/>
                  </a:lnTo>
                  <a:lnTo>
                    <a:pt x="8" y="3"/>
                  </a:lnTo>
                  <a:lnTo>
                    <a:pt x="8" y="6"/>
                  </a:lnTo>
                  <a:lnTo>
                    <a:pt x="8" y="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 sz="2400"/>
            </a:p>
          </p:txBody>
        </p:sp>
        <p:sp>
          <p:nvSpPr>
            <p:cNvPr id="100" name="Freeform 810"/>
            <p:cNvSpPr/>
            <p:nvPr/>
          </p:nvSpPr>
          <p:spPr bwMode="auto">
            <a:xfrm>
              <a:off x="4630738" y="3368676"/>
              <a:ext cx="14288" cy="23813"/>
            </a:xfrm>
            <a:custGeom>
              <a:cxnLst>
                <a:cxn ang="0">
                  <a:pos x="24" y="3"/>
                </a:cxn>
                <a:cxn ang="0">
                  <a:pos x="24" y="3"/>
                </a:cxn>
                <a:cxn ang="0">
                  <a:pos x="17" y="20"/>
                </a:cxn>
                <a:cxn ang="0">
                  <a:pos x="11" y="35"/>
                </a:cxn>
                <a:cxn ang="0">
                  <a:pos x="11" y="35"/>
                </a:cxn>
                <a:cxn ang="0">
                  <a:pos x="4" y="46"/>
                </a:cxn>
                <a:cxn ang="0">
                  <a:pos x="1" y="51"/>
                </a:cxn>
                <a:cxn ang="0">
                  <a:pos x="0" y="58"/>
                </a:cxn>
                <a:cxn ang="0">
                  <a:pos x="0" y="58"/>
                </a:cxn>
                <a:cxn ang="0">
                  <a:pos x="0" y="60"/>
                </a:cxn>
                <a:cxn ang="0">
                  <a:pos x="1" y="62"/>
                </a:cxn>
                <a:cxn ang="0">
                  <a:pos x="3" y="63"/>
                </a:cxn>
                <a:cxn ang="0">
                  <a:pos x="5" y="63"/>
                </a:cxn>
                <a:cxn ang="0">
                  <a:pos x="9" y="62"/>
                </a:cxn>
                <a:cxn ang="0">
                  <a:pos x="11" y="60"/>
                </a:cxn>
                <a:cxn ang="0">
                  <a:pos x="12" y="58"/>
                </a:cxn>
                <a:cxn ang="0">
                  <a:pos x="12" y="58"/>
                </a:cxn>
                <a:cxn ang="0">
                  <a:pos x="13" y="51"/>
                </a:cxn>
                <a:cxn ang="0">
                  <a:pos x="17" y="45"/>
                </a:cxn>
                <a:cxn ang="0">
                  <a:pos x="21" y="38"/>
                </a:cxn>
                <a:cxn ang="0">
                  <a:pos x="25" y="33"/>
                </a:cxn>
                <a:cxn ang="0">
                  <a:pos x="25" y="33"/>
                </a:cxn>
                <a:cxn ang="0">
                  <a:pos x="30" y="20"/>
                </a:cxn>
                <a:cxn ang="0">
                  <a:pos x="34" y="7"/>
                </a:cxn>
                <a:cxn ang="0">
                  <a:pos x="34" y="7"/>
                </a:cxn>
                <a:cxn ang="0">
                  <a:pos x="34" y="4"/>
                </a:cxn>
                <a:cxn ang="0">
                  <a:pos x="34" y="1"/>
                </a:cxn>
                <a:cxn ang="0">
                  <a:pos x="30" y="0"/>
                </a:cxn>
                <a:cxn ang="0">
                  <a:pos x="26" y="0"/>
                </a:cxn>
                <a:cxn ang="0">
                  <a:pos x="25" y="1"/>
                </a:cxn>
                <a:cxn ang="0">
                  <a:pos x="24" y="3"/>
                </a:cxn>
                <a:cxn ang="0">
                  <a:pos x="24" y="3"/>
                </a:cxn>
              </a:cxnLst>
              <a:rect b="b" l="0" r="r" t="0"/>
              <a:pathLst>
                <a:path h="62" w="34">
                  <a:moveTo>
                    <a:pt x="24" y="3"/>
                  </a:moveTo>
                  <a:lnTo>
                    <a:pt x="24" y="3"/>
                  </a:lnTo>
                  <a:lnTo>
                    <a:pt x="17" y="20"/>
                  </a:lnTo>
                  <a:lnTo>
                    <a:pt x="11" y="35"/>
                  </a:lnTo>
                  <a:lnTo>
                    <a:pt x="11" y="35"/>
                  </a:lnTo>
                  <a:lnTo>
                    <a:pt x="4" y="46"/>
                  </a:lnTo>
                  <a:lnTo>
                    <a:pt x="1" y="51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0" y="60"/>
                  </a:lnTo>
                  <a:lnTo>
                    <a:pt x="1" y="62"/>
                  </a:lnTo>
                  <a:lnTo>
                    <a:pt x="3" y="63"/>
                  </a:lnTo>
                  <a:lnTo>
                    <a:pt x="5" y="63"/>
                  </a:lnTo>
                  <a:lnTo>
                    <a:pt x="9" y="62"/>
                  </a:lnTo>
                  <a:lnTo>
                    <a:pt x="11" y="60"/>
                  </a:lnTo>
                  <a:lnTo>
                    <a:pt x="12" y="58"/>
                  </a:lnTo>
                  <a:lnTo>
                    <a:pt x="12" y="58"/>
                  </a:lnTo>
                  <a:lnTo>
                    <a:pt x="13" y="51"/>
                  </a:lnTo>
                  <a:lnTo>
                    <a:pt x="17" y="45"/>
                  </a:lnTo>
                  <a:lnTo>
                    <a:pt x="21" y="38"/>
                  </a:lnTo>
                  <a:lnTo>
                    <a:pt x="25" y="33"/>
                  </a:lnTo>
                  <a:lnTo>
                    <a:pt x="25" y="33"/>
                  </a:lnTo>
                  <a:lnTo>
                    <a:pt x="30" y="20"/>
                  </a:lnTo>
                  <a:lnTo>
                    <a:pt x="34" y="7"/>
                  </a:lnTo>
                  <a:lnTo>
                    <a:pt x="34" y="7"/>
                  </a:lnTo>
                  <a:lnTo>
                    <a:pt x="34" y="4"/>
                  </a:lnTo>
                  <a:lnTo>
                    <a:pt x="34" y="1"/>
                  </a:lnTo>
                  <a:lnTo>
                    <a:pt x="30" y="0"/>
                  </a:lnTo>
                  <a:lnTo>
                    <a:pt x="26" y="0"/>
                  </a:lnTo>
                  <a:lnTo>
                    <a:pt x="25" y="1"/>
                  </a:lnTo>
                  <a:lnTo>
                    <a:pt x="24" y="3"/>
                  </a:lnTo>
                  <a:lnTo>
                    <a:pt x="24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 sz="2400"/>
            </a:p>
          </p:txBody>
        </p:sp>
        <p:sp>
          <p:nvSpPr>
            <p:cNvPr id="101" name="Freeform 811"/>
            <p:cNvSpPr/>
            <p:nvPr/>
          </p:nvSpPr>
          <p:spPr bwMode="auto">
            <a:xfrm>
              <a:off x="4657726" y="3365501"/>
              <a:ext cx="12700" cy="28575"/>
            </a:xfrm>
            <a:custGeom>
              <a:cxnLst>
                <a:cxn ang="0">
                  <a:pos x="20" y="6"/>
                </a:cxn>
                <a:cxn ang="0">
                  <a:pos x="20" y="6"/>
                </a:cxn>
                <a:cxn ang="0">
                  <a:pos x="18" y="9"/>
                </a:cxn>
                <a:cxn ang="0">
                  <a:pos x="17" y="13"/>
                </a:cxn>
                <a:cxn ang="0">
                  <a:pos x="13" y="20"/>
                </a:cxn>
                <a:cxn ang="0">
                  <a:pos x="8" y="25"/>
                </a:cxn>
                <a:cxn ang="0">
                  <a:pos x="5" y="33"/>
                </a:cxn>
                <a:cxn ang="0">
                  <a:pos x="5" y="33"/>
                </a:cxn>
                <a:cxn ang="0">
                  <a:pos x="3" y="40"/>
                </a:cxn>
                <a:cxn ang="0">
                  <a:pos x="1" y="50"/>
                </a:cxn>
                <a:cxn ang="0">
                  <a:pos x="0" y="67"/>
                </a:cxn>
                <a:cxn ang="0">
                  <a:pos x="0" y="67"/>
                </a:cxn>
                <a:cxn ang="0">
                  <a:pos x="1" y="69"/>
                </a:cxn>
                <a:cxn ang="0">
                  <a:pos x="3" y="71"/>
                </a:cxn>
                <a:cxn ang="0">
                  <a:pos x="7" y="72"/>
                </a:cxn>
                <a:cxn ang="0">
                  <a:pos x="11" y="71"/>
                </a:cxn>
                <a:cxn ang="0">
                  <a:pos x="12" y="69"/>
                </a:cxn>
                <a:cxn ang="0">
                  <a:pos x="12" y="67"/>
                </a:cxn>
                <a:cxn ang="0">
                  <a:pos x="12" y="67"/>
                </a:cxn>
                <a:cxn ang="0">
                  <a:pos x="12" y="57"/>
                </a:cxn>
                <a:cxn ang="0">
                  <a:pos x="13" y="47"/>
                </a:cxn>
                <a:cxn ang="0">
                  <a:pos x="15" y="38"/>
                </a:cxn>
                <a:cxn ang="0">
                  <a:pos x="18" y="29"/>
                </a:cxn>
                <a:cxn ang="0">
                  <a:pos x="18" y="29"/>
                </a:cxn>
                <a:cxn ang="0">
                  <a:pos x="26" y="18"/>
                </a:cxn>
                <a:cxn ang="0">
                  <a:pos x="29" y="13"/>
                </a:cxn>
                <a:cxn ang="0">
                  <a:pos x="32" y="6"/>
                </a:cxn>
                <a:cxn ang="0">
                  <a:pos x="32" y="6"/>
                </a:cxn>
                <a:cxn ang="0">
                  <a:pos x="30" y="4"/>
                </a:cxn>
                <a:cxn ang="0">
                  <a:pos x="30" y="1"/>
                </a:cxn>
                <a:cxn ang="0">
                  <a:pos x="28" y="1"/>
                </a:cxn>
                <a:cxn ang="0">
                  <a:pos x="26" y="0"/>
                </a:cxn>
                <a:cxn ang="0">
                  <a:pos x="22" y="1"/>
                </a:cxn>
                <a:cxn ang="0">
                  <a:pos x="21" y="4"/>
                </a:cxn>
                <a:cxn ang="0">
                  <a:pos x="20" y="6"/>
                </a:cxn>
                <a:cxn ang="0">
                  <a:pos x="20" y="6"/>
                </a:cxn>
              </a:cxnLst>
              <a:rect b="b" l="0" r="r" t="0"/>
              <a:pathLst>
                <a:path h="72" w="32">
                  <a:moveTo>
                    <a:pt x="20" y="6"/>
                  </a:moveTo>
                  <a:lnTo>
                    <a:pt x="20" y="6"/>
                  </a:lnTo>
                  <a:lnTo>
                    <a:pt x="18" y="9"/>
                  </a:lnTo>
                  <a:lnTo>
                    <a:pt x="17" y="13"/>
                  </a:lnTo>
                  <a:lnTo>
                    <a:pt x="13" y="20"/>
                  </a:lnTo>
                  <a:lnTo>
                    <a:pt x="8" y="25"/>
                  </a:lnTo>
                  <a:lnTo>
                    <a:pt x="5" y="33"/>
                  </a:lnTo>
                  <a:lnTo>
                    <a:pt x="5" y="33"/>
                  </a:lnTo>
                  <a:lnTo>
                    <a:pt x="3" y="40"/>
                  </a:lnTo>
                  <a:lnTo>
                    <a:pt x="1" y="50"/>
                  </a:lnTo>
                  <a:lnTo>
                    <a:pt x="0" y="67"/>
                  </a:lnTo>
                  <a:lnTo>
                    <a:pt x="0" y="67"/>
                  </a:lnTo>
                  <a:lnTo>
                    <a:pt x="1" y="69"/>
                  </a:lnTo>
                  <a:lnTo>
                    <a:pt x="3" y="71"/>
                  </a:lnTo>
                  <a:lnTo>
                    <a:pt x="7" y="72"/>
                  </a:lnTo>
                  <a:lnTo>
                    <a:pt x="11" y="71"/>
                  </a:lnTo>
                  <a:lnTo>
                    <a:pt x="12" y="69"/>
                  </a:lnTo>
                  <a:lnTo>
                    <a:pt x="12" y="67"/>
                  </a:lnTo>
                  <a:lnTo>
                    <a:pt x="12" y="67"/>
                  </a:lnTo>
                  <a:lnTo>
                    <a:pt x="12" y="57"/>
                  </a:lnTo>
                  <a:lnTo>
                    <a:pt x="13" y="47"/>
                  </a:lnTo>
                  <a:lnTo>
                    <a:pt x="15" y="38"/>
                  </a:lnTo>
                  <a:lnTo>
                    <a:pt x="18" y="29"/>
                  </a:lnTo>
                  <a:lnTo>
                    <a:pt x="18" y="29"/>
                  </a:lnTo>
                  <a:lnTo>
                    <a:pt x="26" y="18"/>
                  </a:lnTo>
                  <a:lnTo>
                    <a:pt x="29" y="13"/>
                  </a:lnTo>
                  <a:lnTo>
                    <a:pt x="32" y="6"/>
                  </a:lnTo>
                  <a:lnTo>
                    <a:pt x="32" y="6"/>
                  </a:lnTo>
                  <a:lnTo>
                    <a:pt x="30" y="4"/>
                  </a:lnTo>
                  <a:lnTo>
                    <a:pt x="30" y="1"/>
                  </a:lnTo>
                  <a:lnTo>
                    <a:pt x="28" y="1"/>
                  </a:lnTo>
                  <a:lnTo>
                    <a:pt x="26" y="0"/>
                  </a:lnTo>
                  <a:lnTo>
                    <a:pt x="22" y="1"/>
                  </a:lnTo>
                  <a:lnTo>
                    <a:pt x="21" y="4"/>
                  </a:lnTo>
                  <a:lnTo>
                    <a:pt x="20" y="6"/>
                  </a:lnTo>
                  <a:lnTo>
                    <a:pt x="20" y="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 sz="2400"/>
            </a:p>
          </p:txBody>
        </p:sp>
        <p:sp>
          <p:nvSpPr>
            <p:cNvPr id="102" name="Freeform 812"/>
            <p:cNvSpPr/>
            <p:nvPr/>
          </p:nvSpPr>
          <p:spPr bwMode="auto">
            <a:xfrm>
              <a:off x="4687888" y="3367088"/>
              <a:ext cx="7938" cy="23813"/>
            </a:xfrm>
            <a:custGeom>
              <a:cxnLst>
                <a:cxn ang="0">
                  <a:pos x="11" y="6"/>
                </a:cxn>
                <a:cxn ang="0">
                  <a:pos x="11" y="6"/>
                </a:cxn>
                <a:cxn ang="0">
                  <a:pos x="10" y="16"/>
                </a:cxn>
                <a:cxn ang="0">
                  <a:pos x="7" y="26"/>
                </a:cxn>
                <a:cxn ang="0">
                  <a:pos x="7" y="26"/>
                </a:cxn>
                <a:cxn ang="0">
                  <a:pos x="4" y="38"/>
                </a:cxn>
                <a:cxn ang="0">
                  <a:pos x="0" y="48"/>
                </a:cxn>
                <a:cxn ang="0">
                  <a:pos x="0" y="48"/>
                </a:cxn>
                <a:cxn ang="0">
                  <a:pos x="0" y="51"/>
                </a:cxn>
                <a:cxn ang="0">
                  <a:pos x="0" y="53"/>
                </a:cxn>
                <a:cxn ang="0">
                  <a:pos x="3" y="56"/>
                </a:cxn>
                <a:cxn ang="0">
                  <a:pos x="6" y="57"/>
                </a:cxn>
                <a:cxn ang="0">
                  <a:pos x="7" y="57"/>
                </a:cxn>
                <a:cxn ang="0">
                  <a:pos x="10" y="56"/>
                </a:cxn>
                <a:cxn ang="0">
                  <a:pos x="11" y="55"/>
                </a:cxn>
                <a:cxn ang="0">
                  <a:pos x="11" y="55"/>
                </a:cxn>
                <a:cxn ang="0">
                  <a:pos x="15" y="43"/>
                </a:cxn>
                <a:cxn ang="0">
                  <a:pos x="17" y="31"/>
                </a:cxn>
                <a:cxn ang="0">
                  <a:pos x="17" y="31"/>
                </a:cxn>
                <a:cxn ang="0">
                  <a:pos x="20" y="18"/>
                </a:cxn>
                <a:cxn ang="0">
                  <a:pos x="23" y="6"/>
                </a:cxn>
                <a:cxn ang="0">
                  <a:pos x="23" y="6"/>
                </a:cxn>
                <a:cxn ang="0">
                  <a:pos x="23" y="4"/>
                </a:cxn>
                <a:cxn ang="0">
                  <a:pos x="21" y="1"/>
                </a:cxn>
                <a:cxn ang="0">
                  <a:pos x="20" y="1"/>
                </a:cxn>
                <a:cxn ang="0">
                  <a:pos x="17" y="0"/>
                </a:cxn>
                <a:cxn ang="0">
                  <a:pos x="13" y="1"/>
                </a:cxn>
                <a:cxn ang="0">
                  <a:pos x="12" y="4"/>
                </a:cxn>
                <a:cxn ang="0">
                  <a:pos x="11" y="6"/>
                </a:cxn>
                <a:cxn ang="0">
                  <a:pos x="11" y="6"/>
                </a:cxn>
              </a:cxnLst>
              <a:rect b="b" l="0" r="r" t="0"/>
              <a:pathLst>
                <a:path h="57" w="23">
                  <a:moveTo>
                    <a:pt x="11" y="6"/>
                  </a:moveTo>
                  <a:lnTo>
                    <a:pt x="11" y="6"/>
                  </a:lnTo>
                  <a:lnTo>
                    <a:pt x="10" y="16"/>
                  </a:lnTo>
                  <a:lnTo>
                    <a:pt x="7" y="26"/>
                  </a:lnTo>
                  <a:lnTo>
                    <a:pt x="7" y="26"/>
                  </a:lnTo>
                  <a:lnTo>
                    <a:pt x="4" y="38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51"/>
                  </a:lnTo>
                  <a:lnTo>
                    <a:pt x="0" y="53"/>
                  </a:lnTo>
                  <a:lnTo>
                    <a:pt x="3" y="56"/>
                  </a:lnTo>
                  <a:lnTo>
                    <a:pt x="6" y="57"/>
                  </a:lnTo>
                  <a:lnTo>
                    <a:pt x="7" y="57"/>
                  </a:lnTo>
                  <a:lnTo>
                    <a:pt x="10" y="56"/>
                  </a:lnTo>
                  <a:lnTo>
                    <a:pt x="11" y="55"/>
                  </a:lnTo>
                  <a:lnTo>
                    <a:pt x="11" y="55"/>
                  </a:lnTo>
                  <a:lnTo>
                    <a:pt x="15" y="43"/>
                  </a:lnTo>
                  <a:lnTo>
                    <a:pt x="17" y="31"/>
                  </a:lnTo>
                  <a:lnTo>
                    <a:pt x="17" y="31"/>
                  </a:lnTo>
                  <a:lnTo>
                    <a:pt x="20" y="18"/>
                  </a:lnTo>
                  <a:lnTo>
                    <a:pt x="23" y="6"/>
                  </a:lnTo>
                  <a:lnTo>
                    <a:pt x="23" y="6"/>
                  </a:lnTo>
                  <a:lnTo>
                    <a:pt x="23" y="4"/>
                  </a:lnTo>
                  <a:lnTo>
                    <a:pt x="21" y="1"/>
                  </a:lnTo>
                  <a:lnTo>
                    <a:pt x="20" y="1"/>
                  </a:lnTo>
                  <a:lnTo>
                    <a:pt x="17" y="0"/>
                  </a:lnTo>
                  <a:lnTo>
                    <a:pt x="13" y="1"/>
                  </a:lnTo>
                  <a:lnTo>
                    <a:pt x="12" y="4"/>
                  </a:lnTo>
                  <a:lnTo>
                    <a:pt x="11" y="6"/>
                  </a:lnTo>
                  <a:lnTo>
                    <a:pt x="11" y="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 sz="2400"/>
            </a:p>
          </p:txBody>
        </p:sp>
        <p:sp>
          <p:nvSpPr>
            <p:cNvPr id="103" name="Freeform 813"/>
            <p:cNvSpPr/>
            <p:nvPr/>
          </p:nvSpPr>
          <p:spPr bwMode="auto">
            <a:xfrm>
              <a:off x="4667251" y="3168651"/>
              <a:ext cx="19050" cy="55563"/>
            </a:xfrm>
            <a:custGeom>
              <a:cxnLst>
                <a:cxn ang="0">
                  <a:pos x="35" y="2"/>
                </a:cxn>
                <a:cxn ang="0">
                  <a:pos x="35" y="2"/>
                </a:cxn>
                <a:cxn ang="0">
                  <a:pos x="30" y="10"/>
                </a:cxn>
                <a:cxn ang="0">
                  <a:pos x="27" y="17"/>
                </a:cxn>
                <a:cxn ang="0">
                  <a:pos x="22" y="32"/>
                </a:cxn>
                <a:cxn ang="0">
                  <a:pos x="19" y="48"/>
                </a:cxn>
                <a:cxn ang="0">
                  <a:pos x="15" y="65"/>
                </a:cxn>
                <a:cxn ang="0">
                  <a:pos x="15" y="65"/>
                </a:cxn>
                <a:cxn ang="0">
                  <a:pos x="5" y="99"/>
                </a:cxn>
                <a:cxn ang="0">
                  <a:pos x="1" y="117"/>
                </a:cxn>
                <a:cxn ang="0">
                  <a:pos x="0" y="134"/>
                </a:cxn>
                <a:cxn ang="0">
                  <a:pos x="0" y="134"/>
                </a:cxn>
                <a:cxn ang="0">
                  <a:pos x="0" y="137"/>
                </a:cxn>
                <a:cxn ang="0">
                  <a:pos x="1" y="140"/>
                </a:cxn>
                <a:cxn ang="0">
                  <a:pos x="5" y="141"/>
                </a:cxn>
                <a:cxn ang="0">
                  <a:pos x="9" y="140"/>
                </a:cxn>
                <a:cxn ang="0">
                  <a:pos x="10" y="137"/>
                </a:cxn>
                <a:cxn ang="0">
                  <a:pos x="11" y="134"/>
                </a:cxn>
                <a:cxn ang="0">
                  <a:pos x="11" y="134"/>
                </a:cxn>
                <a:cxn ang="0">
                  <a:pos x="13" y="117"/>
                </a:cxn>
                <a:cxn ang="0">
                  <a:pos x="17" y="102"/>
                </a:cxn>
                <a:cxn ang="0">
                  <a:pos x="22" y="85"/>
                </a:cxn>
                <a:cxn ang="0">
                  <a:pos x="26" y="68"/>
                </a:cxn>
                <a:cxn ang="0">
                  <a:pos x="26" y="68"/>
                </a:cxn>
                <a:cxn ang="0">
                  <a:pos x="32" y="38"/>
                </a:cxn>
                <a:cxn ang="0">
                  <a:pos x="38" y="22"/>
                </a:cxn>
                <a:cxn ang="0">
                  <a:pos x="40" y="15"/>
                </a:cxn>
                <a:cxn ang="0">
                  <a:pos x="44" y="9"/>
                </a:cxn>
                <a:cxn ang="0">
                  <a:pos x="44" y="9"/>
                </a:cxn>
                <a:cxn ang="0">
                  <a:pos x="45" y="6"/>
                </a:cxn>
                <a:cxn ang="0">
                  <a:pos x="45" y="4"/>
                </a:cxn>
                <a:cxn ang="0">
                  <a:pos x="44" y="2"/>
                </a:cxn>
                <a:cxn ang="0">
                  <a:pos x="43" y="1"/>
                </a:cxn>
                <a:cxn ang="0">
                  <a:pos x="39" y="0"/>
                </a:cxn>
                <a:cxn ang="0">
                  <a:pos x="36" y="1"/>
                </a:cxn>
                <a:cxn ang="0">
                  <a:pos x="35" y="2"/>
                </a:cxn>
                <a:cxn ang="0">
                  <a:pos x="35" y="2"/>
                </a:cxn>
              </a:cxnLst>
              <a:rect b="b" l="0" r="r" t="0"/>
              <a:pathLst>
                <a:path h="141" w="45">
                  <a:moveTo>
                    <a:pt x="35" y="2"/>
                  </a:moveTo>
                  <a:lnTo>
                    <a:pt x="35" y="2"/>
                  </a:lnTo>
                  <a:lnTo>
                    <a:pt x="30" y="10"/>
                  </a:lnTo>
                  <a:lnTo>
                    <a:pt x="27" y="17"/>
                  </a:lnTo>
                  <a:lnTo>
                    <a:pt x="22" y="32"/>
                  </a:lnTo>
                  <a:lnTo>
                    <a:pt x="19" y="48"/>
                  </a:lnTo>
                  <a:lnTo>
                    <a:pt x="15" y="65"/>
                  </a:lnTo>
                  <a:lnTo>
                    <a:pt x="15" y="65"/>
                  </a:lnTo>
                  <a:lnTo>
                    <a:pt x="5" y="99"/>
                  </a:lnTo>
                  <a:lnTo>
                    <a:pt x="1" y="117"/>
                  </a:lnTo>
                  <a:lnTo>
                    <a:pt x="0" y="134"/>
                  </a:lnTo>
                  <a:lnTo>
                    <a:pt x="0" y="134"/>
                  </a:lnTo>
                  <a:lnTo>
                    <a:pt x="0" y="137"/>
                  </a:lnTo>
                  <a:lnTo>
                    <a:pt x="1" y="140"/>
                  </a:lnTo>
                  <a:lnTo>
                    <a:pt x="5" y="141"/>
                  </a:lnTo>
                  <a:lnTo>
                    <a:pt x="9" y="140"/>
                  </a:lnTo>
                  <a:lnTo>
                    <a:pt x="10" y="137"/>
                  </a:lnTo>
                  <a:lnTo>
                    <a:pt x="11" y="134"/>
                  </a:lnTo>
                  <a:lnTo>
                    <a:pt x="11" y="134"/>
                  </a:lnTo>
                  <a:lnTo>
                    <a:pt x="13" y="117"/>
                  </a:lnTo>
                  <a:lnTo>
                    <a:pt x="17" y="102"/>
                  </a:lnTo>
                  <a:lnTo>
                    <a:pt x="22" y="85"/>
                  </a:lnTo>
                  <a:lnTo>
                    <a:pt x="26" y="68"/>
                  </a:lnTo>
                  <a:lnTo>
                    <a:pt x="26" y="68"/>
                  </a:lnTo>
                  <a:lnTo>
                    <a:pt x="32" y="38"/>
                  </a:lnTo>
                  <a:lnTo>
                    <a:pt x="38" y="22"/>
                  </a:lnTo>
                  <a:lnTo>
                    <a:pt x="40" y="15"/>
                  </a:lnTo>
                  <a:lnTo>
                    <a:pt x="44" y="9"/>
                  </a:lnTo>
                  <a:lnTo>
                    <a:pt x="44" y="9"/>
                  </a:lnTo>
                  <a:lnTo>
                    <a:pt x="45" y="6"/>
                  </a:lnTo>
                  <a:lnTo>
                    <a:pt x="45" y="4"/>
                  </a:lnTo>
                  <a:lnTo>
                    <a:pt x="44" y="2"/>
                  </a:lnTo>
                  <a:lnTo>
                    <a:pt x="43" y="1"/>
                  </a:lnTo>
                  <a:lnTo>
                    <a:pt x="39" y="0"/>
                  </a:lnTo>
                  <a:lnTo>
                    <a:pt x="36" y="1"/>
                  </a:lnTo>
                  <a:lnTo>
                    <a:pt x="35" y="2"/>
                  </a:lnTo>
                  <a:lnTo>
                    <a:pt x="35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 sz="2400"/>
            </a:p>
          </p:txBody>
        </p:sp>
        <p:sp>
          <p:nvSpPr>
            <p:cNvPr id="104" name="Freeform 814"/>
            <p:cNvSpPr/>
            <p:nvPr/>
          </p:nvSpPr>
          <p:spPr bwMode="auto">
            <a:xfrm>
              <a:off x="4686301" y="3151188"/>
              <a:ext cx="34925" cy="95250"/>
            </a:xfrm>
            <a:custGeom>
              <a:cxnLst>
                <a:cxn ang="0">
                  <a:pos x="79" y="1"/>
                </a:cxn>
                <a:cxn ang="0">
                  <a:pos x="79" y="1"/>
                </a:cxn>
                <a:cxn ang="0">
                  <a:pos x="73" y="8"/>
                </a:cxn>
                <a:cxn ang="0">
                  <a:pos x="69" y="15"/>
                </a:cxn>
                <a:cxn ang="0">
                  <a:pos x="62" y="30"/>
                </a:cxn>
                <a:cxn ang="0">
                  <a:pos x="56" y="46"/>
                </a:cxn>
                <a:cxn ang="0">
                  <a:pos x="52" y="63"/>
                </a:cxn>
                <a:cxn ang="0">
                  <a:pos x="46" y="97"/>
                </a:cxn>
                <a:cxn ang="0">
                  <a:pos x="42" y="112"/>
                </a:cxn>
                <a:cxn ang="0">
                  <a:pos x="37" y="129"/>
                </a:cxn>
                <a:cxn ang="0">
                  <a:pos x="37" y="129"/>
                </a:cxn>
                <a:cxn ang="0">
                  <a:pos x="25" y="167"/>
                </a:cxn>
                <a:cxn ang="0">
                  <a:pos x="17" y="185"/>
                </a:cxn>
                <a:cxn ang="0">
                  <a:pos x="9" y="204"/>
                </a:cxn>
                <a:cxn ang="0">
                  <a:pos x="9" y="204"/>
                </a:cxn>
                <a:cxn ang="0">
                  <a:pos x="5" y="210"/>
                </a:cxn>
                <a:cxn ang="0">
                  <a:pos x="3" y="218"/>
                </a:cxn>
                <a:cxn ang="0">
                  <a:pos x="0" y="227"/>
                </a:cxn>
                <a:cxn ang="0">
                  <a:pos x="0" y="231"/>
                </a:cxn>
                <a:cxn ang="0">
                  <a:pos x="1" y="235"/>
                </a:cxn>
                <a:cxn ang="0">
                  <a:pos x="1" y="235"/>
                </a:cxn>
                <a:cxn ang="0">
                  <a:pos x="3" y="238"/>
                </a:cxn>
                <a:cxn ang="0">
                  <a:pos x="4" y="239"/>
                </a:cxn>
                <a:cxn ang="0">
                  <a:pos x="8" y="239"/>
                </a:cxn>
                <a:cxn ang="0">
                  <a:pos x="12" y="236"/>
                </a:cxn>
                <a:cxn ang="0">
                  <a:pos x="12" y="235"/>
                </a:cxn>
                <a:cxn ang="0">
                  <a:pos x="12" y="233"/>
                </a:cxn>
                <a:cxn ang="0">
                  <a:pos x="12" y="233"/>
                </a:cxn>
                <a:cxn ang="0">
                  <a:pos x="12" y="229"/>
                </a:cxn>
                <a:cxn ang="0">
                  <a:pos x="12" y="225"/>
                </a:cxn>
                <a:cxn ang="0">
                  <a:pos x="16" y="216"/>
                </a:cxn>
                <a:cxn ang="0">
                  <a:pos x="20" y="209"/>
                </a:cxn>
                <a:cxn ang="0">
                  <a:pos x="24" y="201"/>
                </a:cxn>
                <a:cxn ang="0">
                  <a:pos x="24" y="201"/>
                </a:cxn>
                <a:cxn ang="0">
                  <a:pos x="33" y="171"/>
                </a:cxn>
                <a:cxn ang="0">
                  <a:pos x="45" y="141"/>
                </a:cxn>
                <a:cxn ang="0">
                  <a:pos x="45" y="141"/>
                </a:cxn>
                <a:cxn ang="0">
                  <a:pos x="54" y="114"/>
                </a:cxn>
                <a:cxn ang="0">
                  <a:pos x="62" y="85"/>
                </a:cxn>
                <a:cxn ang="0">
                  <a:pos x="62" y="85"/>
                </a:cxn>
                <a:cxn ang="0">
                  <a:pos x="65" y="65"/>
                </a:cxn>
                <a:cxn ang="0">
                  <a:pos x="69" y="46"/>
                </a:cxn>
                <a:cxn ang="0">
                  <a:pos x="72" y="36"/>
                </a:cxn>
                <a:cxn ang="0">
                  <a:pos x="75" y="27"/>
                </a:cxn>
                <a:cxn ang="0">
                  <a:pos x="80" y="18"/>
                </a:cxn>
                <a:cxn ang="0">
                  <a:pos x="86" y="10"/>
                </a:cxn>
                <a:cxn ang="0">
                  <a:pos x="86" y="10"/>
                </a:cxn>
                <a:cxn ang="0">
                  <a:pos x="88" y="8"/>
                </a:cxn>
                <a:cxn ang="0">
                  <a:pos x="88" y="5"/>
                </a:cxn>
                <a:cxn ang="0">
                  <a:pos x="86" y="1"/>
                </a:cxn>
                <a:cxn ang="0">
                  <a:pos x="82" y="0"/>
                </a:cxn>
                <a:cxn ang="0">
                  <a:pos x="81" y="0"/>
                </a:cxn>
                <a:cxn ang="0">
                  <a:pos x="79" y="1"/>
                </a:cxn>
                <a:cxn ang="0">
                  <a:pos x="79" y="1"/>
                </a:cxn>
              </a:cxnLst>
              <a:rect b="b" l="0" r="r" t="0"/>
              <a:pathLst>
                <a:path h="239" w="88">
                  <a:moveTo>
                    <a:pt x="79" y="1"/>
                  </a:moveTo>
                  <a:lnTo>
                    <a:pt x="79" y="1"/>
                  </a:lnTo>
                  <a:lnTo>
                    <a:pt x="73" y="8"/>
                  </a:lnTo>
                  <a:lnTo>
                    <a:pt x="69" y="15"/>
                  </a:lnTo>
                  <a:lnTo>
                    <a:pt x="62" y="30"/>
                  </a:lnTo>
                  <a:lnTo>
                    <a:pt x="56" y="46"/>
                  </a:lnTo>
                  <a:lnTo>
                    <a:pt x="52" y="63"/>
                  </a:lnTo>
                  <a:lnTo>
                    <a:pt x="46" y="97"/>
                  </a:lnTo>
                  <a:lnTo>
                    <a:pt x="42" y="112"/>
                  </a:lnTo>
                  <a:lnTo>
                    <a:pt x="37" y="129"/>
                  </a:lnTo>
                  <a:lnTo>
                    <a:pt x="37" y="129"/>
                  </a:lnTo>
                  <a:lnTo>
                    <a:pt x="25" y="167"/>
                  </a:lnTo>
                  <a:lnTo>
                    <a:pt x="17" y="185"/>
                  </a:lnTo>
                  <a:lnTo>
                    <a:pt x="9" y="204"/>
                  </a:lnTo>
                  <a:lnTo>
                    <a:pt x="9" y="204"/>
                  </a:lnTo>
                  <a:lnTo>
                    <a:pt x="5" y="210"/>
                  </a:lnTo>
                  <a:lnTo>
                    <a:pt x="3" y="218"/>
                  </a:lnTo>
                  <a:lnTo>
                    <a:pt x="0" y="227"/>
                  </a:lnTo>
                  <a:lnTo>
                    <a:pt x="0" y="231"/>
                  </a:lnTo>
                  <a:lnTo>
                    <a:pt x="1" y="235"/>
                  </a:lnTo>
                  <a:lnTo>
                    <a:pt x="1" y="235"/>
                  </a:lnTo>
                  <a:lnTo>
                    <a:pt x="3" y="238"/>
                  </a:lnTo>
                  <a:lnTo>
                    <a:pt x="4" y="239"/>
                  </a:lnTo>
                  <a:lnTo>
                    <a:pt x="8" y="239"/>
                  </a:lnTo>
                  <a:lnTo>
                    <a:pt x="12" y="236"/>
                  </a:lnTo>
                  <a:lnTo>
                    <a:pt x="12" y="235"/>
                  </a:lnTo>
                  <a:lnTo>
                    <a:pt x="12" y="233"/>
                  </a:lnTo>
                  <a:lnTo>
                    <a:pt x="12" y="233"/>
                  </a:lnTo>
                  <a:lnTo>
                    <a:pt x="12" y="229"/>
                  </a:lnTo>
                  <a:lnTo>
                    <a:pt x="12" y="225"/>
                  </a:lnTo>
                  <a:lnTo>
                    <a:pt x="16" y="216"/>
                  </a:lnTo>
                  <a:lnTo>
                    <a:pt x="20" y="209"/>
                  </a:lnTo>
                  <a:lnTo>
                    <a:pt x="24" y="201"/>
                  </a:lnTo>
                  <a:lnTo>
                    <a:pt x="24" y="201"/>
                  </a:lnTo>
                  <a:lnTo>
                    <a:pt x="33" y="171"/>
                  </a:lnTo>
                  <a:lnTo>
                    <a:pt x="45" y="141"/>
                  </a:lnTo>
                  <a:lnTo>
                    <a:pt x="45" y="141"/>
                  </a:lnTo>
                  <a:lnTo>
                    <a:pt x="54" y="114"/>
                  </a:lnTo>
                  <a:lnTo>
                    <a:pt x="62" y="85"/>
                  </a:lnTo>
                  <a:lnTo>
                    <a:pt x="62" y="85"/>
                  </a:lnTo>
                  <a:lnTo>
                    <a:pt x="65" y="65"/>
                  </a:lnTo>
                  <a:lnTo>
                    <a:pt x="69" y="46"/>
                  </a:lnTo>
                  <a:lnTo>
                    <a:pt x="72" y="36"/>
                  </a:lnTo>
                  <a:lnTo>
                    <a:pt x="75" y="27"/>
                  </a:lnTo>
                  <a:lnTo>
                    <a:pt x="80" y="18"/>
                  </a:lnTo>
                  <a:lnTo>
                    <a:pt x="86" y="10"/>
                  </a:lnTo>
                  <a:lnTo>
                    <a:pt x="86" y="10"/>
                  </a:lnTo>
                  <a:lnTo>
                    <a:pt x="88" y="8"/>
                  </a:lnTo>
                  <a:lnTo>
                    <a:pt x="88" y="5"/>
                  </a:lnTo>
                  <a:lnTo>
                    <a:pt x="86" y="1"/>
                  </a:lnTo>
                  <a:lnTo>
                    <a:pt x="82" y="0"/>
                  </a:lnTo>
                  <a:lnTo>
                    <a:pt x="81" y="0"/>
                  </a:lnTo>
                  <a:lnTo>
                    <a:pt x="79" y="1"/>
                  </a:lnTo>
                  <a:lnTo>
                    <a:pt x="79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 sz="2400"/>
            </a:p>
          </p:txBody>
        </p:sp>
        <p:sp>
          <p:nvSpPr>
            <p:cNvPr id="105" name="Freeform 815"/>
            <p:cNvSpPr/>
            <p:nvPr/>
          </p:nvSpPr>
          <p:spPr bwMode="auto">
            <a:xfrm>
              <a:off x="4711701" y="3162301"/>
              <a:ext cx="38100" cy="98425"/>
            </a:xfrm>
            <a:custGeom>
              <a:cxnLst>
                <a:cxn ang="0">
                  <a:pos x="85" y="3"/>
                </a:cxn>
                <a:cxn ang="0">
                  <a:pos x="85" y="3"/>
                </a:cxn>
                <a:cxn ang="0">
                  <a:pos x="77" y="17"/>
                </a:cxn>
                <a:cxn ang="0">
                  <a:pos x="70" y="32"/>
                </a:cxn>
                <a:cxn ang="0">
                  <a:pos x="58" y="62"/>
                </a:cxn>
                <a:cxn ang="0">
                  <a:pos x="49" y="92"/>
                </a:cxn>
                <a:cxn ang="0">
                  <a:pos x="39" y="123"/>
                </a:cxn>
                <a:cxn ang="0">
                  <a:pos x="39" y="123"/>
                </a:cxn>
                <a:cxn ang="0">
                  <a:pos x="15" y="181"/>
                </a:cxn>
                <a:cxn ang="0">
                  <a:pos x="10" y="195"/>
                </a:cxn>
                <a:cxn ang="0">
                  <a:pos x="6" y="211"/>
                </a:cxn>
                <a:cxn ang="0">
                  <a:pos x="2" y="225"/>
                </a:cxn>
                <a:cxn ang="0">
                  <a:pos x="0" y="241"/>
                </a:cxn>
                <a:cxn ang="0">
                  <a:pos x="0" y="241"/>
                </a:cxn>
                <a:cxn ang="0">
                  <a:pos x="0" y="243"/>
                </a:cxn>
                <a:cxn ang="0">
                  <a:pos x="1" y="245"/>
                </a:cxn>
                <a:cxn ang="0">
                  <a:pos x="3" y="246"/>
                </a:cxn>
                <a:cxn ang="0">
                  <a:pos x="5" y="246"/>
                </a:cxn>
                <a:cxn ang="0">
                  <a:pos x="9" y="245"/>
                </a:cxn>
                <a:cxn ang="0">
                  <a:pos x="10" y="243"/>
                </a:cxn>
                <a:cxn ang="0">
                  <a:pos x="11" y="241"/>
                </a:cxn>
                <a:cxn ang="0">
                  <a:pos x="11" y="241"/>
                </a:cxn>
                <a:cxn ang="0">
                  <a:pos x="14" y="226"/>
                </a:cxn>
                <a:cxn ang="0">
                  <a:pos x="17" y="211"/>
                </a:cxn>
                <a:cxn ang="0">
                  <a:pos x="22" y="196"/>
                </a:cxn>
                <a:cxn ang="0">
                  <a:pos x="27" y="182"/>
                </a:cxn>
                <a:cxn ang="0">
                  <a:pos x="38" y="155"/>
                </a:cxn>
                <a:cxn ang="0">
                  <a:pos x="49" y="126"/>
                </a:cxn>
                <a:cxn ang="0">
                  <a:pos x="49" y="126"/>
                </a:cxn>
                <a:cxn ang="0">
                  <a:pos x="60" y="96"/>
                </a:cxn>
                <a:cxn ang="0">
                  <a:pos x="70" y="66"/>
                </a:cxn>
                <a:cxn ang="0">
                  <a:pos x="81" y="37"/>
                </a:cxn>
                <a:cxn ang="0">
                  <a:pos x="87" y="22"/>
                </a:cxn>
                <a:cxn ang="0">
                  <a:pos x="94" y="8"/>
                </a:cxn>
                <a:cxn ang="0">
                  <a:pos x="94" y="8"/>
                </a:cxn>
                <a:cxn ang="0">
                  <a:pos x="95" y="5"/>
                </a:cxn>
                <a:cxn ang="0">
                  <a:pos x="95" y="4"/>
                </a:cxn>
                <a:cxn ang="0">
                  <a:pos x="92" y="0"/>
                </a:cxn>
                <a:cxn ang="0">
                  <a:pos x="89" y="0"/>
                </a:cxn>
                <a:cxn ang="0">
                  <a:pos x="86" y="0"/>
                </a:cxn>
                <a:cxn ang="0">
                  <a:pos x="85" y="3"/>
                </a:cxn>
                <a:cxn ang="0">
                  <a:pos x="85" y="3"/>
                </a:cxn>
              </a:cxnLst>
              <a:rect b="b" l="0" r="r" t="0"/>
              <a:pathLst>
                <a:path h="246" w="95">
                  <a:moveTo>
                    <a:pt x="85" y="3"/>
                  </a:moveTo>
                  <a:lnTo>
                    <a:pt x="85" y="3"/>
                  </a:lnTo>
                  <a:lnTo>
                    <a:pt x="77" y="17"/>
                  </a:lnTo>
                  <a:lnTo>
                    <a:pt x="70" y="32"/>
                  </a:lnTo>
                  <a:lnTo>
                    <a:pt x="58" y="62"/>
                  </a:lnTo>
                  <a:lnTo>
                    <a:pt x="49" y="92"/>
                  </a:lnTo>
                  <a:lnTo>
                    <a:pt x="39" y="123"/>
                  </a:lnTo>
                  <a:lnTo>
                    <a:pt x="39" y="123"/>
                  </a:lnTo>
                  <a:lnTo>
                    <a:pt x="15" y="181"/>
                  </a:lnTo>
                  <a:lnTo>
                    <a:pt x="10" y="195"/>
                  </a:lnTo>
                  <a:lnTo>
                    <a:pt x="6" y="211"/>
                  </a:lnTo>
                  <a:lnTo>
                    <a:pt x="2" y="225"/>
                  </a:lnTo>
                  <a:lnTo>
                    <a:pt x="0" y="241"/>
                  </a:lnTo>
                  <a:lnTo>
                    <a:pt x="0" y="241"/>
                  </a:lnTo>
                  <a:lnTo>
                    <a:pt x="0" y="243"/>
                  </a:lnTo>
                  <a:lnTo>
                    <a:pt x="1" y="245"/>
                  </a:lnTo>
                  <a:lnTo>
                    <a:pt x="3" y="246"/>
                  </a:lnTo>
                  <a:lnTo>
                    <a:pt x="5" y="246"/>
                  </a:lnTo>
                  <a:lnTo>
                    <a:pt x="9" y="245"/>
                  </a:lnTo>
                  <a:lnTo>
                    <a:pt x="10" y="243"/>
                  </a:lnTo>
                  <a:lnTo>
                    <a:pt x="11" y="241"/>
                  </a:lnTo>
                  <a:lnTo>
                    <a:pt x="11" y="241"/>
                  </a:lnTo>
                  <a:lnTo>
                    <a:pt x="14" y="226"/>
                  </a:lnTo>
                  <a:lnTo>
                    <a:pt x="17" y="211"/>
                  </a:lnTo>
                  <a:lnTo>
                    <a:pt x="22" y="196"/>
                  </a:lnTo>
                  <a:lnTo>
                    <a:pt x="27" y="182"/>
                  </a:lnTo>
                  <a:lnTo>
                    <a:pt x="38" y="155"/>
                  </a:lnTo>
                  <a:lnTo>
                    <a:pt x="49" y="126"/>
                  </a:lnTo>
                  <a:lnTo>
                    <a:pt x="49" y="126"/>
                  </a:lnTo>
                  <a:lnTo>
                    <a:pt x="60" y="96"/>
                  </a:lnTo>
                  <a:lnTo>
                    <a:pt x="70" y="66"/>
                  </a:lnTo>
                  <a:lnTo>
                    <a:pt x="81" y="37"/>
                  </a:lnTo>
                  <a:lnTo>
                    <a:pt x="87" y="22"/>
                  </a:lnTo>
                  <a:lnTo>
                    <a:pt x="94" y="8"/>
                  </a:lnTo>
                  <a:lnTo>
                    <a:pt x="94" y="8"/>
                  </a:lnTo>
                  <a:lnTo>
                    <a:pt x="95" y="5"/>
                  </a:lnTo>
                  <a:lnTo>
                    <a:pt x="95" y="4"/>
                  </a:lnTo>
                  <a:lnTo>
                    <a:pt x="92" y="0"/>
                  </a:lnTo>
                  <a:lnTo>
                    <a:pt x="89" y="0"/>
                  </a:lnTo>
                  <a:lnTo>
                    <a:pt x="86" y="0"/>
                  </a:lnTo>
                  <a:lnTo>
                    <a:pt x="85" y="3"/>
                  </a:lnTo>
                  <a:lnTo>
                    <a:pt x="85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 sz="2400"/>
            </a:p>
          </p:txBody>
        </p:sp>
        <p:sp>
          <p:nvSpPr>
            <p:cNvPr id="106" name="Freeform 816"/>
            <p:cNvSpPr/>
            <p:nvPr/>
          </p:nvSpPr>
          <p:spPr bwMode="auto">
            <a:xfrm>
              <a:off x="4737101" y="3182938"/>
              <a:ext cx="33338" cy="90488"/>
            </a:xfrm>
            <a:custGeom>
              <a:cxnLst>
                <a:cxn ang="0">
                  <a:pos x="72" y="3"/>
                </a:cxn>
                <a:cxn ang="0">
                  <a:pos x="72" y="3"/>
                </a:cxn>
                <a:cxn ang="0">
                  <a:pos x="69" y="15"/>
                </a:cxn>
                <a:cxn ang="0">
                  <a:pos x="64" y="28"/>
                </a:cxn>
                <a:cxn ang="0">
                  <a:pos x="54" y="51"/>
                </a:cxn>
                <a:cxn ang="0">
                  <a:pos x="54" y="51"/>
                </a:cxn>
                <a:cxn ang="0">
                  <a:pos x="41" y="85"/>
                </a:cxn>
                <a:cxn ang="0">
                  <a:pos x="27" y="119"/>
                </a:cxn>
                <a:cxn ang="0">
                  <a:pos x="27" y="119"/>
                </a:cxn>
                <a:cxn ang="0">
                  <a:pos x="16" y="143"/>
                </a:cxn>
                <a:cxn ang="0">
                  <a:pos x="8" y="168"/>
                </a:cxn>
                <a:cxn ang="0">
                  <a:pos x="4" y="181"/>
                </a:cxn>
                <a:cxn ang="0">
                  <a:pos x="1" y="194"/>
                </a:cxn>
                <a:cxn ang="0">
                  <a:pos x="0" y="207"/>
                </a:cxn>
                <a:cxn ang="0">
                  <a:pos x="0" y="222"/>
                </a:cxn>
                <a:cxn ang="0">
                  <a:pos x="0" y="222"/>
                </a:cxn>
                <a:cxn ang="0">
                  <a:pos x="0" y="224"/>
                </a:cxn>
                <a:cxn ang="0">
                  <a:pos x="1" y="227"/>
                </a:cxn>
                <a:cxn ang="0">
                  <a:pos x="5" y="228"/>
                </a:cxn>
                <a:cxn ang="0">
                  <a:pos x="9" y="227"/>
                </a:cxn>
                <a:cxn ang="0">
                  <a:pos x="10" y="224"/>
                </a:cxn>
                <a:cxn ang="0">
                  <a:pos x="10" y="222"/>
                </a:cxn>
                <a:cxn ang="0">
                  <a:pos x="10" y="222"/>
                </a:cxn>
                <a:cxn ang="0">
                  <a:pos x="12" y="206"/>
                </a:cxn>
                <a:cxn ang="0">
                  <a:pos x="14" y="190"/>
                </a:cxn>
                <a:cxn ang="0">
                  <a:pos x="17" y="176"/>
                </a:cxn>
                <a:cxn ang="0">
                  <a:pos x="22" y="162"/>
                </a:cxn>
                <a:cxn ang="0">
                  <a:pos x="33" y="133"/>
                </a:cxn>
                <a:cxn ang="0">
                  <a:pos x="46" y="104"/>
                </a:cxn>
                <a:cxn ang="0">
                  <a:pos x="46" y="104"/>
                </a:cxn>
                <a:cxn ang="0">
                  <a:pos x="58" y="71"/>
                </a:cxn>
                <a:cxn ang="0">
                  <a:pos x="64" y="54"/>
                </a:cxn>
                <a:cxn ang="0">
                  <a:pos x="71" y="39"/>
                </a:cxn>
                <a:cxn ang="0">
                  <a:pos x="71" y="39"/>
                </a:cxn>
                <a:cxn ang="0">
                  <a:pos x="78" y="23"/>
                </a:cxn>
                <a:cxn ang="0">
                  <a:pos x="81" y="15"/>
                </a:cxn>
                <a:cxn ang="0">
                  <a:pos x="84" y="7"/>
                </a:cxn>
                <a:cxn ang="0">
                  <a:pos x="84" y="7"/>
                </a:cxn>
                <a:cxn ang="0">
                  <a:pos x="84" y="5"/>
                </a:cxn>
                <a:cxn ang="0">
                  <a:pos x="82" y="2"/>
                </a:cxn>
                <a:cxn ang="0">
                  <a:pos x="78" y="0"/>
                </a:cxn>
                <a:cxn ang="0">
                  <a:pos x="77" y="0"/>
                </a:cxn>
                <a:cxn ang="0">
                  <a:pos x="75" y="1"/>
                </a:cxn>
                <a:cxn ang="0">
                  <a:pos x="73" y="2"/>
                </a:cxn>
                <a:cxn ang="0">
                  <a:pos x="72" y="3"/>
                </a:cxn>
                <a:cxn ang="0">
                  <a:pos x="72" y="3"/>
                </a:cxn>
              </a:cxnLst>
              <a:rect b="b" l="0" r="r" t="0"/>
              <a:pathLst>
                <a:path h="228" w="84">
                  <a:moveTo>
                    <a:pt x="72" y="3"/>
                  </a:moveTo>
                  <a:lnTo>
                    <a:pt x="72" y="3"/>
                  </a:lnTo>
                  <a:lnTo>
                    <a:pt x="69" y="15"/>
                  </a:lnTo>
                  <a:lnTo>
                    <a:pt x="64" y="28"/>
                  </a:lnTo>
                  <a:lnTo>
                    <a:pt x="54" y="51"/>
                  </a:lnTo>
                  <a:lnTo>
                    <a:pt x="54" y="51"/>
                  </a:lnTo>
                  <a:lnTo>
                    <a:pt x="41" y="85"/>
                  </a:lnTo>
                  <a:lnTo>
                    <a:pt x="27" y="119"/>
                  </a:lnTo>
                  <a:lnTo>
                    <a:pt x="27" y="119"/>
                  </a:lnTo>
                  <a:lnTo>
                    <a:pt x="16" y="143"/>
                  </a:lnTo>
                  <a:lnTo>
                    <a:pt x="8" y="168"/>
                  </a:lnTo>
                  <a:lnTo>
                    <a:pt x="4" y="181"/>
                  </a:lnTo>
                  <a:lnTo>
                    <a:pt x="1" y="194"/>
                  </a:lnTo>
                  <a:lnTo>
                    <a:pt x="0" y="207"/>
                  </a:lnTo>
                  <a:lnTo>
                    <a:pt x="0" y="222"/>
                  </a:lnTo>
                  <a:lnTo>
                    <a:pt x="0" y="222"/>
                  </a:lnTo>
                  <a:lnTo>
                    <a:pt x="0" y="224"/>
                  </a:lnTo>
                  <a:lnTo>
                    <a:pt x="1" y="227"/>
                  </a:lnTo>
                  <a:lnTo>
                    <a:pt x="5" y="228"/>
                  </a:lnTo>
                  <a:lnTo>
                    <a:pt x="9" y="227"/>
                  </a:lnTo>
                  <a:lnTo>
                    <a:pt x="10" y="224"/>
                  </a:lnTo>
                  <a:lnTo>
                    <a:pt x="10" y="222"/>
                  </a:lnTo>
                  <a:lnTo>
                    <a:pt x="10" y="222"/>
                  </a:lnTo>
                  <a:lnTo>
                    <a:pt x="12" y="206"/>
                  </a:lnTo>
                  <a:lnTo>
                    <a:pt x="14" y="190"/>
                  </a:lnTo>
                  <a:lnTo>
                    <a:pt x="17" y="176"/>
                  </a:lnTo>
                  <a:lnTo>
                    <a:pt x="22" y="162"/>
                  </a:lnTo>
                  <a:lnTo>
                    <a:pt x="33" y="133"/>
                  </a:lnTo>
                  <a:lnTo>
                    <a:pt x="46" y="104"/>
                  </a:lnTo>
                  <a:lnTo>
                    <a:pt x="46" y="104"/>
                  </a:lnTo>
                  <a:lnTo>
                    <a:pt x="58" y="71"/>
                  </a:lnTo>
                  <a:lnTo>
                    <a:pt x="64" y="54"/>
                  </a:lnTo>
                  <a:lnTo>
                    <a:pt x="71" y="39"/>
                  </a:lnTo>
                  <a:lnTo>
                    <a:pt x="71" y="39"/>
                  </a:lnTo>
                  <a:lnTo>
                    <a:pt x="78" y="23"/>
                  </a:lnTo>
                  <a:lnTo>
                    <a:pt x="81" y="15"/>
                  </a:lnTo>
                  <a:lnTo>
                    <a:pt x="84" y="7"/>
                  </a:lnTo>
                  <a:lnTo>
                    <a:pt x="84" y="7"/>
                  </a:lnTo>
                  <a:lnTo>
                    <a:pt x="84" y="5"/>
                  </a:lnTo>
                  <a:lnTo>
                    <a:pt x="82" y="2"/>
                  </a:lnTo>
                  <a:lnTo>
                    <a:pt x="78" y="0"/>
                  </a:lnTo>
                  <a:lnTo>
                    <a:pt x="77" y="0"/>
                  </a:lnTo>
                  <a:lnTo>
                    <a:pt x="75" y="1"/>
                  </a:lnTo>
                  <a:lnTo>
                    <a:pt x="73" y="2"/>
                  </a:lnTo>
                  <a:lnTo>
                    <a:pt x="72" y="3"/>
                  </a:lnTo>
                  <a:lnTo>
                    <a:pt x="72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 sz="2400"/>
            </a:p>
          </p:txBody>
        </p:sp>
        <p:sp>
          <p:nvSpPr>
            <p:cNvPr id="107" name="Freeform 817"/>
            <p:cNvSpPr/>
            <p:nvPr/>
          </p:nvSpPr>
          <p:spPr bwMode="auto">
            <a:xfrm>
              <a:off x="4762501" y="3200401"/>
              <a:ext cx="26988" cy="95250"/>
            </a:xfrm>
            <a:custGeom>
              <a:cxnLst>
                <a:cxn ang="0">
                  <a:pos x="59" y="2"/>
                </a:cxn>
                <a:cxn ang="0">
                  <a:pos x="59" y="2"/>
                </a:cxn>
                <a:cxn ang="0">
                  <a:pos x="47" y="38"/>
                </a:cxn>
                <a:cxn ang="0">
                  <a:pos x="35" y="72"/>
                </a:cxn>
                <a:cxn ang="0">
                  <a:pos x="15" y="142"/>
                </a:cxn>
                <a:cxn ang="0">
                  <a:pos x="15" y="142"/>
                </a:cxn>
                <a:cxn ang="0">
                  <a:pos x="9" y="164"/>
                </a:cxn>
                <a:cxn ang="0">
                  <a:pos x="2" y="191"/>
                </a:cxn>
                <a:cxn ang="0">
                  <a:pos x="0" y="204"/>
                </a:cxn>
                <a:cxn ang="0">
                  <a:pos x="0" y="217"/>
                </a:cxn>
                <a:cxn ang="0">
                  <a:pos x="1" y="229"/>
                </a:cxn>
                <a:cxn ang="0">
                  <a:pos x="4" y="235"/>
                </a:cxn>
                <a:cxn ang="0">
                  <a:pos x="6" y="239"/>
                </a:cxn>
                <a:cxn ang="0">
                  <a:pos x="6" y="239"/>
                </a:cxn>
                <a:cxn ang="0">
                  <a:pos x="8" y="242"/>
                </a:cxn>
                <a:cxn ang="0">
                  <a:pos x="10" y="242"/>
                </a:cxn>
                <a:cxn ang="0">
                  <a:pos x="14" y="242"/>
                </a:cxn>
                <a:cxn ang="0">
                  <a:pos x="17" y="238"/>
                </a:cxn>
                <a:cxn ang="0">
                  <a:pos x="17" y="236"/>
                </a:cxn>
                <a:cxn ang="0">
                  <a:pos x="15" y="234"/>
                </a:cxn>
                <a:cxn ang="0">
                  <a:pos x="15" y="234"/>
                </a:cxn>
                <a:cxn ang="0">
                  <a:pos x="13" y="227"/>
                </a:cxn>
                <a:cxn ang="0">
                  <a:pos x="12" y="222"/>
                </a:cxn>
                <a:cxn ang="0">
                  <a:pos x="12" y="215"/>
                </a:cxn>
                <a:cxn ang="0">
                  <a:pos x="13" y="209"/>
                </a:cxn>
                <a:cxn ang="0">
                  <a:pos x="18" y="183"/>
                </a:cxn>
                <a:cxn ang="0">
                  <a:pos x="18" y="183"/>
                </a:cxn>
                <a:cxn ang="0">
                  <a:pos x="21" y="166"/>
                </a:cxn>
                <a:cxn ang="0">
                  <a:pos x="26" y="149"/>
                </a:cxn>
                <a:cxn ang="0">
                  <a:pos x="35" y="116"/>
                </a:cxn>
                <a:cxn ang="0">
                  <a:pos x="35" y="116"/>
                </a:cxn>
                <a:cxn ang="0">
                  <a:pos x="51" y="61"/>
                </a:cxn>
                <a:cxn ang="0">
                  <a:pos x="60" y="34"/>
                </a:cxn>
                <a:cxn ang="0">
                  <a:pos x="69" y="6"/>
                </a:cxn>
                <a:cxn ang="0">
                  <a:pos x="69" y="6"/>
                </a:cxn>
                <a:cxn ang="0">
                  <a:pos x="70" y="4"/>
                </a:cxn>
                <a:cxn ang="0">
                  <a:pos x="69" y="1"/>
                </a:cxn>
                <a:cxn ang="0">
                  <a:pos x="68" y="0"/>
                </a:cxn>
                <a:cxn ang="0">
                  <a:pos x="66" y="0"/>
                </a:cxn>
                <a:cxn ang="0">
                  <a:pos x="61" y="0"/>
                </a:cxn>
                <a:cxn ang="0">
                  <a:pos x="60" y="1"/>
                </a:cxn>
                <a:cxn ang="0">
                  <a:pos x="59" y="2"/>
                </a:cxn>
                <a:cxn ang="0">
                  <a:pos x="59" y="2"/>
                </a:cxn>
              </a:cxnLst>
              <a:rect b="b" l="0" r="r" t="0"/>
              <a:pathLst>
                <a:path h="241" w="70">
                  <a:moveTo>
                    <a:pt x="59" y="2"/>
                  </a:moveTo>
                  <a:lnTo>
                    <a:pt x="59" y="2"/>
                  </a:lnTo>
                  <a:lnTo>
                    <a:pt x="47" y="38"/>
                  </a:lnTo>
                  <a:lnTo>
                    <a:pt x="35" y="72"/>
                  </a:lnTo>
                  <a:lnTo>
                    <a:pt x="15" y="142"/>
                  </a:lnTo>
                  <a:lnTo>
                    <a:pt x="15" y="142"/>
                  </a:lnTo>
                  <a:lnTo>
                    <a:pt x="9" y="164"/>
                  </a:lnTo>
                  <a:lnTo>
                    <a:pt x="2" y="191"/>
                  </a:lnTo>
                  <a:lnTo>
                    <a:pt x="0" y="204"/>
                  </a:lnTo>
                  <a:lnTo>
                    <a:pt x="0" y="217"/>
                  </a:lnTo>
                  <a:lnTo>
                    <a:pt x="1" y="229"/>
                  </a:lnTo>
                  <a:lnTo>
                    <a:pt x="4" y="235"/>
                  </a:lnTo>
                  <a:lnTo>
                    <a:pt x="6" y="239"/>
                  </a:lnTo>
                  <a:lnTo>
                    <a:pt x="6" y="239"/>
                  </a:lnTo>
                  <a:lnTo>
                    <a:pt x="8" y="242"/>
                  </a:lnTo>
                  <a:lnTo>
                    <a:pt x="10" y="242"/>
                  </a:lnTo>
                  <a:lnTo>
                    <a:pt x="14" y="242"/>
                  </a:lnTo>
                  <a:lnTo>
                    <a:pt x="17" y="238"/>
                  </a:lnTo>
                  <a:lnTo>
                    <a:pt x="17" y="236"/>
                  </a:lnTo>
                  <a:lnTo>
                    <a:pt x="15" y="234"/>
                  </a:lnTo>
                  <a:lnTo>
                    <a:pt x="15" y="234"/>
                  </a:lnTo>
                  <a:lnTo>
                    <a:pt x="13" y="227"/>
                  </a:lnTo>
                  <a:lnTo>
                    <a:pt x="12" y="222"/>
                  </a:lnTo>
                  <a:lnTo>
                    <a:pt x="12" y="215"/>
                  </a:lnTo>
                  <a:lnTo>
                    <a:pt x="13" y="209"/>
                  </a:lnTo>
                  <a:lnTo>
                    <a:pt x="18" y="183"/>
                  </a:lnTo>
                  <a:lnTo>
                    <a:pt x="18" y="183"/>
                  </a:lnTo>
                  <a:lnTo>
                    <a:pt x="21" y="166"/>
                  </a:lnTo>
                  <a:lnTo>
                    <a:pt x="26" y="149"/>
                  </a:lnTo>
                  <a:lnTo>
                    <a:pt x="35" y="116"/>
                  </a:lnTo>
                  <a:lnTo>
                    <a:pt x="35" y="116"/>
                  </a:lnTo>
                  <a:lnTo>
                    <a:pt x="51" y="61"/>
                  </a:lnTo>
                  <a:lnTo>
                    <a:pt x="60" y="34"/>
                  </a:lnTo>
                  <a:lnTo>
                    <a:pt x="69" y="6"/>
                  </a:lnTo>
                  <a:lnTo>
                    <a:pt x="69" y="6"/>
                  </a:lnTo>
                  <a:lnTo>
                    <a:pt x="70" y="4"/>
                  </a:lnTo>
                  <a:lnTo>
                    <a:pt x="69" y="1"/>
                  </a:lnTo>
                  <a:lnTo>
                    <a:pt x="68" y="0"/>
                  </a:lnTo>
                  <a:lnTo>
                    <a:pt x="66" y="0"/>
                  </a:lnTo>
                  <a:lnTo>
                    <a:pt x="61" y="0"/>
                  </a:lnTo>
                  <a:lnTo>
                    <a:pt x="60" y="1"/>
                  </a:lnTo>
                  <a:lnTo>
                    <a:pt x="59" y="2"/>
                  </a:lnTo>
                  <a:lnTo>
                    <a:pt x="59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 sz="2400"/>
            </a:p>
          </p:txBody>
        </p:sp>
        <p:sp>
          <p:nvSpPr>
            <p:cNvPr id="108" name="Freeform 818"/>
            <p:cNvSpPr/>
            <p:nvPr/>
          </p:nvSpPr>
          <p:spPr bwMode="auto">
            <a:xfrm>
              <a:off x="4786313" y="3222626"/>
              <a:ext cx="31750" cy="88900"/>
            </a:xfrm>
            <a:custGeom>
              <a:cxnLst>
                <a:cxn ang="0">
                  <a:pos x="69" y="3"/>
                </a:cxn>
                <a:cxn ang="0">
                  <a:pos x="69" y="3"/>
                </a:cxn>
                <a:cxn ang="0">
                  <a:pos x="61" y="13"/>
                </a:cxn>
                <a:cxn ang="0">
                  <a:pos x="56" y="25"/>
                </a:cxn>
                <a:cxn ang="0">
                  <a:pos x="45" y="48"/>
                </a:cxn>
                <a:cxn ang="0">
                  <a:pos x="36" y="73"/>
                </a:cxn>
                <a:cxn ang="0">
                  <a:pos x="28" y="98"/>
                </a:cxn>
                <a:cxn ang="0">
                  <a:pos x="28" y="98"/>
                </a:cxn>
                <a:cxn ang="0">
                  <a:pos x="19" y="128"/>
                </a:cxn>
                <a:cxn ang="0">
                  <a:pos x="10" y="157"/>
                </a:cxn>
                <a:cxn ang="0">
                  <a:pos x="6" y="173"/>
                </a:cxn>
                <a:cxn ang="0">
                  <a:pos x="2" y="187"/>
                </a:cxn>
                <a:cxn ang="0">
                  <a:pos x="1" y="203"/>
                </a:cxn>
                <a:cxn ang="0">
                  <a:pos x="0" y="218"/>
                </a:cxn>
                <a:cxn ang="0">
                  <a:pos x="0" y="218"/>
                </a:cxn>
                <a:cxn ang="0">
                  <a:pos x="0" y="221"/>
                </a:cxn>
                <a:cxn ang="0">
                  <a:pos x="1" y="222"/>
                </a:cxn>
                <a:cxn ang="0">
                  <a:pos x="5" y="224"/>
                </a:cxn>
                <a:cxn ang="0">
                  <a:pos x="9" y="222"/>
                </a:cxn>
                <a:cxn ang="0">
                  <a:pos x="10" y="221"/>
                </a:cxn>
                <a:cxn ang="0">
                  <a:pos x="10" y="218"/>
                </a:cxn>
                <a:cxn ang="0">
                  <a:pos x="10" y="218"/>
                </a:cxn>
                <a:cxn ang="0">
                  <a:pos x="11" y="204"/>
                </a:cxn>
                <a:cxn ang="0">
                  <a:pos x="14" y="190"/>
                </a:cxn>
                <a:cxn ang="0">
                  <a:pos x="17" y="176"/>
                </a:cxn>
                <a:cxn ang="0">
                  <a:pos x="19" y="163"/>
                </a:cxn>
                <a:cxn ang="0">
                  <a:pos x="28" y="137"/>
                </a:cxn>
                <a:cxn ang="0">
                  <a:pos x="37" y="110"/>
                </a:cxn>
                <a:cxn ang="0">
                  <a:pos x="37" y="110"/>
                </a:cxn>
                <a:cxn ang="0">
                  <a:pos x="45" y="84"/>
                </a:cxn>
                <a:cxn ang="0">
                  <a:pos x="54" y="57"/>
                </a:cxn>
                <a:cxn ang="0">
                  <a:pos x="65" y="33"/>
                </a:cxn>
                <a:cxn ang="0">
                  <a:pos x="71" y="20"/>
                </a:cxn>
                <a:cxn ang="0">
                  <a:pos x="78" y="8"/>
                </a:cxn>
                <a:cxn ang="0">
                  <a:pos x="78" y="8"/>
                </a:cxn>
                <a:cxn ang="0">
                  <a:pos x="79" y="6"/>
                </a:cxn>
                <a:cxn ang="0">
                  <a:pos x="79" y="4"/>
                </a:cxn>
                <a:cxn ang="0">
                  <a:pos x="78" y="3"/>
                </a:cxn>
                <a:cxn ang="0">
                  <a:pos x="77" y="1"/>
                </a:cxn>
                <a:cxn ang="0">
                  <a:pos x="73" y="0"/>
                </a:cxn>
                <a:cxn ang="0">
                  <a:pos x="70" y="1"/>
                </a:cxn>
                <a:cxn ang="0">
                  <a:pos x="69" y="3"/>
                </a:cxn>
                <a:cxn ang="0">
                  <a:pos x="69" y="3"/>
                </a:cxn>
              </a:cxnLst>
              <a:rect b="b" l="0" r="r" t="0"/>
              <a:pathLst>
                <a:path h="224" w="79">
                  <a:moveTo>
                    <a:pt x="69" y="3"/>
                  </a:moveTo>
                  <a:lnTo>
                    <a:pt x="69" y="3"/>
                  </a:lnTo>
                  <a:lnTo>
                    <a:pt x="61" y="13"/>
                  </a:lnTo>
                  <a:lnTo>
                    <a:pt x="56" y="25"/>
                  </a:lnTo>
                  <a:lnTo>
                    <a:pt x="45" y="48"/>
                  </a:lnTo>
                  <a:lnTo>
                    <a:pt x="36" y="73"/>
                  </a:lnTo>
                  <a:lnTo>
                    <a:pt x="28" y="98"/>
                  </a:lnTo>
                  <a:lnTo>
                    <a:pt x="28" y="98"/>
                  </a:lnTo>
                  <a:lnTo>
                    <a:pt x="19" y="128"/>
                  </a:lnTo>
                  <a:lnTo>
                    <a:pt x="10" y="157"/>
                  </a:lnTo>
                  <a:lnTo>
                    <a:pt x="6" y="173"/>
                  </a:lnTo>
                  <a:lnTo>
                    <a:pt x="2" y="187"/>
                  </a:lnTo>
                  <a:lnTo>
                    <a:pt x="1" y="203"/>
                  </a:lnTo>
                  <a:lnTo>
                    <a:pt x="0" y="218"/>
                  </a:lnTo>
                  <a:lnTo>
                    <a:pt x="0" y="218"/>
                  </a:lnTo>
                  <a:lnTo>
                    <a:pt x="0" y="221"/>
                  </a:lnTo>
                  <a:lnTo>
                    <a:pt x="1" y="222"/>
                  </a:lnTo>
                  <a:lnTo>
                    <a:pt x="5" y="224"/>
                  </a:lnTo>
                  <a:lnTo>
                    <a:pt x="9" y="222"/>
                  </a:lnTo>
                  <a:lnTo>
                    <a:pt x="10" y="221"/>
                  </a:lnTo>
                  <a:lnTo>
                    <a:pt x="10" y="218"/>
                  </a:lnTo>
                  <a:lnTo>
                    <a:pt x="10" y="218"/>
                  </a:lnTo>
                  <a:lnTo>
                    <a:pt x="11" y="204"/>
                  </a:lnTo>
                  <a:lnTo>
                    <a:pt x="14" y="190"/>
                  </a:lnTo>
                  <a:lnTo>
                    <a:pt x="17" y="176"/>
                  </a:lnTo>
                  <a:lnTo>
                    <a:pt x="19" y="163"/>
                  </a:lnTo>
                  <a:lnTo>
                    <a:pt x="28" y="137"/>
                  </a:lnTo>
                  <a:lnTo>
                    <a:pt x="37" y="110"/>
                  </a:lnTo>
                  <a:lnTo>
                    <a:pt x="37" y="110"/>
                  </a:lnTo>
                  <a:lnTo>
                    <a:pt x="45" y="84"/>
                  </a:lnTo>
                  <a:lnTo>
                    <a:pt x="54" y="57"/>
                  </a:lnTo>
                  <a:lnTo>
                    <a:pt x="65" y="33"/>
                  </a:lnTo>
                  <a:lnTo>
                    <a:pt x="71" y="20"/>
                  </a:lnTo>
                  <a:lnTo>
                    <a:pt x="78" y="8"/>
                  </a:lnTo>
                  <a:lnTo>
                    <a:pt x="78" y="8"/>
                  </a:lnTo>
                  <a:lnTo>
                    <a:pt x="79" y="6"/>
                  </a:lnTo>
                  <a:lnTo>
                    <a:pt x="79" y="4"/>
                  </a:lnTo>
                  <a:lnTo>
                    <a:pt x="78" y="3"/>
                  </a:lnTo>
                  <a:lnTo>
                    <a:pt x="77" y="1"/>
                  </a:lnTo>
                  <a:lnTo>
                    <a:pt x="73" y="0"/>
                  </a:lnTo>
                  <a:lnTo>
                    <a:pt x="70" y="1"/>
                  </a:lnTo>
                  <a:lnTo>
                    <a:pt x="69" y="3"/>
                  </a:lnTo>
                  <a:lnTo>
                    <a:pt x="69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 sz="2400"/>
            </a:p>
          </p:txBody>
        </p:sp>
        <p:sp>
          <p:nvSpPr>
            <p:cNvPr id="109" name="Freeform 819"/>
            <p:cNvSpPr/>
            <p:nvPr/>
          </p:nvSpPr>
          <p:spPr bwMode="auto">
            <a:xfrm>
              <a:off x="4808538" y="3241676"/>
              <a:ext cx="34925" cy="90488"/>
            </a:xfrm>
            <a:custGeom>
              <a:cxnLst>
                <a:cxn ang="0">
                  <a:pos x="77" y="4"/>
                </a:cxn>
                <a:cxn ang="0">
                  <a:pos x="77" y="4"/>
                </a:cxn>
                <a:cxn ang="0">
                  <a:pos x="52" y="65"/>
                </a:cxn>
                <a:cxn ang="0">
                  <a:pos x="40" y="95"/>
                </a:cxn>
                <a:cxn ang="0">
                  <a:pos x="27" y="125"/>
                </a:cxn>
                <a:cxn ang="0">
                  <a:pos x="27" y="125"/>
                </a:cxn>
                <a:cxn ang="0">
                  <a:pos x="17" y="149"/>
                </a:cxn>
                <a:cxn ang="0">
                  <a:pos x="9" y="172"/>
                </a:cxn>
                <a:cxn ang="0">
                  <a:pos x="2" y="197"/>
                </a:cxn>
                <a:cxn ang="0">
                  <a:pos x="1" y="209"/>
                </a:cxn>
                <a:cxn ang="0">
                  <a:pos x="0" y="222"/>
                </a:cxn>
                <a:cxn ang="0">
                  <a:pos x="0" y="222"/>
                </a:cxn>
                <a:cxn ang="0">
                  <a:pos x="1" y="225"/>
                </a:cxn>
                <a:cxn ang="0">
                  <a:pos x="2" y="226"/>
                </a:cxn>
                <a:cxn ang="0">
                  <a:pos x="6" y="227"/>
                </a:cxn>
                <a:cxn ang="0">
                  <a:pos x="10" y="226"/>
                </a:cxn>
                <a:cxn ang="0">
                  <a:pos x="12" y="225"/>
                </a:cxn>
                <a:cxn ang="0">
                  <a:pos x="12" y="222"/>
                </a:cxn>
                <a:cxn ang="0">
                  <a:pos x="12" y="222"/>
                </a:cxn>
                <a:cxn ang="0">
                  <a:pos x="13" y="208"/>
                </a:cxn>
                <a:cxn ang="0">
                  <a:pos x="15" y="194"/>
                </a:cxn>
                <a:cxn ang="0">
                  <a:pos x="18" y="183"/>
                </a:cxn>
                <a:cxn ang="0">
                  <a:pos x="22" y="170"/>
                </a:cxn>
                <a:cxn ang="0">
                  <a:pos x="31" y="146"/>
                </a:cxn>
                <a:cxn ang="0">
                  <a:pos x="42" y="120"/>
                </a:cxn>
                <a:cxn ang="0">
                  <a:pos x="42" y="120"/>
                </a:cxn>
                <a:cxn ang="0">
                  <a:pos x="87" y="6"/>
                </a:cxn>
                <a:cxn ang="0">
                  <a:pos x="87" y="6"/>
                </a:cxn>
                <a:cxn ang="0">
                  <a:pos x="87" y="4"/>
                </a:cxn>
                <a:cxn ang="0">
                  <a:pos x="87" y="2"/>
                </a:cxn>
                <a:cxn ang="0">
                  <a:pos x="86" y="1"/>
                </a:cxn>
                <a:cxn ang="0">
                  <a:pos x="84" y="0"/>
                </a:cxn>
                <a:cxn ang="0">
                  <a:pos x="80" y="0"/>
                </a:cxn>
                <a:cxn ang="0">
                  <a:pos x="78" y="1"/>
                </a:cxn>
                <a:cxn ang="0">
                  <a:pos x="77" y="4"/>
                </a:cxn>
                <a:cxn ang="0">
                  <a:pos x="77" y="4"/>
                </a:cxn>
              </a:cxnLst>
              <a:rect b="b" l="0" r="r" t="0"/>
              <a:pathLst>
                <a:path h="226" w="87">
                  <a:moveTo>
                    <a:pt x="77" y="4"/>
                  </a:moveTo>
                  <a:lnTo>
                    <a:pt x="77" y="4"/>
                  </a:lnTo>
                  <a:lnTo>
                    <a:pt x="52" y="65"/>
                  </a:lnTo>
                  <a:lnTo>
                    <a:pt x="40" y="95"/>
                  </a:lnTo>
                  <a:lnTo>
                    <a:pt x="27" y="125"/>
                  </a:lnTo>
                  <a:lnTo>
                    <a:pt x="27" y="125"/>
                  </a:lnTo>
                  <a:lnTo>
                    <a:pt x="17" y="149"/>
                  </a:lnTo>
                  <a:lnTo>
                    <a:pt x="9" y="172"/>
                  </a:lnTo>
                  <a:lnTo>
                    <a:pt x="2" y="197"/>
                  </a:lnTo>
                  <a:lnTo>
                    <a:pt x="1" y="209"/>
                  </a:lnTo>
                  <a:lnTo>
                    <a:pt x="0" y="222"/>
                  </a:lnTo>
                  <a:lnTo>
                    <a:pt x="0" y="222"/>
                  </a:lnTo>
                  <a:lnTo>
                    <a:pt x="1" y="225"/>
                  </a:lnTo>
                  <a:lnTo>
                    <a:pt x="2" y="226"/>
                  </a:lnTo>
                  <a:lnTo>
                    <a:pt x="6" y="227"/>
                  </a:lnTo>
                  <a:lnTo>
                    <a:pt x="10" y="226"/>
                  </a:lnTo>
                  <a:lnTo>
                    <a:pt x="12" y="225"/>
                  </a:lnTo>
                  <a:lnTo>
                    <a:pt x="12" y="222"/>
                  </a:lnTo>
                  <a:lnTo>
                    <a:pt x="12" y="222"/>
                  </a:lnTo>
                  <a:lnTo>
                    <a:pt x="13" y="208"/>
                  </a:lnTo>
                  <a:lnTo>
                    <a:pt x="15" y="194"/>
                  </a:lnTo>
                  <a:lnTo>
                    <a:pt x="18" y="183"/>
                  </a:lnTo>
                  <a:lnTo>
                    <a:pt x="22" y="170"/>
                  </a:lnTo>
                  <a:lnTo>
                    <a:pt x="31" y="146"/>
                  </a:lnTo>
                  <a:lnTo>
                    <a:pt x="42" y="120"/>
                  </a:lnTo>
                  <a:lnTo>
                    <a:pt x="42" y="120"/>
                  </a:lnTo>
                  <a:lnTo>
                    <a:pt x="87" y="6"/>
                  </a:lnTo>
                  <a:lnTo>
                    <a:pt x="87" y="6"/>
                  </a:lnTo>
                  <a:lnTo>
                    <a:pt x="87" y="4"/>
                  </a:lnTo>
                  <a:lnTo>
                    <a:pt x="87" y="2"/>
                  </a:lnTo>
                  <a:lnTo>
                    <a:pt x="86" y="1"/>
                  </a:lnTo>
                  <a:lnTo>
                    <a:pt x="84" y="0"/>
                  </a:lnTo>
                  <a:lnTo>
                    <a:pt x="80" y="0"/>
                  </a:lnTo>
                  <a:lnTo>
                    <a:pt x="78" y="1"/>
                  </a:lnTo>
                  <a:lnTo>
                    <a:pt x="77" y="4"/>
                  </a:lnTo>
                  <a:lnTo>
                    <a:pt x="77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 sz="2400"/>
            </a:p>
          </p:txBody>
        </p:sp>
        <p:sp>
          <p:nvSpPr>
            <p:cNvPr id="110" name="Freeform 820"/>
            <p:cNvSpPr/>
            <p:nvPr/>
          </p:nvSpPr>
          <p:spPr bwMode="auto">
            <a:xfrm>
              <a:off x="4840288" y="3263901"/>
              <a:ext cx="23813" cy="85725"/>
            </a:xfrm>
            <a:custGeom>
              <a:cxnLst>
                <a:cxn ang="0">
                  <a:pos x="45" y="6"/>
                </a:cxn>
                <a:cxn ang="0">
                  <a:pos x="45" y="6"/>
                </a:cxn>
                <a:cxn ang="0">
                  <a:pos x="43" y="19"/>
                </a:cxn>
                <a:cxn ang="0">
                  <a:pos x="39" y="34"/>
                </a:cxn>
                <a:cxn ang="0">
                  <a:pos x="35" y="47"/>
                </a:cxn>
                <a:cxn ang="0">
                  <a:pos x="31" y="61"/>
                </a:cxn>
                <a:cxn ang="0">
                  <a:pos x="31" y="61"/>
                </a:cxn>
                <a:cxn ang="0">
                  <a:pos x="21" y="116"/>
                </a:cxn>
                <a:cxn ang="0">
                  <a:pos x="21" y="116"/>
                </a:cxn>
                <a:cxn ang="0">
                  <a:pos x="14" y="140"/>
                </a:cxn>
                <a:cxn ang="0">
                  <a:pos x="7" y="162"/>
                </a:cxn>
                <a:cxn ang="0">
                  <a:pos x="2" y="184"/>
                </a:cxn>
                <a:cxn ang="0">
                  <a:pos x="1" y="196"/>
                </a:cxn>
                <a:cxn ang="0">
                  <a:pos x="0" y="208"/>
                </a:cxn>
                <a:cxn ang="0">
                  <a:pos x="0" y="208"/>
                </a:cxn>
                <a:cxn ang="0">
                  <a:pos x="1" y="210"/>
                </a:cxn>
                <a:cxn ang="0">
                  <a:pos x="2" y="212"/>
                </a:cxn>
                <a:cxn ang="0">
                  <a:pos x="6" y="213"/>
                </a:cxn>
                <a:cxn ang="0">
                  <a:pos x="10" y="212"/>
                </a:cxn>
                <a:cxn ang="0">
                  <a:pos x="11" y="210"/>
                </a:cxn>
                <a:cxn ang="0">
                  <a:pos x="11" y="208"/>
                </a:cxn>
                <a:cxn ang="0">
                  <a:pos x="11" y="208"/>
                </a:cxn>
                <a:cxn ang="0">
                  <a:pos x="13" y="196"/>
                </a:cxn>
                <a:cxn ang="0">
                  <a:pos x="14" y="183"/>
                </a:cxn>
                <a:cxn ang="0">
                  <a:pos x="19" y="159"/>
                </a:cxn>
                <a:cxn ang="0">
                  <a:pos x="27" y="135"/>
                </a:cxn>
                <a:cxn ang="0">
                  <a:pos x="32" y="111"/>
                </a:cxn>
                <a:cxn ang="0">
                  <a:pos x="32" y="111"/>
                </a:cxn>
                <a:cxn ang="0">
                  <a:pos x="44" y="55"/>
                </a:cxn>
                <a:cxn ang="0">
                  <a:pos x="44" y="55"/>
                </a:cxn>
                <a:cxn ang="0">
                  <a:pos x="47" y="43"/>
                </a:cxn>
                <a:cxn ang="0">
                  <a:pos x="51" y="31"/>
                </a:cxn>
                <a:cxn ang="0">
                  <a:pos x="55" y="18"/>
                </a:cxn>
                <a:cxn ang="0">
                  <a:pos x="57" y="6"/>
                </a:cxn>
                <a:cxn ang="0">
                  <a:pos x="57" y="6"/>
                </a:cxn>
                <a:cxn ang="0">
                  <a:pos x="57" y="4"/>
                </a:cxn>
                <a:cxn ang="0">
                  <a:pos x="56" y="2"/>
                </a:cxn>
                <a:cxn ang="0">
                  <a:pos x="55" y="1"/>
                </a:cxn>
                <a:cxn ang="0">
                  <a:pos x="52" y="0"/>
                </a:cxn>
                <a:cxn ang="0">
                  <a:pos x="48" y="2"/>
                </a:cxn>
                <a:cxn ang="0">
                  <a:pos x="47" y="4"/>
                </a:cxn>
                <a:cxn ang="0">
                  <a:pos x="45" y="6"/>
                </a:cxn>
                <a:cxn ang="0">
                  <a:pos x="45" y="6"/>
                </a:cxn>
              </a:cxnLst>
              <a:rect b="b" l="0" r="r" t="0"/>
              <a:pathLst>
                <a:path h="213" w="57">
                  <a:moveTo>
                    <a:pt x="45" y="6"/>
                  </a:moveTo>
                  <a:lnTo>
                    <a:pt x="45" y="6"/>
                  </a:lnTo>
                  <a:lnTo>
                    <a:pt x="43" y="19"/>
                  </a:lnTo>
                  <a:lnTo>
                    <a:pt x="39" y="34"/>
                  </a:lnTo>
                  <a:lnTo>
                    <a:pt x="35" y="47"/>
                  </a:lnTo>
                  <a:lnTo>
                    <a:pt x="31" y="61"/>
                  </a:lnTo>
                  <a:lnTo>
                    <a:pt x="31" y="61"/>
                  </a:lnTo>
                  <a:lnTo>
                    <a:pt x="21" y="116"/>
                  </a:lnTo>
                  <a:lnTo>
                    <a:pt x="21" y="116"/>
                  </a:lnTo>
                  <a:lnTo>
                    <a:pt x="14" y="140"/>
                  </a:lnTo>
                  <a:lnTo>
                    <a:pt x="7" y="162"/>
                  </a:lnTo>
                  <a:lnTo>
                    <a:pt x="2" y="184"/>
                  </a:lnTo>
                  <a:lnTo>
                    <a:pt x="1" y="196"/>
                  </a:lnTo>
                  <a:lnTo>
                    <a:pt x="0" y="208"/>
                  </a:lnTo>
                  <a:lnTo>
                    <a:pt x="0" y="208"/>
                  </a:lnTo>
                  <a:lnTo>
                    <a:pt x="1" y="210"/>
                  </a:lnTo>
                  <a:lnTo>
                    <a:pt x="2" y="212"/>
                  </a:lnTo>
                  <a:lnTo>
                    <a:pt x="6" y="213"/>
                  </a:lnTo>
                  <a:lnTo>
                    <a:pt x="10" y="212"/>
                  </a:lnTo>
                  <a:lnTo>
                    <a:pt x="11" y="210"/>
                  </a:lnTo>
                  <a:lnTo>
                    <a:pt x="11" y="208"/>
                  </a:lnTo>
                  <a:lnTo>
                    <a:pt x="11" y="208"/>
                  </a:lnTo>
                  <a:lnTo>
                    <a:pt x="13" y="196"/>
                  </a:lnTo>
                  <a:lnTo>
                    <a:pt x="14" y="183"/>
                  </a:lnTo>
                  <a:lnTo>
                    <a:pt x="19" y="159"/>
                  </a:lnTo>
                  <a:lnTo>
                    <a:pt x="27" y="135"/>
                  </a:lnTo>
                  <a:lnTo>
                    <a:pt x="32" y="111"/>
                  </a:lnTo>
                  <a:lnTo>
                    <a:pt x="32" y="111"/>
                  </a:lnTo>
                  <a:lnTo>
                    <a:pt x="44" y="55"/>
                  </a:lnTo>
                  <a:lnTo>
                    <a:pt x="44" y="55"/>
                  </a:lnTo>
                  <a:lnTo>
                    <a:pt x="47" y="43"/>
                  </a:lnTo>
                  <a:lnTo>
                    <a:pt x="51" y="31"/>
                  </a:lnTo>
                  <a:lnTo>
                    <a:pt x="55" y="18"/>
                  </a:lnTo>
                  <a:lnTo>
                    <a:pt x="57" y="6"/>
                  </a:lnTo>
                  <a:lnTo>
                    <a:pt x="57" y="6"/>
                  </a:lnTo>
                  <a:lnTo>
                    <a:pt x="57" y="4"/>
                  </a:lnTo>
                  <a:lnTo>
                    <a:pt x="56" y="2"/>
                  </a:lnTo>
                  <a:lnTo>
                    <a:pt x="55" y="1"/>
                  </a:lnTo>
                  <a:lnTo>
                    <a:pt x="52" y="0"/>
                  </a:lnTo>
                  <a:lnTo>
                    <a:pt x="48" y="2"/>
                  </a:lnTo>
                  <a:lnTo>
                    <a:pt x="47" y="4"/>
                  </a:lnTo>
                  <a:lnTo>
                    <a:pt x="45" y="6"/>
                  </a:lnTo>
                  <a:lnTo>
                    <a:pt x="45" y="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 sz="2400"/>
            </a:p>
          </p:txBody>
        </p:sp>
        <p:sp>
          <p:nvSpPr>
            <p:cNvPr id="111" name="Freeform 821"/>
            <p:cNvSpPr/>
            <p:nvPr/>
          </p:nvSpPr>
          <p:spPr bwMode="auto">
            <a:xfrm>
              <a:off x="4862513" y="3275013"/>
              <a:ext cx="20638" cy="84138"/>
            </a:xfrm>
            <a:custGeom>
              <a:cxnLst>
                <a:cxn ang="0">
                  <a:pos x="42" y="6"/>
                </a:cxn>
                <a:cxn ang="0">
                  <a:pos x="42" y="6"/>
                </a:cxn>
                <a:cxn ang="0">
                  <a:pos x="41" y="19"/>
                </a:cxn>
                <a:cxn ang="0">
                  <a:pos x="38" y="33"/>
                </a:cxn>
                <a:cxn ang="0">
                  <a:pos x="33" y="60"/>
                </a:cxn>
                <a:cxn ang="0">
                  <a:pos x="25" y="87"/>
                </a:cxn>
                <a:cxn ang="0">
                  <a:pos x="19" y="114"/>
                </a:cxn>
                <a:cxn ang="0">
                  <a:pos x="19" y="114"/>
                </a:cxn>
                <a:cxn ang="0">
                  <a:pos x="8" y="160"/>
                </a:cxn>
                <a:cxn ang="0">
                  <a:pos x="3" y="183"/>
                </a:cxn>
                <a:cxn ang="0">
                  <a:pos x="0" y="207"/>
                </a:cxn>
                <a:cxn ang="0">
                  <a:pos x="0" y="207"/>
                </a:cxn>
                <a:cxn ang="0">
                  <a:pos x="0" y="210"/>
                </a:cxn>
                <a:cxn ang="0">
                  <a:pos x="2" y="211"/>
                </a:cxn>
                <a:cxn ang="0">
                  <a:pos x="5" y="212"/>
                </a:cxn>
                <a:cxn ang="0">
                  <a:pos x="9" y="211"/>
                </a:cxn>
                <a:cxn ang="0">
                  <a:pos x="11" y="210"/>
                </a:cxn>
                <a:cxn ang="0">
                  <a:pos x="12" y="207"/>
                </a:cxn>
                <a:cxn ang="0">
                  <a:pos x="12" y="207"/>
                </a:cxn>
                <a:cxn ang="0">
                  <a:pos x="15" y="182"/>
                </a:cxn>
                <a:cxn ang="0">
                  <a:pos x="20" y="156"/>
                </a:cxn>
                <a:cxn ang="0">
                  <a:pos x="26" y="131"/>
                </a:cxn>
                <a:cxn ang="0">
                  <a:pos x="33" y="106"/>
                </a:cxn>
                <a:cxn ang="0">
                  <a:pos x="39" y="81"/>
                </a:cxn>
                <a:cxn ang="0">
                  <a:pos x="46" y="57"/>
                </a:cxn>
                <a:cxn ang="0">
                  <a:pos x="51" y="30"/>
                </a:cxn>
                <a:cxn ang="0">
                  <a:pos x="54" y="6"/>
                </a:cxn>
                <a:cxn ang="0">
                  <a:pos x="54" y="6"/>
                </a:cxn>
                <a:cxn ang="0">
                  <a:pos x="54" y="3"/>
                </a:cxn>
                <a:cxn ang="0">
                  <a:pos x="53" y="2"/>
                </a:cxn>
                <a:cxn ang="0">
                  <a:pos x="49" y="0"/>
                </a:cxn>
                <a:cxn ang="0">
                  <a:pos x="45" y="2"/>
                </a:cxn>
                <a:cxn ang="0">
                  <a:pos x="43" y="3"/>
                </a:cxn>
                <a:cxn ang="0">
                  <a:pos x="42" y="6"/>
                </a:cxn>
                <a:cxn ang="0">
                  <a:pos x="42" y="6"/>
                </a:cxn>
              </a:cxnLst>
              <a:rect b="b" l="0" r="r" t="0"/>
              <a:pathLst>
                <a:path h="211" w="54">
                  <a:moveTo>
                    <a:pt x="42" y="6"/>
                  </a:moveTo>
                  <a:lnTo>
                    <a:pt x="42" y="6"/>
                  </a:lnTo>
                  <a:lnTo>
                    <a:pt x="41" y="19"/>
                  </a:lnTo>
                  <a:lnTo>
                    <a:pt x="38" y="33"/>
                  </a:lnTo>
                  <a:lnTo>
                    <a:pt x="33" y="60"/>
                  </a:lnTo>
                  <a:lnTo>
                    <a:pt x="25" y="87"/>
                  </a:lnTo>
                  <a:lnTo>
                    <a:pt x="19" y="114"/>
                  </a:lnTo>
                  <a:lnTo>
                    <a:pt x="19" y="114"/>
                  </a:lnTo>
                  <a:lnTo>
                    <a:pt x="8" y="160"/>
                  </a:lnTo>
                  <a:lnTo>
                    <a:pt x="3" y="183"/>
                  </a:lnTo>
                  <a:lnTo>
                    <a:pt x="0" y="207"/>
                  </a:lnTo>
                  <a:lnTo>
                    <a:pt x="0" y="207"/>
                  </a:lnTo>
                  <a:lnTo>
                    <a:pt x="0" y="210"/>
                  </a:lnTo>
                  <a:lnTo>
                    <a:pt x="2" y="211"/>
                  </a:lnTo>
                  <a:lnTo>
                    <a:pt x="5" y="212"/>
                  </a:lnTo>
                  <a:lnTo>
                    <a:pt x="9" y="211"/>
                  </a:lnTo>
                  <a:lnTo>
                    <a:pt x="11" y="210"/>
                  </a:lnTo>
                  <a:lnTo>
                    <a:pt x="12" y="207"/>
                  </a:lnTo>
                  <a:lnTo>
                    <a:pt x="12" y="207"/>
                  </a:lnTo>
                  <a:lnTo>
                    <a:pt x="15" y="182"/>
                  </a:lnTo>
                  <a:lnTo>
                    <a:pt x="20" y="156"/>
                  </a:lnTo>
                  <a:lnTo>
                    <a:pt x="26" y="131"/>
                  </a:lnTo>
                  <a:lnTo>
                    <a:pt x="33" y="106"/>
                  </a:lnTo>
                  <a:lnTo>
                    <a:pt x="39" y="81"/>
                  </a:lnTo>
                  <a:lnTo>
                    <a:pt x="46" y="57"/>
                  </a:lnTo>
                  <a:lnTo>
                    <a:pt x="51" y="30"/>
                  </a:lnTo>
                  <a:lnTo>
                    <a:pt x="54" y="6"/>
                  </a:lnTo>
                  <a:lnTo>
                    <a:pt x="54" y="6"/>
                  </a:lnTo>
                  <a:lnTo>
                    <a:pt x="54" y="3"/>
                  </a:lnTo>
                  <a:lnTo>
                    <a:pt x="53" y="2"/>
                  </a:lnTo>
                  <a:lnTo>
                    <a:pt x="49" y="0"/>
                  </a:lnTo>
                  <a:lnTo>
                    <a:pt x="45" y="2"/>
                  </a:lnTo>
                  <a:lnTo>
                    <a:pt x="43" y="3"/>
                  </a:lnTo>
                  <a:lnTo>
                    <a:pt x="42" y="6"/>
                  </a:lnTo>
                  <a:lnTo>
                    <a:pt x="42" y="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 sz="2400"/>
            </a:p>
          </p:txBody>
        </p:sp>
        <p:sp>
          <p:nvSpPr>
            <p:cNvPr id="112" name="Freeform 822"/>
            <p:cNvSpPr/>
            <p:nvPr/>
          </p:nvSpPr>
          <p:spPr bwMode="auto">
            <a:xfrm>
              <a:off x="4884738" y="3289301"/>
              <a:ext cx="25400" cy="73025"/>
            </a:xfrm>
            <a:custGeom>
              <a:cxnLst>
                <a:cxn ang="0">
                  <a:pos x="53" y="3"/>
                </a:cxn>
                <a:cxn ang="0">
                  <a:pos x="53" y="3"/>
                </a:cxn>
                <a:cxn ang="0">
                  <a:pos x="44" y="24"/>
                </a:cxn>
                <a:cxn ang="0">
                  <a:pos x="36" y="46"/>
                </a:cxn>
                <a:cxn ang="0">
                  <a:pos x="30" y="68"/>
                </a:cxn>
                <a:cxn ang="0">
                  <a:pos x="23" y="91"/>
                </a:cxn>
                <a:cxn ang="0">
                  <a:pos x="13" y="135"/>
                </a:cxn>
                <a:cxn ang="0">
                  <a:pos x="6" y="157"/>
                </a:cxn>
                <a:cxn ang="0">
                  <a:pos x="0" y="180"/>
                </a:cxn>
                <a:cxn ang="0">
                  <a:pos x="0" y="180"/>
                </a:cxn>
                <a:cxn ang="0">
                  <a:pos x="0" y="182"/>
                </a:cxn>
                <a:cxn ang="0">
                  <a:pos x="0" y="183"/>
                </a:cxn>
                <a:cxn ang="0">
                  <a:pos x="4" y="186"/>
                </a:cxn>
                <a:cxn ang="0">
                  <a:pos x="8" y="186"/>
                </a:cxn>
                <a:cxn ang="0">
                  <a:pos x="10" y="185"/>
                </a:cxn>
                <a:cxn ang="0">
                  <a:pos x="10" y="182"/>
                </a:cxn>
                <a:cxn ang="0">
                  <a:pos x="10" y="182"/>
                </a:cxn>
                <a:cxn ang="0">
                  <a:pos x="17" y="161"/>
                </a:cxn>
                <a:cxn ang="0">
                  <a:pos x="23" y="139"/>
                </a:cxn>
                <a:cxn ang="0">
                  <a:pos x="34" y="94"/>
                </a:cxn>
                <a:cxn ang="0">
                  <a:pos x="40" y="72"/>
                </a:cxn>
                <a:cxn ang="0">
                  <a:pos x="47" y="51"/>
                </a:cxn>
                <a:cxn ang="0">
                  <a:pos x="55" y="29"/>
                </a:cxn>
                <a:cxn ang="0">
                  <a:pos x="64" y="8"/>
                </a:cxn>
                <a:cxn ang="0">
                  <a:pos x="64" y="8"/>
                </a:cxn>
                <a:cxn ang="0">
                  <a:pos x="64" y="7"/>
                </a:cxn>
                <a:cxn ang="0">
                  <a:pos x="64" y="4"/>
                </a:cxn>
                <a:cxn ang="0">
                  <a:pos x="61" y="0"/>
                </a:cxn>
                <a:cxn ang="0">
                  <a:pos x="59" y="0"/>
                </a:cxn>
                <a:cxn ang="0">
                  <a:pos x="57" y="0"/>
                </a:cxn>
                <a:cxn ang="0">
                  <a:pos x="55" y="2"/>
                </a:cxn>
                <a:cxn ang="0">
                  <a:pos x="53" y="3"/>
                </a:cxn>
                <a:cxn ang="0">
                  <a:pos x="53" y="3"/>
                </a:cxn>
              </a:cxnLst>
              <a:rect b="b" l="0" r="r" t="0"/>
              <a:pathLst>
                <a:path h="186" w="64">
                  <a:moveTo>
                    <a:pt x="53" y="3"/>
                  </a:moveTo>
                  <a:lnTo>
                    <a:pt x="53" y="3"/>
                  </a:lnTo>
                  <a:lnTo>
                    <a:pt x="44" y="24"/>
                  </a:lnTo>
                  <a:lnTo>
                    <a:pt x="36" y="46"/>
                  </a:lnTo>
                  <a:lnTo>
                    <a:pt x="30" y="68"/>
                  </a:lnTo>
                  <a:lnTo>
                    <a:pt x="23" y="91"/>
                  </a:lnTo>
                  <a:lnTo>
                    <a:pt x="13" y="135"/>
                  </a:lnTo>
                  <a:lnTo>
                    <a:pt x="6" y="157"/>
                  </a:lnTo>
                  <a:lnTo>
                    <a:pt x="0" y="180"/>
                  </a:lnTo>
                  <a:lnTo>
                    <a:pt x="0" y="180"/>
                  </a:lnTo>
                  <a:lnTo>
                    <a:pt x="0" y="182"/>
                  </a:lnTo>
                  <a:lnTo>
                    <a:pt x="0" y="183"/>
                  </a:lnTo>
                  <a:lnTo>
                    <a:pt x="4" y="186"/>
                  </a:lnTo>
                  <a:lnTo>
                    <a:pt x="8" y="186"/>
                  </a:lnTo>
                  <a:lnTo>
                    <a:pt x="10" y="185"/>
                  </a:lnTo>
                  <a:lnTo>
                    <a:pt x="10" y="182"/>
                  </a:lnTo>
                  <a:lnTo>
                    <a:pt x="10" y="182"/>
                  </a:lnTo>
                  <a:lnTo>
                    <a:pt x="17" y="161"/>
                  </a:lnTo>
                  <a:lnTo>
                    <a:pt x="23" y="139"/>
                  </a:lnTo>
                  <a:lnTo>
                    <a:pt x="34" y="94"/>
                  </a:lnTo>
                  <a:lnTo>
                    <a:pt x="40" y="72"/>
                  </a:lnTo>
                  <a:lnTo>
                    <a:pt x="47" y="51"/>
                  </a:lnTo>
                  <a:lnTo>
                    <a:pt x="55" y="29"/>
                  </a:lnTo>
                  <a:lnTo>
                    <a:pt x="64" y="8"/>
                  </a:lnTo>
                  <a:lnTo>
                    <a:pt x="64" y="8"/>
                  </a:lnTo>
                  <a:lnTo>
                    <a:pt x="64" y="7"/>
                  </a:lnTo>
                  <a:lnTo>
                    <a:pt x="64" y="4"/>
                  </a:lnTo>
                  <a:lnTo>
                    <a:pt x="61" y="0"/>
                  </a:lnTo>
                  <a:lnTo>
                    <a:pt x="59" y="0"/>
                  </a:lnTo>
                  <a:lnTo>
                    <a:pt x="57" y="0"/>
                  </a:lnTo>
                  <a:lnTo>
                    <a:pt x="55" y="2"/>
                  </a:lnTo>
                  <a:lnTo>
                    <a:pt x="53" y="3"/>
                  </a:lnTo>
                  <a:lnTo>
                    <a:pt x="53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 sz="2400"/>
            </a:p>
          </p:txBody>
        </p:sp>
        <p:sp>
          <p:nvSpPr>
            <p:cNvPr id="113" name="Freeform 823"/>
            <p:cNvSpPr/>
            <p:nvPr/>
          </p:nvSpPr>
          <p:spPr bwMode="auto">
            <a:xfrm>
              <a:off x="4305301" y="3478213"/>
              <a:ext cx="9525" cy="25400"/>
            </a:xfrm>
            <a:custGeom>
              <a:cxnLst>
                <a:cxn ang="0">
                  <a:pos x="14" y="4"/>
                </a:cxn>
                <a:cxn ang="0">
                  <a:pos x="14" y="4"/>
                </a:cxn>
                <a:cxn ang="0">
                  <a:pos x="10" y="17"/>
                </a:cxn>
                <a:cxn ang="0">
                  <a:pos x="5" y="30"/>
                </a:cxn>
                <a:cxn ang="0">
                  <a:pos x="1" y="45"/>
                </a:cxn>
                <a:cxn ang="0">
                  <a:pos x="0" y="59"/>
                </a:cxn>
                <a:cxn ang="0">
                  <a:pos x="0" y="59"/>
                </a:cxn>
                <a:cxn ang="0">
                  <a:pos x="0" y="62"/>
                </a:cxn>
                <a:cxn ang="0">
                  <a:pos x="1" y="63"/>
                </a:cxn>
                <a:cxn ang="0">
                  <a:pos x="5" y="64"/>
                </a:cxn>
                <a:cxn ang="0">
                  <a:pos x="9" y="63"/>
                </a:cxn>
                <a:cxn ang="0">
                  <a:pos x="10" y="62"/>
                </a:cxn>
                <a:cxn ang="0">
                  <a:pos x="10" y="59"/>
                </a:cxn>
                <a:cxn ang="0">
                  <a:pos x="10" y="59"/>
                </a:cxn>
                <a:cxn ang="0">
                  <a:pos x="13" y="45"/>
                </a:cxn>
                <a:cxn ang="0">
                  <a:pos x="17" y="33"/>
                </a:cxn>
                <a:cxn ang="0">
                  <a:pos x="21" y="20"/>
                </a:cxn>
                <a:cxn ang="0">
                  <a:pos x="26" y="7"/>
                </a:cxn>
                <a:cxn ang="0">
                  <a:pos x="26" y="7"/>
                </a:cxn>
                <a:cxn ang="0">
                  <a:pos x="26" y="4"/>
                </a:cxn>
                <a:cxn ang="0">
                  <a:pos x="24" y="3"/>
                </a:cxn>
                <a:cxn ang="0">
                  <a:pos x="22" y="0"/>
                </a:cxn>
                <a:cxn ang="0">
                  <a:pos x="17" y="0"/>
                </a:cxn>
                <a:cxn ang="0">
                  <a:pos x="15" y="2"/>
                </a:cxn>
                <a:cxn ang="0">
                  <a:pos x="14" y="4"/>
                </a:cxn>
                <a:cxn ang="0">
                  <a:pos x="14" y="4"/>
                </a:cxn>
              </a:cxnLst>
              <a:rect b="b" l="0" r="r" t="0"/>
              <a:pathLst>
                <a:path h="64" w="26">
                  <a:moveTo>
                    <a:pt x="14" y="4"/>
                  </a:moveTo>
                  <a:lnTo>
                    <a:pt x="14" y="4"/>
                  </a:lnTo>
                  <a:lnTo>
                    <a:pt x="10" y="17"/>
                  </a:lnTo>
                  <a:lnTo>
                    <a:pt x="5" y="30"/>
                  </a:lnTo>
                  <a:lnTo>
                    <a:pt x="1" y="45"/>
                  </a:lnTo>
                  <a:lnTo>
                    <a:pt x="0" y="59"/>
                  </a:lnTo>
                  <a:lnTo>
                    <a:pt x="0" y="59"/>
                  </a:lnTo>
                  <a:lnTo>
                    <a:pt x="0" y="62"/>
                  </a:lnTo>
                  <a:lnTo>
                    <a:pt x="1" y="63"/>
                  </a:lnTo>
                  <a:lnTo>
                    <a:pt x="5" y="64"/>
                  </a:lnTo>
                  <a:lnTo>
                    <a:pt x="9" y="63"/>
                  </a:lnTo>
                  <a:lnTo>
                    <a:pt x="10" y="62"/>
                  </a:lnTo>
                  <a:lnTo>
                    <a:pt x="10" y="59"/>
                  </a:lnTo>
                  <a:lnTo>
                    <a:pt x="10" y="59"/>
                  </a:lnTo>
                  <a:lnTo>
                    <a:pt x="13" y="45"/>
                  </a:lnTo>
                  <a:lnTo>
                    <a:pt x="17" y="33"/>
                  </a:lnTo>
                  <a:lnTo>
                    <a:pt x="21" y="20"/>
                  </a:lnTo>
                  <a:lnTo>
                    <a:pt x="26" y="7"/>
                  </a:lnTo>
                  <a:lnTo>
                    <a:pt x="26" y="7"/>
                  </a:lnTo>
                  <a:lnTo>
                    <a:pt x="26" y="4"/>
                  </a:lnTo>
                  <a:lnTo>
                    <a:pt x="24" y="3"/>
                  </a:lnTo>
                  <a:lnTo>
                    <a:pt x="22" y="0"/>
                  </a:lnTo>
                  <a:lnTo>
                    <a:pt x="17" y="0"/>
                  </a:lnTo>
                  <a:lnTo>
                    <a:pt x="15" y="2"/>
                  </a:lnTo>
                  <a:lnTo>
                    <a:pt x="14" y="4"/>
                  </a:lnTo>
                  <a:lnTo>
                    <a:pt x="14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 sz="2400"/>
            </a:p>
          </p:txBody>
        </p:sp>
        <p:sp>
          <p:nvSpPr>
            <p:cNvPr id="114" name="Freeform 824"/>
            <p:cNvSpPr/>
            <p:nvPr/>
          </p:nvSpPr>
          <p:spPr bwMode="auto">
            <a:xfrm>
              <a:off x="4319588" y="3497263"/>
              <a:ext cx="9525" cy="31750"/>
            </a:xfrm>
            <a:custGeom>
              <a:cxnLst>
                <a:cxn ang="0">
                  <a:pos x="10" y="5"/>
                </a:cxn>
                <a:cxn ang="0">
                  <a:pos x="10" y="5"/>
                </a:cxn>
                <a:cxn ang="0">
                  <a:pos x="10" y="22"/>
                </a:cxn>
                <a:cxn ang="0">
                  <a:pos x="7" y="39"/>
                </a:cxn>
                <a:cxn ang="0">
                  <a:pos x="4" y="55"/>
                </a:cxn>
                <a:cxn ang="0">
                  <a:pos x="0" y="72"/>
                </a:cxn>
                <a:cxn ang="0">
                  <a:pos x="0" y="72"/>
                </a:cxn>
                <a:cxn ang="0">
                  <a:pos x="0" y="75"/>
                </a:cxn>
                <a:cxn ang="0">
                  <a:pos x="0" y="76"/>
                </a:cxn>
                <a:cxn ang="0">
                  <a:pos x="4" y="79"/>
                </a:cxn>
                <a:cxn ang="0">
                  <a:pos x="7" y="79"/>
                </a:cxn>
                <a:cxn ang="0">
                  <a:pos x="9" y="77"/>
                </a:cxn>
                <a:cxn ang="0">
                  <a:pos x="10" y="75"/>
                </a:cxn>
                <a:cxn ang="0">
                  <a:pos x="10" y="75"/>
                </a:cxn>
                <a:cxn ang="0">
                  <a:pos x="15" y="58"/>
                </a:cxn>
                <a:cxn ang="0">
                  <a:pos x="19" y="41"/>
                </a:cxn>
                <a:cxn ang="0">
                  <a:pos x="21" y="22"/>
                </a:cxn>
                <a:cxn ang="0">
                  <a:pos x="22" y="5"/>
                </a:cxn>
                <a:cxn ang="0">
                  <a:pos x="22" y="5"/>
                </a:cxn>
                <a:cxn ang="0">
                  <a:pos x="22" y="3"/>
                </a:cxn>
                <a:cxn ang="0">
                  <a:pos x="21" y="1"/>
                </a:cxn>
                <a:cxn ang="0">
                  <a:pos x="17" y="0"/>
                </a:cxn>
                <a:cxn ang="0">
                  <a:pos x="13" y="1"/>
                </a:cxn>
                <a:cxn ang="0">
                  <a:pos x="11" y="3"/>
                </a:cxn>
                <a:cxn ang="0">
                  <a:pos x="10" y="5"/>
                </a:cxn>
                <a:cxn ang="0">
                  <a:pos x="10" y="5"/>
                </a:cxn>
              </a:cxnLst>
              <a:rect b="b" l="0" r="r" t="0"/>
              <a:pathLst>
                <a:path h="79" w="22">
                  <a:moveTo>
                    <a:pt x="10" y="5"/>
                  </a:moveTo>
                  <a:lnTo>
                    <a:pt x="10" y="5"/>
                  </a:lnTo>
                  <a:lnTo>
                    <a:pt x="10" y="22"/>
                  </a:lnTo>
                  <a:lnTo>
                    <a:pt x="7" y="39"/>
                  </a:lnTo>
                  <a:lnTo>
                    <a:pt x="4" y="55"/>
                  </a:lnTo>
                  <a:lnTo>
                    <a:pt x="0" y="72"/>
                  </a:lnTo>
                  <a:lnTo>
                    <a:pt x="0" y="72"/>
                  </a:lnTo>
                  <a:lnTo>
                    <a:pt x="0" y="75"/>
                  </a:lnTo>
                  <a:lnTo>
                    <a:pt x="0" y="76"/>
                  </a:lnTo>
                  <a:lnTo>
                    <a:pt x="4" y="79"/>
                  </a:lnTo>
                  <a:lnTo>
                    <a:pt x="7" y="79"/>
                  </a:lnTo>
                  <a:lnTo>
                    <a:pt x="9" y="77"/>
                  </a:lnTo>
                  <a:lnTo>
                    <a:pt x="10" y="75"/>
                  </a:lnTo>
                  <a:lnTo>
                    <a:pt x="10" y="75"/>
                  </a:lnTo>
                  <a:lnTo>
                    <a:pt x="15" y="58"/>
                  </a:lnTo>
                  <a:lnTo>
                    <a:pt x="19" y="41"/>
                  </a:lnTo>
                  <a:lnTo>
                    <a:pt x="21" y="22"/>
                  </a:lnTo>
                  <a:lnTo>
                    <a:pt x="22" y="5"/>
                  </a:lnTo>
                  <a:lnTo>
                    <a:pt x="22" y="5"/>
                  </a:lnTo>
                  <a:lnTo>
                    <a:pt x="22" y="3"/>
                  </a:lnTo>
                  <a:lnTo>
                    <a:pt x="21" y="1"/>
                  </a:lnTo>
                  <a:lnTo>
                    <a:pt x="17" y="0"/>
                  </a:lnTo>
                  <a:lnTo>
                    <a:pt x="13" y="1"/>
                  </a:lnTo>
                  <a:lnTo>
                    <a:pt x="11" y="3"/>
                  </a:lnTo>
                  <a:lnTo>
                    <a:pt x="10" y="5"/>
                  </a:lnTo>
                  <a:lnTo>
                    <a:pt x="10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 sz="2400"/>
            </a:p>
          </p:txBody>
        </p:sp>
        <p:sp>
          <p:nvSpPr>
            <p:cNvPr id="115" name="Freeform 825"/>
            <p:cNvSpPr/>
            <p:nvPr/>
          </p:nvSpPr>
          <p:spPr bwMode="auto">
            <a:xfrm>
              <a:off x="4338638" y="3503613"/>
              <a:ext cx="7938" cy="31750"/>
            </a:xfrm>
            <a:custGeom>
              <a:cxnLst>
                <a:cxn ang="0">
                  <a:pos x="11" y="6"/>
                </a:cxn>
                <a:cxn ang="0">
                  <a:pos x="11" y="6"/>
                </a:cxn>
                <a:cxn ang="0">
                  <a:pos x="10" y="24"/>
                </a:cxn>
                <a:cxn ang="0">
                  <a:pos x="6" y="41"/>
                </a:cxn>
                <a:cxn ang="0">
                  <a:pos x="2" y="58"/>
                </a:cxn>
                <a:cxn ang="0">
                  <a:pos x="0" y="75"/>
                </a:cxn>
                <a:cxn ang="0">
                  <a:pos x="0" y="75"/>
                </a:cxn>
                <a:cxn ang="0">
                  <a:pos x="0" y="78"/>
                </a:cxn>
                <a:cxn ang="0">
                  <a:pos x="2" y="79"/>
                </a:cxn>
                <a:cxn ang="0">
                  <a:pos x="6" y="80"/>
                </a:cxn>
                <a:cxn ang="0">
                  <a:pos x="10" y="79"/>
                </a:cxn>
                <a:cxn ang="0">
                  <a:pos x="11" y="78"/>
                </a:cxn>
                <a:cxn ang="0">
                  <a:pos x="11" y="75"/>
                </a:cxn>
                <a:cxn ang="0">
                  <a:pos x="11" y="75"/>
                </a:cxn>
                <a:cxn ang="0">
                  <a:pos x="13" y="58"/>
                </a:cxn>
                <a:cxn ang="0">
                  <a:pos x="17" y="41"/>
                </a:cxn>
                <a:cxn ang="0">
                  <a:pos x="20" y="24"/>
                </a:cxn>
                <a:cxn ang="0">
                  <a:pos x="23" y="6"/>
                </a:cxn>
                <a:cxn ang="0">
                  <a:pos x="23" y="6"/>
                </a:cxn>
                <a:cxn ang="0">
                  <a:pos x="23" y="4"/>
                </a:cxn>
                <a:cxn ang="0">
                  <a:pos x="21" y="2"/>
                </a:cxn>
                <a:cxn ang="0">
                  <a:pos x="17" y="0"/>
                </a:cxn>
                <a:cxn ang="0">
                  <a:pos x="13" y="2"/>
                </a:cxn>
                <a:cxn ang="0">
                  <a:pos x="12" y="4"/>
                </a:cxn>
                <a:cxn ang="0">
                  <a:pos x="11" y="6"/>
                </a:cxn>
                <a:cxn ang="0">
                  <a:pos x="11" y="6"/>
                </a:cxn>
              </a:cxnLst>
              <a:rect b="b" l="0" r="r" t="0"/>
              <a:pathLst>
                <a:path h="80" w="23">
                  <a:moveTo>
                    <a:pt x="11" y="6"/>
                  </a:moveTo>
                  <a:lnTo>
                    <a:pt x="11" y="6"/>
                  </a:lnTo>
                  <a:lnTo>
                    <a:pt x="10" y="24"/>
                  </a:lnTo>
                  <a:lnTo>
                    <a:pt x="6" y="41"/>
                  </a:lnTo>
                  <a:lnTo>
                    <a:pt x="2" y="58"/>
                  </a:lnTo>
                  <a:lnTo>
                    <a:pt x="0" y="75"/>
                  </a:lnTo>
                  <a:lnTo>
                    <a:pt x="0" y="75"/>
                  </a:lnTo>
                  <a:lnTo>
                    <a:pt x="0" y="78"/>
                  </a:lnTo>
                  <a:lnTo>
                    <a:pt x="2" y="79"/>
                  </a:lnTo>
                  <a:lnTo>
                    <a:pt x="6" y="80"/>
                  </a:lnTo>
                  <a:lnTo>
                    <a:pt x="10" y="79"/>
                  </a:lnTo>
                  <a:lnTo>
                    <a:pt x="11" y="78"/>
                  </a:lnTo>
                  <a:lnTo>
                    <a:pt x="11" y="75"/>
                  </a:lnTo>
                  <a:lnTo>
                    <a:pt x="11" y="75"/>
                  </a:lnTo>
                  <a:lnTo>
                    <a:pt x="13" y="58"/>
                  </a:lnTo>
                  <a:lnTo>
                    <a:pt x="17" y="41"/>
                  </a:lnTo>
                  <a:lnTo>
                    <a:pt x="20" y="24"/>
                  </a:lnTo>
                  <a:lnTo>
                    <a:pt x="23" y="6"/>
                  </a:lnTo>
                  <a:lnTo>
                    <a:pt x="23" y="6"/>
                  </a:lnTo>
                  <a:lnTo>
                    <a:pt x="23" y="4"/>
                  </a:lnTo>
                  <a:lnTo>
                    <a:pt x="21" y="2"/>
                  </a:lnTo>
                  <a:lnTo>
                    <a:pt x="17" y="0"/>
                  </a:lnTo>
                  <a:lnTo>
                    <a:pt x="13" y="2"/>
                  </a:lnTo>
                  <a:lnTo>
                    <a:pt x="12" y="4"/>
                  </a:lnTo>
                  <a:lnTo>
                    <a:pt x="11" y="6"/>
                  </a:lnTo>
                  <a:lnTo>
                    <a:pt x="11" y="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 sz="2400"/>
            </a:p>
          </p:txBody>
        </p:sp>
        <p:sp>
          <p:nvSpPr>
            <p:cNvPr id="116" name="Freeform 826"/>
            <p:cNvSpPr/>
            <p:nvPr/>
          </p:nvSpPr>
          <p:spPr bwMode="auto">
            <a:xfrm>
              <a:off x="4364038" y="3490913"/>
              <a:ext cx="4763" cy="22225"/>
            </a:xfrm>
            <a:custGeom>
              <a:cxnLst>
                <a:cxn ang="0">
                  <a:pos x="0" y="6"/>
                </a:cxn>
                <a:cxn ang="0">
                  <a:pos x="0" y="51"/>
                </a:cxn>
                <a:cxn ang="0">
                  <a:pos x="0" y="51"/>
                </a:cxn>
                <a:cxn ang="0">
                  <a:pos x="0" y="54"/>
                </a:cxn>
                <a:cxn ang="0">
                  <a:pos x="2" y="55"/>
                </a:cxn>
                <a:cxn ang="0">
                  <a:pos x="6" y="57"/>
                </a:cxn>
                <a:cxn ang="0">
                  <a:pos x="10" y="55"/>
                </a:cxn>
                <a:cxn ang="0">
                  <a:pos x="11" y="54"/>
                </a:cxn>
                <a:cxn ang="0">
                  <a:pos x="12" y="51"/>
                </a:cxn>
                <a:cxn ang="0">
                  <a:pos x="12" y="6"/>
                </a:cxn>
                <a:cxn ang="0">
                  <a:pos x="12" y="6"/>
                </a:cxn>
                <a:cxn ang="0">
                  <a:pos x="11" y="3"/>
                </a:cxn>
                <a:cxn ang="0">
                  <a:pos x="10" y="2"/>
                </a:cxn>
                <a:cxn ang="0">
                  <a:pos x="6" y="0"/>
                </a:cxn>
                <a:cxn ang="0">
                  <a:pos x="2" y="2"/>
                </a:cxn>
                <a:cxn ang="0">
                  <a:pos x="0" y="3"/>
                </a:cxn>
                <a:cxn ang="0">
                  <a:pos x="0" y="6"/>
                </a:cxn>
                <a:cxn ang="0">
                  <a:pos x="0" y="6"/>
                </a:cxn>
              </a:cxnLst>
              <a:rect b="b" l="0" r="r" t="0"/>
              <a:pathLst>
                <a:path h="57" w="12">
                  <a:moveTo>
                    <a:pt x="0" y="6"/>
                  </a:moveTo>
                  <a:lnTo>
                    <a:pt x="0" y="51"/>
                  </a:lnTo>
                  <a:lnTo>
                    <a:pt x="0" y="51"/>
                  </a:lnTo>
                  <a:lnTo>
                    <a:pt x="0" y="54"/>
                  </a:lnTo>
                  <a:lnTo>
                    <a:pt x="2" y="55"/>
                  </a:lnTo>
                  <a:lnTo>
                    <a:pt x="6" y="57"/>
                  </a:lnTo>
                  <a:lnTo>
                    <a:pt x="10" y="55"/>
                  </a:lnTo>
                  <a:lnTo>
                    <a:pt x="11" y="54"/>
                  </a:lnTo>
                  <a:lnTo>
                    <a:pt x="12" y="51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1" y="3"/>
                  </a:lnTo>
                  <a:lnTo>
                    <a:pt x="10" y="2"/>
                  </a:lnTo>
                  <a:lnTo>
                    <a:pt x="6" y="0"/>
                  </a:lnTo>
                  <a:lnTo>
                    <a:pt x="2" y="2"/>
                  </a:lnTo>
                  <a:lnTo>
                    <a:pt x="0" y="3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 sz="2400"/>
            </a:p>
          </p:txBody>
        </p:sp>
        <p:sp>
          <p:nvSpPr>
            <p:cNvPr id="117" name="Freeform 827"/>
            <p:cNvSpPr/>
            <p:nvPr/>
          </p:nvSpPr>
          <p:spPr bwMode="auto">
            <a:xfrm>
              <a:off x="4368801" y="3552826"/>
              <a:ext cx="6350" cy="28575"/>
            </a:xfrm>
            <a:custGeom>
              <a:cxnLst>
                <a:cxn ang="0">
                  <a:pos x="8" y="5"/>
                </a:cxn>
                <a:cxn ang="0">
                  <a:pos x="8" y="5"/>
                </a:cxn>
                <a:cxn ang="0">
                  <a:pos x="7" y="21"/>
                </a:cxn>
                <a:cxn ang="0">
                  <a:pos x="4" y="37"/>
                </a:cxn>
                <a:cxn ang="0">
                  <a:pos x="2" y="51"/>
                </a:cxn>
                <a:cxn ang="0">
                  <a:pos x="0" y="67"/>
                </a:cxn>
                <a:cxn ang="0">
                  <a:pos x="0" y="67"/>
                </a:cxn>
                <a:cxn ang="0">
                  <a:pos x="0" y="69"/>
                </a:cxn>
                <a:cxn ang="0">
                  <a:pos x="2" y="71"/>
                </a:cxn>
                <a:cxn ang="0">
                  <a:pos x="5" y="72"/>
                </a:cxn>
                <a:cxn ang="0">
                  <a:pos x="9" y="71"/>
                </a:cxn>
                <a:cxn ang="0">
                  <a:pos x="11" y="69"/>
                </a:cxn>
                <a:cxn ang="0">
                  <a:pos x="11" y="67"/>
                </a:cxn>
                <a:cxn ang="0">
                  <a:pos x="11" y="67"/>
                </a:cxn>
                <a:cxn ang="0">
                  <a:pos x="12" y="51"/>
                </a:cxn>
                <a:cxn ang="0">
                  <a:pos x="15" y="37"/>
                </a:cxn>
                <a:cxn ang="0">
                  <a:pos x="17" y="21"/>
                </a:cxn>
                <a:cxn ang="0">
                  <a:pos x="19" y="5"/>
                </a:cxn>
                <a:cxn ang="0">
                  <a:pos x="19" y="5"/>
                </a:cxn>
                <a:cxn ang="0">
                  <a:pos x="19" y="4"/>
                </a:cxn>
                <a:cxn ang="0">
                  <a:pos x="17" y="1"/>
                </a:cxn>
                <a:cxn ang="0">
                  <a:pos x="13" y="0"/>
                </a:cxn>
                <a:cxn ang="0">
                  <a:pos x="9" y="1"/>
                </a:cxn>
                <a:cxn ang="0">
                  <a:pos x="8" y="4"/>
                </a:cxn>
                <a:cxn ang="0">
                  <a:pos x="8" y="5"/>
                </a:cxn>
                <a:cxn ang="0">
                  <a:pos x="8" y="5"/>
                </a:cxn>
              </a:cxnLst>
              <a:rect b="b" l="0" r="r" t="0"/>
              <a:pathLst>
                <a:path h="72" w="19">
                  <a:moveTo>
                    <a:pt x="8" y="5"/>
                  </a:moveTo>
                  <a:lnTo>
                    <a:pt x="8" y="5"/>
                  </a:lnTo>
                  <a:lnTo>
                    <a:pt x="7" y="21"/>
                  </a:lnTo>
                  <a:lnTo>
                    <a:pt x="4" y="37"/>
                  </a:lnTo>
                  <a:lnTo>
                    <a:pt x="2" y="51"/>
                  </a:lnTo>
                  <a:lnTo>
                    <a:pt x="0" y="67"/>
                  </a:lnTo>
                  <a:lnTo>
                    <a:pt x="0" y="67"/>
                  </a:lnTo>
                  <a:lnTo>
                    <a:pt x="0" y="69"/>
                  </a:lnTo>
                  <a:lnTo>
                    <a:pt x="2" y="71"/>
                  </a:lnTo>
                  <a:lnTo>
                    <a:pt x="5" y="72"/>
                  </a:lnTo>
                  <a:lnTo>
                    <a:pt x="9" y="71"/>
                  </a:lnTo>
                  <a:lnTo>
                    <a:pt x="11" y="69"/>
                  </a:lnTo>
                  <a:lnTo>
                    <a:pt x="11" y="67"/>
                  </a:lnTo>
                  <a:lnTo>
                    <a:pt x="11" y="67"/>
                  </a:lnTo>
                  <a:lnTo>
                    <a:pt x="12" y="51"/>
                  </a:lnTo>
                  <a:lnTo>
                    <a:pt x="15" y="37"/>
                  </a:lnTo>
                  <a:lnTo>
                    <a:pt x="17" y="21"/>
                  </a:lnTo>
                  <a:lnTo>
                    <a:pt x="19" y="5"/>
                  </a:lnTo>
                  <a:lnTo>
                    <a:pt x="19" y="5"/>
                  </a:lnTo>
                  <a:lnTo>
                    <a:pt x="19" y="4"/>
                  </a:lnTo>
                  <a:lnTo>
                    <a:pt x="17" y="1"/>
                  </a:lnTo>
                  <a:lnTo>
                    <a:pt x="13" y="0"/>
                  </a:lnTo>
                  <a:lnTo>
                    <a:pt x="9" y="1"/>
                  </a:lnTo>
                  <a:lnTo>
                    <a:pt x="8" y="4"/>
                  </a:lnTo>
                  <a:lnTo>
                    <a:pt x="8" y="5"/>
                  </a:lnTo>
                  <a:lnTo>
                    <a:pt x="8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 sz="2400"/>
            </a:p>
          </p:txBody>
        </p:sp>
        <p:sp>
          <p:nvSpPr>
            <p:cNvPr id="118" name="Freeform 828"/>
            <p:cNvSpPr/>
            <p:nvPr/>
          </p:nvSpPr>
          <p:spPr bwMode="auto">
            <a:xfrm>
              <a:off x="4384676" y="3568701"/>
              <a:ext cx="7938" cy="31750"/>
            </a:xfrm>
            <a:custGeom>
              <a:cxnLst>
                <a:cxn ang="0">
                  <a:pos x="9" y="6"/>
                </a:cxn>
                <a:cxn ang="0">
                  <a:pos x="9" y="6"/>
                </a:cxn>
                <a:cxn ang="0">
                  <a:pos x="6" y="13"/>
                </a:cxn>
                <a:cxn ang="0">
                  <a:pos x="5" y="21"/>
                </a:cxn>
                <a:cxn ang="0">
                  <a:pos x="2" y="29"/>
                </a:cxn>
                <a:cxn ang="0">
                  <a:pos x="1" y="37"/>
                </a:cxn>
                <a:cxn ang="0">
                  <a:pos x="1" y="37"/>
                </a:cxn>
                <a:cxn ang="0">
                  <a:pos x="0" y="55"/>
                </a:cxn>
                <a:cxn ang="0">
                  <a:pos x="1" y="74"/>
                </a:cxn>
                <a:cxn ang="0">
                  <a:pos x="1" y="74"/>
                </a:cxn>
                <a:cxn ang="0">
                  <a:pos x="1" y="77"/>
                </a:cxn>
                <a:cxn ang="0">
                  <a:pos x="2" y="78"/>
                </a:cxn>
                <a:cxn ang="0">
                  <a:pos x="6" y="80"/>
                </a:cxn>
                <a:cxn ang="0">
                  <a:pos x="10" y="78"/>
                </a:cxn>
                <a:cxn ang="0">
                  <a:pos x="12" y="77"/>
                </a:cxn>
                <a:cxn ang="0">
                  <a:pos x="12" y="74"/>
                </a:cxn>
                <a:cxn ang="0">
                  <a:pos x="12" y="40"/>
                </a:cxn>
                <a:cxn ang="0">
                  <a:pos x="12" y="40"/>
                </a:cxn>
                <a:cxn ang="0">
                  <a:pos x="13" y="31"/>
                </a:cxn>
                <a:cxn ang="0">
                  <a:pos x="15" y="23"/>
                </a:cxn>
                <a:cxn ang="0">
                  <a:pos x="18" y="14"/>
                </a:cxn>
                <a:cxn ang="0">
                  <a:pos x="19" y="6"/>
                </a:cxn>
                <a:cxn ang="0">
                  <a:pos x="19" y="6"/>
                </a:cxn>
                <a:cxn ang="0">
                  <a:pos x="19" y="4"/>
                </a:cxn>
                <a:cxn ang="0">
                  <a:pos x="18" y="1"/>
                </a:cxn>
                <a:cxn ang="0">
                  <a:pos x="17" y="1"/>
                </a:cxn>
                <a:cxn ang="0">
                  <a:pos x="14" y="0"/>
                </a:cxn>
                <a:cxn ang="0">
                  <a:pos x="10" y="1"/>
                </a:cxn>
                <a:cxn ang="0">
                  <a:pos x="9" y="4"/>
                </a:cxn>
                <a:cxn ang="0">
                  <a:pos x="9" y="6"/>
                </a:cxn>
                <a:cxn ang="0">
                  <a:pos x="9" y="6"/>
                </a:cxn>
              </a:cxnLst>
              <a:rect b="b" l="0" r="r" t="0"/>
              <a:pathLst>
                <a:path h="80" w="19">
                  <a:moveTo>
                    <a:pt x="9" y="6"/>
                  </a:moveTo>
                  <a:lnTo>
                    <a:pt x="9" y="6"/>
                  </a:lnTo>
                  <a:lnTo>
                    <a:pt x="6" y="13"/>
                  </a:lnTo>
                  <a:lnTo>
                    <a:pt x="5" y="21"/>
                  </a:lnTo>
                  <a:lnTo>
                    <a:pt x="2" y="29"/>
                  </a:lnTo>
                  <a:lnTo>
                    <a:pt x="1" y="37"/>
                  </a:lnTo>
                  <a:lnTo>
                    <a:pt x="1" y="37"/>
                  </a:lnTo>
                  <a:lnTo>
                    <a:pt x="0" y="55"/>
                  </a:lnTo>
                  <a:lnTo>
                    <a:pt x="1" y="74"/>
                  </a:lnTo>
                  <a:lnTo>
                    <a:pt x="1" y="74"/>
                  </a:lnTo>
                  <a:lnTo>
                    <a:pt x="1" y="77"/>
                  </a:lnTo>
                  <a:lnTo>
                    <a:pt x="2" y="78"/>
                  </a:lnTo>
                  <a:lnTo>
                    <a:pt x="6" y="80"/>
                  </a:lnTo>
                  <a:lnTo>
                    <a:pt x="10" y="78"/>
                  </a:lnTo>
                  <a:lnTo>
                    <a:pt x="12" y="77"/>
                  </a:lnTo>
                  <a:lnTo>
                    <a:pt x="12" y="74"/>
                  </a:lnTo>
                  <a:lnTo>
                    <a:pt x="12" y="40"/>
                  </a:lnTo>
                  <a:lnTo>
                    <a:pt x="12" y="40"/>
                  </a:lnTo>
                  <a:lnTo>
                    <a:pt x="13" y="31"/>
                  </a:lnTo>
                  <a:lnTo>
                    <a:pt x="15" y="23"/>
                  </a:lnTo>
                  <a:lnTo>
                    <a:pt x="18" y="14"/>
                  </a:lnTo>
                  <a:lnTo>
                    <a:pt x="19" y="6"/>
                  </a:lnTo>
                  <a:lnTo>
                    <a:pt x="19" y="6"/>
                  </a:lnTo>
                  <a:lnTo>
                    <a:pt x="19" y="4"/>
                  </a:lnTo>
                  <a:lnTo>
                    <a:pt x="18" y="1"/>
                  </a:lnTo>
                  <a:lnTo>
                    <a:pt x="17" y="1"/>
                  </a:lnTo>
                  <a:lnTo>
                    <a:pt x="14" y="0"/>
                  </a:lnTo>
                  <a:lnTo>
                    <a:pt x="10" y="1"/>
                  </a:lnTo>
                  <a:lnTo>
                    <a:pt x="9" y="4"/>
                  </a:lnTo>
                  <a:lnTo>
                    <a:pt x="9" y="6"/>
                  </a:lnTo>
                  <a:lnTo>
                    <a:pt x="9" y="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 sz="2400"/>
            </a:p>
          </p:txBody>
        </p:sp>
        <p:sp>
          <p:nvSpPr>
            <p:cNvPr id="119" name="Freeform 829"/>
            <p:cNvSpPr/>
            <p:nvPr/>
          </p:nvSpPr>
          <p:spPr bwMode="auto">
            <a:xfrm>
              <a:off x="4400551" y="3581401"/>
              <a:ext cx="4763" cy="22225"/>
            </a:xfrm>
            <a:custGeom>
              <a:cxnLst>
                <a:cxn ang="0">
                  <a:pos x="0" y="6"/>
                </a:cxn>
                <a:cxn ang="0">
                  <a:pos x="0" y="48"/>
                </a:cxn>
                <a:cxn ang="0">
                  <a:pos x="0" y="48"/>
                </a:cxn>
                <a:cxn ang="0">
                  <a:pos x="0" y="51"/>
                </a:cxn>
                <a:cxn ang="0">
                  <a:pos x="1" y="52"/>
                </a:cxn>
                <a:cxn ang="0">
                  <a:pos x="5" y="54"/>
                </a:cxn>
                <a:cxn ang="0">
                  <a:pos x="9" y="52"/>
                </a:cxn>
                <a:cxn ang="0">
                  <a:pos x="10" y="51"/>
                </a:cxn>
                <a:cxn ang="0">
                  <a:pos x="12" y="48"/>
                </a:cxn>
                <a:cxn ang="0">
                  <a:pos x="12" y="6"/>
                </a:cxn>
                <a:cxn ang="0">
                  <a:pos x="12" y="6"/>
                </a:cxn>
                <a:cxn ang="0">
                  <a:pos x="10" y="4"/>
                </a:cxn>
                <a:cxn ang="0">
                  <a:pos x="9" y="3"/>
                </a:cxn>
                <a:cxn ang="0">
                  <a:pos x="5" y="0"/>
                </a:cxn>
                <a:cxn ang="0">
                  <a:pos x="1" y="3"/>
                </a:cxn>
                <a:cxn ang="0">
                  <a:pos x="0" y="4"/>
                </a:cxn>
                <a:cxn ang="0">
                  <a:pos x="0" y="6"/>
                </a:cxn>
                <a:cxn ang="0">
                  <a:pos x="0" y="6"/>
                </a:cxn>
              </a:cxnLst>
              <a:rect b="b" l="0" r="r" t="0"/>
              <a:pathLst>
                <a:path h="54" w="12">
                  <a:moveTo>
                    <a:pt x="0" y="6"/>
                  </a:moveTo>
                  <a:lnTo>
                    <a:pt x="0" y="48"/>
                  </a:lnTo>
                  <a:lnTo>
                    <a:pt x="0" y="48"/>
                  </a:lnTo>
                  <a:lnTo>
                    <a:pt x="0" y="51"/>
                  </a:lnTo>
                  <a:lnTo>
                    <a:pt x="1" y="52"/>
                  </a:lnTo>
                  <a:lnTo>
                    <a:pt x="5" y="54"/>
                  </a:lnTo>
                  <a:lnTo>
                    <a:pt x="9" y="52"/>
                  </a:lnTo>
                  <a:lnTo>
                    <a:pt x="10" y="51"/>
                  </a:lnTo>
                  <a:lnTo>
                    <a:pt x="12" y="48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0" y="4"/>
                  </a:lnTo>
                  <a:lnTo>
                    <a:pt x="9" y="3"/>
                  </a:lnTo>
                  <a:lnTo>
                    <a:pt x="5" y="0"/>
                  </a:lnTo>
                  <a:lnTo>
                    <a:pt x="1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 sz="2400"/>
            </a:p>
          </p:txBody>
        </p:sp>
        <p:sp>
          <p:nvSpPr>
            <p:cNvPr id="120" name="Freeform 830"/>
            <p:cNvSpPr/>
            <p:nvPr/>
          </p:nvSpPr>
          <p:spPr bwMode="auto">
            <a:xfrm>
              <a:off x="4422776" y="3571876"/>
              <a:ext cx="4763" cy="14288"/>
            </a:xfrm>
            <a:custGeom>
              <a:cxnLst>
                <a:cxn ang="0">
                  <a:pos x="0" y="5"/>
                </a:cxn>
                <a:cxn ang="0">
                  <a:pos x="0" y="32"/>
                </a:cxn>
                <a:cxn ang="0">
                  <a:pos x="0" y="32"/>
                </a:cxn>
                <a:cxn ang="0">
                  <a:pos x="2" y="35"/>
                </a:cxn>
                <a:cxn ang="0">
                  <a:pos x="3" y="36"/>
                </a:cxn>
                <a:cxn ang="0">
                  <a:pos x="7" y="38"/>
                </a:cxn>
                <a:cxn ang="0">
                  <a:pos x="11" y="36"/>
                </a:cxn>
                <a:cxn ang="0">
                  <a:pos x="12" y="35"/>
                </a:cxn>
                <a:cxn ang="0">
                  <a:pos x="12" y="32"/>
                </a:cxn>
                <a:cxn ang="0">
                  <a:pos x="12" y="5"/>
                </a:cxn>
                <a:cxn ang="0">
                  <a:pos x="12" y="5"/>
                </a:cxn>
                <a:cxn ang="0">
                  <a:pos x="12" y="2"/>
                </a:cxn>
                <a:cxn ang="0">
                  <a:pos x="11" y="1"/>
                </a:cxn>
                <a:cxn ang="0">
                  <a:pos x="7" y="0"/>
                </a:cxn>
                <a:cxn ang="0">
                  <a:pos x="3" y="1"/>
                </a:cxn>
                <a:cxn ang="0">
                  <a:pos x="2" y="2"/>
                </a:cxn>
                <a:cxn ang="0">
                  <a:pos x="0" y="5"/>
                </a:cxn>
                <a:cxn ang="0">
                  <a:pos x="0" y="5"/>
                </a:cxn>
              </a:cxnLst>
              <a:rect b="b" l="0" r="r" t="0"/>
              <a:pathLst>
                <a:path h="38" w="12">
                  <a:moveTo>
                    <a:pt x="0" y="5"/>
                  </a:moveTo>
                  <a:lnTo>
                    <a:pt x="0" y="32"/>
                  </a:lnTo>
                  <a:lnTo>
                    <a:pt x="0" y="32"/>
                  </a:lnTo>
                  <a:lnTo>
                    <a:pt x="2" y="35"/>
                  </a:lnTo>
                  <a:lnTo>
                    <a:pt x="3" y="36"/>
                  </a:lnTo>
                  <a:lnTo>
                    <a:pt x="7" y="38"/>
                  </a:lnTo>
                  <a:lnTo>
                    <a:pt x="11" y="36"/>
                  </a:lnTo>
                  <a:lnTo>
                    <a:pt x="12" y="35"/>
                  </a:lnTo>
                  <a:lnTo>
                    <a:pt x="12" y="32"/>
                  </a:lnTo>
                  <a:lnTo>
                    <a:pt x="12" y="5"/>
                  </a:lnTo>
                  <a:lnTo>
                    <a:pt x="12" y="5"/>
                  </a:lnTo>
                  <a:lnTo>
                    <a:pt x="12" y="2"/>
                  </a:lnTo>
                  <a:lnTo>
                    <a:pt x="11" y="1"/>
                  </a:lnTo>
                  <a:lnTo>
                    <a:pt x="7" y="0"/>
                  </a:lnTo>
                  <a:lnTo>
                    <a:pt x="3" y="1"/>
                  </a:lnTo>
                  <a:lnTo>
                    <a:pt x="2" y="2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 sz="2400"/>
            </a:p>
          </p:txBody>
        </p:sp>
        <p:sp>
          <p:nvSpPr>
            <p:cNvPr id="121" name="Freeform 831"/>
            <p:cNvSpPr/>
            <p:nvPr/>
          </p:nvSpPr>
          <p:spPr bwMode="auto">
            <a:xfrm>
              <a:off x="4430713" y="3629026"/>
              <a:ext cx="11113" cy="23813"/>
            </a:xfrm>
            <a:custGeom>
              <a:cxnLst>
                <a:cxn ang="0">
                  <a:pos x="16" y="3"/>
                </a:cxn>
                <a:cxn ang="0">
                  <a:pos x="16" y="3"/>
                </a:cxn>
                <a:cxn ang="0">
                  <a:pos x="9" y="14"/>
                </a:cxn>
                <a:cxn ang="0">
                  <a:pos x="4" y="27"/>
                </a:cxn>
                <a:cxn ang="0">
                  <a:pos x="1" y="40"/>
                </a:cxn>
                <a:cxn ang="0">
                  <a:pos x="0" y="55"/>
                </a:cxn>
                <a:cxn ang="0">
                  <a:pos x="0" y="55"/>
                </a:cxn>
                <a:cxn ang="0">
                  <a:pos x="0" y="57"/>
                </a:cxn>
                <a:cxn ang="0">
                  <a:pos x="1" y="59"/>
                </a:cxn>
                <a:cxn ang="0">
                  <a:pos x="5" y="60"/>
                </a:cxn>
                <a:cxn ang="0">
                  <a:pos x="9" y="59"/>
                </a:cxn>
                <a:cxn ang="0">
                  <a:pos x="10" y="57"/>
                </a:cxn>
                <a:cxn ang="0">
                  <a:pos x="12" y="55"/>
                </a:cxn>
                <a:cxn ang="0">
                  <a:pos x="12" y="55"/>
                </a:cxn>
                <a:cxn ang="0">
                  <a:pos x="12" y="42"/>
                </a:cxn>
                <a:cxn ang="0">
                  <a:pos x="14" y="30"/>
                </a:cxn>
                <a:cxn ang="0">
                  <a:pos x="20" y="18"/>
                </a:cxn>
                <a:cxn ang="0">
                  <a:pos x="26" y="8"/>
                </a:cxn>
                <a:cxn ang="0">
                  <a:pos x="26" y="8"/>
                </a:cxn>
                <a:cxn ang="0">
                  <a:pos x="27" y="5"/>
                </a:cxn>
                <a:cxn ang="0">
                  <a:pos x="26" y="4"/>
                </a:cxn>
                <a:cxn ang="0">
                  <a:pos x="26" y="3"/>
                </a:cxn>
                <a:cxn ang="0">
                  <a:pos x="23" y="0"/>
                </a:cxn>
                <a:cxn ang="0">
                  <a:pos x="20" y="0"/>
                </a:cxn>
                <a:cxn ang="0">
                  <a:pos x="18" y="0"/>
                </a:cxn>
                <a:cxn ang="0">
                  <a:pos x="16" y="3"/>
                </a:cxn>
                <a:cxn ang="0">
                  <a:pos x="16" y="3"/>
                </a:cxn>
              </a:cxnLst>
              <a:rect b="b" l="0" r="r" t="0"/>
              <a:pathLst>
                <a:path h="60" w="27">
                  <a:moveTo>
                    <a:pt x="16" y="3"/>
                  </a:moveTo>
                  <a:lnTo>
                    <a:pt x="16" y="3"/>
                  </a:lnTo>
                  <a:lnTo>
                    <a:pt x="9" y="14"/>
                  </a:lnTo>
                  <a:lnTo>
                    <a:pt x="4" y="27"/>
                  </a:lnTo>
                  <a:lnTo>
                    <a:pt x="1" y="40"/>
                  </a:lnTo>
                  <a:lnTo>
                    <a:pt x="0" y="55"/>
                  </a:lnTo>
                  <a:lnTo>
                    <a:pt x="0" y="55"/>
                  </a:lnTo>
                  <a:lnTo>
                    <a:pt x="0" y="57"/>
                  </a:lnTo>
                  <a:lnTo>
                    <a:pt x="1" y="59"/>
                  </a:lnTo>
                  <a:lnTo>
                    <a:pt x="5" y="60"/>
                  </a:lnTo>
                  <a:lnTo>
                    <a:pt x="9" y="59"/>
                  </a:lnTo>
                  <a:lnTo>
                    <a:pt x="10" y="57"/>
                  </a:lnTo>
                  <a:lnTo>
                    <a:pt x="12" y="55"/>
                  </a:lnTo>
                  <a:lnTo>
                    <a:pt x="12" y="55"/>
                  </a:lnTo>
                  <a:lnTo>
                    <a:pt x="12" y="42"/>
                  </a:lnTo>
                  <a:lnTo>
                    <a:pt x="14" y="30"/>
                  </a:lnTo>
                  <a:lnTo>
                    <a:pt x="20" y="18"/>
                  </a:lnTo>
                  <a:lnTo>
                    <a:pt x="26" y="8"/>
                  </a:lnTo>
                  <a:lnTo>
                    <a:pt x="26" y="8"/>
                  </a:lnTo>
                  <a:lnTo>
                    <a:pt x="27" y="5"/>
                  </a:lnTo>
                  <a:lnTo>
                    <a:pt x="26" y="4"/>
                  </a:lnTo>
                  <a:lnTo>
                    <a:pt x="26" y="3"/>
                  </a:lnTo>
                  <a:lnTo>
                    <a:pt x="23" y="0"/>
                  </a:lnTo>
                  <a:lnTo>
                    <a:pt x="20" y="0"/>
                  </a:lnTo>
                  <a:lnTo>
                    <a:pt x="18" y="0"/>
                  </a:lnTo>
                  <a:lnTo>
                    <a:pt x="16" y="3"/>
                  </a:lnTo>
                  <a:lnTo>
                    <a:pt x="16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 sz="2400"/>
            </a:p>
          </p:txBody>
        </p:sp>
        <p:sp>
          <p:nvSpPr>
            <p:cNvPr id="122" name="Freeform 832"/>
            <p:cNvSpPr/>
            <p:nvPr/>
          </p:nvSpPr>
          <p:spPr bwMode="auto">
            <a:xfrm>
              <a:off x="4441826" y="3636963"/>
              <a:ext cx="11113" cy="25400"/>
            </a:xfrm>
            <a:custGeom>
              <a:cxnLst>
                <a:cxn ang="0">
                  <a:pos x="16" y="4"/>
                </a:cxn>
                <a:cxn ang="0">
                  <a:pos x="16" y="4"/>
                </a:cxn>
                <a:cxn ang="0">
                  <a:pos x="12" y="19"/>
                </a:cxn>
                <a:cxn ang="0">
                  <a:pos x="7" y="32"/>
                </a:cxn>
                <a:cxn ang="0">
                  <a:pos x="3" y="45"/>
                </a:cxn>
                <a:cxn ang="0">
                  <a:pos x="1" y="53"/>
                </a:cxn>
                <a:cxn ang="0">
                  <a:pos x="0" y="59"/>
                </a:cxn>
                <a:cxn ang="0">
                  <a:pos x="0" y="59"/>
                </a:cxn>
                <a:cxn ang="0">
                  <a:pos x="1" y="62"/>
                </a:cxn>
                <a:cxn ang="0">
                  <a:pos x="3" y="63"/>
                </a:cxn>
                <a:cxn ang="0">
                  <a:pos x="7" y="64"/>
                </a:cxn>
                <a:cxn ang="0">
                  <a:pos x="10" y="63"/>
                </a:cxn>
                <a:cxn ang="0">
                  <a:pos x="12" y="62"/>
                </a:cxn>
                <a:cxn ang="0">
                  <a:pos x="12" y="59"/>
                </a:cxn>
                <a:cxn ang="0">
                  <a:pos x="12" y="59"/>
                </a:cxn>
                <a:cxn ang="0">
                  <a:pos x="13" y="53"/>
                </a:cxn>
                <a:cxn ang="0">
                  <a:pos x="14" y="46"/>
                </a:cxn>
                <a:cxn ang="0">
                  <a:pos x="18" y="33"/>
                </a:cxn>
                <a:cxn ang="0">
                  <a:pos x="22" y="21"/>
                </a:cxn>
                <a:cxn ang="0">
                  <a:pos x="27" y="8"/>
                </a:cxn>
                <a:cxn ang="0">
                  <a:pos x="27" y="8"/>
                </a:cxn>
                <a:cxn ang="0">
                  <a:pos x="27" y="5"/>
                </a:cxn>
                <a:cxn ang="0">
                  <a:pos x="26" y="3"/>
                </a:cxn>
                <a:cxn ang="0">
                  <a:pos x="22" y="0"/>
                </a:cxn>
                <a:cxn ang="0">
                  <a:pos x="18" y="2"/>
                </a:cxn>
                <a:cxn ang="0">
                  <a:pos x="17" y="3"/>
                </a:cxn>
                <a:cxn ang="0">
                  <a:pos x="16" y="4"/>
                </a:cxn>
                <a:cxn ang="0">
                  <a:pos x="16" y="4"/>
                </a:cxn>
              </a:cxnLst>
              <a:rect b="b" l="0" r="r" t="0"/>
              <a:pathLst>
                <a:path h="64" w="27">
                  <a:moveTo>
                    <a:pt x="16" y="4"/>
                  </a:moveTo>
                  <a:lnTo>
                    <a:pt x="16" y="4"/>
                  </a:lnTo>
                  <a:lnTo>
                    <a:pt x="12" y="19"/>
                  </a:lnTo>
                  <a:lnTo>
                    <a:pt x="7" y="32"/>
                  </a:lnTo>
                  <a:lnTo>
                    <a:pt x="3" y="45"/>
                  </a:lnTo>
                  <a:lnTo>
                    <a:pt x="1" y="53"/>
                  </a:lnTo>
                  <a:lnTo>
                    <a:pt x="0" y="59"/>
                  </a:lnTo>
                  <a:lnTo>
                    <a:pt x="0" y="59"/>
                  </a:lnTo>
                  <a:lnTo>
                    <a:pt x="1" y="62"/>
                  </a:lnTo>
                  <a:lnTo>
                    <a:pt x="3" y="63"/>
                  </a:lnTo>
                  <a:lnTo>
                    <a:pt x="7" y="64"/>
                  </a:lnTo>
                  <a:lnTo>
                    <a:pt x="10" y="63"/>
                  </a:lnTo>
                  <a:lnTo>
                    <a:pt x="12" y="62"/>
                  </a:lnTo>
                  <a:lnTo>
                    <a:pt x="12" y="59"/>
                  </a:lnTo>
                  <a:lnTo>
                    <a:pt x="12" y="59"/>
                  </a:lnTo>
                  <a:lnTo>
                    <a:pt x="13" y="53"/>
                  </a:lnTo>
                  <a:lnTo>
                    <a:pt x="14" y="46"/>
                  </a:lnTo>
                  <a:lnTo>
                    <a:pt x="18" y="33"/>
                  </a:lnTo>
                  <a:lnTo>
                    <a:pt x="22" y="21"/>
                  </a:lnTo>
                  <a:lnTo>
                    <a:pt x="27" y="8"/>
                  </a:lnTo>
                  <a:lnTo>
                    <a:pt x="27" y="8"/>
                  </a:lnTo>
                  <a:lnTo>
                    <a:pt x="27" y="5"/>
                  </a:lnTo>
                  <a:lnTo>
                    <a:pt x="26" y="3"/>
                  </a:lnTo>
                  <a:lnTo>
                    <a:pt x="22" y="0"/>
                  </a:lnTo>
                  <a:lnTo>
                    <a:pt x="18" y="2"/>
                  </a:lnTo>
                  <a:lnTo>
                    <a:pt x="17" y="3"/>
                  </a:lnTo>
                  <a:lnTo>
                    <a:pt x="16" y="4"/>
                  </a:lnTo>
                  <a:lnTo>
                    <a:pt x="16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 sz="2400"/>
            </a:p>
          </p:txBody>
        </p:sp>
        <p:sp>
          <p:nvSpPr>
            <p:cNvPr id="123" name="Freeform 833"/>
            <p:cNvSpPr/>
            <p:nvPr/>
          </p:nvSpPr>
          <p:spPr bwMode="auto">
            <a:xfrm>
              <a:off x="4467226" y="3646488"/>
              <a:ext cx="4763" cy="25400"/>
            </a:xfrm>
            <a:custGeom>
              <a:cxnLst>
                <a:cxn ang="0">
                  <a:pos x="0" y="5"/>
                </a:cxn>
                <a:cxn ang="0">
                  <a:pos x="0" y="59"/>
                </a:cxn>
                <a:cxn ang="0">
                  <a:pos x="0" y="59"/>
                </a:cxn>
                <a:cxn ang="0">
                  <a:pos x="0" y="60"/>
                </a:cxn>
                <a:cxn ang="0">
                  <a:pos x="2" y="62"/>
                </a:cxn>
                <a:cxn ang="0">
                  <a:pos x="6" y="64"/>
                </a:cxn>
                <a:cxn ang="0">
                  <a:pos x="10" y="62"/>
                </a:cxn>
                <a:cxn ang="0">
                  <a:pos x="11" y="60"/>
                </a:cxn>
                <a:cxn ang="0">
                  <a:pos x="12" y="59"/>
                </a:cxn>
                <a:cxn ang="0">
                  <a:pos x="12" y="5"/>
                </a:cxn>
                <a:cxn ang="0">
                  <a:pos x="12" y="5"/>
                </a:cxn>
                <a:cxn ang="0">
                  <a:pos x="11" y="2"/>
                </a:cxn>
                <a:cxn ang="0">
                  <a:pos x="10" y="1"/>
                </a:cxn>
                <a:cxn ang="0">
                  <a:pos x="6" y="0"/>
                </a:cxn>
                <a:cxn ang="0">
                  <a:pos x="2" y="1"/>
                </a:cxn>
                <a:cxn ang="0">
                  <a:pos x="0" y="2"/>
                </a:cxn>
                <a:cxn ang="0">
                  <a:pos x="0" y="5"/>
                </a:cxn>
                <a:cxn ang="0">
                  <a:pos x="0" y="5"/>
                </a:cxn>
              </a:cxnLst>
              <a:rect b="b" l="0" r="r" t="0"/>
              <a:pathLst>
                <a:path h="64" w="12">
                  <a:moveTo>
                    <a:pt x="0" y="5"/>
                  </a:moveTo>
                  <a:lnTo>
                    <a:pt x="0" y="59"/>
                  </a:lnTo>
                  <a:lnTo>
                    <a:pt x="0" y="59"/>
                  </a:lnTo>
                  <a:lnTo>
                    <a:pt x="0" y="60"/>
                  </a:lnTo>
                  <a:lnTo>
                    <a:pt x="2" y="62"/>
                  </a:lnTo>
                  <a:lnTo>
                    <a:pt x="6" y="64"/>
                  </a:lnTo>
                  <a:lnTo>
                    <a:pt x="10" y="62"/>
                  </a:lnTo>
                  <a:lnTo>
                    <a:pt x="11" y="60"/>
                  </a:lnTo>
                  <a:lnTo>
                    <a:pt x="12" y="59"/>
                  </a:lnTo>
                  <a:lnTo>
                    <a:pt x="12" y="5"/>
                  </a:lnTo>
                  <a:lnTo>
                    <a:pt x="12" y="5"/>
                  </a:lnTo>
                  <a:lnTo>
                    <a:pt x="11" y="2"/>
                  </a:lnTo>
                  <a:lnTo>
                    <a:pt x="10" y="1"/>
                  </a:lnTo>
                  <a:lnTo>
                    <a:pt x="6" y="0"/>
                  </a:lnTo>
                  <a:lnTo>
                    <a:pt x="2" y="1"/>
                  </a:lnTo>
                  <a:lnTo>
                    <a:pt x="0" y="2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 sz="2400"/>
            </a:p>
          </p:txBody>
        </p:sp>
        <p:sp>
          <p:nvSpPr>
            <p:cNvPr id="124" name="Freeform 834"/>
            <p:cNvSpPr/>
            <p:nvPr/>
          </p:nvSpPr>
          <p:spPr bwMode="auto">
            <a:xfrm>
              <a:off x="4483101" y="3641726"/>
              <a:ext cx="6350" cy="15875"/>
            </a:xfrm>
            <a:custGeom>
              <a:cxnLst>
                <a:cxn ang="0">
                  <a:pos x="4" y="3"/>
                </a:cxn>
                <a:cxn ang="0">
                  <a:pos x="4" y="3"/>
                </a:cxn>
                <a:cxn ang="0">
                  <a:pos x="2" y="9"/>
                </a:cxn>
                <a:cxn ang="0">
                  <a:pos x="0" y="17"/>
                </a:cxn>
                <a:cxn ang="0">
                  <a:pos x="0" y="31"/>
                </a:cxn>
                <a:cxn ang="0">
                  <a:pos x="0" y="31"/>
                </a:cxn>
                <a:cxn ang="0">
                  <a:pos x="0" y="34"/>
                </a:cxn>
                <a:cxn ang="0">
                  <a:pos x="2" y="37"/>
                </a:cxn>
                <a:cxn ang="0">
                  <a:pos x="6" y="38"/>
                </a:cxn>
                <a:cxn ang="0">
                  <a:pos x="9" y="37"/>
                </a:cxn>
                <a:cxn ang="0">
                  <a:pos x="11" y="34"/>
                </a:cxn>
                <a:cxn ang="0">
                  <a:pos x="12" y="31"/>
                </a:cxn>
                <a:cxn ang="0">
                  <a:pos x="12" y="31"/>
                </a:cxn>
                <a:cxn ang="0">
                  <a:pos x="12" y="20"/>
                </a:cxn>
                <a:cxn ang="0">
                  <a:pos x="12" y="14"/>
                </a:cxn>
                <a:cxn ang="0">
                  <a:pos x="15" y="8"/>
                </a:cxn>
                <a:cxn ang="0">
                  <a:pos x="15" y="8"/>
                </a:cxn>
                <a:cxn ang="0">
                  <a:pos x="15" y="5"/>
                </a:cxn>
                <a:cxn ang="0">
                  <a:pos x="15" y="4"/>
                </a:cxn>
                <a:cxn ang="0">
                  <a:pos x="12" y="0"/>
                </a:cxn>
                <a:cxn ang="0">
                  <a:pos x="9" y="0"/>
                </a:cxn>
                <a:cxn ang="0">
                  <a:pos x="8" y="0"/>
                </a:cxn>
                <a:cxn ang="0">
                  <a:pos x="6" y="0"/>
                </a:cxn>
                <a:cxn ang="0">
                  <a:pos x="4" y="3"/>
                </a:cxn>
                <a:cxn ang="0">
                  <a:pos x="4" y="3"/>
                </a:cxn>
              </a:cxnLst>
              <a:rect b="b" l="0" r="r" t="0"/>
              <a:pathLst>
                <a:path h="38" w="15">
                  <a:moveTo>
                    <a:pt x="4" y="3"/>
                  </a:moveTo>
                  <a:lnTo>
                    <a:pt x="4" y="3"/>
                  </a:lnTo>
                  <a:lnTo>
                    <a:pt x="2" y="9"/>
                  </a:lnTo>
                  <a:lnTo>
                    <a:pt x="0" y="17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0" y="34"/>
                  </a:lnTo>
                  <a:lnTo>
                    <a:pt x="2" y="37"/>
                  </a:lnTo>
                  <a:lnTo>
                    <a:pt x="6" y="38"/>
                  </a:lnTo>
                  <a:lnTo>
                    <a:pt x="9" y="37"/>
                  </a:lnTo>
                  <a:lnTo>
                    <a:pt x="11" y="34"/>
                  </a:lnTo>
                  <a:lnTo>
                    <a:pt x="12" y="31"/>
                  </a:lnTo>
                  <a:lnTo>
                    <a:pt x="12" y="31"/>
                  </a:lnTo>
                  <a:lnTo>
                    <a:pt x="12" y="20"/>
                  </a:lnTo>
                  <a:lnTo>
                    <a:pt x="12" y="14"/>
                  </a:lnTo>
                  <a:lnTo>
                    <a:pt x="15" y="8"/>
                  </a:lnTo>
                  <a:lnTo>
                    <a:pt x="15" y="8"/>
                  </a:lnTo>
                  <a:lnTo>
                    <a:pt x="15" y="5"/>
                  </a:lnTo>
                  <a:lnTo>
                    <a:pt x="15" y="4"/>
                  </a:lnTo>
                  <a:lnTo>
                    <a:pt x="12" y="0"/>
                  </a:lnTo>
                  <a:lnTo>
                    <a:pt x="9" y="0"/>
                  </a:lnTo>
                  <a:lnTo>
                    <a:pt x="8" y="0"/>
                  </a:lnTo>
                  <a:lnTo>
                    <a:pt x="6" y="0"/>
                  </a:lnTo>
                  <a:lnTo>
                    <a:pt x="4" y="3"/>
                  </a:lnTo>
                  <a:lnTo>
                    <a:pt x="4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 sz="2400"/>
            </a:p>
          </p:txBody>
        </p:sp>
        <p:sp>
          <p:nvSpPr>
            <p:cNvPr id="125" name="Freeform 835"/>
            <p:cNvSpPr/>
            <p:nvPr/>
          </p:nvSpPr>
          <p:spPr bwMode="auto">
            <a:xfrm>
              <a:off x="4492626" y="3687763"/>
              <a:ext cx="4763" cy="20638"/>
            </a:xfrm>
            <a:custGeom>
              <a:cxnLst>
                <a:cxn ang="0">
                  <a:pos x="0" y="5"/>
                </a:cxn>
                <a:cxn ang="0">
                  <a:pos x="0" y="47"/>
                </a:cxn>
                <a:cxn ang="0">
                  <a:pos x="0" y="47"/>
                </a:cxn>
                <a:cxn ang="0">
                  <a:pos x="1" y="49"/>
                </a:cxn>
                <a:cxn ang="0">
                  <a:pos x="2" y="52"/>
                </a:cxn>
                <a:cxn ang="0">
                  <a:pos x="6" y="53"/>
                </a:cxn>
                <a:cxn ang="0">
                  <a:pos x="10" y="52"/>
                </a:cxn>
                <a:cxn ang="0">
                  <a:pos x="11" y="49"/>
                </a:cxn>
                <a:cxn ang="0">
                  <a:pos x="11" y="47"/>
                </a:cxn>
                <a:cxn ang="0">
                  <a:pos x="11" y="5"/>
                </a:cxn>
                <a:cxn ang="0">
                  <a:pos x="11" y="5"/>
                </a:cxn>
                <a:cxn ang="0">
                  <a:pos x="11" y="4"/>
                </a:cxn>
                <a:cxn ang="0">
                  <a:pos x="10" y="1"/>
                </a:cxn>
                <a:cxn ang="0">
                  <a:pos x="6" y="0"/>
                </a:cxn>
                <a:cxn ang="0">
                  <a:pos x="2" y="1"/>
                </a:cxn>
                <a:cxn ang="0">
                  <a:pos x="1" y="4"/>
                </a:cxn>
                <a:cxn ang="0">
                  <a:pos x="0" y="5"/>
                </a:cxn>
                <a:cxn ang="0">
                  <a:pos x="0" y="5"/>
                </a:cxn>
              </a:cxnLst>
              <a:rect b="b" l="0" r="r" t="0"/>
              <a:pathLst>
                <a:path h="52" w="11">
                  <a:moveTo>
                    <a:pt x="0" y="5"/>
                  </a:moveTo>
                  <a:lnTo>
                    <a:pt x="0" y="47"/>
                  </a:lnTo>
                  <a:lnTo>
                    <a:pt x="0" y="47"/>
                  </a:lnTo>
                  <a:lnTo>
                    <a:pt x="1" y="49"/>
                  </a:lnTo>
                  <a:lnTo>
                    <a:pt x="2" y="52"/>
                  </a:lnTo>
                  <a:lnTo>
                    <a:pt x="6" y="53"/>
                  </a:lnTo>
                  <a:lnTo>
                    <a:pt x="10" y="52"/>
                  </a:lnTo>
                  <a:lnTo>
                    <a:pt x="11" y="49"/>
                  </a:lnTo>
                  <a:lnTo>
                    <a:pt x="11" y="47"/>
                  </a:lnTo>
                  <a:lnTo>
                    <a:pt x="11" y="5"/>
                  </a:lnTo>
                  <a:lnTo>
                    <a:pt x="11" y="5"/>
                  </a:lnTo>
                  <a:lnTo>
                    <a:pt x="11" y="4"/>
                  </a:lnTo>
                  <a:lnTo>
                    <a:pt x="10" y="1"/>
                  </a:lnTo>
                  <a:lnTo>
                    <a:pt x="6" y="0"/>
                  </a:lnTo>
                  <a:lnTo>
                    <a:pt x="2" y="1"/>
                  </a:lnTo>
                  <a:lnTo>
                    <a:pt x="1" y="4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 sz="2400"/>
            </a:p>
          </p:txBody>
        </p:sp>
        <p:sp>
          <p:nvSpPr>
            <p:cNvPr id="126" name="Freeform 836"/>
            <p:cNvSpPr/>
            <p:nvPr/>
          </p:nvSpPr>
          <p:spPr bwMode="auto">
            <a:xfrm>
              <a:off x="4505326" y="3698876"/>
              <a:ext cx="4763" cy="30163"/>
            </a:xfrm>
            <a:custGeom>
              <a:cxnLst>
                <a:cxn ang="0">
                  <a:pos x="13" y="43"/>
                </a:cxn>
                <a:cxn ang="0">
                  <a:pos x="13" y="43"/>
                </a:cxn>
                <a:cxn ang="0">
                  <a:pos x="15" y="25"/>
                </a:cxn>
                <a:cxn ang="0">
                  <a:pos x="13" y="6"/>
                </a:cxn>
                <a:cxn ang="0">
                  <a:pos x="13" y="6"/>
                </a:cxn>
                <a:cxn ang="0">
                  <a:pos x="13" y="4"/>
                </a:cxn>
                <a:cxn ang="0">
                  <a:pos x="12" y="2"/>
                </a:cxn>
                <a:cxn ang="0">
                  <a:pos x="8" y="0"/>
                </a:cxn>
                <a:cxn ang="0">
                  <a:pos x="4" y="2"/>
                </a:cxn>
                <a:cxn ang="0">
                  <a:pos x="3" y="4"/>
                </a:cxn>
                <a:cxn ang="0">
                  <a:pos x="3" y="6"/>
                </a:cxn>
                <a:cxn ang="0">
                  <a:pos x="3" y="6"/>
                </a:cxn>
                <a:cxn ang="0">
                  <a:pos x="3" y="26"/>
                </a:cxn>
                <a:cxn ang="0">
                  <a:pos x="2" y="46"/>
                </a:cxn>
                <a:cxn ang="0">
                  <a:pos x="2" y="46"/>
                </a:cxn>
                <a:cxn ang="0">
                  <a:pos x="0" y="59"/>
                </a:cxn>
                <a:cxn ang="0">
                  <a:pos x="0" y="65"/>
                </a:cxn>
                <a:cxn ang="0">
                  <a:pos x="3" y="72"/>
                </a:cxn>
                <a:cxn ang="0">
                  <a:pos x="3" y="72"/>
                </a:cxn>
                <a:cxn ang="0">
                  <a:pos x="4" y="74"/>
                </a:cxn>
                <a:cxn ang="0">
                  <a:pos x="5" y="76"/>
                </a:cxn>
                <a:cxn ang="0">
                  <a:pos x="9" y="76"/>
                </a:cxn>
                <a:cxn ang="0">
                  <a:pos x="12" y="74"/>
                </a:cxn>
                <a:cxn ang="0">
                  <a:pos x="13" y="73"/>
                </a:cxn>
                <a:cxn ang="0">
                  <a:pos x="13" y="72"/>
                </a:cxn>
                <a:cxn ang="0">
                  <a:pos x="13" y="69"/>
                </a:cxn>
                <a:cxn ang="0">
                  <a:pos x="13" y="69"/>
                </a:cxn>
                <a:cxn ang="0">
                  <a:pos x="12" y="63"/>
                </a:cxn>
                <a:cxn ang="0">
                  <a:pos x="12" y="56"/>
                </a:cxn>
                <a:cxn ang="0">
                  <a:pos x="13" y="43"/>
                </a:cxn>
                <a:cxn ang="0">
                  <a:pos x="13" y="43"/>
                </a:cxn>
              </a:cxnLst>
              <a:rect b="b" l="0" r="r" t="0"/>
              <a:pathLst>
                <a:path h="76" w="15">
                  <a:moveTo>
                    <a:pt x="13" y="43"/>
                  </a:moveTo>
                  <a:lnTo>
                    <a:pt x="13" y="43"/>
                  </a:lnTo>
                  <a:lnTo>
                    <a:pt x="15" y="25"/>
                  </a:lnTo>
                  <a:lnTo>
                    <a:pt x="13" y="6"/>
                  </a:lnTo>
                  <a:lnTo>
                    <a:pt x="13" y="6"/>
                  </a:lnTo>
                  <a:lnTo>
                    <a:pt x="13" y="4"/>
                  </a:lnTo>
                  <a:lnTo>
                    <a:pt x="12" y="2"/>
                  </a:lnTo>
                  <a:lnTo>
                    <a:pt x="8" y="0"/>
                  </a:lnTo>
                  <a:lnTo>
                    <a:pt x="4" y="2"/>
                  </a:lnTo>
                  <a:lnTo>
                    <a:pt x="3" y="4"/>
                  </a:lnTo>
                  <a:lnTo>
                    <a:pt x="3" y="6"/>
                  </a:lnTo>
                  <a:lnTo>
                    <a:pt x="3" y="6"/>
                  </a:lnTo>
                  <a:lnTo>
                    <a:pt x="3" y="26"/>
                  </a:lnTo>
                  <a:lnTo>
                    <a:pt x="2" y="46"/>
                  </a:lnTo>
                  <a:lnTo>
                    <a:pt x="2" y="46"/>
                  </a:lnTo>
                  <a:lnTo>
                    <a:pt x="0" y="59"/>
                  </a:lnTo>
                  <a:lnTo>
                    <a:pt x="0" y="65"/>
                  </a:lnTo>
                  <a:lnTo>
                    <a:pt x="3" y="72"/>
                  </a:lnTo>
                  <a:lnTo>
                    <a:pt x="3" y="72"/>
                  </a:lnTo>
                  <a:lnTo>
                    <a:pt x="4" y="74"/>
                  </a:lnTo>
                  <a:lnTo>
                    <a:pt x="5" y="76"/>
                  </a:lnTo>
                  <a:lnTo>
                    <a:pt x="9" y="76"/>
                  </a:lnTo>
                  <a:lnTo>
                    <a:pt x="12" y="74"/>
                  </a:lnTo>
                  <a:lnTo>
                    <a:pt x="13" y="73"/>
                  </a:lnTo>
                  <a:lnTo>
                    <a:pt x="13" y="72"/>
                  </a:lnTo>
                  <a:lnTo>
                    <a:pt x="13" y="69"/>
                  </a:lnTo>
                  <a:lnTo>
                    <a:pt x="13" y="69"/>
                  </a:lnTo>
                  <a:lnTo>
                    <a:pt x="12" y="63"/>
                  </a:lnTo>
                  <a:lnTo>
                    <a:pt x="12" y="56"/>
                  </a:lnTo>
                  <a:lnTo>
                    <a:pt x="13" y="43"/>
                  </a:lnTo>
                  <a:lnTo>
                    <a:pt x="13" y="4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 sz="2400"/>
            </a:p>
          </p:txBody>
        </p:sp>
        <p:sp>
          <p:nvSpPr>
            <p:cNvPr id="127" name="Freeform 837"/>
            <p:cNvSpPr/>
            <p:nvPr/>
          </p:nvSpPr>
          <p:spPr bwMode="auto">
            <a:xfrm>
              <a:off x="4522788" y="3714751"/>
              <a:ext cx="6350" cy="19050"/>
            </a:xfrm>
            <a:custGeom>
              <a:cxnLst>
                <a:cxn ang="0">
                  <a:pos x="16" y="5"/>
                </a:cxn>
                <a:cxn ang="0">
                  <a:pos x="16" y="5"/>
                </a:cxn>
                <a:cxn ang="0">
                  <a:pos x="16" y="3"/>
                </a:cxn>
                <a:cxn ang="0">
                  <a:pos x="15" y="1"/>
                </a:cxn>
                <a:cxn ang="0">
                  <a:pos x="11" y="0"/>
                </a:cxn>
                <a:cxn ang="0">
                  <a:pos x="7" y="1"/>
                </a:cxn>
                <a:cxn ang="0">
                  <a:pos x="6" y="3"/>
                </a:cxn>
                <a:cxn ang="0">
                  <a:pos x="4" y="5"/>
                </a:cxn>
                <a:cxn ang="0">
                  <a:pos x="4" y="5"/>
                </a:cxn>
                <a:cxn ang="0">
                  <a:pos x="3" y="14"/>
                </a:cxn>
                <a:cxn ang="0">
                  <a:pos x="2" y="25"/>
                </a:cxn>
                <a:cxn ang="0">
                  <a:pos x="0" y="34"/>
                </a:cxn>
                <a:cxn ang="0">
                  <a:pos x="0" y="39"/>
                </a:cxn>
                <a:cxn ang="0">
                  <a:pos x="2" y="44"/>
                </a:cxn>
                <a:cxn ang="0">
                  <a:pos x="2" y="44"/>
                </a:cxn>
                <a:cxn ang="0">
                  <a:pos x="3" y="47"/>
                </a:cxn>
                <a:cxn ang="0">
                  <a:pos x="4" y="48"/>
                </a:cxn>
                <a:cxn ang="0">
                  <a:pos x="8" y="48"/>
                </a:cxn>
                <a:cxn ang="0">
                  <a:pos x="12" y="46"/>
                </a:cxn>
                <a:cxn ang="0">
                  <a:pos x="12" y="44"/>
                </a:cxn>
                <a:cxn ang="0">
                  <a:pos x="12" y="42"/>
                </a:cxn>
                <a:cxn ang="0">
                  <a:pos x="12" y="42"/>
                </a:cxn>
                <a:cxn ang="0">
                  <a:pos x="11" y="37"/>
                </a:cxn>
                <a:cxn ang="0">
                  <a:pos x="11" y="33"/>
                </a:cxn>
                <a:cxn ang="0">
                  <a:pos x="14" y="24"/>
                </a:cxn>
                <a:cxn ang="0">
                  <a:pos x="15" y="14"/>
                </a:cxn>
                <a:cxn ang="0">
                  <a:pos x="16" y="5"/>
                </a:cxn>
                <a:cxn ang="0">
                  <a:pos x="16" y="5"/>
                </a:cxn>
              </a:cxnLst>
              <a:rect b="b" l="0" r="r" t="0"/>
              <a:pathLst>
                <a:path h="48" w="16">
                  <a:moveTo>
                    <a:pt x="16" y="5"/>
                  </a:moveTo>
                  <a:lnTo>
                    <a:pt x="16" y="5"/>
                  </a:lnTo>
                  <a:lnTo>
                    <a:pt x="16" y="3"/>
                  </a:lnTo>
                  <a:lnTo>
                    <a:pt x="15" y="1"/>
                  </a:lnTo>
                  <a:lnTo>
                    <a:pt x="11" y="0"/>
                  </a:lnTo>
                  <a:lnTo>
                    <a:pt x="7" y="1"/>
                  </a:lnTo>
                  <a:lnTo>
                    <a:pt x="6" y="3"/>
                  </a:lnTo>
                  <a:lnTo>
                    <a:pt x="4" y="5"/>
                  </a:lnTo>
                  <a:lnTo>
                    <a:pt x="4" y="5"/>
                  </a:lnTo>
                  <a:lnTo>
                    <a:pt x="3" y="14"/>
                  </a:lnTo>
                  <a:lnTo>
                    <a:pt x="2" y="25"/>
                  </a:lnTo>
                  <a:lnTo>
                    <a:pt x="0" y="34"/>
                  </a:lnTo>
                  <a:lnTo>
                    <a:pt x="0" y="39"/>
                  </a:lnTo>
                  <a:lnTo>
                    <a:pt x="2" y="44"/>
                  </a:lnTo>
                  <a:lnTo>
                    <a:pt x="2" y="44"/>
                  </a:lnTo>
                  <a:lnTo>
                    <a:pt x="3" y="47"/>
                  </a:lnTo>
                  <a:lnTo>
                    <a:pt x="4" y="48"/>
                  </a:lnTo>
                  <a:lnTo>
                    <a:pt x="8" y="48"/>
                  </a:lnTo>
                  <a:lnTo>
                    <a:pt x="12" y="46"/>
                  </a:lnTo>
                  <a:lnTo>
                    <a:pt x="12" y="44"/>
                  </a:lnTo>
                  <a:lnTo>
                    <a:pt x="12" y="42"/>
                  </a:lnTo>
                  <a:lnTo>
                    <a:pt x="12" y="42"/>
                  </a:lnTo>
                  <a:lnTo>
                    <a:pt x="11" y="37"/>
                  </a:lnTo>
                  <a:lnTo>
                    <a:pt x="11" y="33"/>
                  </a:lnTo>
                  <a:lnTo>
                    <a:pt x="14" y="24"/>
                  </a:lnTo>
                  <a:lnTo>
                    <a:pt x="15" y="14"/>
                  </a:lnTo>
                  <a:lnTo>
                    <a:pt x="16" y="5"/>
                  </a:lnTo>
                  <a:lnTo>
                    <a:pt x="16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 sz="2400"/>
            </a:p>
          </p:txBody>
        </p:sp>
        <p:sp>
          <p:nvSpPr>
            <p:cNvPr id="128" name="Freeform 838"/>
            <p:cNvSpPr/>
            <p:nvPr/>
          </p:nvSpPr>
          <p:spPr bwMode="auto">
            <a:xfrm>
              <a:off x="4538663" y="3703638"/>
              <a:ext cx="4763" cy="19050"/>
            </a:xfrm>
            <a:custGeom>
              <a:cxnLst>
                <a:cxn ang="0">
                  <a:pos x="0" y="5"/>
                </a:cxn>
                <a:cxn ang="0">
                  <a:pos x="0" y="40"/>
                </a:cxn>
                <a:cxn ang="0">
                  <a:pos x="0" y="40"/>
                </a:cxn>
                <a:cxn ang="0">
                  <a:pos x="0" y="41"/>
                </a:cxn>
                <a:cxn ang="0">
                  <a:pos x="1" y="44"/>
                </a:cxn>
                <a:cxn ang="0">
                  <a:pos x="5" y="45"/>
                </a:cxn>
                <a:cxn ang="0">
                  <a:pos x="9" y="44"/>
                </a:cxn>
                <a:cxn ang="0">
                  <a:pos x="10" y="41"/>
                </a:cxn>
                <a:cxn ang="0">
                  <a:pos x="10" y="40"/>
                </a:cxn>
                <a:cxn ang="0">
                  <a:pos x="10" y="5"/>
                </a:cxn>
                <a:cxn ang="0">
                  <a:pos x="10" y="5"/>
                </a:cxn>
                <a:cxn ang="0">
                  <a:pos x="10" y="3"/>
                </a:cxn>
                <a:cxn ang="0">
                  <a:pos x="9" y="1"/>
                </a:cxn>
                <a:cxn ang="0">
                  <a:pos x="5" y="0"/>
                </a:cxn>
                <a:cxn ang="0">
                  <a:pos x="1" y="1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5"/>
                </a:cxn>
              </a:cxnLst>
              <a:rect b="b" l="0" r="r" t="0"/>
              <a:pathLst>
                <a:path h="45" w="10">
                  <a:moveTo>
                    <a:pt x="0" y="5"/>
                  </a:moveTo>
                  <a:lnTo>
                    <a:pt x="0" y="40"/>
                  </a:lnTo>
                  <a:lnTo>
                    <a:pt x="0" y="40"/>
                  </a:lnTo>
                  <a:lnTo>
                    <a:pt x="0" y="41"/>
                  </a:lnTo>
                  <a:lnTo>
                    <a:pt x="1" y="44"/>
                  </a:lnTo>
                  <a:lnTo>
                    <a:pt x="5" y="45"/>
                  </a:lnTo>
                  <a:lnTo>
                    <a:pt x="9" y="44"/>
                  </a:lnTo>
                  <a:lnTo>
                    <a:pt x="10" y="41"/>
                  </a:lnTo>
                  <a:lnTo>
                    <a:pt x="10" y="40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0" y="3"/>
                  </a:lnTo>
                  <a:lnTo>
                    <a:pt x="9" y="1"/>
                  </a:lnTo>
                  <a:lnTo>
                    <a:pt x="5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 sz="2400"/>
            </a:p>
          </p:txBody>
        </p:sp>
        <p:sp>
          <p:nvSpPr>
            <p:cNvPr id="129" name="Freeform 839"/>
            <p:cNvSpPr/>
            <p:nvPr/>
          </p:nvSpPr>
          <p:spPr bwMode="auto">
            <a:xfrm>
              <a:off x="4575176" y="3678238"/>
              <a:ext cx="6350" cy="19050"/>
            </a:xfrm>
            <a:custGeom>
              <a:cxnLst>
                <a:cxn ang="0">
                  <a:pos x="16" y="42"/>
                </a:cxn>
                <a:cxn ang="0">
                  <a:pos x="16" y="42"/>
                </a:cxn>
                <a:cxn ang="0">
                  <a:pos x="13" y="33"/>
                </a:cxn>
                <a:cxn ang="0">
                  <a:pos x="12" y="24"/>
                </a:cxn>
                <a:cxn ang="0">
                  <a:pos x="12" y="6"/>
                </a:cxn>
                <a:cxn ang="0">
                  <a:pos x="12" y="6"/>
                </a:cxn>
                <a:cxn ang="0">
                  <a:pos x="12" y="3"/>
                </a:cxn>
                <a:cxn ang="0">
                  <a:pos x="10" y="2"/>
                </a:cxn>
                <a:cxn ang="0">
                  <a:pos x="6" y="0"/>
                </a:cxn>
                <a:cxn ang="0">
                  <a:pos x="2" y="2"/>
                </a:cxn>
                <a:cxn ang="0">
                  <a:pos x="1" y="3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1" y="25"/>
                </a:cxn>
                <a:cxn ang="0">
                  <a:pos x="2" y="36"/>
                </a:cxn>
                <a:cxn ang="0">
                  <a:pos x="4" y="45"/>
                </a:cxn>
                <a:cxn ang="0">
                  <a:pos x="4" y="45"/>
                </a:cxn>
                <a:cxn ang="0">
                  <a:pos x="5" y="48"/>
                </a:cxn>
                <a:cxn ang="0">
                  <a:pos x="8" y="49"/>
                </a:cxn>
                <a:cxn ang="0">
                  <a:pos x="12" y="49"/>
                </a:cxn>
                <a:cxn ang="0">
                  <a:pos x="14" y="46"/>
                </a:cxn>
                <a:cxn ang="0">
                  <a:pos x="16" y="45"/>
                </a:cxn>
                <a:cxn ang="0">
                  <a:pos x="16" y="42"/>
                </a:cxn>
                <a:cxn ang="0">
                  <a:pos x="16" y="42"/>
                </a:cxn>
              </a:cxnLst>
              <a:rect b="b" l="0" r="r" t="0"/>
              <a:pathLst>
                <a:path h="49" w="16">
                  <a:moveTo>
                    <a:pt x="16" y="42"/>
                  </a:moveTo>
                  <a:lnTo>
                    <a:pt x="16" y="42"/>
                  </a:lnTo>
                  <a:lnTo>
                    <a:pt x="13" y="33"/>
                  </a:lnTo>
                  <a:lnTo>
                    <a:pt x="12" y="24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2" y="3"/>
                  </a:lnTo>
                  <a:lnTo>
                    <a:pt x="10" y="2"/>
                  </a:lnTo>
                  <a:lnTo>
                    <a:pt x="6" y="0"/>
                  </a:lnTo>
                  <a:lnTo>
                    <a:pt x="2" y="2"/>
                  </a:lnTo>
                  <a:lnTo>
                    <a:pt x="1" y="3"/>
                  </a:lnTo>
                  <a:lnTo>
                    <a:pt x="0" y="6"/>
                  </a:lnTo>
                  <a:lnTo>
                    <a:pt x="0" y="6"/>
                  </a:lnTo>
                  <a:lnTo>
                    <a:pt x="1" y="25"/>
                  </a:lnTo>
                  <a:lnTo>
                    <a:pt x="2" y="36"/>
                  </a:lnTo>
                  <a:lnTo>
                    <a:pt x="4" y="45"/>
                  </a:lnTo>
                  <a:lnTo>
                    <a:pt x="4" y="45"/>
                  </a:lnTo>
                  <a:lnTo>
                    <a:pt x="5" y="48"/>
                  </a:lnTo>
                  <a:lnTo>
                    <a:pt x="8" y="49"/>
                  </a:lnTo>
                  <a:lnTo>
                    <a:pt x="12" y="49"/>
                  </a:lnTo>
                  <a:lnTo>
                    <a:pt x="14" y="46"/>
                  </a:lnTo>
                  <a:lnTo>
                    <a:pt x="16" y="45"/>
                  </a:lnTo>
                  <a:lnTo>
                    <a:pt x="16" y="42"/>
                  </a:lnTo>
                  <a:lnTo>
                    <a:pt x="16" y="4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 sz="2400"/>
            </a:p>
          </p:txBody>
        </p:sp>
        <p:sp>
          <p:nvSpPr>
            <p:cNvPr id="130" name="Freeform 840"/>
            <p:cNvSpPr/>
            <p:nvPr/>
          </p:nvSpPr>
          <p:spPr bwMode="auto">
            <a:xfrm>
              <a:off x="4592638" y="3678238"/>
              <a:ext cx="6350" cy="17463"/>
            </a:xfrm>
            <a:custGeom>
              <a:cxnLst>
                <a:cxn ang="0">
                  <a:pos x="15" y="34"/>
                </a:cxn>
                <a:cxn ang="0">
                  <a:pos x="15" y="34"/>
                </a:cxn>
                <a:cxn ang="0">
                  <a:pos x="13" y="28"/>
                </a:cxn>
                <a:cxn ang="0">
                  <a:pos x="11" y="20"/>
                </a:cxn>
                <a:cxn ang="0">
                  <a:pos x="11" y="6"/>
                </a:cxn>
                <a:cxn ang="0">
                  <a:pos x="11" y="6"/>
                </a:cxn>
                <a:cxn ang="0">
                  <a:pos x="11" y="3"/>
                </a:cxn>
                <a:cxn ang="0">
                  <a:pos x="10" y="2"/>
                </a:cxn>
                <a:cxn ang="0">
                  <a:pos x="6" y="0"/>
                </a:cxn>
                <a:cxn ang="0">
                  <a:pos x="2" y="2"/>
                </a:cxn>
                <a:cxn ang="0">
                  <a:pos x="1" y="3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1" y="21"/>
                </a:cxn>
                <a:cxn ang="0">
                  <a:pos x="2" y="29"/>
                </a:cxn>
                <a:cxn ang="0">
                  <a:pos x="4" y="37"/>
                </a:cxn>
                <a:cxn ang="0">
                  <a:pos x="4" y="37"/>
                </a:cxn>
                <a:cxn ang="0">
                  <a:pos x="5" y="40"/>
                </a:cxn>
                <a:cxn ang="0">
                  <a:pos x="7" y="41"/>
                </a:cxn>
                <a:cxn ang="0">
                  <a:pos x="11" y="41"/>
                </a:cxn>
                <a:cxn ang="0">
                  <a:pos x="14" y="38"/>
                </a:cxn>
                <a:cxn ang="0">
                  <a:pos x="15" y="37"/>
                </a:cxn>
                <a:cxn ang="0">
                  <a:pos x="15" y="34"/>
                </a:cxn>
                <a:cxn ang="0">
                  <a:pos x="15" y="34"/>
                </a:cxn>
              </a:cxnLst>
              <a:rect b="b" l="0" r="r" t="0"/>
              <a:pathLst>
                <a:path h="41" w="15">
                  <a:moveTo>
                    <a:pt x="15" y="34"/>
                  </a:moveTo>
                  <a:lnTo>
                    <a:pt x="15" y="34"/>
                  </a:lnTo>
                  <a:lnTo>
                    <a:pt x="13" y="28"/>
                  </a:lnTo>
                  <a:lnTo>
                    <a:pt x="11" y="20"/>
                  </a:lnTo>
                  <a:lnTo>
                    <a:pt x="11" y="6"/>
                  </a:lnTo>
                  <a:lnTo>
                    <a:pt x="11" y="6"/>
                  </a:lnTo>
                  <a:lnTo>
                    <a:pt x="11" y="3"/>
                  </a:lnTo>
                  <a:lnTo>
                    <a:pt x="10" y="2"/>
                  </a:lnTo>
                  <a:lnTo>
                    <a:pt x="6" y="0"/>
                  </a:lnTo>
                  <a:lnTo>
                    <a:pt x="2" y="2"/>
                  </a:lnTo>
                  <a:lnTo>
                    <a:pt x="1" y="3"/>
                  </a:lnTo>
                  <a:lnTo>
                    <a:pt x="0" y="6"/>
                  </a:lnTo>
                  <a:lnTo>
                    <a:pt x="0" y="6"/>
                  </a:lnTo>
                  <a:lnTo>
                    <a:pt x="1" y="21"/>
                  </a:lnTo>
                  <a:lnTo>
                    <a:pt x="2" y="29"/>
                  </a:lnTo>
                  <a:lnTo>
                    <a:pt x="4" y="37"/>
                  </a:lnTo>
                  <a:lnTo>
                    <a:pt x="4" y="37"/>
                  </a:lnTo>
                  <a:lnTo>
                    <a:pt x="5" y="40"/>
                  </a:lnTo>
                  <a:lnTo>
                    <a:pt x="7" y="41"/>
                  </a:lnTo>
                  <a:lnTo>
                    <a:pt x="11" y="41"/>
                  </a:lnTo>
                  <a:lnTo>
                    <a:pt x="14" y="38"/>
                  </a:lnTo>
                  <a:lnTo>
                    <a:pt x="15" y="37"/>
                  </a:lnTo>
                  <a:lnTo>
                    <a:pt x="15" y="34"/>
                  </a:lnTo>
                  <a:lnTo>
                    <a:pt x="15" y="3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 sz="2400"/>
            </a:p>
          </p:txBody>
        </p:sp>
        <p:sp>
          <p:nvSpPr>
            <p:cNvPr id="131" name="Freeform 841"/>
            <p:cNvSpPr/>
            <p:nvPr/>
          </p:nvSpPr>
          <p:spPr bwMode="auto">
            <a:xfrm>
              <a:off x="4608513" y="3670301"/>
              <a:ext cx="4763" cy="19050"/>
            </a:xfrm>
            <a:custGeom>
              <a:cxnLst>
                <a:cxn ang="0">
                  <a:pos x="12" y="22"/>
                </a:cxn>
                <a:cxn ang="0">
                  <a:pos x="12" y="22"/>
                </a:cxn>
                <a:cxn ang="0">
                  <a:pos x="13" y="5"/>
                </a:cxn>
                <a:cxn ang="0">
                  <a:pos x="13" y="5"/>
                </a:cxn>
                <a:cxn ang="0">
                  <a:pos x="13" y="4"/>
                </a:cxn>
                <a:cxn ang="0">
                  <a:pos x="12" y="1"/>
                </a:cxn>
                <a:cxn ang="0">
                  <a:pos x="8" y="0"/>
                </a:cxn>
                <a:cxn ang="0">
                  <a:pos x="4" y="1"/>
                </a:cxn>
                <a:cxn ang="0">
                  <a:pos x="3" y="4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0" y="25"/>
                </a:cxn>
                <a:cxn ang="0">
                  <a:pos x="0" y="34"/>
                </a:cxn>
                <a:cxn ang="0">
                  <a:pos x="3" y="43"/>
                </a:cxn>
                <a:cxn ang="0">
                  <a:pos x="3" y="43"/>
                </a:cxn>
                <a:cxn ang="0">
                  <a:pos x="4" y="44"/>
                </a:cxn>
                <a:cxn ang="0">
                  <a:pos x="5" y="46"/>
                </a:cxn>
                <a:cxn ang="0">
                  <a:pos x="8" y="46"/>
                </a:cxn>
                <a:cxn ang="0">
                  <a:pos x="9" y="44"/>
                </a:cxn>
                <a:cxn ang="0">
                  <a:pos x="13" y="42"/>
                </a:cxn>
                <a:cxn ang="0">
                  <a:pos x="13" y="39"/>
                </a:cxn>
                <a:cxn ang="0">
                  <a:pos x="13" y="36"/>
                </a:cxn>
                <a:cxn ang="0">
                  <a:pos x="13" y="36"/>
                </a:cxn>
                <a:cxn ang="0">
                  <a:pos x="12" y="34"/>
                </a:cxn>
                <a:cxn ang="0">
                  <a:pos x="12" y="30"/>
                </a:cxn>
                <a:cxn ang="0">
                  <a:pos x="12" y="22"/>
                </a:cxn>
                <a:cxn ang="0">
                  <a:pos x="12" y="22"/>
                </a:cxn>
              </a:cxnLst>
              <a:rect b="b" l="0" r="r" t="0"/>
              <a:pathLst>
                <a:path h="46" w="13">
                  <a:moveTo>
                    <a:pt x="12" y="22"/>
                  </a:moveTo>
                  <a:lnTo>
                    <a:pt x="12" y="22"/>
                  </a:lnTo>
                  <a:lnTo>
                    <a:pt x="13" y="5"/>
                  </a:lnTo>
                  <a:lnTo>
                    <a:pt x="13" y="5"/>
                  </a:lnTo>
                  <a:lnTo>
                    <a:pt x="13" y="4"/>
                  </a:lnTo>
                  <a:lnTo>
                    <a:pt x="12" y="1"/>
                  </a:lnTo>
                  <a:lnTo>
                    <a:pt x="8" y="0"/>
                  </a:lnTo>
                  <a:lnTo>
                    <a:pt x="4" y="1"/>
                  </a:lnTo>
                  <a:lnTo>
                    <a:pt x="3" y="4"/>
                  </a:lnTo>
                  <a:lnTo>
                    <a:pt x="2" y="5"/>
                  </a:lnTo>
                  <a:lnTo>
                    <a:pt x="2" y="5"/>
                  </a:lnTo>
                  <a:lnTo>
                    <a:pt x="0" y="25"/>
                  </a:lnTo>
                  <a:lnTo>
                    <a:pt x="0" y="34"/>
                  </a:lnTo>
                  <a:lnTo>
                    <a:pt x="3" y="43"/>
                  </a:lnTo>
                  <a:lnTo>
                    <a:pt x="3" y="43"/>
                  </a:lnTo>
                  <a:lnTo>
                    <a:pt x="4" y="44"/>
                  </a:lnTo>
                  <a:lnTo>
                    <a:pt x="5" y="46"/>
                  </a:lnTo>
                  <a:lnTo>
                    <a:pt x="8" y="46"/>
                  </a:lnTo>
                  <a:lnTo>
                    <a:pt x="9" y="44"/>
                  </a:lnTo>
                  <a:lnTo>
                    <a:pt x="13" y="42"/>
                  </a:lnTo>
                  <a:lnTo>
                    <a:pt x="13" y="39"/>
                  </a:lnTo>
                  <a:lnTo>
                    <a:pt x="13" y="36"/>
                  </a:lnTo>
                  <a:lnTo>
                    <a:pt x="13" y="36"/>
                  </a:lnTo>
                  <a:lnTo>
                    <a:pt x="12" y="34"/>
                  </a:lnTo>
                  <a:lnTo>
                    <a:pt x="12" y="30"/>
                  </a:lnTo>
                  <a:lnTo>
                    <a:pt x="12" y="22"/>
                  </a:lnTo>
                  <a:lnTo>
                    <a:pt x="12" y="2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 sz="2400"/>
            </a:p>
          </p:txBody>
        </p:sp>
        <p:sp>
          <p:nvSpPr>
            <p:cNvPr id="132" name="Freeform 842"/>
            <p:cNvSpPr/>
            <p:nvPr/>
          </p:nvSpPr>
          <p:spPr bwMode="auto">
            <a:xfrm>
              <a:off x="4629151" y="3640138"/>
              <a:ext cx="4763" cy="22225"/>
            </a:xfrm>
            <a:custGeom>
              <a:cxnLst>
                <a:cxn ang="0">
                  <a:pos x="0" y="5"/>
                </a:cxn>
                <a:cxn ang="0">
                  <a:pos x="0" y="51"/>
                </a:cxn>
                <a:cxn ang="0">
                  <a:pos x="0" y="51"/>
                </a:cxn>
                <a:cxn ang="0">
                  <a:pos x="0" y="54"/>
                </a:cxn>
                <a:cxn ang="0">
                  <a:pos x="2" y="55"/>
                </a:cxn>
                <a:cxn ang="0">
                  <a:pos x="5" y="56"/>
                </a:cxn>
                <a:cxn ang="0">
                  <a:pos x="9" y="55"/>
                </a:cxn>
                <a:cxn ang="0">
                  <a:pos x="11" y="54"/>
                </a:cxn>
                <a:cxn ang="0">
                  <a:pos x="12" y="51"/>
                </a:cxn>
                <a:cxn ang="0">
                  <a:pos x="12" y="5"/>
                </a:cxn>
                <a:cxn ang="0">
                  <a:pos x="12" y="5"/>
                </a:cxn>
                <a:cxn ang="0">
                  <a:pos x="11" y="3"/>
                </a:cxn>
                <a:cxn ang="0">
                  <a:pos x="9" y="1"/>
                </a:cxn>
                <a:cxn ang="0">
                  <a:pos x="5" y="0"/>
                </a:cxn>
                <a:cxn ang="0">
                  <a:pos x="2" y="1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5"/>
                </a:cxn>
              </a:cxnLst>
              <a:rect b="b" l="0" r="r" t="0"/>
              <a:pathLst>
                <a:path h="56" w="12">
                  <a:moveTo>
                    <a:pt x="0" y="5"/>
                  </a:moveTo>
                  <a:lnTo>
                    <a:pt x="0" y="51"/>
                  </a:lnTo>
                  <a:lnTo>
                    <a:pt x="0" y="51"/>
                  </a:lnTo>
                  <a:lnTo>
                    <a:pt x="0" y="54"/>
                  </a:lnTo>
                  <a:lnTo>
                    <a:pt x="2" y="55"/>
                  </a:lnTo>
                  <a:lnTo>
                    <a:pt x="5" y="56"/>
                  </a:lnTo>
                  <a:lnTo>
                    <a:pt x="9" y="55"/>
                  </a:lnTo>
                  <a:lnTo>
                    <a:pt x="11" y="54"/>
                  </a:lnTo>
                  <a:lnTo>
                    <a:pt x="12" y="51"/>
                  </a:lnTo>
                  <a:lnTo>
                    <a:pt x="12" y="5"/>
                  </a:lnTo>
                  <a:lnTo>
                    <a:pt x="12" y="5"/>
                  </a:lnTo>
                  <a:lnTo>
                    <a:pt x="11" y="3"/>
                  </a:lnTo>
                  <a:lnTo>
                    <a:pt x="9" y="1"/>
                  </a:lnTo>
                  <a:lnTo>
                    <a:pt x="5" y="0"/>
                  </a:lnTo>
                  <a:lnTo>
                    <a:pt x="2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 sz="2400"/>
            </a:p>
          </p:txBody>
        </p:sp>
        <p:sp>
          <p:nvSpPr>
            <p:cNvPr id="133" name="Freeform 843"/>
            <p:cNvSpPr/>
            <p:nvPr/>
          </p:nvSpPr>
          <p:spPr bwMode="auto">
            <a:xfrm>
              <a:off x="4648201" y="3641726"/>
              <a:ext cx="6350" cy="17463"/>
            </a:xfrm>
            <a:custGeom>
              <a:cxnLst>
                <a:cxn ang="0">
                  <a:pos x="12" y="5"/>
                </a:cxn>
                <a:cxn ang="0">
                  <a:pos x="12" y="5"/>
                </a:cxn>
                <a:cxn ang="0">
                  <a:pos x="10" y="3"/>
                </a:cxn>
                <a:cxn ang="0">
                  <a:pos x="9" y="1"/>
                </a:cxn>
                <a:cxn ang="0">
                  <a:pos x="5" y="0"/>
                </a:cxn>
                <a:cxn ang="0">
                  <a:pos x="1" y="1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1" y="21"/>
                </a:cxn>
                <a:cxn ang="0">
                  <a:pos x="4" y="35"/>
                </a:cxn>
                <a:cxn ang="0">
                  <a:pos x="4" y="35"/>
                </a:cxn>
                <a:cxn ang="0">
                  <a:pos x="4" y="38"/>
                </a:cxn>
                <a:cxn ang="0">
                  <a:pos x="5" y="40"/>
                </a:cxn>
                <a:cxn ang="0">
                  <a:pos x="9" y="42"/>
                </a:cxn>
                <a:cxn ang="0">
                  <a:pos x="13" y="40"/>
                </a:cxn>
                <a:cxn ang="0">
                  <a:pos x="14" y="38"/>
                </a:cxn>
                <a:cxn ang="0">
                  <a:pos x="16" y="35"/>
                </a:cxn>
                <a:cxn ang="0">
                  <a:pos x="16" y="35"/>
                </a:cxn>
                <a:cxn ang="0">
                  <a:pos x="13" y="21"/>
                </a:cxn>
                <a:cxn ang="0">
                  <a:pos x="12" y="5"/>
                </a:cxn>
                <a:cxn ang="0">
                  <a:pos x="12" y="5"/>
                </a:cxn>
              </a:cxnLst>
              <a:rect b="b" l="0" r="r" t="0"/>
              <a:pathLst>
                <a:path h="42" w="16">
                  <a:moveTo>
                    <a:pt x="12" y="5"/>
                  </a:moveTo>
                  <a:lnTo>
                    <a:pt x="12" y="5"/>
                  </a:lnTo>
                  <a:lnTo>
                    <a:pt x="10" y="3"/>
                  </a:lnTo>
                  <a:lnTo>
                    <a:pt x="9" y="1"/>
                  </a:lnTo>
                  <a:lnTo>
                    <a:pt x="5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lnTo>
                    <a:pt x="1" y="21"/>
                  </a:lnTo>
                  <a:lnTo>
                    <a:pt x="4" y="35"/>
                  </a:lnTo>
                  <a:lnTo>
                    <a:pt x="4" y="35"/>
                  </a:lnTo>
                  <a:lnTo>
                    <a:pt x="4" y="38"/>
                  </a:lnTo>
                  <a:lnTo>
                    <a:pt x="5" y="40"/>
                  </a:lnTo>
                  <a:lnTo>
                    <a:pt x="9" y="42"/>
                  </a:lnTo>
                  <a:lnTo>
                    <a:pt x="13" y="40"/>
                  </a:lnTo>
                  <a:lnTo>
                    <a:pt x="14" y="38"/>
                  </a:lnTo>
                  <a:lnTo>
                    <a:pt x="16" y="35"/>
                  </a:lnTo>
                  <a:lnTo>
                    <a:pt x="16" y="35"/>
                  </a:lnTo>
                  <a:lnTo>
                    <a:pt x="13" y="21"/>
                  </a:lnTo>
                  <a:lnTo>
                    <a:pt x="12" y="5"/>
                  </a:lnTo>
                  <a:lnTo>
                    <a:pt x="12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 sz="2400"/>
            </a:p>
          </p:txBody>
        </p:sp>
        <p:sp>
          <p:nvSpPr>
            <p:cNvPr id="134" name="Freeform 844"/>
            <p:cNvSpPr/>
            <p:nvPr/>
          </p:nvSpPr>
          <p:spPr bwMode="auto">
            <a:xfrm>
              <a:off x="4668838" y="3640138"/>
              <a:ext cx="4763" cy="14288"/>
            </a:xfrm>
            <a:custGeom>
              <a:cxnLst>
                <a:cxn ang="0">
                  <a:pos x="0" y="5"/>
                </a:cxn>
                <a:cxn ang="0">
                  <a:pos x="0" y="33"/>
                </a:cxn>
                <a:cxn ang="0">
                  <a:pos x="0" y="33"/>
                </a:cxn>
                <a:cxn ang="0">
                  <a:pos x="0" y="34"/>
                </a:cxn>
                <a:cxn ang="0">
                  <a:pos x="1" y="37"/>
                </a:cxn>
                <a:cxn ang="0">
                  <a:pos x="5" y="38"/>
                </a:cxn>
                <a:cxn ang="0">
                  <a:pos x="9" y="37"/>
                </a:cxn>
                <a:cxn ang="0">
                  <a:pos x="10" y="34"/>
                </a:cxn>
                <a:cxn ang="0">
                  <a:pos x="10" y="33"/>
                </a:cxn>
                <a:cxn ang="0">
                  <a:pos x="10" y="5"/>
                </a:cxn>
                <a:cxn ang="0">
                  <a:pos x="10" y="5"/>
                </a:cxn>
                <a:cxn ang="0">
                  <a:pos x="10" y="3"/>
                </a:cxn>
                <a:cxn ang="0">
                  <a:pos x="9" y="1"/>
                </a:cxn>
                <a:cxn ang="0">
                  <a:pos x="5" y="0"/>
                </a:cxn>
                <a:cxn ang="0">
                  <a:pos x="1" y="1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5"/>
                </a:cxn>
              </a:cxnLst>
              <a:rect b="b" l="0" r="r" t="0"/>
              <a:pathLst>
                <a:path h="38" w="10">
                  <a:moveTo>
                    <a:pt x="0" y="5"/>
                  </a:moveTo>
                  <a:lnTo>
                    <a:pt x="0" y="33"/>
                  </a:lnTo>
                  <a:lnTo>
                    <a:pt x="0" y="33"/>
                  </a:lnTo>
                  <a:lnTo>
                    <a:pt x="0" y="34"/>
                  </a:lnTo>
                  <a:lnTo>
                    <a:pt x="1" y="37"/>
                  </a:lnTo>
                  <a:lnTo>
                    <a:pt x="5" y="38"/>
                  </a:lnTo>
                  <a:lnTo>
                    <a:pt x="9" y="37"/>
                  </a:lnTo>
                  <a:lnTo>
                    <a:pt x="10" y="34"/>
                  </a:lnTo>
                  <a:lnTo>
                    <a:pt x="10" y="33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0" y="3"/>
                  </a:lnTo>
                  <a:lnTo>
                    <a:pt x="9" y="1"/>
                  </a:lnTo>
                  <a:lnTo>
                    <a:pt x="5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 sz="2400"/>
            </a:p>
          </p:txBody>
        </p:sp>
        <p:sp>
          <p:nvSpPr>
            <p:cNvPr id="135" name="Freeform 845"/>
            <p:cNvSpPr/>
            <p:nvPr/>
          </p:nvSpPr>
          <p:spPr bwMode="auto">
            <a:xfrm>
              <a:off x="4689476" y="3586163"/>
              <a:ext cx="6350" cy="23813"/>
            </a:xfrm>
            <a:custGeom>
              <a:cxnLst>
                <a:cxn ang="0">
                  <a:pos x="7" y="1"/>
                </a:cxn>
                <a:cxn ang="0">
                  <a:pos x="7" y="1"/>
                </a:cxn>
                <a:cxn ang="0">
                  <a:pos x="4" y="6"/>
                </a:cxn>
                <a:cxn ang="0">
                  <a:pos x="1" y="13"/>
                </a:cxn>
                <a:cxn ang="0">
                  <a:pos x="1" y="19"/>
                </a:cxn>
                <a:cxn ang="0">
                  <a:pos x="0" y="26"/>
                </a:cxn>
                <a:cxn ang="0">
                  <a:pos x="1" y="51"/>
                </a:cxn>
                <a:cxn ang="0">
                  <a:pos x="1" y="51"/>
                </a:cxn>
                <a:cxn ang="0">
                  <a:pos x="2" y="53"/>
                </a:cxn>
                <a:cxn ang="0">
                  <a:pos x="4" y="56"/>
                </a:cxn>
                <a:cxn ang="0">
                  <a:pos x="7" y="57"/>
                </a:cxn>
                <a:cxn ang="0">
                  <a:pos x="11" y="56"/>
                </a:cxn>
                <a:cxn ang="0">
                  <a:pos x="13" y="53"/>
                </a:cxn>
                <a:cxn ang="0">
                  <a:pos x="13" y="51"/>
                </a:cxn>
                <a:cxn ang="0">
                  <a:pos x="13" y="51"/>
                </a:cxn>
                <a:cxn ang="0">
                  <a:pos x="13" y="31"/>
                </a:cxn>
                <a:cxn ang="0">
                  <a:pos x="13" y="31"/>
                </a:cxn>
                <a:cxn ang="0">
                  <a:pos x="11" y="19"/>
                </a:cxn>
                <a:cxn ang="0">
                  <a:pos x="13" y="14"/>
                </a:cxn>
                <a:cxn ang="0">
                  <a:pos x="15" y="10"/>
                </a:cxn>
                <a:cxn ang="0">
                  <a:pos x="15" y="10"/>
                </a:cxn>
                <a:cxn ang="0">
                  <a:pos x="17" y="8"/>
                </a:cxn>
                <a:cxn ang="0">
                  <a:pos x="17" y="5"/>
                </a:cxn>
                <a:cxn ang="0">
                  <a:pos x="14" y="1"/>
                </a:cxn>
                <a:cxn ang="0">
                  <a:pos x="13" y="0"/>
                </a:cxn>
                <a:cxn ang="0">
                  <a:pos x="11" y="0"/>
                </a:cxn>
                <a:cxn ang="0">
                  <a:pos x="9" y="0"/>
                </a:cxn>
                <a:cxn ang="0">
                  <a:pos x="7" y="1"/>
                </a:cxn>
                <a:cxn ang="0">
                  <a:pos x="7" y="1"/>
                </a:cxn>
              </a:cxnLst>
              <a:rect b="b" l="0" r="r" t="0"/>
              <a:pathLst>
                <a:path h="57" w="17">
                  <a:moveTo>
                    <a:pt x="7" y="1"/>
                  </a:moveTo>
                  <a:lnTo>
                    <a:pt x="7" y="1"/>
                  </a:lnTo>
                  <a:lnTo>
                    <a:pt x="4" y="6"/>
                  </a:lnTo>
                  <a:lnTo>
                    <a:pt x="1" y="13"/>
                  </a:lnTo>
                  <a:lnTo>
                    <a:pt x="1" y="19"/>
                  </a:lnTo>
                  <a:lnTo>
                    <a:pt x="0" y="26"/>
                  </a:lnTo>
                  <a:lnTo>
                    <a:pt x="1" y="51"/>
                  </a:lnTo>
                  <a:lnTo>
                    <a:pt x="1" y="51"/>
                  </a:lnTo>
                  <a:lnTo>
                    <a:pt x="2" y="53"/>
                  </a:lnTo>
                  <a:lnTo>
                    <a:pt x="4" y="56"/>
                  </a:lnTo>
                  <a:lnTo>
                    <a:pt x="7" y="57"/>
                  </a:lnTo>
                  <a:lnTo>
                    <a:pt x="11" y="56"/>
                  </a:lnTo>
                  <a:lnTo>
                    <a:pt x="13" y="53"/>
                  </a:lnTo>
                  <a:lnTo>
                    <a:pt x="13" y="51"/>
                  </a:lnTo>
                  <a:lnTo>
                    <a:pt x="13" y="51"/>
                  </a:lnTo>
                  <a:lnTo>
                    <a:pt x="13" y="31"/>
                  </a:lnTo>
                  <a:lnTo>
                    <a:pt x="13" y="31"/>
                  </a:lnTo>
                  <a:lnTo>
                    <a:pt x="11" y="19"/>
                  </a:lnTo>
                  <a:lnTo>
                    <a:pt x="13" y="14"/>
                  </a:lnTo>
                  <a:lnTo>
                    <a:pt x="15" y="10"/>
                  </a:lnTo>
                  <a:lnTo>
                    <a:pt x="15" y="10"/>
                  </a:lnTo>
                  <a:lnTo>
                    <a:pt x="17" y="8"/>
                  </a:lnTo>
                  <a:lnTo>
                    <a:pt x="17" y="5"/>
                  </a:lnTo>
                  <a:lnTo>
                    <a:pt x="14" y="1"/>
                  </a:lnTo>
                  <a:lnTo>
                    <a:pt x="13" y="0"/>
                  </a:lnTo>
                  <a:lnTo>
                    <a:pt x="11" y="0"/>
                  </a:lnTo>
                  <a:lnTo>
                    <a:pt x="9" y="0"/>
                  </a:lnTo>
                  <a:lnTo>
                    <a:pt x="7" y="1"/>
                  </a:lnTo>
                  <a:lnTo>
                    <a:pt x="7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 sz="2400"/>
            </a:p>
          </p:txBody>
        </p:sp>
        <p:sp>
          <p:nvSpPr>
            <p:cNvPr id="136" name="Freeform 846"/>
            <p:cNvSpPr/>
            <p:nvPr/>
          </p:nvSpPr>
          <p:spPr bwMode="auto">
            <a:xfrm>
              <a:off x="4702176" y="3587751"/>
              <a:ext cx="9525" cy="25400"/>
            </a:xfrm>
            <a:custGeom>
              <a:cxnLst>
                <a:cxn ang="0">
                  <a:pos x="10" y="4"/>
                </a:cxn>
                <a:cxn ang="0">
                  <a:pos x="10" y="4"/>
                </a:cxn>
                <a:cxn ang="0">
                  <a:pos x="5" y="17"/>
                </a:cxn>
                <a:cxn ang="0">
                  <a:pos x="1" y="31"/>
                </a:cxn>
                <a:cxn ang="0">
                  <a:pos x="0" y="38"/>
                </a:cxn>
                <a:cxn ang="0">
                  <a:pos x="0" y="44"/>
                </a:cxn>
                <a:cxn ang="0">
                  <a:pos x="1" y="51"/>
                </a:cxn>
                <a:cxn ang="0">
                  <a:pos x="2" y="57"/>
                </a:cxn>
                <a:cxn ang="0">
                  <a:pos x="2" y="57"/>
                </a:cxn>
                <a:cxn ang="0">
                  <a:pos x="4" y="60"/>
                </a:cxn>
                <a:cxn ang="0">
                  <a:pos x="6" y="61"/>
                </a:cxn>
                <a:cxn ang="0">
                  <a:pos x="7" y="61"/>
                </a:cxn>
                <a:cxn ang="0">
                  <a:pos x="10" y="60"/>
                </a:cxn>
                <a:cxn ang="0">
                  <a:pos x="13" y="57"/>
                </a:cxn>
                <a:cxn ang="0">
                  <a:pos x="13" y="55"/>
                </a:cxn>
                <a:cxn ang="0">
                  <a:pos x="13" y="52"/>
                </a:cxn>
                <a:cxn ang="0">
                  <a:pos x="13" y="52"/>
                </a:cxn>
                <a:cxn ang="0">
                  <a:pos x="11" y="47"/>
                </a:cxn>
                <a:cxn ang="0">
                  <a:pos x="10" y="40"/>
                </a:cxn>
                <a:cxn ang="0">
                  <a:pos x="11" y="35"/>
                </a:cxn>
                <a:cxn ang="0">
                  <a:pos x="13" y="28"/>
                </a:cxn>
                <a:cxn ang="0">
                  <a:pos x="17" y="18"/>
                </a:cxn>
                <a:cxn ang="0">
                  <a:pos x="21" y="7"/>
                </a:cxn>
                <a:cxn ang="0">
                  <a:pos x="21" y="7"/>
                </a:cxn>
                <a:cxn ang="0">
                  <a:pos x="21" y="5"/>
                </a:cxn>
                <a:cxn ang="0">
                  <a:pos x="21" y="2"/>
                </a:cxn>
                <a:cxn ang="0">
                  <a:pos x="19" y="1"/>
                </a:cxn>
                <a:cxn ang="0">
                  <a:pos x="17" y="0"/>
                </a:cxn>
                <a:cxn ang="0">
                  <a:pos x="13" y="1"/>
                </a:cxn>
                <a:cxn ang="0">
                  <a:pos x="11" y="2"/>
                </a:cxn>
                <a:cxn ang="0">
                  <a:pos x="10" y="4"/>
                </a:cxn>
                <a:cxn ang="0">
                  <a:pos x="10" y="4"/>
                </a:cxn>
              </a:cxnLst>
              <a:rect b="b" l="0" r="r" t="0"/>
              <a:pathLst>
                <a:path h="61" w="21">
                  <a:moveTo>
                    <a:pt x="10" y="4"/>
                  </a:moveTo>
                  <a:lnTo>
                    <a:pt x="10" y="4"/>
                  </a:lnTo>
                  <a:lnTo>
                    <a:pt x="5" y="17"/>
                  </a:lnTo>
                  <a:lnTo>
                    <a:pt x="1" y="31"/>
                  </a:lnTo>
                  <a:lnTo>
                    <a:pt x="0" y="38"/>
                  </a:lnTo>
                  <a:lnTo>
                    <a:pt x="0" y="44"/>
                  </a:lnTo>
                  <a:lnTo>
                    <a:pt x="1" y="51"/>
                  </a:lnTo>
                  <a:lnTo>
                    <a:pt x="2" y="57"/>
                  </a:lnTo>
                  <a:lnTo>
                    <a:pt x="2" y="57"/>
                  </a:lnTo>
                  <a:lnTo>
                    <a:pt x="4" y="60"/>
                  </a:lnTo>
                  <a:lnTo>
                    <a:pt x="6" y="61"/>
                  </a:lnTo>
                  <a:lnTo>
                    <a:pt x="7" y="61"/>
                  </a:lnTo>
                  <a:lnTo>
                    <a:pt x="10" y="60"/>
                  </a:lnTo>
                  <a:lnTo>
                    <a:pt x="13" y="57"/>
                  </a:lnTo>
                  <a:lnTo>
                    <a:pt x="13" y="55"/>
                  </a:lnTo>
                  <a:lnTo>
                    <a:pt x="13" y="52"/>
                  </a:lnTo>
                  <a:lnTo>
                    <a:pt x="13" y="52"/>
                  </a:lnTo>
                  <a:lnTo>
                    <a:pt x="11" y="47"/>
                  </a:lnTo>
                  <a:lnTo>
                    <a:pt x="10" y="40"/>
                  </a:lnTo>
                  <a:lnTo>
                    <a:pt x="11" y="35"/>
                  </a:lnTo>
                  <a:lnTo>
                    <a:pt x="13" y="28"/>
                  </a:lnTo>
                  <a:lnTo>
                    <a:pt x="17" y="18"/>
                  </a:lnTo>
                  <a:lnTo>
                    <a:pt x="21" y="7"/>
                  </a:lnTo>
                  <a:lnTo>
                    <a:pt x="21" y="7"/>
                  </a:lnTo>
                  <a:lnTo>
                    <a:pt x="21" y="5"/>
                  </a:lnTo>
                  <a:lnTo>
                    <a:pt x="21" y="2"/>
                  </a:lnTo>
                  <a:lnTo>
                    <a:pt x="19" y="1"/>
                  </a:lnTo>
                  <a:lnTo>
                    <a:pt x="17" y="0"/>
                  </a:lnTo>
                  <a:lnTo>
                    <a:pt x="13" y="1"/>
                  </a:lnTo>
                  <a:lnTo>
                    <a:pt x="11" y="2"/>
                  </a:lnTo>
                  <a:lnTo>
                    <a:pt x="10" y="4"/>
                  </a:lnTo>
                  <a:lnTo>
                    <a:pt x="10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 sz="2400"/>
            </a:p>
          </p:txBody>
        </p:sp>
        <p:sp>
          <p:nvSpPr>
            <p:cNvPr id="137" name="Freeform 847"/>
            <p:cNvSpPr/>
            <p:nvPr/>
          </p:nvSpPr>
          <p:spPr bwMode="auto">
            <a:xfrm>
              <a:off x="4721226" y="3589338"/>
              <a:ext cx="6350" cy="25400"/>
            </a:xfrm>
            <a:custGeom>
              <a:cxnLst>
                <a:cxn ang="0">
                  <a:pos x="17" y="5"/>
                </a:cxn>
                <a:cxn ang="0">
                  <a:pos x="17" y="5"/>
                </a:cxn>
                <a:cxn ang="0">
                  <a:pos x="17" y="2"/>
                </a:cxn>
                <a:cxn ang="0">
                  <a:pos x="16" y="1"/>
                </a:cxn>
                <a:cxn ang="0">
                  <a:pos x="12" y="0"/>
                </a:cxn>
                <a:cxn ang="0">
                  <a:pos x="8" y="1"/>
                </a:cxn>
                <a:cxn ang="0">
                  <a:pos x="7" y="2"/>
                </a:cxn>
                <a:cxn ang="0">
                  <a:pos x="7" y="5"/>
                </a:cxn>
                <a:cxn ang="0">
                  <a:pos x="7" y="5"/>
                </a:cxn>
                <a:cxn ang="0">
                  <a:pos x="4" y="18"/>
                </a:cxn>
                <a:cxn ang="0">
                  <a:pos x="2" y="31"/>
                </a:cxn>
                <a:cxn ang="0">
                  <a:pos x="0" y="37"/>
                </a:cxn>
                <a:cxn ang="0">
                  <a:pos x="0" y="44"/>
                </a:cxn>
                <a:cxn ang="0">
                  <a:pos x="2" y="51"/>
                </a:cxn>
                <a:cxn ang="0">
                  <a:pos x="3" y="57"/>
                </a:cxn>
                <a:cxn ang="0">
                  <a:pos x="3" y="57"/>
                </a:cxn>
                <a:cxn ang="0">
                  <a:pos x="4" y="60"/>
                </a:cxn>
                <a:cxn ang="0">
                  <a:pos x="7" y="60"/>
                </a:cxn>
                <a:cxn ang="0">
                  <a:pos x="8" y="61"/>
                </a:cxn>
                <a:cxn ang="0">
                  <a:pos x="11" y="60"/>
                </a:cxn>
                <a:cxn ang="0">
                  <a:pos x="14" y="56"/>
                </a:cxn>
                <a:cxn ang="0">
                  <a:pos x="14" y="54"/>
                </a:cxn>
                <a:cxn ang="0">
                  <a:pos x="14" y="52"/>
                </a:cxn>
                <a:cxn ang="0">
                  <a:pos x="14" y="52"/>
                </a:cxn>
                <a:cxn ang="0">
                  <a:pos x="12" y="47"/>
                </a:cxn>
                <a:cxn ang="0">
                  <a:pos x="11" y="40"/>
                </a:cxn>
                <a:cxn ang="0">
                  <a:pos x="14" y="28"/>
                </a:cxn>
                <a:cxn ang="0">
                  <a:pos x="16" y="17"/>
                </a:cxn>
                <a:cxn ang="0">
                  <a:pos x="17" y="5"/>
                </a:cxn>
                <a:cxn ang="0">
                  <a:pos x="17" y="5"/>
                </a:cxn>
              </a:cxnLst>
              <a:rect b="b" l="0" r="r" t="0"/>
              <a:pathLst>
                <a:path h="61" w="17">
                  <a:moveTo>
                    <a:pt x="17" y="5"/>
                  </a:moveTo>
                  <a:lnTo>
                    <a:pt x="17" y="5"/>
                  </a:lnTo>
                  <a:lnTo>
                    <a:pt x="17" y="2"/>
                  </a:lnTo>
                  <a:lnTo>
                    <a:pt x="16" y="1"/>
                  </a:lnTo>
                  <a:lnTo>
                    <a:pt x="12" y="0"/>
                  </a:lnTo>
                  <a:lnTo>
                    <a:pt x="8" y="1"/>
                  </a:lnTo>
                  <a:lnTo>
                    <a:pt x="7" y="2"/>
                  </a:lnTo>
                  <a:lnTo>
                    <a:pt x="7" y="5"/>
                  </a:lnTo>
                  <a:lnTo>
                    <a:pt x="7" y="5"/>
                  </a:lnTo>
                  <a:lnTo>
                    <a:pt x="4" y="18"/>
                  </a:lnTo>
                  <a:lnTo>
                    <a:pt x="2" y="31"/>
                  </a:lnTo>
                  <a:lnTo>
                    <a:pt x="0" y="37"/>
                  </a:lnTo>
                  <a:lnTo>
                    <a:pt x="0" y="44"/>
                  </a:lnTo>
                  <a:lnTo>
                    <a:pt x="2" y="51"/>
                  </a:lnTo>
                  <a:lnTo>
                    <a:pt x="3" y="57"/>
                  </a:lnTo>
                  <a:lnTo>
                    <a:pt x="3" y="57"/>
                  </a:lnTo>
                  <a:lnTo>
                    <a:pt x="4" y="60"/>
                  </a:lnTo>
                  <a:lnTo>
                    <a:pt x="7" y="60"/>
                  </a:lnTo>
                  <a:lnTo>
                    <a:pt x="8" y="61"/>
                  </a:lnTo>
                  <a:lnTo>
                    <a:pt x="11" y="60"/>
                  </a:lnTo>
                  <a:lnTo>
                    <a:pt x="14" y="56"/>
                  </a:lnTo>
                  <a:lnTo>
                    <a:pt x="14" y="54"/>
                  </a:lnTo>
                  <a:lnTo>
                    <a:pt x="14" y="52"/>
                  </a:lnTo>
                  <a:lnTo>
                    <a:pt x="14" y="52"/>
                  </a:lnTo>
                  <a:lnTo>
                    <a:pt x="12" y="47"/>
                  </a:lnTo>
                  <a:lnTo>
                    <a:pt x="11" y="40"/>
                  </a:lnTo>
                  <a:lnTo>
                    <a:pt x="14" y="28"/>
                  </a:lnTo>
                  <a:lnTo>
                    <a:pt x="16" y="17"/>
                  </a:lnTo>
                  <a:lnTo>
                    <a:pt x="17" y="5"/>
                  </a:lnTo>
                  <a:lnTo>
                    <a:pt x="17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 sz="2400"/>
            </a:p>
          </p:txBody>
        </p:sp>
        <p:sp>
          <p:nvSpPr>
            <p:cNvPr id="138" name="Freeform 848"/>
            <p:cNvSpPr/>
            <p:nvPr/>
          </p:nvSpPr>
          <p:spPr bwMode="auto">
            <a:xfrm>
              <a:off x="4748213" y="3521076"/>
              <a:ext cx="3175" cy="30163"/>
            </a:xfrm>
            <a:custGeom>
              <a:cxnLst>
                <a:cxn ang="0">
                  <a:pos x="0" y="5"/>
                </a:cxn>
                <a:cxn ang="0">
                  <a:pos x="0" y="71"/>
                </a:cxn>
                <a:cxn ang="0">
                  <a:pos x="0" y="71"/>
                </a:cxn>
                <a:cxn ang="0">
                  <a:pos x="0" y="73"/>
                </a:cxn>
                <a:cxn ang="0">
                  <a:pos x="1" y="75"/>
                </a:cxn>
                <a:cxn ang="0">
                  <a:pos x="5" y="76"/>
                </a:cxn>
                <a:cxn ang="0">
                  <a:pos x="9" y="75"/>
                </a:cxn>
                <a:cxn ang="0">
                  <a:pos x="11" y="73"/>
                </a:cxn>
                <a:cxn ang="0">
                  <a:pos x="12" y="71"/>
                </a:cxn>
                <a:cxn ang="0">
                  <a:pos x="12" y="5"/>
                </a:cxn>
                <a:cxn ang="0">
                  <a:pos x="12" y="5"/>
                </a:cxn>
                <a:cxn ang="0">
                  <a:pos x="11" y="3"/>
                </a:cxn>
                <a:cxn ang="0">
                  <a:pos x="9" y="2"/>
                </a:cxn>
                <a:cxn ang="0">
                  <a:pos x="5" y="0"/>
                </a:cxn>
                <a:cxn ang="0">
                  <a:pos x="1" y="2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5"/>
                </a:cxn>
              </a:cxnLst>
              <a:rect b="b" l="0" r="r" t="0"/>
              <a:pathLst>
                <a:path h="76" w="12">
                  <a:moveTo>
                    <a:pt x="0" y="5"/>
                  </a:moveTo>
                  <a:lnTo>
                    <a:pt x="0" y="71"/>
                  </a:lnTo>
                  <a:lnTo>
                    <a:pt x="0" y="71"/>
                  </a:lnTo>
                  <a:lnTo>
                    <a:pt x="0" y="73"/>
                  </a:lnTo>
                  <a:lnTo>
                    <a:pt x="1" y="75"/>
                  </a:lnTo>
                  <a:lnTo>
                    <a:pt x="5" y="76"/>
                  </a:lnTo>
                  <a:lnTo>
                    <a:pt x="9" y="75"/>
                  </a:lnTo>
                  <a:lnTo>
                    <a:pt x="11" y="73"/>
                  </a:lnTo>
                  <a:lnTo>
                    <a:pt x="12" y="71"/>
                  </a:lnTo>
                  <a:lnTo>
                    <a:pt x="12" y="5"/>
                  </a:lnTo>
                  <a:lnTo>
                    <a:pt x="12" y="5"/>
                  </a:lnTo>
                  <a:lnTo>
                    <a:pt x="11" y="3"/>
                  </a:lnTo>
                  <a:lnTo>
                    <a:pt x="9" y="2"/>
                  </a:lnTo>
                  <a:lnTo>
                    <a:pt x="5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 sz="2400"/>
            </a:p>
          </p:txBody>
        </p:sp>
        <p:sp>
          <p:nvSpPr>
            <p:cNvPr id="139" name="Freeform 849"/>
            <p:cNvSpPr/>
            <p:nvPr/>
          </p:nvSpPr>
          <p:spPr bwMode="auto">
            <a:xfrm>
              <a:off x="4762501" y="3519488"/>
              <a:ext cx="6350" cy="25400"/>
            </a:xfrm>
            <a:custGeom>
              <a:cxnLst>
                <a:cxn ang="0">
                  <a:pos x="14" y="53"/>
                </a:cxn>
                <a:cxn ang="0">
                  <a:pos x="14" y="53"/>
                </a:cxn>
                <a:cxn ang="0">
                  <a:pos x="13" y="47"/>
                </a:cxn>
                <a:cxn ang="0">
                  <a:pos x="12" y="41"/>
                </a:cxn>
                <a:cxn ang="0">
                  <a:pos x="11" y="29"/>
                </a:cxn>
                <a:cxn ang="0">
                  <a:pos x="12" y="6"/>
                </a:cxn>
                <a:cxn ang="0">
                  <a:pos x="12" y="6"/>
                </a:cxn>
                <a:cxn ang="0">
                  <a:pos x="12" y="4"/>
                </a:cxn>
                <a:cxn ang="0">
                  <a:pos x="11" y="2"/>
                </a:cxn>
                <a:cxn ang="0">
                  <a:pos x="7" y="0"/>
                </a:cxn>
                <a:cxn ang="0">
                  <a:pos x="3" y="2"/>
                </a:cxn>
                <a:cxn ang="0">
                  <a:pos x="1" y="4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33"/>
                </a:cxn>
                <a:cxn ang="0">
                  <a:pos x="1" y="46"/>
                </a:cxn>
                <a:cxn ang="0">
                  <a:pos x="3" y="53"/>
                </a:cxn>
                <a:cxn ang="0">
                  <a:pos x="5" y="58"/>
                </a:cxn>
                <a:cxn ang="0">
                  <a:pos x="5" y="58"/>
                </a:cxn>
                <a:cxn ang="0">
                  <a:pos x="7" y="60"/>
                </a:cxn>
                <a:cxn ang="0">
                  <a:pos x="8" y="62"/>
                </a:cxn>
                <a:cxn ang="0">
                  <a:pos x="11" y="62"/>
                </a:cxn>
                <a:cxn ang="0">
                  <a:pos x="12" y="60"/>
                </a:cxn>
                <a:cxn ang="0">
                  <a:pos x="14" y="58"/>
                </a:cxn>
                <a:cxn ang="0">
                  <a:pos x="16" y="55"/>
                </a:cxn>
                <a:cxn ang="0">
                  <a:pos x="14" y="53"/>
                </a:cxn>
                <a:cxn ang="0">
                  <a:pos x="14" y="53"/>
                </a:cxn>
              </a:cxnLst>
              <a:rect b="b" l="0" r="r" t="0"/>
              <a:pathLst>
                <a:path h="62" w="16">
                  <a:moveTo>
                    <a:pt x="14" y="53"/>
                  </a:moveTo>
                  <a:lnTo>
                    <a:pt x="14" y="53"/>
                  </a:lnTo>
                  <a:lnTo>
                    <a:pt x="13" y="47"/>
                  </a:lnTo>
                  <a:lnTo>
                    <a:pt x="12" y="41"/>
                  </a:lnTo>
                  <a:lnTo>
                    <a:pt x="11" y="29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2" y="4"/>
                  </a:lnTo>
                  <a:lnTo>
                    <a:pt x="11" y="2"/>
                  </a:lnTo>
                  <a:lnTo>
                    <a:pt x="7" y="0"/>
                  </a:lnTo>
                  <a:lnTo>
                    <a:pt x="3" y="2"/>
                  </a:lnTo>
                  <a:lnTo>
                    <a:pt x="1" y="4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33"/>
                  </a:lnTo>
                  <a:lnTo>
                    <a:pt x="1" y="46"/>
                  </a:lnTo>
                  <a:lnTo>
                    <a:pt x="3" y="53"/>
                  </a:lnTo>
                  <a:lnTo>
                    <a:pt x="5" y="58"/>
                  </a:lnTo>
                  <a:lnTo>
                    <a:pt x="5" y="58"/>
                  </a:lnTo>
                  <a:lnTo>
                    <a:pt x="7" y="60"/>
                  </a:lnTo>
                  <a:lnTo>
                    <a:pt x="8" y="62"/>
                  </a:lnTo>
                  <a:lnTo>
                    <a:pt x="11" y="62"/>
                  </a:lnTo>
                  <a:lnTo>
                    <a:pt x="12" y="60"/>
                  </a:lnTo>
                  <a:lnTo>
                    <a:pt x="14" y="58"/>
                  </a:lnTo>
                  <a:lnTo>
                    <a:pt x="16" y="55"/>
                  </a:lnTo>
                  <a:lnTo>
                    <a:pt x="14" y="53"/>
                  </a:lnTo>
                  <a:lnTo>
                    <a:pt x="14" y="5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 sz="2400"/>
            </a:p>
          </p:txBody>
        </p:sp>
        <p:sp>
          <p:nvSpPr>
            <p:cNvPr id="140" name="Freeform 850"/>
            <p:cNvSpPr/>
            <p:nvPr/>
          </p:nvSpPr>
          <p:spPr bwMode="auto">
            <a:xfrm>
              <a:off x="4776788" y="3514726"/>
              <a:ext cx="6350" cy="22225"/>
            </a:xfrm>
            <a:custGeom>
              <a:cxnLst>
                <a:cxn ang="0">
                  <a:pos x="15" y="47"/>
                </a:cxn>
                <a:cxn ang="0">
                  <a:pos x="15" y="47"/>
                </a:cxn>
                <a:cxn ang="0">
                  <a:pos x="14" y="43"/>
                </a:cxn>
                <a:cxn ang="0">
                  <a:pos x="13" y="38"/>
                </a:cxn>
                <a:cxn ang="0">
                  <a:pos x="11" y="26"/>
                </a:cxn>
                <a:cxn ang="0">
                  <a:pos x="13" y="5"/>
                </a:cxn>
                <a:cxn ang="0">
                  <a:pos x="13" y="5"/>
                </a:cxn>
                <a:cxn ang="0">
                  <a:pos x="13" y="3"/>
                </a:cxn>
                <a:cxn ang="0">
                  <a:pos x="11" y="1"/>
                </a:cxn>
                <a:cxn ang="0">
                  <a:pos x="8" y="0"/>
                </a:cxn>
                <a:cxn ang="0">
                  <a:pos x="4" y="1"/>
                </a:cxn>
                <a:cxn ang="0">
                  <a:pos x="2" y="3"/>
                </a:cxn>
                <a:cxn ang="0">
                  <a:pos x="1" y="5"/>
                </a:cxn>
                <a:cxn ang="0">
                  <a:pos x="1" y="5"/>
                </a:cxn>
                <a:cxn ang="0">
                  <a:pos x="0" y="30"/>
                </a:cxn>
                <a:cxn ang="0">
                  <a:pos x="1" y="42"/>
                </a:cxn>
                <a:cxn ang="0">
                  <a:pos x="4" y="48"/>
                </a:cxn>
                <a:cxn ang="0">
                  <a:pos x="6" y="54"/>
                </a:cxn>
                <a:cxn ang="0">
                  <a:pos x="6" y="54"/>
                </a:cxn>
                <a:cxn ang="0">
                  <a:pos x="8" y="55"/>
                </a:cxn>
                <a:cxn ang="0">
                  <a:pos x="10" y="56"/>
                </a:cxn>
                <a:cxn ang="0">
                  <a:pos x="14" y="55"/>
                </a:cxn>
                <a:cxn ang="0">
                  <a:pos x="17" y="52"/>
                </a:cxn>
                <a:cxn ang="0">
                  <a:pos x="17" y="50"/>
                </a:cxn>
                <a:cxn ang="0">
                  <a:pos x="15" y="47"/>
                </a:cxn>
                <a:cxn ang="0">
                  <a:pos x="15" y="47"/>
                </a:cxn>
              </a:cxnLst>
              <a:rect b="b" l="0" r="r" t="0"/>
              <a:pathLst>
                <a:path h="56" w="17">
                  <a:moveTo>
                    <a:pt x="15" y="47"/>
                  </a:moveTo>
                  <a:lnTo>
                    <a:pt x="15" y="47"/>
                  </a:lnTo>
                  <a:lnTo>
                    <a:pt x="14" y="43"/>
                  </a:lnTo>
                  <a:lnTo>
                    <a:pt x="13" y="38"/>
                  </a:lnTo>
                  <a:lnTo>
                    <a:pt x="11" y="26"/>
                  </a:lnTo>
                  <a:lnTo>
                    <a:pt x="13" y="5"/>
                  </a:lnTo>
                  <a:lnTo>
                    <a:pt x="13" y="5"/>
                  </a:lnTo>
                  <a:lnTo>
                    <a:pt x="13" y="3"/>
                  </a:lnTo>
                  <a:lnTo>
                    <a:pt x="11" y="1"/>
                  </a:lnTo>
                  <a:lnTo>
                    <a:pt x="8" y="0"/>
                  </a:lnTo>
                  <a:lnTo>
                    <a:pt x="4" y="1"/>
                  </a:lnTo>
                  <a:lnTo>
                    <a:pt x="2" y="3"/>
                  </a:lnTo>
                  <a:lnTo>
                    <a:pt x="1" y="5"/>
                  </a:lnTo>
                  <a:lnTo>
                    <a:pt x="1" y="5"/>
                  </a:lnTo>
                  <a:lnTo>
                    <a:pt x="0" y="30"/>
                  </a:lnTo>
                  <a:lnTo>
                    <a:pt x="1" y="42"/>
                  </a:lnTo>
                  <a:lnTo>
                    <a:pt x="4" y="48"/>
                  </a:lnTo>
                  <a:lnTo>
                    <a:pt x="6" y="54"/>
                  </a:lnTo>
                  <a:lnTo>
                    <a:pt x="6" y="54"/>
                  </a:lnTo>
                  <a:lnTo>
                    <a:pt x="8" y="55"/>
                  </a:lnTo>
                  <a:lnTo>
                    <a:pt x="10" y="56"/>
                  </a:lnTo>
                  <a:lnTo>
                    <a:pt x="14" y="55"/>
                  </a:lnTo>
                  <a:lnTo>
                    <a:pt x="17" y="52"/>
                  </a:lnTo>
                  <a:lnTo>
                    <a:pt x="17" y="50"/>
                  </a:lnTo>
                  <a:lnTo>
                    <a:pt x="15" y="47"/>
                  </a:lnTo>
                  <a:lnTo>
                    <a:pt x="15" y="47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 sz="2400"/>
            </a:p>
          </p:txBody>
        </p:sp>
        <p:sp>
          <p:nvSpPr>
            <p:cNvPr id="141" name="Freeform 851"/>
            <p:cNvSpPr/>
            <p:nvPr/>
          </p:nvSpPr>
          <p:spPr bwMode="auto">
            <a:xfrm>
              <a:off x="4498976" y="3473451"/>
              <a:ext cx="7938" cy="22225"/>
            </a:xfrm>
            <a:custGeom>
              <a:cxnLst>
                <a:cxn ang="0">
                  <a:pos x="9" y="4"/>
                </a:cxn>
                <a:cxn ang="0">
                  <a:pos x="9" y="4"/>
                </a:cxn>
                <a:cxn ang="0">
                  <a:pos x="5" y="15"/>
                </a:cxn>
                <a:cxn ang="0">
                  <a:pos x="1" y="27"/>
                </a:cxn>
                <a:cxn ang="0">
                  <a:pos x="0" y="40"/>
                </a:cxn>
                <a:cxn ang="0">
                  <a:pos x="0" y="47"/>
                </a:cxn>
                <a:cxn ang="0">
                  <a:pos x="1" y="52"/>
                </a:cxn>
                <a:cxn ang="0">
                  <a:pos x="1" y="52"/>
                </a:cxn>
                <a:cxn ang="0">
                  <a:pos x="2" y="55"/>
                </a:cxn>
                <a:cxn ang="0">
                  <a:pos x="4" y="56"/>
                </a:cxn>
                <a:cxn ang="0">
                  <a:pos x="8" y="56"/>
                </a:cxn>
                <a:cxn ang="0">
                  <a:pos x="12" y="53"/>
                </a:cxn>
                <a:cxn ang="0">
                  <a:pos x="13" y="52"/>
                </a:cxn>
                <a:cxn ang="0">
                  <a:pos x="12" y="49"/>
                </a:cxn>
                <a:cxn ang="0">
                  <a:pos x="12" y="49"/>
                </a:cxn>
                <a:cxn ang="0">
                  <a:pos x="12" y="44"/>
                </a:cxn>
                <a:cxn ang="0">
                  <a:pos x="12" y="39"/>
                </a:cxn>
                <a:cxn ang="0">
                  <a:pos x="13" y="27"/>
                </a:cxn>
                <a:cxn ang="0">
                  <a:pos x="19" y="6"/>
                </a:cxn>
                <a:cxn ang="0">
                  <a:pos x="19" y="6"/>
                </a:cxn>
                <a:cxn ang="0">
                  <a:pos x="19" y="5"/>
                </a:cxn>
                <a:cxn ang="0">
                  <a:pos x="19" y="2"/>
                </a:cxn>
                <a:cxn ang="0">
                  <a:pos x="16" y="0"/>
                </a:cxn>
                <a:cxn ang="0">
                  <a:pos x="12" y="0"/>
                </a:cxn>
                <a:cxn ang="0">
                  <a:pos x="10" y="1"/>
                </a:cxn>
                <a:cxn ang="0">
                  <a:pos x="9" y="4"/>
                </a:cxn>
                <a:cxn ang="0">
                  <a:pos x="9" y="4"/>
                </a:cxn>
              </a:cxnLst>
              <a:rect b="b" l="0" r="r" t="0"/>
              <a:pathLst>
                <a:path h="56" w="19">
                  <a:moveTo>
                    <a:pt x="9" y="4"/>
                  </a:moveTo>
                  <a:lnTo>
                    <a:pt x="9" y="4"/>
                  </a:lnTo>
                  <a:lnTo>
                    <a:pt x="5" y="15"/>
                  </a:lnTo>
                  <a:lnTo>
                    <a:pt x="1" y="27"/>
                  </a:lnTo>
                  <a:lnTo>
                    <a:pt x="0" y="40"/>
                  </a:lnTo>
                  <a:lnTo>
                    <a:pt x="0" y="47"/>
                  </a:lnTo>
                  <a:lnTo>
                    <a:pt x="1" y="52"/>
                  </a:lnTo>
                  <a:lnTo>
                    <a:pt x="1" y="52"/>
                  </a:lnTo>
                  <a:lnTo>
                    <a:pt x="2" y="55"/>
                  </a:lnTo>
                  <a:lnTo>
                    <a:pt x="4" y="56"/>
                  </a:lnTo>
                  <a:lnTo>
                    <a:pt x="8" y="56"/>
                  </a:lnTo>
                  <a:lnTo>
                    <a:pt x="12" y="53"/>
                  </a:lnTo>
                  <a:lnTo>
                    <a:pt x="13" y="52"/>
                  </a:lnTo>
                  <a:lnTo>
                    <a:pt x="12" y="49"/>
                  </a:lnTo>
                  <a:lnTo>
                    <a:pt x="12" y="49"/>
                  </a:lnTo>
                  <a:lnTo>
                    <a:pt x="12" y="44"/>
                  </a:lnTo>
                  <a:lnTo>
                    <a:pt x="12" y="39"/>
                  </a:lnTo>
                  <a:lnTo>
                    <a:pt x="13" y="27"/>
                  </a:lnTo>
                  <a:lnTo>
                    <a:pt x="19" y="6"/>
                  </a:lnTo>
                  <a:lnTo>
                    <a:pt x="19" y="6"/>
                  </a:lnTo>
                  <a:lnTo>
                    <a:pt x="19" y="5"/>
                  </a:lnTo>
                  <a:lnTo>
                    <a:pt x="19" y="2"/>
                  </a:lnTo>
                  <a:lnTo>
                    <a:pt x="16" y="0"/>
                  </a:lnTo>
                  <a:lnTo>
                    <a:pt x="12" y="0"/>
                  </a:lnTo>
                  <a:lnTo>
                    <a:pt x="10" y="1"/>
                  </a:lnTo>
                  <a:lnTo>
                    <a:pt x="9" y="4"/>
                  </a:lnTo>
                  <a:lnTo>
                    <a:pt x="9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 sz="2400"/>
            </a:p>
          </p:txBody>
        </p:sp>
        <p:sp>
          <p:nvSpPr>
            <p:cNvPr id="142" name="Freeform 852"/>
            <p:cNvSpPr/>
            <p:nvPr/>
          </p:nvSpPr>
          <p:spPr bwMode="auto">
            <a:xfrm>
              <a:off x="4521201" y="3486151"/>
              <a:ext cx="7938" cy="38100"/>
            </a:xfrm>
            <a:custGeom>
              <a:cxnLst>
                <a:cxn ang="0">
                  <a:pos x="8" y="2"/>
                </a:cxn>
                <a:cxn ang="0">
                  <a:pos x="8" y="2"/>
                </a:cxn>
                <a:cxn ang="0">
                  <a:pos x="4" y="10"/>
                </a:cxn>
                <a:cxn ang="0">
                  <a:pos x="2" y="18"/>
                </a:cxn>
                <a:cxn ang="0">
                  <a:pos x="2" y="26"/>
                </a:cxn>
                <a:cxn ang="0">
                  <a:pos x="2" y="34"/>
                </a:cxn>
                <a:cxn ang="0">
                  <a:pos x="2" y="34"/>
                </a:cxn>
                <a:cxn ang="0">
                  <a:pos x="2" y="48"/>
                </a:cxn>
                <a:cxn ang="0">
                  <a:pos x="1" y="61"/>
                </a:cxn>
                <a:cxn ang="0">
                  <a:pos x="0" y="75"/>
                </a:cxn>
                <a:cxn ang="0">
                  <a:pos x="0" y="89"/>
                </a:cxn>
                <a:cxn ang="0">
                  <a:pos x="0" y="89"/>
                </a:cxn>
                <a:cxn ang="0">
                  <a:pos x="0" y="91"/>
                </a:cxn>
                <a:cxn ang="0">
                  <a:pos x="1" y="94"/>
                </a:cxn>
                <a:cxn ang="0">
                  <a:pos x="5" y="95"/>
                </a:cxn>
                <a:cxn ang="0">
                  <a:pos x="9" y="94"/>
                </a:cxn>
                <a:cxn ang="0">
                  <a:pos x="10" y="91"/>
                </a:cxn>
                <a:cxn ang="0">
                  <a:pos x="10" y="89"/>
                </a:cxn>
                <a:cxn ang="0">
                  <a:pos x="10" y="89"/>
                </a:cxn>
                <a:cxn ang="0">
                  <a:pos x="13" y="66"/>
                </a:cxn>
                <a:cxn ang="0">
                  <a:pos x="14" y="45"/>
                </a:cxn>
                <a:cxn ang="0">
                  <a:pos x="14" y="45"/>
                </a:cxn>
                <a:cxn ang="0">
                  <a:pos x="14" y="35"/>
                </a:cxn>
                <a:cxn ang="0">
                  <a:pos x="13" y="26"/>
                </a:cxn>
                <a:cxn ang="0">
                  <a:pos x="14" y="17"/>
                </a:cxn>
                <a:cxn ang="0">
                  <a:pos x="16" y="13"/>
                </a:cxn>
                <a:cxn ang="0">
                  <a:pos x="18" y="9"/>
                </a:cxn>
                <a:cxn ang="0">
                  <a:pos x="18" y="9"/>
                </a:cxn>
                <a:cxn ang="0">
                  <a:pos x="18" y="6"/>
                </a:cxn>
                <a:cxn ang="0">
                  <a:pos x="18" y="4"/>
                </a:cxn>
                <a:cxn ang="0">
                  <a:pos x="18" y="2"/>
                </a:cxn>
                <a:cxn ang="0">
                  <a:pos x="16" y="1"/>
                </a:cxn>
                <a:cxn ang="0">
                  <a:pos x="12" y="0"/>
                </a:cxn>
                <a:cxn ang="0">
                  <a:pos x="9" y="1"/>
                </a:cxn>
                <a:cxn ang="0">
                  <a:pos x="8" y="2"/>
                </a:cxn>
                <a:cxn ang="0">
                  <a:pos x="8" y="2"/>
                </a:cxn>
              </a:cxnLst>
              <a:rect b="b" l="0" r="r" t="0"/>
              <a:pathLst>
                <a:path h="95" w="18">
                  <a:moveTo>
                    <a:pt x="8" y="2"/>
                  </a:moveTo>
                  <a:lnTo>
                    <a:pt x="8" y="2"/>
                  </a:lnTo>
                  <a:lnTo>
                    <a:pt x="4" y="10"/>
                  </a:lnTo>
                  <a:lnTo>
                    <a:pt x="2" y="18"/>
                  </a:lnTo>
                  <a:lnTo>
                    <a:pt x="2" y="26"/>
                  </a:lnTo>
                  <a:lnTo>
                    <a:pt x="2" y="34"/>
                  </a:lnTo>
                  <a:lnTo>
                    <a:pt x="2" y="34"/>
                  </a:lnTo>
                  <a:lnTo>
                    <a:pt x="2" y="48"/>
                  </a:lnTo>
                  <a:lnTo>
                    <a:pt x="1" y="61"/>
                  </a:lnTo>
                  <a:lnTo>
                    <a:pt x="0" y="75"/>
                  </a:lnTo>
                  <a:lnTo>
                    <a:pt x="0" y="89"/>
                  </a:lnTo>
                  <a:lnTo>
                    <a:pt x="0" y="89"/>
                  </a:lnTo>
                  <a:lnTo>
                    <a:pt x="0" y="91"/>
                  </a:lnTo>
                  <a:lnTo>
                    <a:pt x="1" y="94"/>
                  </a:lnTo>
                  <a:lnTo>
                    <a:pt x="5" y="95"/>
                  </a:lnTo>
                  <a:lnTo>
                    <a:pt x="9" y="94"/>
                  </a:lnTo>
                  <a:lnTo>
                    <a:pt x="10" y="91"/>
                  </a:lnTo>
                  <a:lnTo>
                    <a:pt x="10" y="89"/>
                  </a:lnTo>
                  <a:lnTo>
                    <a:pt x="10" y="89"/>
                  </a:lnTo>
                  <a:lnTo>
                    <a:pt x="13" y="66"/>
                  </a:lnTo>
                  <a:lnTo>
                    <a:pt x="14" y="45"/>
                  </a:lnTo>
                  <a:lnTo>
                    <a:pt x="14" y="45"/>
                  </a:lnTo>
                  <a:lnTo>
                    <a:pt x="14" y="35"/>
                  </a:lnTo>
                  <a:lnTo>
                    <a:pt x="13" y="26"/>
                  </a:lnTo>
                  <a:lnTo>
                    <a:pt x="14" y="17"/>
                  </a:lnTo>
                  <a:lnTo>
                    <a:pt x="16" y="13"/>
                  </a:lnTo>
                  <a:lnTo>
                    <a:pt x="18" y="9"/>
                  </a:lnTo>
                  <a:lnTo>
                    <a:pt x="18" y="9"/>
                  </a:lnTo>
                  <a:lnTo>
                    <a:pt x="18" y="6"/>
                  </a:lnTo>
                  <a:lnTo>
                    <a:pt x="18" y="4"/>
                  </a:lnTo>
                  <a:lnTo>
                    <a:pt x="18" y="2"/>
                  </a:lnTo>
                  <a:lnTo>
                    <a:pt x="16" y="1"/>
                  </a:lnTo>
                  <a:lnTo>
                    <a:pt x="12" y="0"/>
                  </a:lnTo>
                  <a:lnTo>
                    <a:pt x="9" y="1"/>
                  </a:lnTo>
                  <a:lnTo>
                    <a:pt x="8" y="2"/>
                  </a:lnTo>
                  <a:lnTo>
                    <a:pt x="8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 sz="2400"/>
            </a:p>
          </p:txBody>
        </p:sp>
        <p:sp>
          <p:nvSpPr>
            <p:cNvPr id="143" name="Freeform 853"/>
            <p:cNvSpPr/>
            <p:nvPr/>
          </p:nvSpPr>
          <p:spPr bwMode="auto">
            <a:xfrm>
              <a:off x="4540251" y="3524251"/>
              <a:ext cx="6350" cy="30163"/>
            </a:xfrm>
            <a:custGeom>
              <a:cxnLst>
                <a:cxn ang="0">
                  <a:pos x="4" y="5"/>
                </a:cxn>
                <a:cxn ang="0">
                  <a:pos x="4" y="5"/>
                </a:cxn>
                <a:cxn ang="0">
                  <a:pos x="3" y="38"/>
                </a:cxn>
                <a:cxn ang="0">
                  <a:pos x="0" y="71"/>
                </a:cxn>
                <a:cxn ang="0">
                  <a:pos x="0" y="71"/>
                </a:cxn>
                <a:cxn ang="0">
                  <a:pos x="2" y="72"/>
                </a:cxn>
                <a:cxn ang="0">
                  <a:pos x="3" y="75"/>
                </a:cxn>
                <a:cxn ang="0">
                  <a:pos x="7" y="76"/>
                </a:cxn>
                <a:cxn ang="0">
                  <a:pos x="11" y="75"/>
                </a:cxn>
                <a:cxn ang="0">
                  <a:pos x="12" y="72"/>
                </a:cxn>
                <a:cxn ang="0">
                  <a:pos x="12" y="71"/>
                </a:cxn>
                <a:cxn ang="0">
                  <a:pos x="12" y="71"/>
                </a:cxn>
                <a:cxn ang="0">
                  <a:pos x="15" y="38"/>
                </a:cxn>
                <a:cxn ang="0">
                  <a:pos x="16" y="5"/>
                </a:cxn>
                <a:cxn ang="0">
                  <a:pos x="16" y="5"/>
                </a:cxn>
                <a:cxn ang="0">
                  <a:pos x="16" y="3"/>
                </a:cxn>
                <a:cxn ang="0">
                  <a:pos x="15" y="1"/>
                </a:cxn>
                <a:cxn ang="0">
                  <a:pos x="11" y="0"/>
                </a:cxn>
                <a:cxn ang="0">
                  <a:pos x="7" y="1"/>
                </a:cxn>
                <a:cxn ang="0">
                  <a:pos x="5" y="3"/>
                </a:cxn>
                <a:cxn ang="0">
                  <a:pos x="4" y="5"/>
                </a:cxn>
                <a:cxn ang="0">
                  <a:pos x="4" y="5"/>
                </a:cxn>
              </a:cxnLst>
              <a:rect b="b" l="0" r="r" t="0"/>
              <a:pathLst>
                <a:path h="76" w="16">
                  <a:moveTo>
                    <a:pt x="4" y="5"/>
                  </a:moveTo>
                  <a:lnTo>
                    <a:pt x="4" y="5"/>
                  </a:lnTo>
                  <a:lnTo>
                    <a:pt x="3" y="38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2" y="72"/>
                  </a:lnTo>
                  <a:lnTo>
                    <a:pt x="3" y="75"/>
                  </a:lnTo>
                  <a:lnTo>
                    <a:pt x="7" y="76"/>
                  </a:lnTo>
                  <a:lnTo>
                    <a:pt x="11" y="75"/>
                  </a:lnTo>
                  <a:lnTo>
                    <a:pt x="12" y="72"/>
                  </a:lnTo>
                  <a:lnTo>
                    <a:pt x="12" y="71"/>
                  </a:lnTo>
                  <a:lnTo>
                    <a:pt x="12" y="71"/>
                  </a:lnTo>
                  <a:lnTo>
                    <a:pt x="15" y="38"/>
                  </a:lnTo>
                  <a:lnTo>
                    <a:pt x="16" y="5"/>
                  </a:lnTo>
                  <a:lnTo>
                    <a:pt x="16" y="5"/>
                  </a:lnTo>
                  <a:lnTo>
                    <a:pt x="16" y="3"/>
                  </a:lnTo>
                  <a:lnTo>
                    <a:pt x="15" y="1"/>
                  </a:lnTo>
                  <a:lnTo>
                    <a:pt x="11" y="0"/>
                  </a:lnTo>
                  <a:lnTo>
                    <a:pt x="7" y="1"/>
                  </a:lnTo>
                  <a:lnTo>
                    <a:pt x="5" y="3"/>
                  </a:lnTo>
                  <a:lnTo>
                    <a:pt x="4" y="5"/>
                  </a:lnTo>
                  <a:lnTo>
                    <a:pt x="4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 sz="2400"/>
            </a:p>
          </p:txBody>
        </p:sp>
        <p:sp>
          <p:nvSpPr>
            <p:cNvPr id="144" name="Freeform 854"/>
            <p:cNvSpPr/>
            <p:nvPr/>
          </p:nvSpPr>
          <p:spPr bwMode="auto">
            <a:xfrm>
              <a:off x="4629151" y="3451226"/>
              <a:ext cx="4763" cy="25400"/>
            </a:xfrm>
            <a:custGeom>
              <a:cxnLst>
                <a:cxn ang="0">
                  <a:pos x="0" y="7"/>
                </a:cxn>
                <a:cxn ang="0">
                  <a:pos x="0" y="59"/>
                </a:cxn>
                <a:cxn ang="0">
                  <a:pos x="0" y="59"/>
                </a:cxn>
                <a:cxn ang="0">
                  <a:pos x="0" y="62"/>
                </a:cxn>
                <a:cxn ang="0">
                  <a:pos x="2" y="63"/>
                </a:cxn>
                <a:cxn ang="0">
                  <a:pos x="5" y="65"/>
                </a:cxn>
                <a:cxn ang="0">
                  <a:pos x="9" y="63"/>
                </a:cxn>
                <a:cxn ang="0">
                  <a:pos x="11" y="62"/>
                </a:cxn>
                <a:cxn ang="0">
                  <a:pos x="12" y="59"/>
                </a:cxn>
                <a:cxn ang="0">
                  <a:pos x="12" y="7"/>
                </a:cxn>
                <a:cxn ang="0">
                  <a:pos x="12" y="7"/>
                </a:cxn>
                <a:cxn ang="0">
                  <a:pos x="11" y="4"/>
                </a:cxn>
                <a:cxn ang="0">
                  <a:pos x="9" y="1"/>
                </a:cxn>
                <a:cxn ang="0">
                  <a:pos x="5" y="0"/>
                </a:cxn>
                <a:cxn ang="0">
                  <a:pos x="2" y="1"/>
                </a:cxn>
                <a:cxn ang="0">
                  <a:pos x="0" y="4"/>
                </a:cxn>
                <a:cxn ang="0">
                  <a:pos x="0" y="7"/>
                </a:cxn>
                <a:cxn ang="0">
                  <a:pos x="0" y="7"/>
                </a:cxn>
              </a:cxnLst>
              <a:rect b="b" l="0" r="r" t="0"/>
              <a:pathLst>
                <a:path h="65" w="12">
                  <a:moveTo>
                    <a:pt x="0" y="7"/>
                  </a:moveTo>
                  <a:lnTo>
                    <a:pt x="0" y="59"/>
                  </a:lnTo>
                  <a:lnTo>
                    <a:pt x="0" y="59"/>
                  </a:lnTo>
                  <a:lnTo>
                    <a:pt x="0" y="62"/>
                  </a:lnTo>
                  <a:lnTo>
                    <a:pt x="2" y="63"/>
                  </a:lnTo>
                  <a:lnTo>
                    <a:pt x="5" y="65"/>
                  </a:lnTo>
                  <a:lnTo>
                    <a:pt x="9" y="63"/>
                  </a:lnTo>
                  <a:lnTo>
                    <a:pt x="11" y="62"/>
                  </a:lnTo>
                  <a:lnTo>
                    <a:pt x="12" y="59"/>
                  </a:lnTo>
                  <a:lnTo>
                    <a:pt x="12" y="7"/>
                  </a:lnTo>
                  <a:lnTo>
                    <a:pt x="12" y="7"/>
                  </a:lnTo>
                  <a:lnTo>
                    <a:pt x="11" y="4"/>
                  </a:lnTo>
                  <a:lnTo>
                    <a:pt x="9" y="1"/>
                  </a:lnTo>
                  <a:lnTo>
                    <a:pt x="5" y="0"/>
                  </a:lnTo>
                  <a:lnTo>
                    <a:pt x="2" y="1"/>
                  </a:lnTo>
                  <a:lnTo>
                    <a:pt x="0" y="4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 sz="2400"/>
            </a:p>
          </p:txBody>
        </p:sp>
        <p:sp>
          <p:nvSpPr>
            <p:cNvPr id="145" name="Freeform 855"/>
            <p:cNvSpPr/>
            <p:nvPr/>
          </p:nvSpPr>
          <p:spPr bwMode="auto">
            <a:xfrm>
              <a:off x="4657726" y="3457576"/>
              <a:ext cx="6350" cy="20638"/>
            </a:xfrm>
            <a:custGeom>
              <a:cxnLst>
                <a:cxn ang="0">
                  <a:pos x="4" y="4"/>
                </a:cxn>
                <a:cxn ang="0">
                  <a:pos x="4" y="4"/>
                </a:cxn>
                <a:cxn ang="0">
                  <a:pos x="3" y="14"/>
                </a:cxn>
                <a:cxn ang="0">
                  <a:pos x="1" y="25"/>
                </a:cxn>
                <a:cxn ang="0">
                  <a:pos x="0" y="47"/>
                </a:cxn>
                <a:cxn ang="0">
                  <a:pos x="0" y="47"/>
                </a:cxn>
                <a:cxn ang="0">
                  <a:pos x="1" y="49"/>
                </a:cxn>
                <a:cxn ang="0">
                  <a:pos x="3" y="51"/>
                </a:cxn>
                <a:cxn ang="0">
                  <a:pos x="7" y="52"/>
                </a:cxn>
                <a:cxn ang="0">
                  <a:pos x="11" y="51"/>
                </a:cxn>
                <a:cxn ang="0">
                  <a:pos x="12" y="49"/>
                </a:cxn>
                <a:cxn ang="0">
                  <a:pos x="12" y="47"/>
                </a:cxn>
                <a:cxn ang="0">
                  <a:pos x="12" y="47"/>
                </a:cxn>
                <a:cxn ang="0">
                  <a:pos x="13" y="27"/>
                </a:cxn>
                <a:cxn ang="0">
                  <a:pos x="13" y="17"/>
                </a:cxn>
                <a:cxn ang="0">
                  <a:pos x="16" y="6"/>
                </a:cxn>
                <a:cxn ang="0">
                  <a:pos x="16" y="6"/>
                </a:cxn>
                <a:cxn ang="0">
                  <a:pos x="16" y="4"/>
                </a:cxn>
                <a:cxn ang="0">
                  <a:pos x="15" y="2"/>
                </a:cxn>
                <a:cxn ang="0">
                  <a:pos x="12" y="0"/>
                </a:cxn>
                <a:cxn ang="0">
                  <a:pos x="7" y="0"/>
                </a:cxn>
                <a:cxn ang="0">
                  <a:pos x="5" y="1"/>
                </a:cxn>
                <a:cxn ang="0">
                  <a:pos x="4" y="4"/>
                </a:cxn>
                <a:cxn ang="0">
                  <a:pos x="4" y="4"/>
                </a:cxn>
              </a:cxnLst>
              <a:rect b="b" l="0" r="r" t="0"/>
              <a:pathLst>
                <a:path h="52" w="16">
                  <a:moveTo>
                    <a:pt x="4" y="4"/>
                  </a:moveTo>
                  <a:lnTo>
                    <a:pt x="4" y="4"/>
                  </a:lnTo>
                  <a:lnTo>
                    <a:pt x="3" y="14"/>
                  </a:lnTo>
                  <a:lnTo>
                    <a:pt x="1" y="25"/>
                  </a:lnTo>
                  <a:lnTo>
                    <a:pt x="0" y="47"/>
                  </a:lnTo>
                  <a:lnTo>
                    <a:pt x="0" y="47"/>
                  </a:lnTo>
                  <a:lnTo>
                    <a:pt x="1" y="49"/>
                  </a:lnTo>
                  <a:lnTo>
                    <a:pt x="3" y="51"/>
                  </a:lnTo>
                  <a:lnTo>
                    <a:pt x="7" y="52"/>
                  </a:lnTo>
                  <a:lnTo>
                    <a:pt x="11" y="51"/>
                  </a:lnTo>
                  <a:lnTo>
                    <a:pt x="12" y="49"/>
                  </a:lnTo>
                  <a:lnTo>
                    <a:pt x="12" y="47"/>
                  </a:lnTo>
                  <a:lnTo>
                    <a:pt x="12" y="47"/>
                  </a:lnTo>
                  <a:lnTo>
                    <a:pt x="13" y="27"/>
                  </a:lnTo>
                  <a:lnTo>
                    <a:pt x="13" y="17"/>
                  </a:lnTo>
                  <a:lnTo>
                    <a:pt x="16" y="6"/>
                  </a:lnTo>
                  <a:lnTo>
                    <a:pt x="16" y="6"/>
                  </a:lnTo>
                  <a:lnTo>
                    <a:pt x="16" y="4"/>
                  </a:lnTo>
                  <a:lnTo>
                    <a:pt x="15" y="2"/>
                  </a:lnTo>
                  <a:lnTo>
                    <a:pt x="12" y="0"/>
                  </a:lnTo>
                  <a:lnTo>
                    <a:pt x="7" y="0"/>
                  </a:lnTo>
                  <a:lnTo>
                    <a:pt x="5" y="1"/>
                  </a:lnTo>
                  <a:lnTo>
                    <a:pt x="4" y="4"/>
                  </a:lnTo>
                  <a:lnTo>
                    <a:pt x="4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 sz="2400"/>
            </a:p>
          </p:txBody>
        </p:sp>
        <p:sp>
          <p:nvSpPr>
            <p:cNvPr id="146" name="Freeform 856"/>
            <p:cNvSpPr/>
            <p:nvPr/>
          </p:nvSpPr>
          <p:spPr bwMode="auto">
            <a:xfrm>
              <a:off x="4686301" y="3459163"/>
              <a:ext cx="4763" cy="28575"/>
            </a:xfrm>
            <a:custGeom>
              <a:cxnLst>
                <a:cxn ang="0">
                  <a:pos x="4" y="5"/>
                </a:cxn>
                <a:cxn ang="0">
                  <a:pos x="4" y="5"/>
                </a:cxn>
                <a:cxn ang="0">
                  <a:pos x="2" y="19"/>
                </a:cxn>
                <a:cxn ang="0">
                  <a:pos x="0" y="27"/>
                </a:cxn>
                <a:cxn ang="0">
                  <a:pos x="0" y="35"/>
                </a:cxn>
                <a:cxn ang="0">
                  <a:pos x="0" y="66"/>
                </a:cxn>
                <a:cxn ang="0">
                  <a:pos x="0" y="66"/>
                </a:cxn>
                <a:cxn ang="0">
                  <a:pos x="0" y="68"/>
                </a:cxn>
                <a:cxn ang="0">
                  <a:pos x="2" y="70"/>
                </a:cxn>
                <a:cxn ang="0">
                  <a:pos x="6" y="72"/>
                </a:cxn>
                <a:cxn ang="0">
                  <a:pos x="10" y="70"/>
                </a:cxn>
                <a:cxn ang="0">
                  <a:pos x="11" y="68"/>
                </a:cxn>
                <a:cxn ang="0">
                  <a:pos x="11" y="66"/>
                </a:cxn>
                <a:cxn ang="0">
                  <a:pos x="11" y="35"/>
                </a:cxn>
                <a:cxn ang="0">
                  <a:pos x="11" y="35"/>
                </a:cxn>
                <a:cxn ang="0">
                  <a:pos x="12" y="27"/>
                </a:cxn>
                <a:cxn ang="0">
                  <a:pos x="14" y="19"/>
                </a:cxn>
                <a:cxn ang="0">
                  <a:pos x="15" y="5"/>
                </a:cxn>
                <a:cxn ang="0">
                  <a:pos x="15" y="5"/>
                </a:cxn>
                <a:cxn ang="0">
                  <a:pos x="15" y="2"/>
                </a:cxn>
                <a:cxn ang="0">
                  <a:pos x="14" y="1"/>
                </a:cxn>
                <a:cxn ang="0">
                  <a:pos x="12" y="0"/>
                </a:cxn>
                <a:cxn ang="0">
                  <a:pos x="10" y="0"/>
                </a:cxn>
                <a:cxn ang="0">
                  <a:pos x="6" y="1"/>
                </a:cxn>
                <a:cxn ang="0">
                  <a:pos x="4" y="2"/>
                </a:cxn>
                <a:cxn ang="0">
                  <a:pos x="4" y="5"/>
                </a:cxn>
                <a:cxn ang="0">
                  <a:pos x="4" y="5"/>
                </a:cxn>
              </a:cxnLst>
              <a:rect b="b" l="0" r="r" t="0"/>
              <a:pathLst>
                <a:path h="72" w="15">
                  <a:moveTo>
                    <a:pt x="4" y="5"/>
                  </a:moveTo>
                  <a:lnTo>
                    <a:pt x="4" y="5"/>
                  </a:lnTo>
                  <a:lnTo>
                    <a:pt x="2" y="19"/>
                  </a:lnTo>
                  <a:lnTo>
                    <a:pt x="0" y="27"/>
                  </a:lnTo>
                  <a:lnTo>
                    <a:pt x="0" y="35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0" y="68"/>
                  </a:lnTo>
                  <a:lnTo>
                    <a:pt x="2" y="70"/>
                  </a:lnTo>
                  <a:lnTo>
                    <a:pt x="6" y="72"/>
                  </a:lnTo>
                  <a:lnTo>
                    <a:pt x="10" y="70"/>
                  </a:lnTo>
                  <a:lnTo>
                    <a:pt x="11" y="68"/>
                  </a:lnTo>
                  <a:lnTo>
                    <a:pt x="11" y="66"/>
                  </a:lnTo>
                  <a:lnTo>
                    <a:pt x="11" y="35"/>
                  </a:lnTo>
                  <a:lnTo>
                    <a:pt x="11" y="35"/>
                  </a:lnTo>
                  <a:lnTo>
                    <a:pt x="12" y="27"/>
                  </a:lnTo>
                  <a:lnTo>
                    <a:pt x="14" y="19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15" y="2"/>
                  </a:lnTo>
                  <a:lnTo>
                    <a:pt x="14" y="1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6" y="1"/>
                  </a:lnTo>
                  <a:lnTo>
                    <a:pt x="4" y="2"/>
                  </a:lnTo>
                  <a:lnTo>
                    <a:pt x="4" y="5"/>
                  </a:lnTo>
                  <a:lnTo>
                    <a:pt x="4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 sz="2400"/>
            </a:p>
          </p:txBody>
        </p:sp>
        <p:sp>
          <p:nvSpPr>
            <p:cNvPr id="147" name="Freeform 857"/>
            <p:cNvSpPr/>
            <p:nvPr/>
          </p:nvSpPr>
          <p:spPr bwMode="auto">
            <a:xfrm>
              <a:off x="4621213" y="3276601"/>
              <a:ext cx="4763" cy="22225"/>
            </a:xfrm>
            <a:custGeom>
              <a:cxnLst>
                <a:cxn ang="0">
                  <a:pos x="10" y="5"/>
                </a:cxn>
                <a:cxn ang="0">
                  <a:pos x="10" y="5"/>
                </a:cxn>
                <a:cxn ang="0">
                  <a:pos x="10" y="3"/>
                </a:cxn>
                <a:cxn ang="0">
                  <a:pos x="9" y="2"/>
                </a:cxn>
                <a:cxn ang="0">
                  <a:pos x="5" y="0"/>
                </a:cxn>
                <a:cxn ang="0">
                  <a:pos x="1" y="2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1" y="28"/>
                </a:cxn>
                <a:cxn ang="0">
                  <a:pos x="4" y="51"/>
                </a:cxn>
                <a:cxn ang="0">
                  <a:pos x="4" y="51"/>
                </a:cxn>
                <a:cxn ang="0">
                  <a:pos x="4" y="54"/>
                </a:cxn>
                <a:cxn ang="0">
                  <a:pos x="5" y="55"/>
                </a:cxn>
                <a:cxn ang="0">
                  <a:pos x="9" y="56"/>
                </a:cxn>
                <a:cxn ang="0">
                  <a:pos x="13" y="55"/>
                </a:cxn>
                <a:cxn ang="0">
                  <a:pos x="14" y="54"/>
                </a:cxn>
                <a:cxn ang="0">
                  <a:pos x="14" y="51"/>
                </a:cxn>
                <a:cxn ang="0">
                  <a:pos x="14" y="51"/>
                </a:cxn>
                <a:cxn ang="0">
                  <a:pos x="13" y="28"/>
                </a:cxn>
                <a:cxn ang="0">
                  <a:pos x="10" y="5"/>
                </a:cxn>
                <a:cxn ang="0">
                  <a:pos x="10" y="5"/>
                </a:cxn>
              </a:cxnLst>
              <a:rect b="b" l="0" r="r" t="0"/>
              <a:pathLst>
                <a:path h="56" w="14">
                  <a:moveTo>
                    <a:pt x="10" y="5"/>
                  </a:moveTo>
                  <a:lnTo>
                    <a:pt x="10" y="5"/>
                  </a:lnTo>
                  <a:lnTo>
                    <a:pt x="10" y="3"/>
                  </a:lnTo>
                  <a:lnTo>
                    <a:pt x="9" y="2"/>
                  </a:lnTo>
                  <a:lnTo>
                    <a:pt x="5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lnTo>
                    <a:pt x="1" y="28"/>
                  </a:lnTo>
                  <a:lnTo>
                    <a:pt x="4" y="51"/>
                  </a:lnTo>
                  <a:lnTo>
                    <a:pt x="4" y="51"/>
                  </a:lnTo>
                  <a:lnTo>
                    <a:pt x="4" y="54"/>
                  </a:lnTo>
                  <a:lnTo>
                    <a:pt x="5" y="55"/>
                  </a:lnTo>
                  <a:lnTo>
                    <a:pt x="9" y="56"/>
                  </a:lnTo>
                  <a:lnTo>
                    <a:pt x="13" y="55"/>
                  </a:lnTo>
                  <a:lnTo>
                    <a:pt x="14" y="54"/>
                  </a:lnTo>
                  <a:lnTo>
                    <a:pt x="14" y="51"/>
                  </a:lnTo>
                  <a:lnTo>
                    <a:pt x="14" y="51"/>
                  </a:lnTo>
                  <a:lnTo>
                    <a:pt x="13" y="28"/>
                  </a:lnTo>
                  <a:lnTo>
                    <a:pt x="10" y="5"/>
                  </a:lnTo>
                  <a:lnTo>
                    <a:pt x="10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 sz="2400"/>
            </a:p>
          </p:txBody>
        </p:sp>
        <p:sp>
          <p:nvSpPr>
            <p:cNvPr id="148" name="Freeform 858"/>
            <p:cNvSpPr/>
            <p:nvPr/>
          </p:nvSpPr>
          <p:spPr bwMode="auto">
            <a:xfrm>
              <a:off x="4646613" y="3281363"/>
              <a:ext cx="7938" cy="19050"/>
            </a:xfrm>
            <a:custGeom>
              <a:cxnLst>
                <a:cxn ang="0">
                  <a:pos x="8" y="3"/>
                </a:cxn>
                <a:cxn ang="0">
                  <a:pos x="8" y="3"/>
                </a:cxn>
                <a:cxn ang="0">
                  <a:pos x="3" y="22"/>
                </a:cxn>
                <a:cxn ang="0">
                  <a:pos x="1" y="33"/>
                </a:cxn>
                <a:cxn ang="0">
                  <a:pos x="0" y="43"/>
                </a:cxn>
                <a:cxn ang="0">
                  <a:pos x="0" y="43"/>
                </a:cxn>
                <a:cxn ang="0">
                  <a:pos x="0" y="46"/>
                </a:cxn>
                <a:cxn ang="0">
                  <a:pos x="1" y="47"/>
                </a:cxn>
                <a:cxn ang="0">
                  <a:pos x="5" y="48"/>
                </a:cxn>
                <a:cxn ang="0">
                  <a:pos x="9" y="47"/>
                </a:cxn>
                <a:cxn ang="0">
                  <a:pos x="11" y="46"/>
                </a:cxn>
                <a:cxn ang="0">
                  <a:pos x="12" y="43"/>
                </a:cxn>
                <a:cxn ang="0">
                  <a:pos x="12" y="43"/>
                </a:cxn>
                <a:cxn ang="0">
                  <a:pos x="12" y="34"/>
                </a:cxn>
                <a:cxn ang="0">
                  <a:pos x="14" y="25"/>
                </a:cxn>
                <a:cxn ang="0">
                  <a:pos x="20" y="7"/>
                </a:cxn>
                <a:cxn ang="0">
                  <a:pos x="20" y="7"/>
                </a:cxn>
                <a:cxn ang="0">
                  <a:pos x="20" y="4"/>
                </a:cxn>
                <a:cxn ang="0">
                  <a:pos x="18" y="1"/>
                </a:cxn>
                <a:cxn ang="0">
                  <a:pos x="16" y="0"/>
                </a:cxn>
                <a:cxn ang="0">
                  <a:pos x="11" y="0"/>
                </a:cxn>
                <a:cxn ang="0">
                  <a:pos x="9" y="1"/>
                </a:cxn>
                <a:cxn ang="0">
                  <a:pos x="8" y="3"/>
                </a:cxn>
                <a:cxn ang="0">
                  <a:pos x="8" y="3"/>
                </a:cxn>
              </a:cxnLst>
              <a:rect b="b" l="0" r="r" t="0"/>
              <a:pathLst>
                <a:path h="48" w="20">
                  <a:moveTo>
                    <a:pt x="8" y="3"/>
                  </a:moveTo>
                  <a:lnTo>
                    <a:pt x="8" y="3"/>
                  </a:lnTo>
                  <a:lnTo>
                    <a:pt x="3" y="22"/>
                  </a:lnTo>
                  <a:lnTo>
                    <a:pt x="1" y="33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0" y="46"/>
                  </a:lnTo>
                  <a:lnTo>
                    <a:pt x="1" y="47"/>
                  </a:lnTo>
                  <a:lnTo>
                    <a:pt x="5" y="48"/>
                  </a:lnTo>
                  <a:lnTo>
                    <a:pt x="9" y="47"/>
                  </a:lnTo>
                  <a:lnTo>
                    <a:pt x="11" y="46"/>
                  </a:lnTo>
                  <a:lnTo>
                    <a:pt x="12" y="43"/>
                  </a:lnTo>
                  <a:lnTo>
                    <a:pt x="12" y="43"/>
                  </a:lnTo>
                  <a:lnTo>
                    <a:pt x="12" y="34"/>
                  </a:lnTo>
                  <a:lnTo>
                    <a:pt x="14" y="25"/>
                  </a:lnTo>
                  <a:lnTo>
                    <a:pt x="20" y="7"/>
                  </a:lnTo>
                  <a:lnTo>
                    <a:pt x="20" y="7"/>
                  </a:lnTo>
                  <a:lnTo>
                    <a:pt x="20" y="4"/>
                  </a:lnTo>
                  <a:lnTo>
                    <a:pt x="18" y="1"/>
                  </a:lnTo>
                  <a:lnTo>
                    <a:pt x="16" y="0"/>
                  </a:lnTo>
                  <a:lnTo>
                    <a:pt x="11" y="0"/>
                  </a:lnTo>
                  <a:lnTo>
                    <a:pt x="9" y="1"/>
                  </a:lnTo>
                  <a:lnTo>
                    <a:pt x="8" y="3"/>
                  </a:lnTo>
                  <a:lnTo>
                    <a:pt x="8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 sz="2400"/>
            </a:p>
          </p:txBody>
        </p:sp>
        <p:sp>
          <p:nvSpPr>
            <p:cNvPr id="149" name="Freeform 859"/>
            <p:cNvSpPr/>
            <p:nvPr/>
          </p:nvSpPr>
          <p:spPr bwMode="auto">
            <a:xfrm>
              <a:off x="4673601" y="3286126"/>
              <a:ext cx="6350" cy="22225"/>
            </a:xfrm>
            <a:custGeom>
              <a:cxnLst>
                <a:cxn ang="0">
                  <a:pos x="4" y="6"/>
                </a:cxn>
                <a:cxn ang="0">
                  <a:pos x="4" y="6"/>
                </a:cxn>
                <a:cxn ang="0">
                  <a:pos x="3" y="29"/>
                </a:cxn>
                <a:cxn ang="0">
                  <a:pos x="0" y="51"/>
                </a:cxn>
                <a:cxn ang="0">
                  <a:pos x="0" y="51"/>
                </a:cxn>
                <a:cxn ang="0">
                  <a:pos x="1" y="54"/>
                </a:cxn>
                <a:cxn ang="0">
                  <a:pos x="3" y="55"/>
                </a:cxn>
                <a:cxn ang="0">
                  <a:pos x="7" y="58"/>
                </a:cxn>
                <a:cxn ang="0">
                  <a:pos x="11" y="55"/>
                </a:cxn>
                <a:cxn ang="0">
                  <a:pos x="12" y="54"/>
                </a:cxn>
                <a:cxn ang="0">
                  <a:pos x="12" y="51"/>
                </a:cxn>
                <a:cxn ang="0">
                  <a:pos x="12" y="51"/>
                </a:cxn>
                <a:cxn ang="0">
                  <a:pos x="14" y="29"/>
                </a:cxn>
                <a:cxn ang="0">
                  <a:pos x="16" y="6"/>
                </a:cxn>
                <a:cxn ang="0">
                  <a:pos x="16" y="6"/>
                </a:cxn>
                <a:cxn ang="0">
                  <a:pos x="16" y="4"/>
                </a:cxn>
                <a:cxn ang="0">
                  <a:pos x="14" y="2"/>
                </a:cxn>
                <a:cxn ang="0">
                  <a:pos x="11" y="0"/>
                </a:cxn>
                <a:cxn ang="0">
                  <a:pos x="7" y="2"/>
                </a:cxn>
                <a:cxn ang="0">
                  <a:pos x="5" y="4"/>
                </a:cxn>
                <a:cxn ang="0">
                  <a:pos x="4" y="6"/>
                </a:cxn>
                <a:cxn ang="0">
                  <a:pos x="4" y="6"/>
                </a:cxn>
              </a:cxnLst>
              <a:rect b="b" l="0" r="r" t="0"/>
              <a:pathLst>
                <a:path h="57" w="16">
                  <a:moveTo>
                    <a:pt x="4" y="6"/>
                  </a:moveTo>
                  <a:lnTo>
                    <a:pt x="4" y="6"/>
                  </a:lnTo>
                  <a:lnTo>
                    <a:pt x="3" y="29"/>
                  </a:lnTo>
                  <a:lnTo>
                    <a:pt x="0" y="51"/>
                  </a:lnTo>
                  <a:lnTo>
                    <a:pt x="0" y="51"/>
                  </a:lnTo>
                  <a:lnTo>
                    <a:pt x="1" y="54"/>
                  </a:lnTo>
                  <a:lnTo>
                    <a:pt x="3" y="55"/>
                  </a:lnTo>
                  <a:lnTo>
                    <a:pt x="7" y="58"/>
                  </a:lnTo>
                  <a:lnTo>
                    <a:pt x="11" y="55"/>
                  </a:lnTo>
                  <a:lnTo>
                    <a:pt x="12" y="54"/>
                  </a:lnTo>
                  <a:lnTo>
                    <a:pt x="12" y="51"/>
                  </a:lnTo>
                  <a:lnTo>
                    <a:pt x="12" y="51"/>
                  </a:lnTo>
                  <a:lnTo>
                    <a:pt x="14" y="29"/>
                  </a:lnTo>
                  <a:lnTo>
                    <a:pt x="16" y="6"/>
                  </a:lnTo>
                  <a:lnTo>
                    <a:pt x="16" y="6"/>
                  </a:lnTo>
                  <a:lnTo>
                    <a:pt x="16" y="4"/>
                  </a:lnTo>
                  <a:lnTo>
                    <a:pt x="14" y="2"/>
                  </a:lnTo>
                  <a:lnTo>
                    <a:pt x="11" y="0"/>
                  </a:lnTo>
                  <a:lnTo>
                    <a:pt x="7" y="2"/>
                  </a:lnTo>
                  <a:lnTo>
                    <a:pt x="5" y="4"/>
                  </a:lnTo>
                  <a:lnTo>
                    <a:pt x="4" y="6"/>
                  </a:lnTo>
                  <a:lnTo>
                    <a:pt x="4" y="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 sz="2400"/>
            </a:p>
          </p:txBody>
        </p:sp>
        <p:sp>
          <p:nvSpPr>
            <p:cNvPr id="150" name="Freeform 860"/>
            <p:cNvSpPr/>
            <p:nvPr/>
          </p:nvSpPr>
          <p:spPr bwMode="auto">
            <a:xfrm>
              <a:off x="4757738" y="3371851"/>
              <a:ext cx="4763" cy="26988"/>
            </a:xfrm>
            <a:custGeom>
              <a:cxnLst>
                <a:cxn ang="0">
                  <a:pos x="0" y="5"/>
                </a:cxn>
                <a:cxn ang="0">
                  <a:pos x="0" y="62"/>
                </a:cxn>
                <a:cxn ang="0">
                  <a:pos x="0" y="62"/>
                </a:cxn>
                <a:cxn ang="0">
                  <a:pos x="2" y="65"/>
                </a:cxn>
                <a:cxn ang="0">
                  <a:pos x="3" y="66"/>
                </a:cxn>
                <a:cxn ang="0">
                  <a:pos x="7" y="68"/>
                </a:cxn>
                <a:cxn ang="0">
                  <a:pos x="11" y="66"/>
                </a:cxn>
                <a:cxn ang="0">
                  <a:pos x="12" y="65"/>
                </a:cxn>
                <a:cxn ang="0">
                  <a:pos x="12" y="62"/>
                </a:cxn>
                <a:cxn ang="0">
                  <a:pos x="12" y="5"/>
                </a:cxn>
                <a:cxn ang="0">
                  <a:pos x="12" y="5"/>
                </a:cxn>
                <a:cxn ang="0">
                  <a:pos x="12" y="2"/>
                </a:cxn>
                <a:cxn ang="0">
                  <a:pos x="11" y="1"/>
                </a:cxn>
                <a:cxn ang="0">
                  <a:pos x="7" y="0"/>
                </a:cxn>
                <a:cxn ang="0">
                  <a:pos x="3" y="1"/>
                </a:cxn>
                <a:cxn ang="0">
                  <a:pos x="2" y="2"/>
                </a:cxn>
                <a:cxn ang="0">
                  <a:pos x="0" y="5"/>
                </a:cxn>
                <a:cxn ang="0">
                  <a:pos x="0" y="5"/>
                </a:cxn>
              </a:cxnLst>
              <a:rect b="b" l="0" r="r" t="0"/>
              <a:pathLst>
                <a:path h="68" w="12">
                  <a:moveTo>
                    <a:pt x="0" y="5"/>
                  </a:moveTo>
                  <a:lnTo>
                    <a:pt x="0" y="62"/>
                  </a:lnTo>
                  <a:lnTo>
                    <a:pt x="0" y="62"/>
                  </a:lnTo>
                  <a:lnTo>
                    <a:pt x="2" y="65"/>
                  </a:lnTo>
                  <a:lnTo>
                    <a:pt x="3" y="66"/>
                  </a:lnTo>
                  <a:lnTo>
                    <a:pt x="7" y="68"/>
                  </a:lnTo>
                  <a:lnTo>
                    <a:pt x="11" y="66"/>
                  </a:lnTo>
                  <a:lnTo>
                    <a:pt x="12" y="65"/>
                  </a:lnTo>
                  <a:lnTo>
                    <a:pt x="12" y="62"/>
                  </a:lnTo>
                  <a:lnTo>
                    <a:pt x="12" y="5"/>
                  </a:lnTo>
                  <a:lnTo>
                    <a:pt x="12" y="5"/>
                  </a:lnTo>
                  <a:lnTo>
                    <a:pt x="12" y="2"/>
                  </a:lnTo>
                  <a:lnTo>
                    <a:pt x="11" y="1"/>
                  </a:lnTo>
                  <a:lnTo>
                    <a:pt x="7" y="0"/>
                  </a:lnTo>
                  <a:lnTo>
                    <a:pt x="3" y="1"/>
                  </a:lnTo>
                  <a:lnTo>
                    <a:pt x="2" y="2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 sz="2400"/>
            </a:p>
          </p:txBody>
        </p:sp>
        <p:sp>
          <p:nvSpPr>
            <p:cNvPr id="151" name="Freeform 861"/>
            <p:cNvSpPr/>
            <p:nvPr/>
          </p:nvSpPr>
          <p:spPr bwMode="auto">
            <a:xfrm>
              <a:off x="4781551" y="3379788"/>
              <a:ext cx="7938" cy="14288"/>
            </a:xfrm>
            <a:custGeom>
              <a:cxnLst>
                <a:cxn ang="0">
                  <a:pos x="8" y="4"/>
                </a:cxn>
                <a:cxn ang="0">
                  <a:pos x="8" y="4"/>
                </a:cxn>
                <a:cxn ang="0">
                  <a:pos x="4" y="14"/>
                </a:cxn>
                <a:cxn ang="0">
                  <a:pos x="1" y="26"/>
                </a:cxn>
                <a:cxn ang="0">
                  <a:pos x="1" y="26"/>
                </a:cxn>
                <a:cxn ang="0">
                  <a:pos x="0" y="29"/>
                </a:cxn>
                <a:cxn ang="0">
                  <a:pos x="0" y="31"/>
                </a:cxn>
                <a:cxn ang="0">
                  <a:pos x="4" y="34"/>
                </a:cxn>
                <a:cxn ang="0">
                  <a:pos x="5" y="35"/>
                </a:cxn>
                <a:cxn ang="0">
                  <a:pos x="8" y="35"/>
                </a:cxn>
                <a:cxn ang="0">
                  <a:pos x="9" y="34"/>
                </a:cxn>
                <a:cxn ang="0">
                  <a:pos x="10" y="31"/>
                </a:cxn>
                <a:cxn ang="0">
                  <a:pos x="10" y="31"/>
                </a:cxn>
                <a:cxn ang="0">
                  <a:pos x="14" y="21"/>
                </a:cxn>
                <a:cxn ang="0">
                  <a:pos x="18" y="9"/>
                </a:cxn>
                <a:cxn ang="0">
                  <a:pos x="18" y="9"/>
                </a:cxn>
                <a:cxn ang="0">
                  <a:pos x="18" y="6"/>
                </a:cxn>
                <a:cxn ang="0">
                  <a:pos x="18" y="4"/>
                </a:cxn>
                <a:cxn ang="0">
                  <a:pos x="15" y="1"/>
                </a:cxn>
                <a:cxn ang="0">
                  <a:pos x="13" y="0"/>
                </a:cxn>
                <a:cxn ang="0">
                  <a:pos x="12" y="0"/>
                </a:cxn>
                <a:cxn ang="0">
                  <a:pos x="10" y="1"/>
                </a:cxn>
                <a:cxn ang="0">
                  <a:pos x="8" y="4"/>
                </a:cxn>
                <a:cxn ang="0">
                  <a:pos x="8" y="4"/>
                </a:cxn>
              </a:cxnLst>
              <a:rect b="b" l="0" r="r" t="0"/>
              <a:pathLst>
                <a:path h="35" w="18">
                  <a:moveTo>
                    <a:pt x="8" y="4"/>
                  </a:moveTo>
                  <a:lnTo>
                    <a:pt x="8" y="4"/>
                  </a:lnTo>
                  <a:lnTo>
                    <a:pt x="4" y="14"/>
                  </a:lnTo>
                  <a:lnTo>
                    <a:pt x="1" y="26"/>
                  </a:lnTo>
                  <a:lnTo>
                    <a:pt x="1" y="26"/>
                  </a:lnTo>
                  <a:lnTo>
                    <a:pt x="0" y="29"/>
                  </a:lnTo>
                  <a:lnTo>
                    <a:pt x="0" y="31"/>
                  </a:lnTo>
                  <a:lnTo>
                    <a:pt x="4" y="34"/>
                  </a:lnTo>
                  <a:lnTo>
                    <a:pt x="5" y="35"/>
                  </a:lnTo>
                  <a:lnTo>
                    <a:pt x="8" y="35"/>
                  </a:lnTo>
                  <a:lnTo>
                    <a:pt x="9" y="34"/>
                  </a:lnTo>
                  <a:lnTo>
                    <a:pt x="10" y="31"/>
                  </a:lnTo>
                  <a:lnTo>
                    <a:pt x="10" y="31"/>
                  </a:lnTo>
                  <a:lnTo>
                    <a:pt x="14" y="21"/>
                  </a:lnTo>
                  <a:lnTo>
                    <a:pt x="18" y="9"/>
                  </a:lnTo>
                  <a:lnTo>
                    <a:pt x="18" y="9"/>
                  </a:lnTo>
                  <a:lnTo>
                    <a:pt x="18" y="6"/>
                  </a:lnTo>
                  <a:lnTo>
                    <a:pt x="18" y="4"/>
                  </a:lnTo>
                  <a:lnTo>
                    <a:pt x="15" y="1"/>
                  </a:lnTo>
                  <a:lnTo>
                    <a:pt x="13" y="0"/>
                  </a:lnTo>
                  <a:lnTo>
                    <a:pt x="12" y="0"/>
                  </a:lnTo>
                  <a:lnTo>
                    <a:pt x="10" y="1"/>
                  </a:lnTo>
                  <a:lnTo>
                    <a:pt x="8" y="4"/>
                  </a:lnTo>
                  <a:lnTo>
                    <a:pt x="8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 sz="2400"/>
            </a:p>
          </p:txBody>
        </p:sp>
        <p:sp>
          <p:nvSpPr>
            <p:cNvPr id="152" name="Freeform 862"/>
            <p:cNvSpPr/>
            <p:nvPr/>
          </p:nvSpPr>
          <p:spPr bwMode="auto">
            <a:xfrm>
              <a:off x="4351338" y="3216276"/>
              <a:ext cx="368300" cy="204788"/>
            </a:xfrm>
            <a:custGeom>
              <a:cxnLst>
                <a:cxn ang="0">
                  <a:pos x="865" y="427"/>
                </a:cxn>
                <a:cxn ang="0">
                  <a:pos x="804" y="438"/>
                </a:cxn>
                <a:cxn ang="0">
                  <a:pos x="707" y="431"/>
                </a:cxn>
                <a:cxn ang="0">
                  <a:pos x="576" y="403"/>
                </a:cxn>
                <a:cxn ang="0">
                  <a:pos x="508" y="378"/>
                </a:cxn>
                <a:cxn ang="0">
                  <a:pos x="437" y="336"/>
                </a:cxn>
                <a:cxn ang="0">
                  <a:pos x="418" y="323"/>
                </a:cxn>
                <a:cxn ang="0">
                  <a:pos x="407" y="319"/>
                </a:cxn>
                <a:cxn ang="0">
                  <a:pos x="384" y="329"/>
                </a:cxn>
                <a:cxn ang="0">
                  <a:pos x="365" y="348"/>
                </a:cxn>
                <a:cxn ang="0">
                  <a:pos x="343" y="377"/>
                </a:cxn>
                <a:cxn ang="0">
                  <a:pos x="274" y="431"/>
                </a:cxn>
                <a:cxn ang="0">
                  <a:pos x="228" y="457"/>
                </a:cxn>
                <a:cxn ang="0">
                  <a:pos x="159" y="470"/>
                </a:cxn>
                <a:cxn ang="0">
                  <a:pos x="96" y="451"/>
                </a:cxn>
                <a:cxn ang="0">
                  <a:pos x="53" y="400"/>
                </a:cxn>
                <a:cxn ang="0">
                  <a:pos x="45" y="355"/>
                </a:cxn>
                <a:cxn ang="0">
                  <a:pos x="63" y="308"/>
                </a:cxn>
                <a:cxn ang="0">
                  <a:pos x="121" y="250"/>
                </a:cxn>
                <a:cxn ang="0">
                  <a:pos x="185" y="198"/>
                </a:cxn>
                <a:cxn ang="0">
                  <a:pos x="255" y="140"/>
                </a:cxn>
                <a:cxn ang="0">
                  <a:pos x="334" y="76"/>
                </a:cxn>
                <a:cxn ang="0">
                  <a:pos x="393" y="58"/>
                </a:cxn>
                <a:cxn ang="0">
                  <a:pos x="541" y="55"/>
                </a:cxn>
                <a:cxn ang="0">
                  <a:pos x="648" y="54"/>
                </a:cxn>
                <a:cxn ang="0">
                  <a:pos x="773" y="49"/>
                </a:cxn>
                <a:cxn ang="0">
                  <a:pos x="811" y="59"/>
                </a:cxn>
                <a:cxn ang="0">
                  <a:pos x="838" y="49"/>
                </a:cxn>
                <a:cxn ang="0">
                  <a:pos x="839" y="25"/>
                </a:cxn>
                <a:cxn ang="0">
                  <a:pos x="824" y="9"/>
                </a:cxn>
                <a:cxn ang="0">
                  <a:pos x="784" y="3"/>
                </a:cxn>
                <a:cxn ang="0">
                  <a:pos x="610" y="8"/>
                </a:cxn>
                <a:cxn ang="0">
                  <a:pos x="512" y="11"/>
                </a:cxn>
                <a:cxn ang="0">
                  <a:pos x="384" y="12"/>
                </a:cxn>
                <a:cxn ang="0">
                  <a:pos x="323" y="29"/>
                </a:cxn>
                <a:cxn ang="0">
                  <a:pos x="267" y="67"/>
                </a:cxn>
                <a:cxn ang="0">
                  <a:pos x="68" y="236"/>
                </a:cxn>
                <a:cxn ang="0">
                  <a:pos x="24" y="285"/>
                </a:cxn>
                <a:cxn ang="0">
                  <a:pos x="6" y="330"/>
                </a:cxn>
                <a:cxn ang="0">
                  <a:pos x="2" y="378"/>
                </a:cxn>
                <a:cxn ang="0">
                  <a:pos x="11" y="419"/>
                </a:cxn>
                <a:cxn ang="0">
                  <a:pos x="33" y="461"/>
                </a:cxn>
                <a:cxn ang="0">
                  <a:pos x="68" y="493"/>
                </a:cxn>
                <a:cxn ang="0">
                  <a:pos x="112" y="513"/>
                </a:cxn>
                <a:cxn ang="0">
                  <a:pos x="159" y="516"/>
                </a:cxn>
                <a:cxn ang="0">
                  <a:pos x="238" y="499"/>
                </a:cxn>
                <a:cxn ang="0">
                  <a:pos x="284" y="479"/>
                </a:cxn>
                <a:cxn ang="0">
                  <a:pos x="363" y="419"/>
                </a:cxn>
                <a:cxn ang="0">
                  <a:pos x="395" y="389"/>
                </a:cxn>
                <a:cxn ang="0">
                  <a:pos x="405" y="373"/>
                </a:cxn>
                <a:cxn ang="0">
                  <a:pos x="435" y="385"/>
                </a:cxn>
                <a:cxn ang="0">
                  <a:pos x="508" y="429"/>
                </a:cxn>
                <a:cxn ang="0">
                  <a:pos x="588" y="451"/>
                </a:cxn>
                <a:cxn ang="0">
                  <a:pos x="696" y="476"/>
                </a:cxn>
                <a:cxn ang="0">
                  <a:pos x="811" y="484"/>
                </a:cxn>
                <a:cxn ang="0">
                  <a:pos x="874" y="472"/>
                </a:cxn>
                <a:cxn ang="0">
                  <a:pos x="916" y="453"/>
                </a:cxn>
                <a:cxn ang="0">
                  <a:pos x="925" y="437"/>
                </a:cxn>
                <a:cxn ang="0">
                  <a:pos x="917" y="414"/>
                </a:cxn>
                <a:cxn ang="0">
                  <a:pos x="902" y="410"/>
                </a:cxn>
              </a:cxnLst>
              <a:rect b="b" l="0" r="r" t="0"/>
              <a:pathLst>
                <a:path h="517" w="925">
                  <a:moveTo>
                    <a:pt x="892" y="412"/>
                  </a:moveTo>
                  <a:lnTo>
                    <a:pt x="892" y="412"/>
                  </a:lnTo>
                  <a:lnTo>
                    <a:pt x="879" y="420"/>
                  </a:lnTo>
                  <a:lnTo>
                    <a:pt x="865" y="427"/>
                  </a:lnTo>
                  <a:lnTo>
                    <a:pt x="849" y="432"/>
                  </a:lnTo>
                  <a:lnTo>
                    <a:pt x="835" y="436"/>
                  </a:lnTo>
                  <a:lnTo>
                    <a:pt x="819" y="437"/>
                  </a:lnTo>
                  <a:lnTo>
                    <a:pt x="804" y="438"/>
                  </a:lnTo>
                  <a:lnTo>
                    <a:pt x="788" y="438"/>
                  </a:lnTo>
                  <a:lnTo>
                    <a:pt x="771" y="438"/>
                  </a:lnTo>
                  <a:lnTo>
                    <a:pt x="739" y="436"/>
                  </a:lnTo>
                  <a:lnTo>
                    <a:pt x="707" y="431"/>
                  </a:lnTo>
                  <a:lnTo>
                    <a:pt x="647" y="419"/>
                  </a:lnTo>
                  <a:lnTo>
                    <a:pt x="647" y="419"/>
                  </a:lnTo>
                  <a:lnTo>
                    <a:pt x="611" y="412"/>
                  </a:lnTo>
                  <a:lnTo>
                    <a:pt x="576" y="403"/>
                  </a:lnTo>
                  <a:lnTo>
                    <a:pt x="542" y="393"/>
                  </a:lnTo>
                  <a:lnTo>
                    <a:pt x="525" y="386"/>
                  </a:lnTo>
                  <a:lnTo>
                    <a:pt x="508" y="378"/>
                  </a:lnTo>
                  <a:lnTo>
                    <a:pt x="508" y="378"/>
                  </a:lnTo>
                  <a:lnTo>
                    <a:pt x="488" y="368"/>
                  </a:lnTo>
                  <a:lnTo>
                    <a:pt x="467" y="355"/>
                  </a:lnTo>
                  <a:lnTo>
                    <a:pt x="448" y="342"/>
                  </a:lnTo>
                  <a:lnTo>
                    <a:pt x="437" y="336"/>
                  </a:lnTo>
                  <a:lnTo>
                    <a:pt x="427" y="331"/>
                  </a:lnTo>
                  <a:lnTo>
                    <a:pt x="427" y="331"/>
                  </a:lnTo>
                  <a:lnTo>
                    <a:pt x="423" y="327"/>
                  </a:lnTo>
                  <a:lnTo>
                    <a:pt x="418" y="323"/>
                  </a:lnTo>
                  <a:lnTo>
                    <a:pt x="418" y="323"/>
                  </a:lnTo>
                  <a:lnTo>
                    <a:pt x="412" y="321"/>
                  </a:lnTo>
                  <a:lnTo>
                    <a:pt x="407" y="319"/>
                  </a:lnTo>
                  <a:lnTo>
                    <a:pt x="407" y="319"/>
                  </a:lnTo>
                  <a:lnTo>
                    <a:pt x="399" y="318"/>
                  </a:lnTo>
                  <a:lnTo>
                    <a:pt x="393" y="321"/>
                  </a:lnTo>
                  <a:lnTo>
                    <a:pt x="388" y="323"/>
                  </a:lnTo>
                  <a:lnTo>
                    <a:pt x="384" y="329"/>
                  </a:lnTo>
                  <a:lnTo>
                    <a:pt x="384" y="329"/>
                  </a:lnTo>
                  <a:lnTo>
                    <a:pt x="376" y="334"/>
                  </a:lnTo>
                  <a:lnTo>
                    <a:pt x="371" y="340"/>
                  </a:lnTo>
                  <a:lnTo>
                    <a:pt x="365" y="348"/>
                  </a:lnTo>
                  <a:lnTo>
                    <a:pt x="360" y="356"/>
                  </a:lnTo>
                  <a:lnTo>
                    <a:pt x="360" y="356"/>
                  </a:lnTo>
                  <a:lnTo>
                    <a:pt x="354" y="366"/>
                  </a:lnTo>
                  <a:lnTo>
                    <a:pt x="343" y="377"/>
                  </a:lnTo>
                  <a:lnTo>
                    <a:pt x="333" y="387"/>
                  </a:lnTo>
                  <a:lnTo>
                    <a:pt x="321" y="397"/>
                  </a:lnTo>
                  <a:lnTo>
                    <a:pt x="296" y="415"/>
                  </a:lnTo>
                  <a:lnTo>
                    <a:pt x="274" y="431"/>
                  </a:lnTo>
                  <a:lnTo>
                    <a:pt x="274" y="431"/>
                  </a:lnTo>
                  <a:lnTo>
                    <a:pt x="259" y="441"/>
                  </a:lnTo>
                  <a:lnTo>
                    <a:pt x="244" y="450"/>
                  </a:lnTo>
                  <a:lnTo>
                    <a:pt x="228" y="457"/>
                  </a:lnTo>
                  <a:lnTo>
                    <a:pt x="211" y="463"/>
                  </a:lnTo>
                  <a:lnTo>
                    <a:pt x="193" y="467"/>
                  </a:lnTo>
                  <a:lnTo>
                    <a:pt x="176" y="468"/>
                  </a:lnTo>
                  <a:lnTo>
                    <a:pt x="159" y="470"/>
                  </a:lnTo>
                  <a:lnTo>
                    <a:pt x="142" y="467"/>
                  </a:lnTo>
                  <a:lnTo>
                    <a:pt x="126" y="465"/>
                  </a:lnTo>
                  <a:lnTo>
                    <a:pt x="110" y="459"/>
                  </a:lnTo>
                  <a:lnTo>
                    <a:pt x="96" y="451"/>
                  </a:lnTo>
                  <a:lnTo>
                    <a:pt x="83" y="442"/>
                  </a:lnTo>
                  <a:lnTo>
                    <a:pt x="71" y="431"/>
                  </a:lnTo>
                  <a:lnTo>
                    <a:pt x="61" y="416"/>
                  </a:lnTo>
                  <a:lnTo>
                    <a:pt x="53" y="400"/>
                  </a:lnTo>
                  <a:lnTo>
                    <a:pt x="47" y="382"/>
                  </a:lnTo>
                  <a:lnTo>
                    <a:pt x="47" y="382"/>
                  </a:lnTo>
                  <a:lnTo>
                    <a:pt x="45" y="368"/>
                  </a:lnTo>
                  <a:lnTo>
                    <a:pt x="45" y="355"/>
                  </a:lnTo>
                  <a:lnTo>
                    <a:pt x="47" y="342"/>
                  </a:lnTo>
                  <a:lnTo>
                    <a:pt x="51" y="330"/>
                  </a:lnTo>
                  <a:lnTo>
                    <a:pt x="57" y="318"/>
                  </a:lnTo>
                  <a:lnTo>
                    <a:pt x="63" y="308"/>
                  </a:lnTo>
                  <a:lnTo>
                    <a:pt x="71" y="297"/>
                  </a:lnTo>
                  <a:lnTo>
                    <a:pt x="80" y="287"/>
                  </a:lnTo>
                  <a:lnTo>
                    <a:pt x="100" y="268"/>
                  </a:lnTo>
                  <a:lnTo>
                    <a:pt x="121" y="250"/>
                  </a:lnTo>
                  <a:lnTo>
                    <a:pt x="143" y="233"/>
                  </a:lnTo>
                  <a:lnTo>
                    <a:pt x="161" y="217"/>
                  </a:lnTo>
                  <a:lnTo>
                    <a:pt x="161" y="217"/>
                  </a:lnTo>
                  <a:lnTo>
                    <a:pt x="185" y="198"/>
                  </a:lnTo>
                  <a:lnTo>
                    <a:pt x="208" y="179"/>
                  </a:lnTo>
                  <a:lnTo>
                    <a:pt x="233" y="160"/>
                  </a:lnTo>
                  <a:lnTo>
                    <a:pt x="255" y="140"/>
                  </a:lnTo>
                  <a:lnTo>
                    <a:pt x="255" y="140"/>
                  </a:lnTo>
                  <a:lnTo>
                    <a:pt x="280" y="117"/>
                  </a:lnTo>
                  <a:lnTo>
                    <a:pt x="306" y="96"/>
                  </a:lnTo>
                  <a:lnTo>
                    <a:pt x="320" y="85"/>
                  </a:lnTo>
                  <a:lnTo>
                    <a:pt x="334" y="76"/>
                  </a:lnTo>
                  <a:lnTo>
                    <a:pt x="348" y="70"/>
                  </a:lnTo>
                  <a:lnTo>
                    <a:pt x="365" y="64"/>
                  </a:lnTo>
                  <a:lnTo>
                    <a:pt x="365" y="64"/>
                  </a:lnTo>
                  <a:lnTo>
                    <a:pt x="393" y="58"/>
                  </a:lnTo>
                  <a:lnTo>
                    <a:pt x="422" y="54"/>
                  </a:lnTo>
                  <a:lnTo>
                    <a:pt x="452" y="53"/>
                  </a:lnTo>
                  <a:lnTo>
                    <a:pt x="480" y="54"/>
                  </a:lnTo>
                  <a:lnTo>
                    <a:pt x="541" y="55"/>
                  </a:lnTo>
                  <a:lnTo>
                    <a:pt x="569" y="56"/>
                  </a:lnTo>
                  <a:lnTo>
                    <a:pt x="598" y="56"/>
                  </a:lnTo>
                  <a:lnTo>
                    <a:pt x="598" y="56"/>
                  </a:lnTo>
                  <a:lnTo>
                    <a:pt x="648" y="54"/>
                  </a:lnTo>
                  <a:lnTo>
                    <a:pt x="698" y="50"/>
                  </a:lnTo>
                  <a:lnTo>
                    <a:pt x="724" y="47"/>
                  </a:lnTo>
                  <a:lnTo>
                    <a:pt x="749" y="47"/>
                  </a:lnTo>
                  <a:lnTo>
                    <a:pt x="773" y="49"/>
                  </a:lnTo>
                  <a:lnTo>
                    <a:pt x="798" y="50"/>
                  </a:lnTo>
                  <a:lnTo>
                    <a:pt x="798" y="50"/>
                  </a:lnTo>
                  <a:lnTo>
                    <a:pt x="804" y="55"/>
                  </a:lnTo>
                  <a:lnTo>
                    <a:pt x="811" y="59"/>
                  </a:lnTo>
                  <a:lnTo>
                    <a:pt x="818" y="59"/>
                  </a:lnTo>
                  <a:lnTo>
                    <a:pt x="826" y="58"/>
                  </a:lnTo>
                  <a:lnTo>
                    <a:pt x="832" y="54"/>
                  </a:lnTo>
                  <a:lnTo>
                    <a:pt x="838" y="49"/>
                  </a:lnTo>
                  <a:lnTo>
                    <a:pt x="840" y="42"/>
                  </a:lnTo>
                  <a:lnTo>
                    <a:pt x="840" y="38"/>
                  </a:lnTo>
                  <a:lnTo>
                    <a:pt x="840" y="33"/>
                  </a:lnTo>
                  <a:lnTo>
                    <a:pt x="839" y="25"/>
                  </a:lnTo>
                  <a:lnTo>
                    <a:pt x="839" y="25"/>
                  </a:lnTo>
                  <a:lnTo>
                    <a:pt x="836" y="19"/>
                  </a:lnTo>
                  <a:lnTo>
                    <a:pt x="831" y="13"/>
                  </a:lnTo>
                  <a:lnTo>
                    <a:pt x="824" y="9"/>
                  </a:lnTo>
                  <a:lnTo>
                    <a:pt x="818" y="7"/>
                  </a:lnTo>
                  <a:lnTo>
                    <a:pt x="818" y="7"/>
                  </a:lnTo>
                  <a:lnTo>
                    <a:pt x="801" y="4"/>
                  </a:lnTo>
                  <a:lnTo>
                    <a:pt x="784" y="3"/>
                  </a:lnTo>
                  <a:lnTo>
                    <a:pt x="750" y="0"/>
                  </a:lnTo>
                  <a:lnTo>
                    <a:pt x="716" y="2"/>
                  </a:lnTo>
                  <a:lnTo>
                    <a:pt x="681" y="3"/>
                  </a:lnTo>
                  <a:lnTo>
                    <a:pt x="610" y="8"/>
                  </a:lnTo>
                  <a:lnTo>
                    <a:pt x="575" y="11"/>
                  </a:lnTo>
                  <a:lnTo>
                    <a:pt x="542" y="12"/>
                  </a:lnTo>
                  <a:lnTo>
                    <a:pt x="542" y="12"/>
                  </a:lnTo>
                  <a:lnTo>
                    <a:pt x="512" y="11"/>
                  </a:lnTo>
                  <a:lnTo>
                    <a:pt x="480" y="11"/>
                  </a:lnTo>
                  <a:lnTo>
                    <a:pt x="448" y="9"/>
                  </a:lnTo>
                  <a:lnTo>
                    <a:pt x="415" y="9"/>
                  </a:lnTo>
                  <a:lnTo>
                    <a:pt x="384" y="12"/>
                  </a:lnTo>
                  <a:lnTo>
                    <a:pt x="368" y="15"/>
                  </a:lnTo>
                  <a:lnTo>
                    <a:pt x="352" y="19"/>
                  </a:lnTo>
                  <a:lnTo>
                    <a:pt x="338" y="24"/>
                  </a:lnTo>
                  <a:lnTo>
                    <a:pt x="323" y="29"/>
                  </a:lnTo>
                  <a:lnTo>
                    <a:pt x="309" y="37"/>
                  </a:lnTo>
                  <a:lnTo>
                    <a:pt x="296" y="45"/>
                  </a:lnTo>
                  <a:lnTo>
                    <a:pt x="296" y="45"/>
                  </a:lnTo>
                  <a:lnTo>
                    <a:pt x="267" y="67"/>
                  </a:lnTo>
                  <a:lnTo>
                    <a:pt x="238" y="90"/>
                  </a:lnTo>
                  <a:lnTo>
                    <a:pt x="181" y="139"/>
                  </a:lnTo>
                  <a:lnTo>
                    <a:pt x="68" y="236"/>
                  </a:lnTo>
                  <a:lnTo>
                    <a:pt x="68" y="236"/>
                  </a:lnTo>
                  <a:lnTo>
                    <a:pt x="47" y="255"/>
                  </a:lnTo>
                  <a:lnTo>
                    <a:pt x="40" y="266"/>
                  </a:lnTo>
                  <a:lnTo>
                    <a:pt x="32" y="275"/>
                  </a:lnTo>
                  <a:lnTo>
                    <a:pt x="24" y="285"/>
                  </a:lnTo>
                  <a:lnTo>
                    <a:pt x="17" y="296"/>
                  </a:lnTo>
                  <a:lnTo>
                    <a:pt x="12" y="308"/>
                  </a:lnTo>
                  <a:lnTo>
                    <a:pt x="8" y="318"/>
                  </a:lnTo>
                  <a:lnTo>
                    <a:pt x="6" y="330"/>
                  </a:lnTo>
                  <a:lnTo>
                    <a:pt x="3" y="342"/>
                  </a:lnTo>
                  <a:lnTo>
                    <a:pt x="2" y="353"/>
                  </a:lnTo>
                  <a:lnTo>
                    <a:pt x="0" y="366"/>
                  </a:lnTo>
                  <a:lnTo>
                    <a:pt x="2" y="378"/>
                  </a:lnTo>
                  <a:lnTo>
                    <a:pt x="3" y="391"/>
                  </a:lnTo>
                  <a:lnTo>
                    <a:pt x="7" y="406"/>
                  </a:lnTo>
                  <a:lnTo>
                    <a:pt x="11" y="419"/>
                  </a:lnTo>
                  <a:lnTo>
                    <a:pt x="11" y="419"/>
                  </a:lnTo>
                  <a:lnTo>
                    <a:pt x="15" y="431"/>
                  </a:lnTo>
                  <a:lnTo>
                    <a:pt x="20" y="441"/>
                  </a:lnTo>
                  <a:lnTo>
                    <a:pt x="27" y="450"/>
                  </a:lnTo>
                  <a:lnTo>
                    <a:pt x="33" y="461"/>
                  </a:lnTo>
                  <a:lnTo>
                    <a:pt x="41" y="470"/>
                  </a:lnTo>
                  <a:lnTo>
                    <a:pt x="49" y="478"/>
                  </a:lnTo>
                  <a:lnTo>
                    <a:pt x="58" y="485"/>
                  </a:lnTo>
                  <a:lnTo>
                    <a:pt x="68" y="493"/>
                  </a:lnTo>
                  <a:lnTo>
                    <a:pt x="79" y="499"/>
                  </a:lnTo>
                  <a:lnTo>
                    <a:pt x="89" y="505"/>
                  </a:lnTo>
                  <a:lnTo>
                    <a:pt x="100" y="509"/>
                  </a:lnTo>
                  <a:lnTo>
                    <a:pt x="112" y="513"/>
                  </a:lnTo>
                  <a:lnTo>
                    <a:pt x="123" y="516"/>
                  </a:lnTo>
                  <a:lnTo>
                    <a:pt x="135" y="517"/>
                  </a:lnTo>
                  <a:lnTo>
                    <a:pt x="147" y="517"/>
                  </a:lnTo>
                  <a:lnTo>
                    <a:pt x="159" y="516"/>
                  </a:lnTo>
                  <a:lnTo>
                    <a:pt x="159" y="516"/>
                  </a:lnTo>
                  <a:lnTo>
                    <a:pt x="191" y="510"/>
                  </a:lnTo>
                  <a:lnTo>
                    <a:pt x="223" y="502"/>
                  </a:lnTo>
                  <a:lnTo>
                    <a:pt x="238" y="499"/>
                  </a:lnTo>
                  <a:lnTo>
                    <a:pt x="254" y="493"/>
                  </a:lnTo>
                  <a:lnTo>
                    <a:pt x="269" y="487"/>
                  </a:lnTo>
                  <a:lnTo>
                    <a:pt x="284" y="479"/>
                  </a:lnTo>
                  <a:lnTo>
                    <a:pt x="284" y="479"/>
                  </a:lnTo>
                  <a:lnTo>
                    <a:pt x="297" y="471"/>
                  </a:lnTo>
                  <a:lnTo>
                    <a:pt x="312" y="461"/>
                  </a:lnTo>
                  <a:lnTo>
                    <a:pt x="337" y="440"/>
                  </a:lnTo>
                  <a:lnTo>
                    <a:pt x="363" y="419"/>
                  </a:lnTo>
                  <a:lnTo>
                    <a:pt x="388" y="398"/>
                  </a:lnTo>
                  <a:lnTo>
                    <a:pt x="388" y="398"/>
                  </a:lnTo>
                  <a:lnTo>
                    <a:pt x="393" y="393"/>
                  </a:lnTo>
                  <a:lnTo>
                    <a:pt x="395" y="389"/>
                  </a:lnTo>
                  <a:lnTo>
                    <a:pt x="399" y="381"/>
                  </a:lnTo>
                  <a:lnTo>
                    <a:pt x="401" y="378"/>
                  </a:lnTo>
                  <a:lnTo>
                    <a:pt x="402" y="376"/>
                  </a:lnTo>
                  <a:lnTo>
                    <a:pt x="405" y="373"/>
                  </a:lnTo>
                  <a:lnTo>
                    <a:pt x="408" y="373"/>
                  </a:lnTo>
                  <a:lnTo>
                    <a:pt x="408" y="373"/>
                  </a:lnTo>
                  <a:lnTo>
                    <a:pt x="422" y="378"/>
                  </a:lnTo>
                  <a:lnTo>
                    <a:pt x="435" y="385"/>
                  </a:lnTo>
                  <a:lnTo>
                    <a:pt x="458" y="400"/>
                  </a:lnTo>
                  <a:lnTo>
                    <a:pt x="483" y="416"/>
                  </a:lnTo>
                  <a:lnTo>
                    <a:pt x="496" y="423"/>
                  </a:lnTo>
                  <a:lnTo>
                    <a:pt x="508" y="429"/>
                  </a:lnTo>
                  <a:lnTo>
                    <a:pt x="508" y="429"/>
                  </a:lnTo>
                  <a:lnTo>
                    <a:pt x="528" y="436"/>
                  </a:lnTo>
                  <a:lnTo>
                    <a:pt x="547" y="442"/>
                  </a:lnTo>
                  <a:lnTo>
                    <a:pt x="588" y="451"/>
                  </a:lnTo>
                  <a:lnTo>
                    <a:pt x="627" y="461"/>
                  </a:lnTo>
                  <a:lnTo>
                    <a:pt x="667" y="470"/>
                  </a:lnTo>
                  <a:lnTo>
                    <a:pt x="667" y="470"/>
                  </a:lnTo>
                  <a:lnTo>
                    <a:pt x="696" y="476"/>
                  </a:lnTo>
                  <a:lnTo>
                    <a:pt x="728" y="482"/>
                  </a:lnTo>
                  <a:lnTo>
                    <a:pt x="760" y="484"/>
                  </a:lnTo>
                  <a:lnTo>
                    <a:pt x="794" y="485"/>
                  </a:lnTo>
                  <a:lnTo>
                    <a:pt x="811" y="484"/>
                  </a:lnTo>
                  <a:lnTo>
                    <a:pt x="827" y="483"/>
                  </a:lnTo>
                  <a:lnTo>
                    <a:pt x="843" y="480"/>
                  </a:lnTo>
                  <a:lnTo>
                    <a:pt x="858" y="476"/>
                  </a:lnTo>
                  <a:lnTo>
                    <a:pt x="874" y="472"/>
                  </a:lnTo>
                  <a:lnTo>
                    <a:pt x="889" y="466"/>
                  </a:lnTo>
                  <a:lnTo>
                    <a:pt x="903" y="459"/>
                  </a:lnTo>
                  <a:lnTo>
                    <a:pt x="916" y="453"/>
                  </a:lnTo>
                  <a:lnTo>
                    <a:pt x="916" y="453"/>
                  </a:lnTo>
                  <a:lnTo>
                    <a:pt x="920" y="449"/>
                  </a:lnTo>
                  <a:lnTo>
                    <a:pt x="923" y="445"/>
                  </a:lnTo>
                  <a:lnTo>
                    <a:pt x="924" y="441"/>
                  </a:lnTo>
                  <a:lnTo>
                    <a:pt x="925" y="437"/>
                  </a:lnTo>
                  <a:lnTo>
                    <a:pt x="926" y="432"/>
                  </a:lnTo>
                  <a:lnTo>
                    <a:pt x="925" y="428"/>
                  </a:lnTo>
                  <a:lnTo>
                    <a:pt x="923" y="420"/>
                  </a:lnTo>
                  <a:lnTo>
                    <a:pt x="917" y="414"/>
                  </a:lnTo>
                  <a:lnTo>
                    <a:pt x="913" y="411"/>
                  </a:lnTo>
                  <a:lnTo>
                    <a:pt x="909" y="410"/>
                  </a:lnTo>
                  <a:lnTo>
                    <a:pt x="906" y="408"/>
                  </a:lnTo>
                  <a:lnTo>
                    <a:pt x="902" y="410"/>
                  </a:lnTo>
                  <a:lnTo>
                    <a:pt x="896" y="410"/>
                  </a:lnTo>
                  <a:lnTo>
                    <a:pt x="892" y="412"/>
                  </a:lnTo>
                  <a:lnTo>
                    <a:pt x="892" y="41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 sz="2400"/>
            </a:p>
          </p:txBody>
        </p:sp>
        <p:sp>
          <p:nvSpPr>
            <p:cNvPr id="153" name="Freeform 863"/>
            <p:cNvSpPr>
              <a:spLocks noEditPoints="1"/>
            </p:cNvSpPr>
            <p:nvPr/>
          </p:nvSpPr>
          <p:spPr bwMode="auto">
            <a:xfrm>
              <a:off x="4281488" y="3422651"/>
              <a:ext cx="115888" cy="122238"/>
            </a:xfrm>
            <a:custGeom>
              <a:cxnLst>
                <a:cxn ang="0">
                  <a:pos x="261" y="242"/>
                </a:cxn>
                <a:cxn ang="0">
                  <a:pos x="284" y="213"/>
                </a:cxn>
                <a:cxn ang="0">
                  <a:pos x="293" y="175"/>
                </a:cxn>
                <a:cxn ang="0">
                  <a:pos x="287" y="140"/>
                </a:cxn>
                <a:cxn ang="0">
                  <a:pos x="266" y="93"/>
                </a:cxn>
                <a:cxn ang="0">
                  <a:pos x="233" y="51"/>
                </a:cxn>
                <a:cxn ang="0">
                  <a:pos x="211" y="31"/>
                </a:cxn>
                <a:cxn ang="0">
                  <a:pos x="176" y="12"/>
                </a:cxn>
                <a:cxn ang="0">
                  <a:pos x="133" y="0"/>
                </a:cxn>
                <a:cxn ang="0">
                  <a:pos x="117" y="0"/>
                </a:cxn>
                <a:cxn ang="0">
                  <a:pos x="89" y="9"/>
                </a:cxn>
                <a:cxn ang="0">
                  <a:pos x="55" y="38"/>
                </a:cxn>
                <a:cxn ang="0">
                  <a:pos x="31" y="61"/>
                </a:cxn>
                <a:cxn ang="0">
                  <a:pos x="23" y="70"/>
                </a:cxn>
                <a:cxn ang="0">
                  <a:pos x="16" y="81"/>
                </a:cxn>
                <a:cxn ang="0">
                  <a:pos x="7" y="97"/>
                </a:cxn>
                <a:cxn ang="0">
                  <a:pos x="0" y="133"/>
                </a:cxn>
                <a:cxn ang="0">
                  <a:pos x="3" y="159"/>
                </a:cxn>
                <a:cxn ang="0">
                  <a:pos x="17" y="199"/>
                </a:cxn>
                <a:cxn ang="0">
                  <a:pos x="49" y="243"/>
                </a:cxn>
                <a:cxn ang="0">
                  <a:pos x="70" y="267"/>
                </a:cxn>
                <a:cxn ang="0">
                  <a:pos x="104" y="291"/>
                </a:cxn>
                <a:cxn ang="0">
                  <a:pos x="146" y="306"/>
                </a:cxn>
                <a:cxn ang="0">
                  <a:pos x="176" y="306"/>
                </a:cxn>
                <a:cxn ang="0">
                  <a:pos x="210" y="290"/>
                </a:cxn>
                <a:cxn ang="0">
                  <a:pos x="241" y="261"/>
                </a:cxn>
                <a:cxn ang="0">
                  <a:pos x="189" y="250"/>
                </a:cxn>
                <a:cxn ang="0">
                  <a:pos x="161" y="261"/>
                </a:cxn>
                <a:cxn ang="0">
                  <a:pos x="135" y="257"/>
                </a:cxn>
                <a:cxn ang="0">
                  <a:pos x="104" y="234"/>
                </a:cxn>
                <a:cxn ang="0">
                  <a:pos x="66" y="188"/>
                </a:cxn>
                <a:cxn ang="0">
                  <a:pos x="49" y="157"/>
                </a:cxn>
                <a:cxn ang="0">
                  <a:pos x="49" y="121"/>
                </a:cxn>
                <a:cxn ang="0">
                  <a:pos x="57" y="107"/>
                </a:cxn>
                <a:cxn ang="0">
                  <a:pos x="65" y="99"/>
                </a:cxn>
                <a:cxn ang="0">
                  <a:pos x="71" y="86"/>
                </a:cxn>
                <a:cxn ang="0">
                  <a:pos x="116" y="48"/>
                </a:cxn>
                <a:cxn ang="0">
                  <a:pos x="129" y="46"/>
                </a:cxn>
                <a:cxn ang="0">
                  <a:pos x="154" y="49"/>
                </a:cxn>
                <a:cxn ang="0">
                  <a:pos x="189" y="73"/>
                </a:cxn>
                <a:cxn ang="0">
                  <a:pos x="214" y="98"/>
                </a:cxn>
                <a:cxn ang="0">
                  <a:pos x="232" y="127"/>
                </a:cxn>
                <a:cxn ang="0">
                  <a:pos x="248" y="170"/>
                </a:cxn>
                <a:cxn ang="0">
                  <a:pos x="246" y="187"/>
                </a:cxn>
                <a:cxn ang="0">
                  <a:pos x="228" y="214"/>
                </a:cxn>
                <a:cxn ang="0">
                  <a:pos x="189" y="250"/>
                </a:cxn>
              </a:cxnLst>
              <a:rect b="b" l="0" r="r" t="0"/>
              <a:pathLst>
                <a:path h="307" w="293">
                  <a:moveTo>
                    <a:pt x="241" y="261"/>
                  </a:moveTo>
                  <a:lnTo>
                    <a:pt x="241" y="261"/>
                  </a:lnTo>
                  <a:lnTo>
                    <a:pt x="261" y="242"/>
                  </a:lnTo>
                  <a:lnTo>
                    <a:pt x="270" y="233"/>
                  </a:lnTo>
                  <a:lnTo>
                    <a:pt x="278" y="223"/>
                  </a:lnTo>
                  <a:lnTo>
                    <a:pt x="284" y="213"/>
                  </a:lnTo>
                  <a:lnTo>
                    <a:pt x="290" y="201"/>
                  </a:lnTo>
                  <a:lnTo>
                    <a:pt x="293" y="189"/>
                  </a:lnTo>
                  <a:lnTo>
                    <a:pt x="293" y="175"/>
                  </a:lnTo>
                  <a:lnTo>
                    <a:pt x="293" y="175"/>
                  </a:lnTo>
                  <a:lnTo>
                    <a:pt x="292" y="157"/>
                  </a:lnTo>
                  <a:lnTo>
                    <a:pt x="287" y="140"/>
                  </a:lnTo>
                  <a:lnTo>
                    <a:pt x="282" y="124"/>
                  </a:lnTo>
                  <a:lnTo>
                    <a:pt x="274" y="108"/>
                  </a:lnTo>
                  <a:lnTo>
                    <a:pt x="266" y="93"/>
                  </a:lnTo>
                  <a:lnTo>
                    <a:pt x="256" y="78"/>
                  </a:lnTo>
                  <a:lnTo>
                    <a:pt x="245" y="64"/>
                  </a:lnTo>
                  <a:lnTo>
                    <a:pt x="233" y="51"/>
                  </a:lnTo>
                  <a:lnTo>
                    <a:pt x="233" y="51"/>
                  </a:lnTo>
                  <a:lnTo>
                    <a:pt x="223" y="40"/>
                  </a:lnTo>
                  <a:lnTo>
                    <a:pt x="211" y="31"/>
                  </a:lnTo>
                  <a:lnTo>
                    <a:pt x="199" y="23"/>
                  </a:lnTo>
                  <a:lnTo>
                    <a:pt x="188" y="17"/>
                  </a:lnTo>
                  <a:lnTo>
                    <a:pt x="176" y="12"/>
                  </a:lnTo>
                  <a:lnTo>
                    <a:pt x="161" y="6"/>
                  </a:lnTo>
                  <a:lnTo>
                    <a:pt x="148" y="2"/>
                  </a:lnTo>
                  <a:lnTo>
                    <a:pt x="133" y="0"/>
                  </a:lnTo>
                  <a:lnTo>
                    <a:pt x="133" y="0"/>
                  </a:lnTo>
                  <a:lnTo>
                    <a:pt x="125" y="0"/>
                  </a:lnTo>
                  <a:lnTo>
                    <a:pt x="117" y="0"/>
                  </a:lnTo>
                  <a:lnTo>
                    <a:pt x="110" y="1"/>
                  </a:lnTo>
                  <a:lnTo>
                    <a:pt x="103" y="2"/>
                  </a:lnTo>
                  <a:lnTo>
                    <a:pt x="89" y="9"/>
                  </a:lnTo>
                  <a:lnTo>
                    <a:pt x="78" y="17"/>
                  </a:lnTo>
                  <a:lnTo>
                    <a:pt x="66" y="27"/>
                  </a:lnTo>
                  <a:lnTo>
                    <a:pt x="55" y="38"/>
                  </a:lnTo>
                  <a:lnTo>
                    <a:pt x="33" y="59"/>
                  </a:lnTo>
                  <a:lnTo>
                    <a:pt x="33" y="59"/>
                  </a:lnTo>
                  <a:lnTo>
                    <a:pt x="31" y="61"/>
                  </a:lnTo>
                  <a:lnTo>
                    <a:pt x="27" y="65"/>
                  </a:lnTo>
                  <a:lnTo>
                    <a:pt x="27" y="65"/>
                  </a:lnTo>
                  <a:lnTo>
                    <a:pt x="23" y="70"/>
                  </a:lnTo>
                  <a:lnTo>
                    <a:pt x="20" y="77"/>
                  </a:lnTo>
                  <a:lnTo>
                    <a:pt x="20" y="77"/>
                  </a:lnTo>
                  <a:lnTo>
                    <a:pt x="16" y="81"/>
                  </a:lnTo>
                  <a:lnTo>
                    <a:pt x="14" y="85"/>
                  </a:lnTo>
                  <a:lnTo>
                    <a:pt x="7" y="97"/>
                  </a:lnTo>
                  <a:lnTo>
                    <a:pt x="7" y="97"/>
                  </a:lnTo>
                  <a:lnTo>
                    <a:pt x="3" y="108"/>
                  </a:lnTo>
                  <a:lnTo>
                    <a:pt x="2" y="120"/>
                  </a:lnTo>
                  <a:lnTo>
                    <a:pt x="0" y="133"/>
                  </a:lnTo>
                  <a:lnTo>
                    <a:pt x="0" y="145"/>
                  </a:lnTo>
                  <a:lnTo>
                    <a:pt x="0" y="145"/>
                  </a:lnTo>
                  <a:lnTo>
                    <a:pt x="3" y="159"/>
                  </a:lnTo>
                  <a:lnTo>
                    <a:pt x="7" y="172"/>
                  </a:lnTo>
                  <a:lnTo>
                    <a:pt x="11" y="185"/>
                  </a:lnTo>
                  <a:lnTo>
                    <a:pt x="17" y="199"/>
                  </a:lnTo>
                  <a:lnTo>
                    <a:pt x="24" y="210"/>
                  </a:lnTo>
                  <a:lnTo>
                    <a:pt x="32" y="222"/>
                  </a:lnTo>
                  <a:lnTo>
                    <a:pt x="49" y="243"/>
                  </a:lnTo>
                  <a:lnTo>
                    <a:pt x="49" y="243"/>
                  </a:lnTo>
                  <a:lnTo>
                    <a:pt x="59" y="255"/>
                  </a:lnTo>
                  <a:lnTo>
                    <a:pt x="70" y="267"/>
                  </a:lnTo>
                  <a:lnTo>
                    <a:pt x="80" y="276"/>
                  </a:lnTo>
                  <a:lnTo>
                    <a:pt x="92" y="285"/>
                  </a:lnTo>
                  <a:lnTo>
                    <a:pt x="104" y="291"/>
                  </a:lnTo>
                  <a:lnTo>
                    <a:pt x="117" y="298"/>
                  </a:lnTo>
                  <a:lnTo>
                    <a:pt x="131" y="303"/>
                  </a:lnTo>
                  <a:lnTo>
                    <a:pt x="146" y="306"/>
                  </a:lnTo>
                  <a:lnTo>
                    <a:pt x="146" y="306"/>
                  </a:lnTo>
                  <a:lnTo>
                    <a:pt x="161" y="307"/>
                  </a:lnTo>
                  <a:lnTo>
                    <a:pt x="176" y="306"/>
                  </a:lnTo>
                  <a:lnTo>
                    <a:pt x="188" y="302"/>
                  </a:lnTo>
                  <a:lnTo>
                    <a:pt x="199" y="297"/>
                  </a:lnTo>
                  <a:lnTo>
                    <a:pt x="210" y="290"/>
                  </a:lnTo>
                  <a:lnTo>
                    <a:pt x="220" y="281"/>
                  </a:lnTo>
                  <a:lnTo>
                    <a:pt x="231" y="272"/>
                  </a:lnTo>
                  <a:lnTo>
                    <a:pt x="241" y="261"/>
                  </a:lnTo>
                  <a:lnTo>
                    <a:pt x="241" y="261"/>
                  </a:lnTo>
                  <a:close/>
                  <a:moveTo>
                    <a:pt x="189" y="250"/>
                  </a:moveTo>
                  <a:lnTo>
                    <a:pt x="189" y="250"/>
                  </a:lnTo>
                  <a:lnTo>
                    <a:pt x="180" y="256"/>
                  </a:lnTo>
                  <a:lnTo>
                    <a:pt x="171" y="260"/>
                  </a:lnTo>
                  <a:lnTo>
                    <a:pt x="161" y="261"/>
                  </a:lnTo>
                  <a:lnTo>
                    <a:pt x="152" y="263"/>
                  </a:lnTo>
                  <a:lnTo>
                    <a:pt x="144" y="260"/>
                  </a:lnTo>
                  <a:lnTo>
                    <a:pt x="135" y="257"/>
                  </a:lnTo>
                  <a:lnTo>
                    <a:pt x="127" y="252"/>
                  </a:lnTo>
                  <a:lnTo>
                    <a:pt x="120" y="247"/>
                  </a:lnTo>
                  <a:lnTo>
                    <a:pt x="104" y="234"/>
                  </a:lnTo>
                  <a:lnTo>
                    <a:pt x="89" y="218"/>
                  </a:lnTo>
                  <a:lnTo>
                    <a:pt x="66" y="188"/>
                  </a:lnTo>
                  <a:lnTo>
                    <a:pt x="66" y="188"/>
                  </a:lnTo>
                  <a:lnTo>
                    <a:pt x="59" y="179"/>
                  </a:lnTo>
                  <a:lnTo>
                    <a:pt x="54" y="168"/>
                  </a:lnTo>
                  <a:lnTo>
                    <a:pt x="49" y="157"/>
                  </a:lnTo>
                  <a:lnTo>
                    <a:pt x="48" y="145"/>
                  </a:lnTo>
                  <a:lnTo>
                    <a:pt x="46" y="133"/>
                  </a:lnTo>
                  <a:lnTo>
                    <a:pt x="49" y="121"/>
                  </a:lnTo>
                  <a:lnTo>
                    <a:pt x="50" y="116"/>
                  </a:lnTo>
                  <a:lnTo>
                    <a:pt x="54" y="111"/>
                  </a:lnTo>
                  <a:lnTo>
                    <a:pt x="57" y="107"/>
                  </a:lnTo>
                  <a:lnTo>
                    <a:pt x="62" y="103"/>
                  </a:lnTo>
                  <a:lnTo>
                    <a:pt x="62" y="103"/>
                  </a:lnTo>
                  <a:lnTo>
                    <a:pt x="65" y="99"/>
                  </a:lnTo>
                  <a:lnTo>
                    <a:pt x="67" y="95"/>
                  </a:lnTo>
                  <a:lnTo>
                    <a:pt x="71" y="86"/>
                  </a:lnTo>
                  <a:lnTo>
                    <a:pt x="71" y="86"/>
                  </a:lnTo>
                  <a:lnTo>
                    <a:pt x="92" y="65"/>
                  </a:lnTo>
                  <a:lnTo>
                    <a:pt x="104" y="56"/>
                  </a:lnTo>
                  <a:lnTo>
                    <a:pt x="116" y="48"/>
                  </a:lnTo>
                  <a:lnTo>
                    <a:pt x="116" y="48"/>
                  </a:lnTo>
                  <a:lnTo>
                    <a:pt x="122" y="47"/>
                  </a:lnTo>
                  <a:lnTo>
                    <a:pt x="129" y="46"/>
                  </a:lnTo>
                  <a:lnTo>
                    <a:pt x="135" y="44"/>
                  </a:lnTo>
                  <a:lnTo>
                    <a:pt x="142" y="46"/>
                  </a:lnTo>
                  <a:lnTo>
                    <a:pt x="154" y="49"/>
                  </a:lnTo>
                  <a:lnTo>
                    <a:pt x="167" y="56"/>
                  </a:lnTo>
                  <a:lnTo>
                    <a:pt x="178" y="64"/>
                  </a:lnTo>
                  <a:lnTo>
                    <a:pt x="189" y="73"/>
                  </a:lnTo>
                  <a:lnTo>
                    <a:pt x="207" y="90"/>
                  </a:lnTo>
                  <a:lnTo>
                    <a:pt x="207" y="90"/>
                  </a:lnTo>
                  <a:lnTo>
                    <a:pt x="214" y="98"/>
                  </a:lnTo>
                  <a:lnTo>
                    <a:pt x="220" y="107"/>
                  </a:lnTo>
                  <a:lnTo>
                    <a:pt x="227" y="117"/>
                  </a:lnTo>
                  <a:lnTo>
                    <a:pt x="232" y="127"/>
                  </a:lnTo>
                  <a:lnTo>
                    <a:pt x="241" y="148"/>
                  </a:lnTo>
                  <a:lnTo>
                    <a:pt x="248" y="170"/>
                  </a:lnTo>
                  <a:lnTo>
                    <a:pt x="248" y="170"/>
                  </a:lnTo>
                  <a:lnTo>
                    <a:pt x="249" y="175"/>
                  </a:lnTo>
                  <a:lnTo>
                    <a:pt x="248" y="180"/>
                  </a:lnTo>
                  <a:lnTo>
                    <a:pt x="246" y="187"/>
                  </a:lnTo>
                  <a:lnTo>
                    <a:pt x="245" y="192"/>
                  </a:lnTo>
                  <a:lnTo>
                    <a:pt x="237" y="202"/>
                  </a:lnTo>
                  <a:lnTo>
                    <a:pt x="228" y="214"/>
                  </a:lnTo>
                  <a:lnTo>
                    <a:pt x="218" y="225"/>
                  </a:lnTo>
                  <a:lnTo>
                    <a:pt x="207" y="234"/>
                  </a:lnTo>
                  <a:lnTo>
                    <a:pt x="189" y="250"/>
                  </a:lnTo>
                  <a:lnTo>
                    <a:pt x="189" y="25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 sz="2400"/>
            </a:p>
          </p:txBody>
        </p:sp>
        <p:sp>
          <p:nvSpPr>
            <p:cNvPr id="154" name="Freeform 864"/>
            <p:cNvSpPr>
              <a:spLocks noEditPoints="1"/>
            </p:cNvSpPr>
            <p:nvPr/>
          </p:nvSpPr>
          <p:spPr bwMode="auto">
            <a:xfrm>
              <a:off x="4343401" y="3497263"/>
              <a:ext cx="115888" cy="122238"/>
            </a:xfrm>
            <a:custGeom>
              <a:cxnLst>
                <a:cxn ang="0">
                  <a:pos x="261" y="242"/>
                </a:cxn>
                <a:cxn ang="0">
                  <a:pos x="286" y="213"/>
                </a:cxn>
                <a:cxn ang="0">
                  <a:pos x="293" y="175"/>
                </a:cxn>
                <a:cxn ang="0">
                  <a:pos x="288" y="141"/>
                </a:cxn>
                <a:cxn ang="0">
                  <a:pos x="266" y="93"/>
                </a:cxn>
                <a:cxn ang="0">
                  <a:pos x="233" y="52"/>
                </a:cxn>
                <a:cxn ang="0">
                  <a:pos x="211" y="31"/>
                </a:cxn>
                <a:cxn ang="0">
                  <a:pos x="176" y="12"/>
                </a:cxn>
                <a:cxn ang="0">
                  <a:pos x="133" y="0"/>
                </a:cxn>
                <a:cxn ang="0">
                  <a:pos x="118" y="0"/>
                </a:cxn>
                <a:cxn ang="0">
                  <a:pos x="91" y="9"/>
                </a:cxn>
                <a:cxn ang="0">
                  <a:pos x="55" y="38"/>
                </a:cxn>
                <a:cxn ang="0">
                  <a:pos x="31" y="62"/>
                </a:cxn>
                <a:cxn ang="0">
                  <a:pos x="23" y="71"/>
                </a:cxn>
                <a:cxn ang="0">
                  <a:pos x="17" y="81"/>
                </a:cxn>
                <a:cxn ang="0">
                  <a:pos x="7" y="97"/>
                </a:cxn>
                <a:cxn ang="0">
                  <a:pos x="0" y="133"/>
                </a:cxn>
                <a:cxn ang="0">
                  <a:pos x="3" y="160"/>
                </a:cxn>
                <a:cxn ang="0">
                  <a:pos x="17" y="199"/>
                </a:cxn>
                <a:cxn ang="0">
                  <a:pos x="49" y="243"/>
                </a:cxn>
                <a:cxn ang="0">
                  <a:pos x="70" y="267"/>
                </a:cxn>
                <a:cxn ang="0">
                  <a:pos x="104" y="293"/>
                </a:cxn>
                <a:cxn ang="0">
                  <a:pos x="147" y="306"/>
                </a:cxn>
                <a:cxn ang="0">
                  <a:pos x="176" y="306"/>
                </a:cxn>
                <a:cxn ang="0">
                  <a:pos x="211" y="290"/>
                </a:cxn>
                <a:cxn ang="0">
                  <a:pos x="241" y="262"/>
                </a:cxn>
                <a:cxn ang="0">
                  <a:pos x="189" y="250"/>
                </a:cxn>
                <a:cxn ang="0">
                  <a:pos x="161" y="263"/>
                </a:cxn>
                <a:cxn ang="0">
                  <a:pos x="135" y="258"/>
                </a:cxn>
                <a:cxn ang="0">
                  <a:pos x="104" y="234"/>
                </a:cxn>
                <a:cxn ang="0">
                  <a:pos x="66" y="188"/>
                </a:cxn>
                <a:cxn ang="0">
                  <a:pos x="50" y="157"/>
                </a:cxn>
                <a:cxn ang="0">
                  <a:pos x="49" y="122"/>
                </a:cxn>
                <a:cxn ang="0">
                  <a:pos x="57" y="107"/>
                </a:cxn>
                <a:cxn ang="0">
                  <a:pos x="65" y="99"/>
                </a:cxn>
                <a:cxn ang="0">
                  <a:pos x="71" y="86"/>
                </a:cxn>
                <a:cxn ang="0">
                  <a:pos x="117" y="48"/>
                </a:cxn>
                <a:cxn ang="0">
                  <a:pos x="129" y="46"/>
                </a:cxn>
                <a:cxn ang="0">
                  <a:pos x="153" y="50"/>
                </a:cxn>
                <a:cxn ang="0">
                  <a:pos x="189" y="73"/>
                </a:cxn>
                <a:cxn ang="0">
                  <a:pos x="214" y="98"/>
                </a:cxn>
                <a:cxn ang="0">
                  <a:pos x="232" y="128"/>
                </a:cxn>
                <a:cxn ang="0">
                  <a:pos x="248" y="170"/>
                </a:cxn>
                <a:cxn ang="0">
                  <a:pos x="248" y="187"/>
                </a:cxn>
                <a:cxn ang="0">
                  <a:pos x="228" y="215"/>
                </a:cxn>
                <a:cxn ang="0">
                  <a:pos x="189" y="250"/>
                </a:cxn>
              </a:cxnLst>
              <a:rect b="b" l="0" r="r" t="0"/>
              <a:pathLst>
                <a:path h="307" w="293">
                  <a:moveTo>
                    <a:pt x="241" y="262"/>
                  </a:moveTo>
                  <a:lnTo>
                    <a:pt x="241" y="262"/>
                  </a:lnTo>
                  <a:lnTo>
                    <a:pt x="261" y="242"/>
                  </a:lnTo>
                  <a:lnTo>
                    <a:pt x="270" y="233"/>
                  </a:lnTo>
                  <a:lnTo>
                    <a:pt x="278" y="224"/>
                  </a:lnTo>
                  <a:lnTo>
                    <a:pt x="286" y="213"/>
                  </a:lnTo>
                  <a:lnTo>
                    <a:pt x="291" y="201"/>
                  </a:lnTo>
                  <a:lnTo>
                    <a:pt x="293" y="190"/>
                  </a:lnTo>
                  <a:lnTo>
                    <a:pt x="293" y="175"/>
                  </a:lnTo>
                  <a:lnTo>
                    <a:pt x="293" y="175"/>
                  </a:lnTo>
                  <a:lnTo>
                    <a:pt x="292" y="158"/>
                  </a:lnTo>
                  <a:lnTo>
                    <a:pt x="288" y="141"/>
                  </a:lnTo>
                  <a:lnTo>
                    <a:pt x="282" y="124"/>
                  </a:lnTo>
                  <a:lnTo>
                    <a:pt x="274" y="109"/>
                  </a:lnTo>
                  <a:lnTo>
                    <a:pt x="266" y="93"/>
                  </a:lnTo>
                  <a:lnTo>
                    <a:pt x="256" y="79"/>
                  </a:lnTo>
                  <a:lnTo>
                    <a:pt x="245" y="65"/>
                  </a:lnTo>
                  <a:lnTo>
                    <a:pt x="233" y="52"/>
                  </a:lnTo>
                  <a:lnTo>
                    <a:pt x="233" y="52"/>
                  </a:lnTo>
                  <a:lnTo>
                    <a:pt x="223" y="42"/>
                  </a:lnTo>
                  <a:lnTo>
                    <a:pt x="211" y="31"/>
                  </a:lnTo>
                  <a:lnTo>
                    <a:pt x="201" y="24"/>
                  </a:lnTo>
                  <a:lnTo>
                    <a:pt x="187" y="17"/>
                  </a:lnTo>
                  <a:lnTo>
                    <a:pt x="176" y="12"/>
                  </a:lnTo>
                  <a:lnTo>
                    <a:pt x="163" y="7"/>
                  </a:lnTo>
                  <a:lnTo>
                    <a:pt x="148" y="3"/>
                  </a:lnTo>
                  <a:lnTo>
                    <a:pt x="133" y="0"/>
                  </a:lnTo>
                  <a:lnTo>
                    <a:pt x="133" y="0"/>
                  </a:lnTo>
                  <a:lnTo>
                    <a:pt x="125" y="0"/>
                  </a:lnTo>
                  <a:lnTo>
                    <a:pt x="118" y="0"/>
                  </a:lnTo>
                  <a:lnTo>
                    <a:pt x="110" y="1"/>
                  </a:lnTo>
                  <a:lnTo>
                    <a:pt x="104" y="3"/>
                  </a:lnTo>
                  <a:lnTo>
                    <a:pt x="91" y="9"/>
                  </a:lnTo>
                  <a:lnTo>
                    <a:pt x="78" y="18"/>
                  </a:lnTo>
                  <a:lnTo>
                    <a:pt x="66" y="28"/>
                  </a:lnTo>
                  <a:lnTo>
                    <a:pt x="55" y="38"/>
                  </a:lnTo>
                  <a:lnTo>
                    <a:pt x="34" y="59"/>
                  </a:lnTo>
                  <a:lnTo>
                    <a:pt x="34" y="59"/>
                  </a:lnTo>
                  <a:lnTo>
                    <a:pt x="31" y="62"/>
                  </a:lnTo>
                  <a:lnTo>
                    <a:pt x="28" y="65"/>
                  </a:lnTo>
                  <a:lnTo>
                    <a:pt x="28" y="65"/>
                  </a:lnTo>
                  <a:lnTo>
                    <a:pt x="23" y="71"/>
                  </a:lnTo>
                  <a:lnTo>
                    <a:pt x="21" y="79"/>
                  </a:lnTo>
                  <a:lnTo>
                    <a:pt x="21" y="79"/>
                  </a:lnTo>
                  <a:lnTo>
                    <a:pt x="17" y="81"/>
                  </a:lnTo>
                  <a:lnTo>
                    <a:pt x="14" y="86"/>
                  </a:lnTo>
                  <a:lnTo>
                    <a:pt x="7" y="97"/>
                  </a:lnTo>
                  <a:lnTo>
                    <a:pt x="7" y="97"/>
                  </a:lnTo>
                  <a:lnTo>
                    <a:pt x="3" y="109"/>
                  </a:lnTo>
                  <a:lnTo>
                    <a:pt x="2" y="120"/>
                  </a:lnTo>
                  <a:lnTo>
                    <a:pt x="0" y="133"/>
                  </a:lnTo>
                  <a:lnTo>
                    <a:pt x="2" y="147"/>
                  </a:lnTo>
                  <a:lnTo>
                    <a:pt x="2" y="147"/>
                  </a:lnTo>
                  <a:lnTo>
                    <a:pt x="3" y="160"/>
                  </a:lnTo>
                  <a:lnTo>
                    <a:pt x="7" y="173"/>
                  </a:lnTo>
                  <a:lnTo>
                    <a:pt x="11" y="186"/>
                  </a:lnTo>
                  <a:lnTo>
                    <a:pt x="17" y="199"/>
                  </a:lnTo>
                  <a:lnTo>
                    <a:pt x="24" y="211"/>
                  </a:lnTo>
                  <a:lnTo>
                    <a:pt x="32" y="222"/>
                  </a:lnTo>
                  <a:lnTo>
                    <a:pt x="49" y="243"/>
                  </a:lnTo>
                  <a:lnTo>
                    <a:pt x="49" y="243"/>
                  </a:lnTo>
                  <a:lnTo>
                    <a:pt x="59" y="255"/>
                  </a:lnTo>
                  <a:lnTo>
                    <a:pt x="70" y="267"/>
                  </a:lnTo>
                  <a:lnTo>
                    <a:pt x="80" y="276"/>
                  </a:lnTo>
                  <a:lnTo>
                    <a:pt x="92" y="285"/>
                  </a:lnTo>
                  <a:lnTo>
                    <a:pt x="104" y="293"/>
                  </a:lnTo>
                  <a:lnTo>
                    <a:pt x="117" y="298"/>
                  </a:lnTo>
                  <a:lnTo>
                    <a:pt x="131" y="303"/>
                  </a:lnTo>
                  <a:lnTo>
                    <a:pt x="147" y="306"/>
                  </a:lnTo>
                  <a:lnTo>
                    <a:pt x="147" y="306"/>
                  </a:lnTo>
                  <a:lnTo>
                    <a:pt x="161" y="307"/>
                  </a:lnTo>
                  <a:lnTo>
                    <a:pt x="176" y="306"/>
                  </a:lnTo>
                  <a:lnTo>
                    <a:pt x="187" y="302"/>
                  </a:lnTo>
                  <a:lnTo>
                    <a:pt x="199" y="297"/>
                  </a:lnTo>
                  <a:lnTo>
                    <a:pt x="211" y="290"/>
                  </a:lnTo>
                  <a:lnTo>
                    <a:pt x="222" y="283"/>
                  </a:lnTo>
                  <a:lnTo>
                    <a:pt x="232" y="272"/>
                  </a:lnTo>
                  <a:lnTo>
                    <a:pt x="241" y="262"/>
                  </a:lnTo>
                  <a:lnTo>
                    <a:pt x="241" y="262"/>
                  </a:lnTo>
                  <a:close/>
                  <a:moveTo>
                    <a:pt x="189" y="250"/>
                  </a:moveTo>
                  <a:lnTo>
                    <a:pt x="189" y="250"/>
                  </a:lnTo>
                  <a:lnTo>
                    <a:pt x="180" y="256"/>
                  </a:lnTo>
                  <a:lnTo>
                    <a:pt x="170" y="260"/>
                  </a:lnTo>
                  <a:lnTo>
                    <a:pt x="161" y="263"/>
                  </a:lnTo>
                  <a:lnTo>
                    <a:pt x="152" y="263"/>
                  </a:lnTo>
                  <a:lnTo>
                    <a:pt x="144" y="260"/>
                  </a:lnTo>
                  <a:lnTo>
                    <a:pt x="135" y="258"/>
                  </a:lnTo>
                  <a:lnTo>
                    <a:pt x="127" y="254"/>
                  </a:lnTo>
                  <a:lnTo>
                    <a:pt x="119" y="247"/>
                  </a:lnTo>
                  <a:lnTo>
                    <a:pt x="104" y="234"/>
                  </a:lnTo>
                  <a:lnTo>
                    <a:pt x="91" y="218"/>
                  </a:lnTo>
                  <a:lnTo>
                    <a:pt x="66" y="188"/>
                  </a:lnTo>
                  <a:lnTo>
                    <a:pt x="66" y="188"/>
                  </a:lnTo>
                  <a:lnTo>
                    <a:pt x="59" y="179"/>
                  </a:lnTo>
                  <a:lnTo>
                    <a:pt x="54" y="169"/>
                  </a:lnTo>
                  <a:lnTo>
                    <a:pt x="50" y="157"/>
                  </a:lnTo>
                  <a:lnTo>
                    <a:pt x="48" y="145"/>
                  </a:lnTo>
                  <a:lnTo>
                    <a:pt x="46" y="133"/>
                  </a:lnTo>
                  <a:lnTo>
                    <a:pt x="49" y="122"/>
                  </a:lnTo>
                  <a:lnTo>
                    <a:pt x="51" y="116"/>
                  </a:lnTo>
                  <a:lnTo>
                    <a:pt x="54" y="113"/>
                  </a:lnTo>
                  <a:lnTo>
                    <a:pt x="57" y="107"/>
                  </a:lnTo>
                  <a:lnTo>
                    <a:pt x="62" y="103"/>
                  </a:lnTo>
                  <a:lnTo>
                    <a:pt x="62" y="103"/>
                  </a:lnTo>
                  <a:lnTo>
                    <a:pt x="65" y="99"/>
                  </a:lnTo>
                  <a:lnTo>
                    <a:pt x="67" y="96"/>
                  </a:lnTo>
                  <a:lnTo>
                    <a:pt x="71" y="86"/>
                  </a:lnTo>
                  <a:lnTo>
                    <a:pt x="71" y="86"/>
                  </a:lnTo>
                  <a:lnTo>
                    <a:pt x="92" y="65"/>
                  </a:lnTo>
                  <a:lnTo>
                    <a:pt x="104" y="56"/>
                  </a:lnTo>
                  <a:lnTo>
                    <a:pt x="117" y="48"/>
                  </a:lnTo>
                  <a:lnTo>
                    <a:pt x="117" y="48"/>
                  </a:lnTo>
                  <a:lnTo>
                    <a:pt x="122" y="47"/>
                  </a:lnTo>
                  <a:lnTo>
                    <a:pt x="129" y="46"/>
                  </a:lnTo>
                  <a:lnTo>
                    <a:pt x="135" y="46"/>
                  </a:lnTo>
                  <a:lnTo>
                    <a:pt x="142" y="46"/>
                  </a:lnTo>
                  <a:lnTo>
                    <a:pt x="153" y="50"/>
                  </a:lnTo>
                  <a:lnTo>
                    <a:pt x="167" y="56"/>
                  </a:lnTo>
                  <a:lnTo>
                    <a:pt x="178" y="64"/>
                  </a:lnTo>
                  <a:lnTo>
                    <a:pt x="189" y="73"/>
                  </a:lnTo>
                  <a:lnTo>
                    <a:pt x="207" y="90"/>
                  </a:lnTo>
                  <a:lnTo>
                    <a:pt x="207" y="90"/>
                  </a:lnTo>
                  <a:lnTo>
                    <a:pt x="214" y="98"/>
                  </a:lnTo>
                  <a:lnTo>
                    <a:pt x="222" y="107"/>
                  </a:lnTo>
                  <a:lnTo>
                    <a:pt x="227" y="118"/>
                  </a:lnTo>
                  <a:lnTo>
                    <a:pt x="232" y="128"/>
                  </a:lnTo>
                  <a:lnTo>
                    <a:pt x="241" y="149"/>
                  </a:lnTo>
                  <a:lnTo>
                    <a:pt x="248" y="170"/>
                  </a:lnTo>
                  <a:lnTo>
                    <a:pt x="248" y="170"/>
                  </a:lnTo>
                  <a:lnTo>
                    <a:pt x="249" y="175"/>
                  </a:lnTo>
                  <a:lnTo>
                    <a:pt x="249" y="182"/>
                  </a:lnTo>
                  <a:lnTo>
                    <a:pt x="248" y="187"/>
                  </a:lnTo>
                  <a:lnTo>
                    <a:pt x="245" y="192"/>
                  </a:lnTo>
                  <a:lnTo>
                    <a:pt x="237" y="203"/>
                  </a:lnTo>
                  <a:lnTo>
                    <a:pt x="228" y="215"/>
                  </a:lnTo>
                  <a:lnTo>
                    <a:pt x="219" y="225"/>
                  </a:lnTo>
                  <a:lnTo>
                    <a:pt x="207" y="234"/>
                  </a:lnTo>
                  <a:lnTo>
                    <a:pt x="189" y="250"/>
                  </a:lnTo>
                  <a:lnTo>
                    <a:pt x="189" y="25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 sz="2400"/>
            </a:p>
          </p:txBody>
        </p:sp>
        <p:sp>
          <p:nvSpPr>
            <p:cNvPr id="155" name="Freeform 865"/>
            <p:cNvSpPr>
              <a:spLocks noEditPoints="1"/>
            </p:cNvSpPr>
            <p:nvPr/>
          </p:nvSpPr>
          <p:spPr bwMode="auto">
            <a:xfrm>
              <a:off x="4410076" y="3570288"/>
              <a:ext cx="106363" cy="111125"/>
            </a:xfrm>
            <a:custGeom>
              <a:cxnLst>
                <a:cxn ang="0">
                  <a:pos x="238" y="222"/>
                </a:cxn>
                <a:cxn ang="0">
                  <a:pos x="260" y="195"/>
                </a:cxn>
                <a:cxn ang="0">
                  <a:pos x="268" y="160"/>
                </a:cxn>
                <a:cxn ang="0">
                  <a:pos x="262" y="128"/>
                </a:cxn>
                <a:cxn ang="0">
                  <a:pos x="243" y="85"/>
                </a:cxn>
                <a:cxn ang="0">
                  <a:pos x="213" y="47"/>
                </a:cxn>
                <a:cxn ang="0">
                  <a:pos x="193" y="29"/>
                </a:cxn>
                <a:cxn ang="0">
                  <a:pos x="159" y="11"/>
                </a:cxn>
                <a:cxn ang="0">
                  <a:pos x="121" y="0"/>
                </a:cxn>
                <a:cxn ang="0">
                  <a:pos x="107" y="0"/>
                </a:cxn>
                <a:cxn ang="0">
                  <a:pos x="82" y="8"/>
                </a:cxn>
                <a:cxn ang="0">
                  <a:pos x="49" y="35"/>
                </a:cxn>
                <a:cxn ang="0">
                  <a:pos x="27" y="56"/>
                </a:cxn>
                <a:cxn ang="0">
                  <a:pos x="20" y="66"/>
                </a:cxn>
                <a:cxn ang="0">
                  <a:pos x="15" y="75"/>
                </a:cxn>
                <a:cxn ang="0">
                  <a:pos x="6" y="88"/>
                </a:cxn>
                <a:cxn ang="0">
                  <a:pos x="0" y="122"/>
                </a:cxn>
                <a:cxn ang="0">
                  <a:pos x="2" y="147"/>
                </a:cxn>
                <a:cxn ang="0">
                  <a:pos x="15" y="182"/>
                </a:cxn>
                <a:cxn ang="0">
                  <a:pos x="44" y="224"/>
                </a:cxn>
                <a:cxn ang="0">
                  <a:pos x="73" y="253"/>
                </a:cxn>
                <a:cxn ang="0">
                  <a:pos x="107" y="273"/>
                </a:cxn>
                <a:cxn ang="0">
                  <a:pos x="133" y="280"/>
                </a:cxn>
                <a:cxn ang="0">
                  <a:pos x="171" y="277"/>
                </a:cxn>
                <a:cxn ang="0">
                  <a:pos x="201" y="258"/>
                </a:cxn>
                <a:cxn ang="0">
                  <a:pos x="172" y="229"/>
                </a:cxn>
                <a:cxn ang="0">
                  <a:pos x="155" y="238"/>
                </a:cxn>
                <a:cxn ang="0">
                  <a:pos x="130" y="239"/>
                </a:cxn>
                <a:cxn ang="0">
                  <a:pos x="108" y="226"/>
                </a:cxn>
                <a:cxn ang="0">
                  <a:pos x="60" y="173"/>
                </a:cxn>
                <a:cxn ang="0">
                  <a:pos x="48" y="154"/>
                </a:cxn>
                <a:cxn ang="0">
                  <a:pos x="43" y="122"/>
                </a:cxn>
                <a:cxn ang="0">
                  <a:pos x="52" y="98"/>
                </a:cxn>
                <a:cxn ang="0">
                  <a:pos x="58" y="92"/>
                </a:cxn>
                <a:cxn ang="0">
                  <a:pos x="64" y="80"/>
                </a:cxn>
                <a:cxn ang="0">
                  <a:pos x="106" y="45"/>
                </a:cxn>
                <a:cxn ang="0">
                  <a:pos x="117" y="42"/>
                </a:cxn>
                <a:cxn ang="0">
                  <a:pos x="141" y="46"/>
                </a:cxn>
                <a:cxn ang="0">
                  <a:pos x="172" y="67"/>
                </a:cxn>
                <a:cxn ang="0">
                  <a:pos x="196" y="90"/>
                </a:cxn>
                <a:cxn ang="0">
                  <a:pos x="221" y="136"/>
                </a:cxn>
                <a:cxn ang="0">
                  <a:pos x="227" y="161"/>
                </a:cxn>
                <a:cxn ang="0">
                  <a:pos x="223" y="175"/>
                </a:cxn>
                <a:cxn ang="0">
                  <a:pos x="200" y="205"/>
                </a:cxn>
                <a:cxn ang="0">
                  <a:pos x="172" y="229"/>
                </a:cxn>
              </a:cxnLst>
              <a:rect b="b" l="0" r="r" t="0"/>
              <a:pathLst>
                <a:path h="281" w="268">
                  <a:moveTo>
                    <a:pt x="221" y="239"/>
                  </a:moveTo>
                  <a:lnTo>
                    <a:pt x="221" y="239"/>
                  </a:lnTo>
                  <a:lnTo>
                    <a:pt x="238" y="222"/>
                  </a:lnTo>
                  <a:lnTo>
                    <a:pt x="247" y="213"/>
                  </a:lnTo>
                  <a:lnTo>
                    <a:pt x="253" y="204"/>
                  </a:lnTo>
                  <a:lnTo>
                    <a:pt x="260" y="195"/>
                  </a:lnTo>
                  <a:lnTo>
                    <a:pt x="265" y="185"/>
                  </a:lnTo>
                  <a:lnTo>
                    <a:pt x="268" y="174"/>
                  </a:lnTo>
                  <a:lnTo>
                    <a:pt x="268" y="160"/>
                  </a:lnTo>
                  <a:lnTo>
                    <a:pt x="268" y="160"/>
                  </a:lnTo>
                  <a:lnTo>
                    <a:pt x="266" y="144"/>
                  </a:lnTo>
                  <a:lnTo>
                    <a:pt x="262" y="128"/>
                  </a:lnTo>
                  <a:lnTo>
                    <a:pt x="257" y="114"/>
                  </a:lnTo>
                  <a:lnTo>
                    <a:pt x="251" y="100"/>
                  </a:lnTo>
                  <a:lnTo>
                    <a:pt x="243" y="85"/>
                  </a:lnTo>
                  <a:lnTo>
                    <a:pt x="234" y="72"/>
                  </a:lnTo>
                  <a:lnTo>
                    <a:pt x="223" y="59"/>
                  </a:lnTo>
                  <a:lnTo>
                    <a:pt x="213" y="47"/>
                  </a:lnTo>
                  <a:lnTo>
                    <a:pt x="213" y="47"/>
                  </a:lnTo>
                  <a:lnTo>
                    <a:pt x="204" y="38"/>
                  </a:lnTo>
                  <a:lnTo>
                    <a:pt x="193" y="29"/>
                  </a:lnTo>
                  <a:lnTo>
                    <a:pt x="183" y="22"/>
                  </a:lnTo>
                  <a:lnTo>
                    <a:pt x="171" y="16"/>
                  </a:lnTo>
                  <a:lnTo>
                    <a:pt x="159" y="11"/>
                  </a:lnTo>
                  <a:lnTo>
                    <a:pt x="147" y="7"/>
                  </a:lnTo>
                  <a:lnTo>
                    <a:pt x="134" y="3"/>
                  </a:lnTo>
                  <a:lnTo>
                    <a:pt x="121" y="0"/>
                  </a:lnTo>
                  <a:lnTo>
                    <a:pt x="121" y="0"/>
                  </a:lnTo>
                  <a:lnTo>
                    <a:pt x="113" y="0"/>
                  </a:lnTo>
                  <a:lnTo>
                    <a:pt x="107" y="0"/>
                  </a:lnTo>
                  <a:lnTo>
                    <a:pt x="100" y="1"/>
                  </a:lnTo>
                  <a:lnTo>
                    <a:pt x="94" y="3"/>
                  </a:lnTo>
                  <a:lnTo>
                    <a:pt x="82" y="8"/>
                  </a:lnTo>
                  <a:lnTo>
                    <a:pt x="70" y="16"/>
                  </a:lnTo>
                  <a:lnTo>
                    <a:pt x="60" y="25"/>
                  </a:lnTo>
                  <a:lnTo>
                    <a:pt x="49" y="35"/>
                  </a:lnTo>
                  <a:lnTo>
                    <a:pt x="30" y="54"/>
                  </a:lnTo>
                  <a:lnTo>
                    <a:pt x="30" y="54"/>
                  </a:lnTo>
                  <a:lnTo>
                    <a:pt x="27" y="56"/>
                  </a:lnTo>
                  <a:lnTo>
                    <a:pt x="24" y="59"/>
                  </a:lnTo>
                  <a:lnTo>
                    <a:pt x="24" y="59"/>
                  </a:lnTo>
                  <a:lnTo>
                    <a:pt x="20" y="66"/>
                  </a:lnTo>
                  <a:lnTo>
                    <a:pt x="18" y="71"/>
                  </a:lnTo>
                  <a:lnTo>
                    <a:pt x="18" y="71"/>
                  </a:lnTo>
                  <a:lnTo>
                    <a:pt x="15" y="75"/>
                  </a:lnTo>
                  <a:lnTo>
                    <a:pt x="11" y="79"/>
                  </a:lnTo>
                  <a:lnTo>
                    <a:pt x="6" y="88"/>
                  </a:lnTo>
                  <a:lnTo>
                    <a:pt x="6" y="88"/>
                  </a:lnTo>
                  <a:lnTo>
                    <a:pt x="2" y="100"/>
                  </a:lnTo>
                  <a:lnTo>
                    <a:pt x="1" y="111"/>
                  </a:lnTo>
                  <a:lnTo>
                    <a:pt x="0" y="122"/>
                  </a:lnTo>
                  <a:lnTo>
                    <a:pt x="1" y="134"/>
                  </a:lnTo>
                  <a:lnTo>
                    <a:pt x="1" y="134"/>
                  </a:lnTo>
                  <a:lnTo>
                    <a:pt x="2" y="147"/>
                  </a:lnTo>
                  <a:lnTo>
                    <a:pt x="5" y="158"/>
                  </a:lnTo>
                  <a:lnTo>
                    <a:pt x="10" y="170"/>
                  </a:lnTo>
                  <a:lnTo>
                    <a:pt x="15" y="182"/>
                  </a:lnTo>
                  <a:lnTo>
                    <a:pt x="22" y="192"/>
                  </a:lnTo>
                  <a:lnTo>
                    <a:pt x="28" y="203"/>
                  </a:lnTo>
                  <a:lnTo>
                    <a:pt x="44" y="224"/>
                  </a:lnTo>
                  <a:lnTo>
                    <a:pt x="44" y="224"/>
                  </a:lnTo>
                  <a:lnTo>
                    <a:pt x="62" y="243"/>
                  </a:lnTo>
                  <a:lnTo>
                    <a:pt x="73" y="253"/>
                  </a:lnTo>
                  <a:lnTo>
                    <a:pt x="83" y="260"/>
                  </a:lnTo>
                  <a:lnTo>
                    <a:pt x="94" y="268"/>
                  </a:lnTo>
                  <a:lnTo>
                    <a:pt x="107" y="273"/>
                  </a:lnTo>
                  <a:lnTo>
                    <a:pt x="119" y="277"/>
                  </a:lnTo>
                  <a:lnTo>
                    <a:pt x="133" y="280"/>
                  </a:lnTo>
                  <a:lnTo>
                    <a:pt x="133" y="280"/>
                  </a:lnTo>
                  <a:lnTo>
                    <a:pt x="147" y="281"/>
                  </a:lnTo>
                  <a:lnTo>
                    <a:pt x="160" y="280"/>
                  </a:lnTo>
                  <a:lnTo>
                    <a:pt x="171" y="277"/>
                  </a:lnTo>
                  <a:lnTo>
                    <a:pt x="181" y="272"/>
                  </a:lnTo>
                  <a:lnTo>
                    <a:pt x="192" y="266"/>
                  </a:lnTo>
                  <a:lnTo>
                    <a:pt x="201" y="258"/>
                  </a:lnTo>
                  <a:lnTo>
                    <a:pt x="221" y="239"/>
                  </a:lnTo>
                  <a:lnTo>
                    <a:pt x="221" y="239"/>
                  </a:lnTo>
                  <a:close/>
                  <a:moveTo>
                    <a:pt x="172" y="229"/>
                  </a:moveTo>
                  <a:lnTo>
                    <a:pt x="172" y="229"/>
                  </a:lnTo>
                  <a:lnTo>
                    <a:pt x="164" y="234"/>
                  </a:lnTo>
                  <a:lnTo>
                    <a:pt x="155" y="238"/>
                  </a:lnTo>
                  <a:lnTo>
                    <a:pt x="147" y="241"/>
                  </a:lnTo>
                  <a:lnTo>
                    <a:pt x="140" y="241"/>
                  </a:lnTo>
                  <a:lnTo>
                    <a:pt x="130" y="239"/>
                  </a:lnTo>
                  <a:lnTo>
                    <a:pt x="124" y="236"/>
                  </a:lnTo>
                  <a:lnTo>
                    <a:pt x="116" y="232"/>
                  </a:lnTo>
                  <a:lnTo>
                    <a:pt x="108" y="226"/>
                  </a:lnTo>
                  <a:lnTo>
                    <a:pt x="95" y="215"/>
                  </a:lnTo>
                  <a:lnTo>
                    <a:pt x="82" y="200"/>
                  </a:lnTo>
                  <a:lnTo>
                    <a:pt x="60" y="173"/>
                  </a:lnTo>
                  <a:lnTo>
                    <a:pt x="60" y="173"/>
                  </a:lnTo>
                  <a:lnTo>
                    <a:pt x="53" y="164"/>
                  </a:lnTo>
                  <a:lnTo>
                    <a:pt x="48" y="154"/>
                  </a:lnTo>
                  <a:lnTo>
                    <a:pt x="44" y="144"/>
                  </a:lnTo>
                  <a:lnTo>
                    <a:pt x="43" y="134"/>
                  </a:lnTo>
                  <a:lnTo>
                    <a:pt x="43" y="122"/>
                  </a:lnTo>
                  <a:lnTo>
                    <a:pt x="44" y="111"/>
                  </a:lnTo>
                  <a:lnTo>
                    <a:pt x="48" y="102"/>
                  </a:lnTo>
                  <a:lnTo>
                    <a:pt x="52" y="98"/>
                  </a:lnTo>
                  <a:lnTo>
                    <a:pt x="56" y="94"/>
                  </a:lnTo>
                  <a:lnTo>
                    <a:pt x="56" y="94"/>
                  </a:lnTo>
                  <a:lnTo>
                    <a:pt x="58" y="92"/>
                  </a:lnTo>
                  <a:lnTo>
                    <a:pt x="61" y="88"/>
                  </a:lnTo>
                  <a:lnTo>
                    <a:pt x="64" y="80"/>
                  </a:lnTo>
                  <a:lnTo>
                    <a:pt x="64" y="80"/>
                  </a:lnTo>
                  <a:lnTo>
                    <a:pt x="83" y="60"/>
                  </a:lnTo>
                  <a:lnTo>
                    <a:pt x="94" y="52"/>
                  </a:lnTo>
                  <a:lnTo>
                    <a:pt x="106" y="45"/>
                  </a:lnTo>
                  <a:lnTo>
                    <a:pt x="106" y="45"/>
                  </a:lnTo>
                  <a:lnTo>
                    <a:pt x="111" y="43"/>
                  </a:lnTo>
                  <a:lnTo>
                    <a:pt x="117" y="42"/>
                  </a:lnTo>
                  <a:lnTo>
                    <a:pt x="123" y="42"/>
                  </a:lnTo>
                  <a:lnTo>
                    <a:pt x="129" y="42"/>
                  </a:lnTo>
                  <a:lnTo>
                    <a:pt x="141" y="46"/>
                  </a:lnTo>
                  <a:lnTo>
                    <a:pt x="151" y="51"/>
                  </a:lnTo>
                  <a:lnTo>
                    <a:pt x="162" y="59"/>
                  </a:lnTo>
                  <a:lnTo>
                    <a:pt x="172" y="67"/>
                  </a:lnTo>
                  <a:lnTo>
                    <a:pt x="188" y="83"/>
                  </a:lnTo>
                  <a:lnTo>
                    <a:pt x="188" y="83"/>
                  </a:lnTo>
                  <a:lnTo>
                    <a:pt x="196" y="90"/>
                  </a:lnTo>
                  <a:lnTo>
                    <a:pt x="201" y="98"/>
                  </a:lnTo>
                  <a:lnTo>
                    <a:pt x="211" y="117"/>
                  </a:lnTo>
                  <a:lnTo>
                    <a:pt x="221" y="136"/>
                  </a:lnTo>
                  <a:lnTo>
                    <a:pt x="226" y="156"/>
                  </a:lnTo>
                  <a:lnTo>
                    <a:pt x="226" y="156"/>
                  </a:lnTo>
                  <a:lnTo>
                    <a:pt x="227" y="161"/>
                  </a:lnTo>
                  <a:lnTo>
                    <a:pt x="227" y="166"/>
                  </a:lnTo>
                  <a:lnTo>
                    <a:pt x="226" y="171"/>
                  </a:lnTo>
                  <a:lnTo>
                    <a:pt x="223" y="175"/>
                  </a:lnTo>
                  <a:lnTo>
                    <a:pt x="217" y="186"/>
                  </a:lnTo>
                  <a:lnTo>
                    <a:pt x="209" y="196"/>
                  </a:lnTo>
                  <a:lnTo>
                    <a:pt x="200" y="205"/>
                  </a:lnTo>
                  <a:lnTo>
                    <a:pt x="189" y="215"/>
                  </a:lnTo>
                  <a:lnTo>
                    <a:pt x="172" y="229"/>
                  </a:lnTo>
                  <a:lnTo>
                    <a:pt x="172" y="229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 sz="2400"/>
            </a:p>
          </p:txBody>
        </p:sp>
        <p:sp>
          <p:nvSpPr>
            <p:cNvPr id="156" name="Freeform 866"/>
            <p:cNvSpPr>
              <a:spLocks noEditPoints="1"/>
            </p:cNvSpPr>
            <p:nvPr/>
          </p:nvSpPr>
          <p:spPr bwMode="auto">
            <a:xfrm>
              <a:off x="4471988" y="3636963"/>
              <a:ext cx="96838" cy="103188"/>
            </a:xfrm>
            <a:custGeom>
              <a:cxnLst>
                <a:cxn ang="0">
                  <a:pos x="219" y="205"/>
                </a:cxn>
                <a:cxn ang="0">
                  <a:pos x="240" y="180"/>
                </a:cxn>
                <a:cxn ang="0">
                  <a:pos x="247" y="148"/>
                </a:cxn>
                <a:cxn ang="0">
                  <a:pos x="242" y="119"/>
                </a:cxn>
                <a:cxn ang="0">
                  <a:pos x="223" y="80"/>
                </a:cxn>
                <a:cxn ang="0">
                  <a:pos x="196" y="44"/>
                </a:cxn>
                <a:cxn ang="0">
                  <a:pos x="178" y="27"/>
                </a:cxn>
                <a:cxn ang="0">
                  <a:pos x="147" y="10"/>
                </a:cxn>
                <a:cxn ang="0">
                  <a:pos x="111" y="1"/>
                </a:cxn>
                <a:cxn ang="0">
                  <a:pos x="98" y="0"/>
                </a:cxn>
                <a:cxn ang="0">
                  <a:pos x="64" y="16"/>
                </a:cxn>
                <a:cxn ang="0">
                  <a:pos x="28" y="51"/>
                </a:cxn>
                <a:cxn ang="0">
                  <a:pos x="22" y="55"/>
                </a:cxn>
                <a:cxn ang="0">
                  <a:pos x="16" y="67"/>
                </a:cxn>
                <a:cxn ang="0">
                  <a:pos x="9" y="73"/>
                </a:cxn>
                <a:cxn ang="0">
                  <a:pos x="2" y="93"/>
                </a:cxn>
                <a:cxn ang="0">
                  <a:pos x="0" y="124"/>
                </a:cxn>
                <a:cxn ang="0">
                  <a:pos x="4" y="146"/>
                </a:cxn>
                <a:cxn ang="0">
                  <a:pos x="26" y="188"/>
                </a:cxn>
                <a:cxn ang="0">
                  <a:pos x="58" y="226"/>
                </a:cxn>
                <a:cxn ang="0">
                  <a:pos x="87" y="247"/>
                </a:cxn>
                <a:cxn ang="0">
                  <a:pos x="123" y="259"/>
                </a:cxn>
                <a:cxn ang="0">
                  <a:pos x="147" y="259"/>
                </a:cxn>
                <a:cxn ang="0">
                  <a:pos x="177" y="246"/>
                </a:cxn>
                <a:cxn ang="0">
                  <a:pos x="203" y="221"/>
                </a:cxn>
                <a:cxn ang="0">
                  <a:pos x="151" y="217"/>
                </a:cxn>
                <a:cxn ang="0">
                  <a:pos x="128" y="222"/>
                </a:cxn>
                <a:cxn ang="0">
                  <a:pos x="106" y="214"/>
                </a:cxn>
                <a:cxn ang="0">
                  <a:pos x="75" y="186"/>
                </a:cxn>
                <a:cxn ang="0">
                  <a:pos x="49" y="152"/>
                </a:cxn>
                <a:cxn ang="0">
                  <a:pos x="38" y="123"/>
                </a:cxn>
                <a:cxn ang="0">
                  <a:pos x="45" y="95"/>
                </a:cxn>
                <a:cxn ang="0">
                  <a:pos x="56" y="81"/>
                </a:cxn>
                <a:cxn ang="0">
                  <a:pos x="77" y="56"/>
                </a:cxn>
                <a:cxn ang="0">
                  <a:pos x="97" y="42"/>
                </a:cxn>
                <a:cxn ang="0">
                  <a:pos x="113" y="39"/>
                </a:cxn>
                <a:cxn ang="0">
                  <a:pos x="139" y="48"/>
                </a:cxn>
                <a:cxn ang="0">
                  <a:pos x="173" y="77"/>
                </a:cxn>
                <a:cxn ang="0">
                  <a:pos x="186" y="91"/>
                </a:cxn>
                <a:cxn ang="0">
                  <a:pos x="208" y="145"/>
                </a:cxn>
                <a:cxn ang="0">
                  <a:pos x="208" y="153"/>
                </a:cxn>
                <a:cxn ang="0">
                  <a:pos x="193" y="182"/>
                </a:cxn>
                <a:cxn ang="0">
                  <a:pos x="159" y="212"/>
                </a:cxn>
              </a:cxnLst>
              <a:rect b="b" l="0" r="r" t="0"/>
              <a:pathLst>
                <a:path h="260" w="246">
                  <a:moveTo>
                    <a:pt x="203" y="221"/>
                  </a:moveTo>
                  <a:lnTo>
                    <a:pt x="203" y="221"/>
                  </a:lnTo>
                  <a:lnTo>
                    <a:pt x="219" y="205"/>
                  </a:lnTo>
                  <a:lnTo>
                    <a:pt x="227" y="197"/>
                  </a:lnTo>
                  <a:lnTo>
                    <a:pt x="234" y="189"/>
                  </a:lnTo>
                  <a:lnTo>
                    <a:pt x="240" y="180"/>
                  </a:lnTo>
                  <a:lnTo>
                    <a:pt x="244" y="171"/>
                  </a:lnTo>
                  <a:lnTo>
                    <a:pt x="246" y="161"/>
                  </a:lnTo>
                  <a:lnTo>
                    <a:pt x="247" y="148"/>
                  </a:lnTo>
                  <a:lnTo>
                    <a:pt x="247" y="148"/>
                  </a:lnTo>
                  <a:lnTo>
                    <a:pt x="245" y="133"/>
                  </a:lnTo>
                  <a:lnTo>
                    <a:pt x="242" y="119"/>
                  </a:lnTo>
                  <a:lnTo>
                    <a:pt x="237" y="106"/>
                  </a:lnTo>
                  <a:lnTo>
                    <a:pt x="230" y="91"/>
                  </a:lnTo>
                  <a:lnTo>
                    <a:pt x="223" y="80"/>
                  </a:lnTo>
                  <a:lnTo>
                    <a:pt x="215" y="67"/>
                  </a:lnTo>
                  <a:lnTo>
                    <a:pt x="206" y="55"/>
                  </a:lnTo>
                  <a:lnTo>
                    <a:pt x="196" y="44"/>
                  </a:lnTo>
                  <a:lnTo>
                    <a:pt x="196" y="44"/>
                  </a:lnTo>
                  <a:lnTo>
                    <a:pt x="187" y="35"/>
                  </a:lnTo>
                  <a:lnTo>
                    <a:pt x="178" y="27"/>
                  </a:lnTo>
                  <a:lnTo>
                    <a:pt x="168" y="21"/>
                  </a:lnTo>
                  <a:lnTo>
                    <a:pt x="157" y="16"/>
                  </a:lnTo>
                  <a:lnTo>
                    <a:pt x="147" y="10"/>
                  </a:lnTo>
                  <a:lnTo>
                    <a:pt x="136" y="6"/>
                  </a:lnTo>
                  <a:lnTo>
                    <a:pt x="124" y="2"/>
                  </a:lnTo>
                  <a:lnTo>
                    <a:pt x="111" y="1"/>
                  </a:lnTo>
                  <a:lnTo>
                    <a:pt x="111" y="1"/>
                  </a:lnTo>
                  <a:lnTo>
                    <a:pt x="105" y="0"/>
                  </a:lnTo>
                  <a:lnTo>
                    <a:pt x="98" y="0"/>
                  </a:lnTo>
                  <a:lnTo>
                    <a:pt x="87" y="4"/>
                  </a:lnTo>
                  <a:lnTo>
                    <a:pt x="75" y="9"/>
                  </a:lnTo>
                  <a:lnTo>
                    <a:pt x="64" y="16"/>
                  </a:lnTo>
                  <a:lnTo>
                    <a:pt x="55" y="23"/>
                  </a:lnTo>
                  <a:lnTo>
                    <a:pt x="46" y="33"/>
                  </a:lnTo>
                  <a:lnTo>
                    <a:pt x="28" y="51"/>
                  </a:lnTo>
                  <a:lnTo>
                    <a:pt x="28" y="51"/>
                  </a:lnTo>
                  <a:lnTo>
                    <a:pt x="25" y="52"/>
                  </a:lnTo>
                  <a:lnTo>
                    <a:pt x="22" y="55"/>
                  </a:lnTo>
                  <a:lnTo>
                    <a:pt x="22" y="55"/>
                  </a:lnTo>
                  <a:lnTo>
                    <a:pt x="19" y="60"/>
                  </a:lnTo>
                  <a:lnTo>
                    <a:pt x="16" y="67"/>
                  </a:lnTo>
                  <a:lnTo>
                    <a:pt x="16" y="67"/>
                  </a:lnTo>
                  <a:lnTo>
                    <a:pt x="13" y="69"/>
                  </a:lnTo>
                  <a:lnTo>
                    <a:pt x="9" y="73"/>
                  </a:lnTo>
                  <a:lnTo>
                    <a:pt x="5" y="82"/>
                  </a:lnTo>
                  <a:lnTo>
                    <a:pt x="5" y="82"/>
                  </a:lnTo>
                  <a:lnTo>
                    <a:pt x="2" y="93"/>
                  </a:lnTo>
                  <a:lnTo>
                    <a:pt x="0" y="103"/>
                  </a:lnTo>
                  <a:lnTo>
                    <a:pt x="0" y="112"/>
                  </a:lnTo>
                  <a:lnTo>
                    <a:pt x="0" y="124"/>
                  </a:lnTo>
                  <a:lnTo>
                    <a:pt x="0" y="124"/>
                  </a:lnTo>
                  <a:lnTo>
                    <a:pt x="2" y="136"/>
                  </a:lnTo>
                  <a:lnTo>
                    <a:pt x="4" y="146"/>
                  </a:lnTo>
                  <a:lnTo>
                    <a:pt x="8" y="158"/>
                  </a:lnTo>
                  <a:lnTo>
                    <a:pt x="13" y="169"/>
                  </a:lnTo>
                  <a:lnTo>
                    <a:pt x="26" y="188"/>
                  </a:lnTo>
                  <a:lnTo>
                    <a:pt x="41" y="206"/>
                  </a:lnTo>
                  <a:lnTo>
                    <a:pt x="41" y="206"/>
                  </a:lnTo>
                  <a:lnTo>
                    <a:pt x="58" y="226"/>
                  </a:lnTo>
                  <a:lnTo>
                    <a:pt x="67" y="234"/>
                  </a:lnTo>
                  <a:lnTo>
                    <a:pt x="76" y="240"/>
                  </a:lnTo>
                  <a:lnTo>
                    <a:pt x="87" y="247"/>
                  </a:lnTo>
                  <a:lnTo>
                    <a:pt x="97" y="252"/>
                  </a:lnTo>
                  <a:lnTo>
                    <a:pt x="110" y="256"/>
                  </a:lnTo>
                  <a:lnTo>
                    <a:pt x="123" y="259"/>
                  </a:lnTo>
                  <a:lnTo>
                    <a:pt x="123" y="259"/>
                  </a:lnTo>
                  <a:lnTo>
                    <a:pt x="135" y="260"/>
                  </a:lnTo>
                  <a:lnTo>
                    <a:pt x="147" y="259"/>
                  </a:lnTo>
                  <a:lnTo>
                    <a:pt x="157" y="256"/>
                  </a:lnTo>
                  <a:lnTo>
                    <a:pt x="168" y="251"/>
                  </a:lnTo>
                  <a:lnTo>
                    <a:pt x="177" y="246"/>
                  </a:lnTo>
                  <a:lnTo>
                    <a:pt x="186" y="239"/>
                  </a:lnTo>
                  <a:lnTo>
                    <a:pt x="203" y="221"/>
                  </a:lnTo>
                  <a:lnTo>
                    <a:pt x="203" y="221"/>
                  </a:lnTo>
                  <a:close/>
                  <a:moveTo>
                    <a:pt x="159" y="212"/>
                  </a:moveTo>
                  <a:lnTo>
                    <a:pt x="159" y="212"/>
                  </a:lnTo>
                  <a:lnTo>
                    <a:pt x="151" y="217"/>
                  </a:lnTo>
                  <a:lnTo>
                    <a:pt x="143" y="221"/>
                  </a:lnTo>
                  <a:lnTo>
                    <a:pt x="135" y="222"/>
                  </a:lnTo>
                  <a:lnTo>
                    <a:pt x="128" y="222"/>
                  </a:lnTo>
                  <a:lnTo>
                    <a:pt x="121" y="221"/>
                  </a:lnTo>
                  <a:lnTo>
                    <a:pt x="114" y="218"/>
                  </a:lnTo>
                  <a:lnTo>
                    <a:pt x="106" y="214"/>
                  </a:lnTo>
                  <a:lnTo>
                    <a:pt x="100" y="209"/>
                  </a:lnTo>
                  <a:lnTo>
                    <a:pt x="87" y="199"/>
                  </a:lnTo>
                  <a:lnTo>
                    <a:pt x="75" y="186"/>
                  </a:lnTo>
                  <a:lnTo>
                    <a:pt x="55" y="159"/>
                  </a:lnTo>
                  <a:lnTo>
                    <a:pt x="55" y="159"/>
                  </a:lnTo>
                  <a:lnTo>
                    <a:pt x="49" y="152"/>
                  </a:lnTo>
                  <a:lnTo>
                    <a:pt x="45" y="142"/>
                  </a:lnTo>
                  <a:lnTo>
                    <a:pt x="41" y="133"/>
                  </a:lnTo>
                  <a:lnTo>
                    <a:pt x="38" y="123"/>
                  </a:lnTo>
                  <a:lnTo>
                    <a:pt x="38" y="114"/>
                  </a:lnTo>
                  <a:lnTo>
                    <a:pt x="41" y="103"/>
                  </a:lnTo>
                  <a:lnTo>
                    <a:pt x="45" y="95"/>
                  </a:lnTo>
                  <a:lnTo>
                    <a:pt x="51" y="87"/>
                  </a:lnTo>
                  <a:lnTo>
                    <a:pt x="51" y="87"/>
                  </a:lnTo>
                  <a:lnTo>
                    <a:pt x="56" y="81"/>
                  </a:lnTo>
                  <a:lnTo>
                    <a:pt x="59" y="74"/>
                  </a:lnTo>
                  <a:lnTo>
                    <a:pt x="59" y="74"/>
                  </a:lnTo>
                  <a:lnTo>
                    <a:pt x="77" y="56"/>
                  </a:lnTo>
                  <a:lnTo>
                    <a:pt x="87" y="48"/>
                  </a:lnTo>
                  <a:lnTo>
                    <a:pt x="97" y="42"/>
                  </a:lnTo>
                  <a:lnTo>
                    <a:pt x="97" y="42"/>
                  </a:lnTo>
                  <a:lnTo>
                    <a:pt x="102" y="40"/>
                  </a:lnTo>
                  <a:lnTo>
                    <a:pt x="107" y="39"/>
                  </a:lnTo>
                  <a:lnTo>
                    <a:pt x="113" y="39"/>
                  </a:lnTo>
                  <a:lnTo>
                    <a:pt x="118" y="39"/>
                  </a:lnTo>
                  <a:lnTo>
                    <a:pt x="128" y="43"/>
                  </a:lnTo>
                  <a:lnTo>
                    <a:pt x="139" y="48"/>
                  </a:lnTo>
                  <a:lnTo>
                    <a:pt x="149" y="55"/>
                  </a:lnTo>
                  <a:lnTo>
                    <a:pt x="159" y="63"/>
                  </a:lnTo>
                  <a:lnTo>
                    <a:pt x="173" y="77"/>
                  </a:lnTo>
                  <a:lnTo>
                    <a:pt x="173" y="77"/>
                  </a:lnTo>
                  <a:lnTo>
                    <a:pt x="179" y="84"/>
                  </a:lnTo>
                  <a:lnTo>
                    <a:pt x="186" y="91"/>
                  </a:lnTo>
                  <a:lnTo>
                    <a:pt x="195" y="108"/>
                  </a:lnTo>
                  <a:lnTo>
                    <a:pt x="203" y="125"/>
                  </a:lnTo>
                  <a:lnTo>
                    <a:pt x="208" y="145"/>
                  </a:lnTo>
                  <a:lnTo>
                    <a:pt x="208" y="145"/>
                  </a:lnTo>
                  <a:lnTo>
                    <a:pt x="210" y="149"/>
                  </a:lnTo>
                  <a:lnTo>
                    <a:pt x="208" y="153"/>
                  </a:lnTo>
                  <a:lnTo>
                    <a:pt x="206" y="163"/>
                  </a:lnTo>
                  <a:lnTo>
                    <a:pt x="200" y="172"/>
                  </a:lnTo>
                  <a:lnTo>
                    <a:pt x="193" y="182"/>
                  </a:lnTo>
                  <a:lnTo>
                    <a:pt x="183" y="191"/>
                  </a:lnTo>
                  <a:lnTo>
                    <a:pt x="174" y="199"/>
                  </a:lnTo>
                  <a:lnTo>
                    <a:pt x="159" y="212"/>
                  </a:lnTo>
                  <a:lnTo>
                    <a:pt x="159" y="21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 sz="2400"/>
            </a:p>
          </p:txBody>
        </p:sp>
        <p:sp>
          <p:nvSpPr>
            <p:cNvPr id="157" name="Freeform 867"/>
            <p:cNvSpPr/>
            <p:nvPr/>
          </p:nvSpPr>
          <p:spPr bwMode="auto">
            <a:xfrm>
              <a:off x="4233863" y="3363913"/>
              <a:ext cx="76200" cy="95250"/>
            </a:xfrm>
            <a:custGeom>
              <a:cxnLst>
                <a:cxn ang="0">
                  <a:pos x="174" y="184"/>
                </a:cxn>
                <a:cxn ang="0">
                  <a:pos x="174" y="184"/>
                </a:cxn>
                <a:cxn ang="0">
                  <a:pos x="168" y="163"/>
                </a:cxn>
                <a:cxn ang="0">
                  <a:pos x="160" y="142"/>
                </a:cxn>
                <a:cxn ang="0">
                  <a:pos x="151" y="121"/>
                </a:cxn>
                <a:cxn ang="0">
                  <a:pos x="140" y="102"/>
                </a:cxn>
                <a:cxn ang="0">
                  <a:pos x="140" y="102"/>
                </a:cxn>
                <a:cxn ang="0">
                  <a:pos x="131" y="89"/>
                </a:cxn>
                <a:cxn ang="0">
                  <a:pos x="122" y="76"/>
                </a:cxn>
                <a:cxn ang="0">
                  <a:pos x="110" y="62"/>
                </a:cxn>
                <a:cxn ang="0">
                  <a:pos x="99" y="51"/>
                </a:cxn>
                <a:cxn ang="0">
                  <a:pos x="72" y="27"/>
                </a:cxn>
                <a:cxn ang="0">
                  <a:pos x="48" y="6"/>
                </a:cxn>
                <a:cxn ang="0">
                  <a:pos x="48" y="6"/>
                </a:cxn>
                <a:cxn ang="0">
                  <a:pos x="40" y="0"/>
                </a:cxn>
                <a:cxn ang="0">
                  <a:pos x="40" y="0"/>
                </a:cxn>
                <a:cxn ang="0">
                  <a:pos x="0" y="28"/>
                </a:cxn>
                <a:cxn ang="0">
                  <a:pos x="0" y="28"/>
                </a:cxn>
                <a:cxn ang="0">
                  <a:pos x="28" y="49"/>
                </a:cxn>
                <a:cxn ang="0">
                  <a:pos x="28" y="49"/>
                </a:cxn>
                <a:cxn ang="0">
                  <a:pos x="49" y="68"/>
                </a:cxn>
                <a:cxn ang="0">
                  <a:pos x="67" y="87"/>
                </a:cxn>
                <a:cxn ang="0">
                  <a:pos x="83" y="107"/>
                </a:cxn>
                <a:cxn ang="0">
                  <a:pos x="97" y="127"/>
                </a:cxn>
                <a:cxn ang="0">
                  <a:pos x="109" y="149"/>
                </a:cxn>
                <a:cxn ang="0">
                  <a:pos x="121" y="171"/>
                </a:cxn>
                <a:cxn ang="0">
                  <a:pos x="130" y="196"/>
                </a:cxn>
                <a:cxn ang="0">
                  <a:pos x="139" y="222"/>
                </a:cxn>
                <a:cxn ang="0">
                  <a:pos x="139" y="222"/>
                </a:cxn>
                <a:cxn ang="0">
                  <a:pos x="142" y="227"/>
                </a:cxn>
                <a:cxn ang="0">
                  <a:pos x="144" y="231"/>
                </a:cxn>
                <a:cxn ang="0">
                  <a:pos x="148" y="235"/>
                </a:cxn>
                <a:cxn ang="0">
                  <a:pos x="152" y="238"/>
                </a:cxn>
                <a:cxn ang="0">
                  <a:pos x="157" y="239"/>
                </a:cxn>
                <a:cxn ang="0">
                  <a:pos x="163" y="239"/>
                </a:cxn>
                <a:cxn ang="0">
                  <a:pos x="168" y="238"/>
                </a:cxn>
                <a:cxn ang="0">
                  <a:pos x="173" y="236"/>
                </a:cxn>
                <a:cxn ang="0">
                  <a:pos x="173" y="236"/>
                </a:cxn>
                <a:cxn ang="0">
                  <a:pos x="181" y="230"/>
                </a:cxn>
                <a:cxn ang="0">
                  <a:pos x="185" y="222"/>
                </a:cxn>
                <a:cxn ang="0">
                  <a:pos x="187" y="214"/>
                </a:cxn>
                <a:cxn ang="0">
                  <a:pos x="190" y="205"/>
                </a:cxn>
                <a:cxn ang="0">
                  <a:pos x="190" y="205"/>
                </a:cxn>
                <a:cxn ang="0">
                  <a:pos x="189" y="197"/>
                </a:cxn>
                <a:cxn ang="0">
                  <a:pos x="186" y="191"/>
                </a:cxn>
                <a:cxn ang="0">
                  <a:pos x="181" y="187"/>
                </a:cxn>
                <a:cxn ang="0">
                  <a:pos x="174" y="184"/>
                </a:cxn>
                <a:cxn ang="0">
                  <a:pos x="174" y="184"/>
                </a:cxn>
              </a:cxnLst>
              <a:rect b="b" l="0" r="r" t="0"/>
              <a:pathLst>
                <a:path h="239" w="190">
                  <a:moveTo>
                    <a:pt x="174" y="184"/>
                  </a:moveTo>
                  <a:lnTo>
                    <a:pt x="174" y="184"/>
                  </a:lnTo>
                  <a:lnTo>
                    <a:pt x="168" y="163"/>
                  </a:lnTo>
                  <a:lnTo>
                    <a:pt x="160" y="142"/>
                  </a:lnTo>
                  <a:lnTo>
                    <a:pt x="151" y="121"/>
                  </a:lnTo>
                  <a:lnTo>
                    <a:pt x="140" y="102"/>
                  </a:lnTo>
                  <a:lnTo>
                    <a:pt x="140" y="102"/>
                  </a:lnTo>
                  <a:lnTo>
                    <a:pt x="131" y="89"/>
                  </a:lnTo>
                  <a:lnTo>
                    <a:pt x="122" y="76"/>
                  </a:lnTo>
                  <a:lnTo>
                    <a:pt x="110" y="62"/>
                  </a:lnTo>
                  <a:lnTo>
                    <a:pt x="99" y="51"/>
                  </a:lnTo>
                  <a:lnTo>
                    <a:pt x="72" y="27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28" y="49"/>
                  </a:lnTo>
                  <a:lnTo>
                    <a:pt x="28" y="49"/>
                  </a:lnTo>
                  <a:lnTo>
                    <a:pt x="49" y="68"/>
                  </a:lnTo>
                  <a:lnTo>
                    <a:pt x="67" y="87"/>
                  </a:lnTo>
                  <a:lnTo>
                    <a:pt x="83" y="107"/>
                  </a:lnTo>
                  <a:lnTo>
                    <a:pt x="97" y="127"/>
                  </a:lnTo>
                  <a:lnTo>
                    <a:pt x="109" y="149"/>
                  </a:lnTo>
                  <a:lnTo>
                    <a:pt x="121" y="171"/>
                  </a:lnTo>
                  <a:lnTo>
                    <a:pt x="130" y="196"/>
                  </a:lnTo>
                  <a:lnTo>
                    <a:pt x="139" y="222"/>
                  </a:lnTo>
                  <a:lnTo>
                    <a:pt x="139" y="222"/>
                  </a:lnTo>
                  <a:lnTo>
                    <a:pt x="142" y="227"/>
                  </a:lnTo>
                  <a:lnTo>
                    <a:pt x="144" y="231"/>
                  </a:lnTo>
                  <a:lnTo>
                    <a:pt x="148" y="235"/>
                  </a:lnTo>
                  <a:lnTo>
                    <a:pt x="152" y="238"/>
                  </a:lnTo>
                  <a:lnTo>
                    <a:pt x="157" y="239"/>
                  </a:lnTo>
                  <a:lnTo>
                    <a:pt x="163" y="239"/>
                  </a:lnTo>
                  <a:lnTo>
                    <a:pt x="168" y="238"/>
                  </a:lnTo>
                  <a:lnTo>
                    <a:pt x="173" y="236"/>
                  </a:lnTo>
                  <a:lnTo>
                    <a:pt x="173" y="236"/>
                  </a:lnTo>
                  <a:lnTo>
                    <a:pt x="181" y="230"/>
                  </a:lnTo>
                  <a:lnTo>
                    <a:pt x="185" y="222"/>
                  </a:lnTo>
                  <a:lnTo>
                    <a:pt x="187" y="214"/>
                  </a:lnTo>
                  <a:lnTo>
                    <a:pt x="190" y="205"/>
                  </a:lnTo>
                  <a:lnTo>
                    <a:pt x="190" y="205"/>
                  </a:lnTo>
                  <a:lnTo>
                    <a:pt x="189" y="197"/>
                  </a:lnTo>
                  <a:lnTo>
                    <a:pt x="186" y="191"/>
                  </a:lnTo>
                  <a:lnTo>
                    <a:pt x="181" y="187"/>
                  </a:lnTo>
                  <a:lnTo>
                    <a:pt x="174" y="184"/>
                  </a:lnTo>
                  <a:lnTo>
                    <a:pt x="174" y="18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 sz="2400"/>
            </a:p>
          </p:txBody>
        </p:sp>
        <p:sp>
          <p:nvSpPr>
            <p:cNvPr id="158" name="Freeform 868"/>
            <p:cNvSpPr/>
            <p:nvPr/>
          </p:nvSpPr>
          <p:spPr bwMode="auto">
            <a:xfrm>
              <a:off x="4421188" y="3222626"/>
              <a:ext cx="46038" cy="36513"/>
            </a:xfrm>
            <a:custGeom>
              <a:cxnLst>
                <a:cxn ang="0">
                  <a:pos x="102" y="49"/>
                </a:cxn>
                <a:cxn ang="0">
                  <a:pos x="102" y="49"/>
                </a:cxn>
                <a:cxn ang="0">
                  <a:pos x="94" y="45"/>
                </a:cxn>
                <a:cxn ang="0">
                  <a:pos x="86" y="41"/>
                </a:cxn>
                <a:cxn ang="0">
                  <a:pos x="71" y="30"/>
                </a:cxn>
                <a:cxn ang="0">
                  <a:pos x="54" y="15"/>
                </a:cxn>
                <a:cxn ang="0">
                  <a:pos x="38" y="0"/>
                </a:cxn>
                <a:cxn ang="0">
                  <a:pos x="38" y="0"/>
                </a:cxn>
                <a:cxn ang="0">
                  <a:pos x="0" y="24"/>
                </a:cxn>
                <a:cxn ang="0">
                  <a:pos x="0" y="24"/>
                </a:cxn>
                <a:cxn ang="0">
                  <a:pos x="9" y="31"/>
                </a:cxn>
                <a:cxn ang="0">
                  <a:pos x="9" y="31"/>
                </a:cxn>
                <a:cxn ang="0">
                  <a:pos x="21" y="39"/>
                </a:cxn>
                <a:cxn ang="0">
                  <a:pos x="30" y="47"/>
                </a:cxn>
                <a:cxn ang="0">
                  <a:pos x="48" y="65"/>
                </a:cxn>
                <a:cxn ang="0">
                  <a:pos x="58" y="74"/>
                </a:cxn>
                <a:cxn ang="0">
                  <a:pos x="67" y="81"/>
                </a:cxn>
                <a:cxn ang="0">
                  <a:pos x="79" y="87"/>
                </a:cxn>
                <a:cxn ang="0">
                  <a:pos x="90" y="92"/>
                </a:cxn>
                <a:cxn ang="0">
                  <a:pos x="90" y="92"/>
                </a:cxn>
                <a:cxn ang="0">
                  <a:pos x="96" y="94"/>
                </a:cxn>
                <a:cxn ang="0">
                  <a:pos x="101" y="94"/>
                </a:cxn>
                <a:cxn ang="0">
                  <a:pos x="105" y="92"/>
                </a:cxn>
                <a:cxn ang="0">
                  <a:pos x="109" y="91"/>
                </a:cxn>
                <a:cxn ang="0">
                  <a:pos x="111" y="89"/>
                </a:cxn>
                <a:cxn ang="0">
                  <a:pos x="114" y="85"/>
                </a:cxn>
                <a:cxn ang="0">
                  <a:pos x="118" y="77"/>
                </a:cxn>
                <a:cxn ang="0">
                  <a:pos x="119" y="69"/>
                </a:cxn>
                <a:cxn ang="0">
                  <a:pos x="118" y="64"/>
                </a:cxn>
                <a:cxn ang="0">
                  <a:pos x="116" y="60"/>
                </a:cxn>
                <a:cxn ang="0">
                  <a:pos x="114" y="57"/>
                </a:cxn>
                <a:cxn ang="0">
                  <a:pos x="111" y="53"/>
                </a:cxn>
                <a:cxn ang="0">
                  <a:pos x="107" y="51"/>
                </a:cxn>
                <a:cxn ang="0">
                  <a:pos x="102" y="49"/>
                </a:cxn>
                <a:cxn ang="0">
                  <a:pos x="102" y="49"/>
                </a:cxn>
              </a:cxnLst>
              <a:rect b="b" l="0" r="r" t="0"/>
              <a:pathLst>
                <a:path h="94" w="119">
                  <a:moveTo>
                    <a:pt x="102" y="49"/>
                  </a:moveTo>
                  <a:lnTo>
                    <a:pt x="102" y="49"/>
                  </a:lnTo>
                  <a:lnTo>
                    <a:pt x="94" y="45"/>
                  </a:lnTo>
                  <a:lnTo>
                    <a:pt x="86" y="41"/>
                  </a:lnTo>
                  <a:lnTo>
                    <a:pt x="71" y="30"/>
                  </a:lnTo>
                  <a:lnTo>
                    <a:pt x="54" y="15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9" y="31"/>
                  </a:lnTo>
                  <a:lnTo>
                    <a:pt x="9" y="31"/>
                  </a:lnTo>
                  <a:lnTo>
                    <a:pt x="21" y="39"/>
                  </a:lnTo>
                  <a:lnTo>
                    <a:pt x="30" y="47"/>
                  </a:lnTo>
                  <a:lnTo>
                    <a:pt x="48" y="65"/>
                  </a:lnTo>
                  <a:lnTo>
                    <a:pt x="58" y="74"/>
                  </a:lnTo>
                  <a:lnTo>
                    <a:pt x="67" y="81"/>
                  </a:lnTo>
                  <a:lnTo>
                    <a:pt x="79" y="87"/>
                  </a:lnTo>
                  <a:lnTo>
                    <a:pt x="90" y="92"/>
                  </a:lnTo>
                  <a:lnTo>
                    <a:pt x="90" y="92"/>
                  </a:lnTo>
                  <a:lnTo>
                    <a:pt x="96" y="94"/>
                  </a:lnTo>
                  <a:lnTo>
                    <a:pt x="101" y="94"/>
                  </a:lnTo>
                  <a:lnTo>
                    <a:pt x="105" y="92"/>
                  </a:lnTo>
                  <a:lnTo>
                    <a:pt x="109" y="91"/>
                  </a:lnTo>
                  <a:lnTo>
                    <a:pt x="111" y="89"/>
                  </a:lnTo>
                  <a:lnTo>
                    <a:pt x="114" y="85"/>
                  </a:lnTo>
                  <a:lnTo>
                    <a:pt x="118" y="77"/>
                  </a:lnTo>
                  <a:lnTo>
                    <a:pt x="119" y="69"/>
                  </a:lnTo>
                  <a:lnTo>
                    <a:pt x="118" y="64"/>
                  </a:lnTo>
                  <a:lnTo>
                    <a:pt x="116" y="60"/>
                  </a:lnTo>
                  <a:lnTo>
                    <a:pt x="114" y="57"/>
                  </a:lnTo>
                  <a:lnTo>
                    <a:pt x="111" y="53"/>
                  </a:lnTo>
                  <a:lnTo>
                    <a:pt x="107" y="51"/>
                  </a:lnTo>
                  <a:lnTo>
                    <a:pt x="102" y="49"/>
                  </a:lnTo>
                  <a:lnTo>
                    <a:pt x="102" y="49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 sz="2400"/>
            </a:p>
          </p:txBody>
        </p:sp>
        <p:sp>
          <p:nvSpPr>
            <p:cNvPr id="159" name="Freeform 869"/>
            <p:cNvSpPr>
              <a:spLocks noEditPoints="1"/>
            </p:cNvSpPr>
            <p:nvPr/>
          </p:nvSpPr>
          <p:spPr bwMode="auto">
            <a:xfrm>
              <a:off x="4148138" y="3128963"/>
              <a:ext cx="312738" cy="266700"/>
            </a:xfrm>
            <a:custGeom>
              <a:cxnLst>
                <a:cxn ang="0">
                  <a:pos x="764" y="150"/>
                </a:cxn>
                <a:cxn ang="0">
                  <a:pos x="758" y="142"/>
                </a:cxn>
                <a:cxn ang="0">
                  <a:pos x="713" y="99"/>
                </a:cxn>
                <a:cxn ang="0">
                  <a:pos x="638" y="37"/>
                </a:cxn>
                <a:cxn ang="0">
                  <a:pos x="603" y="6"/>
                </a:cxn>
                <a:cxn ang="0">
                  <a:pos x="587" y="2"/>
                </a:cxn>
                <a:cxn ang="0">
                  <a:pos x="570" y="2"/>
                </a:cxn>
                <a:cxn ang="0">
                  <a:pos x="542" y="23"/>
                </a:cxn>
                <a:cxn ang="0">
                  <a:pos x="433" y="108"/>
                </a:cxn>
                <a:cxn ang="0">
                  <a:pos x="308" y="201"/>
                </a:cxn>
                <a:cxn ang="0">
                  <a:pos x="227" y="256"/>
                </a:cxn>
                <a:cxn ang="0">
                  <a:pos x="120" y="345"/>
                </a:cxn>
                <a:cxn ang="0">
                  <a:pos x="31" y="411"/>
                </a:cxn>
                <a:cxn ang="0">
                  <a:pos x="1" y="451"/>
                </a:cxn>
                <a:cxn ang="0">
                  <a:pos x="4" y="469"/>
                </a:cxn>
                <a:cxn ang="0">
                  <a:pos x="9" y="482"/>
                </a:cxn>
                <a:cxn ang="0">
                  <a:pos x="30" y="515"/>
                </a:cxn>
                <a:cxn ang="0">
                  <a:pos x="64" y="558"/>
                </a:cxn>
                <a:cxn ang="0">
                  <a:pos x="109" y="613"/>
                </a:cxn>
                <a:cxn ang="0">
                  <a:pos x="137" y="639"/>
                </a:cxn>
                <a:cxn ang="0">
                  <a:pos x="143" y="650"/>
                </a:cxn>
                <a:cxn ang="0">
                  <a:pos x="153" y="665"/>
                </a:cxn>
                <a:cxn ang="0">
                  <a:pos x="171" y="670"/>
                </a:cxn>
                <a:cxn ang="0">
                  <a:pos x="191" y="659"/>
                </a:cxn>
                <a:cxn ang="0">
                  <a:pos x="283" y="584"/>
                </a:cxn>
                <a:cxn ang="0">
                  <a:pos x="336" y="549"/>
                </a:cxn>
                <a:cxn ang="0">
                  <a:pos x="366" y="520"/>
                </a:cxn>
                <a:cxn ang="0">
                  <a:pos x="422" y="477"/>
                </a:cxn>
                <a:cxn ang="0">
                  <a:pos x="525" y="406"/>
                </a:cxn>
                <a:cxn ang="0">
                  <a:pos x="658" y="303"/>
                </a:cxn>
                <a:cxn ang="0">
                  <a:pos x="726" y="258"/>
                </a:cxn>
                <a:cxn ang="0">
                  <a:pos x="773" y="215"/>
                </a:cxn>
                <a:cxn ang="0">
                  <a:pos x="784" y="176"/>
                </a:cxn>
                <a:cxn ang="0">
                  <a:pos x="765" y="150"/>
                </a:cxn>
                <a:cxn ang="0">
                  <a:pos x="723" y="202"/>
                </a:cxn>
                <a:cxn ang="0">
                  <a:pos x="694" y="217"/>
                </a:cxn>
                <a:cxn ang="0">
                  <a:pos x="631" y="269"/>
                </a:cxn>
                <a:cxn ang="0">
                  <a:pos x="576" y="308"/>
                </a:cxn>
                <a:cxn ang="0">
                  <a:pos x="491" y="372"/>
                </a:cxn>
                <a:cxn ang="0">
                  <a:pos x="380" y="449"/>
                </a:cxn>
                <a:cxn ang="0">
                  <a:pos x="226" y="575"/>
                </a:cxn>
                <a:cxn ang="0">
                  <a:pos x="168" y="609"/>
                </a:cxn>
                <a:cxn ang="0">
                  <a:pos x="104" y="536"/>
                </a:cxn>
                <a:cxn ang="0">
                  <a:pos x="57" y="479"/>
                </a:cxn>
                <a:cxn ang="0">
                  <a:pos x="47" y="460"/>
                </a:cxn>
                <a:cxn ang="0">
                  <a:pos x="62" y="443"/>
                </a:cxn>
                <a:cxn ang="0">
                  <a:pos x="100" y="419"/>
                </a:cxn>
                <a:cxn ang="0">
                  <a:pos x="205" y="333"/>
                </a:cxn>
                <a:cxn ang="0">
                  <a:pos x="320" y="249"/>
                </a:cxn>
                <a:cxn ang="0">
                  <a:pos x="421" y="180"/>
                </a:cxn>
                <a:cxn ang="0">
                  <a:pos x="480" y="126"/>
                </a:cxn>
                <a:cxn ang="0">
                  <a:pos x="582" y="53"/>
                </a:cxn>
                <a:cxn ang="0">
                  <a:pos x="658" y="108"/>
                </a:cxn>
                <a:cxn ang="0">
                  <a:pos x="732" y="184"/>
                </a:cxn>
                <a:cxn ang="0">
                  <a:pos x="737" y="190"/>
                </a:cxn>
                <a:cxn ang="0">
                  <a:pos x="727" y="198"/>
                </a:cxn>
              </a:cxnLst>
              <a:rect b="b" l="0" r="r" t="0"/>
              <a:pathLst>
                <a:path h="670" w="786">
                  <a:moveTo>
                    <a:pt x="765" y="150"/>
                  </a:moveTo>
                  <a:lnTo>
                    <a:pt x="765" y="150"/>
                  </a:lnTo>
                  <a:lnTo>
                    <a:pt x="761" y="145"/>
                  </a:lnTo>
                  <a:lnTo>
                    <a:pt x="764" y="150"/>
                  </a:lnTo>
                  <a:lnTo>
                    <a:pt x="764" y="150"/>
                  </a:lnTo>
                  <a:lnTo>
                    <a:pt x="762" y="149"/>
                  </a:lnTo>
                  <a:lnTo>
                    <a:pt x="762" y="149"/>
                  </a:lnTo>
                  <a:lnTo>
                    <a:pt x="758" y="142"/>
                  </a:lnTo>
                  <a:lnTo>
                    <a:pt x="753" y="136"/>
                  </a:lnTo>
                  <a:lnTo>
                    <a:pt x="739" y="121"/>
                  </a:lnTo>
                  <a:lnTo>
                    <a:pt x="724" y="109"/>
                  </a:lnTo>
                  <a:lnTo>
                    <a:pt x="713" y="99"/>
                  </a:lnTo>
                  <a:lnTo>
                    <a:pt x="713" y="99"/>
                  </a:lnTo>
                  <a:lnTo>
                    <a:pt x="689" y="75"/>
                  </a:lnTo>
                  <a:lnTo>
                    <a:pt x="664" y="56"/>
                  </a:lnTo>
                  <a:lnTo>
                    <a:pt x="638" y="37"/>
                  </a:lnTo>
                  <a:lnTo>
                    <a:pt x="612" y="19"/>
                  </a:lnTo>
                  <a:lnTo>
                    <a:pt x="612" y="19"/>
                  </a:lnTo>
                  <a:lnTo>
                    <a:pt x="608" y="11"/>
                  </a:lnTo>
                  <a:lnTo>
                    <a:pt x="603" y="6"/>
                  </a:lnTo>
                  <a:lnTo>
                    <a:pt x="595" y="2"/>
                  </a:lnTo>
                  <a:lnTo>
                    <a:pt x="591" y="2"/>
                  </a:lnTo>
                  <a:lnTo>
                    <a:pt x="587" y="2"/>
                  </a:lnTo>
                  <a:lnTo>
                    <a:pt x="587" y="2"/>
                  </a:lnTo>
                  <a:lnTo>
                    <a:pt x="582" y="1"/>
                  </a:lnTo>
                  <a:lnTo>
                    <a:pt x="578" y="0"/>
                  </a:lnTo>
                  <a:lnTo>
                    <a:pt x="574" y="1"/>
                  </a:lnTo>
                  <a:lnTo>
                    <a:pt x="570" y="2"/>
                  </a:lnTo>
                  <a:lnTo>
                    <a:pt x="563" y="6"/>
                  </a:lnTo>
                  <a:lnTo>
                    <a:pt x="559" y="14"/>
                  </a:lnTo>
                  <a:lnTo>
                    <a:pt x="559" y="14"/>
                  </a:lnTo>
                  <a:lnTo>
                    <a:pt x="542" y="23"/>
                  </a:lnTo>
                  <a:lnTo>
                    <a:pt x="525" y="34"/>
                  </a:lnTo>
                  <a:lnTo>
                    <a:pt x="493" y="58"/>
                  </a:lnTo>
                  <a:lnTo>
                    <a:pt x="463" y="83"/>
                  </a:lnTo>
                  <a:lnTo>
                    <a:pt x="433" y="108"/>
                  </a:lnTo>
                  <a:lnTo>
                    <a:pt x="433" y="108"/>
                  </a:lnTo>
                  <a:lnTo>
                    <a:pt x="393" y="141"/>
                  </a:lnTo>
                  <a:lnTo>
                    <a:pt x="351" y="172"/>
                  </a:lnTo>
                  <a:lnTo>
                    <a:pt x="308" y="201"/>
                  </a:lnTo>
                  <a:lnTo>
                    <a:pt x="265" y="230"/>
                  </a:lnTo>
                  <a:lnTo>
                    <a:pt x="265" y="230"/>
                  </a:lnTo>
                  <a:lnTo>
                    <a:pt x="246" y="241"/>
                  </a:lnTo>
                  <a:lnTo>
                    <a:pt x="227" y="256"/>
                  </a:lnTo>
                  <a:lnTo>
                    <a:pt x="191" y="285"/>
                  </a:lnTo>
                  <a:lnTo>
                    <a:pt x="155" y="315"/>
                  </a:lnTo>
                  <a:lnTo>
                    <a:pt x="120" y="345"/>
                  </a:lnTo>
                  <a:lnTo>
                    <a:pt x="120" y="345"/>
                  </a:lnTo>
                  <a:lnTo>
                    <a:pt x="99" y="362"/>
                  </a:lnTo>
                  <a:lnTo>
                    <a:pt x="77" y="379"/>
                  </a:lnTo>
                  <a:lnTo>
                    <a:pt x="31" y="411"/>
                  </a:lnTo>
                  <a:lnTo>
                    <a:pt x="31" y="411"/>
                  </a:lnTo>
                  <a:lnTo>
                    <a:pt x="21" y="419"/>
                  </a:lnTo>
                  <a:lnTo>
                    <a:pt x="13" y="428"/>
                  </a:lnTo>
                  <a:lnTo>
                    <a:pt x="6" y="439"/>
                  </a:lnTo>
                  <a:lnTo>
                    <a:pt x="1" y="451"/>
                  </a:lnTo>
                  <a:lnTo>
                    <a:pt x="1" y="451"/>
                  </a:lnTo>
                  <a:lnTo>
                    <a:pt x="0" y="459"/>
                  </a:lnTo>
                  <a:lnTo>
                    <a:pt x="1" y="464"/>
                  </a:lnTo>
                  <a:lnTo>
                    <a:pt x="4" y="469"/>
                  </a:lnTo>
                  <a:lnTo>
                    <a:pt x="7" y="473"/>
                  </a:lnTo>
                  <a:lnTo>
                    <a:pt x="7" y="473"/>
                  </a:lnTo>
                  <a:lnTo>
                    <a:pt x="7" y="478"/>
                  </a:lnTo>
                  <a:lnTo>
                    <a:pt x="9" y="482"/>
                  </a:lnTo>
                  <a:lnTo>
                    <a:pt x="9" y="482"/>
                  </a:lnTo>
                  <a:lnTo>
                    <a:pt x="13" y="491"/>
                  </a:lnTo>
                  <a:lnTo>
                    <a:pt x="18" y="499"/>
                  </a:lnTo>
                  <a:lnTo>
                    <a:pt x="30" y="515"/>
                  </a:lnTo>
                  <a:lnTo>
                    <a:pt x="30" y="515"/>
                  </a:lnTo>
                  <a:lnTo>
                    <a:pt x="45" y="537"/>
                  </a:lnTo>
                  <a:lnTo>
                    <a:pt x="55" y="548"/>
                  </a:lnTo>
                  <a:lnTo>
                    <a:pt x="64" y="558"/>
                  </a:lnTo>
                  <a:lnTo>
                    <a:pt x="64" y="558"/>
                  </a:lnTo>
                  <a:lnTo>
                    <a:pt x="75" y="570"/>
                  </a:lnTo>
                  <a:lnTo>
                    <a:pt x="87" y="584"/>
                  </a:lnTo>
                  <a:lnTo>
                    <a:pt x="109" y="613"/>
                  </a:lnTo>
                  <a:lnTo>
                    <a:pt x="109" y="613"/>
                  </a:lnTo>
                  <a:lnTo>
                    <a:pt x="117" y="619"/>
                  </a:lnTo>
                  <a:lnTo>
                    <a:pt x="126" y="630"/>
                  </a:lnTo>
                  <a:lnTo>
                    <a:pt x="137" y="639"/>
                  </a:lnTo>
                  <a:lnTo>
                    <a:pt x="140" y="643"/>
                  </a:lnTo>
                  <a:lnTo>
                    <a:pt x="142" y="646"/>
                  </a:lnTo>
                  <a:lnTo>
                    <a:pt x="142" y="646"/>
                  </a:lnTo>
                  <a:lnTo>
                    <a:pt x="143" y="650"/>
                  </a:lnTo>
                  <a:lnTo>
                    <a:pt x="146" y="653"/>
                  </a:lnTo>
                  <a:lnTo>
                    <a:pt x="146" y="653"/>
                  </a:lnTo>
                  <a:lnTo>
                    <a:pt x="149" y="660"/>
                  </a:lnTo>
                  <a:lnTo>
                    <a:pt x="153" y="665"/>
                  </a:lnTo>
                  <a:lnTo>
                    <a:pt x="159" y="669"/>
                  </a:lnTo>
                  <a:lnTo>
                    <a:pt x="167" y="670"/>
                  </a:lnTo>
                  <a:lnTo>
                    <a:pt x="171" y="670"/>
                  </a:lnTo>
                  <a:lnTo>
                    <a:pt x="171" y="670"/>
                  </a:lnTo>
                  <a:lnTo>
                    <a:pt x="178" y="669"/>
                  </a:lnTo>
                  <a:lnTo>
                    <a:pt x="184" y="667"/>
                  </a:lnTo>
                  <a:lnTo>
                    <a:pt x="188" y="663"/>
                  </a:lnTo>
                  <a:lnTo>
                    <a:pt x="191" y="659"/>
                  </a:lnTo>
                  <a:lnTo>
                    <a:pt x="191" y="659"/>
                  </a:lnTo>
                  <a:lnTo>
                    <a:pt x="214" y="640"/>
                  </a:lnTo>
                  <a:lnTo>
                    <a:pt x="238" y="622"/>
                  </a:lnTo>
                  <a:lnTo>
                    <a:pt x="283" y="584"/>
                  </a:lnTo>
                  <a:lnTo>
                    <a:pt x="283" y="584"/>
                  </a:lnTo>
                  <a:lnTo>
                    <a:pt x="300" y="572"/>
                  </a:lnTo>
                  <a:lnTo>
                    <a:pt x="317" y="561"/>
                  </a:lnTo>
                  <a:lnTo>
                    <a:pt x="336" y="549"/>
                  </a:lnTo>
                  <a:lnTo>
                    <a:pt x="344" y="542"/>
                  </a:lnTo>
                  <a:lnTo>
                    <a:pt x="350" y="536"/>
                  </a:lnTo>
                  <a:lnTo>
                    <a:pt x="350" y="536"/>
                  </a:lnTo>
                  <a:lnTo>
                    <a:pt x="366" y="520"/>
                  </a:lnTo>
                  <a:lnTo>
                    <a:pt x="384" y="504"/>
                  </a:lnTo>
                  <a:lnTo>
                    <a:pt x="404" y="489"/>
                  </a:lnTo>
                  <a:lnTo>
                    <a:pt x="422" y="477"/>
                  </a:lnTo>
                  <a:lnTo>
                    <a:pt x="422" y="477"/>
                  </a:lnTo>
                  <a:lnTo>
                    <a:pt x="440" y="466"/>
                  </a:lnTo>
                  <a:lnTo>
                    <a:pt x="459" y="456"/>
                  </a:lnTo>
                  <a:lnTo>
                    <a:pt x="493" y="431"/>
                  </a:lnTo>
                  <a:lnTo>
                    <a:pt x="525" y="406"/>
                  </a:lnTo>
                  <a:lnTo>
                    <a:pt x="558" y="379"/>
                  </a:lnTo>
                  <a:lnTo>
                    <a:pt x="591" y="353"/>
                  </a:lnTo>
                  <a:lnTo>
                    <a:pt x="624" y="326"/>
                  </a:lnTo>
                  <a:lnTo>
                    <a:pt x="658" y="303"/>
                  </a:lnTo>
                  <a:lnTo>
                    <a:pt x="692" y="281"/>
                  </a:lnTo>
                  <a:lnTo>
                    <a:pt x="692" y="281"/>
                  </a:lnTo>
                  <a:lnTo>
                    <a:pt x="706" y="272"/>
                  </a:lnTo>
                  <a:lnTo>
                    <a:pt x="726" y="258"/>
                  </a:lnTo>
                  <a:lnTo>
                    <a:pt x="745" y="241"/>
                  </a:lnTo>
                  <a:lnTo>
                    <a:pt x="756" y="234"/>
                  </a:lnTo>
                  <a:lnTo>
                    <a:pt x="765" y="224"/>
                  </a:lnTo>
                  <a:lnTo>
                    <a:pt x="773" y="215"/>
                  </a:lnTo>
                  <a:lnTo>
                    <a:pt x="779" y="205"/>
                  </a:lnTo>
                  <a:lnTo>
                    <a:pt x="783" y="196"/>
                  </a:lnTo>
                  <a:lnTo>
                    <a:pt x="786" y="187"/>
                  </a:lnTo>
                  <a:lnTo>
                    <a:pt x="784" y="176"/>
                  </a:lnTo>
                  <a:lnTo>
                    <a:pt x="783" y="172"/>
                  </a:lnTo>
                  <a:lnTo>
                    <a:pt x="782" y="167"/>
                  </a:lnTo>
                  <a:lnTo>
                    <a:pt x="775" y="159"/>
                  </a:lnTo>
                  <a:lnTo>
                    <a:pt x="765" y="150"/>
                  </a:lnTo>
                  <a:lnTo>
                    <a:pt x="765" y="150"/>
                  </a:lnTo>
                  <a:close/>
                  <a:moveTo>
                    <a:pt x="727" y="198"/>
                  </a:moveTo>
                  <a:lnTo>
                    <a:pt x="727" y="198"/>
                  </a:lnTo>
                  <a:lnTo>
                    <a:pt x="723" y="202"/>
                  </a:lnTo>
                  <a:lnTo>
                    <a:pt x="719" y="205"/>
                  </a:lnTo>
                  <a:lnTo>
                    <a:pt x="707" y="209"/>
                  </a:lnTo>
                  <a:lnTo>
                    <a:pt x="707" y="209"/>
                  </a:lnTo>
                  <a:lnTo>
                    <a:pt x="694" y="217"/>
                  </a:lnTo>
                  <a:lnTo>
                    <a:pt x="681" y="226"/>
                  </a:lnTo>
                  <a:lnTo>
                    <a:pt x="668" y="236"/>
                  </a:lnTo>
                  <a:lnTo>
                    <a:pt x="656" y="248"/>
                  </a:lnTo>
                  <a:lnTo>
                    <a:pt x="631" y="269"/>
                  </a:lnTo>
                  <a:lnTo>
                    <a:pt x="618" y="279"/>
                  </a:lnTo>
                  <a:lnTo>
                    <a:pt x="605" y="289"/>
                  </a:lnTo>
                  <a:lnTo>
                    <a:pt x="605" y="289"/>
                  </a:lnTo>
                  <a:lnTo>
                    <a:pt x="576" y="308"/>
                  </a:lnTo>
                  <a:lnTo>
                    <a:pt x="548" y="329"/>
                  </a:lnTo>
                  <a:lnTo>
                    <a:pt x="519" y="351"/>
                  </a:lnTo>
                  <a:lnTo>
                    <a:pt x="491" y="372"/>
                  </a:lnTo>
                  <a:lnTo>
                    <a:pt x="491" y="372"/>
                  </a:lnTo>
                  <a:lnTo>
                    <a:pt x="463" y="392"/>
                  </a:lnTo>
                  <a:lnTo>
                    <a:pt x="435" y="410"/>
                  </a:lnTo>
                  <a:lnTo>
                    <a:pt x="406" y="430"/>
                  </a:lnTo>
                  <a:lnTo>
                    <a:pt x="380" y="449"/>
                  </a:lnTo>
                  <a:lnTo>
                    <a:pt x="380" y="449"/>
                  </a:lnTo>
                  <a:lnTo>
                    <a:pt x="328" y="491"/>
                  </a:lnTo>
                  <a:lnTo>
                    <a:pt x="277" y="533"/>
                  </a:lnTo>
                  <a:lnTo>
                    <a:pt x="226" y="575"/>
                  </a:lnTo>
                  <a:lnTo>
                    <a:pt x="174" y="616"/>
                  </a:lnTo>
                  <a:lnTo>
                    <a:pt x="174" y="616"/>
                  </a:lnTo>
                  <a:lnTo>
                    <a:pt x="168" y="609"/>
                  </a:lnTo>
                  <a:lnTo>
                    <a:pt x="168" y="609"/>
                  </a:lnTo>
                  <a:lnTo>
                    <a:pt x="147" y="585"/>
                  </a:lnTo>
                  <a:lnTo>
                    <a:pt x="126" y="561"/>
                  </a:lnTo>
                  <a:lnTo>
                    <a:pt x="126" y="561"/>
                  </a:lnTo>
                  <a:lnTo>
                    <a:pt x="104" y="536"/>
                  </a:lnTo>
                  <a:lnTo>
                    <a:pt x="82" y="511"/>
                  </a:lnTo>
                  <a:lnTo>
                    <a:pt x="82" y="511"/>
                  </a:lnTo>
                  <a:lnTo>
                    <a:pt x="66" y="491"/>
                  </a:lnTo>
                  <a:lnTo>
                    <a:pt x="57" y="479"/>
                  </a:lnTo>
                  <a:lnTo>
                    <a:pt x="52" y="470"/>
                  </a:lnTo>
                  <a:lnTo>
                    <a:pt x="52" y="470"/>
                  </a:lnTo>
                  <a:lnTo>
                    <a:pt x="49" y="465"/>
                  </a:lnTo>
                  <a:lnTo>
                    <a:pt x="47" y="460"/>
                  </a:lnTo>
                  <a:lnTo>
                    <a:pt x="47" y="460"/>
                  </a:lnTo>
                  <a:lnTo>
                    <a:pt x="51" y="455"/>
                  </a:lnTo>
                  <a:lnTo>
                    <a:pt x="56" y="448"/>
                  </a:lnTo>
                  <a:lnTo>
                    <a:pt x="62" y="443"/>
                  </a:lnTo>
                  <a:lnTo>
                    <a:pt x="70" y="438"/>
                  </a:lnTo>
                  <a:lnTo>
                    <a:pt x="87" y="428"/>
                  </a:lnTo>
                  <a:lnTo>
                    <a:pt x="100" y="419"/>
                  </a:lnTo>
                  <a:lnTo>
                    <a:pt x="100" y="419"/>
                  </a:lnTo>
                  <a:lnTo>
                    <a:pt x="134" y="392"/>
                  </a:lnTo>
                  <a:lnTo>
                    <a:pt x="168" y="363"/>
                  </a:lnTo>
                  <a:lnTo>
                    <a:pt x="168" y="363"/>
                  </a:lnTo>
                  <a:lnTo>
                    <a:pt x="205" y="333"/>
                  </a:lnTo>
                  <a:lnTo>
                    <a:pt x="242" y="303"/>
                  </a:lnTo>
                  <a:lnTo>
                    <a:pt x="280" y="274"/>
                  </a:lnTo>
                  <a:lnTo>
                    <a:pt x="299" y="261"/>
                  </a:lnTo>
                  <a:lnTo>
                    <a:pt x="320" y="249"/>
                  </a:lnTo>
                  <a:lnTo>
                    <a:pt x="320" y="249"/>
                  </a:lnTo>
                  <a:lnTo>
                    <a:pt x="354" y="227"/>
                  </a:lnTo>
                  <a:lnTo>
                    <a:pt x="388" y="205"/>
                  </a:lnTo>
                  <a:lnTo>
                    <a:pt x="421" y="180"/>
                  </a:lnTo>
                  <a:lnTo>
                    <a:pt x="437" y="167"/>
                  </a:lnTo>
                  <a:lnTo>
                    <a:pt x="451" y="153"/>
                  </a:lnTo>
                  <a:lnTo>
                    <a:pt x="451" y="153"/>
                  </a:lnTo>
                  <a:lnTo>
                    <a:pt x="480" y="126"/>
                  </a:lnTo>
                  <a:lnTo>
                    <a:pt x="512" y="99"/>
                  </a:lnTo>
                  <a:lnTo>
                    <a:pt x="546" y="74"/>
                  </a:lnTo>
                  <a:lnTo>
                    <a:pt x="565" y="64"/>
                  </a:lnTo>
                  <a:lnTo>
                    <a:pt x="582" y="53"/>
                  </a:lnTo>
                  <a:lnTo>
                    <a:pt x="582" y="53"/>
                  </a:lnTo>
                  <a:lnTo>
                    <a:pt x="608" y="70"/>
                  </a:lnTo>
                  <a:lnTo>
                    <a:pt x="633" y="88"/>
                  </a:lnTo>
                  <a:lnTo>
                    <a:pt x="658" y="108"/>
                  </a:lnTo>
                  <a:lnTo>
                    <a:pt x="669" y="120"/>
                  </a:lnTo>
                  <a:lnTo>
                    <a:pt x="680" y="132"/>
                  </a:lnTo>
                  <a:lnTo>
                    <a:pt x="680" y="132"/>
                  </a:lnTo>
                  <a:lnTo>
                    <a:pt x="732" y="184"/>
                  </a:lnTo>
                  <a:lnTo>
                    <a:pt x="732" y="184"/>
                  </a:lnTo>
                  <a:lnTo>
                    <a:pt x="739" y="189"/>
                  </a:lnTo>
                  <a:lnTo>
                    <a:pt x="739" y="190"/>
                  </a:lnTo>
                  <a:lnTo>
                    <a:pt x="737" y="190"/>
                  </a:lnTo>
                  <a:lnTo>
                    <a:pt x="733" y="192"/>
                  </a:lnTo>
                  <a:lnTo>
                    <a:pt x="730" y="194"/>
                  </a:lnTo>
                  <a:lnTo>
                    <a:pt x="727" y="198"/>
                  </a:lnTo>
                  <a:lnTo>
                    <a:pt x="727" y="198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 sz="2400"/>
            </a:p>
          </p:txBody>
        </p:sp>
        <p:sp>
          <p:nvSpPr>
            <p:cNvPr id="160" name="Freeform 870"/>
            <p:cNvSpPr>
              <a:spLocks noEditPoints="1"/>
            </p:cNvSpPr>
            <p:nvPr/>
          </p:nvSpPr>
          <p:spPr bwMode="auto">
            <a:xfrm>
              <a:off x="4635501" y="3128963"/>
              <a:ext cx="311150" cy="266700"/>
            </a:xfrm>
            <a:custGeom>
              <a:cxnLst>
                <a:cxn ang="0">
                  <a:pos x="162" y="326"/>
                </a:cxn>
                <a:cxn ang="0">
                  <a:pos x="293" y="431"/>
                </a:cxn>
                <a:cxn ang="0">
                  <a:pos x="364" y="477"/>
                </a:cxn>
                <a:cxn ang="0">
                  <a:pos x="436" y="536"/>
                </a:cxn>
                <a:cxn ang="0">
                  <a:pos x="469" y="561"/>
                </a:cxn>
                <a:cxn ang="0">
                  <a:pos x="548" y="622"/>
                </a:cxn>
                <a:cxn ang="0">
                  <a:pos x="598" y="663"/>
                </a:cxn>
                <a:cxn ang="0">
                  <a:pos x="619" y="670"/>
                </a:cxn>
                <a:cxn ang="0">
                  <a:pos x="637" y="660"/>
                </a:cxn>
                <a:cxn ang="0">
                  <a:pos x="644" y="646"/>
                </a:cxn>
                <a:cxn ang="0">
                  <a:pos x="660" y="630"/>
                </a:cxn>
                <a:cxn ang="0">
                  <a:pos x="699" y="584"/>
                </a:cxn>
                <a:cxn ang="0">
                  <a:pos x="732" y="548"/>
                </a:cxn>
                <a:cxn ang="0">
                  <a:pos x="768" y="499"/>
                </a:cxn>
                <a:cxn ang="0">
                  <a:pos x="779" y="478"/>
                </a:cxn>
                <a:cxn ang="0">
                  <a:pos x="785" y="464"/>
                </a:cxn>
                <a:cxn ang="0">
                  <a:pos x="781" y="439"/>
                </a:cxn>
                <a:cxn ang="0">
                  <a:pos x="755" y="411"/>
                </a:cxn>
                <a:cxn ang="0">
                  <a:pos x="666" y="345"/>
                </a:cxn>
                <a:cxn ang="0">
                  <a:pos x="541" y="241"/>
                </a:cxn>
                <a:cxn ang="0">
                  <a:pos x="435" y="172"/>
                </a:cxn>
                <a:cxn ang="0">
                  <a:pos x="323" y="83"/>
                </a:cxn>
                <a:cxn ang="0">
                  <a:pos x="227" y="14"/>
                </a:cxn>
                <a:cxn ang="0">
                  <a:pos x="212" y="1"/>
                </a:cxn>
                <a:cxn ang="0">
                  <a:pos x="200" y="2"/>
                </a:cxn>
                <a:cxn ang="0">
                  <a:pos x="178" y="11"/>
                </a:cxn>
                <a:cxn ang="0">
                  <a:pos x="122" y="56"/>
                </a:cxn>
                <a:cxn ang="0">
                  <a:pos x="62" y="109"/>
                </a:cxn>
                <a:cxn ang="0">
                  <a:pos x="24" y="149"/>
                </a:cxn>
                <a:cxn ang="0">
                  <a:pos x="25" y="145"/>
                </a:cxn>
                <a:cxn ang="0">
                  <a:pos x="4" y="167"/>
                </a:cxn>
                <a:cxn ang="0">
                  <a:pos x="3" y="196"/>
                </a:cxn>
                <a:cxn ang="0">
                  <a:pos x="30" y="234"/>
                </a:cxn>
                <a:cxn ang="0">
                  <a:pos x="94" y="281"/>
                </a:cxn>
                <a:cxn ang="0">
                  <a:pos x="106" y="132"/>
                </a:cxn>
                <a:cxn ang="0">
                  <a:pos x="153" y="88"/>
                </a:cxn>
                <a:cxn ang="0">
                  <a:pos x="221" y="64"/>
                </a:cxn>
                <a:cxn ang="0">
                  <a:pos x="335" y="153"/>
                </a:cxn>
                <a:cxn ang="0">
                  <a:pos x="398" y="205"/>
                </a:cxn>
                <a:cxn ang="0">
                  <a:pos x="487" y="261"/>
                </a:cxn>
                <a:cxn ang="0">
                  <a:pos x="618" y="363"/>
                </a:cxn>
                <a:cxn ang="0">
                  <a:pos x="686" y="419"/>
                </a:cxn>
                <a:cxn ang="0">
                  <a:pos x="730" y="448"/>
                </a:cxn>
                <a:cxn ang="0">
                  <a:pos x="737" y="465"/>
                </a:cxn>
                <a:cxn ang="0">
                  <a:pos x="720" y="491"/>
                </a:cxn>
                <a:cxn ang="0">
                  <a:pos x="660" y="561"/>
                </a:cxn>
                <a:cxn ang="0">
                  <a:pos x="618" y="609"/>
                </a:cxn>
                <a:cxn ang="0">
                  <a:pos x="509" y="533"/>
                </a:cxn>
                <a:cxn ang="0">
                  <a:pos x="380" y="430"/>
                </a:cxn>
                <a:cxn ang="0">
                  <a:pos x="295" y="372"/>
                </a:cxn>
                <a:cxn ang="0">
                  <a:pos x="181" y="289"/>
                </a:cxn>
                <a:cxn ang="0">
                  <a:pos x="131" y="248"/>
                </a:cxn>
                <a:cxn ang="0">
                  <a:pos x="79" y="209"/>
                </a:cxn>
                <a:cxn ang="0">
                  <a:pos x="60" y="198"/>
                </a:cxn>
                <a:cxn ang="0">
                  <a:pos x="49" y="190"/>
                </a:cxn>
                <a:cxn ang="0">
                  <a:pos x="54" y="184"/>
                </a:cxn>
              </a:cxnLst>
              <a:rect b="b" l="0" r="r" t="0"/>
              <a:pathLst>
                <a:path h="670" w="786">
                  <a:moveTo>
                    <a:pt x="94" y="281"/>
                  </a:moveTo>
                  <a:lnTo>
                    <a:pt x="94" y="281"/>
                  </a:lnTo>
                  <a:lnTo>
                    <a:pt x="130" y="303"/>
                  </a:lnTo>
                  <a:lnTo>
                    <a:pt x="162" y="326"/>
                  </a:lnTo>
                  <a:lnTo>
                    <a:pt x="195" y="353"/>
                  </a:lnTo>
                  <a:lnTo>
                    <a:pt x="228" y="379"/>
                  </a:lnTo>
                  <a:lnTo>
                    <a:pt x="261" y="406"/>
                  </a:lnTo>
                  <a:lnTo>
                    <a:pt x="293" y="431"/>
                  </a:lnTo>
                  <a:lnTo>
                    <a:pt x="329" y="456"/>
                  </a:lnTo>
                  <a:lnTo>
                    <a:pt x="346" y="466"/>
                  </a:lnTo>
                  <a:lnTo>
                    <a:pt x="364" y="477"/>
                  </a:lnTo>
                  <a:lnTo>
                    <a:pt x="364" y="477"/>
                  </a:lnTo>
                  <a:lnTo>
                    <a:pt x="382" y="489"/>
                  </a:lnTo>
                  <a:lnTo>
                    <a:pt x="402" y="504"/>
                  </a:lnTo>
                  <a:lnTo>
                    <a:pt x="420" y="520"/>
                  </a:lnTo>
                  <a:lnTo>
                    <a:pt x="436" y="536"/>
                  </a:lnTo>
                  <a:lnTo>
                    <a:pt x="436" y="536"/>
                  </a:lnTo>
                  <a:lnTo>
                    <a:pt x="444" y="542"/>
                  </a:lnTo>
                  <a:lnTo>
                    <a:pt x="452" y="549"/>
                  </a:lnTo>
                  <a:lnTo>
                    <a:pt x="469" y="561"/>
                  </a:lnTo>
                  <a:lnTo>
                    <a:pt x="487" y="572"/>
                  </a:lnTo>
                  <a:lnTo>
                    <a:pt x="503" y="584"/>
                  </a:lnTo>
                  <a:lnTo>
                    <a:pt x="503" y="584"/>
                  </a:lnTo>
                  <a:lnTo>
                    <a:pt x="548" y="622"/>
                  </a:lnTo>
                  <a:lnTo>
                    <a:pt x="572" y="640"/>
                  </a:lnTo>
                  <a:lnTo>
                    <a:pt x="595" y="659"/>
                  </a:lnTo>
                  <a:lnTo>
                    <a:pt x="595" y="659"/>
                  </a:lnTo>
                  <a:lnTo>
                    <a:pt x="598" y="663"/>
                  </a:lnTo>
                  <a:lnTo>
                    <a:pt x="602" y="667"/>
                  </a:lnTo>
                  <a:lnTo>
                    <a:pt x="609" y="669"/>
                  </a:lnTo>
                  <a:lnTo>
                    <a:pt x="615" y="670"/>
                  </a:lnTo>
                  <a:lnTo>
                    <a:pt x="619" y="670"/>
                  </a:lnTo>
                  <a:lnTo>
                    <a:pt x="619" y="670"/>
                  </a:lnTo>
                  <a:lnTo>
                    <a:pt x="627" y="669"/>
                  </a:lnTo>
                  <a:lnTo>
                    <a:pt x="633" y="665"/>
                  </a:lnTo>
                  <a:lnTo>
                    <a:pt x="637" y="660"/>
                  </a:lnTo>
                  <a:lnTo>
                    <a:pt x="640" y="653"/>
                  </a:lnTo>
                  <a:lnTo>
                    <a:pt x="640" y="653"/>
                  </a:lnTo>
                  <a:lnTo>
                    <a:pt x="643" y="650"/>
                  </a:lnTo>
                  <a:lnTo>
                    <a:pt x="644" y="646"/>
                  </a:lnTo>
                  <a:lnTo>
                    <a:pt x="644" y="646"/>
                  </a:lnTo>
                  <a:lnTo>
                    <a:pt x="646" y="643"/>
                  </a:lnTo>
                  <a:lnTo>
                    <a:pt x="650" y="639"/>
                  </a:lnTo>
                  <a:lnTo>
                    <a:pt x="660" y="630"/>
                  </a:lnTo>
                  <a:lnTo>
                    <a:pt x="669" y="619"/>
                  </a:lnTo>
                  <a:lnTo>
                    <a:pt x="677" y="613"/>
                  </a:lnTo>
                  <a:lnTo>
                    <a:pt x="677" y="613"/>
                  </a:lnTo>
                  <a:lnTo>
                    <a:pt x="699" y="584"/>
                  </a:lnTo>
                  <a:lnTo>
                    <a:pt x="711" y="570"/>
                  </a:lnTo>
                  <a:lnTo>
                    <a:pt x="722" y="558"/>
                  </a:lnTo>
                  <a:lnTo>
                    <a:pt x="722" y="558"/>
                  </a:lnTo>
                  <a:lnTo>
                    <a:pt x="732" y="548"/>
                  </a:lnTo>
                  <a:lnTo>
                    <a:pt x="741" y="537"/>
                  </a:lnTo>
                  <a:lnTo>
                    <a:pt x="756" y="515"/>
                  </a:lnTo>
                  <a:lnTo>
                    <a:pt x="756" y="515"/>
                  </a:lnTo>
                  <a:lnTo>
                    <a:pt x="768" y="499"/>
                  </a:lnTo>
                  <a:lnTo>
                    <a:pt x="773" y="491"/>
                  </a:lnTo>
                  <a:lnTo>
                    <a:pt x="777" y="482"/>
                  </a:lnTo>
                  <a:lnTo>
                    <a:pt x="777" y="482"/>
                  </a:lnTo>
                  <a:lnTo>
                    <a:pt x="779" y="478"/>
                  </a:lnTo>
                  <a:lnTo>
                    <a:pt x="779" y="473"/>
                  </a:lnTo>
                  <a:lnTo>
                    <a:pt x="779" y="473"/>
                  </a:lnTo>
                  <a:lnTo>
                    <a:pt x="783" y="469"/>
                  </a:lnTo>
                  <a:lnTo>
                    <a:pt x="785" y="464"/>
                  </a:lnTo>
                  <a:lnTo>
                    <a:pt x="786" y="459"/>
                  </a:lnTo>
                  <a:lnTo>
                    <a:pt x="785" y="451"/>
                  </a:lnTo>
                  <a:lnTo>
                    <a:pt x="785" y="451"/>
                  </a:lnTo>
                  <a:lnTo>
                    <a:pt x="781" y="439"/>
                  </a:lnTo>
                  <a:lnTo>
                    <a:pt x="773" y="428"/>
                  </a:lnTo>
                  <a:lnTo>
                    <a:pt x="766" y="419"/>
                  </a:lnTo>
                  <a:lnTo>
                    <a:pt x="755" y="411"/>
                  </a:lnTo>
                  <a:lnTo>
                    <a:pt x="755" y="411"/>
                  </a:lnTo>
                  <a:lnTo>
                    <a:pt x="709" y="379"/>
                  </a:lnTo>
                  <a:lnTo>
                    <a:pt x="687" y="362"/>
                  </a:lnTo>
                  <a:lnTo>
                    <a:pt x="666" y="345"/>
                  </a:lnTo>
                  <a:lnTo>
                    <a:pt x="666" y="345"/>
                  </a:lnTo>
                  <a:lnTo>
                    <a:pt x="631" y="315"/>
                  </a:lnTo>
                  <a:lnTo>
                    <a:pt x="595" y="285"/>
                  </a:lnTo>
                  <a:lnTo>
                    <a:pt x="559" y="256"/>
                  </a:lnTo>
                  <a:lnTo>
                    <a:pt x="541" y="241"/>
                  </a:lnTo>
                  <a:lnTo>
                    <a:pt x="521" y="230"/>
                  </a:lnTo>
                  <a:lnTo>
                    <a:pt x="521" y="230"/>
                  </a:lnTo>
                  <a:lnTo>
                    <a:pt x="478" y="201"/>
                  </a:lnTo>
                  <a:lnTo>
                    <a:pt x="435" y="172"/>
                  </a:lnTo>
                  <a:lnTo>
                    <a:pt x="393" y="141"/>
                  </a:lnTo>
                  <a:lnTo>
                    <a:pt x="353" y="108"/>
                  </a:lnTo>
                  <a:lnTo>
                    <a:pt x="353" y="108"/>
                  </a:lnTo>
                  <a:lnTo>
                    <a:pt x="323" y="83"/>
                  </a:lnTo>
                  <a:lnTo>
                    <a:pt x="293" y="58"/>
                  </a:lnTo>
                  <a:lnTo>
                    <a:pt x="261" y="34"/>
                  </a:lnTo>
                  <a:lnTo>
                    <a:pt x="244" y="23"/>
                  </a:lnTo>
                  <a:lnTo>
                    <a:pt x="227" y="14"/>
                  </a:lnTo>
                  <a:lnTo>
                    <a:pt x="227" y="14"/>
                  </a:lnTo>
                  <a:lnTo>
                    <a:pt x="223" y="6"/>
                  </a:lnTo>
                  <a:lnTo>
                    <a:pt x="216" y="2"/>
                  </a:lnTo>
                  <a:lnTo>
                    <a:pt x="212" y="1"/>
                  </a:lnTo>
                  <a:lnTo>
                    <a:pt x="208" y="0"/>
                  </a:lnTo>
                  <a:lnTo>
                    <a:pt x="204" y="1"/>
                  </a:lnTo>
                  <a:lnTo>
                    <a:pt x="200" y="2"/>
                  </a:lnTo>
                  <a:lnTo>
                    <a:pt x="200" y="2"/>
                  </a:lnTo>
                  <a:lnTo>
                    <a:pt x="195" y="2"/>
                  </a:lnTo>
                  <a:lnTo>
                    <a:pt x="191" y="2"/>
                  </a:lnTo>
                  <a:lnTo>
                    <a:pt x="183" y="6"/>
                  </a:lnTo>
                  <a:lnTo>
                    <a:pt x="178" y="11"/>
                  </a:lnTo>
                  <a:lnTo>
                    <a:pt x="174" y="19"/>
                  </a:lnTo>
                  <a:lnTo>
                    <a:pt x="174" y="19"/>
                  </a:lnTo>
                  <a:lnTo>
                    <a:pt x="148" y="37"/>
                  </a:lnTo>
                  <a:lnTo>
                    <a:pt x="122" y="56"/>
                  </a:lnTo>
                  <a:lnTo>
                    <a:pt x="98" y="75"/>
                  </a:lnTo>
                  <a:lnTo>
                    <a:pt x="74" y="99"/>
                  </a:lnTo>
                  <a:lnTo>
                    <a:pt x="74" y="99"/>
                  </a:lnTo>
                  <a:lnTo>
                    <a:pt x="62" y="109"/>
                  </a:lnTo>
                  <a:lnTo>
                    <a:pt x="47" y="121"/>
                  </a:lnTo>
                  <a:lnTo>
                    <a:pt x="34" y="136"/>
                  </a:lnTo>
                  <a:lnTo>
                    <a:pt x="28" y="142"/>
                  </a:lnTo>
                  <a:lnTo>
                    <a:pt x="24" y="149"/>
                  </a:lnTo>
                  <a:lnTo>
                    <a:pt x="24" y="149"/>
                  </a:lnTo>
                  <a:lnTo>
                    <a:pt x="24" y="150"/>
                  </a:lnTo>
                  <a:lnTo>
                    <a:pt x="24" y="150"/>
                  </a:lnTo>
                  <a:lnTo>
                    <a:pt x="25" y="145"/>
                  </a:lnTo>
                  <a:lnTo>
                    <a:pt x="21" y="150"/>
                  </a:lnTo>
                  <a:lnTo>
                    <a:pt x="21" y="150"/>
                  </a:lnTo>
                  <a:lnTo>
                    <a:pt x="11" y="159"/>
                  </a:lnTo>
                  <a:lnTo>
                    <a:pt x="4" y="167"/>
                  </a:lnTo>
                  <a:lnTo>
                    <a:pt x="3" y="172"/>
                  </a:lnTo>
                  <a:lnTo>
                    <a:pt x="2" y="176"/>
                  </a:lnTo>
                  <a:lnTo>
                    <a:pt x="0" y="187"/>
                  </a:lnTo>
                  <a:lnTo>
                    <a:pt x="3" y="196"/>
                  </a:lnTo>
                  <a:lnTo>
                    <a:pt x="8" y="205"/>
                  </a:lnTo>
                  <a:lnTo>
                    <a:pt x="13" y="215"/>
                  </a:lnTo>
                  <a:lnTo>
                    <a:pt x="21" y="224"/>
                  </a:lnTo>
                  <a:lnTo>
                    <a:pt x="30" y="234"/>
                  </a:lnTo>
                  <a:lnTo>
                    <a:pt x="41" y="241"/>
                  </a:lnTo>
                  <a:lnTo>
                    <a:pt x="60" y="258"/>
                  </a:lnTo>
                  <a:lnTo>
                    <a:pt x="80" y="272"/>
                  </a:lnTo>
                  <a:lnTo>
                    <a:pt x="94" y="281"/>
                  </a:lnTo>
                  <a:lnTo>
                    <a:pt x="94" y="281"/>
                  </a:lnTo>
                  <a:close/>
                  <a:moveTo>
                    <a:pt x="54" y="184"/>
                  </a:moveTo>
                  <a:lnTo>
                    <a:pt x="54" y="184"/>
                  </a:lnTo>
                  <a:lnTo>
                    <a:pt x="106" y="132"/>
                  </a:lnTo>
                  <a:lnTo>
                    <a:pt x="106" y="132"/>
                  </a:lnTo>
                  <a:lnTo>
                    <a:pt x="117" y="120"/>
                  </a:lnTo>
                  <a:lnTo>
                    <a:pt x="128" y="108"/>
                  </a:lnTo>
                  <a:lnTo>
                    <a:pt x="153" y="88"/>
                  </a:lnTo>
                  <a:lnTo>
                    <a:pt x="178" y="70"/>
                  </a:lnTo>
                  <a:lnTo>
                    <a:pt x="204" y="53"/>
                  </a:lnTo>
                  <a:lnTo>
                    <a:pt x="204" y="53"/>
                  </a:lnTo>
                  <a:lnTo>
                    <a:pt x="221" y="64"/>
                  </a:lnTo>
                  <a:lnTo>
                    <a:pt x="240" y="74"/>
                  </a:lnTo>
                  <a:lnTo>
                    <a:pt x="274" y="99"/>
                  </a:lnTo>
                  <a:lnTo>
                    <a:pt x="306" y="126"/>
                  </a:lnTo>
                  <a:lnTo>
                    <a:pt x="335" y="153"/>
                  </a:lnTo>
                  <a:lnTo>
                    <a:pt x="335" y="153"/>
                  </a:lnTo>
                  <a:lnTo>
                    <a:pt x="350" y="167"/>
                  </a:lnTo>
                  <a:lnTo>
                    <a:pt x="365" y="180"/>
                  </a:lnTo>
                  <a:lnTo>
                    <a:pt x="398" y="205"/>
                  </a:lnTo>
                  <a:lnTo>
                    <a:pt x="432" y="227"/>
                  </a:lnTo>
                  <a:lnTo>
                    <a:pt x="466" y="249"/>
                  </a:lnTo>
                  <a:lnTo>
                    <a:pt x="466" y="249"/>
                  </a:lnTo>
                  <a:lnTo>
                    <a:pt x="487" y="261"/>
                  </a:lnTo>
                  <a:lnTo>
                    <a:pt x="507" y="274"/>
                  </a:lnTo>
                  <a:lnTo>
                    <a:pt x="544" y="303"/>
                  </a:lnTo>
                  <a:lnTo>
                    <a:pt x="581" y="333"/>
                  </a:lnTo>
                  <a:lnTo>
                    <a:pt x="618" y="363"/>
                  </a:lnTo>
                  <a:lnTo>
                    <a:pt x="618" y="363"/>
                  </a:lnTo>
                  <a:lnTo>
                    <a:pt x="652" y="392"/>
                  </a:lnTo>
                  <a:lnTo>
                    <a:pt x="686" y="419"/>
                  </a:lnTo>
                  <a:lnTo>
                    <a:pt x="686" y="419"/>
                  </a:lnTo>
                  <a:lnTo>
                    <a:pt x="700" y="428"/>
                  </a:lnTo>
                  <a:lnTo>
                    <a:pt x="716" y="438"/>
                  </a:lnTo>
                  <a:lnTo>
                    <a:pt x="724" y="443"/>
                  </a:lnTo>
                  <a:lnTo>
                    <a:pt x="730" y="448"/>
                  </a:lnTo>
                  <a:lnTo>
                    <a:pt x="737" y="455"/>
                  </a:lnTo>
                  <a:lnTo>
                    <a:pt x="741" y="460"/>
                  </a:lnTo>
                  <a:lnTo>
                    <a:pt x="741" y="460"/>
                  </a:lnTo>
                  <a:lnTo>
                    <a:pt x="737" y="465"/>
                  </a:lnTo>
                  <a:lnTo>
                    <a:pt x="734" y="470"/>
                  </a:lnTo>
                  <a:lnTo>
                    <a:pt x="734" y="470"/>
                  </a:lnTo>
                  <a:lnTo>
                    <a:pt x="729" y="479"/>
                  </a:lnTo>
                  <a:lnTo>
                    <a:pt x="720" y="491"/>
                  </a:lnTo>
                  <a:lnTo>
                    <a:pt x="704" y="511"/>
                  </a:lnTo>
                  <a:lnTo>
                    <a:pt x="704" y="511"/>
                  </a:lnTo>
                  <a:lnTo>
                    <a:pt x="682" y="536"/>
                  </a:lnTo>
                  <a:lnTo>
                    <a:pt x="660" y="561"/>
                  </a:lnTo>
                  <a:lnTo>
                    <a:pt x="660" y="561"/>
                  </a:lnTo>
                  <a:lnTo>
                    <a:pt x="639" y="585"/>
                  </a:lnTo>
                  <a:lnTo>
                    <a:pt x="618" y="609"/>
                  </a:lnTo>
                  <a:lnTo>
                    <a:pt x="618" y="609"/>
                  </a:lnTo>
                  <a:lnTo>
                    <a:pt x="612" y="616"/>
                  </a:lnTo>
                  <a:lnTo>
                    <a:pt x="612" y="616"/>
                  </a:lnTo>
                  <a:lnTo>
                    <a:pt x="560" y="575"/>
                  </a:lnTo>
                  <a:lnTo>
                    <a:pt x="509" y="533"/>
                  </a:lnTo>
                  <a:lnTo>
                    <a:pt x="458" y="491"/>
                  </a:lnTo>
                  <a:lnTo>
                    <a:pt x="406" y="449"/>
                  </a:lnTo>
                  <a:lnTo>
                    <a:pt x="406" y="449"/>
                  </a:lnTo>
                  <a:lnTo>
                    <a:pt x="380" y="430"/>
                  </a:lnTo>
                  <a:lnTo>
                    <a:pt x="351" y="410"/>
                  </a:lnTo>
                  <a:lnTo>
                    <a:pt x="323" y="392"/>
                  </a:lnTo>
                  <a:lnTo>
                    <a:pt x="295" y="372"/>
                  </a:lnTo>
                  <a:lnTo>
                    <a:pt x="295" y="372"/>
                  </a:lnTo>
                  <a:lnTo>
                    <a:pt x="267" y="351"/>
                  </a:lnTo>
                  <a:lnTo>
                    <a:pt x="238" y="329"/>
                  </a:lnTo>
                  <a:lnTo>
                    <a:pt x="210" y="308"/>
                  </a:lnTo>
                  <a:lnTo>
                    <a:pt x="181" y="289"/>
                  </a:lnTo>
                  <a:lnTo>
                    <a:pt x="181" y="289"/>
                  </a:lnTo>
                  <a:lnTo>
                    <a:pt x="168" y="279"/>
                  </a:lnTo>
                  <a:lnTo>
                    <a:pt x="155" y="269"/>
                  </a:lnTo>
                  <a:lnTo>
                    <a:pt x="131" y="248"/>
                  </a:lnTo>
                  <a:lnTo>
                    <a:pt x="118" y="236"/>
                  </a:lnTo>
                  <a:lnTo>
                    <a:pt x="105" y="226"/>
                  </a:lnTo>
                  <a:lnTo>
                    <a:pt x="92" y="217"/>
                  </a:lnTo>
                  <a:lnTo>
                    <a:pt x="79" y="209"/>
                  </a:lnTo>
                  <a:lnTo>
                    <a:pt x="79" y="209"/>
                  </a:lnTo>
                  <a:lnTo>
                    <a:pt x="67" y="205"/>
                  </a:lnTo>
                  <a:lnTo>
                    <a:pt x="63" y="202"/>
                  </a:lnTo>
                  <a:lnTo>
                    <a:pt x="60" y="198"/>
                  </a:lnTo>
                  <a:lnTo>
                    <a:pt x="60" y="198"/>
                  </a:lnTo>
                  <a:lnTo>
                    <a:pt x="57" y="194"/>
                  </a:lnTo>
                  <a:lnTo>
                    <a:pt x="53" y="192"/>
                  </a:lnTo>
                  <a:lnTo>
                    <a:pt x="49" y="190"/>
                  </a:lnTo>
                  <a:lnTo>
                    <a:pt x="47" y="190"/>
                  </a:lnTo>
                  <a:lnTo>
                    <a:pt x="49" y="189"/>
                  </a:lnTo>
                  <a:lnTo>
                    <a:pt x="54" y="184"/>
                  </a:lnTo>
                  <a:lnTo>
                    <a:pt x="54" y="18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 sz="2400"/>
            </a:p>
          </p:txBody>
        </p:sp>
        <p:sp>
          <p:nvSpPr>
            <p:cNvPr id="161" name="Freeform 871"/>
            <p:cNvSpPr/>
            <p:nvPr/>
          </p:nvSpPr>
          <p:spPr bwMode="auto">
            <a:xfrm>
              <a:off x="4554538" y="3389313"/>
              <a:ext cx="261938" cy="327025"/>
            </a:xfrm>
            <a:custGeom>
              <a:cxnLst>
                <a:cxn ang="0">
                  <a:pos x="547" y="135"/>
                </a:cxn>
                <a:cxn ang="0">
                  <a:pos x="476" y="71"/>
                </a:cxn>
                <a:cxn ang="0">
                  <a:pos x="417" y="33"/>
                </a:cxn>
                <a:cxn ang="0">
                  <a:pos x="405" y="11"/>
                </a:cxn>
                <a:cxn ang="0">
                  <a:pos x="388" y="0"/>
                </a:cxn>
                <a:cxn ang="0">
                  <a:pos x="363" y="14"/>
                </a:cxn>
                <a:cxn ang="0">
                  <a:pos x="366" y="41"/>
                </a:cxn>
                <a:cxn ang="0">
                  <a:pos x="414" y="85"/>
                </a:cxn>
                <a:cxn ang="0">
                  <a:pos x="480" y="132"/>
                </a:cxn>
                <a:cxn ang="0">
                  <a:pos x="557" y="212"/>
                </a:cxn>
                <a:cxn ang="0">
                  <a:pos x="600" y="290"/>
                </a:cxn>
                <a:cxn ang="0">
                  <a:pos x="592" y="337"/>
                </a:cxn>
                <a:cxn ang="0">
                  <a:pos x="554" y="364"/>
                </a:cxn>
                <a:cxn ang="0">
                  <a:pos x="498" y="373"/>
                </a:cxn>
                <a:cxn ang="0">
                  <a:pos x="471" y="387"/>
                </a:cxn>
                <a:cxn ang="0">
                  <a:pos x="473" y="429"/>
                </a:cxn>
                <a:cxn ang="0">
                  <a:pos x="480" y="488"/>
                </a:cxn>
                <a:cxn ang="0">
                  <a:pos x="466" y="517"/>
                </a:cxn>
                <a:cxn ang="0">
                  <a:pos x="433" y="538"/>
                </a:cxn>
                <a:cxn ang="0">
                  <a:pos x="370" y="532"/>
                </a:cxn>
                <a:cxn ang="0">
                  <a:pos x="337" y="536"/>
                </a:cxn>
                <a:cxn ang="0">
                  <a:pos x="323" y="564"/>
                </a:cxn>
                <a:cxn ang="0">
                  <a:pos x="318" y="616"/>
                </a:cxn>
                <a:cxn ang="0">
                  <a:pos x="284" y="660"/>
                </a:cxn>
                <a:cxn ang="0">
                  <a:pos x="227" y="672"/>
                </a:cxn>
                <a:cxn ang="0">
                  <a:pos x="190" y="666"/>
                </a:cxn>
                <a:cxn ang="0">
                  <a:pos x="173" y="683"/>
                </a:cxn>
                <a:cxn ang="0">
                  <a:pos x="163" y="730"/>
                </a:cxn>
                <a:cxn ang="0">
                  <a:pos x="128" y="768"/>
                </a:cxn>
                <a:cxn ang="0">
                  <a:pos x="61" y="777"/>
                </a:cxn>
                <a:cxn ang="0">
                  <a:pos x="18" y="773"/>
                </a:cxn>
                <a:cxn ang="0">
                  <a:pos x="0" y="794"/>
                </a:cxn>
                <a:cxn ang="0">
                  <a:pos x="4" y="811"/>
                </a:cxn>
                <a:cxn ang="0">
                  <a:pos x="23" y="821"/>
                </a:cxn>
                <a:cxn ang="0">
                  <a:pos x="115" y="819"/>
                </a:cxn>
                <a:cxn ang="0">
                  <a:pos x="183" y="794"/>
                </a:cxn>
                <a:cxn ang="0">
                  <a:pos x="213" y="743"/>
                </a:cxn>
                <a:cxn ang="0">
                  <a:pos x="242" y="719"/>
                </a:cxn>
                <a:cxn ang="0">
                  <a:pos x="306" y="704"/>
                </a:cxn>
                <a:cxn ang="0">
                  <a:pos x="349" y="664"/>
                </a:cxn>
                <a:cxn ang="0">
                  <a:pos x="366" y="616"/>
                </a:cxn>
                <a:cxn ang="0">
                  <a:pos x="391" y="590"/>
                </a:cxn>
                <a:cxn ang="0">
                  <a:pos x="443" y="581"/>
                </a:cxn>
                <a:cxn ang="0">
                  <a:pos x="513" y="530"/>
                </a:cxn>
                <a:cxn ang="0">
                  <a:pos x="528" y="484"/>
                </a:cxn>
                <a:cxn ang="0">
                  <a:pos x="520" y="420"/>
                </a:cxn>
                <a:cxn ang="0">
                  <a:pos x="560" y="412"/>
                </a:cxn>
                <a:cxn ang="0">
                  <a:pos x="609" y="387"/>
                </a:cxn>
                <a:cxn ang="0">
                  <a:pos x="651" y="334"/>
                </a:cxn>
                <a:cxn ang="0">
                  <a:pos x="659" y="296"/>
                </a:cxn>
                <a:cxn ang="0">
                  <a:pos x="637" y="249"/>
                </a:cxn>
              </a:cxnLst>
              <a:rect b="b" l="0" r="r" t="0"/>
              <a:pathLst>
                <a:path h="823" w="659">
                  <a:moveTo>
                    <a:pt x="607" y="213"/>
                  </a:moveTo>
                  <a:lnTo>
                    <a:pt x="607" y="213"/>
                  </a:lnTo>
                  <a:lnTo>
                    <a:pt x="587" y="186"/>
                  </a:lnTo>
                  <a:lnTo>
                    <a:pt x="568" y="160"/>
                  </a:lnTo>
                  <a:lnTo>
                    <a:pt x="547" y="135"/>
                  </a:lnTo>
                  <a:lnTo>
                    <a:pt x="522" y="111"/>
                  </a:lnTo>
                  <a:lnTo>
                    <a:pt x="522" y="111"/>
                  </a:lnTo>
                  <a:lnTo>
                    <a:pt x="500" y="90"/>
                  </a:lnTo>
                  <a:lnTo>
                    <a:pt x="488" y="80"/>
                  </a:lnTo>
                  <a:lnTo>
                    <a:pt x="476" y="71"/>
                  </a:lnTo>
                  <a:lnTo>
                    <a:pt x="476" y="71"/>
                  </a:lnTo>
                  <a:lnTo>
                    <a:pt x="458" y="60"/>
                  </a:lnTo>
                  <a:lnTo>
                    <a:pt x="437" y="47"/>
                  </a:lnTo>
                  <a:lnTo>
                    <a:pt x="426" y="41"/>
                  </a:lnTo>
                  <a:lnTo>
                    <a:pt x="417" y="33"/>
                  </a:lnTo>
                  <a:lnTo>
                    <a:pt x="411" y="25"/>
                  </a:lnTo>
                  <a:lnTo>
                    <a:pt x="408" y="20"/>
                  </a:lnTo>
                  <a:lnTo>
                    <a:pt x="407" y="16"/>
                  </a:lnTo>
                  <a:lnTo>
                    <a:pt x="407" y="16"/>
                  </a:lnTo>
                  <a:lnTo>
                    <a:pt x="405" y="11"/>
                  </a:lnTo>
                  <a:lnTo>
                    <a:pt x="403" y="7"/>
                  </a:lnTo>
                  <a:lnTo>
                    <a:pt x="399" y="4"/>
                  </a:lnTo>
                  <a:lnTo>
                    <a:pt x="396" y="1"/>
                  </a:lnTo>
                  <a:lnTo>
                    <a:pt x="392" y="0"/>
                  </a:lnTo>
                  <a:lnTo>
                    <a:pt x="388" y="0"/>
                  </a:lnTo>
                  <a:lnTo>
                    <a:pt x="379" y="0"/>
                  </a:lnTo>
                  <a:lnTo>
                    <a:pt x="371" y="4"/>
                  </a:lnTo>
                  <a:lnTo>
                    <a:pt x="369" y="7"/>
                  </a:lnTo>
                  <a:lnTo>
                    <a:pt x="366" y="11"/>
                  </a:lnTo>
                  <a:lnTo>
                    <a:pt x="363" y="14"/>
                  </a:lnTo>
                  <a:lnTo>
                    <a:pt x="362" y="18"/>
                  </a:lnTo>
                  <a:lnTo>
                    <a:pt x="362" y="22"/>
                  </a:lnTo>
                  <a:lnTo>
                    <a:pt x="362" y="28"/>
                  </a:lnTo>
                  <a:lnTo>
                    <a:pt x="362" y="28"/>
                  </a:lnTo>
                  <a:lnTo>
                    <a:pt x="366" y="41"/>
                  </a:lnTo>
                  <a:lnTo>
                    <a:pt x="373" y="52"/>
                  </a:lnTo>
                  <a:lnTo>
                    <a:pt x="382" y="62"/>
                  </a:lnTo>
                  <a:lnTo>
                    <a:pt x="392" y="71"/>
                  </a:lnTo>
                  <a:lnTo>
                    <a:pt x="403" y="79"/>
                  </a:lnTo>
                  <a:lnTo>
                    <a:pt x="414" y="85"/>
                  </a:lnTo>
                  <a:lnTo>
                    <a:pt x="438" y="99"/>
                  </a:lnTo>
                  <a:lnTo>
                    <a:pt x="438" y="99"/>
                  </a:lnTo>
                  <a:lnTo>
                    <a:pt x="452" y="109"/>
                  </a:lnTo>
                  <a:lnTo>
                    <a:pt x="467" y="120"/>
                  </a:lnTo>
                  <a:lnTo>
                    <a:pt x="480" y="132"/>
                  </a:lnTo>
                  <a:lnTo>
                    <a:pt x="493" y="145"/>
                  </a:lnTo>
                  <a:lnTo>
                    <a:pt x="519" y="171"/>
                  </a:lnTo>
                  <a:lnTo>
                    <a:pt x="543" y="198"/>
                  </a:lnTo>
                  <a:lnTo>
                    <a:pt x="543" y="198"/>
                  </a:lnTo>
                  <a:lnTo>
                    <a:pt x="557" y="212"/>
                  </a:lnTo>
                  <a:lnTo>
                    <a:pt x="570" y="230"/>
                  </a:lnTo>
                  <a:lnTo>
                    <a:pt x="583" y="250"/>
                  </a:lnTo>
                  <a:lnTo>
                    <a:pt x="594" y="271"/>
                  </a:lnTo>
                  <a:lnTo>
                    <a:pt x="598" y="281"/>
                  </a:lnTo>
                  <a:lnTo>
                    <a:pt x="600" y="290"/>
                  </a:lnTo>
                  <a:lnTo>
                    <a:pt x="602" y="301"/>
                  </a:lnTo>
                  <a:lnTo>
                    <a:pt x="602" y="311"/>
                  </a:lnTo>
                  <a:lnTo>
                    <a:pt x="600" y="320"/>
                  </a:lnTo>
                  <a:lnTo>
                    <a:pt x="598" y="330"/>
                  </a:lnTo>
                  <a:lnTo>
                    <a:pt x="592" y="337"/>
                  </a:lnTo>
                  <a:lnTo>
                    <a:pt x="585" y="344"/>
                  </a:lnTo>
                  <a:lnTo>
                    <a:pt x="585" y="344"/>
                  </a:lnTo>
                  <a:lnTo>
                    <a:pt x="569" y="356"/>
                  </a:lnTo>
                  <a:lnTo>
                    <a:pt x="561" y="361"/>
                  </a:lnTo>
                  <a:lnTo>
                    <a:pt x="554" y="364"/>
                  </a:lnTo>
                  <a:lnTo>
                    <a:pt x="537" y="369"/>
                  </a:lnTo>
                  <a:lnTo>
                    <a:pt x="518" y="373"/>
                  </a:lnTo>
                  <a:lnTo>
                    <a:pt x="518" y="373"/>
                  </a:lnTo>
                  <a:lnTo>
                    <a:pt x="507" y="373"/>
                  </a:lnTo>
                  <a:lnTo>
                    <a:pt x="498" y="373"/>
                  </a:lnTo>
                  <a:lnTo>
                    <a:pt x="489" y="374"/>
                  </a:lnTo>
                  <a:lnTo>
                    <a:pt x="480" y="379"/>
                  </a:lnTo>
                  <a:lnTo>
                    <a:pt x="480" y="379"/>
                  </a:lnTo>
                  <a:lnTo>
                    <a:pt x="475" y="383"/>
                  </a:lnTo>
                  <a:lnTo>
                    <a:pt x="471" y="387"/>
                  </a:lnTo>
                  <a:lnTo>
                    <a:pt x="468" y="392"/>
                  </a:lnTo>
                  <a:lnTo>
                    <a:pt x="468" y="399"/>
                  </a:lnTo>
                  <a:lnTo>
                    <a:pt x="468" y="399"/>
                  </a:lnTo>
                  <a:lnTo>
                    <a:pt x="469" y="415"/>
                  </a:lnTo>
                  <a:lnTo>
                    <a:pt x="473" y="429"/>
                  </a:lnTo>
                  <a:lnTo>
                    <a:pt x="477" y="445"/>
                  </a:lnTo>
                  <a:lnTo>
                    <a:pt x="480" y="459"/>
                  </a:lnTo>
                  <a:lnTo>
                    <a:pt x="481" y="473"/>
                  </a:lnTo>
                  <a:lnTo>
                    <a:pt x="481" y="480"/>
                  </a:lnTo>
                  <a:lnTo>
                    <a:pt x="480" y="488"/>
                  </a:lnTo>
                  <a:lnTo>
                    <a:pt x="479" y="496"/>
                  </a:lnTo>
                  <a:lnTo>
                    <a:pt x="475" y="502"/>
                  </a:lnTo>
                  <a:lnTo>
                    <a:pt x="471" y="510"/>
                  </a:lnTo>
                  <a:lnTo>
                    <a:pt x="466" y="517"/>
                  </a:lnTo>
                  <a:lnTo>
                    <a:pt x="466" y="517"/>
                  </a:lnTo>
                  <a:lnTo>
                    <a:pt x="459" y="523"/>
                  </a:lnTo>
                  <a:lnTo>
                    <a:pt x="452" y="530"/>
                  </a:lnTo>
                  <a:lnTo>
                    <a:pt x="446" y="534"/>
                  </a:lnTo>
                  <a:lnTo>
                    <a:pt x="439" y="536"/>
                  </a:lnTo>
                  <a:lnTo>
                    <a:pt x="433" y="538"/>
                  </a:lnTo>
                  <a:lnTo>
                    <a:pt x="425" y="539"/>
                  </a:lnTo>
                  <a:lnTo>
                    <a:pt x="412" y="539"/>
                  </a:lnTo>
                  <a:lnTo>
                    <a:pt x="397" y="538"/>
                  </a:lnTo>
                  <a:lnTo>
                    <a:pt x="383" y="535"/>
                  </a:lnTo>
                  <a:lnTo>
                    <a:pt x="370" y="532"/>
                  </a:lnTo>
                  <a:lnTo>
                    <a:pt x="356" y="531"/>
                  </a:lnTo>
                  <a:lnTo>
                    <a:pt x="356" y="531"/>
                  </a:lnTo>
                  <a:lnTo>
                    <a:pt x="349" y="532"/>
                  </a:lnTo>
                  <a:lnTo>
                    <a:pt x="344" y="534"/>
                  </a:lnTo>
                  <a:lnTo>
                    <a:pt x="337" y="536"/>
                  </a:lnTo>
                  <a:lnTo>
                    <a:pt x="332" y="540"/>
                  </a:lnTo>
                  <a:lnTo>
                    <a:pt x="328" y="545"/>
                  </a:lnTo>
                  <a:lnTo>
                    <a:pt x="324" y="552"/>
                  </a:lnTo>
                  <a:lnTo>
                    <a:pt x="323" y="557"/>
                  </a:lnTo>
                  <a:lnTo>
                    <a:pt x="323" y="564"/>
                  </a:lnTo>
                  <a:lnTo>
                    <a:pt x="323" y="564"/>
                  </a:lnTo>
                  <a:lnTo>
                    <a:pt x="323" y="578"/>
                  </a:lnTo>
                  <a:lnTo>
                    <a:pt x="323" y="592"/>
                  </a:lnTo>
                  <a:lnTo>
                    <a:pt x="320" y="604"/>
                  </a:lnTo>
                  <a:lnTo>
                    <a:pt x="318" y="616"/>
                  </a:lnTo>
                  <a:lnTo>
                    <a:pt x="312" y="628"/>
                  </a:lnTo>
                  <a:lnTo>
                    <a:pt x="307" y="637"/>
                  </a:lnTo>
                  <a:lnTo>
                    <a:pt x="301" y="646"/>
                  </a:lnTo>
                  <a:lnTo>
                    <a:pt x="293" y="654"/>
                  </a:lnTo>
                  <a:lnTo>
                    <a:pt x="284" y="660"/>
                  </a:lnTo>
                  <a:lnTo>
                    <a:pt x="275" y="666"/>
                  </a:lnTo>
                  <a:lnTo>
                    <a:pt x="264" y="670"/>
                  </a:lnTo>
                  <a:lnTo>
                    <a:pt x="252" y="672"/>
                  </a:lnTo>
                  <a:lnTo>
                    <a:pt x="241" y="672"/>
                  </a:lnTo>
                  <a:lnTo>
                    <a:pt x="227" y="672"/>
                  </a:lnTo>
                  <a:lnTo>
                    <a:pt x="214" y="670"/>
                  </a:lnTo>
                  <a:lnTo>
                    <a:pt x="200" y="666"/>
                  </a:lnTo>
                  <a:lnTo>
                    <a:pt x="200" y="666"/>
                  </a:lnTo>
                  <a:lnTo>
                    <a:pt x="195" y="664"/>
                  </a:lnTo>
                  <a:lnTo>
                    <a:pt x="190" y="666"/>
                  </a:lnTo>
                  <a:lnTo>
                    <a:pt x="184" y="667"/>
                  </a:lnTo>
                  <a:lnTo>
                    <a:pt x="180" y="670"/>
                  </a:lnTo>
                  <a:lnTo>
                    <a:pt x="176" y="674"/>
                  </a:lnTo>
                  <a:lnTo>
                    <a:pt x="174" y="677"/>
                  </a:lnTo>
                  <a:lnTo>
                    <a:pt x="173" y="683"/>
                  </a:lnTo>
                  <a:lnTo>
                    <a:pt x="171" y="688"/>
                  </a:lnTo>
                  <a:lnTo>
                    <a:pt x="171" y="688"/>
                  </a:lnTo>
                  <a:lnTo>
                    <a:pt x="170" y="704"/>
                  </a:lnTo>
                  <a:lnTo>
                    <a:pt x="167" y="718"/>
                  </a:lnTo>
                  <a:lnTo>
                    <a:pt x="163" y="730"/>
                  </a:lnTo>
                  <a:lnTo>
                    <a:pt x="158" y="740"/>
                  </a:lnTo>
                  <a:lnTo>
                    <a:pt x="152" y="749"/>
                  </a:lnTo>
                  <a:lnTo>
                    <a:pt x="145" y="756"/>
                  </a:lnTo>
                  <a:lnTo>
                    <a:pt x="137" y="762"/>
                  </a:lnTo>
                  <a:lnTo>
                    <a:pt x="128" y="768"/>
                  </a:lnTo>
                  <a:lnTo>
                    <a:pt x="119" y="770"/>
                  </a:lnTo>
                  <a:lnTo>
                    <a:pt x="108" y="773"/>
                  </a:lnTo>
                  <a:lnTo>
                    <a:pt x="97" y="776"/>
                  </a:lnTo>
                  <a:lnTo>
                    <a:pt x="86" y="777"/>
                  </a:lnTo>
                  <a:lnTo>
                    <a:pt x="61" y="777"/>
                  </a:lnTo>
                  <a:lnTo>
                    <a:pt x="36" y="776"/>
                  </a:lnTo>
                  <a:lnTo>
                    <a:pt x="36" y="776"/>
                  </a:lnTo>
                  <a:lnTo>
                    <a:pt x="30" y="774"/>
                  </a:lnTo>
                  <a:lnTo>
                    <a:pt x="25" y="773"/>
                  </a:lnTo>
                  <a:lnTo>
                    <a:pt x="18" y="773"/>
                  </a:lnTo>
                  <a:lnTo>
                    <a:pt x="13" y="774"/>
                  </a:lnTo>
                  <a:lnTo>
                    <a:pt x="8" y="777"/>
                  </a:lnTo>
                  <a:lnTo>
                    <a:pt x="4" y="782"/>
                  </a:lnTo>
                  <a:lnTo>
                    <a:pt x="1" y="787"/>
                  </a:lnTo>
                  <a:lnTo>
                    <a:pt x="0" y="794"/>
                  </a:lnTo>
                  <a:lnTo>
                    <a:pt x="0" y="798"/>
                  </a:lnTo>
                  <a:lnTo>
                    <a:pt x="0" y="798"/>
                  </a:lnTo>
                  <a:lnTo>
                    <a:pt x="0" y="803"/>
                  </a:lnTo>
                  <a:lnTo>
                    <a:pt x="1" y="807"/>
                  </a:lnTo>
                  <a:lnTo>
                    <a:pt x="4" y="811"/>
                  </a:lnTo>
                  <a:lnTo>
                    <a:pt x="6" y="815"/>
                  </a:lnTo>
                  <a:lnTo>
                    <a:pt x="10" y="817"/>
                  </a:lnTo>
                  <a:lnTo>
                    <a:pt x="14" y="819"/>
                  </a:lnTo>
                  <a:lnTo>
                    <a:pt x="18" y="820"/>
                  </a:lnTo>
                  <a:lnTo>
                    <a:pt x="23" y="821"/>
                  </a:lnTo>
                  <a:lnTo>
                    <a:pt x="23" y="821"/>
                  </a:lnTo>
                  <a:lnTo>
                    <a:pt x="61" y="823"/>
                  </a:lnTo>
                  <a:lnTo>
                    <a:pt x="80" y="823"/>
                  </a:lnTo>
                  <a:lnTo>
                    <a:pt x="97" y="821"/>
                  </a:lnTo>
                  <a:lnTo>
                    <a:pt x="115" y="819"/>
                  </a:lnTo>
                  <a:lnTo>
                    <a:pt x="132" y="815"/>
                  </a:lnTo>
                  <a:lnTo>
                    <a:pt x="150" y="810"/>
                  </a:lnTo>
                  <a:lnTo>
                    <a:pt x="169" y="802"/>
                  </a:lnTo>
                  <a:lnTo>
                    <a:pt x="169" y="802"/>
                  </a:lnTo>
                  <a:lnTo>
                    <a:pt x="183" y="794"/>
                  </a:lnTo>
                  <a:lnTo>
                    <a:pt x="193" y="786"/>
                  </a:lnTo>
                  <a:lnTo>
                    <a:pt x="201" y="776"/>
                  </a:lnTo>
                  <a:lnTo>
                    <a:pt x="207" y="765"/>
                  </a:lnTo>
                  <a:lnTo>
                    <a:pt x="210" y="755"/>
                  </a:lnTo>
                  <a:lnTo>
                    <a:pt x="213" y="743"/>
                  </a:lnTo>
                  <a:lnTo>
                    <a:pt x="214" y="730"/>
                  </a:lnTo>
                  <a:lnTo>
                    <a:pt x="216" y="717"/>
                  </a:lnTo>
                  <a:lnTo>
                    <a:pt x="216" y="717"/>
                  </a:lnTo>
                  <a:lnTo>
                    <a:pt x="229" y="718"/>
                  </a:lnTo>
                  <a:lnTo>
                    <a:pt x="242" y="719"/>
                  </a:lnTo>
                  <a:lnTo>
                    <a:pt x="256" y="719"/>
                  </a:lnTo>
                  <a:lnTo>
                    <a:pt x="269" y="717"/>
                  </a:lnTo>
                  <a:lnTo>
                    <a:pt x="282" y="714"/>
                  </a:lnTo>
                  <a:lnTo>
                    <a:pt x="294" y="709"/>
                  </a:lnTo>
                  <a:lnTo>
                    <a:pt x="306" y="704"/>
                  </a:lnTo>
                  <a:lnTo>
                    <a:pt x="318" y="696"/>
                  </a:lnTo>
                  <a:lnTo>
                    <a:pt x="318" y="696"/>
                  </a:lnTo>
                  <a:lnTo>
                    <a:pt x="331" y="684"/>
                  </a:lnTo>
                  <a:lnTo>
                    <a:pt x="343" y="672"/>
                  </a:lnTo>
                  <a:lnTo>
                    <a:pt x="349" y="664"/>
                  </a:lnTo>
                  <a:lnTo>
                    <a:pt x="353" y="658"/>
                  </a:lnTo>
                  <a:lnTo>
                    <a:pt x="357" y="650"/>
                  </a:lnTo>
                  <a:lnTo>
                    <a:pt x="361" y="642"/>
                  </a:lnTo>
                  <a:lnTo>
                    <a:pt x="361" y="642"/>
                  </a:lnTo>
                  <a:lnTo>
                    <a:pt x="366" y="616"/>
                  </a:lnTo>
                  <a:lnTo>
                    <a:pt x="369" y="600"/>
                  </a:lnTo>
                  <a:lnTo>
                    <a:pt x="370" y="586"/>
                  </a:lnTo>
                  <a:lnTo>
                    <a:pt x="370" y="586"/>
                  </a:lnTo>
                  <a:lnTo>
                    <a:pt x="380" y="589"/>
                  </a:lnTo>
                  <a:lnTo>
                    <a:pt x="391" y="590"/>
                  </a:lnTo>
                  <a:lnTo>
                    <a:pt x="401" y="590"/>
                  </a:lnTo>
                  <a:lnTo>
                    <a:pt x="412" y="590"/>
                  </a:lnTo>
                  <a:lnTo>
                    <a:pt x="422" y="587"/>
                  </a:lnTo>
                  <a:lnTo>
                    <a:pt x="433" y="585"/>
                  </a:lnTo>
                  <a:lnTo>
                    <a:pt x="443" y="581"/>
                  </a:lnTo>
                  <a:lnTo>
                    <a:pt x="454" y="577"/>
                  </a:lnTo>
                  <a:lnTo>
                    <a:pt x="473" y="566"/>
                  </a:lnTo>
                  <a:lnTo>
                    <a:pt x="492" y="552"/>
                  </a:lnTo>
                  <a:lnTo>
                    <a:pt x="506" y="538"/>
                  </a:lnTo>
                  <a:lnTo>
                    <a:pt x="513" y="530"/>
                  </a:lnTo>
                  <a:lnTo>
                    <a:pt x="518" y="521"/>
                  </a:lnTo>
                  <a:lnTo>
                    <a:pt x="518" y="521"/>
                  </a:lnTo>
                  <a:lnTo>
                    <a:pt x="523" y="509"/>
                  </a:lnTo>
                  <a:lnTo>
                    <a:pt x="527" y="497"/>
                  </a:lnTo>
                  <a:lnTo>
                    <a:pt x="528" y="484"/>
                  </a:lnTo>
                  <a:lnTo>
                    <a:pt x="528" y="471"/>
                  </a:lnTo>
                  <a:lnTo>
                    <a:pt x="528" y="456"/>
                  </a:lnTo>
                  <a:lnTo>
                    <a:pt x="526" y="443"/>
                  </a:lnTo>
                  <a:lnTo>
                    <a:pt x="520" y="420"/>
                  </a:lnTo>
                  <a:lnTo>
                    <a:pt x="520" y="420"/>
                  </a:lnTo>
                  <a:lnTo>
                    <a:pt x="519" y="417"/>
                  </a:lnTo>
                  <a:lnTo>
                    <a:pt x="519" y="417"/>
                  </a:lnTo>
                  <a:lnTo>
                    <a:pt x="532" y="416"/>
                  </a:lnTo>
                  <a:lnTo>
                    <a:pt x="532" y="416"/>
                  </a:lnTo>
                  <a:lnTo>
                    <a:pt x="560" y="412"/>
                  </a:lnTo>
                  <a:lnTo>
                    <a:pt x="574" y="409"/>
                  </a:lnTo>
                  <a:lnTo>
                    <a:pt x="586" y="403"/>
                  </a:lnTo>
                  <a:lnTo>
                    <a:pt x="586" y="403"/>
                  </a:lnTo>
                  <a:lnTo>
                    <a:pt x="598" y="395"/>
                  </a:lnTo>
                  <a:lnTo>
                    <a:pt x="609" y="387"/>
                  </a:lnTo>
                  <a:lnTo>
                    <a:pt x="620" y="378"/>
                  </a:lnTo>
                  <a:lnTo>
                    <a:pt x="629" y="368"/>
                  </a:lnTo>
                  <a:lnTo>
                    <a:pt x="638" y="357"/>
                  </a:lnTo>
                  <a:lnTo>
                    <a:pt x="645" y="345"/>
                  </a:lnTo>
                  <a:lnTo>
                    <a:pt x="651" y="334"/>
                  </a:lnTo>
                  <a:lnTo>
                    <a:pt x="656" y="320"/>
                  </a:lnTo>
                  <a:lnTo>
                    <a:pt x="656" y="320"/>
                  </a:lnTo>
                  <a:lnTo>
                    <a:pt x="658" y="311"/>
                  </a:lnTo>
                  <a:lnTo>
                    <a:pt x="659" y="303"/>
                  </a:lnTo>
                  <a:lnTo>
                    <a:pt x="659" y="296"/>
                  </a:lnTo>
                  <a:lnTo>
                    <a:pt x="658" y="288"/>
                  </a:lnTo>
                  <a:lnTo>
                    <a:pt x="655" y="281"/>
                  </a:lnTo>
                  <a:lnTo>
                    <a:pt x="653" y="275"/>
                  </a:lnTo>
                  <a:lnTo>
                    <a:pt x="646" y="262"/>
                  </a:lnTo>
                  <a:lnTo>
                    <a:pt x="637" y="249"/>
                  </a:lnTo>
                  <a:lnTo>
                    <a:pt x="626" y="237"/>
                  </a:lnTo>
                  <a:lnTo>
                    <a:pt x="616" y="225"/>
                  </a:lnTo>
                  <a:lnTo>
                    <a:pt x="607" y="213"/>
                  </a:lnTo>
                  <a:lnTo>
                    <a:pt x="607" y="21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 sz="2400"/>
            </a:p>
          </p:txBody>
        </p:sp>
        <p:sp>
          <p:nvSpPr>
            <p:cNvPr id="162" name="Freeform 872"/>
            <p:cNvSpPr/>
            <p:nvPr/>
          </p:nvSpPr>
          <p:spPr bwMode="auto">
            <a:xfrm>
              <a:off x="4781551" y="3371851"/>
              <a:ext cx="85725" cy="120650"/>
            </a:xfrm>
            <a:custGeom>
              <a:cxnLst>
                <a:cxn ang="0">
                  <a:pos x="190" y="0"/>
                </a:cxn>
                <a:cxn ang="0">
                  <a:pos x="182" y="1"/>
                </a:cxn>
                <a:cxn ang="0">
                  <a:pos x="172" y="10"/>
                </a:cxn>
                <a:cxn ang="0">
                  <a:pos x="168" y="17"/>
                </a:cxn>
                <a:cxn ang="0">
                  <a:pos x="154" y="68"/>
                </a:cxn>
                <a:cxn ang="0">
                  <a:pos x="133" y="119"/>
                </a:cxn>
                <a:cxn ang="0">
                  <a:pos x="106" y="165"/>
                </a:cxn>
                <a:cxn ang="0">
                  <a:pos x="80" y="196"/>
                </a:cxn>
                <a:cxn ang="0">
                  <a:pos x="71" y="205"/>
                </a:cxn>
                <a:cxn ang="0">
                  <a:pos x="62" y="217"/>
                </a:cxn>
                <a:cxn ang="0">
                  <a:pos x="51" y="227"/>
                </a:cxn>
                <a:cxn ang="0">
                  <a:pos x="45" y="231"/>
                </a:cxn>
                <a:cxn ang="0">
                  <a:pos x="34" y="239"/>
                </a:cxn>
                <a:cxn ang="0">
                  <a:pos x="36" y="243"/>
                </a:cxn>
                <a:cxn ang="0">
                  <a:pos x="40" y="244"/>
                </a:cxn>
                <a:cxn ang="0">
                  <a:pos x="27" y="247"/>
                </a:cxn>
                <a:cxn ang="0">
                  <a:pos x="17" y="256"/>
                </a:cxn>
                <a:cxn ang="0">
                  <a:pos x="14" y="258"/>
                </a:cxn>
                <a:cxn ang="0">
                  <a:pos x="7" y="261"/>
                </a:cxn>
                <a:cxn ang="0">
                  <a:pos x="2" y="272"/>
                </a:cxn>
                <a:cxn ang="0">
                  <a:pos x="3" y="288"/>
                </a:cxn>
                <a:cxn ang="0">
                  <a:pos x="10" y="297"/>
                </a:cxn>
                <a:cxn ang="0">
                  <a:pos x="17" y="301"/>
                </a:cxn>
                <a:cxn ang="0">
                  <a:pos x="23" y="301"/>
                </a:cxn>
                <a:cxn ang="0">
                  <a:pos x="40" y="298"/>
                </a:cxn>
                <a:cxn ang="0">
                  <a:pos x="51" y="286"/>
                </a:cxn>
                <a:cxn ang="0">
                  <a:pos x="63" y="281"/>
                </a:cxn>
                <a:cxn ang="0">
                  <a:pos x="88" y="261"/>
                </a:cxn>
                <a:cxn ang="0">
                  <a:pos x="120" y="226"/>
                </a:cxn>
                <a:cxn ang="0">
                  <a:pos x="134" y="207"/>
                </a:cxn>
                <a:cxn ang="0">
                  <a:pos x="157" y="166"/>
                </a:cxn>
                <a:cxn ang="0">
                  <a:pos x="178" y="125"/>
                </a:cxn>
                <a:cxn ang="0">
                  <a:pos x="195" y="84"/>
                </a:cxn>
                <a:cxn ang="0">
                  <a:pos x="210" y="40"/>
                </a:cxn>
                <a:cxn ang="0">
                  <a:pos x="214" y="35"/>
                </a:cxn>
                <a:cxn ang="0">
                  <a:pos x="216" y="22"/>
                </a:cxn>
                <a:cxn ang="0">
                  <a:pos x="212" y="9"/>
                </a:cxn>
                <a:cxn ang="0">
                  <a:pos x="202" y="1"/>
                </a:cxn>
                <a:cxn ang="0">
                  <a:pos x="194" y="0"/>
                </a:cxn>
              </a:cxnLst>
              <a:rect b="b" l="0" r="r" t="0"/>
              <a:pathLst>
                <a:path h="301" w="216">
                  <a:moveTo>
                    <a:pt x="194" y="0"/>
                  </a:moveTo>
                  <a:lnTo>
                    <a:pt x="190" y="0"/>
                  </a:lnTo>
                  <a:lnTo>
                    <a:pt x="190" y="0"/>
                  </a:lnTo>
                  <a:lnTo>
                    <a:pt x="182" y="1"/>
                  </a:lnTo>
                  <a:lnTo>
                    <a:pt x="176" y="5"/>
                  </a:lnTo>
                  <a:lnTo>
                    <a:pt x="172" y="10"/>
                  </a:lnTo>
                  <a:lnTo>
                    <a:pt x="168" y="17"/>
                  </a:lnTo>
                  <a:lnTo>
                    <a:pt x="168" y="17"/>
                  </a:lnTo>
                  <a:lnTo>
                    <a:pt x="161" y="43"/>
                  </a:lnTo>
                  <a:lnTo>
                    <a:pt x="154" y="68"/>
                  </a:lnTo>
                  <a:lnTo>
                    <a:pt x="144" y="94"/>
                  </a:lnTo>
                  <a:lnTo>
                    <a:pt x="133" y="119"/>
                  </a:lnTo>
                  <a:lnTo>
                    <a:pt x="121" y="142"/>
                  </a:lnTo>
                  <a:lnTo>
                    <a:pt x="106" y="165"/>
                  </a:lnTo>
                  <a:lnTo>
                    <a:pt x="89" y="186"/>
                  </a:lnTo>
                  <a:lnTo>
                    <a:pt x="80" y="196"/>
                  </a:lnTo>
                  <a:lnTo>
                    <a:pt x="71" y="205"/>
                  </a:lnTo>
                  <a:lnTo>
                    <a:pt x="71" y="205"/>
                  </a:lnTo>
                  <a:lnTo>
                    <a:pt x="66" y="210"/>
                  </a:lnTo>
                  <a:lnTo>
                    <a:pt x="62" y="217"/>
                  </a:lnTo>
                  <a:lnTo>
                    <a:pt x="58" y="224"/>
                  </a:lnTo>
                  <a:lnTo>
                    <a:pt x="51" y="227"/>
                  </a:lnTo>
                  <a:lnTo>
                    <a:pt x="51" y="227"/>
                  </a:lnTo>
                  <a:lnTo>
                    <a:pt x="45" y="231"/>
                  </a:lnTo>
                  <a:lnTo>
                    <a:pt x="37" y="237"/>
                  </a:lnTo>
                  <a:lnTo>
                    <a:pt x="34" y="239"/>
                  </a:lnTo>
                  <a:lnTo>
                    <a:pt x="33" y="242"/>
                  </a:lnTo>
                  <a:lnTo>
                    <a:pt x="36" y="243"/>
                  </a:lnTo>
                  <a:lnTo>
                    <a:pt x="40" y="244"/>
                  </a:lnTo>
                  <a:lnTo>
                    <a:pt x="40" y="244"/>
                  </a:lnTo>
                  <a:lnTo>
                    <a:pt x="33" y="244"/>
                  </a:lnTo>
                  <a:lnTo>
                    <a:pt x="27" y="247"/>
                  </a:lnTo>
                  <a:lnTo>
                    <a:pt x="21" y="251"/>
                  </a:lnTo>
                  <a:lnTo>
                    <a:pt x="17" y="256"/>
                  </a:lnTo>
                  <a:lnTo>
                    <a:pt x="17" y="256"/>
                  </a:lnTo>
                  <a:lnTo>
                    <a:pt x="14" y="258"/>
                  </a:lnTo>
                  <a:lnTo>
                    <a:pt x="10" y="259"/>
                  </a:lnTo>
                  <a:lnTo>
                    <a:pt x="7" y="261"/>
                  </a:lnTo>
                  <a:lnTo>
                    <a:pt x="4" y="265"/>
                  </a:lnTo>
                  <a:lnTo>
                    <a:pt x="2" y="272"/>
                  </a:lnTo>
                  <a:lnTo>
                    <a:pt x="0" y="280"/>
                  </a:lnTo>
                  <a:lnTo>
                    <a:pt x="3" y="288"/>
                  </a:lnTo>
                  <a:lnTo>
                    <a:pt x="7" y="294"/>
                  </a:lnTo>
                  <a:lnTo>
                    <a:pt x="10" y="297"/>
                  </a:lnTo>
                  <a:lnTo>
                    <a:pt x="14" y="299"/>
                  </a:lnTo>
                  <a:lnTo>
                    <a:pt x="17" y="301"/>
                  </a:lnTo>
                  <a:lnTo>
                    <a:pt x="23" y="301"/>
                  </a:lnTo>
                  <a:lnTo>
                    <a:pt x="23" y="301"/>
                  </a:lnTo>
                  <a:lnTo>
                    <a:pt x="33" y="301"/>
                  </a:lnTo>
                  <a:lnTo>
                    <a:pt x="40" y="298"/>
                  </a:lnTo>
                  <a:lnTo>
                    <a:pt x="46" y="293"/>
                  </a:lnTo>
                  <a:lnTo>
                    <a:pt x="51" y="286"/>
                  </a:lnTo>
                  <a:lnTo>
                    <a:pt x="51" y="286"/>
                  </a:lnTo>
                  <a:lnTo>
                    <a:pt x="63" y="281"/>
                  </a:lnTo>
                  <a:lnTo>
                    <a:pt x="76" y="272"/>
                  </a:lnTo>
                  <a:lnTo>
                    <a:pt x="88" y="261"/>
                  </a:lnTo>
                  <a:lnTo>
                    <a:pt x="99" y="250"/>
                  </a:lnTo>
                  <a:lnTo>
                    <a:pt x="120" y="226"/>
                  </a:lnTo>
                  <a:lnTo>
                    <a:pt x="134" y="207"/>
                  </a:lnTo>
                  <a:lnTo>
                    <a:pt x="134" y="207"/>
                  </a:lnTo>
                  <a:lnTo>
                    <a:pt x="147" y="187"/>
                  </a:lnTo>
                  <a:lnTo>
                    <a:pt x="157" y="166"/>
                  </a:lnTo>
                  <a:lnTo>
                    <a:pt x="169" y="146"/>
                  </a:lnTo>
                  <a:lnTo>
                    <a:pt x="178" y="125"/>
                  </a:lnTo>
                  <a:lnTo>
                    <a:pt x="188" y="106"/>
                  </a:lnTo>
                  <a:lnTo>
                    <a:pt x="195" y="84"/>
                  </a:lnTo>
                  <a:lnTo>
                    <a:pt x="203" y="63"/>
                  </a:lnTo>
                  <a:lnTo>
                    <a:pt x="210" y="40"/>
                  </a:lnTo>
                  <a:lnTo>
                    <a:pt x="210" y="40"/>
                  </a:lnTo>
                  <a:lnTo>
                    <a:pt x="214" y="35"/>
                  </a:lnTo>
                  <a:lnTo>
                    <a:pt x="215" y="29"/>
                  </a:lnTo>
                  <a:lnTo>
                    <a:pt x="216" y="22"/>
                  </a:lnTo>
                  <a:lnTo>
                    <a:pt x="215" y="16"/>
                  </a:lnTo>
                  <a:lnTo>
                    <a:pt x="212" y="9"/>
                  </a:lnTo>
                  <a:lnTo>
                    <a:pt x="207" y="5"/>
                  </a:lnTo>
                  <a:lnTo>
                    <a:pt x="202" y="1"/>
                  </a:lnTo>
                  <a:lnTo>
                    <a:pt x="194" y="0"/>
                  </a:lnTo>
                  <a:lnTo>
                    <a:pt x="194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 sz="2400"/>
            </a:p>
          </p:txBody>
        </p:sp>
      </p:grpSp>
      <p:sp>
        <p:nvSpPr>
          <p:cNvPr id="163" name="矩形 162"/>
          <p:cNvSpPr/>
          <p:nvPr/>
        </p:nvSpPr>
        <p:spPr>
          <a:xfrm>
            <a:off x="831775" y="3969322"/>
            <a:ext cx="2722880" cy="7010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lang="zh-CN" smtClean="0" sz="4000">
                <a:latin charset="-122" pitchFamily="50" typeface="造字工房丁丁（非商用）常规体"/>
                <a:ea charset="-122" pitchFamily="50" typeface="造字工房丁丁（非商用）常规体"/>
                <a:cs charset="-34" panose="02020603050405020304" pitchFamily="18" typeface="Angsana New"/>
              </a:rPr>
              <a:t>一对一服务</a:t>
            </a:r>
          </a:p>
        </p:txBody>
      </p:sp>
      <p:sp>
        <p:nvSpPr>
          <p:cNvPr id="164" name="Rectangle 1"/>
          <p:cNvSpPr>
            <a:spLocks noChangeArrowheads="1"/>
          </p:cNvSpPr>
          <p:nvPr/>
        </p:nvSpPr>
        <p:spPr bwMode="auto">
          <a:xfrm>
            <a:off x="4976782" y="3048659"/>
            <a:ext cx="2023266" cy="116076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 anchorCtr="0" bIns="63480" compatLnSpc="1" lIns="0" numCol="1" rIns="0" tIns="0" vert="horz" wrap="square">
            <a:prstTxWarp prst="textNoShape">
              <a:avLst/>
            </a:prstTxWarp>
            <a:spAutoFit/>
          </a:bodyPr>
          <a:lstStyle/>
          <a:p>
            <a:pPr>
              <a:lnSpc>
                <a:spcPct val="200000"/>
              </a:lnSpc>
            </a:pPr>
            <a:r>
              <a:rPr altLang="en-US" lang="zh-CN" smtClean="0" sz="1200">
                <a:latin charset="-122" panose="020b0503020204020204" pitchFamily="34" typeface="微软雅黑"/>
                <a:ea charset="-122" panose="020b0503020204020204" pitchFamily="34" typeface="微软雅黑"/>
              </a:rPr>
              <a:t>我们的服务标准是全国第一，解决客户的任何问题，一对一贴心的服务。</a:t>
            </a:r>
          </a:p>
        </p:txBody>
      </p:sp>
      <p:sp>
        <p:nvSpPr>
          <p:cNvPr id="165" name="矩形 164"/>
          <p:cNvSpPr/>
          <p:nvPr/>
        </p:nvSpPr>
        <p:spPr>
          <a:xfrm>
            <a:off x="4908159" y="2483559"/>
            <a:ext cx="2722880" cy="7010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lang="zh-CN" smtClean="0" sz="4000">
                <a:latin charset="-122" pitchFamily="50" typeface="造字工房丁丁（非商用）常规体"/>
                <a:ea charset="-122" pitchFamily="50" typeface="造字工房丁丁（非商用）常规体"/>
                <a:cs charset="-34" panose="02020603050405020304" pitchFamily="18" typeface="Angsana New"/>
              </a:rPr>
              <a:t>专业的维修</a:t>
            </a:r>
          </a:p>
        </p:txBody>
      </p:sp>
    </p:spTree>
    <p:extLst>
      <p:ext uri="{BB962C8B-B14F-4D97-AF65-F5344CB8AC3E}">
        <p14:creationId val="4101423357"/>
      </p:ext>
    </p:extLst>
  </p:cSld>
  <p:clrMapOvr>
    <a:masterClrMapping/>
  </p:clrMapOvr>
  <mc:AlternateContent>
    <mc:Choice Requires="p15">
      <p:transition p14:dur="1250" spd="slow">
        <p15:prstTrans prst="pageCurlDouble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0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1250" id="12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" nodeType="clickPar">
                      <p:stCondLst>
                        <p:cond delay="indefinite"/>
                        <p:cond delay="0" evt="onBegin">
                          <p:tn val="12"/>
                        </p:cond>
                      </p:stCondLst>
                      <p:childTnLst>
                        <p:par>
                          <p:cTn fill="hold" id="1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5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7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8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9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21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1250" id="23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grpId="0" id="25" nodeType="afterEffect" presetClass="entr" presetID="53" presetSubtype="0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27"/>
                                        <p:tgtEl>
                                          <p:spTgt spid="2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8"/>
                                        <p:tgtEl>
                                          <p:spTgt spid="2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29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0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fill="hold" id="31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3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4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5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6" nodeType="afterGroup">
                            <p:stCondLst>
                              <p:cond delay="4250"/>
                            </p:stCondLst>
                            <p:childTnLst>
                              <p:par>
                                <p:cTn fill="hold" grpId="0" id="37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1250" id="39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0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grpId="0" id="41" nodeType="afterEffect" presetClass="entr" presetID="53" presetSubtype="0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43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4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45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6"/>
      <p:bldP grpId="0" spid="298"/>
      <p:bldP grpId="0" spid="163"/>
      <p:bldP grpId="0" spid="164"/>
      <p:bldP grpId="0" spid="165"/>
    </p:bldLst>
  </p:timing>
</p:sld>
</file>

<file path=ppt/slides/slide1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-2000"/>
            <a:ext cx="12208651" cy="6884262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665374" y="732167"/>
            <a:ext cx="4246880" cy="13106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lang="zh-CN" smtClean="0" sz="8000">
                <a:latin charset="-122" pitchFamily="50" typeface="造字工房丁丁（非商用）常规体"/>
                <a:ea charset="-122" pitchFamily="50" typeface="造字工房丁丁（非商用）常规体"/>
                <a:cs charset="-34" panose="02020603050405020304" pitchFamily="18" typeface="Angsana New"/>
              </a:rPr>
              <a:t>金牌服务</a:t>
            </a:r>
          </a:p>
        </p:txBody>
      </p:sp>
      <p:sp>
        <p:nvSpPr>
          <p:cNvPr id="298" name="Rectangle 1"/>
          <p:cNvSpPr>
            <a:spLocks noChangeArrowheads="1"/>
          </p:cNvSpPr>
          <p:nvPr/>
        </p:nvSpPr>
        <p:spPr bwMode="auto">
          <a:xfrm>
            <a:off x="1338767" y="2936832"/>
            <a:ext cx="4623884" cy="88644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 anchorCtr="0" bIns="63480" compatLnSpc="1" lIns="0" numCol="1" rIns="0" tIns="0" vert="horz" wrap="square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mtClean="0" sz="1200">
                <a:latin charset="-122" panose="020b0503020204020204" pitchFamily="34" typeface="微软雅黑"/>
                <a:ea charset="-122" panose="020b0503020204020204" pitchFamily="34" typeface="微软雅黑"/>
              </a:rPr>
              <a:t>我们的服务标准是全国第一，解决客户的任何问题，一对一贴心的服务。是全国第一，解决客户的任何问题，一对一贴心的服务解决客户的任何问题，一对一贴心的服务。</a:t>
            </a:r>
          </a:p>
        </p:txBody>
      </p:sp>
      <p:sp>
        <p:nvSpPr>
          <p:cNvPr id="163" name="矩形 162"/>
          <p:cNvSpPr/>
          <p:nvPr/>
        </p:nvSpPr>
        <p:spPr>
          <a:xfrm>
            <a:off x="1288975" y="2081887"/>
            <a:ext cx="6024880" cy="7010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lang="zh-CN" smtClean="0" sz="4000">
                <a:latin charset="-122" pitchFamily="50" typeface="造字工房丁丁（非商用）常规体"/>
                <a:ea charset="-122" pitchFamily="50" typeface="造字工房丁丁（非商用）常规体"/>
                <a:cs charset="-34" panose="02020603050405020304" pitchFamily="18" typeface="Angsana New"/>
              </a:rPr>
              <a:t>金牌服务 让您无任何压力</a:t>
            </a:r>
          </a:p>
        </p:txBody>
      </p:sp>
      <p:sp>
        <p:nvSpPr>
          <p:cNvPr id="166" name="Rectangle 1"/>
          <p:cNvSpPr>
            <a:spLocks noChangeArrowheads="1"/>
          </p:cNvSpPr>
          <p:nvPr/>
        </p:nvSpPr>
        <p:spPr bwMode="auto">
          <a:xfrm>
            <a:off x="1738816" y="5138829"/>
            <a:ext cx="4947733" cy="61212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 anchorCtr="0" bIns="63480" compatLnSpc="1" lIns="0" numCol="1" rIns="0" tIns="0" vert="horz" wrap="square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mtClean="0" sz="1200">
                <a:latin charset="-122" panose="020b0503020204020204" pitchFamily="34" typeface="微软雅黑"/>
                <a:ea charset="-122" panose="020b0503020204020204" pitchFamily="34" typeface="微软雅黑"/>
              </a:rPr>
              <a:t>我们的服务标准是全国第一，解决客户的任何问题，一对一贴心的服务。是全国第一，解决客户的任何问题，一对一贴心的服务。</a:t>
            </a:r>
          </a:p>
        </p:txBody>
      </p:sp>
      <p:sp>
        <p:nvSpPr>
          <p:cNvPr id="167" name="矩形 166"/>
          <p:cNvSpPr/>
          <p:nvPr/>
        </p:nvSpPr>
        <p:spPr>
          <a:xfrm>
            <a:off x="1746175" y="4165774"/>
            <a:ext cx="6024880" cy="7010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lang="zh-CN" smtClean="0" sz="4000">
                <a:latin charset="-122" pitchFamily="50" typeface="造字工房丁丁（非商用）常规体"/>
                <a:ea charset="-122" pitchFamily="50" typeface="造字工房丁丁（非商用）常规体"/>
                <a:cs charset="-34" panose="02020603050405020304" pitchFamily="18" typeface="Angsana New"/>
              </a:rPr>
              <a:t>金牌服务 让您无任何压力</a:t>
            </a:r>
          </a:p>
        </p:txBody>
      </p:sp>
    </p:spTree>
    <p:extLst>
      <p:ext uri="{BB962C8B-B14F-4D97-AF65-F5344CB8AC3E}">
        <p14:creationId val="2388804321"/>
      </p:ext>
    </p:extLst>
  </p:cSld>
  <p:clrMapOvr>
    <a:masterClrMapping/>
  </p:clrMapOvr>
  <mc:AlternateContent>
    <mc:Choice Requires="p15">
      <p:transition p14:dur="1250" spd="slow">
        <p15:prstTrans prst="pageCurlDouble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250" fill="hold" id="7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25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250" id="9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fill="hold" grpId="0" id="11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1250" id="13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15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1250" id="17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fill="hold" grpId="0" id="19" nodeType="afterEffect" presetClass="entr" presetID="53" presetSubtype="0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21"/>
                                        <p:tgtEl>
                                          <p:spTgt spid="2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2"/>
                                        <p:tgtEl>
                                          <p:spTgt spid="2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23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4750"/>
                            </p:stCondLst>
                            <p:childTnLst>
                              <p:par>
                                <p:cTn fill="hold" grpId="0" id="25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1250" id="27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fill="hold" grpId="0" id="29" nodeType="afterEffect" presetClass="entr" presetID="53" presetSubtype="0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31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2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33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6"/>
      <p:bldP grpId="0" spid="298"/>
      <p:bldP grpId="0" spid="163"/>
      <p:bldP grpId="0" spid="166"/>
      <p:bldP grpId="0" spid="167"/>
    </p:bldLst>
  </p:timing>
</p:sld>
</file>

<file path=ppt/slides/slide1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0894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665374" y="732167"/>
            <a:ext cx="4246880" cy="13106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lang="zh-CN" smtClean="0" sz="8000">
                <a:latin charset="-122" pitchFamily="50" typeface="造字工房丁丁（非商用）常规体"/>
                <a:ea charset="-122" pitchFamily="50" typeface="造字工房丁丁（非商用）常规体"/>
                <a:cs charset="-34" panose="02020603050405020304" pitchFamily="18" typeface="Angsana New"/>
              </a:rPr>
              <a:t>完全托管</a:t>
            </a:r>
          </a:p>
        </p:txBody>
      </p:sp>
      <p:sp>
        <p:nvSpPr>
          <p:cNvPr id="298" name="Rectangle 1"/>
          <p:cNvSpPr>
            <a:spLocks noChangeArrowheads="1"/>
          </p:cNvSpPr>
          <p:nvPr/>
        </p:nvSpPr>
        <p:spPr bwMode="auto">
          <a:xfrm>
            <a:off x="798724" y="3433794"/>
            <a:ext cx="3742677" cy="170940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 anchorCtr="0" bIns="63480" compatLnSpc="1" lIns="0" numCol="1" rIns="0" tIns="0" vert="horz" wrap="square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mtClean="0" sz="1200">
                <a:latin charset="-122" panose="020b0503020204020204" pitchFamily="34" typeface="微软雅黑"/>
                <a:ea charset="-122" panose="020b0503020204020204" pitchFamily="34" typeface="微软雅黑"/>
              </a:rPr>
              <a:t>        我们的服务标准是全国第一，解决客户的任何问题，一对一贴心的服务。是全国第一，解决客户的任何问题，一对一贴心的服务。</a:t>
            </a:r>
          </a:p>
          <a:p>
            <a:pPr>
              <a:lnSpc>
                <a:spcPct val="150000"/>
              </a:lnSpc>
            </a:pPr>
            <a:endParaRPr altLang="en-US" lang="zh-CN" smtClean="0" sz="1200">
              <a:latin charset="-122" panose="020b0503020204020204" pitchFamily="34" typeface="微软雅黑"/>
              <a:ea charset="-122" panose="020b0503020204020204" pitchFamily="34" typeface="微软雅黑"/>
            </a:endParaRPr>
          </a:p>
          <a:p>
            <a:pPr>
              <a:lnSpc>
                <a:spcPct val="150000"/>
              </a:lnSpc>
            </a:pPr>
            <a:r>
              <a:rPr altLang="en-US" lang="zh-CN" smtClean="0" sz="1200">
                <a:latin charset="-122" panose="020b0503020204020204" pitchFamily="34" typeface="微软雅黑"/>
                <a:ea charset="-122" panose="020b0503020204020204" pitchFamily="34" typeface="微软雅黑"/>
              </a:rPr>
              <a:t>        是全国第一，解决客户的任何问题，一对一贴心的服务。</a:t>
            </a:r>
          </a:p>
        </p:txBody>
      </p:sp>
      <p:sp>
        <p:nvSpPr>
          <p:cNvPr id="163" name="矩形 162"/>
          <p:cNvSpPr/>
          <p:nvPr/>
        </p:nvSpPr>
        <p:spPr>
          <a:xfrm>
            <a:off x="665374" y="2433830"/>
            <a:ext cx="6024880" cy="7010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lang="zh-CN" smtClean="0" sz="4000">
                <a:latin charset="-122" pitchFamily="50" typeface="造字工房丁丁（非商用）常规体"/>
                <a:ea charset="-122" pitchFamily="50" typeface="造字工房丁丁（非商用）常规体"/>
                <a:cs charset="-34" panose="02020603050405020304" pitchFamily="18" typeface="Angsana New"/>
              </a:rPr>
              <a:t>完全托管 放心环游世界吧！</a:t>
            </a:r>
          </a:p>
        </p:txBody>
      </p:sp>
    </p:spTree>
    <p:extLst>
      <p:ext uri="{BB962C8B-B14F-4D97-AF65-F5344CB8AC3E}">
        <p14:creationId val="1573686413"/>
      </p:ext>
    </p:extLst>
  </p:cSld>
  <p:clrMapOvr>
    <a:masterClrMapping/>
  </p:clrMapOvr>
  <mc:AlternateContent>
    <mc:Choice Requires="p15">
      <p:transition p14:dur="1250" spd="slow">
        <p15:prstTrans prst="pageCurlDouble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4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 id="7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000" fill="hold" id="8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000" fill="hold" id="9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11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1250" id="13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fill="hold" grpId="0" id="15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1250" id="17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grpId="0" id="19" nodeType="afterEffect" presetClass="entr" presetID="53" presetSubtype="0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21"/>
                                        <p:tgtEl>
                                          <p:spTgt spid="2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2"/>
                                        <p:tgtEl>
                                          <p:spTgt spid="2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23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6"/>
      <p:bldP grpId="0" spid="298"/>
      <p:bldP grpId="0" spid="163"/>
    </p:bldLst>
  </p:timing>
</p:sld>
</file>

<file path=ppt/slides/slide1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194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4378761" y="1894893"/>
            <a:ext cx="6278880" cy="13106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lang="zh-CN" smtClean="0" sz="8000">
                <a:latin charset="-122" pitchFamily="50" typeface="造字工房丁丁（非商用）常规体"/>
                <a:ea charset="-122" pitchFamily="50" typeface="造字工房丁丁（非商用）常规体"/>
                <a:cs charset="-34" panose="02020603050405020304" pitchFamily="18" typeface="Angsana New"/>
              </a:rPr>
              <a:t>四、合作伙伴</a:t>
            </a:r>
          </a:p>
        </p:txBody>
      </p:sp>
    </p:spTree>
    <p:extLst>
      <p:ext uri="{BB962C8B-B14F-4D97-AF65-F5344CB8AC3E}">
        <p14:creationId val="2297887360"/>
      </p:ext>
    </p:extLst>
  </p:cSld>
  <p:clrMapOvr>
    <a:masterClrMapping/>
  </p:clrMapOvr>
  <mc:AlternateContent>
    <mc:Choice Requires="p15">
      <p:transition p14:dur="2000" spd="slow">
        <p15:prstTrans prst="fracture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1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1250" id="13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"/>
    </p:bldLst>
  </p:timing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0"/>
            <a:ext cx="12193434" cy="6858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6556139" y="948790"/>
            <a:ext cx="1495028" cy="149502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7311872" y="1529806"/>
            <a:ext cx="914011" cy="91401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8066488" y="1581184"/>
            <a:ext cx="793019" cy="891827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8523494" y="1581184"/>
            <a:ext cx="939215" cy="1012336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9038154" y="1927961"/>
            <a:ext cx="610951" cy="66555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9614124" y="1835431"/>
            <a:ext cx="756377" cy="850619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0093071" y="1572757"/>
            <a:ext cx="939215" cy="1012336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0726695" y="1338063"/>
            <a:ext cx="811838" cy="974479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9148658" y="841256"/>
            <a:ext cx="2011680" cy="11887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 sz="7200">
                <a:latin charset="-122" pitchFamily="50" typeface="造字工房丁丁（非商用）常规体"/>
                <a:ea charset="-122" pitchFamily="50" typeface="造字工房丁丁（非商用）常规体"/>
                <a:cs charset="-34" panose="02020603050405020304" pitchFamily="18" typeface="Angsana New"/>
              </a:rPr>
              <a:t>目录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8334182" y="3032827"/>
            <a:ext cx="1962467" cy="32918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mtClean="0" sz="2000">
                <a:latin charset="-122" panose="020b0503020204020204" pitchFamily="34" typeface="微软雅黑"/>
                <a:ea charset="-122" panose="020b0503020204020204" pitchFamily="34" typeface="微软雅黑"/>
                <a:cs charset="-34" panose="02020603050405020304" pitchFamily="18" typeface="Angsana New"/>
              </a:rPr>
              <a:t>一、企 业 概 况</a:t>
            </a:r>
          </a:p>
          <a:p>
            <a:pPr>
              <a:lnSpc>
                <a:spcPct val="150000"/>
              </a:lnSpc>
            </a:pPr>
            <a:r>
              <a:rPr altLang="en-US" lang="zh-CN" smtClean="0" sz="2000">
                <a:latin charset="-122" panose="020b0503020204020204" pitchFamily="34" typeface="微软雅黑"/>
                <a:ea charset="-122" panose="020b0503020204020204" pitchFamily="34" typeface="微软雅黑"/>
                <a:cs charset="-34" panose="02020603050405020304" pitchFamily="18" typeface="Angsana New"/>
              </a:rPr>
              <a:t>二、主 要 产 品</a:t>
            </a:r>
          </a:p>
          <a:p>
            <a:pPr>
              <a:lnSpc>
                <a:spcPct val="150000"/>
              </a:lnSpc>
            </a:pPr>
            <a:r>
              <a:rPr altLang="en-US" lang="zh-CN" smtClean="0" sz="2000">
                <a:latin charset="-122" panose="020b0503020204020204" pitchFamily="34" typeface="微软雅黑"/>
                <a:ea charset="-122" panose="020b0503020204020204" pitchFamily="34" typeface="微软雅黑"/>
                <a:cs charset="-34" panose="02020603050405020304" pitchFamily="18" typeface="Angsana New"/>
              </a:rPr>
              <a:t>三、服 务 保 障</a:t>
            </a:r>
          </a:p>
          <a:p>
            <a:pPr>
              <a:lnSpc>
                <a:spcPct val="150000"/>
              </a:lnSpc>
            </a:pPr>
            <a:r>
              <a:rPr altLang="en-US" lang="zh-CN" smtClean="0" sz="2000">
                <a:latin charset="-122" panose="020b0503020204020204" pitchFamily="34" typeface="微软雅黑"/>
                <a:ea charset="-122" panose="020b0503020204020204" pitchFamily="34" typeface="微软雅黑"/>
                <a:cs charset="-34" panose="02020603050405020304" pitchFamily="18" typeface="Angsana New"/>
              </a:rPr>
              <a:t>四、合 作 伙 伴</a:t>
            </a:r>
          </a:p>
          <a:p>
            <a:pPr>
              <a:lnSpc>
                <a:spcPct val="150000"/>
              </a:lnSpc>
            </a:pPr>
            <a:r>
              <a:rPr altLang="en-US" lang="zh-CN" smtClean="0" sz="2000">
                <a:latin charset="-122" panose="020b0503020204020204" pitchFamily="34" typeface="微软雅黑"/>
                <a:ea charset="-122" panose="020b0503020204020204" pitchFamily="34" typeface="微软雅黑"/>
                <a:cs charset="-34" panose="02020603050405020304" pitchFamily="18" typeface="Angsana New"/>
              </a:rPr>
              <a:t>五、市 场 布 局</a:t>
            </a:r>
          </a:p>
          <a:p>
            <a:pPr>
              <a:lnSpc>
                <a:spcPct val="150000"/>
              </a:lnSpc>
            </a:pPr>
            <a:r>
              <a:rPr altLang="en-US" lang="zh-CN" smtClean="0" sz="2000">
                <a:latin charset="-122" panose="020b0503020204020204" pitchFamily="34" typeface="微软雅黑"/>
                <a:ea charset="-122" panose="020b0503020204020204" pitchFamily="34" typeface="微软雅黑"/>
                <a:cs charset="-34" panose="02020603050405020304" pitchFamily="18" typeface="Angsana New"/>
              </a:rPr>
              <a:t>六、成 功 案 例</a:t>
            </a:r>
          </a:p>
          <a:p>
            <a:pPr>
              <a:lnSpc>
                <a:spcPct val="150000"/>
              </a:lnSpc>
            </a:pPr>
            <a:r>
              <a:rPr altLang="en-US" lang="zh-CN" smtClean="0" sz="2000">
                <a:latin charset="-122" panose="020b0503020204020204" pitchFamily="34" typeface="微软雅黑"/>
                <a:ea charset="-122" panose="020b0503020204020204" pitchFamily="34" typeface="微软雅黑"/>
                <a:cs charset="-34" panose="02020603050405020304" pitchFamily="18" typeface="Angsana New"/>
              </a:rPr>
              <a:t>七.   联 系 我 们</a:t>
            </a:r>
          </a:p>
        </p:txBody>
      </p:sp>
    </p:spTree>
    <p:extLst>
      <p:ext uri="{BB962C8B-B14F-4D97-AF65-F5344CB8AC3E}">
        <p14:creationId val="3353081533"/>
      </p:ext>
    </p:extLst>
  </p:cSld>
  <p:clrMapOvr>
    <a:masterClrMapping/>
  </p:clrMapOvr>
  <mc:AlternateContent>
    <mc:Choice Requires="p15">
      <p:transition p14:dur="1250" spd="slow">
        <p15:prstTrans prst="peelOff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7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9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500" fill="hold" id="11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500" fill="hold" id="12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500" id="13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4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500" fill="hold" id="16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500" fill="hold" id="17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500" id="18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9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500" fill="hold" id="21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500" fill="hold" id="22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500" id="23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4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500" fill="hold" id="26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500" fill="hold" id="27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500" id="28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9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500" fill="hold" id="31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500" fill="hold" id="32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500" id="33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4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500" fill="hold" id="36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500" fill="hold" id="37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500" id="38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9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500" fill="hold" id="41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500" fill="hold" id="42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500" id="43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4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500" fill="hold" id="46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500" fill="hold" id="47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500" id="48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9" nodeType="clickPar">
                      <p:stCondLst>
                        <p:cond delay="indefinite"/>
                        <p:cond delay="0" evt="onBegin">
                          <p:tn val="48"/>
                        </p:cond>
                      </p:stCondLst>
                      <p:childTnLst>
                        <p:par>
                          <p:cTn fill="hold" id="50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1" nodeType="clickEffect" presetClass="entr" presetID="53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000" fill="hold" id="53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000" fill="hold" id="54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000" id="55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6" nodeType="clickPar">
                      <p:stCondLst>
                        <p:cond delay="indefinite"/>
                        <p:cond delay="0" evt="onBegin">
                          <p:tn val="55"/>
                        </p:cond>
                      </p:stCondLst>
                      <p:childTnLst>
                        <p:par>
                          <p:cTn fill="hold" id="57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8" nodeType="clickEffect" presetClass="entr" presetID="53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250" fill="hold" id="6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250" fill="hold" id="61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250" id="62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3"/>
      <p:bldP grpId="0" spid="12"/>
    </p:bldLst>
  </p:timing>
</p:sld>
</file>

<file path=ppt/slides/slide2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-6464"/>
            <a:ext cx="12208651" cy="6910294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665374" y="732167"/>
            <a:ext cx="4246880" cy="13106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lang="zh-CN" smtClean="0" sz="8000">
                <a:latin charset="-122" pitchFamily="50" typeface="造字工房丁丁（非商用）常规体"/>
                <a:ea charset="-122" pitchFamily="50" typeface="造字工房丁丁（非商用）常规体"/>
                <a:cs charset="-34" panose="02020603050405020304" pitchFamily="18" typeface="Angsana New"/>
              </a:rPr>
              <a:t>合作伙伴</a:t>
            </a:r>
          </a:p>
        </p:txBody>
      </p:sp>
      <p:sp>
        <p:nvSpPr>
          <p:cNvPr id="298" name="Rectangle 1"/>
          <p:cNvSpPr>
            <a:spLocks noChangeArrowheads="1"/>
          </p:cNvSpPr>
          <p:nvPr/>
        </p:nvSpPr>
        <p:spPr bwMode="auto">
          <a:xfrm>
            <a:off x="824417" y="4668057"/>
            <a:ext cx="2023266" cy="116076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 anchorCtr="0" bIns="63480" compatLnSpc="1" lIns="0" numCol="1" rIns="0" tIns="0" vert="horz" wrap="square">
            <a:prstTxWarp prst="textNoShape">
              <a:avLst/>
            </a:prstTxWarp>
            <a:spAutoFit/>
          </a:bodyPr>
          <a:lstStyle/>
          <a:p>
            <a:pPr>
              <a:lnSpc>
                <a:spcPct val="200000"/>
              </a:lnSpc>
            </a:pPr>
            <a:r>
              <a:rPr altLang="en-US" lang="zh-CN" smtClean="0" sz="1200">
                <a:latin charset="-122" panose="020b0503020204020204" pitchFamily="34" typeface="微软雅黑"/>
                <a:ea charset="-122" panose="020b0503020204020204" pitchFamily="34" typeface="微软雅黑"/>
              </a:rPr>
              <a:t>我们的服务标准是全国第一，解决客户的任何问题，一对一贴心的服务。</a:t>
            </a:r>
          </a:p>
        </p:txBody>
      </p:sp>
      <p:grpSp>
        <p:nvGrpSpPr>
          <p:cNvPr id="81" name="组合 80"/>
          <p:cNvGrpSpPr/>
          <p:nvPr/>
        </p:nvGrpSpPr>
        <p:grpSpPr>
          <a:xfrm>
            <a:off x="998779" y="2525230"/>
            <a:ext cx="1433114" cy="1067814"/>
            <a:chOff x="4148138" y="3128963"/>
            <a:chExt cx="798513" cy="611188"/>
          </a:xfrm>
          <a:solidFill>
            <a:schemeClr val="tx1"/>
          </a:solidFill>
        </p:grpSpPr>
        <p:sp>
          <p:nvSpPr>
            <p:cNvPr id="82" name="Freeform 791"/>
            <p:cNvSpPr/>
            <p:nvPr/>
          </p:nvSpPr>
          <p:spPr bwMode="auto">
            <a:xfrm>
              <a:off x="4168776" y="3275013"/>
              <a:ext cx="30163" cy="60325"/>
            </a:xfrm>
            <a:custGeom>
              <a:cxnLst>
                <a:cxn ang="0">
                  <a:pos x="65" y="2"/>
                </a:cxn>
                <a:cxn ang="0">
                  <a:pos x="65" y="2"/>
                </a:cxn>
                <a:cxn ang="0">
                  <a:pos x="59" y="8"/>
                </a:cxn>
                <a:cxn ang="0">
                  <a:pos x="52" y="15"/>
                </a:cxn>
                <a:cxn ang="0">
                  <a:pos x="47" y="23"/>
                </a:cxn>
                <a:cxn ang="0">
                  <a:pos x="43" y="32"/>
                </a:cxn>
                <a:cxn ang="0">
                  <a:pos x="34" y="49"/>
                </a:cxn>
                <a:cxn ang="0">
                  <a:pos x="27" y="66"/>
                </a:cxn>
                <a:cxn ang="0">
                  <a:pos x="27" y="66"/>
                </a:cxn>
                <a:cxn ang="0">
                  <a:pos x="18" y="85"/>
                </a:cxn>
                <a:cxn ang="0">
                  <a:pos x="10" y="105"/>
                </a:cxn>
                <a:cxn ang="0">
                  <a:pos x="4" y="125"/>
                </a:cxn>
                <a:cxn ang="0">
                  <a:pos x="0" y="145"/>
                </a:cxn>
                <a:cxn ang="0">
                  <a:pos x="0" y="145"/>
                </a:cxn>
                <a:cxn ang="0">
                  <a:pos x="0" y="147"/>
                </a:cxn>
                <a:cxn ang="0">
                  <a:pos x="1" y="149"/>
                </a:cxn>
                <a:cxn ang="0">
                  <a:pos x="4" y="152"/>
                </a:cxn>
                <a:cxn ang="0">
                  <a:pos x="6" y="152"/>
                </a:cxn>
                <a:cxn ang="0">
                  <a:pos x="8" y="152"/>
                </a:cxn>
                <a:cxn ang="0">
                  <a:pos x="10" y="151"/>
                </a:cxn>
                <a:cxn ang="0">
                  <a:pos x="10" y="148"/>
                </a:cxn>
                <a:cxn ang="0">
                  <a:pos x="10" y="148"/>
                </a:cxn>
                <a:cxn ang="0">
                  <a:pos x="14" y="130"/>
                </a:cxn>
                <a:cxn ang="0">
                  <a:pos x="21" y="113"/>
                </a:cxn>
                <a:cxn ang="0">
                  <a:pos x="34" y="79"/>
                </a:cxn>
                <a:cxn ang="0">
                  <a:pos x="34" y="79"/>
                </a:cxn>
                <a:cxn ang="0">
                  <a:pos x="40" y="60"/>
                </a:cxn>
                <a:cxn ang="0">
                  <a:pos x="50" y="42"/>
                </a:cxn>
                <a:cxn ang="0">
                  <a:pos x="55" y="33"/>
                </a:cxn>
                <a:cxn ang="0">
                  <a:pos x="60" y="24"/>
                </a:cxn>
                <a:cxn ang="0">
                  <a:pos x="67" y="16"/>
                </a:cxn>
                <a:cxn ang="0">
                  <a:pos x="74" y="9"/>
                </a:cxn>
                <a:cxn ang="0">
                  <a:pos x="74" y="9"/>
                </a:cxn>
                <a:cxn ang="0">
                  <a:pos x="76" y="8"/>
                </a:cxn>
                <a:cxn ang="0">
                  <a:pos x="76" y="6"/>
                </a:cxn>
                <a:cxn ang="0">
                  <a:pos x="76" y="4"/>
                </a:cxn>
                <a:cxn ang="0">
                  <a:pos x="74" y="2"/>
                </a:cxn>
                <a:cxn ang="0">
                  <a:pos x="71" y="0"/>
                </a:cxn>
                <a:cxn ang="0">
                  <a:pos x="68" y="0"/>
                </a:cxn>
                <a:cxn ang="0">
                  <a:pos x="65" y="2"/>
                </a:cxn>
                <a:cxn ang="0">
                  <a:pos x="65" y="2"/>
                </a:cxn>
              </a:cxnLst>
              <a:rect b="b" l="0" r="r" t="0"/>
              <a:pathLst>
                <a:path h="152" w="76">
                  <a:moveTo>
                    <a:pt x="65" y="2"/>
                  </a:moveTo>
                  <a:lnTo>
                    <a:pt x="65" y="2"/>
                  </a:lnTo>
                  <a:lnTo>
                    <a:pt x="59" y="8"/>
                  </a:lnTo>
                  <a:lnTo>
                    <a:pt x="52" y="15"/>
                  </a:lnTo>
                  <a:lnTo>
                    <a:pt x="47" y="23"/>
                  </a:lnTo>
                  <a:lnTo>
                    <a:pt x="43" y="32"/>
                  </a:lnTo>
                  <a:lnTo>
                    <a:pt x="34" y="49"/>
                  </a:lnTo>
                  <a:lnTo>
                    <a:pt x="27" y="66"/>
                  </a:lnTo>
                  <a:lnTo>
                    <a:pt x="27" y="66"/>
                  </a:lnTo>
                  <a:lnTo>
                    <a:pt x="18" y="85"/>
                  </a:lnTo>
                  <a:lnTo>
                    <a:pt x="10" y="105"/>
                  </a:lnTo>
                  <a:lnTo>
                    <a:pt x="4" y="125"/>
                  </a:lnTo>
                  <a:lnTo>
                    <a:pt x="0" y="145"/>
                  </a:lnTo>
                  <a:lnTo>
                    <a:pt x="0" y="145"/>
                  </a:lnTo>
                  <a:lnTo>
                    <a:pt x="0" y="147"/>
                  </a:lnTo>
                  <a:lnTo>
                    <a:pt x="1" y="149"/>
                  </a:lnTo>
                  <a:lnTo>
                    <a:pt x="4" y="152"/>
                  </a:lnTo>
                  <a:lnTo>
                    <a:pt x="6" y="152"/>
                  </a:lnTo>
                  <a:lnTo>
                    <a:pt x="8" y="152"/>
                  </a:lnTo>
                  <a:lnTo>
                    <a:pt x="10" y="151"/>
                  </a:lnTo>
                  <a:lnTo>
                    <a:pt x="10" y="148"/>
                  </a:lnTo>
                  <a:lnTo>
                    <a:pt x="10" y="148"/>
                  </a:lnTo>
                  <a:lnTo>
                    <a:pt x="14" y="130"/>
                  </a:lnTo>
                  <a:lnTo>
                    <a:pt x="21" y="113"/>
                  </a:lnTo>
                  <a:lnTo>
                    <a:pt x="34" y="79"/>
                  </a:lnTo>
                  <a:lnTo>
                    <a:pt x="34" y="79"/>
                  </a:lnTo>
                  <a:lnTo>
                    <a:pt x="40" y="60"/>
                  </a:lnTo>
                  <a:lnTo>
                    <a:pt x="50" y="42"/>
                  </a:lnTo>
                  <a:lnTo>
                    <a:pt x="55" y="33"/>
                  </a:lnTo>
                  <a:lnTo>
                    <a:pt x="60" y="24"/>
                  </a:lnTo>
                  <a:lnTo>
                    <a:pt x="67" y="16"/>
                  </a:lnTo>
                  <a:lnTo>
                    <a:pt x="74" y="9"/>
                  </a:lnTo>
                  <a:lnTo>
                    <a:pt x="74" y="9"/>
                  </a:lnTo>
                  <a:lnTo>
                    <a:pt x="76" y="8"/>
                  </a:lnTo>
                  <a:lnTo>
                    <a:pt x="76" y="6"/>
                  </a:lnTo>
                  <a:lnTo>
                    <a:pt x="76" y="4"/>
                  </a:lnTo>
                  <a:lnTo>
                    <a:pt x="74" y="2"/>
                  </a:lnTo>
                  <a:lnTo>
                    <a:pt x="71" y="0"/>
                  </a:lnTo>
                  <a:lnTo>
                    <a:pt x="68" y="0"/>
                  </a:lnTo>
                  <a:lnTo>
                    <a:pt x="65" y="2"/>
                  </a:lnTo>
                  <a:lnTo>
                    <a:pt x="65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 sz="2400"/>
            </a:p>
          </p:txBody>
        </p:sp>
        <p:sp>
          <p:nvSpPr>
            <p:cNvPr id="83" name="Freeform 792"/>
            <p:cNvSpPr/>
            <p:nvPr/>
          </p:nvSpPr>
          <p:spPr bwMode="auto">
            <a:xfrm>
              <a:off x="4179888" y="3259138"/>
              <a:ext cx="46038" cy="98425"/>
            </a:xfrm>
            <a:custGeom>
              <a:cxnLst>
                <a:cxn ang="0">
                  <a:pos x="109" y="2"/>
                </a:cxn>
                <a:cxn ang="0">
                  <a:pos x="109" y="2"/>
                </a:cxn>
                <a:cxn ang="0">
                  <a:pos x="88" y="25"/>
                </a:cxn>
                <a:cxn ang="0">
                  <a:pos x="68" y="51"/>
                </a:cxn>
                <a:cxn ang="0">
                  <a:pos x="59" y="65"/>
                </a:cxn>
                <a:cxn ang="0">
                  <a:pos x="51" y="79"/>
                </a:cxn>
                <a:cxn ang="0">
                  <a:pos x="45" y="92"/>
                </a:cxn>
                <a:cxn ang="0">
                  <a:pos x="38" y="106"/>
                </a:cxn>
                <a:cxn ang="0">
                  <a:pos x="38" y="106"/>
                </a:cxn>
                <a:cxn ang="0">
                  <a:pos x="26" y="139"/>
                </a:cxn>
                <a:cxn ang="0">
                  <a:pos x="14" y="173"/>
                </a:cxn>
                <a:cxn ang="0">
                  <a:pos x="9" y="190"/>
                </a:cxn>
                <a:cxn ang="0">
                  <a:pos x="5" y="207"/>
                </a:cxn>
                <a:cxn ang="0">
                  <a:pos x="1" y="224"/>
                </a:cxn>
                <a:cxn ang="0">
                  <a:pos x="0" y="241"/>
                </a:cxn>
                <a:cxn ang="0">
                  <a:pos x="0" y="241"/>
                </a:cxn>
                <a:cxn ang="0">
                  <a:pos x="0" y="244"/>
                </a:cxn>
                <a:cxn ang="0">
                  <a:pos x="1" y="246"/>
                </a:cxn>
                <a:cxn ang="0">
                  <a:pos x="5" y="248"/>
                </a:cxn>
                <a:cxn ang="0">
                  <a:pos x="9" y="246"/>
                </a:cxn>
                <a:cxn ang="0">
                  <a:pos x="11" y="244"/>
                </a:cxn>
                <a:cxn ang="0">
                  <a:pos x="12" y="241"/>
                </a:cxn>
                <a:cxn ang="0">
                  <a:pos x="12" y="241"/>
                </a:cxn>
                <a:cxn ang="0">
                  <a:pos x="13" y="227"/>
                </a:cxn>
                <a:cxn ang="0">
                  <a:pos x="16" y="211"/>
                </a:cxn>
                <a:cxn ang="0">
                  <a:pos x="20" y="195"/>
                </a:cxn>
                <a:cxn ang="0">
                  <a:pos x="25" y="180"/>
                </a:cxn>
                <a:cxn ang="0">
                  <a:pos x="35" y="150"/>
                </a:cxn>
                <a:cxn ang="0">
                  <a:pos x="46" y="119"/>
                </a:cxn>
                <a:cxn ang="0">
                  <a:pos x="46" y="119"/>
                </a:cxn>
                <a:cxn ang="0">
                  <a:pos x="51" y="105"/>
                </a:cxn>
                <a:cxn ang="0">
                  <a:pos x="59" y="91"/>
                </a:cxn>
                <a:cxn ang="0">
                  <a:pos x="67" y="75"/>
                </a:cxn>
                <a:cxn ang="0">
                  <a:pos x="75" y="61"/>
                </a:cxn>
                <a:cxn ang="0">
                  <a:pos x="85" y="48"/>
                </a:cxn>
                <a:cxn ang="0">
                  <a:pos x="96" y="34"/>
                </a:cxn>
                <a:cxn ang="0">
                  <a:pos x="117" y="10"/>
                </a:cxn>
                <a:cxn ang="0">
                  <a:pos x="117" y="10"/>
                </a:cxn>
                <a:cxn ang="0">
                  <a:pos x="118" y="8"/>
                </a:cxn>
                <a:cxn ang="0">
                  <a:pos x="118" y="6"/>
                </a:cxn>
                <a:cxn ang="0">
                  <a:pos x="117" y="2"/>
                </a:cxn>
                <a:cxn ang="0">
                  <a:pos x="113" y="0"/>
                </a:cxn>
                <a:cxn ang="0">
                  <a:pos x="110" y="0"/>
                </a:cxn>
                <a:cxn ang="0">
                  <a:pos x="109" y="2"/>
                </a:cxn>
                <a:cxn ang="0">
                  <a:pos x="109" y="2"/>
                </a:cxn>
              </a:cxnLst>
              <a:rect b="b" l="0" r="r" t="0"/>
              <a:pathLst>
                <a:path h="248" w="118">
                  <a:moveTo>
                    <a:pt x="109" y="2"/>
                  </a:moveTo>
                  <a:lnTo>
                    <a:pt x="109" y="2"/>
                  </a:lnTo>
                  <a:lnTo>
                    <a:pt x="88" y="25"/>
                  </a:lnTo>
                  <a:lnTo>
                    <a:pt x="68" y="51"/>
                  </a:lnTo>
                  <a:lnTo>
                    <a:pt x="59" y="65"/>
                  </a:lnTo>
                  <a:lnTo>
                    <a:pt x="51" y="79"/>
                  </a:lnTo>
                  <a:lnTo>
                    <a:pt x="45" y="92"/>
                  </a:lnTo>
                  <a:lnTo>
                    <a:pt x="38" y="106"/>
                  </a:lnTo>
                  <a:lnTo>
                    <a:pt x="38" y="106"/>
                  </a:lnTo>
                  <a:lnTo>
                    <a:pt x="26" y="139"/>
                  </a:lnTo>
                  <a:lnTo>
                    <a:pt x="14" y="173"/>
                  </a:lnTo>
                  <a:lnTo>
                    <a:pt x="9" y="190"/>
                  </a:lnTo>
                  <a:lnTo>
                    <a:pt x="5" y="207"/>
                  </a:lnTo>
                  <a:lnTo>
                    <a:pt x="1" y="224"/>
                  </a:lnTo>
                  <a:lnTo>
                    <a:pt x="0" y="241"/>
                  </a:lnTo>
                  <a:lnTo>
                    <a:pt x="0" y="241"/>
                  </a:lnTo>
                  <a:lnTo>
                    <a:pt x="0" y="244"/>
                  </a:lnTo>
                  <a:lnTo>
                    <a:pt x="1" y="246"/>
                  </a:lnTo>
                  <a:lnTo>
                    <a:pt x="5" y="248"/>
                  </a:lnTo>
                  <a:lnTo>
                    <a:pt x="9" y="246"/>
                  </a:lnTo>
                  <a:lnTo>
                    <a:pt x="11" y="244"/>
                  </a:lnTo>
                  <a:lnTo>
                    <a:pt x="12" y="241"/>
                  </a:lnTo>
                  <a:lnTo>
                    <a:pt x="12" y="241"/>
                  </a:lnTo>
                  <a:lnTo>
                    <a:pt x="13" y="227"/>
                  </a:lnTo>
                  <a:lnTo>
                    <a:pt x="16" y="211"/>
                  </a:lnTo>
                  <a:lnTo>
                    <a:pt x="20" y="195"/>
                  </a:lnTo>
                  <a:lnTo>
                    <a:pt x="25" y="180"/>
                  </a:lnTo>
                  <a:lnTo>
                    <a:pt x="35" y="150"/>
                  </a:lnTo>
                  <a:lnTo>
                    <a:pt x="46" y="119"/>
                  </a:lnTo>
                  <a:lnTo>
                    <a:pt x="46" y="119"/>
                  </a:lnTo>
                  <a:lnTo>
                    <a:pt x="51" y="105"/>
                  </a:lnTo>
                  <a:lnTo>
                    <a:pt x="59" y="91"/>
                  </a:lnTo>
                  <a:lnTo>
                    <a:pt x="67" y="75"/>
                  </a:lnTo>
                  <a:lnTo>
                    <a:pt x="75" y="61"/>
                  </a:lnTo>
                  <a:lnTo>
                    <a:pt x="85" y="48"/>
                  </a:lnTo>
                  <a:lnTo>
                    <a:pt x="96" y="34"/>
                  </a:lnTo>
                  <a:lnTo>
                    <a:pt x="117" y="10"/>
                  </a:lnTo>
                  <a:lnTo>
                    <a:pt x="117" y="10"/>
                  </a:lnTo>
                  <a:lnTo>
                    <a:pt x="118" y="8"/>
                  </a:lnTo>
                  <a:lnTo>
                    <a:pt x="118" y="6"/>
                  </a:lnTo>
                  <a:lnTo>
                    <a:pt x="117" y="2"/>
                  </a:lnTo>
                  <a:lnTo>
                    <a:pt x="113" y="0"/>
                  </a:lnTo>
                  <a:lnTo>
                    <a:pt x="110" y="0"/>
                  </a:lnTo>
                  <a:lnTo>
                    <a:pt x="109" y="2"/>
                  </a:lnTo>
                  <a:lnTo>
                    <a:pt x="109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 sz="2400"/>
            </a:p>
          </p:txBody>
        </p:sp>
        <p:sp>
          <p:nvSpPr>
            <p:cNvPr id="84" name="Freeform 793"/>
            <p:cNvSpPr/>
            <p:nvPr/>
          </p:nvSpPr>
          <p:spPr bwMode="auto">
            <a:xfrm>
              <a:off x="4194176" y="3235325"/>
              <a:ext cx="60325" cy="142875"/>
            </a:xfrm>
            <a:custGeom>
              <a:cxnLst>
                <a:cxn ang="0">
                  <a:pos x="143" y="1"/>
                </a:cxn>
                <a:cxn ang="0">
                  <a:pos x="143" y="1"/>
                </a:cxn>
                <a:cxn ang="0">
                  <a:pos x="131" y="16"/>
                </a:cxn>
                <a:cxn ang="0">
                  <a:pos x="122" y="31"/>
                </a:cxn>
                <a:cxn ang="0">
                  <a:pos x="113" y="48"/>
                </a:cxn>
                <a:cxn ang="0">
                  <a:pos x="106" y="65"/>
                </a:cxn>
                <a:cxn ang="0">
                  <a:pos x="106" y="65"/>
                </a:cxn>
                <a:cxn ang="0">
                  <a:pos x="96" y="92"/>
                </a:cxn>
                <a:cxn ang="0">
                  <a:pos x="84" y="119"/>
                </a:cxn>
                <a:cxn ang="0">
                  <a:pos x="62" y="171"/>
                </a:cxn>
                <a:cxn ang="0">
                  <a:pos x="62" y="171"/>
                </a:cxn>
                <a:cxn ang="0">
                  <a:pos x="42" y="217"/>
                </a:cxn>
                <a:cxn ang="0">
                  <a:pos x="24" y="262"/>
                </a:cxn>
                <a:cxn ang="0">
                  <a:pos x="16" y="285"/>
                </a:cxn>
                <a:cxn ang="0">
                  <a:pos x="8" y="307"/>
                </a:cxn>
                <a:cxn ang="0">
                  <a:pos x="4" y="332"/>
                </a:cxn>
                <a:cxn ang="0">
                  <a:pos x="0" y="356"/>
                </a:cxn>
                <a:cxn ang="0">
                  <a:pos x="0" y="356"/>
                </a:cxn>
                <a:cxn ang="0">
                  <a:pos x="0" y="358"/>
                </a:cxn>
                <a:cxn ang="0">
                  <a:pos x="1" y="360"/>
                </a:cxn>
                <a:cxn ang="0">
                  <a:pos x="4" y="361"/>
                </a:cxn>
                <a:cxn ang="0">
                  <a:pos x="5" y="361"/>
                </a:cxn>
                <a:cxn ang="0">
                  <a:pos x="9" y="360"/>
                </a:cxn>
                <a:cxn ang="0">
                  <a:pos x="10" y="358"/>
                </a:cxn>
                <a:cxn ang="0">
                  <a:pos x="12" y="356"/>
                </a:cxn>
                <a:cxn ang="0">
                  <a:pos x="12" y="356"/>
                </a:cxn>
                <a:cxn ang="0">
                  <a:pos x="14" y="334"/>
                </a:cxn>
                <a:cxn ang="0">
                  <a:pos x="20" y="311"/>
                </a:cxn>
                <a:cxn ang="0">
                  <a:pos x="26" y="289"/>
                </a:cxn>
                <a:cxn ang="0">
                  <a:pos x="33" y="268"/>
                </a:cxn>
                <a:cxn ang="0">
                  <a:pos x="51" y="225"/>
                </a:cxn>
                <a:cxn ang="0">
                  <a:pos x="69" y="183"/>
                </a:cxn>
                <a:cxn ang="0">
                  <a:pos x="69" y="183"/>
                </a:cxn>
                <a:cxn ang="0">
                  <a:pos x="88" y="140"/>
                </a:cxn>
                <a:cxn ang="0">
                  <a:pos x="107" y="95"/>
                </a:cxn>
                <a:cxn ang="0">
                  <a:pos x="107" y="95"/>
                </a:cxn>
                <a:cxn ang="0">
                  <a:pos x="115" y="73"/>
                </a:cxn>
                <a:cxn ang="0">
                  <a:pos x="124" y="51"/>
                </a:cxn>
                <a:cxn ang="0">
                  <a:pos x="130" y="41"/>
                </a:cxn>
                <a:cxn ang="0">
                  <a:pos x="136" y="30"/>
                </a:cxn>
                <a:cxn ang="0">
                  <a:pos x="143" y="20"/>
                </a:cxn>
                <a:cxn ang="0">
                  <a:pos x="150" y="10"/>
                </a:cxn>
                <a:cxn ang="0">
                  <a:pos x="150" y="10"/>
                </a:cxn>
                <a:cxn ang="0">
                  <a:pos x="152" y="8"/>
                </a:cxn>
                <a:cxn ang="0">
                  <a:pos x="152" y="5"/>
                </a:cxn>
                <a:cxn ang="0">
                  <a:pos x="150" y="1"/>
                </a:cxn>
                <a:cxn ang="0">
                  <a:pos x="147" y="0"/>
                </a:cxn>
                <a:cxn ang="0">
                  <a:pos x="145" y="0"/>
                </a:cxn>
                <a:cxn ang="0">
                  <a:pos x="143" y="1"/>
                </a:cxn>
                <a:cxn ang="0">
                  <a:pos x="143" y="1"/>
                </a:cxn>
              </a:cxnLst>
              <a:rect b="b" l="0" r="r" t="0"/>
              <a:pathLst>
                <a:path h="361" w="152">
                  <a:moveTo>
                    <a:pt x="143" y="1"/>
                  </a:moveTo>
                  <a:lnTo>
                    <a:pt x="143" y="1"/>
                  </a:lnTo>
                  <a:lnTo>
                    <a:pt x="131" y="16"/>
                  </a:lnTo>
                  <a:lnTo>
                    <a:pt x="122" y="31"/>
                  </a:lnTo>
                  <a:lnTo>
                    <a:pt x="113" y="48"/>
                  </a:lnTo>
                  <a:lnTo>
                    <a:pt x="106" y="65"/>
                  </a:lnTo>
                  <a:lnTo>
                    <a:pt x="106" y="65"/>
                  </a:lnTo>
                  <a:lnTo>
                    <a:pt x="96" y="92"/>
                  </a:lnTo>
                  <a:lnTo>
                    <a:pt x="84" y="119"/>
                  </a:lnTo>
                  <a:lnTo>
                    <a:pt x="62" y="171"/>
                  </a:lnTo>
                  <a:lnTo>
                    <a:pt x="62" y="171"/>
                  </a:lnTo>
                  <a:lnTo>
                    <a:pt x="42" y="217"/>
                  </a:lnTo>
                  <a:lnTo>
                    <a:pt x="24" y="262"/>
                  </a:lnTo>
                  <a:lnTo>
                    <a:pt x="16" y="285"/>
                  </a:lnTo>
                  <a:lnTo>
                    <a:pt x="8" y="307"/>
                  </a:lnTo>
                  <a:lnTo>
                    <a:pt x="4" y="332"/>
                  </a:lnTo>
                  <a:lnTo>
                    <a:pt x="0" y="356"/>
                  </a:lnTo>
                  <a:lnTo>
                    <a:pt x="0" y="356"/>
                  </a:lnTo>
                  <a:lnTo>
                    <a:pt x="0" y="358"/>
                  </a:lnTo>
                  <a:lnTo>
                    <a:pt x="1" y="360"/>
                  </a:lnTo>
                  <a:lnTo>
                    <a:pt x="4" y="361"/>
                  </a:lnTo>
                  <a:lnTo>
                    <a:pt x="5" y="361"/>
                  </a:lnTo>
                  <a:lnTo>
                    <a:pt x="9" y="360"/>
                  </a:lnTo>
                  <a:lnTo>
                    <a:pt x="10" y="358"/>
                  </a:lnTo>
                  <a:lnTo>
                    <a:pt x="12" y="356"/>
                  </a:lnTo>
                  <a:lnTo>
                    <a:pt x="12" y="356"/>
                  </a:lnTo>
                  <a:lnTo>
                    <a:pt x="14" y="334"/>
                  </a:lnTo>
                  <a:lnTo>
                    <a:pt x="20" y="311"/>
                  </a:lnTo>
                  <a:lnTo>
                    <a:pt x="26" y="289"/>
                  </a:lnTo>
                  <a:lnTo>
                    <a:pt x="33" y="268"/>
                  </a:lnTo>
                  <a:lnTo>
                    <a:pt x="51" y="225"/>
                  </a:lnTo>
                  <a:lnTo>
                    <a:pt x="69" y="183"/>
                  </a:lnTo>
                  <a:lnTo>
                    <a:pt x="69" y="183"/>
                  </a:lnTo>
                  <a:lnTo>
                    <a:pt x="88" y="140"/>
                  </a:lnTo>
                  <a:lnTo>
                    <a:pt x="107" y="95"/>
                  </a:lnTo>
                  <a:lnTo>
                    <a:pt x="107" y="95"/>
                  </a:lnTo>
                  <a:lnTo>
                    <a:pt x="115" y="73"/>
                  </a:lnTo>
                  <a:lnTo>
                    <a:pt x="124" y="51"/>
                  </a:lnTo>
                  <a:lnTo>
                    <a:pt x="130" y="41"/>
                  </a:lnTo>
                  <a:lnTo>
                    <a:pt x="136" y="30"/>
                  </a:lnTo>
                  <a:lnTo>
                    <a:pt x="143" y="20"/>
                  </a:lnTo>
                  <a:lnTo>
                    <a:pt x="150" y="10"/>
                  </a:lnTo>
                  <a:lnTo>
                    <a:pt x="150" y="10"/>
                  </a:lnTo>
                  <a:lnTo>
                    <a:pt x="152" y="8"/>
                  </a:lnTo>
                  <a:lnTo>
                    <a:pt x="152" y="5"/>
                  </a:lnTo>
                  <a:lnTo>
                    <a:pt x="150" y="1"/>
                  </a:lnTo>
                  <a:lnTo>
                    <a:pt x="147" y="0"/>
                  </a:lnTo>
                  <a:lnTo>
                    <a:pt x="145" y="0"/>
                  </a:lnTo>
                  <a:lnTo>
                    <a:pt x="143" y="1"/>
                  </a:lnTo>
                  <a:lnTo>
                    <a:pt x="143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 sz="2400"/>
            </a:p>
          </p:txBody>
        </p:sp>
        <p:sp>
          <p:nvSpPr>
            <p:cNvPr id="85" name="Freeform 794"/>
            <p:cNvSpPr/>
            <p:nvPr/>
          </p:nvSpPr>
          <p:spPr bwMode="auto">
            <a:xfrm>
              <a:off x="4233863" y="3203575"/>
              <a:ext cx="58738" cy="160338"/>
            </a:xfrm>
            <a:custGeom>
              <a:cxnLst>
                <a:cxn ang="0">
                  <a:pos x="140" y="2"/>
                </a:cxn>
                <a:cxn ang="0">
                  <a:pos x="140" y="2"/>
                </a:cxn>
                <a:cxn ang="0">
                  <a:pos x="134" y="4"/>
                </a:cxn>
                <a:cxn ang="0">
                  <a:pos x="131" y="7"/>
                </a:cxn>
                <a:cxn ang="0">
                  <a:pos x="130" y="11"/>
                </a:cxn>
                <a:cxn ang="0">
                  <a:pos x="130" y="11"/>
                </a:cxn>
                <a:cxn ang="0">
                  <a:pos x="126" y="24"/>
                </a:cxn>
                <a:cxn ang="0">
                  <a:pos x="121" y="36"/>
                </a:cxn>
                <a:cxn ang="0">
                  <a:pos x="109" y="60"/>
                </a:cxn>
                <a:cxn ang="0">
                  <a:pos x="109" y="60"/>
                </a:cxn>
                <a:cxn ang="0">
                  <a:pos x="87" y="123"/>
                </a:cxn>
                <a:cxn ang="0">
                  <a:pos x="74" y="155"/>
                </a:cxn>
                <a:cxn ang="0">
                  <a:pos x="61" y="185"/>
                </a:cxn>
                <a:cxn ang="0">
                  <a:pos x="61" y="185"/>
                </a:cxn>
                <a:cxn ang="0">
                  <a:pos x="48" y="211"/>
                </a:cxn>
                <a:cxn ang="0">
                  <a:pos x="37" y="237"/>
                </a:cxn>
                <a:cxn ang="0">
                  <a:pos x="27" y="263"/>
                </a:cxn>
                <a:cxn ang="0">
                  <a:pos x="17" y="291"/>
                </a:cxn>
                <a:cxn ang="0">
                  <a:pos x="11" y="317"/>
                </a:cxn>
                <a:cxn ang="0">
                  <a:pos x="6" y="344"/>
                </a:cxn>
                <a:cxn ang="0">
                  <a:pos x="2" y="373"/>
                </a:cxn>
                <a:cxn ang="0">
                  <a:pos x="0" y="402"/>
                </a:cxn>
                <a:cxn ang="0">
                  <a:pos x="0" y="402"/>
                </a:cxn>
                <a:cxn ang="0">
                  <a:pos x="0" y="404"/>
                </a:cxn>
                <a:cxn ang="0">
                  <a:pos x="2" y="406"/>
                </a:cxn>
                <a:cxn ang="0">
                  <a:pos x="6" y="407"/>
                </a:cxn>
                <a:cxn ang="0">
                  <a:pos x="10" y="406"/>
                </a:cxn>
                <a:cxn ang="0">
                  <a:pos x="11" y="404"/>
                </a:cxn>
                <a:cxn ang="0">
                  <a:pos x="11" y="402"/>
                </a:cxn>
                <a:cxn ang="0">
                  <a:pos x="11" y="402"/>
                </a:cxn>
                <a:cxn ang="0">
                  <a:pos x="14" y="373"/>
                </a:cxn>
                <a:cxn ang="0">
                  <a:pos x="16" y="345"/>
                </a:cxn>
                <a:cxn ang="0">
                  <a:pos x="21" y="319"/>
                </a:cxn>
                <a:cxn ang="0">
                  <a:pos x="29" y="293"/>
                </a:cxn>
                <a:cxn ang="0">
                  <a:pos x="37" y="267"/>
                </a:cxn>
                <a:cxn ang="0">
                  <a:pos x="48" y="242"/>
                </a:cxn>
                <a:cxn ang="0">
                  <a:pos x="58" y="216"/>
                </a:cxn>
                <a:cxn ang="0">
                  <a:pos x="70" y="191"/>
                </a:cxn>
                <a:cxn ang="0">
                  <a:pos x="70" y="191"/>
                </a:cxn>
                <a:cxn ang="0">
                  <a:pos x="80" y="169"/>
                </a:cxn>
                <a:cxn ang="0">
                  <a:pos x="89" y="147"/>
                </a:cxn>
                <a:cxn ang="0">
                  <a:pos x="106" y="101"/>
                </a:cxn>
                <a:cxn ang="0">
                  <a:pos x="106" y="101"/>
                </a:cxn>
                <a:cxn ang="0">
                  <a:pos x="117" y="73"/>
                </a:cxn>
                <a:cxn ang="0">
                  <a:pos x="127" y="46"/>
                </a:cxn>
                <a:cxn ang="0">
                  <a:pos x="127" y="46"/>
                </a:cxn>
                <a:cxn ang="0">
                  <a:pos x="135" y="28"/>
                </a:cxn>
                <a:cxn ang="0">
                  <a:pos x="140" y="17"/>
                </a:cxn>
                <a:cxn ang="0">
                  <a:pos x="143" y="13"/>
                </a:cxn>
                <a:cxn ang="0">
                  <a:pos x="146" y="11"/>
                </a:cxn>
                <a:cxn ang="0">
                  <a:pos x="146" y="11"/>
                </a:cxn>
                <a:cxn ang="0">
                  <a:pos x="148" y="9"/>
                </a:cxn>
                <a:cxn ang="0">
                  <a:pos x="148" y="8"/>
                </a:cxn>
                <a:cxn ang="0">
                  <a:pos x="148" y="5"/>
                </a:cxn>
                <a:cxn ang="0">
                  <a:pos x="148" y="4"/>
                </a:cxn>
                <a:cxn ang="0">
                  <a:pos x="144" y="2"/>
                </a:cxn>
                <a:cxn ang="0">
                  <a:pos x="143" y="0"/>
                </a:cxn>
                <a:cxn ang="0">
                  <a:pos x="140" y="2"/>
                </a:cxn>
                <a:cxn ang="0">
                  <a:pos x="140" y="2"/>
                </a:cxn>
              </a:cxnLst>
              <a:rect b="b" l="0" r="r" t="0"/>
              <a:pathLst>
                <a:path h="407" w="148">
                  <a:moveTo>
                    <a:pt x="140" y="2"/>
                  </a:moveTo>
                  <a:lnTo>
                    <a:pt x="140" y="2"/>
                  </a:lnTo>
                  <a:lnTo>
                    <a:pt x="134" y="4"/>
                  </a:lnTo>
                  <a:lnTo>
                    <a:pt x="131" y="7"/>
                  </a:lnTo>
                  <a:lnTo>
                    <a:pt x="130" y="11"/>
                  </a:lnTo>
                  <a:lnTo>
                    <a:pt x="130" y="11"/>
                  </a:lnTo>
                  <a:lnTo>
                    <a:pt x="126" y="24"/>
                  </a:lnTo>
                  <a:lnTo>
                    <a:pt x="121" y="36"/>
                  </a:lnTo>
                  <a:lnTo>
                    <a:pt x="109" y="60"/>
                  </a:lnTo>
                  <a:lnTo>
                    <a:pt x="109" y="60"/>
                  </a:lnTo>
                  <a:lnTo>
                    <a:pt x="87" y="123"/>
                  </a:lnTo>
                  <a:lnTo>
                    <a:pt x="74" y="155"/>
                  </a:lnTo>
                  <a:lnTo>
                    <a:pt x="61" y="185"/>
                  </a:lnTo>
                  <a:lnTo>
                    <a:pt x="61" y="185"/>
                  </a:lnTo>
                  <a:lnTo>
                    <a:pt x="48" y="211"/>
                  </a:lnTo>
                  <a:lnTo>
                    <a:pt x="37" y="237"/>
                  </a:lnTo>
                  <a:lnTo>
                    <a:pt x="27" y="263"/>
                  </a:lnTo>
                  <a:lnTo>
                    <a:pt x="17" y="291"/>
                  </a:lnTo>
                  <a:lnTo>
                    <a:pt x="11" y="317"/>
                  </a:lnTo>
                  <a:lnTo>
                    <a:pt x="6" y="344"/>
                  </a:lnTo>
                  <a:lnTo>
                    <a:pt x="2" y="373"/>
                  </a:lnTo>
                  <a:lnTo>
                    <a:pt x="0" y="402"/>
                  </a:lnTo>
                  <a:lnTo>
                    <a:pt x="0" y="402"/>
                  </a:lnTo>
                  <a:lnTo>
                    <a:pt x="0" y="404"/>
                  </a:lnTo>
                  <a:lnTo>
                    <a:pt x="2" y="406"/>
                  </a:lnTo>
                  <a:lnTo>
                    <a:pt x="6" y="407"/>
                  </a:lnTo>
                  <a:lnTo>
                    <a:pt x="10" y="406"/>
                  </a:lnTo>
                  <a:lnTo>
                    <a:pt x="11" y="404"/>
                  </a:lnTo>
                  <a:lnTo>
                    <a:pt x="11" y="402"/>
                  </a:lnTo>
                  <a:lnTo>
                    <a:pt x="11" y="402"/>
                  </a:lnTo>
                  <a:lnTo>
                    <a:pt x="14" y="373"/>
                  </a:lnTo>
                  <a:lnTo>
                    <a:pt x="16" y="345"/>
                  </a:lnTo>
                  <a:lnTo>
                    <a:pt x="21" y="319"/>
                  </a:lnTo>
                  <a:lnTo>
                    <a:pt x="29" y="293"/>
                  </a:lnTo>
                  <a:lnTo>
                    <a:pt x="37" y="267"/>
                  </a:lnTo>
                  <a:lnTo>
                    <a:pt x="48" y="242"/>
                  </a:lnTo>
                  <a:lnTo>
                    <a:pt x="58" y="216"/>
                  </a:lnTo>
                  <a:lnTo>
                    <a:pt x="70" y="191"/>
                  </a:lnTo>
                  <a:lnTo>
                    <a:pt x="70" y="191"/>
                  </a:lnTo>
                  <a:lnTo>
                    <a:pt x="80" y="169"/>
                  </a:lnTo>
                  <a:lnTo>
                    <a:pt x="89" y="147"/>
                  </a:lnTo>
                  <a:lnTo>
                    <a:pt x="106" y="101"/>
                  </a:lnTo>
                  <a:lnTo>
                    <a:pt x="106" y="101"/>
                  </a:lnTo>
                  <a:lnTo>
                    <a:pt x="117" y="73"/>
                  </a:lnTo>
                  <a:lnTo>
                    <a:pt x="127" y="46"/>
                  </a:lnTo>
                  <a:lnTo>
                    <a:pt x="127" y="46"/>
                  </a:lnTo>
                  <a:lnTo>
                    <a:pt x="135" y="28"/>
                  </a:lnTo>
                  <a:lnTo>
                    <a:pt x="140" y="17"/>
                  </a:lnTo>
                  <a:lnTo>
                    <a:pt x="143" y="13"/>
                  </a:lnTo>
                  <a:lnTo>
                    <a:pt x="146" y="11"/>
                  </a:lnTo>
                  <a:lnTo>
                    <a:pt x="146" y="11"/>
                  </a:lnTo>
                  <a:lnTo>
                    <a:pt x="148" y="9"/>
                  </a:lnTo>
                  <a:lnTo>
                    <a:pt x="148" y="8"/>
                  </a:lnTo>
                  <a:lnTo>
                    <a:pt x="148" y="5"/>
                  </a:lnTo>
                  <a:lnTo>
                    <a:pt x="148" y="4"/>
                  </a:lnTo>
                  <a:lnTo>
                    <a:pt x="144" y="2"/>
                  </a:lnTo>
                  <a:lnTo>
                    <a:pt x="143" y="0"/>
                  </a:lnTo>
                  <a:lnTo>
                    <a:pt x="140" y="2"/>
                  </a:lnTo>
                  <a:lnTo>
                    <a:pt x="140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 sz="2400"/>
            </a:p>
          </p:txBody>
        </p:sp>
        <p:sp>
          <p:nvSpPr>
            <p:cNvPr id="86" name="Freeform 795"/>
            <p:cNvSpPr/>
            <p:nvPr/>
          </p:nvSpPr>
          <p:spPr bwMode="auto">
            <a:xfrm>
              <a:off x="4260851" y="3186113"/>
              <a:ext cx="68263" cy="142875"/>
            </a:xfrm>
            <a:custGeom>
              <a:cxnLst>
                <a:cxn ang="0">
                  <a:pos x="163" y="2"/>
                </a:cxn>
                <a:cxn ang="0">
                  <a:pos x="163" y="2"/>
                </a:cxn>
                <a:cxn ang="0">
                  <a:pos x="147" y="20"/>
                </a:cxn>
                <a:cxn ang="0">
                  <a:pos x="134" y="40"/>
                </a:cxn>
                <a:cxn ang="0">
                  <a:pos x="122" y="61"/>
                </a:cxn>
                <a:cxn ang="0">
                  <a:pos x="112" y="81"/>
                </a:cxn>
                <a:cxn ang="0">
                  <a:pos x="102" y="102"/>
                </a:cxn>
                <a:cxn ang="0">
                  <a:pos x="95" y="125"/>
                </a:cxn>
                <a:cxn ang="0">
                  <a:pos x="79" y="169"/>
                </a:cxn>
                <a:cxn ang="0">
                  <a:pos x="79" y="169"/>
                </a:cxn>
                <a:cxn ang="0">
                  <a:pos x="70" y="197"/>
                </a:cxn>
                <a:cxn ang="0">
                  <a:pos x="59" y="223"/>
                </a:cxn>
                <a:cxn ang="0">
                  <a:pos x="49" y="249"/>
                </a:cxn>
                <a:cxn ang="0">
                  <a:pos x="37" y="275"/>
                </a:cxn>
                <a:cxn ang="0">
                  <a:pos x="37" y="275"/>
                </a:cxn>
                <a:cxn ang="0">
                  <a:pos x="27" y="295"/>
                </a:cxn>
                <a:cxn ang="0">
                  <a:pos x="16" y="314"/>
                </a:cxn>
                <a:cxn ang="0">
                  <a:pos x="7" y="334"/>
                </a:cxn>
                <a:cxn ang="0">
                  <a:pos x="4" y="344"/>
                </a:cxn>
                <a:cxn ang="0">
                  <a:pos x="0" y="355"/>
                </a:cxn>
                <a:cxn ang="0">
                  <a:pos x="0" y="355"/>
                </a:cxn>
                <a:cxn ang="0">
                  <a:pos x="0" y="357"/>
                </a:cxn>
                <a:cxn ang="0">
                  <a:pos x="2" y="359"/>
                </a:cxn>
                <a:cxn ang="0">
                  <a:pos x="6" y="361"/>
                </a:cxn>
                <a:cxn ang="0">
                  <a:pos x="10" y="361"/>
                </a:cxn>
                <a:cxn ang="0">
                  <a:pos x="11" y="360"/>
                </a:cxn>
                <a:cxn ang="0">
                  <a:pos x="12" y="357"/>
                </a:cxn>
                <a:cxn ang="0">
                  <a:pos x="12" y="357"/>
                </a:cxn>
                <a:cxn ang="0">
                  <a:pos x="15" y="347"/>
                </a:cxn>
                <a:cxn ang="0">
                  <a:pos x="19" y="335"/>
                </a:cxn>
                <a:cxn ang="0">
                  <a:pos x="29" y="314"/>
                </a:cxn>
                <a:cxn ang="0">
                  <a:pos x="40" y="293"/>
                </a:cxn>
                <a:cxn ang="0">
                  <a:pos x="51" y="272"/>
                </a:cxn>
                <a:cxn ang="0">
                  <a:pos x="51" y="272"/>
                </a:cxn>
                <a:cxn ang="0">
                  <a:pos x="59" y="253"/>
                </a:cxn>
                <a:cxn ang="0">
                  <a:pos x="68" y="232"/>
                </a:cxn>
                <a:cxn ang="0">
                  <a:pos x="84" y="190"/>
                </a:cxn>
                <a:cxn ang="0">
                  <a:pos x="84" y="190"/>
                </a:cxn>
                <a:cxn ang="0">
                  <a:pos x="101" y="143"/>
                </a:cxn>
                <a:cxn ang="0">
                  <a:pos x="119" y="96"/>
                </a:cxn>
                <a:cxn ang="0">
                  <a:pos x="129" y="74"/>
                </a:cxn>
                <a:cxn ang="0">
                  <a:pos x="140" y="51"/>
                </a:cxn>
                <a:cxn ang="0">
                  <a:pos x="154" y="30"/>
                </a:cxn>
                <a:cxn ang="0">
                  <a:pos x="171" y="10"/>
                </a:cxn>
                <a:cxn ang="0">
                  <a:pos x="171" y="10"/>
                </a:cxn>
                <a:cxn ang="0">
                  <a:pos x="172" y="8"/>
                </a:cxn>
                <a:cxn ang="0">
                  <a:pos x="172" y="6"/>
                </a:cxn>
                <a:cxn ang="0">
                  <a:pos x="171" y="2"/>
                </a:cxn>
                <a:cxn ang="0">
                  <a:pos x="167" y="0"/>
                </a:cxn>
                <a:cxn ang="0">
                  <a:pos x="164" y="0"/>
                </a:cxn>
                <a:cxn ang="0">
                  <a:pos x="163" y="2"/>
                </a:cxn>
                <a:cxn ang="0">
                  <a:pos x="163" y="2"/>
                </a:cxn>
              </a:cxnLst>
              <a:rect b="b" l="0" r="r" t="0"/>
              <a:pathLst>
                <a:path h="361" w="172">
                  <a:moveTo>
                    <a:pt x="163" y="2"/>
                  </a:moveTo>
                  <a:lnTo>
                    <a:pt x="163" y="2"/>
                  </a:lnTo>
                  <a:lnTo>
                    <a:pt x="147" y="20"/>
                  </a:lnTo>
                  <a:lnTo>
                    <a:pt x="134" y="40"/>
                  </a:lnTo>
                  <a:lnTo>
                    <a:pt x="122" y="61"/>
                  </a:lnTo>
                  <a:lnTo>
                    <a:pt x="112" y="81"/>
                  </a:lnTo>
                  <a:lnTo>
                    <a:pt x="102" y="102"/>
                  </a:lnTo>
                  <a:lnTo>
                    <a:pt x="95" y="125"/>
                  </a:lnTo>
                  <a:lnTo>
                    <a:pt x="79" y="169"/>
                  </a:lnTo>
                  <a:lnTo>
                    <a:pt x="79" y="169"/>
                  </a:lnTo>
                  <a:lnTo>
                    <a:pt x="70" y="197"/>
                  </a:lnTo>
                  <a:lnTo>
                    <a:pt x="59" y="223"/>
                  </a:lnTo>
                  <a:lnTo>
                    <a:pt x="49" y="249"/>
                  </a:lnTo>
                  <a:lnTo>
                    <a:pt x="37" y="275"/>
                  </a:lnTo>
                  <a:lnTo>
                    <a:pt x="37" y="275"/>
                  </a:lnTo>
                  <a:lnTo>
                    <a:pt x="27" y="295"/>
                  </a:lnTo>
                  <a:lnTo>
                    <a:pt x="16" y="314"/>
                  </a:lnTo>
                  <a:lnTo>
                    <a:pt x="7" y="334"/>
                  </a:lnTo>
                  <a:lnTo>
                    <a:pt x="4" y="344"/>
                  </a:lnTo>
                  <a:lnTo>
                    <a:pt x="0" y="355"/>
                  </a:lnTo>
                  <a:lnTo>
                    <a:pt x="0" y="355"/>
                  </a:lnTo>
                  <a:lnTo>
                    <a:pt x="0" y="357"/>
                  </a:lnTo>
                  <a:lnTo>
                    <a:pt x="2" y="359"/>
                  </a:lnTo>
                  <a:lnTo>
                    <a:pt x="6" y="361"/>
                  </a:lnTo>
                  <a:lnTo>
                    <a:pt x="10" y="361"/>
                  </a:lnTo>
                  <a:lnTo>
                    <a:pt x="11" y="360"/>
                  </a:lnTo>
                  <a:lnTo>
                    <a:pt x="12" y="357"/>
                  </a:lnTo>
                  <a:lnTo>
                    <a:pt x="12" y="357"/>
                  </a:lnTo>
                  <a:lnTo>
                    <a:pt x="15" y="347"/>
                  </a:lnTo>
                  <a:lnTo>
                    <a:pt x="19" y="335"/>
                  </a:lnTo>
                  <a:lnTo>
                    <a:pt x="29" y="314"/>
                  </a:lnTo>
                  <a:lnTo>
                    <a:pt x="40" y="293"/>
                  </a:lnTo>
                  <a:lnTo>
                    <a:pt x="51" y="272"/>
                  </a:lnTo>
                  <a:lnTo>
                    <a:pt x="51" y="272"/>
                  </a:lnTo>
                  <a:lnTo>
                    <a:pt x="59" y="253"/>
                  </a:lnTo>
                  <a:lnTo>
                    <a:pt x="68" y="232"/>
                  </a:lnTo>
                  <a:lnTo>
                    <a:pt x="84" y="190"/>
                  </a:lnTo>
                  <a:lnTo>
                    <a:pt x="84" y="190"/>
                  </a:lnTo>
                  <a:lnTo>
                    <a:pt x="101" y="143"/>
                  </a:lnTo>
                  <a:lnTo>
                    <a:pt x="119" y="96"/>
                  </a:lnTo>
                  <a:lnTo>
                    <a:pt x="129" y="74"/>
                  </a:lnTo>
                  <a:lnTo>
                    <a:pt x="140" y="51"/>
                  </a:lnTo>
                  <a:lnTo>
                    <a:pt x="154" y="30"/>
                  </a:lnTo>
                  <a:lnTo>
                    <a:pt x="171" y="10"/>
                  </a:lnTo>
                  <a:lnTo>
                    <a:pt x="171" y="10"/>
                  </a:lnTo>
                  <a:lnTo>
                    <a:pt x="172" y="8"/>
                  </a:lnTo>
                  <a:lnTo>
                    <a:pt x="172" y="6"/>
                  </a:lnTo>
                  <a:lnTo>
                    <a:pt x="171" y="2"/>
                  </a:lnTo>
                  <a:lnTo>
                    <a:pt x="167" y="0"/>
                  </a:lnTo>
                  <a:lnTo>
                    <a:pt x="164" y="0"/>
                  </a:lnTo>
                  <a:lnTo>
                    <a:pt x="163" y="2"/>
                  </a:lnTo>
                  <a:lnTo>
                    <a:pt x="163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 sz="2400"/>
            </a:p>
          </p:txBody>
        </p:sp>
        <p:sp>
          <p:nvSpPr>
            <p:cNvPr id="87" name="Freeform 796"/>
            <p:cNvSpPr/>
            <p:nvPr/>
          </p:nvSpPr>
          <p:spPr bwMode="auto">
            <a:xfrm>
              <a:off x="4303713" y="3165475"/>
              <a:ext cx="65088" cy="142875"/>
            </a:xfrm>
            <a:custGeom>
              <a:cxnLst>
                <a:cxn ang="0">
                  <a:pos x="153" y="2"/>
                </a:cxn>
                <a:cxn ang="0">
                  <a:pos x="153" y="2"/>
                </a:cxn>
                <a:cxn ang="0">
                  <a:pos x="140" y="23"/>
                </a:cxn>
                <a:cxn ang="0">
                  <a:pos x="128" y="43"/>
                </a:cxn>
                <a:cxn ang="0">
                  <a:pos x="108" y="85"/>
                </a:cxn>
                <a:cxn ang="0">
                  <a:pos x="70" y="170"/>
                </a:cxn>
                <a:cxn ang="0">
                  <a:pos x="70" y="170"/>
                </a:cxn>
                <a:cxn ang="0">
                  <a:pos x="49" y="216"/>
                </a:cxn>
                <a:cxn ang="0">
                  <a:pos x="30" y="261"/>
                </a:cxn>
                <a:cxn ang="0">
                  <a:pos x="21" y="284"/>
                </a:cxn>
                <a:cxn ang="0">
                  <a:pos x="13" y="307"/>
                </a:cxn>
                <a:cxn ang="0">
                  <a:pos x="5" y="331"/>
                </a:cxn>
                <a:cxn ang="0">
                  <a:pos x="0" y="354"/>
                </a:cxn>
                <a:cxn ang="0">
                  <a:pos x="0" y="354"/>
                </a:cxn>
                <a:cxn ang="0">
                  <a:pos x="0" y="357"/>
                </a:cxn>
                <a:cxn ang="0">
                  <a:pos x="0" y="359"/>
                </a:cxn>
                <a:cxn ang="0">
                  <a:pos x="4" y="361"/>
                </a:cxn>
                <a:cxn ang="0">
                  <a:pos x="8" y="361"/>
                </a:cxn>
                <a:cxn ang="0">
                  <a:pos x="9" y="359"/>
                </a:cxn>
                <a:cxn ang="0">
                  <a:pos x="10" y="357"/>
                </a:cxn>
                <a:cxn ang="0">
                  <a:pos x="10" y="357"/>
                </a:cxn>
                <a:cxn ang="0">
                  <a:pos x="17" y="335"/>
                </a:cxn>
                <a:cxn ang="0">
                  <a:pos x="23" y="311"/>
                </a:cxn>
                <a:cxn ang="0">
                  <a:pos x="31" y="287"/>
                </a:cxn>
                <a:cxn ang="0">
                  <a:pos x="40" y="265"/>
                </a:cxn>
                <a:cxn ang="0">
                  <a:pos x="60" y="219"/>
                </a:cxn>
                <a:cxn ang="0">
                  <a:pos x="80" y="176"/>
                </a:cxn>
                <a:cxn ang="0">
                  <a:pos x="80" y="176"/>
                </a:cxn>
                <a:cxn ang="0">
                  <a:pos x="99" y="133"/>
                </a:cxn>
                <a:cxn ang="0">
                  <a:pos x="119" y="91"/>
                </a:cxn>
                <a:cxn ang="0">
                  <a:pos x="138" y="49"/>
                </a:cxn>
                <a:cxn ang="0">
                  <a:pos x="150" y="29"/>
                </a:cxn>
                <a:cxn ang="0">
                  <a:pos x="162" y="9"/>
                </a:cxn>
                <a:cxn ang="0">
                  <a:pos x="162" y="9"/>
                </a:cxn>
                <a:cxn ang="0">
                  <a:pos x="163" y="6"/>
                </a:cxn>
                <a:cxn ang="0">
                  <a:pos x="163" y="4"/>
                </a:cxn>
                <a:cxn ang="0">
                  <a:pos x="161" y="1"/>
                </a:cxn>
                <a:cxn ang="0">
                  <a:pos x="155" y="0"/>
                </a:cxn>
                <a:cxn ang="0">
                  <a:pos x="154" y="1"/>
                </a:cxn>
                <a:cxn ang="0">
                  <a:pos x="153" y="2"/>
                </a:cxn>
                <a:cxn ang="0">
                  <a:pos x="153" y="2"/>
                </a:cxn>
              </a:cxnLst>
              <a:rect b="b" l="0" r="r" t="0"/>
              <a:pathLst>
                <a:path h="361" w="163">
                  <a:moveTo>
                    <a:pt x="153" y="2"/>
                  </a:moveTo>
                  <a:lnTo>
                    <a:pt x="153" y="2"/>
                  </a:lnTo>
                  <a:lnTo>
                    <a:pt x="140" y="23"/>
                  </a:lnTo>
                  <a:lnTo>
                    <a:pt x="128" y="43"/>
                  </a:lnTo>
                  <a:lnTo>
                    <a:pt x="108" y="85"/>
                  </a:lnTo>
                  <a:lnTo>
                    <a:pt x="70" y="170"/>
                  </a:lnTo>
                  <a:lnTo>
                    <a:pt x="70" y="170"/>
                  </a:lnTo>
                  <a:lnTo>
                    <a:pt x="49" y="216"/>
                  </a:lnTo>
                  <a:lnTo>
                    <a:pt x="30" y="261"/>
                  </a:lnTo>
                  <a:lnTo>
                    <a:pt x="21" y="284"/>
                  </a:lnTo>
                  <a:lnTo>
                    <a:pt x="13" y="307"/>
                  </a:lnTo>
                  <a:lnTo>
                    <a:pt x="5" y="331"/>
                  </a:lnTo>
                  <a:lnTo>
                    <a:pt x="0" y="354"/>
                  </a:lnTo>
                  <a:lnTo>
                    <a:pt x="0" y="354"/>
                  </a:lnTo>
                  <a:lnTo>
                    <a:pt x="0" y="357"/>
                  </a:lnTo>
                  <a:lnTo>
                    <a:pt x="0" y="359"/>
                  </a:lnTo>
                  <a:lnTo>
                    <a:pt x="4" y="361"/>
                  </a:lnTo>
                  <a:lnTo>
                    <a:pt x="8" y="361"/>
                  </a:lnTo>
                  <a:lnTo>
                    <a:pt x="9" y="359"/>
                  </a:lnTo>
                  <a:lnTo>
                    <a:pt x="10" y="357"/>
                  </a:lnTo>
                  <a:lnTo>
                    <a:pt x="10" y="357"/>
                  </a:lnTo>
                  <a:lnTo>
                    <a:pt x="17" y="335"/>
                  </a:lnTo>
                  <a:lnTo>
                    <a:pt x="23" y="311"/>
                  </a:lnTo>
                  <a:lnTo>
                    <a:pt x="31" y="287"/>
                  </a:lnTo>
                  <a:lnTo>
                    <a:pt x="40" y="265"/>
                  </a:lnTo>
                  <a:lnTo>
                    <a:pt x="60" y="219"/>
                  </a:lnTo>
                  <a:lnTo>
                    <a:pt x="80" y="176"/>
                  </a:lnTo>
                  <a:lnTo>
                    <a:pt x="80" y="176"/>
                  </a:lnTo>
                  <a:lnTo>
                    <a:pt x="99" y="133"/>
                  </a:lnTo>
                  <a:lnTo>
                    <a:pt x="119" y="91"/>
                  </a:lnTo>
                  <a:lnTo>
                    <a:pt x="138" y="49"/>
                  </a:lnTo>
                  <a:lnTo>
                    <a:pt x="150" y="29"/>
                  </a:lnTo>
                  <a:lnTo>
                    <a:pt x="162" y="9"/>
                  </a:lnTo>
                  <a:lnTo>
                    <a:pt x="162" y="9"/>
                  </a:lnTo>
                  <a:lnTo>
                    <a:pt x="163" y="6"/>
                  </a:lnTo>
                  <a:lnTo>
                    <a:pt x="163" y="4"/>
                  </a:lnTo>
                  <a:lnTo>
                    <a:pt x="161" y="1"/>
                  </a:lnTo>
                  <a:lnTo>
                    <a:pt x="155" y="0"/>
                  </a:lnTo>
                  <a:lnTo>
                    <a:pt x="154" y="1"/>
                  </a:lnTo>
                  <a:lnTo>
                    <a:pt x="153" y="2"/>
                  </a:lnTo>
                  <a:lnTo>
                    <a:pt x="153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 sz="2400"/>
            </a:p>
          </p:txBody>
        </p:sp>
        <p:sp>
          <p:nvSpPr>
            <p:cNvPr id="88" name="Freeform 797"/>
            <p:cNvSpPr/>
            <p:nvPr/>
          </p:nvSpPr>
          <p:spPr bwMode="auto">
            <a:xfrm>
              <a:off x="4344988" y="3162300"/>
              <a:ext cx="53975" cy="125413"/>
            </a:xfrm>
            <a:custGeom>
              <a:cxnLst>
                <a:cxn ang="0">
                  <a:pos x="123" y="3"/>
                </a:cxn>
                <a:cxn ang="0">
                  <a:pos x="123" y="3"/>
                </a:cxn>
                <a:cxn ang="0">
                  <a:pos x="112" y="20"/>
                </a:cxn>
                <a:cxn ang="0">
                  <a:pos x="103" y="38"/>
                </a:cxn>
                <a:cxn ang="0">
                  <a:pos x="95" y="58"/>
                </a:cxn>
                <a:cxn ang="0">
                  <a:pos x="89" y="77"/>
                </a:cxn>
                <a:cxn ang="0">
                  <a:pos x="76" y="118"/>
                </a:cxn>
                <a:cxn ang="0">
                  <a:pos x="64" y="157"/>
                </a:cxn>
                <a:cxn ang="0">
                  <a:pos x="64" y="157"/>
                </a:cxn>
                <a:cxn ang="0">
                  <a:pos x="49" y="202"/>
                </a:cxn>
                <a:cxn ang="0">
                  <a:pos x="40" y="224"/>
                </a:cxn>
                <a:cxn ang="0">
                  <a:pos x="31" y="245"/>
                </a:cxn>
                <a:cxn ang="0">
                  <a:pos x="31" y="245"/>
                </a:cxn>
                <a:cxn ang="0">
                  <a:pos x="14" y="276"/>
                </a:cxn>
                <a:cxn ang="0">
                  <a:pos x="6" y="292"/>
                </a:cxn>
                <a:cxn ang="0">
                  <a:pos x="0" y="308"/>
                </a:cxn>
                <a:cxn ang="0">
                  <a:pos x="0" y="308"/>
                </a:cxn>
                <a:cxn ang="0">
                  <a:pos x="0" y="310"/>
                </a:cxn>
                <a:cxn ang="0">
                  <a:pos x="0" y="313"/>
                </a:cxn>
                <a:cxn ang="0">
                  <a:pos x="2" y="314"/>
                </a:cxn>
                <a:cxn ang="0">
                  <a:pos x="4" y="315"/>
                </a:cxn>
                <a:cxn ang="0">
                  <a:pos x="8" y="314"/>
                </a:cxn>
                <a:cxn ang="0">
                  <a:pos x="10" y="313"/>
                </a:cxn>
                <a:cxn ang="0">
                  <a:pos x="11" y="311"/>
                </a:cxn>
                <a:cxn ang="0">
                  <a:pos x="11" y="311"/>
                </a:cxn>
                <a:cxn ang="0">
                  <a:pos x="18" y="293"/>
                </a:cxn>
                <a:cxn ang="0">
                  <a:pos x="27" y="276"/>
                </a:cxn>
                <a:cxn ang="0">
                  <a:pos x="44" y="243"/>
                </a:cxn>
                <a:cxn ang="0">
                  <a:pos x="44" y="243"/>
                </a:cxn>
                <a:cxn ang="0">
                  <a:pos x="52" y="225"/>
                </a:cxn>
                <a:cxn ang="0">
                  <a:pos x="59" y="207"/>
                </a:cxn>
                <a:cxn ang="0">
                  <a:pos x="72" y="170"/>
                </a:cxn>
                <a:cxn ang="0">
                  <a:pos x="72" y="170"/>
                </a:cxn>
                <a:cxn ang="0">
                  <a:pos x="79" y="151"/>
                </a:cxn>
                <a:cxn ang="0">
                  <a:pos x="85" y="130"/>
                </a:cxn>
                <a:cxn ang="0">
                  <a:pos x="98" y="87"/>
                </a:cxn>
                <a:cxn ang="0">
                  <a:pos x="104" y="67"/>
                </a:cxn>
                <a:cxn ang="0">
                  <a:pos x="112" y="46"/>
                </a:cxn>
                <a:cxn ang="0">
                  <a:pos x="121" y="26"/>
                </a:cxn>
                <a:cxn ang="0">
                  <a:pos x="132" y="8"/>
                </a:cxn>
                <a:cxn ang="0">
                  <a:pos x="132" y="8"/>
                </a:cxn>
                <a:cxn ang="0">
                  <a:pos x="133" y="5"/>
                </a:cxn>
                <a:cxn ang="0">
                  <a:pos x="133" y="4"/>
                </a:cxn>
                <a:cxn ang="0">
                  <a:pos x="132" y="2"/>
                </a:cxn>
                <a:cxn ang="0">
                  <a:pos x="130" y="0"/>
                </a:cxn>
                <a:cxn ang="0">
                  <a:pos x="127" y="0"/>
                </a:cxn>
                <a:cxn ang="0">
                  <a:pos x="124" y="0"/>
                </a:cxn>
                <a:cxn ang="0">
                  <a:pos x="123" y="3"/>
                </a:cxn>
                <a:cxn ang="0">
                  <a:pos x="123" y="3"/>
                </a:cxn>
              </a:cxnLst>
              <a:rect b="b" l="0" r="r" t="0"/>
              <a:pathLst>
                <a:path h="315" w="133">
                  <a:moveTo>
                    <a:pt x="123" y="3"/>
                  </a:moveTo>
                  <a:lnTo>
                    <a:pt x="123" y="3"/>
                  </a:lnTo>
                  <a:lnTo>
                    <a:pt x="112" y="20"/>
                  </a:lnTo>
                  <a:lnTo>
                    <a:pt x="103" y="38"/>
                  </a:lnTo>
                  <a:lnTo>
                    <a:pt x="95" y="58"/>
                  </a:lnTo>
                  <a:lnTo>
                    <a:pt x="89" y="77"/>
                  </a:lnTo>
                  <a:lnTo>
                    <a:pt x="76" y="118"/>
                  </a:lnTo>
                  <a:lnTo>
                    <a:pt x="64" y="157"/>
                  </a:lnTo>
                  <a:lnTo>
                    <a:pt x="64" y="157"/>
                  </a:lnTo>
                  <a:lnTo>
                    <a:pt x="49" y="202"/>
                  </a:lnTo>
                  <a:lnTo>
                    <a:pt x="40" y="224"/>
                  </a:lnTo>
                  <a:lnTo>
                    <a:pt x="31" y="245"/>
                  </a:lnTo>
                  <a:lnTo>
                    <a:pt x="31" y="245"/>
                  </a:lnTo>
                  <a:lnTo>
                    <a:pt x="14" y="276"/>
                  </a:lnTo>
                  <a:lnTo>
                    <a:pt x="6" y="292"/>
                  </a:lnTo>
                  <a:lnTo>
                    <a:pt x="0" y="308"/>
                  </a:lnTo>
                  <a:lnTo>
                    <a:pt x="0" y="308"/>
                  </a:lnTo>
                  <a:lnTo>
                    <a:pt x="0" y="310"/>
                  </a:lnTo>
                  <a:lnTo>
                    <a:pt x="0" y="313"/>
                  </a:lnTo>
                  <a:lnTo>
                    <a:pt x="2" y="314"/>
                  </a:lnTo>
                  <a:lnTo>
                    <a:pt x="4" y="315"/>
                  </a:lnTo>
                  <a:lnTo>
                    <a:pt x="8" y="314"/>
                  </a:lnTo>
                  <a:lnTo>
                    <a:pt x="10" y="313"/>
                  </a:lnTo>
                  <a:lnTo>
                    <a:pt x="11" y="311"/>
                  </a:lnTo>
                  <a:lnTo>
                    <a:pt x="11" y="311"/>
                  </a:lnTo>
                  <a:lnTo>
                    <a:pt x="18" y="293"/>
                  </a:lnTo>
                  <a:lnTo>
                    <a:pt x="27" y="276"/>
                  </a:lnTo>
                  <a:lnTo>
                    <a:pt x="44" y="243"/>
                  </a:lnTo>
                  <a:lnTo>
                    <a:pt x="44" y="243"/>
                  </a:lnTo>
                  <a:lnTo>
                    <a:pt x="52" y="225"/>
                  </a:lnTo>
                  <a:lnTo>
                    <a:pt x="59" y="207"/>
                  </a:lnTo>
                  <a:lnTo>
                    <a:pt x="72" y="170"/>
                  </a:lnTo>
                  <a:lnTo>
                    <a:pt x="72" y="170"/>
                  </a:lnTo>
                  <a:lnTo>
                    <a:pt x="79" y="151"/>
                  </a:lnTo>
                  <a:lnTo>
                    <a:pt x="85" y="130"/>
                  </a:lnTo>
                  <a:lnTo>
                    <a:pt x="98" y="87"/>
                  </a:lnTo>
                  <a:lnTo>
                    <a:pt x="104" y="67"/>
                  </a:lnTo>
                  <a:lnTo>
                    <a:pt x="112" y="46"/>
                  </a:lnTo>
                  <a:lnTo>
                    <a:pt x="121" y="26"/>
                  </a:lnTo>
                  <a:lnTo>
                    <a:pt x="132" y="8"/>
                  </a:lnTo>
                  <a:lnTo>
                    <a:pt x="132" y="8"/>
                  </a:lnTo>
                  <a:lnTo>
                    <a:pt x="133" y="5"/>
                  </a:lnTo>
                  <a:lnTo>
                    <a:pt x="133" y="4"/>
                  </a:lnTo>
                  <a:lnTo>
                    <a:pt x="132" y="2"/>
                  </a:lnTo>
                  <a:lnTo>
                    <a:pt x="130" y="0"/>
                  </a:lnTo>
                  <a:lnTo>
                    <a:pt x="127" y="0"/>
                  </a:lnTo>
                  <a:lnTo>
                    <a:pt x="124" y="0"/>
                  </a:lnTo>
                  <a:lnTo>
                    <a:pt x="123" y="3"/>
                  </a:lnTo>
                  <a:lnTo>
                    <a:pt x="123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 sz="2400"/>
            </a:p>
          </p:txBody>
        </p:sp>
        <p:sp>
          <p:nvSpPr>
            <p:cNvPr id="89" name="Freeform 798"/>
            <p:cNvSpPr/>
            <p:nvPr/>
          </p:nvSpPr>
          <p:spPr bwMode="auto">
            <a:xfrm>
              <a:off x="4391026" y="3178175"/>
              <a:ext cx="33338" cy="66675"/>
            </a:xfrm>
            <a:custGeom>
              <a:cxnLst>
                <a:cxn ang="0">
                  <a:pos x="75" y="2"/>
                </a:cxn>
                <a:cxn ang="0">
                  <a:pos x="75" y="2"/>
                </a:cxn>
                <a:cxn ang="0">
                  <a:pos x="68" y="10"/>
                </a:cxn>
                <a:cxn ang="0">
                  <a:pos x="63" y="18"/>
                </a:cxn>
                <a:cxn ang="0">
                  <a:pos x="53" y="35"/>
                </a:cxn>
                <a:cxn ang="0">
                  <a:pos x="46" y="53"/>
                </a:cxn>
                <a:cxn ang="0">
                  <a:pos x="40" y="73"/>
                </a:cxn>
                <a:cxn ang="0">
                  <a:pos x="40" y="73"/>
                </a:cxn>
                <a:cxn ang="0">
                  <a:pos x="31" y="95"/>
                </a:cxn>
                <a:cxn ang="0">
                  <a:pos x="20" y="117"/>
                </a:cxn>
                <a:cxn ang="0">
                  <a:pos x="10" y="138"/>
                </a:cxn>
                <a:cxn ang="0">
                  <a:pos x="2" y="161"/>
                </a:cxn>
                <a:cxn ang="0">
                  <a:pos x="2" y="161"/>
                </a:cxn>
                <a:cxn ang="0">
                  <a:pos x="0" y="163"/>
                </a:cxn>
                <a:cxn ang="0">
                  <a:pos x="2" y="165"/>
                </a:cxn>
                <a:cxn ang="0">
                  <a:pos x="3" y="166"/>
                </a:cxn>
                <a:cxn ang="0">
                  <a:pos x="4" y="167"/>
                </a:cxn>
                <a:cxn ang="0">
                  <a:pos x="10" y="167"/>
                </a:cxn>
                <a:cxn ang="0">
                  <a:pos x="11" y="166"/>
                </a:cxn>
                <a:cxn ang="0">
                  <a:pos x="12" y="163"/>
                </a:cxn>
                <a:cxn ang="0">
                  <a:pos x="12" y="163"/>
                </a:cxn>
                <a:cxn ang="0">
                  <a:pos x="19" y="146"/>
                </a:cxn>
                <a:cxn ang="0">
                  <a:pos x="28" y="129"/>
                </a:cxn>
                <a:cxn ang="0">
                  <a:pos x="36" y="112"/>
                </a:cxn>
                <a:cxn ang="0">
                  <a:pos x="44" y="95"/>
                </a:cxn>
                <a:cxn ang="0">
                  <a:pos x="44" y="95"/>
                </a:cxn>
                <a:cxn ang="0">
                  <a:pos x="51" y="73"/>
                </a:cxn>
                <a:cxn ang="0">
                  <a:pos x="59" y="51"/>
                </a:cxn>
                <a:cxn ang="0">
                  <a:pos x="65" y="40"/>
                </a:cxn>
                <a:cxn ang="0">
                  <a:pos x="70" y="30"/>
                </a:cxn>
                <a:cxn ang="0">
                  <a:pos x="75" y="19"/>
                </a:cxn>
                <a:cxn ang="0">
                  <a:pos x="83" y="10"/>
                </a:cxn>
                <a:cxn ang="0">
                  <a:pos x="83" y="10"/>
                </a:cxn>
                <a:cxn ang="0">
                  <a:pos x="84" y="8"/>
                </a:cxn>
                <a:cxn ang="0">
                  <a:pos x="84" y="6"/>
                </a:cxn>
                <a:cxn ang="0">
                  <a:pos x="83" y="2"/>
                </a:cxn>
                <a:cxn ang="0">
                  <a:pos x="79" y="0"/>
                </a:cxn>
                <a:cxn ang="0">
                  <a:pos x="76" y="1"/>
                </a:cxn>
                <a:cxn ang="0">
                  <a:pos x="75" y="2"/>
                </a:cxn>
                <a:cxn ang="0">
                  <a:pos x="75" y="2"/>
                </a:cxn>
              </a:cxnLst>
              <a:rect b="b" l="0" r="r" t="0"/>
              <a:pathLst>
                <a:path h="167" w="84">
                  <a:moveTo>
                    <a:pt x="75" y="2"/>
                  </a:moveTo>
                  <a:lnTo>
                    <a:pt x="75" y="2"/>
                  </a:lnTo>
                  <a:lnTo>
                    <a:pt x="68" y="10"/>
                  </a:lnTo>
                  <a:lnTo>
                    <a:pt x="63" y="18"/>
                  </a:lnTo>
                  <a:lnTo>
                    <a:pt x="53" y="35"/>
                  </a:lnTo>
                  <a:lnTo>
                    <a:pt x="46" y="53"/>
                  </a:lnTo>
                  <a:lnTo>
                    <a:pt x="40" y="73"/>
                  </a:lnTo>
                  <a:lnTo>
                    <a:pt x="40" y="73"/>
                  </a:lnTo>
                  <a:lnTo>
                    <a:pt x="31" y="95"/>
                  </a:lnTo>
                  <a:lnTo>
                    <a:pt x="20" y="117"/>
                  </a:lnTo>
                  <a:lnTo>
                    <a:pt x="10" y="138"/>
                  </a:lnTo>
                  <a:lnTo>
                    <a:pt x="2" y="161"/>
                  </a:lnTo>
                  <a:lnTo>
                    <a:pt x="2" y="161"/>
                  </a:lnTo>
                  <a:lnTo>
                    <a:pt x="0" y="163"/>
                  </a:lnTo>
                  <a:lnTo>
                    <a:pt x="2" y="165"/>
                  </a:lnTo>
                  <a:lnTo>
                    <a:pt x="3" y="166"/>
                  </a:lnTo>
                  <a:lnTo>
                    <a:pt x="4" y="167"/>
                  </a:lnTo>
                  <a:lnTo>
                    <a:pt x="10" y="167"/>
                  </a:lnTo>
                  <a:lnTo>
                    <a:pt x="11" y="166"/>
                  </a:lnTo>
                  <a:lnTo>
                    <a:pt x="12" y="163"/>
                  </a:lnTo>
                  <a:lnTo>
                    <a:pt x="12" y="163"/>
                  </a:lnTo>
                  <a:lnTo>
                    <a:pt x="19" y="146"/>
                  </a:lnTo>
                  <a:lnTo>
                    <a:pt x="28" y="129"/>
                  </a:lnTo>
                  <a:lnTo>
                    <a:pt x="36" y="112"/>
                  </a:lnTo>
                  <a:lnTo>
                    <a:pt x="44" y="95"/>
                  </a:lnTo>
                  <a:lnTo>
                    <a:pt x="44" y="95"/>
                  </a:lnTo>
                  <a:lnTo>
                    <a:pt x="51" y="73"/>
                  </a:lnTo>
                  <a:lnTo>
                    <a:pt x="59" y="51"/>
                  </a:lnTo>
                  <a:lnTo>
                    <a:pt x="65" y="40"/>
                  </a:lnTo>
                  <a:lnTo>
                    <a:pt x="70" y="30"/>
                  </a:lnTo>
                  <a:lnTo>
                    <a:pt x="75" y="19"/>
                  </a:lnTo>
                  <a:lnTo>
                    <a:pt x="83" y="10"/>
                  </a:lnTo>
                  <a:lnTo>
                    <a:pt x="83" y="10"/>
                  </a:lnTo>
                  <a:lnTo>
                    <a:pt x="84" y="8"/>
                  </a:lnTo>
                  <a:lnTo>
                    <a:pt x="84" y="6"/>
                  </a:lnTo>
                  <a:lnTo>
                    <a:pt x="83" y="2"/>
                  </a:lnTo>
                  <a:lnTo>
                    <a:pt x="79" y="0"/>
                  </a:lnTo>
                  <a:lnTo>
                    <a:pt x="76" y="1"/>
                  </a:lnTo>
                  <a:lnTo>
                    <a:pt x="75" y="2"/>
                  </a:lnTo>
                  <a:lnTo>
                    <a:pt x="75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 sz="2400"/>
            </a:p>
          </p:txBody>
        </p:sp>
        <p:sp>
          <p:nvSpPr>
            <p:cNvPr id="90" name="Freeform 799"/>
            <p:cNvSpPr/>
            <p:nvPr/>
          </p:nvSpPr>
          <p:spPr bwMode="auto">
            <a:xfrm>
              <a:off x="4416426" y="3190875"/>
              <a:ext cx="14288" cy="26988"/>
            </a:xfrm>
            <a:custGeom>
              <a:cxnLst>
                <a:cxn ang="0">
                  <a:pos x="22" y="5"/>
                </a:cxn>
                <a:cxn ang="0">
                  <a:pos x="22" y="5"/>
                </a:cxn>
                <a:cxn ang="0">
                  <a:pos x="21" y="13"/>
                </a:cxn>
                <a:cxn ang="0">
                  <a:pos x="17" y="20"/>
                </a:cxn>
                <a:cxn ang="0">
                  <a:pos x="17" y="20"/>
                </a:cxn>
                <a:cxn ang="0">
                  <a:pos x="14" y="30"/>
                </a:cxn>
                <a:cxn ang="0">
                  <a:pos x="14" y="30"/>
                </a:cxn>
                <a:cxn ang="0">
                  <a:pos x="8" y="46"/>
                </a:cxn>
                <a:cxn ang="0">
                  <a:pos x="0" y="60"/>
                </a:cxn>
                <a:cxn ang="0">
                  <a:pos x="0" y="60"/>
                </a:cxn>
                <a:cxn ang="0">
                  <a:pos x="0" y="62"/>
                </a:cxn>
                <a:cxn ang="0">
                  <a:pos x="0" y="64"/>
                </a:cxn>
                <a:cxn ang="0">
                  <a:pos x="2" y="67"/>
                </a:cxn>
                <a:cxn ang="0">
                  <a:pos x="6" y="68"/>
                </a:cxn>
                <a:cxn ang="0">
                  <a:pos x="9" y="67"/>
                </a:cxn>
                <a:cxn ang="0">
                  <a:pos x="10" y="66"/>
                </a:cxn>
                <a:cxn ang="0">
                  <a:pos x="10" y="66"/>
                </a:cxn>
                <a:cxn ang="0">
                  <a:pos x="18" y="50"/>
                </a:cxn>
                <a:cxn ang="0">
                  <a:pos x="25" y="33"/>
                </a:cxn>
                <a:cxn ang="0">
                  <a:pos x="25" y="33"/>
                </a:cxn>
                <a:cxn ang="0">
                  <a:pos x="30" y="20"/>
                </a:cxn>
                <a:cxn ang="0">
                  <a:pos x="33" y="12"/>
                </a:cxn>
                <a:cxn ang="0">
                  <a:pos x="34" y="5"/>
                </a:cxn>
                <a:cxn ang="0">
                  <a:pos x="34" y="5"/>
                </a:cxn>
                <a:cxn ang="0">
                  <a:pos x="34" y="3"/>
                </a:cxn>
                <a:cxn ang="0">
                  <a:pos x="33" y="1"/>
                </a:cxn>
                <a:cxn ang="0">
                  <a:pos x="31" y="0"/>
                </a:cxn>
                <a:cxn ang="0">
                  <a:pos x="29" y="0"/>
                </a:cxn>
                <a:cxn ang="0">
                  <a:pos x="25" y="1"/>
                </a:cxn>
                <a:cxn ang="0">
                  <a:pos x="23" y="3"/>
                </a:cxn>
                <a:cxn ang="0">
                  <a:pos x="22" y="5"/>
                </a:cxn>
                <a:cxn ang="0">
                  <a:pos x="22" y="5"/>
                </a:cxn>
              </a:cxnLst>
              <a:rect b="b" l="0" r="r" t="0"/>
              <a:pathLst>
                <a:path h="68" w="34">
                  <a:moveTo>
                    <a:pt x="22" y="5"/>
                  </a:moveTo>
                  <a:lnTo>
                    <a:pt x="22" y="5"/>
                  </a:lnTo>
                  <a:lnTo>
                    <a:pt x="21" y="13"/>
                  </a:lnTo>
                  <a:lnTo>
                    <a:pt x="17" y="20"/>
                  </a:lnTo>
                  <a:lnTo>
                    <a:pt x="17" y="20"/>
                  </a:lnTo>
                  <a:lnTo>
                    <a:pt x="14" y="30"/>
                  </a:lnTo>
                  <a:lnTo>
                    <a:pt x="14" y="30"/>
                  </a:lnTo>
                  <a:lnTo>
                    <a:pt x="8" y="46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0" y="62"/>
                  </a:lnTo>
                  <a:lnTo>
                    <a:pt x="0" y="64"/>
                  </a:lnTo>
                  <a:lnTo>
                    <a:pt x="2" y="67"/>
                  </a:lnTo>
                  <a:lnTo>
                    <a:pt x="6" y="68"/>
                  </a:lnTo>
                  <a:lnTo>
                    <a:pt x="9" y="67"/>
                  </a:lnTo>
                  <a:lnTo>
                    <a:pt x="10" y="66"/>
                  </a:lnTo>
                  <a:lnTo>
                    <a:pt x="10" y="66"/>
                  </a:lnTo>
                  <a:lnTo>
                    <a:pt x="18" y="50"/>
                  </a:lnTo>
                  <a:lnTo>
                    <a:pt x="25" y="33"/>
                  </a:lnTo>
                  <a:lnTo>
                    <a:pt x="25" y="33"/>
                  </a:lnTo>
                  <a:lnTo>
                    <a:pt x="30" y="20"/>
                  </a:lnTo>
                  <a:lnTo>
                    <a:pt x="33" y="12"/>
                  </a:lnTo>
                  <a:lnTo>
                    <a:pt x="34" y="5"/>
                  </a:lnTo>
                  <a:lnTo>
                    <a:pt x="34" y="5"/>
                  </a:lnTo>
                  <a:lnTo>
                    <a:pt x="34" y="3"/>
                  </a:lnTo>
                  <a:lnTo>
                    <a:pt x="33" y="1"/>
                  </a:lnTo>
                  <a:lnTo>
                    <a:pt x="31" y="0"/>
                  </a:lnTo>
                  <a:lnTo>
                    <a:pt x="29" y="0"/>
                  </a:lnTo>
                  <a:lnTo>
                    <a:pt x="25" y="1"/>
                  </a:lnTo>
                  <a:lnTo>
                    <a:pt x="23" y="3"/>
                  </a:lnTo>
                  <a:lnTo>
                    <a:pt x="22" y="5"/>
                  </a:lnTo>
                  <a:lnTo>
                    <a:pt x="22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 sz="2400"/>
            </a:p>
          </p:txBody>
        </p:sp>
        <p:sp>
          <p:nvSpPr>
            <p:cNvPr id="91" name="Freeform 800"/>
            <p:cNvSpPr/>
            <p:nvPr/>
          </p:nvSpPr>
          <p:spPr bwMode="auto">
            <a:xfrm>
              <a:off x="4371976" y="3368675"/>
              <a:ext cx="15875" cy="26988"/>
            </a:xfrm>
            <a:custGeom>
              <a:cxnLst>
                <a:cxn ang="0">
                  <a:pos x="27" y="3"/>
                </a:cxn>
                <a:cxn ang="0">
                  <a:pos x="27" y="3"/>
                </a:cxn>
                <a:cxn ang="0">
                  <a:pos x="25" y="11"/>
                </a:cxn>
                <a:cxn ang="0">
                  <a:pos x="21" y="17"/>
                </a:cxn>
                <a:cxn ang="0">
                  <a:pos x="17" y="24"/>
                </a:cxn>
                <a:cxn ang="0">
                  <a:pos x="13" y="30"/>
                </a:cxn>
                <a:cxn ang="0">
                  <a:pos x="13" y="30"/>
                </a:cxn>
                <a:cxn ang="0">
                  <a:pos x="1" y="64"/>
                </a:cxn>
                <a:cxn ang="0">
                  <a:pos x="1" y="64"/>
                </a:cxn>
                <a:cxn ang="0">
                  <a:pos x="0" y="67"/>
                </a:cxn>
                <a:cxn ang="0">
                  <a:pos x="1" y="68"/>
                </a:cxn>
                <a:cxn ang="0">
                  <a:pos x="4" y="71"/>
                </a:cxn>
                <a:cxn ang="0">
                  <a:pos x="9" y="71"/>
                </a:cxn>
                <a:cxn ang="0">
                  <a:pos x="10" y="69"/>
                </a:cxn>
                <a:cxn ang="0">
                  <a:pos x="11" y="67"/>
                </a:cxn>
                <a:cxn ang="0">
                  <a:pos x="11" y="67"/>
                </a:cxn>
                <a:cxn ang="0">
                  <a:pos x="23" y="37"/>
                </a:cxn>
                <a:cxn ang="0">
                  <a:pos x="23" y="37"/>
                </a:cxn>
                <a:cxn ang="0">
                  <a:pos x="26" y="29"/>
                </a:cxn>
                <a:cxn ang="0">
                  <a:pos x="31" y="21"/>
                </a:cxn>
                <a:cxn ang="0">
                  <a:pos x="35" y="15"/>
                </a:cxn>
                <a:cxn ang="0">
                  <a:pos x="38" y="7"/>
                </a:cxn>
                <a:cxn ang="0">
                  <a:pos x="38" y="7"/>
                </a:cxn>
                <a:cxn ang="0">
                  <a:pos x="39" y="4"/>
                </a:cxn>
                <a:cxn ang="0">
                  <a:pos x="38" y="1"/>
                </a:cxn>
                <a:cxn ang="0">
                  <a:pos x="36" y="0"/>
                </a:cxn>
                <a:cxn ang="0">
                  <a:pos x="35" y="0"/>
                </a:cxn>
                <a:cxn ang="0">
                  <a:pos x="30" y="0"/>
                </a:cxn>
                <a:cxn ang="0">
                  <a:pos x="28" y="1"/>
                </a:cxn>
                <a:cxn ang="0">
                  <a:pos x="27" y="3"/>
                </a:cxn>
                <a:cxn ang="0">
                  <a:pos x="27" y="3"/>
                </a:cxn>
              </a:cxnLst>
              <a:rect b="b" l="0" r="r" t="0"/>
              <a:pathLst>
                <a:path h="71" w="39">
                  <a:moveTo>
                    <a:pt x="27" y="3"/>
                  </a:moveTo>
                  <a:lnTo>
                    <a:pt x="27" y="3"/>
                  </a:lnTo>
                  <a:lnTo>
                    <a:pt x="25" y="11"/>
                  </a:lnTo>
                  <a:lnTo>
                    <a:pt x="21" y="17"/>
                  </a:lnTo>
                  <a:lnTo>
                    <a:pt x="17" y="24"/>
                  </a:lnTo>
                  <a:lnTo>
                    <a:pt x="13" y="30"/>
                  </a:lnTo>
                  <a:lnTo>
                    <a:pt x="13" y="30"/>
                  </a:lnTo>
                  <a:lnTo>
                    <a:pt x="1" y="64"/>
                  </a:lnTo>
                  <a:lnTo>
                    <a:pt x="1" y="64"/>
                  </a:lnTo>
                  <a:lnTo>
                    <a:pt x="0" y="67"/>
                  </a:lnTo>
                  <a:lnTo>
                    <a:pt x="1" y="68"/>
                  </a:lnTo>
                  <a:lnTo>
                    <a:pt x="4" y="71"/>
                  </a:lnTo>
                  <a:lnTo>
                    <a:pt x="9" y="71"/>
                  </a:lnTo>
                  <a:lnTo>
                    <a:pt x="10" y="69"/>
                  </a:lnTo>
                  <a:lnTo>
                    <a:pt x="11" y="67"/>
                  </a:lnTo>
                  <a:lnTo>
                    <a:pt x="11" y="67"/>
                  </a:lnTo>
                  <a:lnTo>
                    <a:pt x="23" y="37"/>
                  </a:lnTo>
                  <a:lnTo>
                    <a:pt x="23" y="37"/>
                  </a:lnTo>
                  <a:lnTo>
                    <a:pt x="26" y="29"/>
                  </a:lnTo>
                  <a:lnTo>
                    <a:pt x="31" y="21"/>
                  </a:lnTo>
                  <a:lnTo>
                    <a:pt x="35" y="15"/>
                  </a:lnTo>
                  <a:lnTo>
                    <a:pt x="38" y="7"/>
                  </a:lnTo>
                  <a:lnTo>
                    <a:pt x="38" y="7"/>
                  </a:lnTo>
                  <a:lnTo>
                    <a:pt x="39" y="4"/>
                  </a:lnTo>
                  <a:lnTo>
                    <a:pt x="38" y="1"/>
                  </a:lnTo>
                  <a:lnTo>
                    <a:pt x="36" y="0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28" y="1"/>
                  </a:lnTo>
                  <a:lnTo>
                    <a:pt x="27" y="3"/>
                  </a:lnTo>
                  <a:lnTo>
                    <a:pt x="27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 sz="2400"/>
            </a:p>
          </p:txBody>
        </p:sp>
        <p:sp>
          <p:nvSpPr>
            <p:cNvPr id="92" name="Freeform 801"/>
            <p:cNvSpPr/>
            <p:nvPr/>
          </p:nvSpPr>
          <p:spPr bwMode="auto">
            <a:xfrm>
              <a:off x="4394201" y="3375025"/>
              <a:ext cx="12700" cy="25400"/>
            </a:xfrm>
            <a:custGeom>
              <a:cxnLst>
                <a:cxn ang="0">
                  <a:pos x="24" y="4"/>
                </a:cxn>
                <a:cxn ang="0">
                  <a:pos x="24" y="4"/>
                </a:cxn>
                <a:cxn ang="0">
                  <a:pos x="23" y="8"/>
                </a:cxn>
                <a:cxn ang="0">
                  <a:pos x="21" y="11"/>
                </a:cxn>
                <a:cxn ang="0">
                  <a:pos x="17" y="16"/>
                </a:cxn>
                <a:cxn ang="0">
                  <a:pos x="17" y="16"/>
                </a:cxn>
                <a:cxn ang="0">
                  <a:pos x="13" y="23"/>
                </a:cxn>
                <a:cxn ang="0">
                  <a:pos x="11" y="29"/>
                </a:cxn>
                <a:cxn ang="0">
                  <a:pos x="11" y="29"/>
                </a:cxn>
                <a:cxn ang="0">
                  <a:pos x="7" y="36"/>
                </a:cxn>
                <a:cxn ang="0">
                  <a:pos x="3" y="44"/>
                </a:cxn>
                <a:cxn ang="0">
                  <a:pos x="2" y="51"/>
                </a:cxn>
                <a:cxn ang="0">
                  <a:pos x="0" y="59"/>
                </a:cxn>
                <a:cxn ang="0">
                  <a:pos x="0" y="59"/>
                </a:cxn>
                <a:cxn ang="0">
                  <a:pos x="0" y="62"/>
                </a:cxn>
                <a:cxn ang="0">
                  <a:pos x="2" y="63"/>
                </a:cxn>
                <a:cxn ang="0">
                  <a:pos x="6" y="65"/>
                </a:cxn>
                <a:cxn ang="0">
                  <a:pos x="9" y="63"/>
                </a:cxn>
                <a:cxn ang="0">
                  <a:pos x="11" y="62"/>
                </a:cxn>
                <a:cxn ang="0">
                  <a:pos x="12" y="59"/>
                </a:cxn>
                <a:cxn ang="0">
                  <a:pos x="12" y="59"/>
                </a:cxn>
                <a:cxn ang="0">
                  <a:pos x="13" y="51"/>
                </a:cxn>
                <a:cxn ang="0">
                  <a:pos x="15" y="44"/>
                </a:cxn>
                <a:cxn ang="0">
                  <a:pos x="15" y="44"/>
                </a:cxn>
                <a:cxn ang="0">
                  <a:pos x="20" y="37"/>
                </a:cxn>
                <a:cxn ang="0">
                  <a:pos x="23" y="33"/>
                </a:cxn>
                <a:cxn ang="0">
                  <a:pos x="23" y="31"/>
                </a:cxn>
                <a:cxn ang="0">
                  <a:pos x="23" y="31"/>
                </a:cxn>
                <a:cxn ang="0">
                  <a:pos x="25" y="24"/>
                </a:cxn>
                <a:cxn ang="0">
                  <a:pos x="29" y="19"/>
                </a:cxn>
                <a:cxn ang="0">
                  <a:pos x="33" y="14"/>
                </a:cxn>
                <a:cxn ang="0">
                  <a:pos x="34" y="7"/>
                </a:cxn>
                <a:cxn ang="0">
                  <a:pos x="34" y="7"/>
                </a:cxn>
                <a:cxn ang="0">
                  <a:pos x="34" y="4"/>
                </a:cxn>
                <a:cxn ang="0">
                  <a:pos x="33" y="3"/>
                </a:cxn>
                <a:cxn ang="0">
                  <a:pos x="30" y="0"/>
                </a:cxn>
                <a:cxn ang="0">
                  <a:pos x="28" y="0"/>
                </a:cxn>
                <a:cxn ang="0">
                  <a:pos x="26" y="0"/>
                </a:cxn>
                <a:cxn ang="0">
                  <a:pos x="24" y="2"/>
                </a:cxn>
                <a:cxn ang="0">
                  <a:pos x="24" y="4"/>
                </a:cxn>
                <a:cxn ang="0">
                  <a:pos x="24" y="4"/>
                </a:cxn>
              </a:cxnLst>
              <a:rect b="b" l="0" r="r" t="0"/>
              <a:pathLst>
                <a:path h="65" w="34">
                  <a:moveTo>
                    <a:pt x="24" y="4"/>
                  </a:moveTo>
                  <a:lnTo>
                    <a:pt x="24" y="4"/>
                  </a:lnTo>
                  <a:lnTo>
                    <a:pt x="23" y="8"/>
                  </a:lnTo>
                  <a:lnTo>
                    <a:pt x="21" y="11"/>
                  </a:lnTo>
                  <a:lnTo>
                    <a:pt x="17" y="16"/>
                  </a:lnTo>
                  <a:lnTo>
                    <a:pt x="17" y="16"/>
                  </a:lnTo>
                  <a:lnTo>
                    <a:pt x="13" y="23"/>
                  </a:lnTo>
                  <a:lnTo>
                    <a:pt x="11" y="29"/>
                  </a:lnTo>
                  <a:lnTo>
                    <a:pt x="11" y="29"/>
                  </a:lnTo>
                  <a:lnTo>
                    <a:pt x="7" y="36"/>
                  </a:lnTo>
                  <a:lnTo>
                    <a:pt x="3" y="44"/>
                  </a:lnTo>
                  <a:lnTo>
                    <a:pt x="2" y="51"/>
                  </a:lnTo>
                  <a:lnTo>
                    <a:pt x="0" y="59"/>
                  </a:lnTo>
                  <a:lnTo>
                    <a:pt x="0" y="59"/>
                  </a:lnTo>
                  <a:lnTo>
                    <a:pt x="0" y="62"/>
                  </a:lnTo>
                  <a:lnTo>
                    <a:pt x="2" y="63"/>
                  </a:lnTo>
                  <a:lnTo>
                    <a:pt x="6" y="65"/>
                  </a:lnTo>
                  <a:lnTo>
                    <a:pt x="9" y="63"/>
                  </a:lnTo>
                  <a:lnTo>
                    <a:pt x="11" y="62"/>
                  </a:lnTo>
                  <a:lnTo>
                    <a:pt x="12" y="59"/>
                  </a:lnTo>
                  <a:lnTo>
                    <a:pt x="12" y="59"/>
                  </a:lnTo>
                  <a:lnTo>
                    <a:pt x="13" y="51"/>
                  </a:lnTo>
                  <a:lnTo>
                    <a:pt x="15" y="44"/>
                  </a:lnTo>
                  <a:lnTo>
                    <a:pt x="15" y="44"/>
                  </a:lnTo>
                  <a:lnTo>
                    <a:pt x="20" y="37"/>
                  </a:lnTo>
                  <a:lnTo>
                    <a:pt x="23" y="33"/>
                  </a:lnTo>
                  <a:lnTo>
                    <a:pt x="23" y="31"/>
                  </a:lnTo>
                  <a:lnTo>
                    <a:pt x="23" y="31"/>
                  </a:lnTo>
                  <a:lnTo>
                    <a:pt x="25" y="24"/>
                  </a:lnTo>
                  <a:lnTo>
                    <a:pt x="29" y="19"/>
                  </a:lnTo>
                  <a:lnTo>
                    <a:pt x="33" y="14"/>
                  </a:lnTo>
                  <a:lnTo>
                    <a:pt x="34" y="7"/>
                  </a:lnTo>
                  <a:lnTo>
                    <a:pt x="34" y="7"/>
                  </a:lnTo>
                  <a:lnTo>
                    <a:pt x="34" y="4"/>
                  </a:lnTo>
                  <a:lnTo>
                    <a:pt x="33" y="3"/>
                  </a:lnTo>
                  <a:lnTo>
                    <a:pt x="30" y="0"/>
                  </a:lnTo>
                  <a:lnTo>
                    <a:pt x="28" y="0"/>
                  </a:lnTo>
                  <a:lnTo>
                    <a:pt x="26" y="0"/>
                  </a:lnTo>
                  <a:lnTo>
                    <a:pt x="24" y="2"/>
                  </a:lnTo>
                  <a:lnTo>
                    <a:pt x="24" y="4"/>
                  </a:lnTo>
                  <a:lnTo>
                    <a:pt x="24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 sz="2400"/>
            </a:p>
          </p:txBody>
        </p:sp>
        <p:sp>
          <p:nvSpPr>
            <p:cNvPr id="93" name="Freeform 802"/>
            <p:cNvSpPr/>
            <p:nvPr/>
          </p:nvSpPr>
          <p:spPr bwMode="auto">
            <a:xfrm>
              <a:off x="4421188" y="3376613"/>
              <a:ext cx="14288" cy="28575"/>
            </a:xfrm>
            <a:custGeom>
              <a:cxnLst>
                <a:cxn ang="0">
                  <a:pos x="27" y="3"/>
                </a:cxn>
                <a:cxn ang="0">
                  <a:pos x="27" y="3"/>
                </a:cxn>
                <a:cxn ang="0">
                  <a:pos x="17" y="17"/>
                </a:cxn>
                <a:cxn ang="0">
                  <a:pos x="8" y="33"/>
                </a:cxn>
                <a:cxn ang="0">
                  <a:pos x="4" y="41"/>
                </a:cxn>
                <a:cxn ang="0">
                  <a:pos x="1" y="48"/>
                </a:cxn>
                <a:cxn ang="0">
                  <a:pos x="0" y="58"/>
                </a:cxn>
                <a:cxn ang="0">
                  <a:pos x="0" y="68"/>
                </a:cxn>
                <a:cxn ang="0">
                  <a:pos x="0" y="68"/>
                </a:cxn>
                <a:cxn ang="0">
                  <a:pos x="0" y="69"/>
                </a:cxn>
                <a:cxn ang="0">
                  <a:pos x="1" y="72"/>
                </a:cxn>
                <a:cxn ang="0">
                  <a:pos x="5" y="73"/>
                </a:cxn>
                <a:cxn ang="0">
                  <a:pos x="9" y="72"/>
                </a:cxn>
                <a:cxn ang="0">
                  <a:pos x="10" y="69"/>
                </a:cxn>
                <a:cxn ang="0">
                  <a:pos x="10" y="68"/>
                </a:cxn>
                <a:cxn ang="0">
                  <a:pos x="10" y="68"/>
                </a:cxn>
                <a:cxn ang="0">
                  <a:pos x="11" y="59"/>
                </a:cxn>
                <a:cxn ang="0">
                  <a:pos x="13" y="51"/>
                </a:cxn>
                <a:cxn ang="0">
                  <a:pos x="15" y="45"/>
                </a:cxn>
                <a:cxn ang="0">
                  <a:pos x="18" y="37"/>
                </a:cxn>
                <a:cxn ang="0">
                  <a:pos x="26" y="24"/>
                </a:cxn>
                <a:cxn ang="0">
                  <a:pos x="35" y="11"/>
                </a:cxn>
                <a:cxn ang="0">
                  <a:pos x="35" y="11"/>
                </a:cxn>
                <a:cxn ang="0">
                  <a:pos x="36" y="8"/>
                </a:cxn>
                <a:cxn ang="0">
                  <a:pos x="36" y="7"/>
                </a:cxn>
                <a:cxn ang="0">
                  <a:pos x="35" y="3"/>
                </a:cxn>
                <a:cxn ang="0">
                  <a:pos x="34" y="1"/>
                </a:cxn>
                <a:cxn ang="0">
                  <a:pos x="31" y="0"/>
                </a:cxn>
                <a:cxn ang="0">
                  <a:pos x="30" y="1"/>
                </a:cxn>
                <a:cxn ang="0">
                  <a:pos x="27" y="3"/>
                </a:cxn>
                <a:cxn ang="0">
                  <a:pos x="27" y="3"/>
                </a:cxn>
              </a:cxnLst>
              <a:rect b="b" l="0" r="r" t="0"/>
              <a:pathLst>
                <a:path h="73" w="36">
                  <a:moveTo>
                    <a:pt x="27" y="3"/>
                  </a:moveTo>
                  <a:lnTo>
                    <a:pt x="27" y="3"/>
                  </a:lnTo>
                  <a:lnTo>
                    <a:pt x="17" y="17"/>
                  </a:lnTo>
                  <a:lnTo>
                    <a:pt x="8" y="33"/>
                  </a:lnTo>
                  <a:lnTo>
                    <a:pt x="4" y="41"/>
                  </a:lnTo>
                  <a:lnTo>
                    <a:pt x="1" y="48"/>
                  </a:lnTo>
                  <a:lnTo>
                    <a:pt x="0" y="58"/>
                  </a:lnTo>
                  <a:lnTo>
                    <a:pt x="0" y="68"/>
                  </a:lnTo>
                  <a:lnTo>
                    <a:pt x="0" y="68"/>
                  </a:lnTo>
                  <a:lnTo>
                    <a:pt x="0" y="69"/>
                  </a:lnTo>
                  <a:lnTo>
                    <a:pt x="1" y="72"/>
                  </a:lnTo>
                  <a:lnTo>
                    <a:pt x="5" y="73"/>
                  </a:lnTo>
                  <a:lnTo>
                    <a:pt x="9" y="72"/>
                  </a:lnTo>
                  <a:lnTo>
                    <a:pt x="10" y="69"/>
                  </a:lnTo>
                  <a:lnTo>
                    <a:pt x="10" y="68"/>
                  </a:lnTo>
                  <a:lnTo>
                    <a:pt x="10" y="68"/>
                  </a:lnTo>
                  <a:lnTo>
                    <a:pt x="11" y="59"/>
                  </a:lnTo>
                  <a:lnTo>
                    <a:pt x="13" y="51"/>
                  </a:lnTo>
                  <a:lnTo>
                    <a:pt x="15" y="45"/>
                  </a:lnTo>
                  <a:lnTo>
                    <a:pt x="18" y="37"/>
                  </a:lnTo>
                  <a:lnTo>
                    <a:pt x="26" y="24"/>
                  </a:lnTo>
                  <a:lnTo>
                    <a:pt x="35" y="11"/>
                  </a:lnTo>
                  <a:lnTo>
                    <a:pt x="35" y="11"/>
                  </a:lnTo>
                  <a:lnTo>
                    <a:pt x="36" y="8"/>
                  </a:lnTo>
                  <a:lnTo>
                    <a:pt x="36" y="7"/>
                  </a:lnTo>
                  <a:lnTo>
                    <a:pt x="35" y="3"/>
                  </a:lnTo>
                  <a:lnTo>
                    <a:pt x="34" y="1"/>
                  </a:lnTo>
                  <a:lnTo>
                    <a:pt x="31" y="0"/>
                  </a:lnTo>
                  <a:lnTo>
                    <a:pt x="30" y="1"/>
                  </a:lnTo>
                  <a:lnTo>
                    <a:pt x="27" y="3"/>
                  </a:lnTo>
                  <a:lnTo>
                    <a:pt x="27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 sz="2400"/>
            </a:p>
          </p:txBody>
        </p:sp>
        <p:sp>
          <p:nvSpPr>
            <p:cNvPr id="94" name="Freeform 803"/>
            <p:cNvSpPr/>
            <p:nvPr/>
          </p:nvSpPr>
          <p:spPr bwMode="auto">
            <a:xfrm>
              <a:off x="4446588" y="3363913"/>
              <a:ext cx="19050" cy="31750"/>
            </a:xfrm>
            <a:custGeom>
              <a:cxnLst>
                <a:cxn ang="0">
                  <a:pos x="35" y="3"/>
                </a:cxn>
                <a:cxn ang="0">
                  <a:pos x="35" y="3"/>
                </a:cxn>
                <a:cxn ang="0">
                  <a:pos x="25" y="20"/>
                </a:cxn>
                <a:cxn ang="0">
                  <a:pos x="15" y="38"/>
                </a:cxn>
                <a:cxn ang="0">
                  <a:pos x="8" y="57"/>
                </a:cxn>
                <a:cxn ang="0">
                  <a:pos x="0" y="76"/>
                </a:cxn>
                <a:cxn ang="0">
                  <a:pos x="0" y="76"/>
                </a:cxn>
                <a:cxn ang="0">
                  <a:pos x="0" y="79"/>
                </a:cxn>
                <a:cxn ang="0">
                  <a:pos x="0" y="80"/>
                </a:cxn>
                <a:cxn ang="0">
                  <a:pos x="2" y="81"/>
                </a:cxn>
                <a:cxn ang="0">
                  <a:pos x="4" y="83"/>
                </a:cxn>
                <a:cxn ang="0">
                  <a:pos x="8" y="83"/>
                </a:cxn>
                <a:cxn ang="0">
                  <a:pos x="10" y="81"/>
                </a:cxn>
                <a:cxn ang="0">
                  <a:pos x="12" y="79"/>
                </a:cxn>
                <a:cxn ang="0">
                  <a:pos x="12" y="79"/>
                </a:cxn>
                <a:cxn ang="0">
                  <a:pos x="18" y="61"/>
                </a:cxn>
                <a:cxn ang="0">
                  <a:pos x="26" y="42"/>
                </a:cxn>
                <a:cxn ang="0">
                  <a:pos x="35" y="25"/>
                </a:cxn>
                <a:cxn ang="0">
                  <a:pos x="44" y="8"/>
                </a:cxn>
                <a:cxn ang="0">
                  <a:pos x="44" y="8"/>
                </a:cxn>
                <a:cxn ang="0">
                  <a:pos x="46" y="6"/>
                </a:cxn>
                <a:cxn ang="0">
                  <a:pos x="46" y="4"/>
                </a:cxn>
                <a:cxn ang="0">
                  <a:pos x="43" y="0"/>
                </a:cxn>
                <a:cxn ang="0">
                  <a:pos x="39" y="0"/>
                </a:cxn>
                <a:cxn ang="0">
                  <a:pos x="36" y="0"/>
                </a:cxn>
                <a:cxn ang="0">
                  <a:pos x="35" y="3"/>
                </a:cxn>
                <a:cxn ang="0">
                  <a:pos x="35" y="3"/>
                </a:cxn>
              </a:cxnLst>
              <a:rect b="b" l="0" r="r" t="0"/>
              <a:pathLst>
                <a:path h="83" w="46">
                  <a:moveTo>
                    <a:pt x="35" y="3"/>
                  </a:moveTo>
                  <a:lnTo>
                    <a:pt x="35" y="3"/>
                  </a:lnTo>
                  <a:lnTo>
                    <a:pt x="25" y="20"/>
                  </a:lnTo>
                  <a:lnTo>
                    <a:pt x="15" y="38"/>
                  </a:lnTo>
                  <a:lnTo>
                    <a:pt x="8" y="57"/>
                  </a:lnTo>
                  <a:lnTo>
                    <a:pt x="0" y="76"/>
                  </a:lnTo>
                  <a:lnTo>
                    <a:pt x="0" y="76"/>
                  </a:lnTo>
                  <a:lnTo>
                    <a:pt x="0" y="79"/>
                  </a:lnTo>
                  <a:lnTo>
                    <a:pt x="0" y="80"/>
                  </a:lnTo>
                  <a:lnTo>
                    <a:pt x="2" y="81"/>
                  </a:lnTo>
                  <a:lnTo>
                    <a:pt x="4" y="83"/>
                  </a:lnTo>
                  <a:lnTo>
                    <a:pt x="8" y="83"/>
                  </a:lnTo>
                  <a:lnTo>
                    <a:pt x="10" y="81"/>
                  </a:lnTo>
                  <a:lnTo>
                    <a:pt x="12" y="79"/>
                  </a:lnTo>
                  <a:lnTo>
                    <a:pt x="12" y="79"/>
                  </a:lnTo>
                  <a:lnTo>
                    <a:pt x="18" y="61"/>
                  </a:lnTo>
                  <a:lnTo>
                    <a:pt x="26" y="42"/>
                  </a:lnTo>
                  <a:lnTo>
                    <a:pt x="35" y="25"/>
                  </a:lnTo>
                  <a:lnTo>
                    <a:pt x="44" y="8"/>
                  </a:lnTo>
                  <a:lnTo>
                    <a:pt x="44" y="8"/>
                  </a:lnTo>
                  <a:lnTo>
                    <a:pt x="46" y="6"/>
                  </a:lnTo>
                  <a:lnTo>
                    <a:pt x="46" y="4"/>
                  </a:lnTo>
                  <a:lnTo>
                    <a:pt x="43" y="0"/>
                  </a:lnTo>
                  <a:lnTo>
                    <a:pt x="39" y="0"/>
                  </a:lnTo>
                  <a:lnTo>
                    <a:pt x="36" y="0"/>
                  </a:lnTo>
                  <a:lnTo>
                    <a:pt x="35" y="3"/>
                  </a:lnTo>
                  <a:lnTo>
                    <a:pt x="35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 sz="2400"/>
            </a:p>
          </p:txBody>
        </p:sp>
        <p:sp>
          <p:nvSpPr>
            <p:cNvPr id="95" name="Freeform 804"/>
            <p:cNvSpPr/>
            <p:nvPr/>
          </p:nvSpPr>
          <p:spPr bwMode="auto">
            <a:xfrm>
              <a:off x="4476751" y="3340100"/>
              <a:ext cx="14288" cy="33338"/>
            </a:xfrm>
            <a:custGeom>
              <a:cxnLst>
                <a:cxn ang="0">
                  <a:pos x="23" y="4"/>
                </a:cxn>
                <a:cxn ang="0">
                  <a:pos x="23" y="4"/>
                </a:cxn>
                <a:cxn ang="0">
                  <a:pos x="19" y="21"/>
                </a:cxn>
                <a:cxn ang="0">
                  <a:pos x="19" y="21"/>
                </a:cxn>
                <a:cxn ang="0">
                  <a:pos x="15" y="30"/>
                </a:cxn>
                <a:cxn ang="0">
                  <a:pos x="11" y="38"/>
                </a:cxn>
                <a:cxn ang="0">
                  <a:pos x="11" y="38"/>
                </a:cxn>
                <a:cxn ang="0">
                  <a:pos x="7" y="56"/>
                </a:cxn>
                <a:cxn ang="0">
                  <a:pos x="5" y="67"/>
                </a:cxn>
                <a:cxn ang="0">
                  <a:pos x="1" y="74"/>
                </a:cxn>
                <a:cxn ang="0">
                  <a:pos x="1" y="74"/>
                </a:cxn>
                <a:cxn ang="0">
                  <a:pos x="0" y="77"/>
                </a:cxn>
                <a:cxn ang="0">
                  <a:pos x="0" y="80"/>
                </a:cxn>
                <a:cxn ang="0">
                  <a:pos x="2" y="82"/>
                </a:cxn>
                <a:cxn ang="0">
                  <a:pos x="7" y="84"/>
                </a:cxn>
                <a:cxn ang="0">
                  <a:pos x="9" y="82"/>
                </a:cxn>
                <a:cxn ang="0">
                  <a:pos x="10" y="81"/>
                </a:cxn>
                <a:cxn ang="0">
                  <a:pos x="10" y="81"/>
                </a:cxn>
                <a:cxn ang="0">
                  <a:pos x="14" y="72"/>
                </a:cxn>
                <a:cxn ang="0">
                  <a:pos x="18" y="63"/>
                </a:cxn>
                <a:cxn ang="0">
                  <a:pos x="22" y="44"/>
                </a:cxn>
                <a:cxn ang="0">
                  <a:pos x="22" y="44"/>
                </a:cxn>
                <a:cxn ang="0">
                  <a:pos x="24" y="36"/>
                </a:cxn>
                <a:cxn ang="0">
                  <a:pos x="28" y="29"/>
                </a:cxn>
                <a:cxn ang="0">
                  <a:pos x="28" y="29"/>
                </a:cxn>
                <a:cxn ang="0">
                  <a:pos x="31" y="18"/>
                </a:cxn>
                <a:cxn ang="0">
                  <a:pos x="34" y="6"/>
                </a:cxn>
                <a:cxn ang="0">
                  <a:pos x="34" y="6"/>
                </a:cxn>
                <a:cxn ang="0">
                  <a:pos x="34" y="4"/>
                </a:cxn>
                <a:cxn ang="0">
                  <a:pos x="34" y="2"/>
                </a:cxn>
                <a:cxn ang="0">
                  <a:pos x="30" y="0"/>
                </a:cxn>
                <a:cxn ang="0">
                  <a:pos x="26" y="0"/>
                </a:cxn>
                <a:cxn ang="0">
                  <a:pos x="24" y="1"/>
                </a:cxn>
                <a:cxn ang="0">
                  <a:pos x="23" y="4"/>
                </a:cxn>
                <a:cxn ang="0">
                  <a:pos x="23" y="4"/>
                </a:cxn>
              </a:cxnLst>
              <a:rect b="b" l="0" r="r" t="0"/>
              <a:pathLst>
                <a:path h="84" w="34">
                  <a:moveTo>
                    <a:pt x="23" y="4"/>
                  </a:moveTo>
                  <a:lnTo>
                    <a:pt x="23" y="4"/>
                  </a:lnTo>
                  <a:lnTo>
                    <a:pt x="19" y="21"/>
                  </a:lnTo>
                  <a:lnTo>
                    <a:pt x="19" y="21"/>
                  </a:lnTo>
                  <a:lnTo>
                    <a:pt x="15" y="30"/>
                  </a:lnTo>
                  <a:lnTo>
                    <a:pt x="11" y="38"/>
                  </a:lnTo>
                  <a:lnTo>
                    <a:pt x="11" y="38"/>
                  </a:lnTo>
                  <a:lnTo>
                    <a:pt x="7" y="56"/>
                  </a:lnTo>
                  <a:lnTo>
                    <a:pt x="5" y="67"/>
                  </a:lnTo>
                  <a:lnTo>
                    <a:pt x="1" y="74"/>
                  </a:lnTo>
                  <a:lnTo>
                    <a:pt x="1" y="74"/>
                  </a:lnTo>
                  <a:lnTo>
                    <a:pt x="0" y="77"/>
                  </a:lnTo>
                  <a:lnTo>
                    <a:pt x="0" y="80"/>
                  </a:lnTo>
                  <a:lnTo>
                    <a:pt x="2" y="82"/>
                  </a:lnTo>
                  <a:lnTo>
                    <a:pt x="7" y="84"/>
                  </a:lnTo>
                  <a:lnTo>
                    <a:pt x="9" y="82"/>
                  </a:lnTo>
                  <a:lnTo>
                    <a:pt x="10" y="81"/>
                  </a:lnTo>
                  <a:lnTo>
                    <a:pt x="10" y="81"/>
                  </a:lnTo>
                  <a:lnTo>
                    <a:pt x="14" y="72"/>
                  </a:lnTo>
                  <a:lnTo>
                    <a:pt x="18" y="63"/>
                  </a:lnTo>
                  <a:lnTo>
                    <a:pt x="22" y="44"/>
                  </a:lnTo>
                  <a:lnTo>
                    <a:pt x="22" y="44"/>
                  </a:lnTo>
                  <a:lnTo>
                    <a:pt x="24" y="36"/>
                  </a:lnTo>
                  <a:lnTo>
                    <a:pt x="28" y="29"/>
                  </a:lnTo>
                  <a:lnTo>
                    <a:pt x="28" y="29"/>
                  </a:lnTo>
                  <a:lnTo>
                    <a:pt x="31" y="18"/>
                  </a:lnTo>
                  <a:lnTo>
                    <a:pt x="34" y="6"/>
                  </a:lnTo>
                  <a:lnTo>
                    <a:pt x="34" y="6"/>
                  </a:lnTo>
                  <a:lnTo>
                    <a:pt x="34" y="4"/>
                  </a:lnTo>
                  <a:lnTo>
                    <a:pt x="34" y="2"/>
                  </a:lnTo>
                  <a:lnTo>
                    <a:pt x="30" y="0"/>
                  </a:lnTo>
                  <a:lnTo>
                    <a:pt x="26" y="0"/>
                  </a:lnTo>
                  <a:lnTo>
                    <a:pt x="24" y="1"/>
                  </a:lnTo>
                  <a:lnTo>
                    <a:pt x="23" y="4"/>
                  </a:lnTo>
                  <a:lnTo>
                    <a:pt x="23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 sz="2400"/>
            </a:p>
          </p:txBody>
        </p:sp>
        <p:sp>
          <p:nvSpPr>
            <p:cNvPr id="96" name="Freeform 805"/>
            <p:cNvSpPr/>
            <p:nvPr/>
          </p:nvSpPr>
          <p:spPr bwMode="auto">
            <a:xfrm>
              <a:off x="4522788" y="3330575"/>
              <a:ext cx="11113" cy="25400"/>
            </a:xfrm>
            <a:custGeom>
              <a:cxnLst>
                <a:cxn ang="0">
                  <a:pos x="19" y="3"/>
                </a:cxn>
                <a:cxn ang="0">
                  <a:pos x="19" y="3"/>
                </a:cxn>
                <a:cxn ang="0">
                  <a:pos x="10" y="15"/>
                </a:cxn>
                <a:cxn ang="0">
                  <a:pos x="5" y="28"/>
                </a:cxn>
                <a:cxn ang="0">
                  <a:pos x="1" y="41"/>
                </a:cxn>
                <a:cxn ang="0">
                  <a:pos x="0" y="57"/>
                </a:cxn>
                <a:cxn ang="0">
                  <a:pos x="0" y="57"/>
                </a:cxn>
                <a:cxn ang="0">
                  <a:pos x="0" y="58"/>
                </a:cxn>
                <a:cxn ang="0">
                  <a:pos x="1" y="60"/>
                </a:cxn>
                <a:cxn ang="0">
                  <a:pos x="5" y="62"/>
                </a:cxn>
                <a:cxn ang="0">
                  <a:pos x="9" y="60"/>
                </a:cxn>
                <a:cxn ang="0">
                  <a:pos x="10" y="58"/>
                </a:cxn>
                <a:cxn ang="0">
                  <a:pos x="10" y="57"/>
                </a:cxn>
                <a:cxn ang="0">
                  <a:pos x="10" y="57"/>
                </a:cxn>
                <a:cxn ang="0">
                  <a:pos x="12" y="43"/>
                </a:cxn>
                <a:cxn ang="0">
                  <a:pos x="15" y="32"/>
                </a:cxn>
                <a:cxn ang="0">
                  <a:pos x="21" y="20"/>
                </a:cxn>
                <a:cxn ang="0">
                  <a:pos x="29" y="11"/>
                </a:cxn>
                <a:cxn ang="0">
                  <a:pos x="29" y="11"/>
                </a:cxn>
                <a:cxn ang="0">
                  <a:pos x="30" y="8"/>
                </a:cxn>
                <a:cxn ang="0">
                  <a:pos x="30" y="5"/>
                </a:cxn>
                <a:cxn ang="0">
                  <a:pos x="27" y="3"/>
                </a:cxn>
                <a:cxn ang="0">
                  <a:pos x="23" y="0"/>
                </a:cxn>
                <a:cxn ang="0">
                  <a:pos x="22" y="2"/>
                </a:cxn>
                <a:cxn ang="0">
                  <a:pos x="19" y="3"/>
                </a:cxn>
                <a:cxn ang="0">
                  <a:pos x="19" y="3"/>
                </a:cxn>
              </a:cxnLst>
              <a:rect b="b" l="0" r="r" t="0"/>
              <a:pathLst>
                <a:path h="62" w="30">
                  <a:moveTo>
                    <a:pt x="19" y="3"/>
                  </a:moveTo>
                  <a:lnTo>
                    <a:pt x="19" y="3"/>
                  </a:lnTo>
                  <a:lnTo>
                    <a:pt x="10" y="15"/>
                  </a:lnTo>
                  <a:lnTo>
                    <a:pt x="5" y="28"/>
                  </a:lnTo>
                  <a:lnTo>
                    <a:pt x="1" y="41"/>
                  </a:lnTo>
                  <a:lnTo>
                    <a:pt x="0" y="57"/>
                  </a:lnTo>
                  <a:lnTo>
                    <a:pt x="0" y="57"/>
                  </a:lnTo>
                  <a:lnTo>
                    <a:pt x="0" y="58"/>
                  </a:lnTo>
                  <a:lnTo>
                    <a:pt x="1" y="60"/>
                  </a:lnTo>
                  <a:lnTo>
                    <a:pt x="5" y="62"/>
                  </a:lnTo>
                  <a:lnTo>
                    <a:pt x="9" y="60"/>
                  </a:lnTo>
                  <a:lnTo>
                    <a:pt x="10" y="58"/>
                  </a:lnTo>
                  <a:lnTo>
                    <a:pt x="10" y="57"/>
                  </a:lnTo>
                  <a:lnTo>
                    <a:pt x="10" y="57"/>
                  </a:lnTo>
                  <a:lnTo>
                    <a:pt x="12" y="43"/>
                  </a:lnTo>
                  <a:lnTo>
                    <a:pt x="15" y="32"/>
                  </a:lnTo>
                  <a:lnTo>
                    <a:pt x="21" y="20"/>
                  </a:lnTo>
                  <a:lnTo>
                    <a:pt x="29" y="11"/>
                  </a:lnTo>
                  <a:lnTo>
                    <a:pt x="29" y="11"/>
                  </a:lnTo>
                  <a:lnTo>
                    <a:pt x="30" y="8"/>
                  </a:lnTo>
                  <a:lnTo>
                    <a:pt x="30" y="5"/>
                  </a:lnTo>
                  <a:lnTo>
                    <a:pt x="27" y="3"/>
                  </a:lnTo>
                  <a:lnTo>
                    <a:pt x="23" y="0"/>
                  </a:lnTo>
                  <a:lnTo>
                    <a:pt x="22" y="2"/>
                  </a:lnTo>
                  <a:lnTo>
                    <a:pt x="19" y="3"/>
                  </a:lnTo>
                  <a:lnTo>
                    <a:pt x="19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 sz="2400"/>
            </a:p>
          </p:txBody>
        </p:sp>
        <p:sp>
          <p:nvSpPr>
            <p:cNvPr id="97" name="Freeform 806"/>
            <p:cNvSpPr/>
            <p:nvPr/>
          </p:nvSpPr>
          <p:spPr bwMode="auto">
            <a:xfrm>
              <a:off x="4552951" y="3344863"/>
              <a:ext cx="7938" cy="25400"/>
            </a:xfrm>
            <a:custGeom>
              <a:cxnLst>
                <a:cxn ang="0">
                  <a:pos x="11" y="4"/>
                </a:cxn>
                <a:cxn ang="0">
                  <a:pos x="11" y="4"/>
                </a:cxn>
                <a:cxn ang="0">
                  <a:pos x="9" y="11"/>
                </a:cxn>
                <a:cxn ang="0">
                  <a:pos x="7" y="17"/>
                </a:cxn>
                <a:cxn ang="0">
                  <a:pos x="6" y="30"/>
                </a:cxn>
                <a:cxn ang="0">
                  <a:pos x="4" y="43"/>
                </a:cxn>
                <a:cxn ang="0">
                  <a:pos x="2" y="50"/>
                </a:cxn>
                <a:cxn ang="0">
                  <a:pos x="0" y="57"/>
                </a:cxn>
                <a:cxn ang="0">
                  <a:pos x="0" y="57"/>
                </a:cxn>
                <a:cxn ang="0">
                  <a:pos x="0" y="59"/>
                </a:cxn>
                <a:cxn ang="0">
                  <a:pos x="0" y="62"/>
                </a:cxn>
                <a:cxn ang="0">
                  <a:pos x="2" y="64"/>
                </a:cxn>
                <a:cxn ang="0">
                  <a:pos x="5" y="66"/>
                </a:cxn>
                <a:cxn ang="0">
                  <a:pos x="6" y="66"/>
                </a:cxn>
                <a:cxn ang="0">
                  <a:pos x="9" y="64"/>
                </a:cxn>
                <a:cxn ang="0">
                  <a:pos x="10" y="63"/>
                </a:cxn>
                <a:cxn ang="0">
                  <a:pos x="10" y="63"/>
                </a:cxn>
                <a:cxn ang="0">
                  <a:pos x="13" y="57"/>
                </a:cxn>
                <a:cxn ang="0">
                  <a:pos x="14" y="50"/>
                </a:cxn>
                <a:cxn ang="0">
                  <a:pos x="15" y="36"/>
                </a:cxn>
                <a:cxn ang="0">
                  <a:pos x="18" y="23"/>
                </a:cxn>
                <a:cxn ang="0">
                  <a:pos x="19" y="16"/>
                </a:cxn>
                <a:cxn ang="0">
                  <a:pos x="22" y="9"/>
                </a:cxn>
                <a:cxn ang="0">
                  <a:pos x="22" y="9"/>
                </a:cxn>
                <a:cxn ang="0">
                  <a:pos x="22" y="7"/>
                </a:cxn>
                <a:cxn ang="0">
                  <a:pos x="22" y="6"/>
                </a:cxn>
                <a:cxn ang="0">
                  <a:pos x="19" y="2"/>
                </a:cxn>
                <a:cxn ang="0">
                  <a:pos x="17" y="0"/>
                </a:cxn>
                <a:cxn ang="0">
                  <a:pos x="14" y="0"/>
                </a:cxn>
                <a:cxn ang="0">
                  <a:pos x="13" y="2"/>
                </a:cxn>
                <a:cxn ang="0">
                  <a:pos x="11" y="4"/>
                </a:cxn>
                <a:cxn ang="0">
                  <a:pos x="11" y="4"/>
                </a:cxn>
              </a:cxnLst>
              <a:rect b="b" l="0" r="r" t="0"/>
              <a:pathLst>
                <a:path h="66" w="22">
                  <a:moveTo>
                    <a:pt x="11" y="4"/>
                  </a:moveTo>
                  <a:lnTo>
                    <a:pt x="11" y="4"/>
                  </a:lnTo>
                  <a:lnTo>
                    <a:pt x="9" y="11"/>
                  </a:lnTo>
                  <a:lnTo>
                    <a:pt x="7" y="17"/>
                  </a:lnTo>
                  <a:lnTo>
                    <a:pt x="6" y="30"/>
                  </a:lnTo>
                  <a:lnTo>
                    <a:pt x="4" y="43"/>
                  </a:lnTo>
                  <a:lnTo>
                    <a:pt x="2" y="50"/>
                  </a:lnTo>
                  <a:lnTo>
                    <a:pt x="0" y="57"/>
                  </a:lnTo>
                  <a:lnTo>
                    <a:pt x="0" y="57"/>
                  </a:lnTo>
                  <a:lnTo>
                    <a:pt x="0" y="59"/>
                  </a:lnTo>
                  <a:lnTo>
                    <a:pt x="0" y="62"/>
                  </a:lnTo>
                  <a:lnTo>
                    <a:pt x="2" y="64"/>
                  </a:lnTo>
                  <a:lnTo>
                    <a:pt x="5" y="66"/>
                  </a:lnTo>
                  <a:lnTo>
                    <a:pt x="6" y="66"/>
                  </a:lnTo>
                  <a:lnTo>
                    <a:pt x="9" y="64"/>
                  </a:lnTo>
                  <a:lnTo>
                    <a:pt x="10" y="63"/>
                  </a:lnTo>
                  <a:lnTo>
                    <a:pt x="10" y="63"/>
                  </a:lnTo>
                  <a:lnTo>
                    <a:pt x="13" y="57"/>
                  </a:lnTo>
                  <a:lnTo>
                    <a:pt x="14" y="50"/>
                  </a:lnTo>
                  <a:lnTo>
                    <a:pt x="15" y="36"/>
                  </a:lnTo>
                  <a:lnTo>
                    <a:pt x="18" y="23"/>
                  </a:lnTo>
                  <a:lnTo>
                    <a:pt x="19" y="16"/>
                  </a:lnTo>
                  <a:lnTo>
                    <a:pt x="22" y="9"/>
                  </a:lnTo>
                  <a:lnTo>
                    <a:pt x="22" y="9"/>
                  </a:lnTo>
                  <a:lnTo>
                    <a:pt x="22" y="7"/>
                  </a:lnTo>
                  <a:lnTo>
                    <a:pt x="22" y="6"/>
                  </a:lnTo>
                  <a:lnTo>
                    <a:pt x="19" y="2"/>
                  </a:lnTo>
                  <a:lnTo>
                    <a:pt x="17" y="0"/>
                  </a:lnTo>
                  <a:lnTo>
                    <a:pt x="14" y="0"/>
                  </a:lnTo>
                  <a:lnTo>
                    <a:pt x="13" y="2"/>
                  </a:lnTo>
                  <a:lnTo>
                    <a:pt x="11" y="4"/>
                  </a:lnTo>
                  <a:lnTo>
                    <a:pt x="11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 sz="2400"/>
            </a:p>
          </p:txBody>
        </p:sp>
        <p:sp>
          <p:nvSpPr>
            <p:cNvPr id="98" name="Freeform 807"/>
            <p:cNvSpPr/>
            <p:nvPr/>
          </p:nvSpPr>
          <p:spPr bwMode="auto">
            <a:xfrm>
              <a:off x="4575176" y="3357563"/>
              <a:ext cx="12700" cy="23813"/>
            </a:xfrm>
            <a:custGeom>
              <a:cxnLst>
                <a:cxn ang="0">
                  <a:pos x="19" y="4"/>
                </a:cxn>
                <a:cxn ang="0">
                  <a:pos x="19" y="4"/>
                </a:cxn>
                <a:cxn ang="0">
                  <a:pos x="14" y="17"/>
                </a:cxn>
                <a:cxn ang="0">
                  <a:pos x="8" y="28"/>
                </a:cxn>
                <a:cxn ang="0">
                  <a:pos x="2" y="42"/>
                </a:cxn>
                <a:cxn ang="0">
                  <a:pos x="1" y="48"/>
                </a:cxn>
                <a:cxn ang="0">
                  <a:pos x="0" y="55"/>
                </a:cxn>
                <a:cxn ang="0">
                  <a:pos x="0" y="55"/>
                </a:cxn>
                <a:cxn ang="0">
                  <a:pos x="1" y="57"/>
                </a:cxn>
                <a:cxn ang="0">
                  <a:pos x="2" y="59"/>
                </a:cxn>
                <a:cxn ang="0">
                  <a:pos x="6" y="60"/>
                </a:cxn>
                <a:cxn ang="0">
                  <a:pos x="10" y="59"/>
                </a:cxn>
                <a:cxn ang="0">
                  <a:pos x="12" y="57"/>
                </a:cxn>
                <a:cxn ang="0">
                  <a:pos x="12" y="55"/>
                </a:cxn>
                <a:cxn ang="0">
                  <a:pos x="12" y="55"/>
                </a:cxn>
                <a:cxn ang="0">
                  <a:pos x="13" y="48"/>
                </a:cxn>
                <a:cxn ang="0">
                  <a:pos x="14" y="42"/>
                </a:cxn>
                <a:cxn ang="0">
                  <a:pos x="19" y="30"/>
                </a:cxn>
                <a:cxn ang="0">
                  <a:pos x="26" y="18"/>
                </a:cxn>
                <a:cxn ang="0">
                  <a:pos x="30" y="6"/>
                </a:cxn>
                <a:cxn ang="0">
                  <a:pos x="30" y="6"/>
                </a:cxn>
                <a:cxn ang="0">
                  <a:pos x="31" y="4"/>
                </a:cxn>
                <a:cxn ang="0">
                  <a:pos x="30" y="2"/>
                </a:cxn>
                <a:cxn ang="0">
                  <a:pos x="26" y="0"/>
                </a:cxn>
                <a:cxn ang="0">
                  <a:pos x="22" y="0"/>
                </a:cxn>
                <a:cxn ang="0">
                  <a:pos x="21" y="1"/>
                </a:cxn>
                <a:cxn ang="0">
                  <a:pos x="19" y="4"/>
                </a:cxn>
                <a:cxn ang="0">
                  <a:pos x="19" y="4"/>
                </a:cxn>
              </a:cxnLst>
              <a:rect b="b" l="0" r="r" t="0"/>
              <a:pathLst>
                <a:path h="60" w="31">
                  <a:moveTo>
                    <a:pt x="19" y="4"/>
                  </a:moveTo>
                  <a:lnTo>
                    <a:pt x="19" y="4"/>
                  </a:lnTo>
                  <a:lnTo>
                    <a:pt x="14" y="17"/>
                  </a:lnTo>
                  <a:lnTo>
                    <a:pt x="8" y="28"/>
                  </a:lnTo>
                  <a:lnTo>
                    <a:pt x="2" y="42"/>
                  </a:lnTo>
                  <a:lnTo>
                    <a:pt x="1" y="48"/>
                  </a:lnTo>
                  <a:lnTo>
                    <a:pt x="0" y="55"/>
                  </a:lnTo>
                  <a:lnTo>
                    <a:pt x="0" y="55"/>
                  </a:lnTo>
                  <a:lnTo>
                    <a:pt x="1" y="57"/>
                  </a:lnTo>
                  <a:lnTo>
                    <a:pt x="2" y="59"/>
                  </a:lnTo>
                  <a:lnTo>
                    <a:pt x="6" y="60"/>
                  </a:lnTo>
                  <a:lnTo>
                    <a:pt x="10" y="59"/>
                  </a:lnTo>
                  <a:lnTo>
                    <a:pt x="12" y="57"/>
                  </a:lnTo>
                  <a:lnTo>
                    <a:pt x="12" y="55"/>
                  </a:lnTo>
                  <a:lnTo>
                    <a:pt x="12" y="55"/>
                  </a:lnTo>
                  <a:lnTo>
                    <a:pt x="13" y="48"/>
                  </a:lnTo>
                  <a:lnTo>
                    <a:pt x="14" y="42"/>
                  </a:lnTo>
                  <a:lnTo>
                    <a:pt x="19" y="30"/>
                  </a:lnTo>
                  <a:lnTo>
                    <a:pt x="26" y="18"/>
                  </a:lnTo>
                  <a:lnTo>
                    <a:pt x="30" y="6"/>
                  </a:lnTo>
                  <a:lnTo>
                    <a:pt x="30" y="6"/>
                  </a:lnTo>
                  <a:lnTo>
                    <a:pt x="31" y="4"/>
                  </a:lnTo>
                  <a:lnTo>
                    <a:pt x="30" y="2"/>
                  </a:lnTo>
                  <a:lnTo>
                    <a:pt x="26" y="0"/>
                  </a:lnTo>
                  <a:lnTo>
                    <a:pt x="22" y="0"/>
                  </a:lnTo>
                  <a:lnTo>
                    <a:pt x="21" y="1"/>
                  </a:lnTo>
                  <a:lnTo>
                    <a:pt x="19" y="4"/>
                  </a:lnTo>
                  <a:lnTo>
                    <a:pt x="19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 sz="2400"/>
            </a:p>
          </p:txBody>
        </p:sp>
        <p:sp>
          <p:nvSpPr>
            <p:cNvPr id="99" name="Freeform 809"/>
            <p:cNvSpPr/>
            <p:nvPr/>
          </p:nvSpPr>
          <p:spPr bwMode="auto">
            <a:xfrm>
              <a:off x="4598988" y="3362326"/>
              <a:ext cx="7938" cy="22225"/>
            </a:xfrm>
            <a:custGeom>
              <a:cxnLst>
                <a:cxn ang="0">
                  <a:pos x="8" y="6"/>
                </a:cxn>
                <a:cxn ang="0">
                  <a:pos x="8" y="6"/>
                </a:cxn>
                <a:cxn ang="0">
                  <a:pos x="7" y="16"/>
                </a:cxn>
                <a:cxn ang="0">
                  <a:pos x="6" y="28"/>
                </a:cxn>
                <a:cxn ang="0">
                  <a:pos x="0" y="50"/>
                </a:cxn>
                <a:cxn ang="0">
                  <a:pos x="0" y="50"/>
                </a:cxn>
                <a:cxn ang="0">
                  <a:pos x="0" y="53"/>
                </a:cxn>
                <a:cxn ang="0">
                  <a:pos x="2" y="54"/>
                </a:cxn>
                <a:cxn ang="0">
                  <a:pos x="4" y="57"/>
                </a:cxn>
                <a:cxn ang="0">
                  <a:pos x="8" y="57"/>
                </a:cxn>
                <a:cxn ang="0">
                  <a:pos x="11" y="55"/>
                </a:cxn>
                <a:cxn ang="0">
                  <a:pos x="11" y="53"/>
                </a:cxn>
                <a:cxn ang="0">
                  <a:pos x="11" y="53"/>
                </a:cxn>
                <a:cxn ang="0">
                  <a:pos x="16" y="29"/>
                </a:cxn>
                <a:cxn ang="0">
                  <a:pos x="19" y="17"/>
                </a:cxn>
                <a:cxn ang="0">
                  <a:pos x="19" y="6"/>
                </a:cxn>
                <a:cxn ang="0">
                  <a:pos x="19" y="6"/>
                </a:cxn>
                <a:cxn ang="0">
                  <a:pos x="19" y="3"/>
                </a:cxn>
                <a:cxn ang="0">
                  <a:pos x="17" y="2"/>
                </a:cxn>
                <a:cxn ang="0">
                  <a:pos x="13" y="0"/>
                </a:cxn>
                <a:cxn ang="0">
                  <a:pos x="9" y="2"/>
                </a:cxn>
                <a:cxn ang="0">
                  <a:pos x="8" y="3"/>
                </a:cxn>
                <a:cxn ang="0">
                  <a:pos x="8" y="6"/>
                </a:cxn>
                <a:cxn ang="0">
                  <a:pos x="8" y="6"/>
                </a:cxn>
              </a:cxnLst>
              <a:rect b="b" l="0" r="r" t="0"/>
              <a:pathLst>
                <a:path h="57" w="19">
                  <a:moveTo>
                    <a:pt x="8" y="6"/>
                  </a:moveTo>
                  <a:lnTo>
                    <a:pt x="8" y="6"/>
                  </a:lnTo>
                  <a:lnTo>
                    <a:pt x="7" y="16"/>
                  </a:lnTo>
                  <a:lnTo>
                    <a:pt x="6" y="28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0" y="53"/>
                  </a:lnTo>
                  <a:lnTo>
                    <a:pt x="2" y="54"/>
                  </a:lnTo>
                  <a:lnTo>
                    <a:pt x="4" y="57"/>
                  </a:lnTo>
                  <a:lnTo>
                    <a:pt x="8" y="57"/>
                  </a:lnTo>
                  <a:lnTo>
                    <a:pt x="11" y="55"/>
                  </a:lnTo>
                  <a:lnTo>
                    <a:pt x="11" y="53"/>
                  </a:lnTo>
                  <a:lnTo>
                    <a:pt x="11" y="53"/>
                  </a:lnTo>
                  <a:lnTo>
                    <a:pt x="16" y="29"/>
                  </a:lnTo>
                  <a:lnTo>
                    <a:pt x="19" y="17"/>
                  </a:lnTo>
                  <a:lnTo>
                    <a:pt x="19" y="6"/>
                  </a:lnTo>
                  <a:lnTo>
                    <a:pt x="19" y="6"/>
                  </a:lnTo>
                  <a:lnTo>
                    <a:pt x="19" y="3"/>
                  </a:lnTo>
                  <a:lnTo>
                    <a:pt x="17" y="2"/>
                  </a:lnTo>
                  <a:lnTo>
                    <a:pt x="13" y="0"/>
                  </a:lnTo>
                  <a:lnTo>
                    <a:pt x="9" y="2"/>
                  </a:lnTo>
                  <a:lnTo>
                    <a:pt x="8" y="3"/>
                  </a:lnTo>
                  <a:lnTo>
                    <a:pt x="8" y="6"/>
                  </a:lnTo>
                  <a:lnTo>
                    <a:pt x="8" y="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 sz="2400"/>
            </a:p>
          </p:txBody>
        </p:sp>
        <p:sp>
          <p:nvSpPr>
            <p:cNvPr id="100" name="Freeform 810"/>
            <p:cNvSpPr/>
            <p:nvPr/>
          </p:nvSpPr>
          <p:spPr bwMode="auto">
            <a:xfrm>
              <a:off x="4630738" y="3368676"/>
              <a:ext cx="14288" cy="23813"/>
            </a:xfrm>
            <a:custGeom>
              <a:cxnLst>
                <a:cxn ang="0">
                  <a:pos x="24" y="3"/>
                </a:cxn>
                <a:cxn ang="0">
                  <a:pos x="24" y="3"/>
                </a:cxn>
                <a:cxn ang="0">
                  <a:pos x="17" y="20"/>
                </a:cxn>
                <a:cxn ang="0">
                  <a:pos x="11" y="35"/>
                </a:cxn>
                <a:cxn ang="0">
                  <a:pos x="11" y="35"/>
                </a:cxn>
                <a:cxn ang="0">
                  <a:pos x="4" y="46"/>
                </a:cxn>
                <a:cxn ang="0">
                  <a:pos x="1" y="51"/>
                </a:cxn>
                <a:cxn ang="0">
                  <a:pos x="0" y="58"/>
                </a:cxn>
                <a:cxn ang="0">
                  <a:pos x="0" y="58"/>
                </a:cxn>
                <a:cxn ang="0">
                  <a:pos x="0" y="60"/>
                </a:cxn>
                <a:cxn ang="0">
                  <a:pos x="1" y="62"/>
                </a:cxn>
                <a:cxn ang="0">
                  <a:pos x="3" y="63"/>
                </a:cxn>
                <a:cxn ang="0">
                  <a:pos x="5" y="63"/>
                </a:cxn>
                <a:cxn ang="0">
                  <a:pos x="9" y="62"/>
                </a:cxn>
                <a:cxn ang="0">
                  <a:pos x="11" y="60"/>
                </a:cxn>
                <a:cxn ang="0">
                  <a:pos x="12" y="58"/>
                </a:cxn>
                <a:cxn ang="0">
                  <a:pos x="12" y="58"/>
                </a:cxn>
                <a:cxn ang="0">
                  <a:pos x="13" y="51"/>
                </a:cxn>
                <a:cxn ang="0">
                  <a:pos x="17" y="45"/>
                </a:cxn>
                <a:cxn ang="0">
                  <a:pos x="21" y="38"/>
                </a:cxn>
                <a:cxn ang="0">
                  <a:pos x="25" y="33"/>
                </a:cxn>
                <a:cxn ang="0">
                  <a:pos x="25" y="33"/>
                </a:cxn>
                <a:cxn ang="0">
                  <a:pos x="30" y="20"/>
                </a:cxn>
                <a:cxn ang="0">
                  <a:pos x="34" y="7"/>
                </a:cxn>
                <a:cxn ang="0">
                  <a:pos x="34" y="7"/>
                </a:cxn>
                <a:cxn ang="0">
                  <a:pos x="34" y="4"/>
                </a:cxn>
                <a:cxn ang="0">
                  <a:pos x="34" y="1"/>
                </a:cxn>
                <a:cxn ang="0">
                  <a:pos x="30" y="0"/>
                </a:cxn>
                <a:cxn ang="0">
                  <a:pos x="26" y="0"/>
                </a:cxn>
                <a:cxn ang="0">
                  <a:pos x="25" y="1"/>
                </a:cxn>
                <a:cxn ang="0">
                  <a:pos x="24" y="3"/>
                </a:cxn>
                <a:cxn ang="0">
                  <a:pos x="24" y="3"/>
                </a:cxn>
              </a:cxnLst>
              <a:rect b="b" l="0" r="r" t="0"/>
              <a:pathLst>
                <a:path h="62" w="34">
                  <a:moveTo>
                    <a:pt x="24" y="3"/>
                  </a:moveTo>
                  <a:lnTo>
                    <a:pt x="24" y="3"/>
                  </a:lnTo>
                  <a:lnTo>
                    <a:pt x="17" y="20"/>
                  </a:lnTo>
                  <a:lnTo>
                    <a:pt x="11" y="35"/>
                  </a:lnTo>
                  <a:lnTo>
                    <a:pt x="11" y="35"/>
                  </a:lnTo>
                  <a:lnTo>
                    <a:pt x="4" y="46"/>
                  </a:lnTo>
                  <a:lnTo>
                    <a:pt x="1" y="51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0" y="60"/>
                  </a:lnTo>
                  <a:lnTo>
                    <a:pt x="1" y="62"/>
                  </a:lnTo>
                  <a:lnTo>
                    <a:pt x="3" y="63"/>
                  </a:lnTo>
                  <a:lnTo>
                    <a:pt x="5" y="63"/>
                  </a:lnTo>
                  <a:lnTo>
                    <a:pt x="9" y="62"/>
                  </a:lnTo>
                  <a:lnTo>
                    <a:pt x="11" y="60"/>
                  </a:lnTo>
                  <a:lnTo>
                    <a:pt x="12" y="58"/>
                  </a:lnTo>
                  <a:lnTo>
                    <a:pt x="12" y="58"/>
                  </a:lnTo>
                  <a:lnTo>
                    <a:pt x="13" y="51"/>
                  </a:lnTo>
                  <a:lnTo>
                    <a:pt x="17" y="45"/>
                  </a:lnTo>
                  <a:lnTo>
                    <a:pt x="21" y="38"/>
                  </a:lnTo>
                  <a:lnTo>
                    <a:pt x="25" y="33"/>
                  </a:lnTo>
                  <a:lnTo>
                    <a:pt x="25" y="33"/>
                  </a:lnTo>
                  <a:lnTo>
                    <a:pt x="30" y="20"/>
                  </a:lnTo>
                  <a:lnTo>
                    <a:pt x="34" y="7"/>
                  </a:lnTo>
                  <a:lnTo>
                    <a:pt x="34" y="7"/>
                  </a:lnTo>
                  <a:lnTo>
                    <a:pt x="34" y="4"/>
                  </a:lnTo>
                  <a:lnTo>
                    <a:pt x="34" y="1"/>
                  </a:lnTo>
                  <a:lnTo>
                    <a:pt x="30" y="0"/>
                  </a:lnTo>
                  <a:lnTo>
                    <a:pt x="26" y="0"/>
                  </a:lnTo>
                  <a:lnTo>
                    <a:pt x="25" y="1"/>
                  </a:lnTo>
                  <a:lnTo>
                    <a:pt x="24" y="3"/>
                  </a:lnTo>
                  <a:lnTo>
                    <a:pt x="24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 sz="2400"/>
            </a:p>
          </p:txBody>
        </p:sp>
        <p:sp>
          <p:nvSpPr>
            <p:cNvPr id="101" name="Freeform 811"/>
            <p:cNvSpPr/>
            <p:nvPr/>
          </p:nvSpPr>
          <p:spPr bwMode="auto">
            <a:xfrm>
              <a:off x="4657726" y="3365501"/>
              <a:ext cx="12700" cy="28575"/>
            </a:xfrm>
            <a:custGeom>
              <a:cxnLst>
                <a:cxn ang="0">
                  <a:pos x="20" y="6"/>
                </a:cxn>
                <a:cxn ang="0">
                  <a:pos x="20" y="6"/>
                </a:cxn>
                <a:cxn ang="0">
                  <a:pos x="18" y="9"/>
                </a:cxn>
                <a:cxn ang="0">
                  <a:pos x="17" y="13"/>
                </a:cxn>
                <a:cxn ang="0">
                  <a:pos x="13" y="20"/>
                </a:cxn>
                <a:cxn ang="0">
                  <a:pos x="8" y="25"/>
                </a:cxn>
                <a:cxn ang="0">
                  <a:pos x="5" y="33"/>
                </a:cxn>
                <a:cxn ang="0">
                  <a:pos x="5" y="33"/>
                </a:cxn>
                <a:cxn ang="0">
                  <a:pos x="3" y="40"/>
                </a:cxn>
                <a:cxn ang="0">
                  <a:pos x="1" y="50"/>
                </a:cxn>
                <a:cxn ang="0">
                  <a:pos x="0" y="67"/>
                </a:cxn>
                <a:cxn ang="0">
                  <a:pos x="0" y="67"/>
                </a:cxn>
                <a:cxn ang="0">
                  <a:pos x="1" y="69"/>
                </a:cxn>
                <a:cxn ang="0">
                  <a:pos x="3" y="71"/>
                </a:cxn>
                <a:cxn ang="0">
                  <a:pos x="7" y="72"/>
                </a:cxn>
                <a:cxn ang="0">
                  <a:pos x="11" y="71"/>
                </a:cxn>
                <a:cxn ang="0">
                  <a:pos x="12" y="69"/>
                </a:cxn>
                <a:cxn ang="0">
                  <a:pos x="12" y="67"/>
                </a:cxn>
                <a:cxn ang="0">
                  <a:pos x="12" y="67"/>
                </a:cxn>
                <a:cxn ang="0">
                  <a:pos x="12" y="57"/>
                </a:cxn>
                <a:cxn ang="0">
                  <a:pos x="13" y="47"/>
                </a:cxn>
                <a:cxn ang="0">
                  <a:pos x="15" y="38"/>
                </a:cxn>
                <a:cxn ang="0">
                  <a:pos x="18" y="29"/>
                </a:cxn>
                <a:cxn ang="0">
                  <a:pos x="18" y="29"/>
                </a:cxn>
                <a:cxn ang="0">
                  <a:pos x="26" y="18"/>
                </a:cxn>
                <a:cxn ang="0">
                  <a:pos x="29" y="13"/>
                </a:cxn>
                <a:cxn ang="0">
                  <a:pos x="32" y="6"/>
                </a:cxn>
                <a:cxn ang="0">
                  <a:pos x="32" y="6"/>
                </a:cxn>
                <a:cxn ang="0">
                  <a:pos x="30" y="4"/>
                </a:cxn>
                <a:cxn ang="0">
                  <a:pos x="30" y="1"/>
                </a:cxn>
                <a:cxn ang="0">
                  <a:pos x="28" y="1"/>
                </a:cxn>
                <a:cxn ang="0">
                  <a:pos x="26" y="0"/>
                </a:cxn>
                <a:cxn ang="0">
                  <a:pos x="22" y="1"/>
                </a:cxn>
                <a:cxn ang="0">
                  <a:pos x="21" y="4"/>
                </a:cxn>
                <a:cxn ang="0">
                  <a:pos x="20" y="6"/>
                </a:cxn>
                <a:cxn ang="0">
                  <a:pos x="20" y="6"/>
                </a:cxn>
              </a:cxnLst>
              <a:rect b="b" l="0" r="r" t="0"/>
              <a:pathLst>
                <a:path h="72" w="32">
                  <a:moveTo>
                    <a:pt x="20" y="6"/>
                  </a:moveTo>
                  <a:lnTo>
                    <a:pt x="20" y="6"/>
                  </a:lnTo>
                  <a:lnTo>
                    <a:pt x="18" y="9"/>
                  </a:lnTo>
                  <a:lnTo>
                    <a:pt x="17" y="13"/>
                  </a:lnTo>
                  <a:lnTo>
                    <a:pt x="13" y="20"/>
                  </a:lnTo>
                  <a:lnTo>
                    <a:pt x="8" y="25"/>
                  </a:lnTo>
                  <a:lnTo>
                    <a:pt x="5" y="33"/>
                  </a:lnTo>
                  <a:lnTo>
                    <a:pt x="5" y="33"/>
                  </a:lnTo>
                  <a:lnTo>
                    <a:pt x="3" y="40"/>
                  </a:lnTo>
                  <a:lnTo>
                    <a:pt x="1" y="50"/>
                  </a:lnTo>
                  <a:lnTo>
                    <a:pt x="0" y="67"/>
                  </a:lnTo>
                  <a:lnTo>
                    <a:pt x="0" y="67"/>
                  </a:lnTo>
                  <a:lnTo>
                    <a:pt x="1" y="69"/>
                  </a:lnTo>
                  <a:lnTo>
                    <a:pt x="3" y="71"/>
                  </a:lnTo>
                  <a:lnTo>
                    <a:pt x="7" y="72"/>
                  </a:lnTo>
                  <a:lnTo>
                    <a:pt x="11" y="71"/>
                  </a:lnTo>
                  <a:lnTo>
                    <a:pt x="12" y="69"/>
                  </a:lnTo>
                  <a:lnTo>
                    <a:pt x="12" y="67"/>
                  </a:lnTo>
                  <a:lnTo>
                    <a:pt x="12" y="67"/>
                  </a:lnTo>
                  <a:lnTo>
                    <a:pt x="12" y="57"/>
                  </a:lnTo>
                  <a:lnTo>
                    <a:pt x="13" y="47"/>
                  </a:lnTo>
                  <a:lnTo>
                    <a:pt x="15" y="38"/>
                  </a:lnTo>
                  <a:lnTo>
                    <a:pt x="18" y="29"/>
                  </a:lnTo>
                  <a:lnTo>
                    <a:pt x="18" y="29"/>
                  </a:lnTo>
                  <a:lnTo>
                    <a:pt x="26" y="18"/>
                  </a:lnTo>
                  <a:lnTo>
                    <a:pt x="29" y="13"/>
                  </a:lnTo>
                  <a:lnTo>
                    <a:pt x="32" y="6"/>
                  </a:lnTo>
                  <a:lnTo>
                    <a:pt x="32" y="6"/>
                  </a:lnTo>
                  <a:lnTo>
                    <a:pt x="30" y="4"/>
                  </a:lnTo>
                  <a:lnTo>
                    <a:pt x="30" y="1"/>
                  </a:lnTo>
                  <a:lnTo>
                    <a:pt x="28" y="1"/>
                  </a:lnTo>
                  <a:lnTo>
                    <a:pt x="26" y="0"/>
                  </a:lnTo>
                  <a:lnTo>
                    <a:pt x="22" y="1"/>
                  </a:lnTo>
                  <a:lnTo>
                    <a:pt x="21" y="4"/>
                  </a:lnTo>
                  <a:lnTo>
                    <a:pt x="20" y="6"/>
                  </a:lnTo>
                  <a:lnTo>
                    <a:pt x="20" y="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 sz="2400"/>
            </a:p>
          </p:txBody>
        </p:sp>
        <p:sp>
          <p:nvSpPr>
            <p:cNvPr id="102" name="Freeform 812"/>
            <p:cNvSpPr/>
            <p:nvPr/>
          </p:nvSpPr>
          <p:spPr bwMode="auto">
            <a:xfrm>
              <a:off x="4687888" y="3367088"/>
              <a:ext cx="7938" cy="23813"/>
            </a:xfrm>
            <a:custGeom>
              <a:cxnLst>
                <a:cxn ang="0">
                  <a:pos x="11" y="6"/>
                </a:cxn>
                <a:cxn ang="0">
                  <a:pos x="11" y="6"/>
                </a:cxn>
                <a:cxn ang="0">
                  <a:pos x="10" y="16"/>
                </a:cxn>
                <a:cxn ang="0">
                  <a:pos x="7" y="26"/>
                </a:cxn>
                <a:cxn ang="0">
                  <a:pos x="7" y="26"/>
                </a:cxn>
                <a:cxn ang="0">
                  <a:pos x="4" y="38"/>
                </a:cxn>
                <a:cxn ang="0">
                  <a:pos x="0" y="48"/>
                </a:cxn>
                <a:cxn ang="0">
                  <a:pos x="0" y="48"/>
                </a:cxn>
                <a:cxn ang="0">
                  <a:pos x="0" y="51"/>
                </a:cxn>
                <a:cxn ang="0">
                  <a:pos x="0" y="53"/>
                </a:cxn>
                <a:cxn ang="0">
                  <a:pos x="3" y="56"/>
                </a:cxn>
                <a:cxn ang="0">
                  <a:pos x="6" y="57"/>
                </a:cxn>
                <a:cxn ang="0">
                  <a:pos x="7" y="57"/>
                </a:cxn>
                <a:cxn ang="0">
                  <a:pos x="10" y="56"/>
                </a:cxn>
                <a:cxn ang="0">
                  <a:pos x="11" y="55"/>
                </a:cxn>
                <a:cxn ang="0">
                  <a:pos x="11" y="55"/>
                </a:cxn>
                <a:cxn ang="0">
                  <a:pos x="15" y="43"/>
                </a:cxn>
                <a:cxn ang="0">
                  <a:pos x="17" y="31"/>
                </a:cxn>
                <a:cxn ang="0">
                  <a:pos x="17" y="31"/>
                </a:cxn>
                <a:cxn ang="0">
                  <a:pos x="20" y="18"/>
                </a:cxn>
                <a:cxn ang="0">
                  <a:pos x="23" y="6"/>
                </a:cxn>
                <a:cxn ang="0">
                  <a:pos x="23" y="6"/>
                </a:cxn>
                <a:cxn ang="0">
                  <a:pos x="23" y="4"/>
                </a:cxn>
                <a:cxn ang="0">
                  <a:pos x="21" y="1"/>
                </a:cxn>
                <a:cxn ang="0">
                  <a:pos x="20" y="1"/>
                </a:cxn>
                <a:cxn ang="0">
                  <a:pos x="17" y="0"/>
                </a:cxn>
                <a:cxn ang="0">
                  <a:pos x="13" y="1"/>
                </a:cxn>
                <a:cxn ang="0">
                  <a:pos x="12" y="4"/>
                </a:cxn>
                <a:cxn ang="0">
                  <a:pos x="11" y="6"/>
                </a:cxn>
                <a:cxn ang="0">
                  <a:pos x="11" y="6"/>
                </a:cxn>
              </a:cxnLst>
              <a:rect b="b" l="0" r="r" t="0"/>
              <a:pathLst>
                <a:path h="57" w="23">
                  <a:moveTo>
                    <a:pt x="11" y="6"/>
                  </a:moveTo>
                  <a:lnTo>
                    <a:pt x="11" y="6"/>
                  </a:lnTo>
                  <a:lnTo>
                    <a:pt x="10" y="16"/>
                  </a:lnTo>
                  <a:lnTo>
                    <a:pt x="7" y="26"/>
                  </a:lnTo>
                  <a:lnTo>
                    <a:pt x="7" y="26"/>
                  </a:lnTo>
                  <a:lnTo>
                    <a:pt x="4" y="38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51"/>
                  </a:lnTo>
                  <a:lnTo>
                    <a:pt x="0" y="53"/>
                  </a:lnTo>
                  <a:lnTo>
                    <a:pt x="3" y="56"/>
                  </a:lnTo>
                  <a:lnTo>
                    <a:pt x="6" y="57"/>
                  </a:lnTo>
                  <a:lnTo>
                    <a:pt x="7" y="57"/>
                  </a:lnTo>
                  <a:lnTo>
                    <a:pt x="10" y="56"/>
                  </a:lnTo>
                  <a:lnTo>
                    <a:pt x="11" y="55"/>
                  </a:lnTo>
                  <a:lnTo>
                    <a:pt x="11" y="55"/>
                  </a:lnTo>
                  <a:lnTo>
                    <a:pt x="15" y="43"/>
                  </a:lnTo>
                  <a:lnTo>
                    <a:pt x="17" y="31"/>
                  </a:lnTo>
                  <a:lnTo>
                    <a:pt x="17" y="31"/>
                  </a:lnTo>
                  <a:lnTo>
                    <a:pt x="20" y="18"/>
                  </a:lnTo>
                  <a:lnTo>
                    <a:pt x="23" y="6"/>
                  </a:lnTo>
                  <a:lnTo>
                    <a:pt x="23" y="6"/>
                  </a:lnTo>
                  <a:lnTo>
                    <a:pt x="23" y="4"/>
                  </a:lnTo>
                  <a:lnTo>
                    <a:pt x="21" y="1"/>
                  </a:lnTo>
                  <a:lnTo>
                    <a:pt x="20" y="1"/>
                  </a:lnTo>
                  <a:lnTo>
                    <a:pt x="17" y="0"/>
                  </a:lnTo>
                  <a:lnTo>
                    <a:pt x="13" y="1"/>
                  </a:lnTo>
                  <a:lnTo>
                    <a:pt x="12" y="4"/>
                  </a:lnTo>
                  <a:lnTo>
                    <a:pt x="11" y="6"/>
                  </a:lnTo>
                  <a:lnTo>
                    <a:pt x="11" y="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 sz="2400"/>
            </a:p>
          </p:txBody>
        </p:sp>
        <p:sp>
          <p:nvSpPr>
            <p:cNvPr id="103" name="Freeform 813"/>
            <p:cNvSpPr/>
            <p:nvPr/>
          </p:nvSpPr>
          <p:spPr bwMode="auto">
            <a:xfrm>
              <a:off x="4667251" y="3168651"/>
              <a:ext cx="19050" cy="55563"/>
            </a:xfrm>
            <a:custGeom>
              <a:cxnLst>
                <a:cxn ang="0">
                  <a:pos x="35" y="2"/>
                </a:cxn>
                <a:cxn ang="0">
                  <a:pos x="35" y="2"/>
                </a:cxn>
                <a:cxn ang="0">
                  <a:pos x="30" y="10"/>
                </a:cxn>
                <a:cxn ang="0">
                  <a:pos x="27" y="17"/>
                </a:cxn>
                <a:cxn ang="0">
                  <a:pos x="22" y="32"/>
                </a:cxn>
                <a:cxn ang="0">
                  <a:pos x="19" y="48"/>
                </a:cxn>
                <a:cxn ang="0">
                  <a:pos x="15" y="65"/>
                </a:cxn>
                <a:cxn ang="0">
                  <a:pos x="15" y="65"/>
                </a:cxn>
                <a:cxn ang="0">
                  <a:pos x="5" y="99"/>
                </a:cxn>
                <a:cxn ang="0">
                  <a:pos x="1" y="117"/>
                </a:cxn>
                <a:cxn ang="0">
                  <a:pos x="0" y="134"/>
                </a:cxn>
                <a:cxn ang="0">
                  <a:pos x="0" y="134"/>
                </a:cxn>
                <a:cxn ang="0">
                  <a:pos x="0" y="137"/>
                </a:cxn>
                <a:cxn ang="0">
                  <a:pos x="1" y="140"/>
                </a:cxn>
                <a:cxn ang="0">
                  <a:pos x="5" y="141"/>
                </a:cxn>
                <a:cxn ang="0">
                  <a:pos x="9" y="140"/>
                </a:cxn>
                <a:cxn ang="0">
                  <a:pos x="10" y="137"/>
                </a:cxn>
                <a:cxn ang="0">
                  <a:pos x="11" y="134"/>
                </a:cxn>
                <a:cxn ang="0">
                  <a:pos x="11" y="134"/>
                </a:cxn>
                <a:cxn ang="0">
                  <a:pos x="13" y="117"/>
                </a:cxn>
                <a:cxn ang="0">
                  <a:pos x="17" y="102"/>
                </a:cxn>
                <a:cxn ang="0">
                  <a:pos x="22" y="85"/>
                </a:cxn>
                <a:cxn ang="0">
                  <a:pos x="26" y="68"/>
                </a:cxn>
                <a:cxn ang="0">
                  <a:pos x="26" y="68"/>
                </a:cxn>
                <a:cxn ang="0">
                  <a:pos x="32" y="38"/>
                </a:cxn>
                <a:cxn ang="0">
                  <a:pos x="38" y="22"/>
                </a:cxn>
                <a:cxn ang="0">
                  <a:pos x="40" y="15"/>
                </a:cxn>
                <a:cxn ang="0">
                  <a:pos x="44" y="9"/>
                </a:cxn>
                <a:cxn ang="0">
                  <a:pos x="44" y="9"/>
                </a:cxn>
                <a:cxn ang="0">
                  <a:pos x="45" y="6"/>
                </a:cxn>
                <a:cxn ang="0">
                  <a:pos x="45" y="4"/>
                </a:cxn>
                <a:cxn ang="0">
                  <a:pos x="44" y="2"/>
                </a:cxn>
                <a:cxn ang="0">
                  <a:pos x="43" y="1"/>
                </a:cxn>
                <a:cxn ang="0">
                  <a:pos x="39" y="0"/>
                </a:cxn>
                <a:cxn ang="0">
                  <a:pos x="36" y="1"/>
                </a:cxn>
                <a:cxn ang="0">
                  <a:pos x="35" y="2"/>
                </a:cxn>
                <a:cxn ang="0">
                  <a:pos x="35" y="2"/>
                </a:cxn>
              </a:cxnLst>
              <a:rect b="b" l="0" r="r" t="0"/>
              <a:pathLst>
                <a:path h="141" w="45">
                  <a:moveTo>
                    <a:pt x="35" y="2"/>
                  </a:moveTo>
                  <a:lnTo>
                    <a:pt x="35" y="2"/>
                  </a:lnTo>
                  <a:lnTo>
                    <a:pt x="30" y="10"/>
                  </a:lnTo>
                  <a:lnTo>
                    <a:pt x="27" y="17"/>
                  </a:lnTo>
                  <a:lnTo>
                    <a:pt x="22" y="32"/>
                  </a:lnTo>
                  <a:lnTo>
                    <a:pt x="19" y="48"/>
                  </a:lnTo>
                  <a:lnTo>
                    <a:pt x="15" y="65"/>
                  </a:lnTo>
                  <a:lnTo>
                    <a:pt x="15" y="65"/>
                  </a:lnTo>
                  <a:lnTo>
                    <a:pt x="5" y="99"/>
                  </a:lnTo>
                  <a:lnTo>
                    <a:pt x="1" y="117"/>
                  </a:lnTo>
                  <a:lnTo>
                    <a:pt x="0" y="134"/>
                  </a:lnTo>
                  <a:lnTo>
                    <a:pt x="0" y="134"/>
                  </a:lnTo>
                  <a:lnTo>
                    <a:pt x="0" y="137"/>
                  </a:lnTo>
                  <a:lnTo>
                    <a:pt x="1" y="140"/>
                  </a:lnTo>
                  <a:lnTo>
                    <a:pt x="5" y="141"/>
                  </a:lnTo>
                  <a:lnTo>
                    <a:pt x="9" y="140"/>
                  </a:lnTo>
                  <a:lnTo>
                    <a:pt x="10" y="137"/>
                  </a:lnTo>
                  <a:lnTo>
                    <a:pt x="11" y="134"/>
                  </a:lnTo>
                  <a:lnTo>
                    <a:pt x="11" y="134"/>
                  </a:lnTo>
                  <a:lnTo>
                    <a:pt x="13" y="117"/>
                  </a:lnTo>
                  <a:lnTo>
                    <a:pt x="17" y="102"/>
                  </a:lnTo>
                  <a:lnTo>
                    <a:pt x="22" y="85"/>
                  </a:lnTo>
                  <a:lnTo>
                    <a:pt x="26" y="68"/>
                  </a:lnTo>
                  <a:lnTo>
                    <a:pt x="26" y="68"/>
                  </a:lnTo>
                  <a:lnTo>
                    <a:pt x="32" y="38"/>
                  </a:lnTo>
                  <a:lnTo>
                    <a:pt x="38" y="22"/>
                  </a:lnTo>
                  <a:lnTo>
                    <a:pt x="40" y="15"/>
                  </a:lnTo>
                  <a:lnTo>
                    <a:pt x="44" y="9"/>
                  </a:lnTo>
                  <a:lnTo>
                    <a:pt x="44" y="9"/>
                  </a:lnTo>
                  <a:lnTo>
                    <a:pt x="45" y="6"/>
                  </a:lnTo>
                  <a:lnTo>
                    <a:pt x="45" y="4"/>
                  </a:lnTo>
                  <a:lnTo>
                    <a:pt x="44" y="2"/>
                  </a:lnTo>
                  <a:lnTo>
                    <a:pt x="43" y="1"/>
                  </a:lnTo>
                  <a:lnTo>
                    <a:pt x="39" y="0"/>
                  </a:lnTo>
                  <a:lnTo>
                    <a:pt x="36" y="1"/>
                  </a:lnTo>
                  <a:lnTo>
                    <a:pt x="35" y="2"/>
                  </a:lnTo>
                  <a:lnTo>
                    <a:pt x="35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 sz="2400"/>
            </a:p>
          </p:txBody>
        </p:sp>
        <p:sp>
          <p:nvSpPr>
            <p:cNvPr id="104" name="Freeform 814"/>
            <p:cNvSpPr/>
            <p:nvPr/>
          </p:nvSpPr>
          <p:spPr bwMode="auto">
            <a:xfrm>
              <a:off x="4686301" y="3151188"/>
              <a:ext cx="34925" cy="95250"/>
            </a:xfrm>
            <a:custGeom>
              <a:cxnLst>
                <a:cxn ang="0">
                  <a:pos x="79" y="1"/>
                </a:cxn>
                <a:cxn ang="0">
                  <a:pos x="79" y="1"/>
                </a:cxn>
                <a:cxn ang="0">
                  <a:pos x="73" y="8"/>
                </a:cxn>
                <a:cxn ang="0">
                  <a:pos x="69" y="15"/>
                </a:cxn>
                <a:cxn ang="0">
                  <a:pos x="62" y="30"/>
                </a:cxn>
                <a:cxn ang="0">
                  <a:pos x="56" y="46"/>
                </a:cxn>
                <a:cxn ang="0">
                  <a:pos x="52" y="63"/>
                </a:cxn>
                <a:cxn ang="0">
                  <a:pos x="46" y="97"/>
                </a:cxn>
                <a:cxn ang="0">
                  <a:pos x="42" y="112"/>
                </a:cxn>
                <a:cxn ang="0">
                  <a:pos x="37" y="129"/>
                </a:cxn>
                <a:cxn ang="0">
                  <a:pos x="37" y="129"/>
                </a:cxn>
                <a:cxn ang="0">
                  <a:pos x="25" y="167"/>
                </a:cxn>
                <a:cxn ang="0">
                  <a:pos x="17" y="185"/>
                </a:cxn>
                <a:cxn ang="0">
                  <a:pos x="9" y="204"/>
                </a:cxn>
                <a:cxn ang="0">
                  <a:pos x="9" y="204"/>
                </a:cxn>
                <a:cxn ang="0">
                  <a:pos x="5" y="210"/>
                </a:cxn>
                <a:cxn ang="0">
                  <a:pos x="3" y="218"/>
                </a:cxn>
                <a:cxn ang="0">
                  <a:pos x="0" y="227"/>
                </a:cxn>
                <a:cxn ang="0">
                  <a:pos x="0" y="231"/>
                </a:cxn>
                <a:cxn ang="0">
                  <a:pos x="1" y="235"/>
                </a:cxn>
                <a:cxn ang="0">
                  <a:pos x="1" y="235"/>
                </a:cxn>
                <a:cxn ang="0">
                  <a:pos x="3" y="238"/>
                </a:cxn>
                <a:cxn ang="0">
                  <a:pos x="4" y="239"/>
                </a:cxn>
                <a:cxn ang="0">
                  <a:pos x="8" y="239"/>
                </a:cxn>
                <a:cxn ang="0">
                  <a:pos x="12" y="236"/>
                </a:cxn>
                <a:cxn ang="0">
                  <a:pos x="12" y="235"/>
                </a:cxn>
                <a:cxn ang="0">
                  <a:pos x="12" y="233"/>
                </a:cxn>
                <a:cxn ang="0">
                  <a:pos x="12" y="233"/>
                </a:cxn>
                <a:cxn ang="0">
                  <a:pos x="12" y="229"/>
                </a:cxn>
                <a:cxn ang="0">
                  <a:pos x="12" y="225"/>
                </a:cxn>
                <a:cxn ang="0">
                  <a:pos x="16" y="216"/>
                </a:cxn>
                <a:cxn ang="0">
                  <a:pos x="20" y="209"/>
                </a:cxn>
                <a:cxn ang="0">
                  <a:pos x="24" y="201"/>
                </a:cxn>
                <a:cxn ang="0">
                  <a:pos x="24" y="201"/>
                </a:cxn>
                <a:cxn ang="0">
                  <a:pos x="33" y="171"/>
                </a:cxn>
                <a:cxn ang="0">
                  <a:pos x="45" y="141"/>
                </a:cxn>
                <a:cxn ang="0">
                  <a:pos x="45" y="141"/>
                </a:cxn>
                <a:cxn ang="0">
                  <a:pos x="54" y="114"/>
                </a:cxn>
                <a:cxn ang="0">
                  <a:pos x="62" y="85"/>
                </a:cxn>
                <a:cxn ang="0">
                  <a:pos x="62" y="85"/>
                </a:cxn>
                <a:cxn ang="0">
                  <a:pos x="65" y="65"/>
                </a:cxn>
                <a:cxn ang="0">
                  <a:pos x="69" y="46"/>
                </a:cxn>
                <a:cxn ang="0">
                  <a:pos x="72" y="36"/>
                </a:cxn>
                <a:cxn ang="0">
                  <a:pos x="75" y="27"/>
                </a:cxn>
                <a:cxn ang="0">
                  <a:pos x="80" y="18"/>
                </a:cxn>
                <a:cxn ang="0">
                  <a:pos x="86" y="10"/>
                </a:cxn>
                <a:cxn ang="0">
                  <a:pos x="86" y="10"/>
                </a:cxn>
                <a:cxn ang="0">
                  <a:pos x="88" y="8"/>
                </a:cxn>
                <a:cxn ang="0">
                  <a:pos x="88" y="5"/>
                </a:cxn>
                <a:cxn ang="0">
                  <a:pos x="86" y="1"/>
                </a:cxn>
                <a:cxn ang="0">
                  <a:pos x="82" y="0"/>
                </a:cxn>
                <a:cxn ang="0">
                  <a:pos x="81" y="0"/>
                </a:cxn>
                <a:cxn ang="0">
                  <a:pos x="79" y="1"/>
                </a:cxn>
                <a:cxn ang="0">
                  <a:pos x="79" y="1"/>
                </a:cxn>
              </a:cxnLst>
              <a:rect b="b" l="0" r="r" t="0"/>
              <a:pathLst>
                <a:path h="239" w="88">
                  <a:moveTo>
                    <a:pt x="79" y="1"/>
                  </a:moveTo>
                  <a:lnTo>
                    <a:pt x="79" y="1"/>
                  </a:lnTo>
                  <a:lnTo>
                    <a:pt x="73" y="8"/>
                  </a:lnTo>
                  <a:lnTo>
                    <a:pt x="69" y="15"/>
                  </a:lnTo>
                  <a:lnTo>
                    <a:pt x="62" y="30"/>
                  </a:lnTo>
                  <a:lnTo>
                    <a:pt x="56" y="46"/>
                  </a:lnTo>
                  <a:lnTo>
                    <a:pt x="52" y="63"/>
                  </a:lnTo>
                  <a:lnTo>
                    <a:pt x="46" y="97"/>
                  </a:lnTo>
                  <a:lnTo>
                    <a:pt x="42" y="112"/>
                  </a:lnTo>
                  <a:lnTo>
                    <a:pt x="37" y="129"/>
                  </a:lnTo>
                  <a:lnTo>
                    <a:pt x="37" y="129"/>
                  </a:lnTo>
                  <a:lnTo>
                    <a:pt x="25" y="167"/>
                  </a:lnTo>
                  <a:lnTo>
                    <a:pt x="17" y="185"/>
                  </a:lnTo>
                  <a:lnTo>
                    <a:pt x="9" y="204"/>
                  </a:lnTo>
                  <a:lnTo>
                    <a:pt x="9" y="204"/>
                  </a:lnTo>
                  <a:lnTo>
                    <a:pt x="5" y="210"/>
                  </a:lnTo>
                  <a:lnTo>
                    <a:pt x="3" y="218"/>
                  </a:lnTo>
                  <a:lnTo>
                    <a:pt x="0" y="227"/>
                  </a:lnTo>
                  <a:lnTo>
                    <a:pt x="0" y="231"/>
                  </a:lnTo>
                  <a:lnTo>
                    <a:pt x="1" y="235"/>
                  </a:lnTo>
                  <a:lnTo>
                    <a:pt x="1" y="235"/>
                  </a:lnTo>
                  <a:lnTo>
                    <a:pt x="3" y="238"/>
                  </a:lnTo>
                  <a:lnTo>
                    <a:pt x="4" y="239"/>
                  </a:lnTo>
                  <a:lnTo>
                    <a:pt x="8" y="239"/>
                  </a:lnTo>
                  <a:lnTo>
                    <a:pt x="12" y="236"/>
                  </a:lnTo>
                  <a:lnTo>
                    <a:pt x="12" y="235"/>
                  </a:lnTo>
                  <a:lnTo>
                    <a:pt x="12" y="233"/>
                  </a:lnTo>
                  <a:lnTo>
                    <a:pt x="12" y="233"/>
                  </a:lnTo>
                  <a:lnTo>
                    <a:pt x="12" y="229"/>
                  </a:lnTo>
                  <a:lnTo>
                    <a:pt x="12" y="225"/>
                  </a:lnTo>
                  <a:lnTo>
                    <a:pt x="16" y="216"/>
                  </a:lnTo>
                  <a:lnTo>
                    <a:pt x="20" y="209"/>
                  </a:lnTo>
                  <a:lnTo>
                    <a:pt x="24" y="201"/>
                  </a:lnTo>
                  <a:lnTo>
                    <a:pt x="24" y="201"/>
                  </a:lnTo>
                  <a:lnTo>
                    <a:pt x="33" y="171"/>
                  </a:lnTo>
                  <a:lnTo>
                    <a:pt x="45" y="141"/>
                  </a:lnTo>
                  <a:lnTo>
                    <a:pt x="45" y="141"/>
                  </a:lnTo>
                  <a:lnTo>
                    <a:pt x="54" y="114"/>
                  </a:lnTo>
                  <a:lnTo>
                    <a:pt x="62" y="85"/>
                  </a:lnTo>
                  <a:lnTo>
                    <a:pt x="62" y="85"/>
                  </a:lnTo>
                  <a:lnTo>
                    <a:pt x="65" y="65"/>
                  </a:lnTo>
                  <a:lnTo>
                    <a:pt x="69" y="46"/>
                  </a:lnTo>
                  <a:lnTo>
                    <a:pt x="72" y="36"/>
                  </a:lnTo>
                  <a:lnTo>
                    <a:pt x="75" y="27"/>
                  </a:lnTo>
                  <a:lnTo>
                    <a:pt x="80" y="18"/>
                  </a:lnTo>
                  <a:lnTo>
                    <a:pt x="86" y="10"/>
                  </a:lnTo>
                  <a:lnTo>
                    <a:pt x="86" y="10"/>
                  </a:lnTo>
                  <a:lnTo>
                    <a:pt x="88" y="8"/>
                  </a:lnTo>
                  <a:lnTo>
                    <a:pt x="88" y="5"/>
                  </a:lnTo>
                  <a:lnTo>
                    <a:pt x="86" y="1"/>
                  </a:lnTo>
                  <a:lnTo>
                    <a:pt x="82" y="0"/>
                  </a:lnTo>
                  <a:lnTo>
                    <a:pt x="81" y="0"/>
                  </a:lnTo>
                  <a:lnTo>
                    <a:pt x="79" y="1"/>
                  </a:lnTo>
                  <a:lnTo>
                    <a:pt x="79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 sz="2400"/>
            </a:p>
          </p:txBody>
        </p:sp>
        <p:sp>
          <p:nvSpPr>
            <p:cNvPr id="105" name="Freeform 815"/>
            <p:cNvSpPr/>
            <p:nvPr/>
          </p:nvSpPr>
          <p:spPr bwMode="auto">
            <a:xfrm>
              <a:off x="4711701" y="3162301"/>
              <a:ext cx="38100" cy="98425"/>
            </a:xfrm>
            <a:custGeom>
              <a:cxnLst>
                <a:cxn ang="0">
                  <a:pos x="85" y="3"/>
                </a:cxn>
                <a:cxn ang="0">
                  <a:pos x="85" y="3"/>
                </a:cxn>
                <a:cxn ang="0">
                  <a:pos x="77" y="17"/>
                </a:cxn>
                <a:cxn ang="0">
                  <a:pos x="70" y="32"/>
                </a:cxn>
                <a:cxn ang="0">
                  <a:pos x="58" y="62"/>
                </a:cxn>
                <a:cxn ang="0">
                  <a:pos x="49" y="92"/>
                </a:cxn>
                <a:cxn ang="0">
                  <a:pos x="39" y="123"/>
                </a:cxn>
                <a:cxn ang="0">
                  <a:pos x="39" y="123"/>
                </a:cxn>
                <a:cxn ang="0">
                  <a:pos x="15" y="181"/>
                </a:cxn>
                <a:cxn ang="0">
                  <a:pos x="10" y="195"/>
                </a:cxn>
                <a:cxn ang="0">
                  <a:pos x="6" y="211"/>
                </a:cxn>
                <a:cxn ang="0">
                  <a:pos x="2" y="225"/>
                </a:cxn>
                <a:cxn ang="0">
                  <a:pos x="0" y="241"/>
                </a:cxn>
                <a:cxn ang="0">
                  <a:pos x="0" y="241"/>
                </a:cxn>
                <a:cxn ang="0">
                  <a:pos x="0" y="243"/>
                </a:cxn>
                <a:cxn ang="0">
                  <a:pos x="1" y="245"/>
                </a:cxn>
                <a:cxn ang="0">
                  <a:pos x="3" y="246"/>
                </a:cxn>
                <a:cxn ang="0">
                  <a:pos x="5" y="246"/>
                </a:cxn>
                <a:cxn ang="0">
                  <a:pos x="9" y="245"/>
                </a:cxn>
                <a:cxn ang="0">
                  <a:pos x="10" y="243"/>
                </a:cxn>
                <a:cxn ang="0">
                  <a:pos x="11" y="241"/>
                </a:cxn>
                <a:cxn ang="0">
                  <a:pos x="11" y="241"/>
                </a:cxn>
                <a:cxn ang="0">
                  <a:pos x="14" y="226"/>
                </a:cxn>
                <a:cxn ang="0">
                  <a:pos x="17" y="211"/>
                </a:cxn>
                <a:cxn ang="0">
                  <a:pos x="22" y="196"/>
                </a:cxn>
                <a:cxn ang="0">
                  <a:pos x="27" y="182"/>
                </a:cxn>
                <a:cxn ang="0">
                  <a:pos x="38" y="155"/>
                </a:cxn>
                <a:cxn ang="0">
                  <a:pos x="49" y="126"/>
                </a:cxn>
                <a:cxn ang="0">
                  <a:pos x="49" y="126"/>
                </a:cxn>
                <a:cxn ang="0">
                  <a:pos x="60" y="96"/>
                </a:cxn>
                <a:cxn ang="0">
                  <a:pos x="70" y="66"/>
                </a:cxn>
                <a:cxn ang="0">
                  <a:pos x="81" y="37"/>
                </a:cxn>
                <a:cxn ang="0">
                  <a:pos x="87" y="22"/>
                </a:cxn>
                <a:cxn ang="0">
                  <a:pos x="94" y="8"/>
                </a:cxn>
                <a:cxn ang="0">
                  <a:pos x="94" y="8"/>
                </a:cxn>
                <a:cxn ang="0">
                  <a:pos x="95" y="5"/>
                </a:cxn>
                <a:cxn ang="0">
                  <a:pos x="95" y="4"/>
                </a:cxn>
                <a:cxn ang="0">
                  <a:pos x="92" y="0"/>
                </a:cxn>
                <a:cxn ang="0">
                  <a:pos x="89" y="0"/>
                </a:cxn>
                <a:cxn ang="0">
                  <a:pos x="86" y="0"/>
                </a:cxn>
                <a:cxn ang="0">
                  <a:pos x="85" y="3"/>
                </a:cxn>
                <a:cxn ang="0">
                  <a:pos x="85" y="3"/>
                </a:cxn>
              </a:cxnLst>
              <a:rect b="b" l="0" r="r" t="0"/>
              <a:pathLst>
                <a:path h="246" w="95">
                  <a:moveTo>
                    <a:pt x="85" y="3"/>
                  </a:moveTo>
                  <a:lnTo>
                    <a:pt x="85" y="3"/>
                  </a:lnTo>
                  <a:lnTo>
                    <a:pt x="77" y="17"/>
                  </a:lnTo>
                  <a:lnTo>
                    <a:pt x="70" y="32"/>
                  </a:lnTo>
                  <a:lnTo>
                    <a:pt x="58" y="62"/>
                  </a:lnTo>
                  <a:lnTo>
                    <a:pt x="49" y="92"/>
                  </a:lnTo>
                  <a:lnTo>
                    <a:pt x="39" y="123"/>
                  </a:lnTo>
                  <a:lnTo>
                    <a:pt x="39" y="123"/>
                  </a:lnTo>
                  <a:lnTo>
                    <a:pt x="15" y="181"/>
                  </a:lnTo>
                  <a:lnTo>
                    <a:pt x="10" y="195"/>
                  </a:lnTo>
                  <a:lnTo>
                    <a:pt x="6" y="211"/>
                  </a:lnTo>
                  <a:lnTo>
                    <a:pt x="2" y="225"/>
                  </a:lnTo>
                  <a:lnTo>
                    <a:pt x="0" y="241"/>
                  </a:lnTo>
                  <a:lnTo>
                    <a:pt x="0" y="241"/>
                  </a:lnTo>
                  <a:lnTo>
                    <a:pt x="0" y="243"/>
                  </a:lnTo>
                  <a:lnTo>
                    <a:pt x="1" y="245"/>
                  </a:lnTo>
                  <a:lnTo>
                    <a:pt x="3" y="246"/>
                  </a:lnTo>
                  <a:lnTo>
                    <a:pt x="5" y="246"/>
                  </a:lnTo>
                  <a:lnTo>
                    <a:pt x="9" y="245"/>
                  </a:lnTo>
                  <a:lnTo>
                    <a:pt x="10" y="243"/>
                  </a:lnTo>
                  <a:lnTo>
                    <a:pt x="11" y="241"/>
                  </a:lnTo>
                  <a:lnTo>
                    <a:pt x="11" y="241"/>
                  </a:lnTo>
                  <a:lnTo>
                    <a:pt x="14" y="226"/>
                  </a:lnTo>
                  <a:lnTo>
                    <a:pt x="17" y="211"/>
                  </a:lnTo>
                  <a:lnTo>
                    <a:pt x="22" y="196"/>
                  </a:lnTo>
                  <a:lnTo>
                    <a:pt x="27" y="182"/>
                  </a:lnTo>
                  <a:lnTo>
                    <a:pt x="38" y="155"/>
                  </a:lnTo>
                  <a:lnTo>
                    <a:pt x="49" y="126"/>
                  </a:lnTo>
                  <a:lnTo>
                    <a:pt x="49" y="126"/>
                  </a:lnTo>
                  <a:lnTo>
                    <a:pt x="60" y="96"/>
                  </a:lnTo>
                  <a:lnTo>
                    <a:pt x="70" y="66"/>
                  </a:lnTo>
                  <a:lnTo>
                    <a:pt x="81" y="37"/>
                  </a:lnTo>
                  <a:lnTo>
                    <a:pt x="87" y="22"/>
                  </a:lnTo>
                  <a:lnTo>
                    <a:pt x="94" y="8"/>
                  </a:lnTo>
                  <a:lnTo>
                    <a:pt x="94" y="8"/>
                  </a:lnTo>
                  <a:lnTo>
                    <a:pt x="95" y="5"/>
                  </a:lnTo>
                  <a:lnTo>
                    <a:pt x="95" y="4"/>
                  </a:lnTo>
                  <a:lnTo>
                    <a:pt x="92" y="0"/>
                  </a:lnTo>
                  <a:lnTo>
                    <a:pt x="89" y="0"/>
                  </a:lnTo>
                  <a:lnTo>
                    <a:pt x="86" y="0"/>
                  </a:lnTo>
                  <a:lnTo>
                    <a:pt x="85" y="3"/>
                  </a:lnTo>
                  <a:lnTo>
                    <a:pt x="85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 sz="2400"/>
            </a:p>
          </p:txBody>
        </p:sp>
        <p:sp>
          <p:nvSpPr>
            <p:cNvPr id="106" name="Freeform 816"/>
            <p:cNvSpPr/>
            <p:nvPr/>
          </p:nvSpPr>
          <p:spPr bwMode="auto">
            <a:xfrm>
              <a:off x="4737101" y="3182938"/>
              <a:ext cx="33338" cy="90488"/>
            </a:xfrm>
            <a:custGeom>
              <a:cxnLst>
                <a:cxn ang="0">
                  <a:pos x="72" y="3"/>
                </a:cxn>
                <a:cxn ang="0">
                  <a:pos x="72" y="3"/>
                </a:cxn>
                <a:cxn ang="0">
                  <a:pos x="69" y="15"/>
                </a:cxn>
                <a:cxn ang="0">
                  <a:pos x="64" y="28"/>
                </a:cxn>
                <a:cxn ang="0">
                  <a:pos x="54" y="51"/>
                </a:cxn>
                <a:cxn ang="0">
                  <a:pos x="54" y="51"/>
                </a:cxn>
                <a:cxn ang="0">
                  <a:pos x="41" y="85"/>
                </a:cxn>
                <a:cxn ang="0">
                  <a:pos x="27" y="119"/>
                </a:cxn>
                <a:cxn ang="0">
                  <a:pos x="27" y="119"/>
                </a:cxn>
                <a:cxn ang="0">
                  <a:pos x="16" y="143"/>
                </a:cxn>
                <a:cxn ang="0">
                  <a:pos x="8" y="168"/>
                </a:cxn>
                <a:cxn ang="0">
                  <a:pos x="4" y="181"/>
                </a:cxn>
                <a:cxn ang="0">
                  <a:pos x="1" y="194"/>
                </a:cxn>
                <a:cxn ang="0">
                  <a:pos x="0" y="207"/>
                </a:cxn>
                <a:cxn ang="0">
                  <a:pos x="0" y="222"/>
                </a:cxn>
                <a:cxn ang="0">
                  <a:pos x="0" y="222"/>
                </a:cxn>
                <a:cxn ang="0">
                  <a:pos x="0" y="224"/>
                </a:cxn>
                <a:cxn ang="0">
                  <a:pos x="1" y="227"/>
                </a:cxn>
                <a:cxn ang="0">
                  <a:pos x="5" y="228"/>
                </a:cxn>
                <a:cxn ang="0">
                  <a:pos x="9" y="227"/>
                </a:cxn>
                <a:cxn ang="0">
                  <a:pos x="10" y="224"/>
                </a:cxn>
                <a:cxn ang="0">
                  <a:pos x="10" y="222"/>
                </a:cxn>
                <a:cxn ang="0">
                  <a:pos x="10" y="222"/>
                </a:cxn>
                <a:cxn ang="0">
                  <a:pos x="12" y="206"/>
                </a:cxn>
                <a:cxn ang="0">
                  <a:pos x="14" y="190"/>
                </a:cxn>
                <a:cxn ang="0">
                  <a:pos x="17" y="176"/>
                </a:cxn>
                <a:cxn ang="0">
                  <a:pos x="22" y="162"/>
                </a:cxn>
                <a:cxn ang="0">
                  <a:pos x="33" y="133"/>
                </a:cxn>
                <a:cxn ang="0">
                  <a:pos x="46" y="104"/>
                </a:cxn>
                <a:cxn ang="0">
                  <a:pos x="46" y="104"/>
                </a:cxn>
                <a:cxn ang="0">
                  <a:pos x="58" y="71"/>
                </a:cxn>
                <a:cxn ang="0">
                  <a:pos x="64" y="54"/>
                </a:cxn>
                <a:cxn ang="0">
                  <a:pos x="71" y="39"/>
                </a:cxn>
                <a:cxn ang="0">
                  <a:pos x="71" y="39"/>
                </a:cxn>
                <a:cxn ang="0">
                  <a:pos x="78" y="23"/>
                </a:cxn>
                <a:cxn ang="0">
                  <a:pos x="81" y="15"/>
                </a:cxn>
                <a:cxn ang="0">
                  <a:pos x="84" y="7"/>
                </a:cxn>
                <a:cxn ang="0">
                  <a:pos x="84" y="7"/>
                </a:cxn>
                <a:cxn ang="0">
                  <a:pos x="84" y="5"/>
                </a:cxn>
                <a:cxn ang="0">
                  <a:pos x="82" y="2"/>
                </a:cxn>
                <a:cxn ang="0">
                  <a:pos x="78" y="0"/>
                </a:cxn>
                <a:cxn ang="0">
                  <a:pos x="77" y="0"/>
                </a:cxn>
                <a:cxn ang="0">
                  <a:pos x="75" y="1"/>
                </a:cxn>
                <a:cxn ang="0">
                  <a:pos x="73" y="2"/>
                </a:cxn>
                <a:cxn ang="0">
                  <a:pos x="72" y="3"/>
                </a:cxn>
                <a:cxn ang="0">
                  <a:pos x="72" y="3"/>
                </a:cxn>
              </a:cxnLst>
              <a:rect b="b" l="0" r="r" t="0"/>
              <a:pathLst>
                <a:path h="228" w="84">
                  <a:moveTo>
                    <a:pt x="72" y="3"/>
                  </a:moveTo>
                  <a:lnTo>
                    <a:pt x="72" y="3"/>
                  </a:lnTo>
                  <a:lnTo>
                    <a:pt x="69" y="15"/>
                  </a:lnTo>
                  <a:lnTo>
                    <a:pt x="64" y="28"/>
                  </a:lnTo>
                  <a:lnTo>
                    <a:pt x="54" y="51"/>
                  </a:lnTo>
                  <a:lnTo>
                    <a:pt x="54" y="51"/>
                  </a:lnTo>
                  <a:lnTo>
                    <a:pt x="41" y="85"/>
                  </a:lnTo>
                  <a:lnTo>
                    <a:pt x="27" y="119"/>
                  </a:lnTo>
                  <a:lnTo>
                    <a:pt x="27" y="119"/>
                  </a:lnTo>
                  <a:lnTo>
                    <a:pt x="16" y="143"/>
                  </a:lnTo>
                  <a:lnTo>
                    <a:pt x="8" y="168"/>
                  </a:lnTo>
                  <a:lnTo>
                    <a:pt x="4" y="181"/>
                  </a:lnTo>
                  <a:lnTo>
                    <a:pt x="1" y="194"/>
                  </a:lnTo>
                  <a:lnTo>
                    <a:pt x="0" y="207"/>
                  </a:lnTo>
                  <a:lnTo>
                    <a:pt x="0" y="222"/>
                  </a:lnTo>
                  <a:lnTo>
                    <a:pt x="0" y="222"/>
                  </a:lnTo>
                  <a:lnTo>
                    <a:pt x="0" y="224"/>
                  </a:lnTo>
                  <a:lnTo>
                    <a:pt x="1" y="227"/>
                  </a:lnTo>
                  <a:lnTo>
                    <a:pt x="5" y="228"/>
                  </a:lnTo>
                  <a:lnTo>
                    <a:pt x="9" y="227"/>
                  </a:lnTo>
                  <a:lnTo>
                    <a:pt x="10" y="224"/>
                  </a:lnTo>
                  <a:lnTo>
                    <a:pt x="10" y="222"/>
                  </a:lnTo>
                  <a:lnTo>
                    <a:pt x="10" y="222"/>
                  </a:lnTo>
                  <a:lnTo>
                    <a:pt x="12" y="206"/>
                  </a:lnTo>
                  <a:lnTo>
                    <a:pt x="14" y="190"/>
                  </a:lnTo>
                  <a:lnTo>
                    <a:pt x="17" y="176"/>
                  </a:lnTo>
                  <a:lnTo>
                    <a:pt x="22" y="162"/>
                  </a:lnTo>
                  <a:lnTo>
                    <a:pt x="33" y="133"/>
                  </a:lnTo>
                  <a:lnTo>
                    <a:pt x="46" y="104"/>
                  </a:lnTo>
                  <a:lnTo>
                    <a:pt x="46" y="104"/>
                  </a:lnTo>
                  <a:lnTo>
                    <a:pt x="58" y="71"/>
                  </a:lnTo>
                  <a:lnTo>
                    <a:pt x="64" y="54"/>
                  </a:lnTo>
                  <a:lnTo>
                    <a:pt x="71" y="39"/>
                  </a:lnTo>
                  <a:lnTo>
                    <a:pt x="71" y="39"/>
                  </a:lnTo>
                  <a:lnTo>
                    <a:pt x="78" y="23"/>
                  </a:lnTo>
                  <a:lnTo>
                    <a:pt x="81" y="15"/>
                  </a:lnTo>
                  <a:lnTo>
                    <a:pt x="84" y="7"/>
                  </a:lnTo>
                  <a:lnTo>
                    <a:pt x="84" y="7"/>
                  </a:lnTo>
                  <a:lnTo>
                    <a:pt x="84" y="5"/>
                  </a:lnTo>
                  <a:lnTo>
                    <a:pt x="82" y="2"/>
                  </a:lnTo>
                  <a:lnTo>
                    <a:pt x="78" y="0"/>
                  </a:lnTo>
                  <a:lnTo>
                    <a:pt x="77" y="0"/>
                  </a:lnTo>
                  <a:lnTo>
                    <a:pt x="75" y="1"/>
                  </a:lnTo>
                  <a:lnTo>
                    <a:pt x="73" y="2"/>
                  </a:lnTo>
                  <a:lnTo>
                    <a:pt x="72" y="3"/>
                  </a:lnTo>
                  <a:lnTo>
                    <a:pt x="72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 sz="2400"/>
            </a:p>
          </p:txBody>
        </p:sp>
        <p:sp>
          <p:nvSpPr>
            <p:cNvPr id="107" name="Freeform 817"/>
            <p:cNvSpPr/>
            <p:nvPr/>
          </p:nvSpPr>
          <p:spPr bwMode="auto">
            <a:xfrm>
              <a:off x="4762501" y="3200401"/>
              <a:ext cx="26988" cy="95250"/>
            </a:xfrm>
            <a:custGeom>
              <a:cxnLst>
                <a:cxn ang="0">
                  <a:pos x="59" y="2"/>
                </a:cxn>
                <a:cxn ang="0">
                  <a:pos x="59" y="2"/>
                </a:cxn>
                <a:cxn ang="0">
                  <a:pos x="47" y="38"/>
                </a:cxn>
                <a:cxn ang="0">
                  <a:pos x="35" y="72"/>
                </a:cxn>
                <a:cxn ang="0">
                  <a:pos x="15" y="142"/>
                </a:cxn>
                <a:cxn ang="0">
                  <a:pos x="15" y="142"/>
                </a:cxn>
                <a:cxn ang="0">
                  <a:pos x="9" y="164"/>
                </a:cxn>
                <a:cxn ang="0">
                  <a:pos x="2" y="191"/>
                </a:cxn>
                <a:cxn ang="0">
                  <a:pos x="0" y="204"/>
                </a:cxn>
                <a:cxn ang="0">
                  <a:pos x="0" y="217"/>
                </a:cxn>
                <a:cxn ang="0">
                  <a:pos x="1" y="229"/>
                </a:cxn>
                <a:cxn ang="0">
                  <a:pos x="4" y="235"/>
                </a:cxn>
                <a:cxn ang="0">
                  <a:pos x="6" y="239"/>
                </a:cxn>
                <a:cxn ang="0">
                  <a:pos x="6" y="239"/>
                </a:cxn>
                <a:cxn ang="0">
                  <a:pos x="8" y="242"/>
                </a:cxn>
                <a:cxn ang="0">
                  <a:pos x="10" y="242"/>
                </a:cxn>
                <a:cxn ang="0">
                  <a:pos x="14" y="242"/>
                </a:cxn>
                <a:cxn ang="0">
                  <a:pos x="17" y="238"/>
                </a:cxn>
                <a:cxn ang="0">
                  <a:pos x="17" y="236"/>
                </a:cxn>
                <a:cxn ang="0">
                  <a:pos x="15" y="234"/>
                </a:cxn>
                <a:cxn ang="0">
                  <a:pos x="15" y="234"/>
                </a:cxn>
                <a:cxn ang="0">
                  <a:pos x="13" y="227"/>
                </a:cxn>
                <a:cxn ang="0">
                  <a:pos x="12" y="222"/>
                </a:cxn>
                <a:cxn ang="0">
                  <a:pos x="12" y="215"/>
                </a:cxn>
                <a:cxn ang="0">
                  <a:pos x="13" y="209"/>
                </a:cxn>
                <a:cxn ang="0">
                  <a:pos x="18" y="183"/>
                </a:cxn>
                <a:cxn ang="0">
                  <a:pos x="18" y="183"/>
                </a:cxn>
                <a:cxn ang="0">
                  <a:pos x="21" y="166"/>
                </a:cxn>
                <a:cxn ang="0">
                  <a:pos x="26" y="149"/>
                </a:cxn>
                <a:cxn ang="0">
                  <a:pos x="35" y="116"/>
                </a:cxn>
                <a:cxn ang="0">
                  <a:pos x="35" y="116"/>
                </a:cxn>
                <a:cxn ang="0">
                  <a:pos x="51" y="61"/>
                </a:cxn>
                <a:cxn ang="0">
                  <a:pos x="60" y="34"/>
                </a:cxn>
                <a:cxn ang="0">
                  <a:pos x="69" y="6"/>
                </a:cxn>
                <a:cxn ang="0">
                  <a:pos x="69" y="6"/>
                </a:cxn>
                <a:cxn ang="0">
                  <a:pos x="70" y="4"/>
                </a:cxn>
                <a:cxn ang="0">
                  <a:pos x="69" y="1"/>
                </a:cxn>
                <a:cxn ang="0">
                  <a:pos x="68" y="0"/>
                </a:cxn>
                <a:cxn ang="0">
                  <a:pos x="66" y="0"/>
                </a:cxn>
                <a:cxn ang="0">
                  <a:pos x="61" y="0"/>
                </a:cxn>
                <a:cxn ang="0">
                  <a:pos x="60" y="1"/>
                </a:cxn>
                <a:cxn ang="0">
                  <a:pos x="59" y="2"/>
                </a:cxn>
                <a:cxn ang="0">
                  <a:pos x="59" y="2"/>
                </a:cxn>
              </a:cxnLst>
              <a:rect b="b" l="0" r="r" t="0"/>
              <a:pathLst>
                <a:path h="241" w="70">
                  <a:moveTo>
                    <a:pt x="59" y="2"/>
                  </a:moveTo>
                  <a:lnTo>
                    <a:pt x="59" y="2"/>
                  </a:lnTo>
                  <a:lnTo>
                    <a:pt x="47" y="38"/>
                  </a:lnTo>
                  <a:lnTo>
                    <a:pt x="35" y="72"/>
                  </a:lnTo>
                  <a:lnTo>
                    <a:pt x="15" y="142"/>
                  </a:lnTo>
                  <a:lnTo>
                    <a:pt x="15" y="142"/>
                  </a:lnTo>
                  <a:lnTo>
                    <a:pt x="9" y="164"/>
                  </a:lnTo>
                  <a:lnTo>
                    <a:pt x="2" y="191"/>
                  </a:lnTo>
                  <a:lnTo>
                    <a:pt x="0" y="204"/>
                  </a:lnTo>
                  <a:lnTo>
                    <a:pt x="0" y="217"/>
                  </a:lnTo>
                  <a:lnTo>
                    <a:pt x="1" y="229"/>
                  </a:lnTo>
                  <a:lnTo>
                    <a:pt x="4" y="235"/>
                  </a:lnTo>
                  <a:lnTo>
                    <a:pt x="6" y="239"/>
                  </a:lnTo>
                  <a:lnTo>
                    <a:pt x="6" y="239"/>
                  </a:lnTo>
                  <a:lnTo>
                    <a:pt x="8" y="242"/>
                  </a:lnTo>
                  <a:lnTo>
                    <a:pt x="10" y="242"/>
                  </a:lnTo>
                  <a:lnTo>
                    <a:pt x="14" y="242"/>
                  </a:lnTo>
                  <a:lnTo>
                    <a:pt x="17" y="238"/>
                  </a:lnTo>
                  <a:lnTo>
                    <a:pt x="17" y="236"/>
                  </a:lnTo>
                  <a:lnTo>
                    <a:pt x="15" y="234"/>
                  </a:lnTo>
                  <a:lnTo>
                    <a:pt x="15" y="234"/>
                  </a:lnTo>
                  <a:lnTo>
                    <a:pt x="13" y="227"/>
                  </a:lnTo>
                  <a:lnTo>
                    <a:pt x="12" y="222"/>
                  </a:lnTo>
                  <a:lnTo>
                    <a:pt x="12" y="215"/>
                  </a:lnTo>
                  <a:lnTo>
                    <a:pt x="13" y="209"/>
                  </a:lnTo>
                  <a:lnTo>
                    <a:pt x="18" y="183"/>
                  </a:lnTo>
                  <a:lnTo>
                    <a:pt x="18" y="183"/>
                  </a:lnTo>
                  <a:lnTo>
                    <a:pt x="21" y="166"/>
                  </a:lnTo>
                  <a:lnTo>
                    <a:pt x="26" y="149"/>
                  </a:lnTo>
                  <a:lnTo>
                    <a:pt x="35" y="116"/>
                  </a:lnTo>
                  <a:lnTo>
                    <a:pt x="35" y="116"/>
                  </a:lnTo>
                  <a:lnTo>
                    <a:pt x="51" y="61"/>
                  </a:lnTo>
                  <a:lnTo>
                    <a:pt x="60" y="34"/>
                  </a:lnTo>
                  <a:lnTo>
                    <a:pt x="69" y="6"/>
                  </a:lnTo>
                  <a:lnTo>
                    <a:pt x="69" y="6"/>
                  </a:lnTo>
                  <a:lnTo>
                    <a:pt x="70" y="4"/>
                  </a:lnTo>
                  <a:lnTo>
                    <a:pt x="69" y="1"/>
                  </a:lnTo>
                  <a:lnTo>
                    <a:pt x="68" y="0"/>
                  </a:lnTo>
                  <a:lnTo>
                    <a:pt x="66" y="0"/>
                  </a:lnTo>
                  <a:lnTo>
                    <a:pt x="61" y="0"/>
                  </a:lnTo>
                  <a:lnTo>
                    <a:pt x="60" y="1"/>
                  </a:lnTo>
                  <a:lnTo>
                    <a:pt x="59" y="2"/>
                  </a:lnTo>
                  <a:lnTo>
                    <a:pt x="59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 sz="2400"/>
            </a:p>
          </p:txBody>
        </p:sp>
        <p:sp>
          <p:nvSpPr>
            <p:cNvPr id="108" name="Freeform 818"/>
            <p:cNvSpPr/>
            <p:nvPr/>
          </p:nvSpPr>
          <p:spPr bwMode="auto">
            <a:xfrm>
              <a:off x="4786313" y="3222626"/>
              <a:ext cx="31750" cy="88900"/>
            </a:xfrm>
            <a:custGeom>
              <a:cxnLst>
                <a:cxn ang="0">
                  <a:pos x="69" y="3"/>
                </a:cxn>
                <a:cxn ang="0">
                  <a:pos x="69" y="3"/>
                </a:cxn>
                <a:cxn ang="0">
                  <a:pos x="61" y="13"/>
                </a:cxn>
                <a:cxn ang="0">
                  <a:pos x="56" y="25"/>
                </a:cxn>
                <a:cxn ang="0">
                  <a:pos x="45" y="48"/>
                </a:cxn>
                <a:cxn ang="0">
                  <a:pos x="36" y="73"/>
                </a:cxn>
                <a:cxn ang="0">
                  <a:pos x="28" y="98"/>
                </a:cxn>
                <a:cxn ang="0">
                  <a:pos x="28" y="98"/>
                </a:cxn>
                <a:cxn ang="0">
                  <a:pos x="19" y="128"/>
                </a:cxn>
                <a:cxn ang="0">
                  <a:pos x="10" y="157"/>
                </a:cxn>
                <a:cxn ang="0">
                  <a:pos x="6" y="173"/>
                </a:cxn>
                <a:cxn ang="0">
                  <a:pos x="2" y="187"/>
                </a:cxn>
                <a:cxn ang="0">
                  <a:pos x="1" y="203"/>
                </a:cxn>
                <a:cxn ang="0">
                  <a:pos x="0" y="218"/>
                </a:cxn>
                <a:cxn ang="0">
                  <a:pos x="0" y="218"/>
                </a:cxn>
                <a:cxn ang="0">
                  <a:pos x="0" y="221"/>
                </a:cxn>
                <a:cxn ang="0">
                  <a:pos x="1" y="222"/>
                </a:cxn>
                <a:cxn ang="0">
                  <a:pos x="5" y="224"/>
                </a:cxn>
                <a:cxn ang="0">
                  <a:pos x="9" y="222"/>
                </a:cxn>
                <a:cxn ang="0">
                  <a:pos x="10" y="221"/>
                </a:cxn>
                <a:cxn ang="0">
                  <a:pos x="10" y="218"/>
                </a:cxn>
                <a:cxn ang="0">
                  <a:pos x="10" y="218"/>
                </a:cxn>
                <a:cxn ang="0">
                  <a:pos x="11" y="204"/>
                </a:cxn>
                <a:cxn ang="0">
                  <a:pos x="14" y="190"/>
                </a:cxn>
                <a:cxn ang="0">
                  <a:pos x="17" y="176"/>
                </a:cxn>
                <a:cxn ang="0">
                  <a:pos x="19" y="163"/>
                </a:cxn>
                <a:cxn ang="0">
                  <a:pos x="28" y="137"/>
                </a:cxn>
                <a:cxn ang="0">
                  <a:pos x="37" y="110"/>
                </a:cxn>
                <a:cxn ang="0">
                  <a:pos x="37" y="110"/>
                </a:cxn>
                <a:cxn ang="0">
                  <a:pos x="45" y="84"/>
                </a:cxn>
                <a:cxn ang="0">
                  <a:pos x="54" y="57"/>
                </a:cxn>
                <a:cxn ang="0">
                  <a:pos x="65" y="33"/>
                </a:cxn>
                <a:cxn ang="0">
                  <a:pos x="71" y="20"/>
                </a:cxn>
                <a:cxn ang="0">
                  <a:pos x="78" y="8"/>
                </a:cxn>
                <a:cxn ang="0">
                  <a:pos x="78" y="8"/>
                </a:cxn>
                <a:cxn ang="0">
                  <a:pos x="79" y="6"/>
                </a:cxn>
                <a:cxn ang="0">
                  <a:pos x="79" y="4"/>
                </a:cxn>
                <a:cxn ang="0">
                  <a:pos x="78" y="3"/>
                </a:cxn>
                <a:cxn ang="0">
                  <a:pos x="77" y="1"/>
                </a:cxn>
                <a:cxn ang="0">
                  <a:pos x="73" y="0"/>
                </a:cxn>
                <a:cxn ang="0">
                  <a:pos x="70" y="1"/>
                </a:cxn>
                <a:cxn ang="0">
                  <a:pos x="69" y="3"/>
                </a:cxn>
                <a:cxn ang="0">
                  <a:pos x="69" y="3"/>
                </a:cxn>
              </a:cxnLst>
              <a:rect b="b" l="0" r="r" t="0"/>
              <a:pathLst>
                <a:path h="224" w="79">
                  <a:moveTo>
                    <a:pt x="69" y="3"/>
                  </a:moveTo>
                  <a:lnTo>
                    <a:pt x="69" y="3"/>
                  </a:lnTo>
                  <a:lnTo>
                    <a:pt x="61" y="13"/>
                  </a:lnTo>
                  <a:lnTo>
                    <a:pt x="56" y="25"/>
                  </a:lnTo>
                  <a:lnTo>
                    <a:pt x="45" y="48"/>
                  </a:lnTo>
                  <a:lnTo>
                    <a:pt x="36" y="73"/>
                  </a:lnTo>
                  <a:lnTo>
                    <a:pt x="28" y="98"/>
                  </a:lnTo>
                  <a:lnTo>
                    <a:pt x="28" y="98"/>
                  </a:lnTo>
                  <a:lnTo>
                    <a:pt x="19" y="128"/>
                  </a:lnTo>
                  <a:lnTo>
                    <a:pt x="10" y="157"/>
                  </a:lnTo>
                  <a:lnTo>
                    <a:pt x="6" y="173"/>
                  </a:lnTo>
                  <a:lnTo>
                    <a:pt x="2" y="187"/>
                  </a:lnTo>
                  <a:lnTo>
                    <a:pt x="1" y="203"/>
                  </a:lnTo>
                  <a:lnTo>
                    <a:pt x="0" y="218"/>
                  </a:lnTo>
                  <a:lnTo>
                    <a:pt x="0" y="218"/>
                  </a:lnTo>
                  <a:lnTo>
                    <a:pt x="0" y="221"/>
                  </a:lnTo>
                  <a:lnTo>
                    <a:pt x="1" y="222"/>
                  </a:lnTo>
                  <a:lnTo>
                    <a:pt x="5" y="224"/>
                  </a:lnTo>
                  <a:lnTo>
                    <a:pt x="9" y="222"/>
                  </a:lnTo>
                  <a:lnTo>
                    <a:pt x="10" y="221"/>
                  </a:lnTo>
                  <a:lnTo>
                    <a:pt x="10" y="218"/>
                  </a:lnTo>
                  <a:lnTo>
                    <a:pt x="10" y="218"/>
                  </a:lnTo>
                  <a:lnTo>
                    <a:pt x="11" y="204"/>
                  </a:lnTo>
                  <a:lnTo>
                    <a:pt x="14" y="190"/>
                  </a:lnTo>
                  <a:lnTo>
                    <a:pt x="17" y="176"/>
                  </a:lnTo>
                  <a:lnTo>
                    <a:pt x="19" y="163"/>
                  </a:lnTo>
                  <a:lnTo>
                    <a:pt x="28" y="137"/>
                  </a:lnTo>
                  <a:lnTo>
                    <a:pt x="37" y="110"/>
                  </a:lnTo>
                  <a:lnTo>
                    <a:pt x="37" y="110"/>
                  </a:lnTo>
                  <a:lnTo>
                    <a:pt x="45" y="84"/>
                  </a:lnTo>
                  <a:lnTo>
                    <a:pt x="54" y="57"/>
                  </a:lnTo>
                  <a:lnTo>
                    <a:pt x="65" y="33"/>
                  </a:lnTo>
                  <a:lnTo>
                    <a:pt x="71" y="20"/>
                  </a:lnTo>
                  <a:lnTo>
                    <a:pt x="78" y="8"/>
                  </a:lnTo>
                  <a:lnTo>
                    <a:pt x="78" y="8"/>
                  </a:lnTo>
                  <a:lnTo>
                    <a:pt x="79" y="6"/>
                  </a:lnTo>
                  <a:lnTo>
                    <a:pt x="79" y="4"/>
                  </a:lnTo>
                  <a:lnTo>
                    <a:pt x="78" y="3"/>
                  </a:lnTo>
                  <a:lnTo>
                    <a:pt x="77" y="1"/>
                  </a:lnTo>
                  <a:lnTo>
                    <a:pt x="73" y="0"/>
                  </a:lnTo>
                  <a:lnTo>
                    <a:pt x="70" y="1"/>
                  </a:lnTo>
                  <a:lnTo>
                    <a:pt x="69" y="3"/>
                  </a:lnTo>
                  <a:lnTo>
                    <a:pt x="69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 sz="2400"/>
            </a:p>
          </p:txBody>
        </p:sp>
        <p:sp>
          <p:nvSpPr>
            <p:cNvPr id="109" name="Freeform 819"/>
            <p:cNvSpPr/>
            <p:nvPr/>
          </p:nvSpPr>
          <p:spPr bwMode="auto">
            <a:xfrm>
              <a:off x="4808538" y="3241676"/>
              <a:ext cx="34925" cy="90488"/>
            </a:xfrm>
            <a:custGeom>
              <a:cxnLst>
                <a:cxn ang="0">
                  <a:pos x="77" y="4"/>
                </a:cxn>
                <a:cxn ang="0">
                  <a:pos x="77" y="4"/>
                </a:cxn>
                <a:cxn ang="0">
                  <a:pos x="52" y="65"/>
                </a:cxn>
                <a:cxn ang="0">
                  <a:pos x="40" y="95"/>
                </a:cxn>
                <a:cxn ang="0">
                  <a:pos x="27" y="125"/>
                </a:cxn>
                <a:cxn ang="0">
                  <a:pos x="27" y="125"/>
                </a:cxn>
                <a:cxn ang="0">
                  <a:pos x="17" y="149"/>
                </a:cxn>
                <a:cxn ang="0">
                  <a:pos x="9" y="172"/>
                </a:cxn>
                <a:cxn ang="0">
                  <a:pos x="2" y="197"/>
                </a:cxn>
                <a:cxn ang="0">
                  <a:pos x="1" y="209"/>
                </a:cxn>
                <a:cxn ang="0">
                  <a:pos x="0" y="222"/>
                </a:cxn>
                <a:cxn ang="0">
                  <a:pos x="0" y="222"/>
                </a:cxn>
                <a:cxn ang="0">
                  <a:pos x="1" y="225"/>
                </a:cxn>
                <a:cxn ang="0">
                  <a:pos x="2" y="226"/>
                </a:cxn>
                <a:cxn ang="0">
                  <a:pos x="6" y="227"/>
                </a:cxn>
                <a:cxn ang="0">
                  <a:pos x="10" y="226"/>
                </a:cxn>
                <a:cxn ang="0">
                  <a:pos x="12" y="225"/>
                </a:cxn>
                <a:cxn ang="0">
                  <a:pos x="12" y="222"/>
                </a:cxn>
                <a:cxn ang="0">
                  <a:pos x="12" y="222"/>
                </a:cxn>
                <a:cxn ang="0">
                  <a:pos x="13" y="208"/>
                </a:cxn>
                <a:cxn ang="0">
                  <a:pos x="15" y="194"/>
                </a:cxn>
                <a:cxn ang="0">
                  <a:pos x="18" y="183"/>
                </a:cxn>
                <a:cxn ang="0">
                  <a:pos x="22" y="170"/>
                </a:cxn>
                <a:cxn ang="0">
                  <a:pos x="31" y="146"/>
                </a:cxn>
                <a:cxn ang="0">
                  <a:pos x="42" y="120"/>
                </a:cxn>
                <a:cxn ang="0">
                  <a:pos x="42" y="120"/>
                </a:cxn>
                <a:cxn ang="0">
                  <a:pos x="87" y="6"/>
                </a:cxn>
                <a:cxn ang="0">
                  <a:pos x="87" y="6"/>
                </a:cxn>
                <a:cxn ang="0">
                  <a:pos x="87" y="4"/>
                </a:cxn>
                <a:cxn ang="0">
                  <a:pos x="87" y="2"/>
                </a:cxn>
                <a:cxn ang="0">
                  <a:pos x="86" y="1"/>
                </a:cxn>
                <a:cxn ang="0">
                  <a:pos x="84" y="0"/>
                </a:cxn>
                <a:cxn ang="0">
                  <a:pos x="80" y="0"/>
                </a:cxn>
                <a:cxn ang="0">
                  <a:pos x="78" y="1"/>
                </a:cxn>
                <a:cxn ang="0">
                  <a:pos x="77" y="4"/>
                </a:cxn>
                <a:cxn ang="0">
                  <a:pos x="77" y="4"/>
                </a:cxn>
              </a:cxnLst>
              <a:rect b="b" l="0" r="r" t="0"/>
              <a:pathLst>
                <a:path h="226" w="87">
                  <a:moveTo>
                    <a:pt x="77" y="4"/>
                  </a:moveTo>
                  <a:lnTo>
                    <a:pt x="77" y="4"/>
                  </a:lnTo>
                  <a:lnTo>
                    <a:pt x="52" y="65"/>
                  </a:lnTo>
                  <a:lnTo>
                    <a:pt x="40" y="95"/>
                  </a:lnTo>
                  <a:lnTo>
                    <a:pt x="27" y="125"/>
                  </a:lnTo>
                  <a:lnTo>
                    <a:pt x="27" y="125"/>
                  </a:lnTo>
                  <a:lnTo>
                    <a:pt x="17" y="149"/>
                  </a:lnTo>
                  <a:lnTo>
                    <a:pt x="9" y="172"/>
                  </a:lnTo>
                  <a:lnTo>
                    <a:pt x="2" y="197"/>
                  </a:lnTo>
                  <a:lnTo>
                    <a:pt x="1" y="209"/>
                  </a:lnTo>
                  <a:lnTo>
                    <a:pt x="0" y="222"/>
                  </a:lnTo>
                  <a:lnTo>
                    <a:pt x="0" y="222"/>
                  </a:lnTo>
                  <a:lnTo>
                    <a:pt x="1" y="225"/>
                  </a:lnTo>
                  <a:lnTo>
                    <a:pt x="2" y="226"/>
                  </a:lnTo>
                  <a:lnTo>
                    <a:pt x="6" y="227"/>
                  </a:lnTo>
                  <a:lnTo>
                    <a:pt x="10" y="226"/>
                  </a:lnTo>
                  <a:lnTo>
                    <a:pt x="12" y="225"/>
                  </a:lnTo>
                  <a:lnTo>
                    <a:pt x="12" y="222"/>
                  </a:lnTo>
                  <a:lnTo>
                    <a:pt x="12" y="222"/>
                  </a:lnTo>
                  <a:lnTo>
                    <a:pt x="13" y="208"/>
                  </a:lnTo>
                  <a:lnTo>
                    <a:pt x="15" y="194"/>
                  </a:lnTo>
                  <a:lnTo>
                    <a:pt x="18" y="183"/>
                  </a:lnTo>
                  <a:lnTo>
                    <a:pt x="22" y="170"/>
                  </a:lnTo>
                  <a:lnTo>
                    <a:pt x="31" y="146"/>
                  </a:lnTo>
                  <a:lnTo>
                    <a:pt x="42" y="120"/>
                  </a:lnTo>
                  <a:lnTo>
                    <a:pt x="42" y="120"/>
                  </a:lnTo>
                  <a:lnTo>
                    <a:pt x="87" y="6"/>
                  </a:lnTo>
                  <a:lnTo>
                    <a:pt x="87" y="6"/>
                  </a:lnTo>
                  <a:lnTo>
                    <a:pt x="87" y="4"/>
                  </a:lnTo>
                  <a:lnTo>
                    <a:pt x="87" y="2"/>
                  </a:lnTo>
                  <a:lnTo>
                    <a:pt x="86" y="1"/>
                  </a:lnTo>
                  <a:lnTo>
                    <a:pt x="84" y="0"/>
                  </a:lnTo>
                  <a:lnTo>
                    <a:pt x="80" y="0"/>
                  </a:lnTo>
                  <a:lnTo>
                    <a:pt x="78" y="1"/>
                  </a:lnTo>
                  <a:lnTo>
                    <a:pt x="77" y="4"/>
                  </a:lnTo>
                  <a:lnTo>
                    <a:pt x="77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 sz="2400"/>
            </a:p>
          </p:txBody>
        </p:sp>
        <p:sp>
          <p:nvSpPr>
            <p:cNvPr id="110" name="Freeform 820"/>
            <p:cNvSpPr/>
            <p:nvPr/>
          </p:nvSpPr>
          <p:spPr bwMode="auto">
            <a:xfrm>
              <a:off x="4840288" y="3263901"/>
              <a:ext cx="23813" cy="85725"/>
            </a:xfrm>
            <a:custGeom>
              <a:cxnLst>
                <a:cxn ang="0">
                  <a:pos x="45" y="6"/>
                </a:cxn>
                <a:cxn ang="0">
                  <a:pos x="45" y="6"/>
                </a:cxn>
                <a:cxn ang="0">
                  <a:pos x="43" y="19"/>
                </a:cxn>
                <a:cxn ang="0">
                  <a:pos x="39" y="34"/>
                </a:cxn>
                <a:cxn ang="0">
                  <a:pos x="35" y="47"/>
                </a:cxn>
                <a:cxn ang="0">
                  <a:pos x="31" y="61"/>
                </a:cxn>
                <a:cxn ang="0">
                  <a:pos x="31" y="61"/>
                </a:cxn>
                <a:cxn ang="0">
                  <a:pos x="21" y="116"/>
                </a:cxn>
                <a:cxn ang="0">
                  <a:pos x="21" y="116"/>
                </a:cxn>
                <a:cxn ang="0">
                  <a:pos x="14" y="140"/>
                </a:cxn>
                <a:cxn ang="0">
                  <a:pos x="7" y="162"/>
                </a:cxn>
                <a:cxn ang="0">
                  <a:pos x="2" y="184"/>
                </a:cxn>
                <a:cxn ang="0">
                  <a:pos x="1" y="196"/>
                </a:cxn>
                <a:cxn ang="0">
                  <a:pos x="0" y="208"/>
                </a:cxn>
                <a:cxn ang="0">
                  <a:pos x="0" y="208"/>
                </a:cxn>
                <a:cxn ang="0">
                  <a:pos x="1" y="210"/>
                </a:cxn>
                <a:cxn ang="0">
                  <a:pos x="2" y="212"/>
                </a:cxn>
                <a:cxn ang="0">
                  <a:pos x="6" y="213"/>
                </a:cxn>
                <a:cxn ang="0">
                  <a:pos x="10" y="212"/>
                </a:cxn>
                <a:cxn ang="0">
                  <a:pos x="11" y="210"/>
                </a:cxn>
                <a:cxn ang="0">
                  <a:pos x="11" y="208"/>
                </a:cxn>
                <a:cxn ang="0">
                  <a:pos x="11" y="208"/>
                </a:cxn>
                <a:cxn ang="0">
                  <a:pos x="13" y="196"/>
                </a:cxn>
                <a:cxn ang="0">
                  <a:pos x="14" y="183"/>
                </a:cxn>
                <a:cxn ang="0">
                  <a:pos x="19" y="159"/>
                </a:cxn>
                <a:cxn ang="0">
                  <a:pos x="27" y="135"/>
                </a:cxn>
                <a:cxn ang="0">
                  <a:pos x="32" y="111"/>
                </a:cxn>
                <a:cxn ang="0">
                  <a:pos x="32" y="111"/>
                </a:cxn>
                <a:cxn ang="0">
                  <a:pos x="44" y="55"/>
                </a:cxn>
                <a:cxn ang="0">
                  <a:pos x="44" y="55"/>
                </a:cxn>
                <a:cxn ang="0">
                  <a:pos x="47" y="43"/>
                </a:cxn>
                <a:cxn ang="0">
                  <a:pos x="51" y="31"/>
                </a:cxn>
                <a:cxn ang="0">
                  <a:pos x="55" y="18"/>
                </a:cxn>
                <a:cxn ang="0">
                  <a:pos x="57" y="6"/>
                </a:cxn>
                <a:cxn ang="0">
                  <a:pos x="57" y="6"/>
                </a:cxn>
                <a:cxn ang="0">
                  <a:pos x="57" y="4"/>
                </a:cxn>
                <a:cxn ang="0">
                  <a:pos x="56" y="2"/>
                </a:cxn>
                <a:cxn ang="0">
                  <a:pos x="55" y="1"/>
                </a:cxn>
                <a:cxn ang="0">
                  <a:pos x="52" y="0"/>
                </a:cxn>
                <a:cxn ang="0">
                  <a:pos x="48" y="2"/>
                </a:cxn>
                <a:cxn ang="0">
                  <a:pos x="47" y="4"/>
                </a:cxn>
                <a:cxn ang="0">
                  <a:pos x="45" y="6"/>
                </a:cxn>
                <a:cxn ang="0">
                  <a:pos x="45" y="6"/>
                </a:cxn>
              </a:cxnLst>
              <a:rect b="b" l="0" r="r" t="0"/>
              <a:pathLst>
                <a:path h="213" w="57">
                  <a:moveTo>
                    <a:pt x="45" y="6"/>
                  </a:moveTo>
                  <a:lnTo>
                    <a:pt x="45" y="6"/>
                  </a:lnTo>
                  <a:lnTo>
                    <a:pt x="43" y="19"/>
                  </a:lnTo>
                  <a:lnTo>
                    <a:pt x="39" y="34"/>
                  </a:lnTo>
                  <a:lnTo>
                    <a:pt x="35" y="47"/>
                  </a:lnTo>
                  <a:lnTo>
                    <a:pt x="31" y="61"/>
                  </a:lnTo>
                  <a:lnTo>
                    <a:pt x="31" y="61"/>
                  </a:lnTo>
                  <a:lnTo>
                    <a:pt x="21" y="116"/>
                  </a:lnTo>
                  <a:lnTo>
                    <a:pt x="21" y="116"/>
                  </a:lnTo>
                  <a:lnTo>
                    <a:pt x="14" y="140"/>
                  </a:lnTo>
                  <a:lnTo>
                    <a:pt x="7" y="162"/>
                  </a:lnTo>
                  <a:lnTo>
                    <a:pt x="2" y="184"/>
                  </a:lnTo>
                  <a:lnTo>
                    <a:pt x="1" y="196"/>
                  </a:lnTo>
                  <a:lnTo>
                    <a:pt x="0" y="208"/>
                  </a:lnTo>
                  <a:lnTo>
                    <a:pt x="0" y="208"/>
                  </a:lnTo>
                  <a:lnTo>
                    <a:pt x="1" y="210"/>
                  </a:lnTo>
                  <a:lnTo>
                    <a:pt x="2" y="212"/>
                  </a:lnTo>
                  <a:lnTo>
                    <a:pt x="6" y="213"/>
                  </a:lnTo>
                  <a:lnTo>
                    <a:pt x="10" y="212"/>
                  </a:lnTo>
                  <a:lnTo>
                    <a:pt x="11" y="210"/>
                  </a:lnTo>
                  <a:lnTo>
                    <a:pt x="11" y="208"/>
                  </a:lnTo>
                  <a:lnTo>
                    <a:pt x="11" y="208"/>
                  </a:lnTo>
                  <a:lnTo>
                    <a:pt x="13" y="196"/>
                  </a:lnTo>
                  <a:lnTo>
                    <a:pt x="14" y="183"/>
                  </a:lnTo>
                  <a:lnTo>
                    <a:pt x="19" y="159"/>
                  </a:lnTo>
                  <a:lnTo>
                    <a:pt x="27" y="135"/>
                  </a:lnTo>
                  <a:lnTo>
                    <a:pt x="32" y="111"/>
                  </a:lnTo>
                  <a:lnTo>
                    <a:pt x="32" y="111"/>
                  </a:lnTo>
                  <a:lnTo>
                    <a:pt x="44" y="55"/>
                  </a:lnTo>
                  <a:lnTo>
                    <a:pt x="44" y="55"/>
                  </a:lnTo>
                  <a:lnTo>
                    <a:pt x="47" y="43"/>
                  </a:lnTo>
                  <a:lnTo>
                    <a:pt x="51" y="31"/>
                  </a:lnTo>
                  <a:lnTo>
                    <a:pt x="55" y="18"/>
                  </a:lnTo>
                  <a:lnTo>
                    <a:pt x="57" y="6"/>
                  </a:lnTo>
                  <a:lnTo>
                    <a:pt x="57" y="6"/>
                  </a:lnTo>
                  <a:lnTo>
                    <a:pt x="57" y="4"/>
                  </a:lnTo>
                  <a:lnTo>
                    <a:pt x="56" y="2"/>
                  </a:lnTo>
                  <a:lnTo>
                    <a:pt x="55" y="1"/>
                  </a:lnTo>
                  <a:lnTo>
                    <a:pt x="52" y="0"/>
                  </a:lnTo>
                  <a:lnTo>
                    <a:pt x="48" y="2"/>
                  </a:lnTo>
                  <a:lnTo>
                    <a:pt x="47" y="4"/>
                  </a:lnTo>
                  <a:lnTo>
                    <a:pt x="45" y="6"/>
                  </a:lnTo>
                  <a:lnTo>
                    <a:pt x="45" y="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 sz="2400"/>
            </a:p>
          </p:txBody>
        </p:sp>
        <p:sp>
          <p:nvSpPr>
            <p:cNvPr id="111" name="Freeform 821"/>
            <p:cNvSpPr/>
            <p:nvPr/>
          </p:nvSpPr>
          <p:spPr bwMode="auto">
            <a:xfrm>
              <a:off x="4862513" y="3275013"/>
              <a:ext cx="20638" cy="84138"/>
            </a:xfrm>
            <a:custGeom>
              <a:cxnLst>
                <a:cxn ang="0">
                  <a:pos x="42" y="6"/>
                </a:cxn>
                <a:cxn ang="0">
                  <a:pos x="42" y="6"/>
                </a:cxn>
                <a:cxn ang="0">
                  <a:pos x="41" y="19"/>
                </a:cxn>
                <a:cxn ang="0">
                  <a:pos x="38" y="33"/>
                </a:cxn>
                <a:cxn ang="0">
                  <a:pos x="33" y="60"/>
                </a:cxn>
                <a:cxn ang="0">
                  <a:pos x="25" y="87"/>
                </a:cxn>
                <a:cxn ang="0">
                  <a:pos x="19" y="114"/>
                </a:cxn>
                <a:cxn ang="0">
                  <a:pos x="19" y="114"/>
                </a:cxn>
                <a:cxn ang="0">
                  <a:pos x="8" y="160"/>
                </a:cxn>
                <a:cxn ang="0">
                  <a:pos x="3" y="183"/>
                </a:cxn>
                <a:cxn ang="0">
                  <a:pos x="0" y="207"/>
                </a:cxn>
                <a:cxn ang="0">
                  <a:pos x="0" y="207"/>
                </a:cxn>
                <a:cxn ang="0">
                  <a:pos x="0" y="210"/>
                </a:cxn>
                <a:cxn ang="0">
                  <a:pos x="2" y="211"/>
                </a:cxn>
                <a:cxn ang="0">
                  <a:pos x="5" y="212"/>
                </a:cxn>
                <a:cxn ang="0">
                  <a:pos x="9" y="211"/>
                </a:cxn>
                <a:cxn ang="0">
                  <a:pos x="11" y="210"/>
                </a:cxn>
                <a:cxn ang="0">
                  <a:pos x="12" y="207"/>
                </a:cxn>
                <a:cxn ang="0">
                  <a:pos x="12" y="207"/>
                </a:cxn>
                <a:cxn ang="0">
                  <a:pos x="15" y="182"/>
                </a:cxn>
                <a:cxn ang="0">
                  <a:pos x="20" y="156"/>
                </a:cxn>
                <a:cxn ang="0">
                  <a:pos x="26" y="131"/>
                </a:cxn>
                <a:cxn ang="0">
                  <a:pos x="33" y="106"/>
                </a:cxn>
                <a:cxn ang="0">
                  <a:pos x="39" y="81"/>
                </a:cxn>
                <a:cxn ang="0">
                  <a:pos x="46" y="57"/>
                </a:cxn>
                <a:cxn ang="0">
                  <a:pos x="51" y="30"/>
                </a:cxn>
                <a:cxn ang="0">
                  <a:pos x="54" y="6"/>
                </a:cxn>
                <a:cxn ang="0">
                  <a:pos x="54" y="6"/>
                </a:cxn>
                <a:cxn ang="0">
                  <a:pos x="54" y="3"/>
                </a:cxn>
                <a:cxn ang="0">
                  <a:pos x="53" y="2"/>
                </a:cxn>
                <a:cxn ang="0">
                  <a:pos x="49" y="0"/>
                </a:cxn>
                <a:cxn ang="0">
                  <a:pos x="45" y="2"/>
                </a:cxn>
                <a:cxn ang="0">
                  <a:pos x="43" y="3"/>
                </a:cxn>
                <a:cxn ang="0">
                  <a:pos x="42" y="6"/>
                </a:cxn>
                <a:cxn ang="0">
                  <a:pos x="42" y="6"/>
                </a:cxn>
              </a:cxnLst>
              <a:rect b="b" l="0" r="r" t="0"/>
              <a:pathLst>
                <a:path h="211" w="54">
                  <a:moveTo>
                    <a:pt x="42" y="6"/>
                  </a:moveTo>
                  <a:lnTo>
                    <a:pt x="42" y="6"/>
                  </a:lnTo>
                  <a:lnTo>
                    <a:pt x="41" y="19"/>
                  </a:lnTo>
                  <a:lnTo>
                    <a:pt x="38" y="33"/>
                  </a:lnTo>
                  <a:lnTo>
                    <a:pt x="33" y="60"/>
                  </a:lnTo>
                  <a:lnTo>
                    <a:pt x="25" y="87"/>
                  </a:lnTo>
                  <a:lnTo>
                    <a:pt x="19" y="114"/>
                  </a:lnTo>
                  <a:lnTo>
                    <a:pt x="19" y="114"/>
                  </a:lnTo>
                  <a:lnTo>
                    <a:pt x="8" y="160"/>
                  </a:lnTo>
                  <a:lnTo>
                    <a:pt x="3" y="183"/>
                  </a:lnTo>
                  <a:lnTo>
                    <a:pt x="0" y="207"/>
                  </a:lnTo>
                  <a:lnTo>
                    <a:pt x="0" y="207"/>
                  </a:lnTo>
                  <a:lnTo>
                    <a:pt x="0" y="210"/>
                  </a:lnTo>
                  <a:lnTo>
                    <a:pt x="2" y="211"/>
                  </a:lnTo>
                  <a:lnTo>
                    <a:pt x="5" y="212"/>
                  </a:lnTo>
                  <a:lnTo>
                    <a:pt x="9" y="211"/>
                  </a:lnTo>
                  <a:lnTo>
                    <a:pt x="11" y="210"/>
                  </a:lnTo>
                  <a:lnTo>
                    <a:pt x="12" y="207"/>
                  </a:lnTo>
                  <a:lnTo>
                    <a:pt x="12" y="207"/>
                  </a:lnTo>
                  <a:lnTo>
                    <a:pt x="15" y="182"/>
                  </a:lnTo>
                  <a:lnTo>
                    <a:pt x="20" y="156"/>
                  </a:lnTo>
                  <a:lnTo>
                    <a:pt x="26" y="131"/>
                  </a:lnTo>
                  <a:lnTo>
                    <a:pt x="33" y="106"/>
                  </a:lnTo>
                  <a:lnTo>
                    <a:pt x="39" y="81"/>
                  </a:lnTo>
                  <a:lnTo>
                    <a:pt x="46" y="57"/>
                  </a:lnTo>
                  <a:lnTo>
                    <a:pt x="51" y="30"/>
                  </a:lnTo>
                  <a:lnTo>
                    <a:pt x="54" y="6"/>
                  </a:lnTo>
                  <a:lnTo>
                    <a:pt x="54" y="6"/>
                  </a:lnTo>
                  <a:lnTo>
                    <a:pt x="54" y="3"/>
                  </a:lnTo>
                  <a:lnTo>
                    <a:pt x="53" y="2"/>
                  </a:lnTo>
                  <a:lnTo>
                    <a:pt x="49" y="0"/>
                  </a:lnTo>
                  <a:lnTo>
                    <a:pt x="45" y="2"/>
                  </a:lnTo>
                  <a:lnTo>
                    <a:pt x="43" y="3"/>
                  </a:lnTo>
                  <a:lnTo>
                    <a:pt x="42" y="6"/>
                  </a:lnTo>
                  <a:lnTo>
                    <a:pt x="42" y="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 sz="2400"/>
            </a:p>
          </p:txBody>
        </p:sp>
        <p:sp>
          <p:nvSpPr>
            <p:cNvPr id="112" name="Freeform 822"/>
            <p:cNvSpPr/>
            <p:nvPr/>
          </p:nvSpPr>
          <p:spPr bwMode="auto">
            <a:xfrm>
              <a:off x="4884738" y="3289301"/>
              <a:ext cx="25400" cy="73025"/>
            </a:xfrm>
            <a:custGeom>
              <a:cxnLst>
                <a:cxn ang="0">
                  <a:pos x="53" y="3"/>
                </a:cxn>
                <a:cxn ang="0">
                  <a:pos x="53" y="3"/>
                </a:cxn>
                <a:cxn ang="0">
                  <a:pos x="44" y="24"/>
                </a:cxn>
                <a:cxn ang="0">
                  <a:pos x="36" y="46"/>
                </a:cxn>
                <a:cxn ang="0">
                  <a:pos x="30" y="68"/>
                </a:cxn>
                <a:cxn ang="0">
                  <a:pos x="23" y="91"/>
                </a:cxn>
                <a:cxn ang="0">
                  <a:pos x="13" y="135"/>
                </a:cxn>
                <a:cxn ang="0">
                  <a:pos x="6" y="157"/>
                </a:cxn>
                <a:cxn ang="0">
                  <a:pos x="0" y="180"/>
                </a:cxn>
                <a:cxn ang="0">
                  <a:pos x="0" y="180"/>
                </a:cxn>
                <a:cxn ang="0">
                  <a:pos x="0" y="182"/>
                </a:cxn>
                <a:cxn ang="0">
                  <a:pos x="0" y="183"/>
                </a:cxn>
                <a:cxn ang="0">
                  <a:pos x="4" y="186"/>
                </a:cxn>
                <a:cxn ang="0">
                  <a:pos x="8" y="186"/>
                </a:cxn>
                <a:cxn ang="0">
                  <a:pos x="10" y="185"/>
                </a:cxn>
                <a:cxn ang="0">
                  <a:pos x="10" y="182"/>
                </a:cxn>
                <a:cxn ang="0">
                  <a:pos x="10" y="182"/>
                </a:cxn>
                <a:cxn ang="0">
                  <a:pos x="17" y="161"/>
                </a:cxn>
                <a:cxn ang="0">
                  <a:pos x="23" y="139"/>
                </a:cxn>
                <a:cxn ang="0">
                  <a:pos x="34" y="94"/>
                </a:cxn>
                <a:cxn ang="0">
                  <a:pos x="40" y="72"/>
                </a:cxn>
                <a:cxn ang="0">
                  <a:pos x="47" y="51"/>
                </a:cxn>
                <a:cxn ang="0">
                  <a:pos x="55" y="29"/>
                </a:cxn>
                <a:cxn ang="0">
                  <a:pos x="64" y="8"/>
                </a:cxn>
                <a:cxn ang="0">
                  <a:pos x="64" y="8"/>
                </a:cxn>
                <a:cxn ang="0">
                  <a:pos x="64" y="7"/>
                </a:cxn>
                <a:cxn ang="0">
                  <a:pos x="64" y="4"/>
                </a:cxn>
                <a:cxn ang="0">
                  <a:pos x="61" y="0"/>
                </a:cxn>
                <a:cxn ang="0">
                  <a:pos x="59" y="0"/>
                </a:cxn>
                <a:cxn ang="0">
                  <a:pos x="57" y="0"/>
                </a:cxn>
                <a:cxn ang="0">
                  <a:pos x="55" y="2"/>
                </a:cxn>
                <a:cxn ang="0">
                  <a:pos x="53" y="3"/>
                </a:cxn>
                <a:cxn ang="0">
                  <a:pos x="53" y="3"/>
                </a:cxn>
              </a:cxnLst>
              <a:rect b="b" l="0" r="r" t="0"/>
              <a:pathLst>
                <a:path h="186" w="64">
                  <a:moveTo>
                    <a:pt x="53" y="3"/>
                  </a:moveTo>
                  <a:lnTo>
                    <a:pt x="53" y="3"/>
                  </a:lnTo>
                  <a:lnTo>
                    <a:pt x="44" y="24"/>
                  </a:lnTo>
                  <a:lnTo>
                    <a:pt x="36" y="46"/>
                  </a:lnTo>
                  <a:lnTo>
                    <a:pt x="30" y="68"/>
                  </a:lnTo>
                  <a:lnTo>
                    <a:pt x="23" y="91"/>
                  </a:lnTo>
                  <a:lnTo>
                    <a:pt x="13" y="135"/>
                  </a:lnTo>
                  <a:lnTo>
                    <a:pt x="6" y="157"/>
                  </a:lnTo>
                  <a:lnTo>
                    <a:pt x="0" y="180"/>
                  </a:lnTo>
                  <a:lnTo>
                    <a:pt x="0" y="180"/>
                  </a:lnTo>
                  <a:lnTo>
                    <a:pt x="0" y="182"/>
                  </a:lnTo>
                  <a:lnTo>
                    <a:pt x="0" y="183"/>
                  </a:lnTo>
                  <a:lnTo>
                    <a:pt x="4" y="186"/>
                  </a:lnTo>
                  <a:lnTo>
                    <a:pt x="8" y="186"/>
                  </a:lnTo>
                  <a:lnTo>
                    <a:pt x="10" y="185"/>
                  </a:lnTo>
                  <a:lnTo>
                    <a:pt x="10" y="182"/>
                  </a:lnTo>
                  <a:lnTo>
                    <a:pt x="10" y="182"/>
                  </a:lnTo>
                  <a:lnTo>
                    <a:pt x="17" y="161"/>
                  </a:lnTo>
                  <a:lnTo>
                    <a:pt x="23" y="139"/>
                  </a:lnTo>
                  <a:lnTo>
                    <a:pt x="34" y="94"/>
                  </a:lnTo>
                  <a:lnTo>
                    <a:pt x="40" y="72"/>
                  </a:lnTo>
                  <a:lnTo>
                    <a:pt x="47" y="51"/>
                  </a:lnTo>
                  <a:lnTo>
                    <a:pt x="55" y="29"/>
                  </a:lnTo>
                  <a:lnTo>
                    <a:pt x="64" y="8"/>
                  </a:lnTo>
                  <a:lnTo>
                    <a:pt x="64" y="8"/>
                  </a:lnTo>
                  <a:lnTo>
                    <a:pt x="64" y="7"/>
                  </a:lnTo>
                  <a:lnTo>
                    <a:pt x="64" y="4"/>
                  </a:lnTo>
                  <a:lnTo>
                    <a:pt x="61" y="0"/>
                  </a:lnTo>
                  <a:lnTo>
                    <a:pt x="59" y="0"/>
                  </a:lnTo>
                  <a:lnTo>
                    <a:pt x="57" y="0"/>
                  </a:lnTo>
                  <a:lnTo>
                    <a:pt x="55" y="2"/>
                  </a:lnTo>
                  <a:lnTo>
                    <a:pt x="53" y="3"/>
                  </a:lnTo>
                  <a:lnTo>
                    <a:pt x="53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 sz="2400"/>
            </a:p>
          </p:txBody>
        </p:sp>
        <p:sp>
          <p:nvSpPr>
            <p:cNvPr id="113" name="Freeform 823"/>
            <p:cNvSpPr/>
            <p:nvPr/>
          </p:nvSpPr>
          <p:spPr bwMode="auto">
            <a:xfrm>
              <a:off x="4305301" y="3478213"/>
              <a:ext cx="9525" cy="25400"/>
            </a:xfrm>
            <a:custGeom>
              <a:cxnLst>
                <a:cxn ang="0">
                  <a:pos x="14" y="4"/>
                </a:cxn>
                <a:cxn ang="0">
                  <a:pos x="14" y="4"/>
                </a:cxn>
                <a:cxn ang="0">
                  <a:pos x="10" y="17"/>
                </a:cxn>
                <a:cxn ang="0">
                  <a:pos x="5" y="30"/>
                </a:cxn>
                <a:cxn ang="0">
                  <a:pos x="1" y="45"/>
                </a:cxn>
                <a:cxn ang="0">
                  <a:pos x="0" y="59"/>
                </a:cxn>
                <a:cxn ang="0">
                  <a:pos x="0" y="59"/>
                </a:cxn>
                <a:cxn ang="0">
                  <a:pos x="0" y="62"/>
                </a:cxn>
                <a:cxn ang="0">
                  <a:pos x="1" y="63"/>
                </a:cxn>
                <a:cxn ang="0">
                  <a:pos x="5" y="64"/>
                </a:cxn>
                <a:cxn ang="0">
                  <a:pos x="9" y="63"/>
                </a:cxn>
                <a:cxn ang="0">
                  <a:pos x="10" y="62"/>
                </a:cxn>
                <a:cxn ang="0">
                  <a:pos x="10" y="59"/>
                </a:cxn>
                <a:cxn ang="0">
                  <a:pos x="10" y="59"/>
                </a:cxn>
                <a:cxn ang="0">
                  <a:pos x="13" y="45"/>
                </a:cxn>
                <a:cxn ang="0">
                  <a:pos x="17" y="33"/>
                </a:cxn>
                <a:cxn ang="0">
                  <a:pos x="21" y="20"/>
                </a:cxn>
                <a:cxn ang="0">
                  <a:pos x="26" y="7"/>
                </a:cxn>
                <a:cxn ang="0">
                  <a:pos x="26" y="7"/>
                </a:cxn>
                <a:cxn ang="0">
                  <a:pos x="26" y="4"/>
                </a:cxn>
                <a:cxn ang="0">
                  <a:pos x="24" y="3"/>
                </a:cxn>
                <a:cxn ang="0">
                  <a:pos x="22" y="0"/>
                </a:cxn>
                <a:cxn ang="0">
                  <a:pos x="17" y="0"/>
                </a:cxn>
                <a:cxn ang="0">
                  <a:pos x="15" y="2"/>
                </a:cxn>
                <a:cxn ang="0">
                  <a:pos x="14" y="4"/>
                </a:cxn>
                <a:cxn ang="0">
                  <a:pos x="14" y="4"/>
                </a:cxn>
              </a:cxnLst>
              <a:rect b="b" l="0" r="r" t="0"/>
              <a:pathLst>
                <a:path h="64" w="26">
                  <a:moveTo>
                    <a:pt x="14" y="4"/>
                  </a:moveTo>
                  <a:lnTo>
                    <a:pt x="14" y="4"/>
                  </a:lnTo>
                  <a:lnTo>
                    <a:pt x="10" y="17"/>
                  </a:lnTo>
                  <a:lnTo>
                    <a:pt x="5" y="30"/>
                  </a:lnTo>
                  <a:lnTo>
                    <a:pt x="1" y="45"/>
                  </a:lnTo>
                  <a:lnTo>
                    <a:pt x="0" y="59"/>
                  </a:lnTo>
                  <a:lnTo>
                    <a:pt x="0" y="59"/>
                  </a:lnTo>
                  <a:lnTo>
                    <a:pt x="0" y="62"/>
                  </a:lnTo>
                  <a:lnTo>
                    <a:pt x="1" y="63"/>
                  </a:lnTo>
                  <a:lnTo>
                    <a:pt x="5" y="64"/>
                  </a:lnTo>
                  <a:lnTo>
                    <a:pt x="9" y="63"/>
                  </a:lnTo>
                  <a:lnTo>
                    <a:pt x="10" y="62"/>
                  </a:lnTo>
                  <a:lnTo>
                    <a:pt x="10" y="59"/>
                  </a:lnTo>
                  <a:lnTo>
                    <a:pt x="10" y="59"/>
                  </a:lnTo>
                  <a:lnTo>
                    <a:pt x="13" y="45"/>
                  </a:lnTo>
                  <a:lnTo>
                    <a:pt x="17" y="33"/>
                  </a:lnTo>
                  <a:lnTo>
                    <a:pt x="21" y="20"/>
                  </a:lnTo>
                  <a:lnTo>
                    <a:pt x="26" y="7"/>
                  </a:lnTo>
                  <a:lnTo>
                    <a:pt x="26" y="7"/>
                  </a:lnTo>
                  <a:lnTo>
                    <a:pt x="26" y="4"/>
                  </a:lnTo>
                  <a:lnTo>
                    <a:pt x="24" y="3"/>
                  </a:lnTo>
                  <a:lnTo>
                    <a:pt x="22" y="0"/>
                  </a:lnTo>
                  <a:lnTo>
                    <a:pt x="17" y="0"/>
                  </a:lnTo>
                  <a:lnTo>
                    <a:pt x="15" y="2"/>
                  </a:lnTo>
                  <a:lnTo>
                    <a:pt x="14" y="4"/>
                  </a:lnTo>
                  <a:lnTo>
                    <a:pt x="14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 sz="2400"/>
            </a:p>
          </p:txBody>
        </p:sp>
        <p:sp>
          <p:nvSpPr>
            <p:cNvPr id="114" name="Freeform 824"/>
            <p:cNvSpPr/>
            <p:nvPr/>
          </p:nvSpPr>
          <p:spPr bwMode="auto">
            <a:xfrm>
              <a:off x="4319588" y="3497263"/>
              <a:ext cx="9525" cy="31750"/>
            </a:xfrm>
            <a:custGeom>
              <a:cxnLst>
                <a:cxn ang="0">
                  <a:pos x="10" y="5"/>
                </a:cxn>
                <a:cxn ang="0">
                  <a:pos x="10" y="5"/>
                </a:cxn>
                <a:cxn ang="0">
                  <a:pos x="10" y="22"/>
                </a:cxn>
                <a:cxn ang="0">
                  <a:pos x="7" y="39"/>
                </a:cxn>
                <a:cxn ang="0">
                  <a:pos x="4" y="55"/>
                </a:cxn>
                <a:cxn ang="0">
                  <a:pos x="0" y="72"/>
                </a:cxn>
                <a:cxn ang="0">
                  <a:pos x="0" y="72"/>
                </a:cxn>
                <a:cxn ang="0">
                  <a:pos x="0" y="75"/>
                </a:cxn>
                <a:cxn ang="0">
                  <a:pos x="0" y="76"/>
                </a:cxn>
                <a:cxn ang="0">
                  <a:pos x="4" y="79"/>
                </a:cxn>
                <a:cxn ang="0">
                  <a:pos x="7" y="79"/>
                </a:cxn>
                <a:cxn ang="0">
                  <a:pos x="9" y="77"/>
                </a:cxn>
                <a:cxn ang="0">
                  <a:pos x="10" y="75"/>
                </a:cxn>
                <a:cxn ang="0">
                  <a:pos x="10" y="75"/>
                </a:cxn>
                <a:cxn ang="0">
                  <a:pos x="15" y="58"/>
                </a:cxn>
                <a:cxn ang="0">
                  <a:pos x="19" y="41"/>
                </a:cxn>
                <a:cxn ang="0">
                  <a:pos x="21" y="22"/>
                </a:cxn>
                <a:cxn ang="0">
                  <a:pos x="22" y="5"/>
                </a:cxn>
                <a:cxn ang="0">
                  <a:pos x="22" y="5"/>
                </a:cxn>
                <a:cxn ang="0">
                  <a:pos x="22" y="3"/>
                </a:cxn>
                <a:cxn ang="0">
                  <a:pos x="21" y="1"/>
                </a:cxn>
                <a:cxn ang="0">
                  <a:pos x="17" y="0"/>
                </a:cxn>
                <a:cxn ang="0">
                  <a:pos x="13" y="1"/>
                </a:cxn>
                <a:cxn ang="0">
                  <a:pos x="11" y="3"/>
                </a:cxn>
                <a:cxn ang="0">
                  <a:pos x="10" y="5"/>
                </a:cxn>
                <a:cxn ang="0">
                  <a:pos x="10" y="5"/>
                </a:cxn>
              </a:cxnLst>
              <a:rect b="b" l="0" r="r" t="0"/>
              <a:pathLst>
                <a:path h="79" w="22">
                  <a:moveTo>
                    <a:pt x="10" y="5"/>
                  </a:moveTo>
                  <a:lnTo>
                    <a:pt x="10" y="5"/>
                  </a:lnTo>
                  <a:lnTo>
                    <a:pt x="10" y="22"/>
                  </a:lnTo>
                  <a:lnTo>
                    <a:pt x="7" y="39"/>
                  </a:lnTo>
                  <a:lnTo>
                    <a:pt x="4" y="55"/>
                  </a:lnTo>
                  <a:lnTo>
                    <a:pt x="0" y="72"/>
                  </a:lnTo>
                  <a:lnTo>
                    <a:pt x="0" y="72"/>
                  </a:lnTo>
                  <a:lnTo>
                    <a:pt x="0" y="75"/>
                  </a:lnTo>
                  <a:lnTo>
                    <a:pt x="0" y="76"/>
                  </a:lnTo>
                  <a:lnTo>
                    <a:pt x="4" y="79"/>
                  </a:lnTo>
                  <a:lnTo>
                    <a:pt x="7" y="79"/>
                  </a:lnTo>
                  <a:lnTo>
                    <a:pt x="9" y="77"/>
                  </a:lnTo>
                  <a:lnTo>
                    <a:pt x="10" y="75"/>
                  </a:lnTo>
                  <a:lnTo>
                    <a:pt x="10" y="75"/>
                  </a:lnTo>
                  <a:lnTo>
                    <a:pt x="15" y="58"/>
                  </a:lnTo>
                  <a:lnTo>
                    <a:pt x="19" y="41"/>
                  </a:lnTo>
                  <a:lnTo>
                    <a:pt x="21" y="22"/>
                  </a:lnTo>
                  <a:lnTo>
                    <a:pt x="22" y="5"/>
                  </a:lnTo>
                  <a:lnTo>
                    <a:pt x="22" y="5"/>
                  </a:lnTo>
                  <a:lnTo>
                    <a:pt x="22" y="3"/>
                  </a:lnTo>
                  <a:lnTo>
                    <a:pt x="21" y="1"/>
                  </a:lnTo>
                  <a:lnTo>
                    <a:pt x="17" y="0"/>
                  </a:lnTo>
                  <a:lnTo>
                    <a:pt x="13" y="1"/>
                  </a:lnTo>
                  <a:lnTo>
                    <a:pt x="11" y="3"/>
                  </a:lnTo>
                  <a:lnTo>
                    <a:pt x="10" y="5"/>
                  </a:lnTo>
                  <a:lnTo>
                    <a:pt x="10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 sz="2400"/>
            </a:p>
          </p:txBody>
        </p:sp>
        <p:sp>
          <p:nvSpPr>
            <p:cNvPr id="115" name="Freeform 825"/>
            <p:cNvSpPr/>
            <p:nvPr/>
          </p:nvSpPr>
          <p:spPr bwMode="auto">
            <a:xfrm>
              <a:off x="4338638" y="3503613"/>
              <a:ext cx="7938" cy="31750"/>
            </a:xfrm>
            <a:custGeom>
              <a:cxnLst>
                <a:cxn ang="0">
                  <a:pos x="11" y="6"/>
                </a:cxn>
                <a:cxn ang="0">
                  <a:pos x="11" y="6"/>
                </a:cxn>
                <a:cxn ang="0">
                  <a:pos x="10" y="24"/>
                </a:cxn>
                <a:cxn ang="0">
                  <a:pos x="6" y="41"/>
                </a:cxn>
                <a:cxn ang="0">
                  <a:pos x="2" y="58"/>
                </a:cxn>
                <a:cxn ang="0">
                  <a:pos x="0" y="75"/>
                </a:cxn>
                <a:cxn ang="0">
                  <a:pos x="0" y="75"/>
                </a:cxn>
                <a:cxn ang="0">
                  <a:pos x="0" y="78"/>
                </a:cxn>
                <a:cxn ang="0">
                  <a:pos x="2" y="79"/>
                </a:cxn>
                <a:cxn ang="0">
                  <a:pos x="6" y="80"/>
                </a:cxn>
                <a:cxn ang="0">
                  <a:pos x="10" y="79"/>
                </a:cxn>
                <a:cxn ang="0">
                  <a:pos x="11" y="78"/>
                </a:cxn>
                <a:cxn ang="0">
                  <a:pos x="11" y="75"/>
                </a:cxn>
                <a:cxn ang="0">
                  <a:pos x="11" y="75"/>
                </a:cxn>
                <a:cxn ang="0">
                  <a:pos x="13" y="58"/>
                </a:cxn>
                <a:cxn ang="0">
                  <a:pos x="17" y="41"/>
                </a:cxn>
                <a:cxn ang="0">
                  <a:pos x="20" y="24"/>
                </a:cxn>
                <a:cxn ang="0">
                  <a:pos x="23" y="6"/>
                </a:cxn>
                <a:cxn ang="0">
                  <a:pos x="23" y="6"/>
                </a:cxn>
                <a:cxn ang="0">
                  <a:pos x="23" y="4"/>
                </a:cxn>
                <a:cxn ang="0">
                  <a:pos x="21" y="2"/>
                </a:cxn>
                <a:cxn ang="0">
                  <a:pos x="17" y="0"/>
                </a:cxn>
                <a:cxn ang="0">
                  <a:pos x="13" y="2"/>
                </a:cxn>
                <a:cxn ang="0">
                  <a:pos x="12" y="4"/>
                </a:cxn>
                <a:cxn ang="0">
                  <a:pos x="11" y="6"/>
                </a:cxn>
                <a:cxn ang="0">
                  <a:pos x="11" y="6"/>
                </a:cxn>
              </a:cxnLst>
              <a:rect b="b" l="0" r="r" t="0"/>
              <a:pathLst>
                <a:path h="80" w="23">
                  <a:moveTo>
                    <a:pt x="11" y="6"/>
                  </a:moveTo>
                  <a:lnTo>
                    <a:pt x="11" y="6"/>
                  </a:lnTo>
                  <a:lnTo>
                    <a:pt x="10" y="24"/>
                  </a:lnTo>
                  <a:lnTo>
                    <a:pt x="6" y="41"/>
                  </a:lnTo>
                  <a:lnTo>
                    <a:pt x="2" y="58"/>
                  </a:lnTo>
                  <a:lnTo>
                    <a:pt x="0" y="75"/>
                  </a:lnTo>
                  <a:lnTo>
                    <a:pt x="0" y="75"/>
                  </a:lnTo>
                  <a:lnTo>
                    <a:pt x="0" y="78"/>
                  </a:lnTo>
                  <a:lnTo>
                    <a:pt x="2" y="79"/>
                  </a:lnTo>
                  <a:lnTo>
                    <a:pt x="6" y="80"/>
                  </a:lnTo>
                  <a:lnTo>
                    <a:pt x="10" y="79"/>
                  </a:lnTo>
                  <a:lnTo>
                    <a:pt x="11" y="78"/>
                  </a:lnTo>
                  <a:lnTo>
                    <a:pt x="11" y="75"/>
                  </a:lnTo>
                  <a:lnTo>
                    <a:pt x="11" y="75"/>
                  </a:lnTo>
                  <a:lnTo>
                    <a:pt x="13" y="58"/>
                  </a:lnTo>
                  <a:lnTo>
                    <a:pt x="17" y="41"/>
                  </a:lnTo>
                  <a:lnTo>
                    <a:pt x="20" y="24"/>
                  </a:lnTo>
                  <a:lnTo>
                    <a:pt x="23" y="6"/>
                  </a:lnTo>
                  <a:lnTo>
                    <a:pt x="23" y="6"/>
                  </a:lnTo>
                  <a:lnTo>
                    <a:pt x="23" y="4"/>
                  </a:lnTo>
                  <a:lnTo>
                    <a:pt x="21" y="2"/>
                  </a:lnTo>
                  <a:lnTo>
                    <a:pt x="17" y="0"/>
                  </a:lnTo>
                  <a:lnTo>
                    <a:pt x="13" y="2"/>
                  </a:lnTo>
                  <a:lnTo>
                    <a:pt x="12" y="4"/>
                  </a:lnTo>
                  <a:lnTo>
                    <a:pt x="11" y="6"/>
                  </a:lnTo>
                  <a:lnTo>
                    <a:pt x="11" y="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 sz="2400"/>
            </a:p>
          </p:txBody>
        </p:sp>
        <p:sp>
          <p:nvSpPr>
            <p:cNvPr id="116" name="Freeform 826"/>
            <p:cNvSpPr/>
            <p:nvPr/>
          </p:nvSpPr>
          <p:spPr bwMode="auto">
            <a:xfrm>
              <a:off x="4364038" y="3490913"/>
              <a:ext cx="4763" cy="22225"/>
            </a:xfrm>
            <a:custGeom>
              <a:cxnLst>
                <a:cxn ang="0">
                  <a:pos x="0" y="6"/>
                </a:cxn>
                <a:cxn ang="0">
                  <a:pos x="0" y="51"/>
                </a:cxn>
                <a:cxn ang="0">
                  <a:pos x="0" y="51"/>
                </a:cxn>
                <a:cxn ang="0">
                  <a:pos x="0" y="54"/>
                </a:cxn>
                <a:cxn ang="0">
                  <a:pos x="2" y="55"/>
                </a:cxn>
                <a:cxn ang="0">
                  <a:pos x="6" y="57"/>
                </a:cxn>
                <a:cxn ang="0">
                  <a:pos x="10" y="55"/>
                </a:cxn>
                <a:cxn ang="0">
                  <a:pos x="11" y="54"/>
                </a:cxn>
                <a:cxn ang="0">
                  <a:pos x="12" y="51"/>
                </a:cxn>
                <a:cxn ang="0">
                  <a:pos x="12" y="6"/>
                </a:cxn>
                <a:cxn ang="0">
                  <a:pos x="12" y="6"/>
                </a:cxn>
                <a:cxn ang="0">
                  <a:pos x="11" y="3"/>
                </a:cxn>
                <a:cxn ang="0">
                  <a:pos x="10" y="2"/>
                </a:cxn>
                <a:cxn ang="0">
                  <a:pos x="6" y="0"/>
                </a:cxn>
                <a:cxn ang="0">
                  <a:pos x="2" y="2"/>
                </a:cxn>
                <a:cxn ang="0">
                  <a:pos x="0" y="3"/>
                </a:cxn>
                <a:cxn ang="0">
                  <a:pos x="0" y="6"/>
                </a:cxn>
                <a:cxn ang="0">
                  <a:pos x="0" y="6"/>
                </a:cxn>
              </a:cxnLst>
              <a:rect b="b" l="0" r="r" t="0"/>
              <a:pathLst>
                <a:path h="57" w="12">
                  <a:moveTo>
                    <a:pt x="0" y="6"/>
                  </a:moveTo>
                  <a:lnTo>
                    <a:pt x="0" y="51"/>
                  </a:lnTo>
                  <a:lnTo>
                    <a:pt x="0" y="51"/>
                  </a:lnTo>
                  <a:lnTo>
                    <a:pt x="0" y="54"/>
                  </a:lnTo>
                  <a:lnTo>
                    <a:pt x="2" y="55"/>
                  </a:lnTo>
                  <a:lnTo>
                    <a:pt x="6" y="57"/>
                  </a:lnTo>
                  <a:lnTo>
                    <a:pt x="10" y="55"/>
                  </a:lnTo>
                  <a:lnTo>
                    <a:pt x="11" y="54"/>
                  </a:lnTo>
                  <a:lnTo>
                    <a:pt x="12" y="51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1" y="3"/>
                  </a:lnTo>
                  <a:lnTo>
                    <a:pt x="10" y="2"/>
                  </a:lnTo>
                  <a:lnTo>
                    <a:pt x="6" y="0"/>
                  </a:lnTo>
                  <a:lnTo>
                    <a:pt x="2" y="2"/>
                  </a:lnTo>
                  <a:lnTo>
                    <a:pt x="0" y="3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 sz="2400"/>
            </a:p>
          </p:txBody>
        </p:sp>
        <p:sp>
          <p:nvSpPr>
            <p:cNvPr id="117" name="Freeform 827"/>
            <p:cNvSpPr/>
            <p:nvPr/>
          </p:nvSpPr>
          <p:spPr bwMode="auto">
            <a:xfrm>
              <a:off x="4368801" y="3552826"/>
              <a:ext cx="6350" cy="28575"/>
            </a:xfrm>
            <a:custGeom>
              <a:cxnLst>
                <a:cxn ang="0">
                  <a:pos x="8" y="5"/>
                </a:cxn>
                <a:cxn ang="0">
                  <a:pos x="8" y="5"/>
                </a:cxn>
                <a:cxn ang="0">
                  <a:pos x="7" y="21"/>
                </a:cxn>
                <a:cxn ang="0">
                  <a:pos x="4" y="37"/>
                </a:cxn>
                <a:cxn ang="0">
                  <a:pos x="2" y="51"/>
                </a:cxn>
                <a:cxn ang="0">
                  <a:pos x="0" y="67"/>
                </a:cxn>
                <a:cxn ang="0">
                  <a:pos x="0" y="67"/>
                </a:cxn>
                <a:cxn ang="0">
                  <a:pos x="0" y="69"/>
                </a:cxn>
                <a:cxn ang="0">
                  <a:pos x="2" y="71"/>
                </a:cxn>
                <a:cxn ang="0">
                  <a:pos x="5" y="72"/>
                </a:cxn>
                <a:cxn ang="0">
                  <a:pos x="9" y="71"/>
                </a:cxn>
                <a:cxn ang="0">
                  <a:pos x="11" y="69"/>
                </a:cxn>
                <a:cxn ang="0">
                  <a:pos x="11" y="67"/>
                </a:cxn>
                <a:cxn ang="0">
                  <a:pos x="11" y="67"/>
                </a:cxn>
                <a:cxn ang="0">
                  <a:pos x="12" y="51"/>
                </a:cxn>
                <a:cxn ang="0">
                  <a:pos x="15" y="37"/>
                </a:cxn>
                <a:cxn ang="0">
                  <a:pos x="17" y="21"/>
                </a:cxn>
                <a:cxn ang="0">
                  <a:pos x="19" y="5"/>
                </a:cxn>
                <a:cxn ang="0">
                  <a:pos x="19" y="5"/>
                </a:cxn>
                <a:cxn ang="0">
                  <a:pos x="19" y="4"/>
                </a:cxn>
                <a:cxn ang="0">
                  <a:pos x="17" y="1"/>
                </a:cxn>
                <a:cxn ang="0">
                  <a:pos x="13" y="0"/>
                </a:cxn>
                <a:cxn ang="0">
                  <a:pos x="9" y="1"/>
                </a:cxn>
                <a:cxn ang="0">
                  <a:pos x="8" y="4"/>
                </a:cxn>
                <a:cxn ang="0">
                  <a:pos x="8" y="5"/>
                </a:cxn>
                <a:cxn ang="0">
                  <a:pos x="8" y="5"/>
                </a:cxn>
              </a:cxnLst>
              <a:rect b="b" l="0" r="r" t="0"/>
              <a:pathLst>
                <a:path h="72" w="19">
                  <a:moveTo>
                    <a:pt x="8" y="5"/>
                  </a:moveTo>
                  <a:lnTo>
                    <a:pt x="8" y="5"/>
                  </a:lnTo>
                  <a:lnTo>
                    <a:pt x="7" y="21"/>
                  </a:lnTo>
                  <a:lnTo>
                    <a:pt x="4" y="37"/>
                  </a:lnTo>
                  <a:lnTo>
                    <a:pt x="2" y="51"/>
                  </a:lnTo>
                  <a:lnTo>
                    <a:pt x="0" y="67"/>
                  </a:lnTo>
                  <a:lnTo>
                    <a:pt x="0" y="67"/>
                  </a:lnTo>
                  <a:lnTo>
                    <a:pt x="0" y="69"/>
                  </a:lnTo>
                  <a:lnTo>
                    <a:pt x="2" y="71"/>
                  </a:lnTo>
                  <a:lnTo>
                    <a:pt x="5" y="72"/>
                  </a:lnTo>
                  <a:lnTo>
                    <a:pt x="9" y="71"/>
                  </a:lnTo>
                  <a:lnTo>
                    <a:pt x="11" y="69"/>
                  </a:lnTo>
                  <a:lnTo>
                    <a:pt x="11" y="67"/>
                  </a:lnTo>
                  <a:lnTo>
                    <a:pt x="11" y="67"/>
                  </a:lnTo>
                  <a:lnTo>
                    <a:pt x="12" y="51"/>
                  </a:lnTo>
                  <a:lnTo>
                    <a:pt x="15" y="37"/>
                  </a:lnTo>
                  <a:lnTo>
                    <a:pt x="17" y="21"/>
                  </a:lnTo>
                  <a:lnTo>
                    <a:pt x="19" y="5"/>
                  </a:lnTo>
                  <a:lnTo>
                    <a:pt x="19" y="5"/>
                  </a:lnTo>
                  <a:lnTo>
                    <a:pt x="19" y="4"/>
                  </a:lnTo>
                  <a:lnTo>
                    <a:pt x="17" y="1"/>
                  </a:lnTo>
                  <a:lnTo>
                    <a:pt x="13" y="0"/>
                  </a:lnTo>
                  <a:lnTo>
                    <a:pt x="9" y="1"/>
                  </a:lnTo>
                  <a:lnTo>
                    <a:pt x="8" y="4"/>
                  </a:lnTo>
                  <a:lnTo>
                    <a:pt x="8" y="5"/>
                  </a:lnTo>
                  <a:lnTo>
                    <a:pt x="8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 sz="2400"/>
            </a:p>
          </p:txBody>
        </p:sp>
        <p:sp>
          <p:nvSpPr>
            <p:cNvPr id="118" name="Freeform 828"/>
            <p:cNvSpPr/>
            <p:nvPr/>
          </p:nvSpPr>
          <p:spPr bwMode="auto">
            <a:xfrm>
              <a:off x="4384676" y="3568701"/>
              <a:ext cx="7938" cy="31750"/>
            </a:xfrm>
            <a:custGeom>
              <a:cxnLst>
                <a:cxn ang="0">
                  <a:pos x="9" y="6"/>
                </a:cxn>
                <a:cxn ang="0">
                  <a:pos x="9" y="6"/>
                </a:cxn>
                <a:cxn ang="0">
                  <a:pos x="6" y="13"/>
                </a:cxn>
                <a:cxn ang="0">
                  <a:pos x="5" y="21"/>
                </a:cxn>
                <a:cxn ang="0">
                  <a:pos x="2" y="29"/>
                </a:cxn>
                <a:cxn ang="0">
                  <a:pos x="1" y="37"/>
                </a:cxn>
                <a:cxn ang="0">
                  <a:pos x="1" y="37"/>
                </a:cxn>
                <a:cxn ang="0">
                  <a:pos x="0" y="55"/>
                </a:cxn>
                <a:cxn ang="0">
                  <a:pos x="1" y="74"/>
                </a:cxn>
                <a:cxn ang="0">
                  <a:pos x="1" y="74"/>
                </a:cxn>
                <a:cxn ang="0">
                  <a:pos x="1" y="77"/>
                </a:cxn>
                <a:cxn ang="0">
                  <a:pos x="2" y="78"/>
                </a:cxn>
                <a:cxn ang="0">
                  <a:pos x="6" y="80"/>
                </a:cxn>
                <a:cxn ang="0">
                  <a:pos x="10" y="78"/>
                </a:cxn>
                <a:cxn ang="0">
                  <a:pos x="12" y="77"/>
                </a:cxn>
                <a:cxn ang="0">
                  <a:pos x="12" y="74"/>
                </a:cxn>
                <a:cxn ang="0">
                  <a:pos x="12" y="40"/>
                </a:cxn>
                <a:cxn ang="0">
                  <a:pos x="12" y="40"/>
                </a:cxn>
                <a:cxn ang="0">
                  <a:pos x="13" y="31"/>
                </a:cxn>
                <a:cxn ang="0">
                  <a:pos x="15" y="23"/>
                </a:cxn>
                <a:cxn ang="0">
                  <a:pos x="18" y="14"/>
                </a:cxn>
                <a:cxn ang="0">
                  <a:pos x="19" y="6"/>
                </a:cxn>
                <a:cxn ang="0">
                  <a:pos x="19" y="6"/>
                </a:cxn>
                <a:cxn ang="0">
                  <a:pos x="19" y="4"/>
                </a:cxn>
                <a:cxn ang="0">
                  <a:pos x="18" y="1"/>
                </a:cxn>
                <a:cxn ang="0">
                  <a:pos x="17" y="1"/>
                </a:cxn>
                <a:cxn ang="0">
                  <a:pos x="14" y="0"/>
                </a:cxn>
                <a:cxn ang="0">
                  <a:pos x="10" y="1"/>
                </a:cxn>
                <a:cxn ang="0">
                  <a:pos x="9" y="4"/>
                </a:cxn>
                <a:cxn ang="0">
                  <a:pos x="9" y="6"/>
                </a:cxn>
                <a:cxn ang="0">
                  <a:pos x="9" y="6"/>
                </a:cxn>
              </a:cxnLst>
              <a:rect b="b" l="0" r="r" t="0"/>
              <a:pathLst>
                <a:path h="80" w="19">
                  <a:moveTo>
                    <a:pt x="9" y="6"/>
                  </a:moveTo>
                  <a:lnTo>
                    <a:pt x="9" y="6"/>
                  </a:lnTo>
                  <a:lnTo>
                    <a:pt x="6" y="13"/>
                  </a:lnTo>
                  <a:lnTo>
                    <a:pt x="5" y="21"/>
                  </a:lnTo>
                  <a:lnTo>
                    <a:pt x="2" y="29"/>
                  </a:lnTo>
                  <a:lnTo>
                    <a:pt x="1" y="37"/>
                  </a:lnTo>
                  <a:lnTo>
                    <a:pt x="1" y="37"/>
                  </a:lnTo>
                  <a:lnTo>
                    <a:pt x="0" y="55"/>
                  </a:lnTo>
                  <a:lnTo>
                    <a:pt x="1" y="74"/>
                  </a:lnTo>
                  <a:lnTo>
                    <a:pt x="1" y="74"/>
                  </a:lnTo>
                  <a:lnTo>
                    <a:pt x="1" y="77"/>
                  </a:lnTo>
                  <a:lnTo>
                    <a:pt x="2" y="78"/>
                  </a:lnTo>
                  <a:lnTo>
                    <a:pt x="6" y="80"/>
                  </a:lnTo>
                  <a:lnTo>
                    <a:pt x="10" y="78"/>
                  </a:lnTo>
                  <a:lnTo>
                    <a:pt x="12" y="77"/>
                  </a:lnTo>
                  <a:lnTo>
                    <a:pt x="12" y="74"/>
                  </a:lnTo>
                  <a:lnTo>
                    <a:pt x="12" y="40"/>
                  </a:lnTo>
                  <a:lnTo>
                    <a:pt x="12" y="40"/>
                  </a:lnTo>
                  <a:lnTo>
                    <a:pt x="13" y="31"/>
                  </a:lnTo>
                  <a:lnTo>
                    <a:pt x="15" y="23"/>
                  </a:lnTo>
                  <a:lnTo>
                    <a:pt x="18" y="14"/>
                  </a:lnTo>
                  <a:lnTo>
                    <a:pt x="19" y="6"/>
                  </a:lnTo>
                  <a:lnTo>
                    <a:pt x="19" y="6"/>
                  </a:lnTo>
                  <a:lnTo>
                    <a:pt x="19" y="4"/>
                  </a:lnTo>
                  <a:lnTo>
                    <a:pt x="18" y="1"/>
                  </a:lnTo>
                  <a:lnTo>
                    <a:pt x="17" y="1"/>
                  </a:lnTo>
                  <a:lnTo>
                    <a:pt x="14" y="0"/>
                  </a:lnTo>
                  <a:lnTo>
                    <a:pt x="10" y="1"/>
                  </a:lnTo>
                  <a:lnTo>
                    <a:pt x="9" y="4"/>
                  </a:lnTo>
                  <a:lnTo>
                    <a:pt x="9" y="6"/>
                  </a:lnTo>
                  <a:lnTo>
                    <a:pt x="9" y="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 sz="2400"/>
            </a:p>
          </p:txBody>
        </p:sp>
        <p:sp>
          <p:nvSpPr>
            <p:cNvPr id="119" name="Freeform 829"/>
            <p:cNvSpPr/>
            <p:nvPr/>
          </p:nvSpPr>
          <p:spPr bwMode="auto">
            <a:xfrm>
              <a:off x="4400551" y="3581401"/>
              <a:ext cx="4763" cy="22225"/>
            </a:xfrm>
            <a:custGeom>
              <a:cxnLst>
                <a:cxn ang="0">
                  <a:pos x="0" y="6"/>
                </a:cxn>
                <a:cxn ang="0">
                  <a:pos x="0" y="48"/>
                </a:cxn>
                <a:cxn ang="0">
                  <a:pos x="0" y="48"/>
                </a:cxn>
                <a:cxn ang="0">
                  <a:pos x="0" y="51"/>
                </a:cxn>
                <a:cxn ang="0">
                  <a:pos x="1" y="52"/>
                </a:cxn>
                <a:cxn ang="0">
                  <a:pos x="5" y="54"/>
                </a:cxn>
                <a:cxn ang="0">
                  <a:pos x="9" y="52"/>
                </a:cxn>
                <a:cxn ang="0">
                  <a:pos x="10" y="51"/>
                </a:cxn>
                <a:cxn ang="0">
                  <a:pos x="12" y="48"/>
                </a:cxn>
                <a:cxn ang="0">
                  <a:pos x="12" y="6"/>
                </a:cxn>
                <a:cxn ang="0">
                  <a:pos x="12" y="6"/>
                </a:cxn>
                <a:cxn ang="0">
                  <a:pos x="10" y="4"/>
                </a:cxn>
                <a:cxn ang="0">
                  <a:pos x="9" y="3"/>
                </a:cxn>
                <a:cxn ang="0">
                  <a:pos x="5" y="0"/>
                </a:cxn>
                <a:cxn ang="0">
                  <a:pos x="1" y="3"/>
                </a:cxn>
                <a:cxn ang="0">
                  <a:pos x="0" y="4"/>
                </a:cxn>
                <a:cxn ang="0">
                  <a:pos x="0" y="6"/>
                </a:cxn>
                <a:cxn ang="0">
                  <a:pos x="0" y="6"/>
                </a:cxn>
              </a:cxnLst>
              <a:rect b="b" l="0" r="r" t="0"/>
              <a:pathLst>
                <a:path h="54" w="12">
                  <a:moveTo>
                    <a:pt x="0" y="6"/>
                  </a:moveTo>
                  <a:lnTo>
                    <a:pt x="0" y="48"/>
                  </a:lnTo>
                  <a:lnTo>
                    <a:pt x="0" y="48"/>
                  </a:lnTo>
                  <a:lnTo>
                    <a:pt x="0" y="51"/>
                  </a:lnTo>
                  <a:lnTo>
                    <a:pt x="1" y="52"/>
                  </a:lnTo>
                  <a:lnTo>
                    <a:pt x="5" y="54"/>
                  </a:lnTo>
                  <a:lnTo>
                    <a:pt x="9" y="52"/>
                  </a:lnTo>
                  <a:lnTo>
                    <a:pt x="10" y="51"/>
                  </a:lnTo>
                  <a:lnTo>
                    <a:pt x="12" y="48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0" y="4"/>
                  </a:lnTo>
                  <a:lnTo>
                    <a:pt x="9" y="3"/>
                  </a:lnTo>
                  <a:lnTo>
                    <a:pt x="5" y="0"/>
                  </a:lnTo>
                  <a:lnTo>
                    <a:pt x="1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 sz="2400"/>
            </a:p>
          </p:txBody>
        </p:sp>
        <p:sp>
          <p:nvSpPr>
            <p:cNvPr id="120" name="Freeform 830"/>
            <p:cNvSpPr/>
            <p:nvPr/>
          </p:nvSpPr>
          <p:spPr bwMode="auto">
            <a:xfrm>
              <a:off x="4422776" y="3571876"/>
              <a:ext cx="4763" cy="14288"/>
            </a:xfrm>
            <a:custGeom>
              <a:cxnLst>
                <a:cxn ang="0">
                  <a:pos x="0" y="5"/>
                </a:cxn>
                <a:cxn ang="0">
                  <a:pos x="0" y="32"/>
                </a:cxn>
                <a:cxn ang="0">
                  <a:pos x="0" y="32"/>
                </a:cxn>
                <a:cxn ang="0">
                  <a:pos x="2" y="35"/>
                </a:cxn>
                <a:cxn ang="0">
                  <a:pos x="3" y="36"/>
                </a:cxn>
                <a:cxn ang="0">
                  <a:pos x="7" y="38"/>
                </a:cxn>
                <a:cxn ang="0">
                  <a:pos x="11" y="36"/>
                </a:cxn>
                <a:cxn ang="0">
                  <a:pos x="12" y="35"/>
                </a:cxn>
                <a:cxn ang="0">
                  <a:pos x="12" y="32"/>
                </a:cxn>
                <a:cxn ang="0">
                  <a:pos x="12" y="5"/>
                </a:cxn>
                <a:cxn ang="0">
                  <a:pos x="12" y="5"/>
                </a:cxn>
                <a:cxn ang="0">
                  <a:pos x="12" y="2"/>
                </a:cxn>
                <a:cxn ang="0">
                  <a:pos x="11" y="1"/>
                </a:cxn>
                <a:cxn ang="0">
                  <a:pos x="7" y="0"/>
                </a:cxn>
                <a:cxn ang="0">
                  <a:pos x="3" y="1"/>
                </a:cxn>
                <a:cxn ang="0">
                  <a:pos x="2" y="2"/>
                </a:cxn>
                <a:cxn ang="0">
                  <a:pos x="0" y="5"/>
                </a:cxn>
                <a:cxn ang="0">
                  <a:pos x="0" y="5"/>
                </a:cxn>
              </a:cxnLst>
              <a:rect b="b" l="0" r="r" t="0"/>
              <a:pathLst>
                <a:path h="38" w="12">
                  <a:moveTo>
                    <a:pt x="0" y="5"/>
                  </a:moveTo>
                  <a:lnTo>
                    <a:pt x="0" y="32"/>
                  </a:lnTo>
                  <a:lnTo>
                    <a:pt x="0" y="32"/>
                  </a:lnTo>
                  <a:lnTo>
                    <a:pt x="2" y="35"/>
                  </a:lnTo>
                  <a:lnTo>
                    <a:pt x="3" y="36"/>
                  </a:lnTo>
                  <a:lnTo>
                    <a:pt x="7" y="38"/>
                  </a:lnTo>
                  <a:lnTo>
                    <a:pt x="11" y="36"/>
                  </a:lnTo>
                  <a:lnTo>
                    <a:pt x="12" y="35"/>
                  </a:lnTo>
                  <a:lnTo>
                    <a:pt x="12" y="32"/>
                  </a:lnTo>
                  <a:lnTo>
                    <a:pt x="12" y="5"/>
                  </a:lnTo>
                  <a:lnTo>
                    <a:pt x="12" y="5"/>
                  </a:lnTo>
                  <a:lnTo>
                    <a:pt x="12" y="2"/>
                  </a:lnTo>
                  <a:lnTo>
                    <a:pt x="11" y="1"/>
                  </a:lnTo>
                  <a:lnTo>
                    <a:pt x="7" y="0"/>
                  </a:lnTo>
                  <a:lnTo>
                    <a:pt x="3" y="1"/>
                  </a:lnTo>
                  <a:lnTo>
                    <a:pt x="2" y="2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 sz="2400"/>
            </a:p>
          </p:txBody>
        </p:sp>
        <p:sp>
          <p:nvSpPr>
            <p:cNvPr id="121" name="Freeform 831"/>
            <p:cNvSpPr/>
            <p:nvPr/>
          </p:nvSpPr>
          <p:spPr bwMode="auto">
            <a:xfrm>
              <a:off x="4430713" y="3629026"/>
              <a:ext cx="11113" cy="23813"/>
            </a:xfrm>
            <a:custGeom>
              <a:cxnLst>
                <a:cxn ang="0">
                  <a:pos x="16" y="3"/>
                </a:cxn>
                <a:cxn ang="0">
                  <a:pos x="16" y="3"/>
                </a:cxn>
                <a:cxn ang="0">
                  <a:pos x="9" y="14"/>
                </a:cxn>
                <a:cxn ang="0">
                  <a:pos x="4" y="27"/>
                </a:cxn>
                <a:cxn ang="0">
                  <a:pos x="1" y="40"/>
                </a:cxn>
                <a:cxn ang="0">
                  <a:pos x="0" y="55"/>
                </a:cxn>
                <a:cxn ang="0">
                  <a:pos x="0" y="55"/>
                </a:cxn>
                <a:cxn ang="0">
                  <a:pos x="0" y="57"/>
                </a:cxn>
                <a:cxn ang="0">
                  <a:pos x="1" y="59"/>
                </a:cxn>
                <a:cxn ang="0">
                  <a:pos x="5" y="60"/>
                </a:cxn>
                <a:cxn ang="0">
                  <a:pos x="9" y="59"/>
                </a:cxn>
                <a:cxn ang="0">
                  <a:pos x="10" y="57"/>
                </a:cxn>
                <a:cxn ang="0">
                  <a:pos x="12" y="55"/>
                </a:cxn>
                <a:cxn ang="0">
                  <a:pos x="12" y="55"/>
                </a:cxn>
                <a:cxn ang="0">
                  <a:pos x="12" y="42"/>
                </a:cxn>
                <a:cxn ang="0">
                  <a:pos x="14" y="30"/>
                </a:cxn>
                <a:cxn ang="0">
                  <a:pos x="20" y="18"/>
                </a:cxn>
                <a:cxn ang="0">
                  <a:pos x="26" y="8"/>
                </a:cxn>
                <a:cxn ang="0">
                  <a:pos x="26" y="8"/>
                </a:cxn>
                <a:cxn ang="0">
                  <a:pos x="27" y="5"/>
                </a:cxn>
                <a:cxn ang="0">
                  <a:pos x="26" y="4"/>
                </a:cxn>
                <a:cxn ang="0">
                  <a:pos x="26" y="3"/>
                </a:cxn>
                <a:cxn ang="0">
                  <a:pos x="23" y="0"/>
                </a:cxn>
                <a:cxn ang="0">
                  <a:pos x="20" y="0"/>
                </a:cxn>
                <a:cxn ang="0">
                  <a:pos x="18" y="0"/>
                </a:cxn>
                <a:cxn ang="0">
                  <a:pos x="16" y="3"/>
                </a:cxn>
                <a:cxn ang="0">
                  <a:pos x="16" y="3"/>
                </a:cxn>
              </a:cxnLst>
              <a:rect b="b" l="0" r="r" t="0"/>
              <a:pathLst>
                <a:path h="60" w="27">
                  <a:moveTo>
                    <a:pt x="16" y="3"/>
                  </a:moveTo>
                  <a:lnTo>
                    <a:pt x="16" y="3"/>
                  </a:lnTo>
                  <a:lnTo>
                    <a:pt x="9" y="14"/>
                  </a:lnTo>
                  <a:lnTo>
                    <a:pt x="4" y="27"/>
                  </a:lnTo>
                  <a:lnTo>
                    <a:pt x="1" y="40"/>
                  </a:lnTo>
                  <a:lnTo>
                    <a:pt x="0" y="55"/>
                  </a:lnTo>
                  <a:lnTo>
                    <a:pt x="0" y="55"/>
                  </a:lnTo>
                  <a:lnTo>
                    <a:pt x="0" y="57"/>
                  </a:lnTo>
                  <a:lnTo>
                    <a:pt x="1" y="59"/>
                  </a:lnTo>
                  <a:lnTo>
                    <a:pt x="5" y="60"/>
                  </a:lnTo>
                  <a:lnTo>
                    <a:pt x="9" y="59"/>
                  </a:lnTo>
                  <a:lnTo>
                    <a:pt x="10" y="57"/>
                  </a:lnTo>
                  <a:lnTo>
                    <a:pt x="12" y="55"/>
                  </a:lnTo>
                  <a:lnTo>
                    <a:pt x="12" y="55"/>
                  </a:lnTo>
                  <a:lnTo>
                    <a:pt x="12" y="42"/>
                  </a:lnTo>
                  <a:lnTo>
                    <a:pt x="14" y="30"/>
                  </a:lnTo>
                  <a:lnTo>
                    <a:pt x="20" y="18"/>
                  </a:lnTo>
                  <a:lnTo>
                    <a:pt x="26" y="8"/>
                  </a:lnTo>
                  <a:lnTo>
                    <a:pt x="26" y="8"/>
                  </a:lnTo>
                  <a:lnTo>
                    <a:pt x="27" y="5"/>
                  </a:lnTo>
                  <a:lnTo>
                    <a:pt x="26" y="4"/>
                  </a:lnTo>
                  <a:lnTo>
                    <a:pt x="26" y="3"/>
                  </a:lnTo>
                  <a:lnTo>
                    <a:pt x="23" y="0"/>
                  </a:lnTo>
                  <a:lnTo>
                    <a:pt x="20" y="0"/>
                  </a:lnTo>
                  <a:lnTo>
                    <a:pt x="18" y="0"/>
                  </a:lnTo>
                  <a:lnTo>
                    <a:pt x="16" y="3"/>
                  </a:lnTo>
                  <a:lnTo>
                    <a:pt x="16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 sz="2400"/>
            </a:p>
          </p:txBody>
        </p:sp>
        <p:sp>
          <p:nvSpPr>
            <p:cNvPr id="122" name="Freeform 832"/>
            <p:cNvSpPr/>
            <p:nvPr/>
          </p:nvSpPr>
          <p:spPr bwMode="auto">
            <a:xfrm>
              <a:off x="4441826" y="3636963"/>
              <a:ext cx="11113" cy="25400"/>
            </a:xfrm>
            <a:custGeom>
              <a:cxnLst>
                <a:cxn ang="0">
                  <a:pos x="16" y="4"/>
                </a:cxn>
                <a:cxn ang="0">
                  <a:pos x="16" y="4"/>
                </a:cxn>
                <a:cxn ang="0">
                  <a:pos x="12" y="19"/>
                </a:cxn>
                <a:cxn ang="0">
                  <a:pos x="7" y="32"/>
                </a:cxn>
                <a:cxn ang="0">
                  <a:pos x="3" y="45"/>
                </a:cxn>
                <a:cxn ang="0">
                  <a:pos x="1" y="53"/>
                </a:cxn>
                <a:cxn ang="0">
                  <a:pos x="0" y="59"/>
                </a:cxn>
                <a:cxn ang="0">
                  <a:pos x="0" y="59"/>
                </a:cxn>
                <a:cxn ang="0">
                  <a:pos x="1" y="62"/>
                </a:cxn>
                <a:cxn ang="0">
                  <a:pos x="3" y="63"/>
                </a:cxn>
                <a:cxn ang="0">
                  <a:pos x="7" y="64"/>
                </a:cxn>
                <a:cxn ang="0">
                  <a:pos x="10" y="63"/>
                </a:cxn>
                <a:cxn ang="0">
                  <a:pos x="12" y="62"/>
                </a:cxn>
                <a:cxn ang="0">
                  <a:pos x="12" y="59"/>
                </a:cxn>
                <a:cxn ang="0">
                  <a:pos x="12" y="59"/>
                </a:cxn>
                <a:cxn ang="0">
                  <a:pos x="13" y="53"/>
                </a:cxn>
                <a:cxn ang="0">
                  <a:pos x="14" y="46"/>
                </a:cxn>
                <a:cxn ang="0">
                  <a:pos x="18" y="33"/>
                </a:cxn>
                <a:cxn ang="0">
                  <a:pos x="22" y="21"/>
                </a:cxn>
                <a:cxn ang="0">
                  <a:pos x="27" y="8"/>
                </a:cxn>
                <a:cxn ang="0">
                  <a:pos x="27" y="8"/>
                </a:cxn>
                <a:cxn ang="0">
                  <a:pos x="27" y="5"/>
                </a:cxn>
                <a:cxn ang="0">
                  <a:pos x="26" y="3"/>
                </a:cxn>
                <a:cxn ang="0">
                  <a:pos x="22" y="0"/>
                </a:cxn>
                <a:cxn ang="0">
                  <a:pos x="18" y="2"/>
                </a:cxn>
                <a:cxn ang="0">
                  <a:pos x="17" y="3"/>
                </a:cxn>
                <a:cxn ang="0">
                  <a:pos x="16" y="4"/>
                </a:cxn>
                <a:cxn ang="0">
                  <a:pos x="16" y="4"/>
                </a:cxn>
              </a:cxnLst>
              <a:rect b="b" l="0" r="r" t="0"/>
              <a:pathLst>
                <a:path h="64" w="27">
                  <a:moveTo>
                    <a:pt x="16" y="4"/>
                  </a:moveTo>
                  <a:lnTo>
                    <a:pt x="16" y="4"/>
                  </a:lnTo>
                  <a:lnTo>
                    <a:pt x="12" y="19"/>
                  </a:lnTo>
                  <a:lnTo>
                    <a:pt x="7" y="32"/>
                  </a:lnTo>
                  <a:lnTo>
                    <a:pt x="3" y="45"/>
                  </a:lnTo>
                  <a:lnTo>
                    <a:pt x="1" y="53"/>
                  </a:lnTo>
                  <a:lnTo>
                    <a:pt x="0" y="59"/>
                  </a:lnTo>
                  <a:lnTo>
                    <a:pt x="0" y="59"/>
                  </a:lnTo>
                  <a:lnTo>
                    <a:pt x="1" y="62"/>
                  </a:lnTo>
                  <a:lnTo>
                    <a:pt x="3" y="63"/>
                  </a:lnTo>
                  <a:lnTo>
                    <a:pt x="7" y="64"/>
                  </a:lnTo>
                  <a:lnTo>
                    <a:pt x="10" y="63"/>
                  </a:lnTo>
                  <a:lnTo>
                    <a:pt x="12" y="62"/>
                  </a:lnTo>
                  <a:lnTo>
                    <a:pt x="12" y="59"/>
                  </a:lnTo>
                  <a:lnTo>
                    <a:pt x="12" y="59"/>
                  </a:lnTo>
                  <a:lnTo>
                    <a:pt x="13" y="53"/>
                  </a:lnTo>
                  <a:lnTo>
                    <a:pt x="14" y="46"/>
                  </a:lnTo>
                  <a:lnTo>
                    <a:pt x="18" y="33"/>
                  </a:lnTo>
                  <a:lnTo>
                    <a:pt x="22" y="21"/>
                  </a:lnTo>
                  <a:lnTo>
                    <a:pt x="27" y="8"/>
                  </a:lnTo>
                  <a:lnTo>
                    <a:pt x="27" y="8"/>
                  </a:lnTo>
                  <a:lnTo>
                    <a:pt x="27" y="5"/>
                  </a:lnTo>
                  <a:lnTo>
                    <a:pt x="26" y="3"/>
                  </a:lnTo>
                  <a:lnTo>
                    <a:pt x="22" y="0"/>
                  </a:lnTo>
                  <a:lnTo>
                    <a:pt x="18" y="2"/>
                  </a:lnTo>
                  <a:lnTo>
                    <a:pt x="17" y="3"/>
                  </a:lnTo>
                  <a:lnTo>
                    <a:pt x="16" y="4"/>
                  </a:lnTo>
                  <a:lnTo>
                    <a:pt x="16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 sz="2400"/>
            </a:p>
          </p:txBody>
        </p:sp>
        <p:sp>
          <p:nvSpPr>
            <p:cNvPr id="123" name="Freeform 833"/>
            <p:cNvSpPr/>
            <p:nvPr/>
          </p:nvSpPr>
          <p:spPr bwMode="auto">
            <a:xfrm>
              <a:off x="4467226" y="3646488"/>
              <a:ext cx="4763" cy="25400"/>
            </a:xfrm>
            <a:custGeom>
              <a:cxnLst>
                <a:cxn ang="0">
                  <a:pos x="0" y="5"/>
                </a:cxn>
                <a:cxn ang="0">
                  <a:pos x="0" y="59"/>
                </a:cxn>
                <a:cxn ang="0">
                  <a:pos x="0" y="59"/>
                </a:cxn>
                <a:cxn ang="0">
                  <a:pos x="0" y="60"/>
                </a:cxn>
                <a:cxn ang="0">
                  <a:pos x="2" y="62"/>
                </a:cxn>
                <a:cxn ang="0">
                  <a:pos x="6" y="64"/>
                </a:cxn>
                <a:cxn ang="0">
                  <a:pos x="10" y="62"/>
                </a:cxn>
                <a:cxn ang="0">
                  <a:pos x="11" y="60"/>
                </a:cxn>
                <a:cxn ang="0">
                  <a:pos x="12" y="59"/>
                </a:cxn>
                <a:cxn ang="0">
                  <a:pos x="12" y="5"/>
                </a:cxn>
                <a:cxn ang="0">
                  <a:pos x="12" y="5"/>
                </a:cxn>
                <a:cxn ang="0">
                  <a:pos x="11" y="2"/>
                </a:cxn>
                <a:cxn ang="0">
                  <a:pos x="10" y="1"/>
                </a:cxn>
                <a:cxn ang="0">
                  <a:pos x="6" y="0"/>
                </a:cxn>
                <a:cxn ang="0">
                  <a:pos x="2" y="1"/>
                </a:cxn>
                <a:cxn ang="0">
                  <a:pos x="0" y="2"/>
                </a:cxn>
                <a:cxn ang="0">
                  <a:pos x="0" y="5"/>
                </a:cxn>
                <a:cxn ang="0">
                  <a:pos x="0" y="5"/>
                </a:cxn>
              </a:cxnLst>
              <a:rect b="b" l="0" r="r" t="0"/>
              <a:pathLst>
                <a:path h="64" w="12">
                  <a:moveTo>
                    <a:pt x="0" y="5"/>
                  </a:moveTo>
                  <a:lnTo>
                    <a:pt x="0" y="59"/>
                  </a:lnTo>
                  <a:lnTo>
                    <a:pt x="0" y="59"/>
                  </a:lnTo>
                  <a:lnTo>
                    <a:pt x="0" y="60"/>
                  </a:lnTo>
                  <a:lnTo>
                    <a:pt x="2" y="62"/>
                  </a:lnTo>
                  <a:lnTo>
                    <a:pt x="6" y="64"/>
                  </a:lnTo>
                  <a:lnTo>
                    <a:pt x="10" y="62"/>
                  </a:lnTo>
                  <a:lnTo>
                    <a:pt x="11" y="60"/>
                  </a:lnTo>
                  <a:lnTo>
                    <a:pt x="12" y="59"/>
                  </a:lnTo>
                  <a:lnTo>
                    <a:pt x="12" y="5"/>
                  </a:lnTo>
                  <a:lnTo>
                    <a:pt x="12" y="5"/>
                  </a:lnTo>
                  <a:lnTo>
                    <a:pt x="11" y="2"/>
                  </a:lnTo>
                  <a:lnTo>
                    <a:pt x="10" y="1"/>
                  </a:lnTo>
                  <a:lnTo>
                    <a:pt x="6" y="0"/>
                  </a:lnTo>
                  <a:lnTo>
                    <a:pt x="2" y="1"/>
                  </a:lnTo>
                  <a:lnTo>
                    <a:pt x="0" y="2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 sz="2400"/>
            </a:p>
          </p:txBody>
        </p:sp>
        <p:sp>
          <p:nvSpPr>
            <p:cNvPr id="124" name="Freeform 834"/>
            <p:cNvSpPr/>
            <p:nvPr/>
          </p:nvSpPr>
          <p:spPr bwMode="auto">
            <a:xfrm>
              <a:off x="4483101" y="3641726"/>
              <a:ext cx="6350" cy="15875"/>
            </a:xfrm>
            <a:custGeom>
              <a:cxnLst>
                <a:cxn ang="0">
                  <a:pos x="4" y="3"/>
                </a:cxn>
                <a:cxn ang="0">
                  <a:pos x="4" y="3"/>
                </a:cxn>
                <a:cxn ang="0">
                  <a:pos x="2" y="9"/>
                </a:cxn>
                <a:cxn ang="0">
                  <a:pos x="0" y="17"/>
                </a:cxn>
                <a:cxn ang="0">
                  <a:pos x="0" y="31"/>
                </a:cxn>
                <a:cxn ang="0">
                  <a:pos x="0" y="31"/>
                </a:cxn>
                <a:cxn ang="0">
                  <a:pos x="0" y="34"/>
                </a:cxn>
                <a:cxn ang="0">
                  <a:pos x="2" y="37"/>
                </a:cxn>
                <a:cxn ang="0">
                  <a:pos x="6" y="38"/>
                </a:cxn>
                <a:cxn ang="0">
                  <a:pos x="9" y="37"/>
                </a:cxn>
                <a:cxn ang="0">
                  <a:pos x="11" y="34"/>
                </a:cxn>
                <a:cxn ang="0">
                  <a:pos x="12" y="31"/>
                </a:cxn>
                <a:cxn ang="0">
                  <a:pos x="12" y="31"/>
                </a:cxn>
                <a:cxn ang="0">
                  <a:pos x="12" y="20"/>
                </a:cxn>
                <a:cxn ang="0">
                  <a:pos x="12" y="14"/>
                </a:cxn>
                <a:cxn ang="0">
                  <a:pos x="15" y="8"/>
                </a:cxn>
                <a:cxn ang="0">
                  <a:pos x="15" y="8"/>
                </a:cxn>
                <a:cxn ang="0">
                  <a:pos x="15" y="5"/>
                </a:cxn>
                <a:cxn ang="0">
                  <a:pos x="15" y="4"/>
                </a:cxn>
                <a:cxn ang="0">
                  <a:pos x="12" y="0"/>
                </a:cxn>
                <a:cxn ang="0">
                  <a:pos x="9" y="0"/>
                </a:cxn>
                <a:cxn ang="0">
                  <a:pos x="8" y="0"/>
                </a:cxn>
                <a:cxn ang="0">
                  <a:pos x="6" y="0"/>
                </a:cxn>
                <a:cxn ang="0">
                  <a:pos x="4" y="3"/>
                </a:cxn>
                <a:cxn ang="0">
                  <a:pos x="4" y="3"/>
                </a:cxn>
              </a:cxnLst>
              <a:rect b="b" l="0" r="r" t="0"/>
              <a:pathLst>
                <a:path h="38" w="15">
                  <a:moveTo>
                    <a:pt x="4" y="3"/>
                  </a:moveTo>
                  <a:lnTo>
                    <a:pt x="4" y="3"/>
                  </a:lnTo>
                  <a:lnTo>
                    <a:pt x="2" y="9"/>
                  </a:lnTo>
                  <a:lnTo>
                    <a:pt x="0" y="17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0" y="34"/>
                  </a:lnTo>
                  <a:lnTo>
                    <a:pt x="2" y="37"/>
                  </a:lnTo>
                  <a:lnTo>
                    <a:pt x="6" y="38"/>
                  </a:lnTo>
                  <a:lnTo>
                    <a:pt x="9" y="37"/>
                  </a:lnTo>
                  <a:lnTo>
                    <a:pt x="11" y="34"/>
                  </a:lnTo>
                  <a:lnTo>
                    <a:pt x="12" y="31"/>
                  </a:lnTo>
                  <a:lnTo>
                    <a:pt x="12" y="31"/>
                  </a:lnTo>
                  <a:lnTo>
                    <a:pt x="12" y="20"/>
                  </a:lnTo>
                  <a:lnTo>
                    <a:pt x="12" y="14"/>
                  </a:lnTo>
                  <a:lnTo>
                    <a:pt x="15" y="8"/>
                  </a:lnTo>
                  <a:lnTo>
                    <a:pt x="15" y="8"/>
                  </a:lnTo>
                  <a:lnTo>
                    <a:pt x="15" y="5"/>
                  </a:lnTo>
                  <a:lnTo>
                    <a:pt x="15" y="4"/>
                  </a:lnTo>
                  <a:lnTo>
                    <a:pt x="12" y="0"/>
                  </a:lnTo>
                  <a:lnTo>
                    <a:pt x="9" y="0"/>
                  </a:lnTo>
                  <a:lnTo>
                    <a:pt x="8" y="0"/>
                  </a:lnTo>
                  <a:lnTo>
                    <a:pt x="6" y="0"/>
                  </a:lnTo>
                  <a:lnTo>
                    <a:pt x="4" y="3"/>
                  </a:lnTo>
                  <a:lnTo>
                    <a:pt x="4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 sz="2400"/>
            </a:p>
          </p:txBody>
        </p:sp>
        <p:sp>
          <p:nvSpPr>
            <p:cNvPr id="125" name="Freeform 835"/>
            <p:cNvSpPr/>
            <p:nvPr/>
          </p:nvSpPr>
          <p:spPr bwMode="auto">
            <a:xfrm>
              <a:off x="4492626" y="3687763"/>
              <a:ext cx="4763" cy="20638"/>
            </a:xfrm>
            <a:custGeom>
              <a:cxnLst>
                <a:cxn ang="0">
                  <a:pos x="0" y="5"/>
                </a:cxn>
                <a:cxn ang="0">
                  <a:pos x="0" y="47"/>
                </a:cxn>
                <a:cxn ang="0">
                  <a:pos x="0" y="47"/>
                </a:cxn>
                <a:cxn ang="0">
                  <a:pos x="1" y="49"/>
                </a:cxn>
                <a:cxn ang="0">
                  <a:pos x="2" y="52"/>
                </a:cxn>
                <a:cxn ang="0">
                  <a:pos x="6" y="53"/>
                </a:cxn>
                <a:cxn ang="0">
                  <a:pos x="10" y="52"/>
                </a:cxn>
                <a:cxn ang="0">
                  <a:pos x="11" y="49"/>
                </a:cxn>
                <a:cxn ang="0">
                  <a:pos x="11" y="47"/>
                </a:cxn>
                <a:cxn ang="0">
                  <a:pos x="11" y="5"/>
                </a:cxn>
                <a:cxn ang="0">
                  <a:pos x="11" y="5"/>
                </a:cxn>
                <a:cxn ang="0">
                  <a:pos x="11" y="4"/>
                </a:cxn>
                <a:cxn ang="0">
                  <a:pos x="10" y="1"/>
                </a:cxn>
                <a:cxn ang="0">
                  <a:pos x="6" y="0"/>
                </a:cxn>
                <a:cxn ang="0">
                  <a:pos x="2" y="1"/>
                </a:cxn>
                <a:cxn ang="0">
                  <a:pos x="1" y="4"/>
                </a:cxn>
                <a:cxn ang="0">
                  <a:pos x="0" y="5"/>
                </a:cxn>
                <a:cxn ang="0">
                  <a:pos x="0" y="5"/>
                </a:cxn>
              </a:cxnLst>
              <a:rect b="b" l="0" r="r" t="0"/>
              <a:pathLst>
                <a:path h="52" w="11">
                  <a:moveTo>
                    <a:pt x="0" y="5"/>
                  </a:moveTo>
                  <a:lnTo>
                    <a:pt x="0" y="47"/>
                  </a:lnTo>
                  <a:lnTo>
                    <a:pt x="0" y="47"/>
                  </a:lnTo>
                  <a:lnTo>
                    <a:pt x="1" y="49"/>
                  </a:lnTo>
                  <a:lnTo>
                    <a:pt x="2" y="52"/>
                  </a:lnTo>
                  <a:lnTo>
                    <a:pt x="6" y="53"/>
                  </a:lnTo>
                  <a:lnTo>
                    <a:pt x="10" y="52"/>
                  </a:lnTo>
                  <a:lnTo>
                    <a:pt x="11" y="49"/>
                  </a:lnTo>
                  <a:lnTo>
                    <a:pt x="11" y="47"/>
                  </a:lnTo>
                  <a:lnTo>
                    <a:pt x="11" y="5"/>
                  </a:lnTo>
                  <a:lnTo>
                    <a:pt x="11" y="5"/>
                  </a:lnTo>
                  <a:lnTo>
                    <a:pt x="11" y="4"/>
                  </a:lnTo>
                  <a:lnTo>
                    <a:pt x="10" y="1"/>
                  </a:lnTo>
                  <a:lnTo>
                    <a:pt x="6" y="0"/>
                  </a:lnTo>
                  <a:lnTo>
                    <a:pt x="2" y="1"/>
                  </a:lnTo>
                  <a:lnTo>
                    <a:pt x="1" y="4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 sz="2400"/>
            </a:p>
          </p:txBody>
        </p:sp>
        <p:sp>
          <p:nvSpPr>
            <p:cNvPr id="126" name="Freeform 836"/>
            <p:cNvSpPr/>
            <p:nvPr/>
          </p:nvSpPr>
          <p:spPr bwMode="auto">
            <a:xfrm>
              <a:off x="4505326" y="3698876"/>
              <a:ext cx="4763" cy="30163"/>
            </a:xfrm>
            <a:custGeom>
              <a:cxnLst>
                <a:cxn ang="0">
                  <a:pos x="13" y="43"/>
                </a:cxn>
                <a:cxn ang="0">
                  <a:pos x="13" y="43"/>
                </a:cxn>
                <a:cxn ang="0">
                  <a:pos x="15" y="25"/>
                </a:cxn>
                <a:cxn ang="0">
                  <a:pos x="13" y="6"/>
                </a:cxn>
                <a:cxn ang="0">
                  <a:pos x="13" y="6"/>
                </a:cxn>
                <a:cxn ang="0">
                  <a:pos x="13" y="4"/>
                </a:cxn>
                <a:cxn ang="0">
                  <a:pos x="12" y="2"/>
                </a:cxn>
                <a:cxn ang="0">
                  <a:pos x="8" y="0"/>
                </a:cxn>
                <a:cxn ang="0">
                  <a:pos x="4" y="2"/>
                </a:cxn>
                <a:cxn ang="0">
                  <a:pos x="3" y="4"/>
                </a:cxn>
                <a:cxn ang="0">
                  <a:pos x="3" y="6"/>
                </a:cxn>
                <a:cxn ang="0">
                  <a:pos x="3" y="6"/>
                </a:cxn>
                <a:cxn ang="0">
                  <a:pos x="3" y="26"/>
                </a:cxn>
                <a:cxn ang="0">
                  <a:pos x="2" y="46"/>
                </a:cxn>
                <a:cxn ang="0">
                  <a:pos x="2" y="46"/>
                </a:cxn>
                <a:cxn ang="0">
                  <a:pos x="0" y="59"/>
                </a:cxn>
                <a:cxn ang="0">
                  <a:pos x="0" y="65"/>
                </a:cxn>
                <a:cxn ang="0">
                  <a:pos x="3" y="72"/>
                </a:cxn>
                <a:cxn ang="0">
                  <a:pos x="3" y="72"/>
                </a:cxn>
                <a:cxn ang="0">
                  <a:pos x="4" y="74"/>
                </a:cxn>
                <a:cxn ang="0">
                  <a:pos x="5" y="76"/>
                </a:cxn>
                <a:cxn ang="0">
                  <a:pos x="9" y="76"/>
                </a:cxn>
                <a:cxn ang="0">
                  <a:pos x="12" y="74"/>
                </a:cxn>
                <a:cxn ang="0">
                  <a:pos x="13" y="73"/>
                </a:cxn>
                <a:cxn ang="0">
                  <a:pos x="13" y="72"/>
                </a:cxn>
                <a:cxn ang="0">
                  <a:pos x="13" y="69"/>
                </a:cxn>
                <a:cxn ang="0">
                  <a:pos x="13" y="69"/>
                </a:cxn>
                <a:cxn ang="0">
                  <a:pos x="12" y="63"/>
                </a:cxn>
                <a:cxn ang="0">
                  <a:pos x="12" y="56"/>
                </a:cxn>
                <a:cxn ang="0">
                  <a:pos x="13" y="43"/>
                </a:cxn>
                <a:cxn ang="0">
                  <a:pos x="13" y="43"/>
                </a:cxn>
              </a:cxnLst>
              <a:rect b="b" l="0" r="r" t="0"/>
              <a:pathLst>
                <a:path h="76" w="15">
                  <a:moveTo>
                    <a:pt x="13" y="43"/>
                  </a:moveTo>
                  <a:lnTo>
                    <a:pt x="13" y="43"/>
                  </a:lnTo>
                  <a:lnTo>
                    <a:pt x="15" y="25"/>
                  </a:lnTo>
                  <a:lnTo>
                    <a:pt x="13" y="6"/>
                  </a:lnTo>
                  <a:lnTo>
                    <a:pt x="13" y="6"/>
                  </a:lnTo>
                  <a:lnTo>
                    <a:pt x="13" y="4"/>
                  </a:lnTo>
                  <a:lnTo>
                    <a:pt x="12" y="2"/>
                  </a:lnTo>
                  <a:lnTo>
                    <a:pt x="8" y="0"/>
                  </a:lnTo>
                  <a:lnTo>
                    <a:pt x="4" y="2"/>
                  </a:lnTo>
                  <a:lnTo>
                    <a:pt x="3" y="4"/>
                  </a:lnTo>
                  <a:lnTo>
                    <a:pt x="3" y="6"/>
                  </a:lnTo>
                  <a:lnTo>
                    <a:pt x="3" y="6"/>
                  </a:lnTo>
                  <a:lnTo>
                    <a:pt x="3" y="26"/>
                  </a:lnTo>
                  <a:lnTo>
                    <a:pt x="2" y="46"/>
                  </a:lnTo>
                  <a:lnTo>
                    <a:pt x="2" y="46"/>
                  </a:lnTo>
                  <a:lnTo>
                    <a:pt x="0" y="59"/>
                  </a:lnTo>
                  <a:lnTo>
                    <a:pt x="0" y="65"/>
                  </a:lnTo>
                  <a:lnTo>
                    <a:pt x="3" y="72"/>
                  </a:lnTo>
                  <a:lnTo>
                    <a:pt x="3" y="72"/>
                  </a:lnTo>
                  <a:lnTo>
                    <a:pt x="4" y="74"/>
                  </a:lnTo>
                  <a:lnTo>
                    <a:pt x="5" y="76"/>
                  </a:lnTo>
                  <a:lnTo>
                    <a:pt x="9" y="76"/>
                  </a:lnTo>
                  <a:lnTo>
                    <a:pt x="12" y="74"/>
                  </a:lnTo>
                  <a:lnTo>
                    <a:pt x="13" y="73"/>
                  </a:lnTo>
                  <a:lnTo>
                    <a:pt x="13" y="72"/>
                  </a:lnTo>
                  <a:lnTo>
                    <a:pt x="13" y="69"/>
                  </a:lnTo>
                  <a:lnTo>
                    <a:pt x="13" y="69"/>
                  </a:lnTo>
                  <a:lnTo>
                    <a:pt x="12" y="63"/>
                  </a:lnTo>
                  <a:lnTo>
                    <a:pt x="12" y="56"/>
                  </a:lnTo>
                  <a:lnTo>
                    <a:pt x="13" y="43"/>
                  </a:lnTo>
                  <a:lnTo>
                    <a:pt x="13" y="4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 sz="2400"/>
            </a:p>
          </p:txBody>
        </p:sp>
        <p:sp>
          <p:nvSpPr>
            <p:cNvPr id="127" name="Freeform 837"/>
            <p:cNvSpPr/>
            <p:nvPr/>
          </p:nvSpPr>
          <p:spPr bwMode="auto">
            <a:xfrm>
              <a:off x="4522788" y="3714751"/>
              <a:ext cx="6350" cy="19050"/>
            </a:xfrm>
            <a:custGeom>
              <a:cxnLst>
                <a:cxn ang="0">
                  <a:pos x="16" y="5"/>
                </a:cxn>
                <a:cxn ang="0">
                  <a:pos x="16" y="5"/>
                </a:cxn>
                <a:cxn ang="0">
                  <a:pos x="16" y="3"/>
                </a:cxn>
                <a:cxn ang="0">
                  <a:pos x="15" y="1"/>
                </a:cxn>
                <a:cxn ang="0">
                  <a:pos x="11" y="0"/>
                </a:cxn>
                <a:cxn ang="0">
                  <a:pos x="7" y="1"/>
                </a:cxn>
                <a:cxn ang="0">
                  <a:pos x="6" y="3"/>
                </a:cxn>
                <a:cxn ang="0">
                  <a:pos x="4" y="5"/>
                </a:cxn>
                <a:cxn ang="0">
                  <a:pos x="4" y="5"/>
                </a:cxn>
                <a:cxn ang="0">
                  <a:pos x="3" y="14"/>
                </a:cxn>
                <a:cxn ang="0">
                  <a:pos x="2" y="25"/>
                </a:cxn>
                <a:cxn ang="0">
                  <a:pos x="0" y="34"/>
                </a:cxn>
                <a:cxn ang="0">
                  <a:pos x="0" y="39"/>
                </a:cxn>
                <a:cxn ang="0">
                  <a:pos x="2" y="44"/>
                </a:cxn>
                <a:cxn ang="0">
                  <a:pos x="2" y="44"/>
                </a:cxn>
                <a:cxn ang="0">
                  <a:pos x="3" y="47"/>
                </a:cxn>
                <a:cxn ang="0">
                  <a:pos x="4" y="48"/>
                </a:cxn>
                <a:cxn ang="0">
                  <a:pos x="8" y="48"/>
                </a:cxn>
                <a:cxn ang="0">
                  <a:pos x="12" y="46"/>
                </a:cxn>
                <a:cxn ang="0">
                  <a:pos x="12" y="44"/>
                </a:cxn>
                <a:cxn ang="0">
                  <a:pos x="12" y="42"/>
                </a:cxn>
                <a:cxn ang="0">
                  <a:pos x="12" y="42"/>
                </a:cxn>
                <a:cxn ang="0">
                  <a:pos x="11" y="37"/>
                </a:cxn>
                <a:cxn ang="0">
                  <a:pos x="11" y="33"/>
                </a:cxn>
                <a:cxn ang="0">
                  <a:pos x="14" y="24"/>
                </a:cxn>
                <a:cxn ang="0">
                  <a:pos x="15" y="14"/>
                </a:cxn>
                <a:cxn ang="0">
                  <a:pos x="16" y="5"/>
                </a:cxn>
                <a:cxn ang="0">
                  <a:pos x="16" y="5"/>
                </a:cxn>
              </a:cxnLst>
              <a:rect b="b" l="0" r="r" t="0"/>
              <a:pathLst>
                <a:path h="48" w="16">
                  <a:moveTo>
                    <a:pt x="16" y="5"/>
                  </a:moveTo>
                  <a:lnTo>
                    <a:pt x="16" y="5"/>
                  </a:lnTo>
                  <a:lnTo>
                    <a:pt x="16" y="3"/>
                  </a:lnTo>
                  <a:lnTo>
                    <a:pt x="15" y="1"/>
                  </a:lnTo>
                  <a:lnTo>
                    <a:pt x="11" y="0"/>
                  </a:lnTo>
                  <a:lnTo>
                    <a:pt x="7" y="1"/>
                  </a:lnTo>
                  <a:lnTo>
                    <a:pt x="6" y="3"/>
                  </a:lnTo>
                  <a:lnTo>
                    <a:pt x="4" y="5"/>
                  </a:lnTo>
                  <a:lnTo>
                    <a:pt x="4" y="5"/>
                  </a:lnTo>
                  <a:lnTo>
                    <a:pt x="3" y="14"/>
                  </a:lnTo>
                  <a:lnTo>
                    <a:pt x="2" y="25"/>
                  </a:lnTo>
                  <a:lnTo>
                    <a:pt x="0" y="34"/>
                  </a:lnTo>
                  <a:lnTo>
                    <a:pt x="0" y="39"/>
                  </a:lnTo>
                  <a:lnTo>
                    <a:pt x="2" y="44"/>
                  </a:lnTo>
                  <a:lnTo>
                    <a:pt x="2" y="44"/>
                  </a:lnTo>
                  <a:lnTo>
                    <a:pt x="3" y="47"/>
                  </a:lnTo>
                  <a:lnTo>
                    <a:pt x="4" y="48"/>
                  </a:lnTo>
                  <a:lnTo>
                    <a:pt x="8" y="48"/>
                  </a:lnTo>
                  <a:lnTo>
                    <a:pt x="12" y="46"/>
                  </a:lnTo>
                  <a:lnTo>
                    <a:pt x="12" y="44"/>
                  </a:lnTo>
                  <a:lnTo>
                    <a:pt x="12" y="42"/>
                  </a:lnTo>
                  <a:lnTo>
                    <a:pt x="12" y="42"/>
                  </a:lnTo>
                  <a:lnTo>
                    <a:pt x="11" y="37"/>
                  </a:lnTo>
                  <a:lnTo>
                    <a:pt x="11" y="33"/>
                  </a:lnTo>
                  <a:lnTo>
                    <a:pt x="14" y="24"/>
                  </a:lnTo>
                  <a:lnTo>
                    <a:pt x="15" y="14"/>
                  </a:lnTo>
                  <a:lnTo>
                    <a:pt x="16" y="5"/>
                  </a:lnTo>
                  <a:lnTo>
                    <a:pt x="16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 sz="2400"/>
            </a:p>
          </p:txBody>
        </p:sp>
        <p:sp>
          <p:nvSpPr>
            <p:cNvPr id="128" name="Freeform 838"/>
            <p:cNvSpPr/>
            <p:nvPr/>
          </p:nvSpPr>
          <p:spPr bwMode="auto">
            <a:xfrm>
              <a:off x="4538663" y="3703638"/>
              <a:ext cx="4763" cy="19050"/>
            </a:xfrm>
            <a:custGeom>
              <a:cxnLst>
                <a:cxn ang="0">
                  <a:pos x="0" y="5"/>
                </a:cxn>
                <a:cxn ang="0">
                  <a:pos x="0" y="40"/>
                </a:cxn>
                <a:cxn ang="0">
                  <a:pos x="0" y="40"/>
                </a:cxn>
                <a:cxn ang="0">
                  <a:pos x="0" y="41"/>
                </a:cxn>
                <a:cxn ang="0">
                  <a:pos x="1" y="44"/>
                </a:cxn>
                <a:cxn ang="0">
                  <a:pos x="5" y="45"/>
                </a:cxn>
                <a:cxn ang="0">
                  <a:pos x="9" y="44"/>
                </a:cxn>
                <a:cxn ang="0">
                  <a:pos x="10" y="41"/>
                </a:cxn>
                <a:cxn ang="0">
                  <a:pos x="10" y="40"/>
                </a:cxn>
                <a:cxn ang="0">
                  <a:pos x="10" y="5"/>
                </a:cxn>
                <a:cxn ang="0">
                  <a:pos x="10" y="5"/>
                </a:cxn>
                <a:cxn ang="0">
                  <a:pos x="10" y="3"/>
                </a:cxn>
                <a:cxn ang="0">
                  <a:pos x="9" y="1"/>
                </a:cxn>
                <a:cxn ang="0">
                  <a:pos x="5" y="0"/>
                </a:cxn>
                <a:cxn ang="0">
                  <a:pos x="1" y="1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5"/>
                </a:cxn>
              </a:cxnLst>
              <a:rect b="b" l="0" r="r" t="0"/>
              <a:pathLst>
                <a:path h="45" w="10">
                  <a:moveTo>
                    <a:pt x="0" y="5"/>
                  </a:moveTo>
                  <a:lnTo>
                    <a:pt x="0" y="40"/>
                  </a:lnTo>
                  <a:lnTo>
                    <a:pt x="0" y="40"/>
                  </a:lnTo>
                  <a:lnTo>
                    <a:pt x="0" y="41"/>
                  </a:lnTo>
                  <a:lnTo>
                    <a:pt x="1" y="44"/>
                  </a:lnTo>
                  <a:lnTo>
                    <a:pt x="5" y="45"/>
                  </a:lnTo>
                  <a:lnTo>
                    <a:pt x="9" y="44"/>
                  </a:lnTo>
                  <a:lnTo>
                    <a:pt x="10" y="41"/>
                  </a:lnTo>
                  <a:lnTo>
                    <a:pt x="10" y="40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0" y="3"/>
                  </a:lnTo>
                  <a:lnTo>
                    <a:pt x="9" y="1"/>
                  </a:lnTo>
                  <a:lnTo>
                    <a:pt x="5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 sz="2400"/>
            </a:p>
          </p:txBody>
        </p:sp>
        <p:sp>
          <p:nvSpPr>
            <p:cNvPr id="129" name="Freeform 839"/>
            <p:cNvSpPr/>
            <p:nvPr/>
          </p:nvSpPr>
          <p:spPr bwMode="auto">
            <a:xfrm>
              <a:off x="4575176" y="3678238"/>
              <a:ext cx="6350" cy="19050"/>
            </a:xfrm>
            <a:custGeom>
              <a:cxnLst>
                <a:cxn ang="0">
                  <a:pos x="16" y="42"/>
                </a:cxn>
                <a:cxn ang="0">
                  <a:pos x="16" y="42"/>
                </a:cxn>
                <a:cxn ang="0">
                  <a:pos x="13" y="33"/>
                </a:cxn>
                <a:cxn ang="0">
                  <a:pos x="12" y="24"/>
                </a:cxn>
                <a:cxn ang="0">
                  <a:pos x="12" y="6"/>
                </a:cxn>
                <a:cxn ang="0">
                  <a:pos x="12" y="6"/>
                </a:cxn>
                <a:cxn ang="0">
                  <a:pos x="12" y="3"/>
                </a:cxn>
                <a:cxn ang="0">
                  <a:pos x="10" y="2"/>
                </a:cxn>
                <a:cxn ang="0">
                  <a:pos x="6" y="0"/>
                </a:cxn>
                <a:cxn ang="0">
                  <a:pos x="2" y="2"/>
                </a:cxn>
                <a:cxn ang="0">
                  <a:pos x="1" y="3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1" y="25"/>
                </a:cxn>
                <a:cxn ang="0">
                  <a:pos x="2" y="36"/>
                </a:cxn>
                <a:cxn ang="0">
                  <a:pos x="4" y="45"/>
                </a:cxn>
                <a:cxn ang="0">
                  <a:pos x="4" y="45"/>
                </a:cxn>
                <a:cxn ang="0">
                  <a:pos x="5" y="48"/>
                </a:cxn>
                <a:cxn ang="0">
                  <a:pos x="8" y="49"/>
                </a:cxn>
                <a:cxn ang="0">
                  <a:pos x="12" y="49"/>
                </a:cxn>
                <a:cxn ang="0">
                  <a:pos x="14" y="46"/>
                </a:cxn>
                <a:cxn ang="0">
                  <a:pos x="16" y="45"/>
                </a:cxn>
                <a:cxn ang="0">
                  <a:pos x="16" y="42"/>
                </a:cxn>
                <a:cxn ang="0">
                  <a:pos x="16" y="42"/>
                </a:cxn>
              </a:cxnLst>
              <a:rect b="b" l="0" r="r" t="0"/>
              <a:pathLst>
                <a:path h="49" w="16">
                  <a:moveTo>
                    <a:pt x="16" y="42"/>
                  </a:moveTo>
                  <a:lnTo>
                    <a:pt x="16" y="42"/>
                  </a:lnTo>
                  <a:lnTo>
                    <a:pt x="13" y="33"/>
                  </a:lnTo>
                  <a:lnTo>
                    <a:pt x="12" y="24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2" y="3"/>
                  </a:lnTo>
                  <a:lnTo>
                    <a:pt x="10" y="2"/>
                  </a:lnTo>
                  <a:lnTo>
                    <a:pt x="6" y="0"/>
                  </a:lnTo>
                  <a:lnTo>
                    <a:pt x="2" y="2"/>
                  </a:lnTo>
                  <a:lnTo>
                    <a:pt x="1" y="3"/>
                  </a:lnTo>
                  <a:lnTo>
                    <a:pt x="0" y="6"/>
                  </a:lnTo>
                  <a:lnTo>
                    <a:pt x="0" y="6"/>
                  </a:lnTo>
                  <a:lnTo>
                    <a:pt x="1" y="25"/>
                  </a:lnTo>
                  <a:lnTo>
                    <a:pt x="2" y="36"/>
                  </a:lnTo>
                  <a:lnTo>
                    <a:pt x="4" y="45"/>
                  </a:lnTo>
                  <a:lnTo>
                    <a:pt x="4" y="45"/>
                  </a:lnTo>
                  <a:lnTo>
                    <a:pt x="5" y="48"/>
                  </a:lnTo>
                  <a:lnTo>
                    <a:pt x="8" y="49"/>
                  </a:lnTo>
                  <a:lnTo>
                    <a:pt x="12" y="49"/>
                  </a:lnTo>
                  <a:lnTo>
                    <a:pt x="14" y="46"/>
                  </a:lnTo>
                  <a:lnTo>
                    <a:pt x="16" y="45"/>
                  </a:lnTo>
                  <a:lnTo>
                    <a:pt x="16" y="42"/>
                  </a:lnTo>
                  <a:lnTo>
                    <a:pt x="16" y="4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 sz="2400"/>
            </a:p>
          </p:txBody>
        </p:sp>
        <p:sp>
          <p:nvSpPr>
            <p:cNvPr id="130" name="Freeform 840"/>
            <p:cNvSpPr/>
            <p:nvPr/>
          </p:nvSpPr>
          <p:spPr bwMode="auto">
            <a:xfrm>
              <a:off x="4592638" y="3678238"/>
              <a:ext cx="6350" cy="17463"/>
            </a:xfrm>
            <a:custGeom>
              <a:cxnLst>
                <a:cxn ang="0">
                  <a:pos x="15" y="34"/>
                </a:cxn>
                <a:cxn ang="0">
                  <a:pos x="15" y="34"/>
                </a:cxn>
                <a:cxn ang="0">
                  <a:pos x="13" y="28"/>
                </a:cxn>
                <a:cxn ang="0">
                  <a:pos x="11" y="20"/>
                </a:cxn>
                <a:cxn ang="0">
                  <a:pos x="11" y="6"/>
                </a:cxn>
                <a:cxn ang="0">
                  <a:pos x="11" y="6"/>
                </a:cxn>
                <a:cxn ang="0">
                  <a:pos x="11" y="3"/>
                </a:cxn>
                <a:cxn ang="0">
                  <a:pos x="10" y="2"/>
                </a:cxn>
                <a:cxn ang="0">
                  <a:pos x="6" y="0"/>
                </a:cxn>
                <a:cxn ang="0">
                  <a:pos x="2" y="2"/>
                </a:cxn>
                <a:cxn ang="0">
                  <a:pos x="1" y="3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1" y="21"/>
                </a:cxn>
                <a:cxn ang="0">
                  <a:pos x="2" y="29"/>
                </a:cxn>
                <a:cxn ang="0">
                  <a:pos x="4" y="37"/>
                </a:cxn>
                <a:cxn ang="0">
                  <a:pos x="4" y="37"/>
                </a:cxn>
                <a:cxn ang="0">
                  <a:pos x="5" y="40"/>
                </a:cxn>
                <a:cxn ang="0">
                  <a:pos x="7" y="41"/>
                </a:cxn>
                <a:cxn ang="0">
                  <a:pos x="11" y="41"/>
                </a:cxn>
                <a:cxn ang="0">
                  <a:pos x="14" y="38"/>
                </a:cxn>
                <a:cxn ang="0">
                  <a:pos x="15" y="37"/>
                </a:cxn>
                <a:cxn ang="0">
                  <a:pos x="15" y="34"/>
                </a:cxn>
                <a:cxn ang="0">
                  <a:pos x="15" y="34"/>
                </a:cxn>
              </a:cxnLst>
              <a:rect b="b" l="0" r="r" t="0"/>
              <a:pathLst>
                <a:path h="41" w="15">
                  <a:moveTo>
                    <a:pt x="15" y="34"/>
                  </a:moveTo>
                  <a:lnTo>
                    <a:pt x="15" y="34"/>
                  </a:lnTo>
                  <a:lnTo>
                    <a:pt x="13" y="28"/>
                  </a:lnTo>
                  <a:lnTo>
                    <a:pt x="11" y="20"/>
                  </a:lnTo>
                  <a:lnTo>
                    <a:pt x="11" y="6"/>
                  </a:lnTo>
                  <a:lnTo>
                    <a:pt x="11" y="6"/>
                  </a:lnTo>
                  <a:lnTo>
                    <a:pt x="11" y="3"/>
                  </a:lnTo>
                  <a:lnTo>
                    <a:pt x="10" y="2"/>
                  </a:lnTo>
                  <a:lnTo>
                    <a:pt x="6" y="0"/>
                  </a:lnTo>
                  <a:lnTo>
                    <a:pt x="2" y="2"/>
                  </a:lnTo>
                  <a:lnTo>
                    <a:pt x="1" y="3"/>
                  </a:lnTo>
                  <a:lnTo>
                    <a:pt x="0" y="6"/>
                  </a:lnTo>
                  <a:lnTo>
                    <a:pt x="0" y="6"/>
                  </a:lnTo>
                  <a:lnTo>
                    <a:pt x="1" y="21"/>
                  </a:lnTo>
                  <a:lnTo>
                    <a:pt x="2" y="29"/>
                  </a:lnTo>
                  <a:lnTo>
                    <a:pt x="4" y="37"/>
                  </a:lnTo>
                  <a:lnTo>
                    <a:pt x="4" y="37"/>
                  </a:lnTo>
                  <a:lnTo>
                    <a:pt x="5" y="40"/>
                  </a:lnTo>
                  <a:lnTo>
                    <a:pt x="7" y="41"/>
                  </a:lnTo>
                  <a:lnTo>
                    <a:pt x="11" y="41"/>
                  </a:lnTo>
                  <a:lnTo>
                    <a:pt x="14" y="38"/>
                  </a:lnTo>
                  <a:lnTo>
                    <a:pt x="15" y="37"/>
                  </a:lnTo>
                  <a:lnTo>
                    <a:pt x="15" y="34"/>
                  </a:lnTo>
                  <a:lnTo>
                    <a:pt x="15" y="3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 sz="2400"/>
            </a:p>
          </p:txBody>
        </p:sp>
        <p:sp>
          <p:nvSpPr>
            <p:cNvPr id="131" name="Freeform 841"/>
            <p:cNvSpPr/>
            <p:nvPr/>
          </p:nvSpPr>
          <p:spPr bwMode="auto">
            <a:xfrm>
              <a:off x="4608513" y="3670301"/>
              <a:ext cx="4763" cy="19050"/>
            </a:xfrm>
            <a:custGeom>
              <a:cxnLst>
                <a:cxn ang="0">
                  <a:pos x="12" y="22"/>
                </a:cxn>
                <a:cxn ang="0">
                  <a:pos x="12" y="22"/>
                </a:cxn>
                <a:cxn ang="0">
                  <a:pos x="13" y="5"/>
                </a:cxn>
                <a:cxn ang="0">
                  <a:pos x="13" y="5"/>
                </a:cxn>
                <a:cxn ang="0">
                  <a:pos x="13" y="4"/>
                </a:cxn>
                <a:cxn ang="0">
                  <a:pos x="12" y="1"/>
                </a:cxn>
                <a:cxn ang="0">
                  <a:pos x="8" y="0"/>
                </a:cxn>
                <a:cxn ang="0">
                  <a:pos x="4" y="1"/>
                </a:cxn>
                <a:cxn ang="0">
                  <a:pos x="3" y="4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0" y="25"/>
                </a:cxn>
                <a:cxn ang="0">
                  <a:pos x="0" y="34"/>
                </a:cxn>
                <a:cxn ang="0">
                  <a:pos x="3" y="43"/>
                </a:cxn>
                <a:cxn ang="0">
                  <a:pos x="3" y="43"/>
                </a:cxn>
                <a:cxn ang="0">
                  <a:pos x="4" y="44"/>
                </a:cxn>
                <a:cxn ang="0">
                  <a:pos x="5" y="46"/>
                </a:cxn>
                <a:cxn ang="0">
                  <a:pos x="8" y="46"/>
                </a:cxn>
                <a:cxn ang="0">
                  <a:pos x="9" y="44"/>
                </a:cxn>
                <a:cxn ang="0">
                  <a:pos x="13" y="42"/>
                </a:cxn>
                <a:cxn ang="0">
                  <a:pos x="13" y="39"/>
                </a:cxn>
                <a:cxn ang="0">
                  <a:pos x="13" y="36"/>
                </a:cxn>
                <a:cxn ang="0">
                  <a:pos x="13" y="36"/>
                </a:cxn>
                <a:cxn ang="0">
                  <a:pos x="12" y="34"/>
                </a:cxn>
                <a:cxn ang="0">
                  <a:pos x="12" y="30"/>
                </a:cxn>
                <a:cxn ang="0">
                  <a:pos x="12" y="22"/>
                </a:cxn>
                <a:cxn ang="0">
                  <a:pos x="12" y="22"/>
                </a:cxn>
              </a:cxnLst>
              <a:rect b="b" l="0" r="r" t="0"/>
              <a:pathLst>
                <a:path h="46" w="13">
                  <a:moveTo>
                    <a:pt x="12" y="22"/>
                  </a:moveTo>
                  <a:lnTo>
                    <a:pt x="12" y="22"/>
                  </a:lnTo>
                  <a:lnTo>
                    <a:pt x="13" y="5"/>
                  </a:lnTo>
                  <a:lnTo>
                    <a:pt x="13" y="5"/>
                  </a:lnTo>
                  <a:lnTo>
                    <a:pt x="13" y="4"/>
                  </a:lnTo>
                  <a:lnTo>
                    <a:pt x="12" y="1"/>
                  </a:lnTo>
                  <a:lnTo>
                    <a:pt x="8" y="0"/>
                  </a:lnTo>
                  <a:lnTo>
                    <a:pt x="4" y="1"/>
                  </a:lnTo>
                  <a:lnTo>
                    <a:pt x="3" y="4"/>
                  </a:lnTo>
                  <a:lnTo>
                    <a:pt x="2" y="5"/>
                  </a:lnTo>
                  <a:lnTo>
                    <a:pt x="2" y="5"/>
                  </a:lnTo>
                  <a:lnTo>
                    <a:pt x="0" y="25"/>
                  </a:lnTo>
                  <a:lnTo>
                    <a:pt x="0" y="34"/>
                  </a:lnTo>
                  <a:lnTo>
                    <a:pt x="3" y="43"/>
                  </a:lnTo>
                  <a:lnTo>
                    <a:pt x="3" y="43"/>
                  </a:lnTo>
                  <a:lnTo>
                    <a:pt x="4" y="44"/>
                  </a:lnTo>
                  <a:lnTo>
                    <a:pt x="5" y="46"/>
                  </a:lnTo>
                  <a:lnTo>
                    <a:pt x="8" y="46"/>
                  </a:lnTo>
                  <a:lnTo>
                    <a:pt x="9" y="44"/>
                  </a:lnTo>
                  <a:lnTo>
                    <a:pt x="13" y="42"/>
                  </a:lnTo>
                  <a:lnTo>
                    <a:pt x="13" y="39"/>
                  </a:lnTo>
                  <a:lnTo>
                    <a:pt x="13" y="36"/>
                  </a:lnTo>
                  <a:lnTo>
                    <a:pt x="13" y="36"/>
                  </a:lnTo>
                  <a:lnTo>
                    <a:pt x="12" y="34"/>
                  </a:lnTo>
                  <a:lnTo>
                    <a:pt x="12" y="30"/>
                  </a:lnTo>
                  <a:lnTo>
                    <a:pt x="12" y="22"/>
                  </a:lnTo>
                  <a:lnTo>
                    <a:pt x="12" y="2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 sz="2400"/>
            </a:p>
          </p:txBody>
        </p:sp>
        <p:sp>
          <p:nvSpPr>
            <p:cNvPr id="132" name="Freeform 842"/>
            <p:cNvSpPr/>
            <p:nvPr/>
          </p:nvSpPr>
          <p:spPr bwMode="auto">
            <a:xfrm>
              <a:off x="4629151" y="3640138"/>
              <a:ext cx="4763" cy="22225"/>
            </a:xfrm>
            <a:custGeom>
              <a:cxnLst>
                <a:cxn ang="0">
                  <a:pos x="0" y="5"/>
                </a:cxn>
                <a:cxn ang="0">
                  <a:pos x="0" y="51"/>
                </a:cxn>
                <a:cxn ang="0">
                  <a:pos x="0" y="51"/>
                </a:cxn>
                <a:cxn ang="0">
                  <a:pos x="0" y="54"/>
                </a:cxn>
                <a:cxn ang="0">
                  <a:pos x="2" y="55"/>
                </a:cxn>
                <a:cxn ang="0">
                  <a:pos x="5" y="56"/>
                </a:cxn>
                <a:cxn ang="0">
                  <a:pos x="9" y="55"/>
                </a:cxn>
                <a:cxn ang="0">
                  <a:pos x="11" y="54"/>
                </a:cxn>
                <a:cxn ang="0">
                  <a:pos x="12" y="51"/>
                </a:cxn>
                <a:cxn ang="0">
                  <a:pos x="12" y="5"/>
                </a:cxn>
                <a:cxn ang="0">
                  <a:pos x="12" y="5"/>
                </a:cxn>
                <a:cxn ang="0">
                  <a:pos x="11" y="3"/>
                </a:cxn>
                <a:cxn ang="0">
                  <a:pos x="9" y="1"/>
                </a:cxn>
                <a:cxn ang="0">
                  <a:pos x="5" y="0"/>
                </a:cxn>
                <a:cxn ang="0">
                  <a:pos x="2" y="1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5"/>
                </a:cxn>
              </a:cxnLst>
              <a:rect b="b" l="0" r="r" t="0"/>
              <a:pathLst>
                <a:path h="56" w="12">
                  <a:moveTo>
                    <a:pt x="0" y="5"/>
                  </a:moveTo>
                  <a:lnTo>
                    <a:pt x="0" y="51"/>
                  </a:lnTo>
                  <a:lnTo>
                    <a:pt x="0" y="51"/>
                  </a:lnTo>
                  <a:lnTo>
                    <a:pt x="0" y="54"/>
                  </a:lnTo>
                  <a:lnTo>
                    <a:pt x="2" y="55"/>
                  </a:lnTo>
                  <a:lnTo>
                    <a:pt x="5" y="56"/>
                  </a:lnTo>
                  <a:lnTo>
                    <a:pt x="9" y="55"/>
                  </a:lnTo>
                  <a:lnTo>
                    <a:pt x="11" y="54"/>
                  </a:lnTo>
                  <a:lnTo>
                    <a:pt x="12" y="51"/>
                  </a:lnTo>
                  <a:lnTo>
                    <a:pt x="12" y="5"/>
                  </a:lnTo>
                  <a:lnTo>
                    <a:pt x="12" y="5"/>
                  </a:lnTo>
                  <a:lnTo>
                    <a:pt x="11" y="3"/>
                  </a:lnTo>
                  <a:lnTo>
                    <a:pt x="9" y="1"/>
                  </a:lnTo>
                  <a:lnTo>
                    <a:pt x="5" y="0"/>
                  </a:lnTo>
                  <a:lnTo>
                    <a:pt x="2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 sz="2400"/>
            </a:p>
          </p:txBody>
        </p:sp>
        <p:sp>
          <p:nvSpPr>
            <p:cNvPr id="133" name="Freeform 843"/>
            <p:cNvSpPr/>
            <p:nvPr/>
          </p:nvSpPr>
          <p:spPr bwMode="auto">
            <a:xfrm>
              <a:off x="4648201" y="3641726"/>
              <a:ext cx="6350" cy="17463"/>
            </a:xfrm>
            <a:custGeom>
              <a:cxnLst>
                <a:cxn ang="0">
                  <a:pos x="12" y="5"/>
                </a:cxn>
                <a:cxn ang="0">
                  <a:pos x="12" y="5"/>
                </a:cxn>
                <a:cxn ang="0">
                  <a:pos x="10" y="3"/>
                </a:cxn>
                <a:cxn ang="0">
                  <a:pos x="9" y="1"/>
                </a:cxn>
                <a:cxn ang="0">
                  <a:pos x="5" y="0"/>
                </a:cxn>
                <a:cxn ang="0">
                  <a:pos x="1" y="1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1" y="21"/>
                </a:cxn>
                <a:cxn ang="0">
                  <a:pos x="4" y="35"/>
                </a:cxn>
                <a:cxn ang="0">
                  <a:pos x="4" y="35"/>
                </a:cxn>
                <a:cxn ang="0">
                  <a:pos x="4" y="38"/>
                </a:cxn>
                <a:cxn ang="0">
                  <a:pos x="5" y="40"/>
                </a:cxn>
                <a:cxn ang="0">
                  <a:pos x="9" y="42"/>
                </a:cxn>
                <a:cxn ang="0">
                  <a:pos x="13" y="40"/>
                </a:cxn>
                <a:cxn ang="0">
                  <a:pos x="14" y="38"/>
                </a:cxn>
                <a:cxn ang="0">
                  <a:pos x="16" y="35"/>
                </a:cxn>
                <a:cxn ang="0">
                  <a:pos x="16" y="35"/>
                </a:cxn>
                <a:cxn ang="0">
                  <a:pos x="13" y="21"/>
                </a:cxn>
                <a:cxn ang="0">
                  <a:pos x="12" y="5"/>
                </a:cxn>
                <a:cxn ang="0">
                  <a:pos x="12" y="5"/>
                </a:cxn>
              </a:cxnLst>
              <a:rect b="b" l="0" r="r" t="0"/>
              <a:pathLst>
                <a:path h="42" w="16">
                  <a:moveTo>
                    <a:pt x="12" y="5"/>
                  </a:moveTo>
                  <a:lnTo>
                    <a:pt x="12" y="5"/>
                  </a:lnTo>
                  <a:lnTo>
                    <a:pt x="10" y="3"/>
                  </a:lnTo>
                  <a:lnTo>
                    <a:pt x="9" y="1"/>
                  </a:lnTo>
                  <a:lnTo>
                    <a:pt x="5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lnTo>
                    <a:pt x="1" y="21"/>
                  </a:lnTo>
                  <a:lnTo>
                    <a:pt x="4" y="35"/>
                  </a:lnTo>
                  <a:lnTo>
                    <a:pt x="4" y="35"/>
                  </a:lnTo>
                  <a:lnTo>
                    <a:pt x="4" y="38"/>
                  </a:lnTo>
                  <a:lnTo>
                    <a:pt x="5" y="40"/>
                  </a:lnTo>
                  <a:lnTo>
                    <a:pt x="9" y="42"/>
                  </a:lnTo>
                  <a:lnTo>
                    <a:pt x="13" y="40"/>
                  </a:lnTo>
                  <a:lnTo>
                    <a:pt x="14" y="38"/>
                  </a:lnTo>
                  <a:lnTo>
                    <a:pt x="16" y="35"/>
                  </a:lnTo>
                  <a:lnTo>
                    <a:pt x="16" y="35"/>
                  </a:lnTo>
                  <a:lnTo>
                    <a:pt x="13" y="21"/>
                  </a:lnTo>
                  <a:lnTo>
                    <a:pt x="12" y="5"/>
                  </a:lnTo>
                  <a:lnTo>
                    <a:pt x="12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 sz="2400"/>
            </a:p>
          </p:txBody>
        </p:sp>
        <p:sp>
          <p:nvSpPr>
            <p:cNvPr id="134" name="Freeform 844"/>
            <p:cNvSpPr/>
            <p:nvPr/>
          </p:nvSpPr>
          <p:spPr bwMode="auto">
            <a:xfrm>
              <a:off x="4668838" y="3640138"/>
              <a:ext cx="4763" cy="14288"/>
            </a:xfrm>
            <a:custGeom>
              <a:cxnLst>
                <a:cxn ang="0">
                  <a:pos x="0" y="5"/>
                </a:cxn>
                <a:cxn ang="0">
                  <a:pos x="0" y="33"/>
                </a:cxn>
                <a:cxn ang="0">
                  <a:pos x="0" y="33"/>
                </a:cxn>
                <a:cxn ang="0">
                  <a:pos x="0" y="34"/>
                </a:cxn>
                <a:cxn ang="0">
                  <a:pos x="1" y="37"/>
                </a:cxn>
                <a:cxn ang="0">
                  <a:pos x="5" y="38"/>
                </a:cxn>
                <a:cxn ang="0">
                  <a:pos x="9" y="37"/>
                </a:cxn>
                <a:cxn ang="0">
                  <a:pos x="10" y="34"/>
                </a:cxn>
                <a:cxn ang="0">
                  <a:pos x="10" y="33"/>
                </a:cxn>
                <a:cxn ang="0">
                  <a:pos x="10" y="5"/>
                </a:cxn>
                <a:cxn ang="0">
                  <a:pos x="10" y="5"/>
                </a:cxn>
                <a:cxn ang="0">
                  <a:pos x="10" y="3"/>
                </a:cxn>
                <a:cxn ang="0">
                  <a:pos x="9" y="1"/>
                </a:cxn>
                <a:cxn ang="0">
                  <a:pos x="5" y="0"/>
                </a:cxn>
                <a:cxn ang="0">
                  <a:pos x="1" y="1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5"/>
                </a:cxn>
              </a:cxnLst>
              <a:rect b="b" l="0" r="r" t="0"/>
              <a:pathLst>
                <a:path h="38" w="10">
                  <a:moveTo>
                    <a:pt x="0" y="5"/>
                  </a:moveTo>
                  <a:lnTo>
                    <a:pt x="0" y="33"/>
                  </a:lnTo>
                  <a:lnTo>
                    <a:pt x="0" y="33"/>
                  </a:lnTo>
                  <a:lnTo>
                    <a:pt x="0" y="34"/>
                  </a:lnTo>
                  <a:lnTo>
                    <a:pt x="1" y="37"/>
                  </a:lnTo>
                  <a:lnTo>
                    <a:pt x="5" y="38"/>
                  </a:lnTo>
                  <a:lnTo>
                    <a:pt x="9" y="37"/>
                  </a:lnTo>
                  <a:lnTo>
                    <a:pt x="10" y="34"/>
                  </a:lnTo>
                  <a:lnTo>
                    <a:pt x="10" y="33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0" y="3"/>
                  </a:lnTo>
                  <a:lnTo>
                    <a:pt x="9" y="1"/>
                  </a:lnTo>
                  <a:lnTo>
                    <a:pt x="5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 sz="2400"/>
            </a:p>
          </p:txBody>
        </p:sp>
        <p:sp>
          <p:nvSpPr>
            <p:cNvPr id="135" name="Freeform 845"/>
            <p:cNvSpPr/>
            <p:nvPr/>
          </p:nvSpPr>
          <p:spPr bwMode="auto">
            <a:xfrm>
              <a:off x="4689476" y="3586163"/>
              <a:ext cx="6350" cy="23813"/>
            </a:xfrm>
            <a:custGeom>
              <a:cxnLst>
                <a:cxn ang="0">
                  <a:pos x="7" y="1"/>
                </a:cxn>
                <a:cxn ang="0">
                  <a:pos x="7" y="1"/>
                </a:cxn>
                <a:cxn ang="0">
                  <a:pos x="4" y="6"/>
                </a:cxn>
                <a:cxn ang="0">
                  <a:pos x="1" y="13"/>
                </a:cxn>
                <a:cxn ang="0">
                  <a:pos x="1" y="19"/>
                </a:cxn>
                <a:cxn ang="0">
                  <a:pos x="0" y="26"/>
                </a:cxn>
                <a:cxn ang="0">
                  <a:pos x="1" y="51"/>
                </a:cxn>
                <a:cxn ang="0">
                  <a:pos x="1" y="51"/>
                </a:cxn>
                <a:cxn ang="0">
                  <a:pos x="2" y="53"/>
                </a:cxn>
                <a:cxn ang="0">
                  <a:pos x="4" y="56"/>
                </a:cxn>
                <a:cxn ang="0">
                  <a:pos x="7" y="57"/>
                </a:cxn>
                <a:cxn ang="0">
                  <a:pos x="11" y="56"/>
                </a:cxn>
                <a:cxn ang="0">
                  <a:pos x="13" y="53"/>
                </a:cxn>
                <a:cxn ang="0">
                  <a:pos x="13" y="51"/>
                </a:cxn>
                <a:cxn ang="0">
                  <a:pos x="13" y="51"/>
                </a:cxn>
                <a:cxn ang="0">
                  <a:pos x="13" y="31"/>
                </a:cxn>
                <a:cxn ang="0">
                  <a:pos x="13" y="31"/>
                </a:cxn>
                <a:cxn ang="0">
                  <a:pos x="11" y="19"/>
                </a:cxn>
                <a:cxn ang="0">
                  <a:pos x="13" y="14"/>
                </a:cxn>
                <a:cxn ang="0">
                  <a:pos x="15" y="10"/>
                </a:cxn>
                <a:cxn ang="0">
                  <a:pos x="15" y="10"/>
                </a:cxn>
                <a:cxn ang="0">
                  <a:pos x="17" y="8"/>
                </a:cxn>
                <a:cxn ang="0">
                  <a:pos x="17" y="5"/>
                </a:cxn>
                <a:cxn ang="0">
                  <a:pos x="14" y="1"/>
                </a:cxn>
                <a:cxn ang="0">
                  <a:pos x="13" y="0"/>
                </a:cxn>
                <a:cxn ang="0">
                  <a:pos x="11" y="0"/>
                </a:cxn>
                <a:cxn ang="0">
                  <a:pos x="9" y="0"/>
                </a:cxn>
                <a:cxn ang="0">
                  <a:pos x="7" y="1"/>
                </a:cxn>
                <a:cxn ang="0">
                  <a:pos x="7" y="1"/>
                </a:cxn>
              </a:cxnLst>
              <a:rect b="b" l="0" r="r" t="0"/>
              <a:pathLst>
                <a:path h="57" w="17">
                  <a:moveTo>
                    <a:pt x="7" y="1"/>
                  </a:moveTo>
                  <a:lnTo>
                    <a:pt x="7" y="1"/>
                  </a:lnTo>
                  <a:lnTo>
                    <a:pt x="4" y="6"/>
                  </a:lnTo>
                  <a:lnTo>
                    <a:pt x="1" y="13"/>
                  </a:lnTo>
                  <a:lnTo>
                    <a:pt x="1" y="19"/>
                  </a:lnTo>
                  <a:lnTo>
                    <a:pt x="0" y="26"/>
                  </a:lnTo>
                  <a:lnTo>
                    <a:pt x="1" y="51"/>
                  </a:lnTo>
                  <a:lnTo>
                    <a:pt x="1" y="51"/>
                  </a:lnTo>
                  <a:lnTo>
                    <a:pt x="2" y="53"/>
                  </a:lnTo>
                  <a:lnTo>
                    <a:pt x="4" y="56"/>
                  </a:lnTo>
                  <a:lnTo>
                    <a:pt x="7" y="57"/>
                  </a:lnTo>
                  <a:lnTo>
                    <a:pt x="11" y="56"/>
                  </a:lnTo>
                  <a:lnTo>
                    <a:pt x="13" y="53"/>
                  </a:lnTo>
                  <a:lnTo>
                    <a:pt x="13" y="51"/>
                  </a:lnTo>
                  <a:lnTo>
                    <a:pt x="13" y="51"/>
                  </a:lnTo>
                  <a:lnTo>
                    <a:pt x="13" y="31"/>
                  </a:lnTo>
                  <a:lnTo>
                    <a:pt x="13" y="31"/>
                  </a:lnTo>
                  <a:lnTo>
                    <a:pt x="11" y="19"/>
                  </a:lnTo>
                  <a:lnTo>
                    <a:pt x="13" y="14"/>
                  </a:lnTo>
                  <a:lnTo>
                    <a:pt x="15" y="10"/>
                  </a:lnTo>
                  <a:lnTo>
                    <a:pt x="15" y="10"/>
                  </a:lnTo>
                  <a:lnTo>
                    <a:pt x="17" y="8"/>
                  </a:lnTo>
                  <a:lnTo>
                    <a:pt x="17" y="5"/>
                  </a:lnTo>
                  <a:lnTo>
                    <a:pt x="14" y="1"/>
                  </a:lnTo>
                  <a:lnTo>
                    <a:pt x="13" y="0"/>
                  </a:lnTo>
                  <a:lnTo>
                    <a:pt x="11" y="0"/>
                  </a:lnTo>
                  <a:lnTo>
                    <a:pt x="9" y="0"/>
                  </a:lnTo>
                  <a:lnTo>
                    <a:pt x="7" y="1"/>
                  </a:lnTo>
                  <a:lnTo>
                    <a:pt x="7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 sz="2400"/>
            </a:p>
          </p:txBody>
        </p:sp>
        <p:sp>
          <p:nvSpPr>
            <p:cNvPr id="136" name="Freeform 846"/>
            <p:cNvSpPr/>
            <p:nvPr/>
          </p:nvSpPr>
          <p:spPr bwMode="auto">
            <a:xfrm>
              <a:off x="4702176" y="3587751"/>
              <a:ext cx="9525" cy="25400"/>
            </a:xfrm>
            <a:custGeom>
              <a:cxnLst>
                <a:cxn ang="0">
                  <a:pos x="10" y="4"/>
                </a:cxn>
                <a:cxn ang="0">
                  <a:pos x="10" y="4"/>
                </a:cxn>
                <a:cxn ang="0">
                  <a:pos x="5" y="17"/>
                </a:cxn>
                <a:cxn ang="0">
                  <a:pos x="1" y="31"/>
                </a:cxn>
                <a:cxn ang="0">
                  <a:pos x="0" y="38"/>
                </a:cxn>
                <a:cxn ang="0">
                  <a:pos x="0" y="44"/>
                </a:cxn>
                <a:cxn ang="0">
                  <a:pos x="1" y="51"/>
                </a:cxn>
                <a:cxn ang="0">
                  <a:pos x="2" y="57"/>
                </a:cxn>
                <a:cxn ang="0">
                  <a:pos x="2" y="57"/>
                </a:cxn>
                <a:cxn ang="0">
                  <a:pos x="4" y="60"/>
                </a:cxn>
                <a:cxn ang="0">
                  <a:pos x="6" y="61"/>
                </a:cxn>
                <a:cxn ang="0">
                  <a:pos x="7" y="61"/>
                </a:cxn>
                <a:cxn ang="0">
                  <a:pos x="10" y="60"/>
                </a:cxn>
                <a:cxn ang="0">
                  <a:pos x="13" y="57"/>
                </a:cxn>
                <a:cxn ang="0">
                  <a:pos x="13" y="55"/>
                </a:cxn>
                <a:cxn ang="0">
                  <a:pos x="13" y="52"/>
                </a:cxn>
                <a:cxn ang="0">
                  <a:pos x="13" y="52"/>
                </a:cxn>
                <a:cxn ang="0">
                  <a:pos x="11" y="47"/>
                </a:cxn>
                <a:cxn ang="0">
                  <a:pos x="10" y="40"/>
                </a:cxn>
                <a:cxn ang="0">
                  <a:pos x="11" y="35"/>
                </a:cxn>
                <a:cxn ang="0">
                  <a:pos x="13" y="28"/>
                </a:cxn>
                <a:cxn ang="0">
                  <a:pos x="17" y="18"/>
                </a:cxn>
                <a:cxn ang="0">
                  <a:pos x="21" y="7"/>
                </a:cxn>
                <a:cxn ang="0">
                  <a:pos x="21" y="7"/>
                </a:cxn>
                <a:cxn ang="0">
                  <a:pos x="21" y="5"/>
                </a:cxn>
                <a:cxn ang="0">
                  <a:pos x="21" y="2"/>
                </a:cxn>
                <a:cxn ang="0">
                  <a:pos x="19" y="1"/>
                </a:cxn>
                <a:cxn ang="0">
                  <a:pos x="17" y="0"/>
                </a:cxn>
                <a:cxn ang="0">
                  <a:pos x="13" y="1"/>
                </a:cxn>
                <a:cxn ang="0">
                  <a:pos x="11" y="2"/>
                </a:cxn>
                <a:cxn ang="0">
                  <a:pos x="10" y="4"/>
                </a:cxn>
                <a:cxn ang="0">
                  <a:pos x="10" y="4"/>
                </a:cxn>
              </a:cxnLst>
              <a:rect b="b" l="0" r="r" t="0"/>
              <a:pathLst>
                <a:path h="61" w="21">
                  <a:moveTo>
                    <a:pt x="10" y="4"/>
                  </a:moveTo>
                  <a:lnTo>
                    <a:pt x="10" y="4"/>
                  </a:lnTo>
                  <a:lnTo>
                    <a:pt x="5" y="17"/>
                  </a:lnTo>
                  <a:lnTo>
                    <a:pt x="1" y="31"/>
                  </a:lnTo>
                  <a:lnTo>
                    <a:pt x="0" y="38"/>
                  </a:lnTo>
                  <a:lnTo>
                    <a:pt x="0" y="44"/>
                  </a:lnTo>
                  <a:lnTo>
                    <a:pt x="1" y="51"/>
                  </a:lnTo>
                  <a:lnTo>
                    <a:pt x="2" y="57"/>
                  </a:lnTo>
                  <a:lnTo>
                    <a:pt x="2" y="57"/>
                  </a:lnTo>
                  <a:lnTo>
                    <a:pt x="4" y="60"/>
                  </a:lnTo>
                  <a:lnTo>
                    <a:pt x="6" y="61"/>
                  </a:lnTo>
                  <a:lnTo>
                    <a:pt x="7" y="61"/>
                  </a:lnTo>
                  <a:lnTo>
                    <a:pt x="10" y="60"/>
                  </a:lnTo>
                  <a:lnTo>
                    <a:pt x="13" y="57"/>
                  </a:lnTo>
                  <a:lnTo>
                    <a:pt x="13" y="55"/>
                  </a:lnTo>
                  <a:lnTo>
                    <a:pt x="13" y="52"/>
                  </a:lnTo>
                  <a:lnTo>
                    <a:pt x="13" y="52"/>
                  </a:lnTo>
                  <a:lnTo>
                    <a:pt x="11" y="47"/>
                  </a:lnTo>
                  <a:lnTo>
                    <a:pt x="10" y="40"/>
                  </a:lnTo>
                  <a:lnTo>
                    <a:pt x="11" y="35"/>
                  </a:lnTo>
                  <a:lnTo>
                    <a:pt x="13" y="28"/>
                  </a:lnTo>
                  <a:lnTo>
                    <a:pt x="17" y="18"/>
                  </a:lnTo>
                  <a:lnTo>
                    <a:pt x="21" y="7"/>
                  </a:lnTo>
                  <a:lnTo>
                    <a:pt x="21" y="7"/>
                  </a:lnTo>
                  <a:lnTo>
                    <a:pt x="21" y="5"/>
                  </a:lnTo>
                  <a:lnTo>
                    <a:pt x="21" y="2"/>
                  </a:lnTo>
                  <a:lnTo>
                    <a:pt x="19" y="1"/>
                  </a:lnTo>
                  <a:lnTo>
                    <a:pt x="17" y="0"/>
                  </a:lnTo>
                  <a:lnTo>
                    <a:pt x="13" y="1"/>
                  </a:lnTo>
                  <a:lnTo>
                    <a:pt x="11" y="2"/>
                  </a:lnTo>
                  <a:lnTo>
                    <a:pt x="10" y="4"/>
                  </a:lnTo>
                  <a:lnTo>
                    <a:pt x="10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 sz="2400"/>
            </a:p>
          </p:txBody>
        </p:sp>
        <p:sp>
          <p:nvSpPr>
            <p:cNvPr id="137" name="Freeform 847"/>
            <p:cNvSpPr/>
            <p:nvPr/>
          </p:nvSpPr>
          <p:spPr bwMode="auto">
            <a:xfrm>
              <a:off x="4721226" y="3589338"/>
              <a:ext cx="6350" cy="25400"/>
            </a:xfrm>
            <a:custGeom>
              <a:cxnLst>
                <a:cxn ang="0">
                  <a:pos x="17" y="5"/>
                </a:cxn>
                <a:cxn ang="0">
                  <a:pos x="17" y="5"/>
                </a:cxn>
                <a:cxn ang="0">
                  <a:pos x="17" y="2"/>
                </a:cxn>
                <a:cxn ang="0">
                  <a:pos x="16" y="1"/>
                </a:cxn>
                <a:cxn ang="0">
                  <a:pos x="12" y="0"/>
                </a:cxn>
                <a:cxn ang="0">
                  <a:pos x="8" y="1"/>
                </a:cxn>
                <a:cxn ang="0">
                  <a:pos x="7" y="2"/>
                </a:cxn>
                <a:cxn ang="0">
                  <a:pos x="7" y="5"/>
                </a:cxn>
                <a:cxn ang="0">
                  <a:pos x="7" y="5"/>
                </a:cxn>
                <a:cxn ang="0">
                  <a:pos x="4" y="18"/>
                </a:cxn>
                <a:cxn ang="0">
                  <a:pos x="2" y="31"/>
                </a:cxn>
                <a:cxn ang="0">
                  <a:pos x="0" y="37"/>
                </a:cxn>
                <a:cxn ang="0">
                  <a:pos x="0" y="44"/>
                </a:cxn>
                <a:cxn ang="0">
                  <a:pos x="2" y="51"/>
                </a:cxn>
                <a:cxn ang="0">
                  <a:pos x="3" y="57"/>
                </a:cxn>
                <a:cxn ang="0">
                  <a:pos x="3" y="57"/>
                </a:cxn>
                <a:cxn ang="0">
                  <a:pos x="4" y="60"/>
                </a:cxn>
                <a:cxn ang="0">
                  <a:pos x="7" y="60"/>
                </a:cxn>
                <a:cxn ang="0">
                  <a:pos x="8" y="61"/>
                </a:cxn>
                <a:cxn ang="0">
                  <a:pos x="11" y="60"/>
                </a:cxn>
                <a:cxn ang="0">
                  <a:pos x="14" y="56"/>
                </a:cxn>
                <a:cxn ang="0">
                  <a:pos x="14" y="54"/>
                </a:cxn>
                <a:cxn ang="0">
                  <a:pos x="14" y="52"/>
                </a:cxn>
                <a:cxn ang="0">
                  <a:pos x="14" y="52"/>
                </a:cxn>
                <a:cxn ang="0">
                  <a:pos x="12" y="47"/>
                </a:cxn>
                <a:cxn ang="0">
                  <a:pos x="11" y="40"/>
                </a:cxn>
                <a:cxn ang="0">
                  <a:pos x="14" y="28"/>
                </a:cxn>
                <a:cxn ang="0">
                  <a:pos x="16" y="17"/>
                </a:cxn>
                <a:cxn ang="0">
                  <a:pos x="17" y="5"/>
                </a:cxn>
                <a:cxn ang="0">
                  <a:pos x="17" y="5"/>
                </a:cxn>
              </a:cxnLst>
              <a:rect b="b" l="0" r="r" t="0"/>
              <a:pathLst>
                <a:path h="61" w="17">
                  <a:moveTo>
                    <a:pt x="17" y="5"/>
                  </a:moveTo>
                  <a:lnTo>
                    <a:pt x="17" y="5"/>
                  </a:lnTo>
                  <a:lnTo>
                    <a:pt x="17" y="2"/>
                  </a:lnTo>
                  <a:lnTo>
                    <a:pt x="16" y="1"/>
                  </a:lnTo>
                  <a:lnTo>
                    <a:pt x="12" y="0"/>
                  </a:lnTo>
                  <a:lnTo>
                    <a:pt x="8" y="1"/>
                  </a:lnTo>
                  <a:lnTo>
                    <a:pt x="7" y="2"/>
                  </a:lnTo>
                  <a:lnTo>
                    <a:pt x="7" y="5"/>
                  </a:lnTo>
                  <a:lnTo>
                    <a:pt x="7" y="5"/>
                  </a:lnTo>
                  <a:lnTo>
                    <a:pt x="4" y="18"/>
                  </a:lnTo>
                  <a:lnTo>
                    <a:pt x="2" y="31"/>
                  </a:lnTo>
                  <a:lnTo>
                    <a:pt x="0" y="37"/>
                  </a:lnTo>
                  <a:lnTo>
                    <a:pt x="0" y="44"/>
                  </a:lnTo>
                  <a:lnTo>
                    <a:pt x="2" y="51"/>
                  </a:lnTo>
                  <a:lnTo>
                    <a:pt x="3" y="57"/>
                  </a:lnTo>
                  <a:lnTo>
                    <a:pt x="3" y="57"/>
                  </a:lnTo>
                  <a:lnTo>
                    <a:pt x="4" y="60"/>
                  </a:lnTo>
                  <a:lnTo>
                    <a:pt x="7" y="60"/>
                  </a:lnTo>
                  <a:lnTo>
                    <a:pt x="8" y="61"/>
                  </a:lnTo>
                  <a:lnTo>
                    <a:pt x="11" y="60"/>
                  </a:lnTo>
                  <a:lnTo>
                    <a:pt x="14" y="56"/>
                  </a:lnTo>
                  <a:lnTo>
                    <a:pt x="14" y="54"/>
                  </a:lnTo>
                  <a:lnTo>
                    <a:pt x="14" y="52"/>
                  </a:lnTo>
                  <a:lnTo>
                    <a:pt x="14" y="52"/>
                  </a:lnTo>
                  <a:lnTo>
                    <a:pt x="12" y="47"/>
                  </a:lnTo>
                  <a:lnTo>
                    <a:pt x="11" y="40"/>
                  </a:lnTo>
                  <a:lnTo>
                    <a:pt x="14" y="28"/>
                  </a:lnTo>
                  <a:lnTo>
                    <a:pt x="16" y="17"/>
                  </a:lnTo>
                  <a:lnTo>
                    <a:pt x="17" y="5"/>
                  </a:lnTo>
                  <a:lnTo>
                    <a:pt x="17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 sz="2400"/>
            </a:p>
          </p:txBody>
        </p:sp>
        <p:sp>
          <p:nvSpPr>
            <p:cNvPr id="138" name="Freeform 848"/>
            <p:cNvSpPr/>
            <p:nvPr/>
          </p:nvSpPr>
          <p:spPr bwMode="auto">
            <a:xfrm>
              <a:off x="4748213" y="3521076"/>
              <a:ext cx="3175" cy="30163"/>
            </a:xfrm>
            <a:custGeom>
              <a:cxnLst>
                <a:cxn ang="0">
                  <a:pos x="0" y="5"/>
                </a:cxn>
                <a:cxn ang="0">
                  <a:pos x="0" y="71"/>
                </a:cxn>
                <a:cxn ang="0">
                  <a:pos x="0" y="71"/>
                </a:cxn>
                <a:cxn ang="0">
                  <a:pos x="0" y="73"/>
                </a:cxn>
                <a:cxn ang="0">
                  <a:pos x="1" y="75"/>
                </a:cxn>
                <a:cxn ang="0">
                  <a:pos x="5" y="76"/>
                </a:cxn>
                <a:cxn ang="0">
                  <a:pos x="9" y="75"/>
                </a:cxn>
                <a:cxn ang="0">
                  <a:pos x="11" y="73"/>
                </a:cxn>
                <a:cxn ang="0">
                  <a:pos x="12" y="71"/>
                </a:cxn>
                <a:cxn ang="0">
                  <a:pos x="12" y="5"/>
                </a:cxn>
                <a:cxn ang="0">
                  <a:pos x="12" y="5"/>
                </a:cxn>
                <a:cxn ang="0">
                  <a:pos x="11" y="3"/>
                </a:cxn>
                <a:cxn ang="0">
                  <a:pos x="9" y="2"/>
                </a:cxn>
                <a:cxn ang="0">
                  <a:pos x="5" y="0"/>
                </a:cxn>
                <a:cxn ang="0">
                  <a:pos x="1" y="2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5"/>
                </a:cxn>
              </a:cxnLst>
              <a:rect b="b" l="0" r="r" t="0"/>
              <a:pathLst>
                <a:path h="76" w="12">
                  <a:moveTo>
                    <a:pt x="0" y="5"/>
                  </a:moveTo>
                  <a:lnTo>
                    <a:pt x="0" y="71"/>
                  </a:lnTo>
                  <a:lnTo>
                    <a:pt x="0" y="71"/>
                  </a:lnTo>
                  <a:lnTo>
                    <a:pt x="0" y="73"/>
                  </a:lnTo>
                  <a:lnTo>
                    <a:pt x="1" y="75"/>
                  </a:lnTo>
                  <a:lnTo>
                    <a:pt x="5" y="76"/>
                  </a:lnTo>
                  <a:lnTo>
                    <a:pt x="9" y="75"/>
                  </a:lnTo>
                  <a:lnTo>
                    <a:pt x="11" y="73"/>
                  </a:lnTo>
                  <a:lnTo>
                    <a:pt x="12" y="71"/>
                  </a:lnTo>
                  <a:lnTo>
                    <a:pt x="12" y="5"/>
                  </a:lnTo>
                  <a:lnTo>
                    <a:pt x="12" y="5"/>
                  </a:lnTo>
                  <a:lnTo>
                    <a:pt x="11" y="3"/>
                  </a:lnTo>
                  <a:lnTo>
                    <a:pt x="9" y="2"/>
                  </a:lnTo>
                  <a:lnTo>
                    <a:pt x="5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 sz="2400"/>
            </a:p>
          </p:txBody>
        </p:sp>
        <p:sp>
          <p:nvSpPr>
            <p:cNvPr id="139" name="Freeform 849"/>
            <p:cNvSpPr/>
            <p:nvPr/>
          </p:nvSpPr>
          <p:spPr bwMode="auto">
            <a:xfrm>
              <a:off x="4762501" y="3519488"/>
              <a:ext cx="6350" cy="25400"/>
            </a:xfrm>
            <a:custGeom>
              <a:cxnLst>
                <a:cxn ang="0">
                  <a:pos x="14" y="53"/>
                </a:cxn>
                <a:cxn ang="0">
                  <a:pos x="14" y="53"/>
                </a:cxn>
                <a:cxn ang="0">
                  <a:pos x="13" y="47"/>
                </a:cxn>
                <a:cxn ang="0">
                  <a:pos x="12" y="41"/>
                </a:cxn>
                <a:cxn ang="0">
                  <a:pos x="11" y="29"/>
                </a:cxn>
                <a:cxn ang="0">
                  <a:pos x="12" y="6"/>
                </a:cxn>
                <a:cxn ang="0">
                  <a:pos x="12" y="6"/>
                </a:cxn>
                <a:cxn ang="0">
                  <a:pos x="12" y="4"/>
                </a:cxn>
                <a:cxn ang="0">
                  <a:pos x="11" y="2"/>
                </a:cxn>
                <a:cxn ang="0">
                  <a:pos x="7" y="0"/>
                </a:cxn>
                <a:cxn ang="0">
                  <a:pos x="3" y="2"/>
                </a:cxn>
                <a:cxn ang="0">
                  <a:pos x="1" y="4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33"/>
                </a:cxn>
                <a:cxn ang="0">
                  <a:pos x="1" y="46"/>
                </a:cxn>
                <a:cxn ang="0">
                  <a:pos x="3" y="53"/>
                </a:cxn>
                <a:cxn ang="0">
                  <a:pos x="5" y="58"/>
                </a:cxn>
                <a:cxn ang="0">
                  <a:pos x="5" y="58"/>
                </a:cxn>
                <a:cxn ang="0">
                  <a:pos x="7" y="60"/>
                </a:cxn>
                <a:cxn ang="0">
                  <a:pos x="8" y="62"/>
                </a:cxn>
                <a:cxn ang="0">
                  <a:pos x="11" y="62"/>
                </a:cxn>
                <a:cxn ang="0">
                  <a:pos x="12" y="60"/>
                </a:cxn>
                <a:cxn ang="0">
                  <a:pos x="14" y="58"/>
                </a:cxn>
                <a:cxn ang="0">
                  <a:pos x="16" y="55"/>
                </a:cxn>
                <a:cxn ang="0">
                  <a:pos x="14" y="53"/>
                </a:cxn>
                <a:cxn ang="0">
                  <a:pos x="14" y="53"/>
                </a:cxn>
              </a:cxnLst>
              <a:rect b="b" l="0" r="r" t="0"/>
              <a:pathLst>
                <a:path h="62" w="16">
                  <a:moveTo>
                    <a:pt x="14" y="53"/>
                  </a:moveTo>
                  <a:lnTo>
                    <a:pt x="14" y="53"/>
                  </a:lnTo>
                  <a:lnTo>
                    <a:pt x="13" y="47"/>
                  </a:lnTo>
                  <a:lnTo>
                    <a:pt x="12" y="41"/>
                  </a:lnTo>
                  <a:lnTo>
                    <a:pt x="11" y="29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2" y="4"/>
                  </a:lnTo>
                  <a:lnTo>
                    <a:pt x="11" y="2"/>
                  </a:lnTo>
                  <a:lnTo>
                    <a:pt x="7" y="0"/>
                  </a:lnTo>
                  <a:lnTo>
                    <a:pt x="3" y="2"/>
                  </a:lnTo>
                  <a:lnTo>
                    <a:pt x="1" y="4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33"/>
                  </a:lnTo>
                  <a:lnTo>
                    <a:pt x="1" y="46"/>
                  </a:lnTo>
                  <a:lnTo>
                    <a:pt x="3" y="53"/>
                  </a:lnTo>
                  <a:lnTo>
                    <a:pt x="5" y="58"/>
                  </a:lnTo>
                  <a:lnTo>
                    <a:pt x="5" y="58"/>
                  </a:lnTo>
                  <a:lnTo>
                    <a:pt x="7" y="60"/>
                  </a:lnTo>
                  <a:lnTo>
                    <a:pt x="8" y="62"/>
                  </a:lnTo>
                  <a:lnTo>
                    <a:pt x="11" y="62"/>
                  </a:lnTo>
                  <a:lnTo>
                    <a:pt x="12" y="60"/>
                  </a:lnTo>
                  <a:lnTo>
                    <a:pt x="14" y="58"/>
                  </a:lnTo>
                  <a:lnTo>
                    <a:pt x="16" y="55"/>
                  </a:lnTo>
                  <a:lnTo>
                    <a:pt x="14" y="53"/>
                  </a:lnTo>
                  <a:lnTo>
                    <a:pt x="14" y="5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 sz="2400"/>
            </a:p>
          </p:txBody>
        </p:sp>
        <p:sp>
          <p:nvSpPr>
            <p:cNvPr id="140" name="Freeform 850"/>
            <p:cNvSpPr/>
            <p:nvPr/>
          </p:nvSpPr>
          <p:spPr bwMode="auto">
            <a:xfrm>
              <a:off x="4776788" y="3514726"/>
              <a:ext cx="6350" cy="22225"/>
            </a:xfrm>
            <a:custGeom>
              <a:cxnLst>
                <a:cxn ang="0">
                  <a:pos x="15" y="47"/>
                </a:cxn>
                <a:cxn ang="0">
                  <a:pos x="15" y="47"/>
                </a:cxn>
                <a:cxn ang="0">
                  <a:pos x="14" y="43"/>
                </a:cxn>
                <a:cxn ang="0">
                  <a:pos x="13" y="38"/>
                </a:cxn>
                <a:cxn ang="0">
                  <a:pos x="11" y="26"/>
                </a:cxn>
                <a:cxn ang="0">
                  <a:pos x="13" y="5"/>
                </a:cxn>
                <a:cxn ang="0">
                  <a:pos x="13" y="5"/>
                </a:cxn>
                <a:cxn ang="0">
                  <a:pos x="13" y="3"/>
                </a:cxn>
                <a:cxn ang="0">
                  <a:pos x="11" y="1"/>
                </a:cxn>
                <a:cxn ang="0">
                  <a:pos x="8" y="0"/>
                </a:cxn>
                <a:cxn ang="0">
                  <a:pos x="4" y="1"/>
                </a:cxn>
                <a:cxn ang="0">
                  <a:pos x="2" y="3"/>
                </a:cxn>
                <a:cxn ang="0">
                  <a:pos x="1" y="5"/>
                </a:cxn>
                <a:cxn ang="0">
                  <a:pos x="1" y="5"/>
                </a:cxn>
                <a:cxn ang="0">
                  <a:pos x="0" y="30"/>
                </a:cxn>
                <a:cxn ang="0">
                  <a:pos x="1" y="42"/>
                </a:cxn>
                <a:cxn ang="0">
                  <a:pos x="4" y="48"/>
                </a:cxn>
                <a:cxn ang="0">
                  <a:pos x="6" y="54"/>
                </a:cxn>
                <a:cxn ang="0">
                  <a:pos x="6" y="54"/>
                </a:cxn>
                <a:cxn ang="0">
                  <a:pos x="8" y="55"/>
                </a:cxn>
                <a:cxn ang="0">
                  <a:pos x="10" y="56"/>
                </a:cxn>
                <a:cxn ang="0">
                  <a:pos x="14" y="55"/>
                </a:cxn>
                <a:cxn ang="0">
                  <a:pos x="17" y="52"/>
                </a:cxn>
                <a:cxn ang="0">
                  <a:pos x="17" y="50"/>
                </a:cxn>
                <a:cxn ang="0">
                  <a:pos x="15" y="47"/>
                </a:cxn>
                <a:cxn ang="0">
                  <a:pos x="15" y="47"/>
                </a:cxn>
              </a:cxnLst>
              <a:rect b="b" l="0" r="r" t="0"/>
              <a:pathLst>
                <a:path h="56" w="17">
                  <a:moveTo>
                    <a:pt x="15" y="47"/>
                  </a:moveTo>
                  <a:lnTo>
                    <a:pt x="15" y="47"/>
                  </a:lnTo>
                  <a:lnTo>
                    <a:pt x="14" y="43"/>
                  </a:lnTo>
                  <a:lnTo>
                    <a:pt x="13" y="38"/>
                  </a:lnTo>
                  <a:lnTo>
                    <a:pt x="11" y="26"/>
                  </a:lnTo>
                  <a:lnTo>
                    <a:pt x="13" y="5"/>
                  </a:lnTo>
                  <a:lnTo>
                    <a:pt x="13" y="5"/>
                  </a:lnTo>
                  <a:lnTo>
                    <a:pt x="13" y="3"/>
                  </a:lnTo>
                  <a:lnTo>
                    <a:pt x="11" y="1"/>
                  </a:lnTo>
                  <a:lnTo>
                    <a:pt x="8" y="0"/>
                  </a:lnTo>
                  <a:lnTo>
                    <a:pt x="4" y="1"/>
                  </a:lnTo>
                  <a:lnTo>
                    <a:pt x="2" y="3"/>
                  </a:lnTo>
                  <a:lnTo>
                    <a:pt x="1" y="5"/>
                  </a:lnTo>
                  <a:lnTo>
                    <a:pt x="1" y="5"/>
                  </a:lnTo>
                  <a:lnTo>
                    <a:pt x="0" y="30"/>
                  </a:lnTo>
                  <a:lnTo>
                    <a:pt x="1" y="42"/>
                  </a:lnTo>
                  <a:lnTo>
                    <a:pt x="4" y="48"/>
                  </a:lnTo>
                  <a:lnTo>
                    <a:pt x="6" y="54"/>
                  </a:lnTo>
                  <a:lnTo>
                    <a:pt x="6" y="54"/>
                  </a:lnTo>
                  <a:lnTo>
                    <a:pt x="8" y="55"/>
                  </a:lnTo>
                  <a:lnTo>
                    <a:pt x="10" y="56"/>
                  </a:lnTo>
                  <a:lnTo>
                    <a:pt x="14" y="55"/>
                  </a:lnTo>
                  <a:lnTo>
                    <a:pt x="17" y="52"/>
                  </a:lnTo>
                  <a:lnTo>
                    <a:pt x="17" y="50"/>
                  </a:lnTo>
                  <a:lnTo>
                    <a:pt x="15" y="47"/>
                  </a:lnTo>
                  <a:lnTo>
                    <a:pt x="15" y="47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 sz="2400"/>
            </a:p>
          </p:txBody>
        </p:sp>
        <p:sp>
          <p:nvSpPr>
            <p:cNvPr id="141" name="Freeform 851"/>
            <p:cNvSpPr/>
            <p:nvPr/>
          </p:nvSpPr>
          <p:spPr bwMode="auto">
            <a:xfrm>
              <a:off x="4498976" y="3473451"/>
              <a:ext cx="7938" cy="22225"/>
            </a:xfrm>
            <a:custGeom>
              <a:cxnLst>
                <a:cxn ang="0">
                  <a:pos x="9" y="4"/>
                </a:cxn>
                <a:cxn ang="0">
                  <a:pos x="9" y="4"/>
                </a:cxn>
                <a:cxn ang="0">
                  <a:pos x="5" y="15"/>
                </a:cxn>
                <a:cxn ang="0">
                  <a:pos x="1" y="27"/>
                </a:cxn>
                <a:cxn ang="0">
                  <a:pos x="0" y="40"/>
                </a:cxn>
                <a:cxn ang="0">
                  <a:pos x="0" y="47"/>
                </a:cxn>
                <a:cxn ang="0">
                  <a:pos x="1" y="52"/>
                </a:cxn>
                <a:cxn ang="0">
                  <a:pos x="1" y="52"/>
                </a:cxn>
                <a:cxn ang="0">
                  <a:pos x="2" y="55"/>
                </a:cxn>
                <a:cxn ang="0">
                  <a:pos x="4" y="56"/>
                </a:cxn>
                <a:cxn ang="0">
                  <a:pos x="8" y="56"/>
                </a:cxn>
                <a:cxn ang="0">
                  <a:pos x="12" y="53"/>
                </a:cxn>
                <a:cxn ang="0">
                  <a:pos x="13" y="52"/>
                </a:cxn>
                <a:cxn ang="0">
                  <a:pos x="12" y="49"/>
                </a:cxn>
                <a:cxn ang="0">
                  <a:pos x="12" y="49"/>
                </a:cxn>
                <a:cxn ang="0">
                  <a:pos x="12" y="44"/>
                </a:cxn>
                <a:cxn ang="0">
                  <a:pos x="12" y="39"/>
                </a:cxn>
                <a:cxn ang="0">
                  <a:pos x="13" y="27"/>
                </a:cxn>
                <a:cxn ang="0">
                  <a:pos x="19" y="6"/>
                </a:cxn>
                <a:cxn ang="0">
                  <a:pos x="19" y="6"/>
                </a:cxn>
                <a:cxn ang="0">
                  <a:pos x="19" y="5"/>
                </a:cxn>
                <a:cxn ang="0">
                  <a:pos x="19" y="2"/>
                </a:cxn>
                <a:cxn ang="0">
                  <a:pos x="16" y="0"/>
                </a:cxn>
                <a:cxn ang="0">
                  <a:pos x="12" y="0"/>
                </a:cxn>
                <a:cxn ang="0">
                  <a:pos x="10" y="1"/>
                </a:cxn>
                <a:cxn ang="0">
                  <a:pos x="9" y="4"/>
                </a:cxn>
                <a:cxn ang="0">
                  <a:pos x="9" y="4"/>
                </a:cxn>
              </a:cxnLst>
              <a:rect b="b" l="0" r="r" t="0"/>
              <a:pathLst>
                <a:path h="56" w="19">
                  <a:moveTo>
                    <a:pt x="9" y="4"/>
                  </a:moveTo>
                  <a:lnTo>
                    <a:pt x="9" y="4"/>
                  </a:lnTo>
                  <a:lnTo>
                    <a:pt x="5" y="15"/>
                  </a:lnTo>
                  <a:lnTo>
                    <a:pt x="1" y="27"/>
                  </a:lnTo>
                  <a:lnTo>
                    <a:pt x="0" y="40"/>
                  </a:lnTo>
                  <a:lnTo>
                    <a:pt x="0" y="47"/>
                  </a:lnTo>
                  <a:lnTo>
                    <a:pt x="1" y="52"/>
                  </a:lnTo>
                  <a:lnTo>
                    <a:pt x="1" y="52"/>
                  </a:lnTo>
                  <a:lnTo>
                    <a:pt x="2" y="55"/>
                  </a:lnTo>
                  <a:lnTo>
                    <a:pt x="4" y="56"/>
                  </a:lnTo>
                  <a:lnTo>
                    <a:pt x="8" y="56"/>
                  </a:lnTo>
                  <a:lnTo>
                    <a:pt x="12" y="53"/>
                  </a:lnTo>
                  <a:lnTo>
                    <a:pt x="13" y="52"/>
                  </a:lnTo>
                  <a:lnTo>
                    <a:pt x="12" y="49"/>
                  </a:lnTo>
                  <a:lnTo>
                    <a:pt x="12" y="49"/>
                  </a:lnTo>
                  <a:lnTo>
                    <a:pt x="12" y="44"/>
                  </a:lnTo>
                  <a:lnTo>
                    <a:pt x="12" y="39"/>
                  </a:lnTo>
                  <a:lnTo>
                    <a:pt x="13" y="27"/>
                  </a:lnTo>
                  <a:lnTo>
                    <a:pt x="19" y="6"/>
                  </a:lnTo>
                  <a:lnTo>
                    <a:pt x="19" y="6"/>
                  </a:lnTo>
                  <a:lnTo>
                    <a:pt x="19" y="5"/>
                  </a:lnTo>
                  <a:lnTo>
                    <a:pt x="19" y="2"/>
                  </a:lnTo>
                  <a:lnTo>
                    <a:pt x="16" y="0"/>
                  </a:lnTo>
                  <a:lnTo>
                    <a:pt x="12" y="0"/>
                  </a:lnTo>
                  <a:lnTo>
                    <a:pt x="10" y="1"/>
                  </a:lnTo>
                  <a:lnTo>
                    <a:pt x="9" y="4"/>
                  </a:lnTo>
                  <a:lnTo>
                    <a:pt x="9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 sz="2400"/>
            </a:p>
          </p:txBody>
        </p:sp>
        <p:sp>
          <p:nvSpPr>
            <p:cNvPr id="142" name="Freeform 852"/>
            <p:cNvSpPr/>
            <p:nvPr/>
          </p:nvSpPr>
          <p:spPr bwMode="auto">
            <a:xfrm>
              <a:off x="4521201" y="3486151"/>
              <a:ext cx="7938" cy="38100"/>
            </a:xfrm>
            <a:custGeom>
              <a:cxnLst>
                <a:cxn ang="0">
                  <a:pos x="8" y="2"/>
                </a:cxn>
                <a:cxn ang="0">
                  <a:pos x="8" y="2"/>
                </a:cxn>
                <a:cxn ang="0">
                  <a:pos x="4" y="10"/>
                </a:cxn>
                <a:cxn ang="0">
                  <a:pos x="2" y="18"/>
                </a:cxn>
                <a:cxn ang="0">
                  <a:pos x="2" y="26"/>
                </a:cxn>
                <a:cxn ang="0">
                  <a:pos x="2" y="34"/>
                </a:cxn>
                <a:cxn ang="0">
                  <a:pos x="2" y="34"/>
                </a:cxn>
                <a:cxn ang="0">
                  <a:pos x="2" y="48"/>
                </a:cxn>
                <a:cxn ang="0">
                  <a:pos x="1" y="61"/>
                </a:cxn>
                <a:cxn ang="0">
                  <a:pos x="0" y="75"/>
                </a:cxn>
                <a:cxn ang="0">
                  <a:pos x="0" y="89"/>
                </a:cxn>
                <a:cxn ang="0">
                  <a:pos x="0" y="89"/>
                </a:cxn>
                <a:cxn ang="0">
                  <a:pos x="0" y="91"/>
                </a:cxn>
                <a:cxn ang="0">
                  <a:pos x="1" y="94"/>
                </a:cxn>
                <a:cxn ang="0">
                  <a:pos x="5" y="95"/>
                </a:cxn>
                <a:cxn ang="0">
                  <a:pos x="9" y="94"/>
                </a:cxn>
                <a:cxn ang="0">
                  <a:pos x="10" y="91"/>
                </a:cxn>
                <a:cxn ang="0">
                  <a:pos x="10" y="89"/>
                </a:cxn>
                <a:cxn ang="0">
                  <a:pos x="10" y="89"/>
                </a:cxn>
                <a:cxn ang="0">
                  <a:pos x="13" y="66"/>
                </a:cxn>
                <a:cxn ang="0">
                  <a:pos x="14" y="45"/>
                </a:cxn>
                <a:cxn ang="0">
                  <a:pos x="14" y="45"/>
                </a:cxn>
                <a:cxn ang="0">
                  <a:pos x="14" y="35"/>
                </a:cxn>
                <a:cxn ang="0">
                  <a:pos x="13" y="26"/>
                </a:cxn>
                <a:cxn ang="0">
                  <a:pos x="14" y="17"/>
                </a:cxn>
                <a:cxn ang="0">
                  <a:pos x="16" y="13"/>
                </a:cxn>
                <a:cxn ang="0">
                  <a:pos x="18" y="9"/>
                </a:cxn>
                <a:cxn ang="0">
                  <a:pos x="18" y="9"/>
                </a:cxn>
                <a:cxn ang="0">
                  <a:pos x="18" y="6"/>
                </a:cxn>
                <a:cxn ang="0">
                  <a:pos x="18" y="4"/>
                </a:cxn>
                <a:cxn ang="0">
                  <a:pos x="18" y="2"/>
                </a:cxn>
                <a:cxn ang="0">
                  <a:pos x="16" y="1"/>
                </a:cxn>
                <a:cxn ang="0">
                  <a:pos x="12" y="0"/>
                </a:cxn>
                <a:cxn ang="0">
                  <a:pos x="9" y="1"/>
                </a:cxn>
                <a:cxn ang="0">
                  <a:pos x="8" y="2"/>
                </a:cxn>
                <a:cxn ang="0">
                  <a:pos x="8" y="2"/>
                </a:cxn>
              </a:cxnLst>
              <a:rect b="b" l="0" r="r" t="0"/>
              <a:pathLst>
                <a:path h="95" w="18">
                  <a:moveTo>
                    <a:pt x="8" y="2"/>
                  </a:moveTo>
                  <a:lnTo>
                    <a:pt x="8" y="2"/>
                  </a:lnTo>
                  <a:lnTo>
                    <a:pt x="4" y="10"/>
                  </a:lnTo>
                  <a:lnTo>
                    <a:pt x="2" y="18"/>
                  </a:lnTo>
                  <a:lnTo>
                    <a:pt x="2" y="26"/>
                  </a:lnTo>
                  <a:lnTo>
                    <a:pt x="2" y="34"/>
                  </a:lnTo>
                  <a:lnTo>
                    <a:pt x="2" y="34"/>
                  </a:lnTo>
                  <a:lnTo>
                    <a:pt x="2" y="48"/>
                  </a:lnTo>
                  <a:lnTo>
                    <a:pt x="1" y="61"/>
                  </a:lnTo>
                  <a:lnTo>
                    <a:pt x="0" y="75"/>
                  </a:lnTo>
                  <a:lnTo>
                    <a:pt x="0" y="89"/>
                  </a:lnTo>
                  <a:lnTo>
                    <a:pt x="0" y="89"/>
                  </a:lnTo>
                  <a:lnTo>
                    <a:pt x="0" y="91"/>
                  </a:lnTo>
                  <a:lnTo>
                    <a:pt x="1" y="94"/>
                  </a:lnTo>
                  <a:lnTo>
                    <a:pt x="5" y="95"/>
                  </a:lnTo>
                  <a:lnTo>
                    <a:pt x="9" y="94"/>
                  </a:lnTo>
                  <a:lnTo>
                    <a:pt x="10" y="91"/>
                  </a:lnTo>
                  <a:lnTo>
                    <a:pt x="10" y="89"/>
                  </a:lnTo>
                  <a:lnTo>
                    <a:pt x="10" y="89"/>
                  </a:lnTo>
                  <a:lnTo>
                    <a:pt x="13" y="66"/>
                  </a:lnTo>
                  <a:lnTo>
                    <a:pt x="14" y="45"/>
                  </a:lnTo>
                  <a:lnTo>
                    <a:pt x="14" y="45"/>
                  </a:lnTo>
                  <a:lnTo>
                    <a:pt x="14" y="35"/>
                  </a:lnTo>
                  <a:lnTo>
                    <a:pt x="13" y="26"/>
                  </a:lnTo>
                  <a:lnTo>
                    <a:pt x="14" y="17"/>
                  </a:lnTo>
                  <a:lnTo>
                    <a:pt x="16" y="13"/>
                  </a:lnTo>
                  <a:lnTo>
                    <a:pt x="18" y="9"/>
                  </a:lnTo>
                  <a:lnTo>
                    <a:pt x="18" y="9"/>
                  </a:lnTo>
                  <a:lnTo>
                    <a:pt x="18" y="6"/>
                  </a:lnTo>
                  <a:lnTo>
                    <a:pt x="18" y="4"/>
                  </a:lnTo>
                  <a:lnTo>
                    <a:pt x="18" y="2"/>
                  </a:lnTo>
                  <a:lnTo>
                    <a:pt x="16" y="1"/>
                  </a:lnTo>
                  <a:lnTo>
                    <a:pt x="12" y="0"/>
                  </a:lnTo>
                  <a:lnTo>
                    <a:pt x="9" y="1"/>
                  </a:lnTo>
                  <a:lnTo>
                    <a:pt x="8" y="2"/>
                  </a:lnTo>
                  <a:lnTo>
                    <a:pt x="8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 sz="2400"/>
            </a:p>
          </p:txBody>
        </p:sp>
        <p:sp>
          <p:nvSpPr>
            <p:cNvPr id="143" name="Freeform 853"/>
            <p:cNvSpPr/>
            <p:nvPr/>
          </p:nvSpPr>
          <p:spPr bwMode="auto">
            <a:xfrm>
              <a:off x="4540251" y="3524251"/>
              <a:ext cx="6350" cy="30163"/>
            </a:xfrm>
            <a:custGeom>
              <a:cxnLst>
                <a:cxn ang="0">
                  <a:pos x="4" y="5"/>
                </a:cxn>
                <a:cxn ang="0">
                  <a:pos x="4" y="5"/>
                </a:cxn>
                <a:cxn ang="0">
                  <a:pos x="3" y="38"/>
                </a:cxn>
                <a:cxn ang="0">
                  <a:pos x="0" y="71"/>
                </a:cxn>
                <a:cxn ang="0">
                  <a:pos x="0" y="71"/>
                </a:cxn>
                <a:cxn ang="0">
                  <a:pos x="2" y="72"/>
                </a:cxn>
                <a:cxn ang="0">
                  <a:pos x="3" y="75"/>
                </a:cxn>
                <a:cxn ang="0">
                  <a:pos x="7" y="76"/>
                </a:cxn>
                <a:cxn ang="0">
                  <a:pos x="11" y="75"/>
                </a:cxn>
                <a:cxn ang="0">
                  <a:pos x="12" y="72"/>
                </a:cxn>
                <a:cxn ang="0">
                  <a:pos x="12" y="71"/>
                </a:cxn>
                <a:cxn ang="0">
                  <a:pos x="12" y="71"/>
                </a:cxn>
                <a:cxn ang="0">
                  <a:pos x="15" y="38"/>
                </a:cxn>
                <a:cxn ang="0">
                  <a:pos x="16" y="5"/>
                </a:cxn>
                <a:cxn ang="0">
                  <a:pos x="16" y="5"/>
                </a:cxn>
                <a:cxn ang="0">
                  <a:pos x="16" y="3"/>
                </a:cxn>
                <a:cxn ang="0">
                  <a:pos x="15" y="1"/>
                </a:cxn>
                <a:cxn ang="0">
                  <a:pos x="11" y="0"/>
                </a:cxn>
                <a:cxn ang="0">
                  <a:pos x="7" y="1"/>
                </a:cxn>
                <a:cxn ang="0">
                  <a:pos x="5" y="3"/>
                </a:cxn>
                <a:cxn ang="0">
                  <a:pos x="4" y="5"/>
                </a:cxn>
                <a:cxn ang="0">
                  <a:pos x="4" y="5"/>
                </a:cxn>
              </a:cxnLst>
              <a:rect b="b" l="0" r="r" t="0"/>
              <a:pathLst>
                <a:path h="76" w="16">
                  <a:moveTo>
                    <a:pt x="4" y="5"/>
                  </a:moveTo>
                  <a:lnTo>
                    <a:pt x="4" y="5"/>
                  </a:lnTo>
                  <a:lnTo>
                    <a:pt x="3" y="38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2" y="72"/>
                  </a:lnTo>
                  <a:lnTo>
                    <a:pt x="3" y="75"/>
                  </a:lnTo>
                  <a:lnTo>
                    <a:pt x="7" y="76"/>
                  </a:lnTo>
                  <a:lnTo>
                    <a:pt x="11" y="75"/>
                  </a:lnTo>
                  <a:lnTo>
                    <a:pt x="12" y="72"/>
                  </a:lnTo>
                  <a:lnTo>
                    <a:pt x="12" y="71"/>
                  </a:lnTo>
                  <a:lnTo>
                    <a:pt x="12" y="71"/>
                  </a:lnTo>
                  <a:lnTo>
                    <a:pt x="15" y="38"/>
                  </a:lnTo>
                  <a:lnTo>
                    <a:pt x="16" y="5"/>
                  </a:lnTo>
                  <a:lnTo>
                    <a:pt x="16" y="5"/>
                  </a:lnTo>
                  <a:lnTo>
                    <a:pt x="16" y="3"/>
                  </a:lnTo>
                  <a:lnTo>
                    <a:pt x="15" y="1"/>
                  </a:lnTo>
                  <a:lnTo>
                    <a:pt x="11" y="0"/>
                  </a:lnTo>
                  <a:lnTo>
                    <a:pt x="7" y="1"/>
                  </a:lnTo>
                  <a:lnTo>
                    <a:pt x="5" y="3"/>
                  </a:lnTo>
                  <a:lnTo>
                    <a:pt x="4" y="5"/>
                  </a:lnTo>
                  <a:lnTo>
                    <a:pt x="4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 sz="2400"/>
            </a:p>
          </p:txBody>
        </p:sp>
        <p:sp>
          <p:nvSpPr>
            <p:cNvPr id="144" name="Freeform 854"/>
            <p:cNvSpPr/>
            <p:nvPr/>
          </p:nvSpPr>
          <p:spPr bwMode="auto">
            <a:xfrm>
              <a:off x="4629151" y="3451226"/>
              <a:ext cx="4763" cy="25400"/>
            </a:xfrm>
            <a:custGeom>
              <a:cxnLst>
                <a:cxn ang="0">
                  <a:pos x="0" y="7"/>
                </a:cxn>
                <a:cxn ang="0">
                  <a:pos x="0" y="59"/>
                </a:cxn>
                <a:cxn ang="0">
                  <a:pos x="0" y="59"/>
                </a:cxn>
                <a:cxn ang="0">
                  <a:pos x="0" y="62"/>
                </a:cxn>
                <a:cxn ang="0">
                  <a:pos x="2" y="63"/>
                </a:cxn>
                <a:cxn ang="0">
                  <a:pos x="5" y="65"/>
                </a:cxn>
                <a:cxn ang="0">
                  <a:pos x="9" y="63"/>
                </a:cxn>
                <a:cxn ang="0">
                  <a:pos x="11" y="62"/>
                </a:cxn>
                <a:cxn ang="0">
                  <a:pos x="12" y="59"/>
                </a:cxn>
                <a:cxn ang="0">
                  <a:pos x="12" y="7"/>
                </a:cxn>
                <a:cxn ang="0">
                  <a:pos x="12" y="7"/>
                </a:cxn>
                <a:cxn ang="0">
                  <a:pos x="11" y="4"/>
                </a:cxn>
                <a:cxn ang="0">
                  <a:pos x="9" y="1"/>
                </a:cxn>
                <a:cxn ang="0">
                  <a:pos x="5" y="0"/>
                </a:cxn>
                <a:cxn ang="0">
                  <a:pos x="2" y="1"/>
                </a:cxn>
                <a:cxn ang="0">
                  <a:pos x="0" y="4"/>
                </a:cxn>
                <a:cxn ang="0">
                  <a:pos x="0" y="7"/>
                </a:cxn>
                <a:cxn ang="0">
                  <a:pos x="0" y="7"/>
                </a:cxn>
              </a:cxnLst>
              <a:rect b="b" l="0" r="r" t="0"/>
              <a:pathLst>
                <a:path h="65" w="12">
                  <a:moveTo>
                    <a:pt x="0" y="7"/>
                  </a:moveTo>
                  <a:lnTo>
                    <a:pt x="0" y="59"/>
                  </a:lnTo>
                  <a:lnTo>
                    <a:pt x="0" y="59"/>
                  </a:lnTo>
                  <a:lnTo>
                    <a:pt x="0" y="62"/>
                  </a:lnTo>
                  <a:lnTo>
                    <a:pt x="2" y="63"/>
                  </a:lnTo>
                  <a:lnTo>
                    <a:pt x="5" y="65"/>
                  </a:lnTo>
                  <a:lnTo>
                    <a:pt x="9" y="63"/>
                  </a:lnTo>
                  <a:lnTo>
                    <a:pt x="11" y="62"/>
                  </a:lnTo>
                  <a:lnTo>
                    <a:pt x="12" y="59"/>
                  </a:lnTo>
                  <a:lnTo>
                    <a:pt x="12" y="7"/>
                  </a:lnTo>
                  <a:lnTo>
                    <a:pt x="12" y="7"/>
                  </a:lnTo>
                  <a:lnTo>
                    <a:pt x="11" y="4"/>
                  </a:lnTo>
                  <a:lnTo>
                    <a:pt x="9" y="1"/>
                  </a:lnTo>
                  <a:lnTo>
                    <a:pt x="5" y="0"/>
                  </a:lnTo>
                  <a:lnTo>
                    <a:pt x="2" y="1"/>
                  </a:lnTo>
                  <a:lnTo>
                    <a:pt x="0" y="4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 sz="2400"/>
            </a:p>
          </p:txBody>
        </p:sp>
        <p:sp>
          <p:nvSpPr>
            <p:cNvPr id="145" name="Freeform 855"/>
            <p:cNvSpPr/>
            <p:nvPr/>
          </p:nvSpPr>
          <p:spPr bwMode="auto">
            <a:xfrm>
              <a:off x="4657726" y="3457576"/>
              <a:ext cx="6350" cy="20638"/>
            </a:xfrm>
            <a:custGeom>
              <a:cxnLst>
                <a:cxn ang="0">
                  <a:pos x="4" y="4"/>
                </a:cxn>
                <a:cxn ang="0">
                  <a:pos x="4" y="4"/>
                </a:cxn>
                <a:cxn ang="0">
                  <a:pos x="3" y="14"/>
                </a:cxn>
                <a:cxn ang="0">
                  <a:pos x="1" y="25"/>
                </a:cxn>
                <a:cxn ang="0">
                  <a:pos x="0" y="47"/>
                </a:cxn>
                <a:cxn ang="0">
                  <a:pos x="0" y="47"/>
                </a:cxn>
                <a:cxn ang="0">
                  <a:pos x="1" y="49"/>
                </a:cxn>
                <a:cxn ang="0">
                  <a:pos x="3" y="51"/>
                </a:cxn>
                <a:cxn ang="0">
                  <a:pos x="7" y="52"/>
                </a:cxn>
                <a:cxn ang="0">
                  <a:pos x="11" y="51"/>
                </a:cxn>
                <a:cxn ang="0">
                  <a:pos x="12" y="49"/>
                </a:cxn>
                <a:cxn ang="0">
                  <a:pos x="12" y="47"/>
                </a:cxn>
                <a:cxn ang="0">
                  <a:pos x="12" y="47"/>
                </a:cxn>
                <a:cxn ang="0">
                  <a:pos x="13" y="27"/>
                </a:cxn>
                <a:cxn ang="0">
                  <a:pos x="13" y="17"/>
                </a:cxn>
                <a:cxn ang="0">
                  <a:pos x="16" y="6"/>
                </a:cxn>
                <a:cxn ang="0">
                  <a:pos x="16" y="6"/>
                </a:cxn>
                <a:cxn ang="0">
                  <a:pos x="16" y="4"/>
                </a:cxn>
                <a:cxn ang="0">
                  <a:pos x="15" y="2"/>
                </a:cxn>
                <a:cxn ang="0">
                  <a:pos x="12" y="0"/>
                </a:cxn>
                <a:cxn ang="0">
                  <a:pos x="7" y="0"/>
                </a:cxn>
                <a:cxn ang="0">
                  <a:pos x="5" y="1"/>
                </a:cxn>
                <a:cxn ang="0">
                  <a:pos x="4" y="4"/>
                </a:cxn>
                <a:cxn ang="0">
                  <a:pos x="4" y="4"/>
                </a:cxn>
              </a:cxnLst>
              <a:rect b="b" l="0" r="r" t="0"/>
              <a:pathLst>
                <a:path h="52" w="16">
                  <a:moveTo>
                    <a:pt x="4" y="4"/>
                  </a:moveTo>
                  <a:lnTo>
                    <a:pt x="4" y="4"/>
                  </a:lnTo>
                  <a:lnTo>
                    <a:pt x="3" y="14"/>
                  </a:lnTo>
                  <a:lnTo>
                    <a:pt x="1" y="25"/>
                  </a:lnTo>
                  <a:lnTo>
                    <a:pt x="0" y="47"/>
                  </a:lnTo>
                  <a:lnTo>
                    <a:pt x="0" y="47"/>
                  </a:lnTo>
                  <a:lnTo>
                    <a:pt x="1" y="49"/>
                  </a:lnTo>
                  <a:lnTo>
                    <a:pt x="3" y="51"/>
                  </a:lnTo>
                  <a:lnTo>
                    <a:pt x="7" y="52"/>
                  </a:lnTo>
                  <a:lnTo>
                    <a:pt x="11" y="51"/>
                  </a:lnTo>
                  <a:lnTo>
                    <a:pt x="12" y="49"/>
                  </a:lnTo>
                  <a:lnTo>
                    <a:pt x="12" y="47"/>
                  </a:lnTo>
                  <a:lnTo>
                    <a:pt x="12" y="47"/>
                  </a:lnTo>
                  <a:lnTo>
                    <a:pt x="13" y="27"/>
                  </a:lnTo>
                  <a:lnTo>
                    <a:pt x="13" y="17"/>
                  </a:lnTo>
                  <a:lnTo>
                    <a:pt x="16" y="6"/>
                  </a:lnTo>
                  <a:lnTo>
                    <a:pt x="16" y="6"/>
                  </a:lnTo>
                  <a:lnTo>
                    <a:pt x="16" y="4"/>
                  </a:lnTo>
                  <a:lnTo>
                    <a:pt x="15" y="2"/>
                  </a:lnTo>
                  <a:lnTo>
                    <a:pt x="12" y="0"/>
                  </a:lnTo>
                  <a:lnTo>
                    <a:pt x="7" y="0"/>
                  </a:lnTo>
                  <a:lnTo>
                    <a:pt x="5" y="1"/>
                  </a:lnTo>
                  <a:lnTo>
                    <a:pt x="4" y="4"/>
                  </a:lnTo>
                  <a:lnTo>
                    <a:pt x="4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 sz="2400"/>
            </a:p>
          </p:txBody>
        </p:sp>
        <p:sp>
          <p:nvSpPr>
            <p:cNvPr id="146" name="Freeform 856"/>
            <p:cNvSpPr/>
            <p:nvPr/>
          </p:nvSpPr>
          <p:spPr bwMode="auto">
            <a:xfrm>
              <a:off x="4686301" y="3459163"/>
              <a:ext cx="4763" cy="28575"/>
            </a:xfrm>
            <a:custGeom>
              <a:cxnLst>
                <a:cxn ang="0">
                  <a:pos x="4" y="5"/>
                </a:cxn>
                <a:cxn ang="0">
                  <a:pos x="4" y="5"/>
                </a:cxn>
                <a:cxn ang="0">
                  <a:pos x="2" y="19"/>
                </a:cxn>
                <a:cxn ang="0">
                  <a:pos x="0" y="27"/>
                </a:cxn>
                <a:cxn ang="0">
                  <a:pos x="0" y="35"/>
                </a:cxn>
                <a:cxn ang="0">
                  <a:pos x="0" y="66"/>
                </a:cxn>
                <a:cxn ang="0">
                  <a:pos x="0" y="66"/>
                </a:cxn>
                <a:cxn ang="0">
                  <a:pos x="0" y="68"/>
                </a:cxn>
                <a:cxn ang="0">
                  <a:pos x="2" y="70"/>
                </a:cxn>
                <a:cxn ang="0">
                  <a:pos x="6" y="72"/>
                </a:cxn>
                <a:cxn ang="0">
                  <a:pos x="10" y="70"/>
                </a:cxn>
                <a:cxn ang="0">
                  <a:pos x="11" y="68"/>
                </a:cxn>
                <a:cxn ang="0">
                  <a:pos x="11" y="66"/>
                </a:cxn>
                <a:cxn ang="0">
                  <a:pos x="11" y="35"/>
                </a:cxn>
                <a:cxn ang="0">
                  <a:pos x="11" y="35"/>
                </a:cxn>
                <a:cxn ang="0">
                  <a:pos x="12" y="27"/>
                </a:cxn>
                <a:cxn ang="0">
                  <a:pos x="14" y="19"/>
                </a:cxn>
                <a:cxn ang="0">
                  <a:pos x="15" y="5"/>
                </a:cxn>
                <a:cxn ang="0">
                  <a:pos x="15" y="5"/>
                </a:cxn>
                <a:cxn ang="0">
                  <a:pos x="15" y="2"/>
                </a:cxn>
                <a:cxn ang="0">
                  <a:pos x="14" y="1"/>
                </a:cxn>
                <a:cxn ang="0">
                  <a:pos x="12" y="0"/>
                </a:cxn>
                <a:cxn ang="0">
                  <a:pos x="10" y="0"/>
                </a:cxn>
                <a:cxn ang="0">
                  <a:pos x="6" y="1"/>
                </a:cxn>
                <a:cxn ang="0">
                  <a:pos x="4" y="2"/>
                </a:cxn>
                <a:cxn ang="0">
                  <a:pos x="4" y="5"/>
                </a:cxn>
                <a:cxn ang="0">
                  <a:pos x="4" y="5"/>
                </a:cxn>
              </a:cxnLst>
              <a:rect b="b" l="0" r="r" t="0"/>
              <a:pathLst>
                <a:path h="72" w="15">
                  <a:moveTo>
                    <a:pt x="4" y="5"/>
                  </a:moveTo>
                  <a:lnTo>
                    <a:pt x="4" y="5"/>
                  </a:lnTo>
                  <a:lnTo>
                    <a:pt x="2" y="19"/>
                  </a:lnTo>
                  <a:lnTo>
                    <a:pt x="0" y="27"/>
                  </a:lnTo>
                  <a:lnTo>
                    <a:pt x="0" y="35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0" y="68"/>
                  </a:lnTo>
                  <a:lnTo>
                    <a:pt x="2" y="70"/>
                  </a:lnTo>
                  <a:lnTo>
                    <a:pt x="6" y="72"/>
                  </a:lnTo>
                  <a:lnTo>
                    <a:pt x="10" y="70"/>
                  </a:lnTo>
                  <a:lnTo>
                    <a:pt x="11" y="68"/>
                  </a:lnTo>
                  <a:lnTo>
                    <a:pt x="11" y="66"/>
                  </a:lnTo>
                  <a:lnTo>
                    <a:pt x="11" y="35"/>
                  </a:lnTo>
                  <a:lnTo>
                    <a:pt x="11" y="35"/>
                  </a:lnTo>
                  <a:lnTo>
                    <a:pt x="12" y="27"/>
                  </a:lnTo>
                  <a:lnTo>
                    <a:pt x="14" y="19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15" y="2"/>
                  </a:lnTo>
                  <a:lnTo>
                    <a:pt x="14" y="1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6" y="1"/>
                  </a:lnTo>
                  <a:lnTo>
                    <a:pt x="4" y="2"/>
                  </a:lnTo>
                  <a:lnTo>
                    <a:pt x="4" y="5"/>
                  </a:lnTo>
                  <a:lnTo>
                    <a:pt x="4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 sz="2400"/>
            </a:p>
          </p:txBody>
        </p:sp>
        <p:sp>
          <p:nvSpPr>
            <p:cNvPr id="147" name="Freeform 857"/>
            <p:cNvSpPr/>
            <p:nvPr/>
          </p:nvSpPr>
          <p:spPr bwMode="auto">
            <a:xfrm>
              <a:off x="4621213" y="3276601"/>
              <a:ext cx="4763" cy="22225"/>
            </a:xfrm>
            <a:custGeom>
              <a:cxnLst>
                <a:cxn ang="0">
                  <a:pos x="10" y="5"/>
                </a:cxn>
                <a:cxn ang="0">
                  <a:pos x="10" y="5"/>
                </a:cxn>
                <a:cxn ang="0">
                  <a:pos x="10" y="3"/>
                </a:cxn>
                <a:cxn ang="0">
                  <a:pos x="9" y="2"/>
                </a:cxn>
                <a:cxn ang="0">
                  <a:pos x="5" y="0"/>
                </a:cxn>
                <a:cxn ang="0">
                  <a:pos x="1" y="2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1" y="28"/>
                </a:cxn>
                <a:cxn ang="0">
                  <a:pos x="4" y="51"/>
                </a:cxn>
                <a:cxn ang="0">
                  <a:pos x="4" y="51"/>
                </a:cxn>
                <a:cxn ang="0">
                  <a:pos x="4" y="54"/>
                </a:cxn>
                <a:cxn ang="0">
                  <a:pos x="5" y="55"/>
                </a:cxn>
                <a:cxn ang="0">
                  <a:pos x="9" y="56"/>
                </a:cxn>
                <a:cxn ang="0">
                  <a:pos x="13" y="55"/>
                </a:cxn>
                <a:cxn ang="0">
                  <a:pos x="14" y="54"/>
                </a:cxn>
                <a:cxn ang="0">
                  <a:pos x="14" y="51"/>
                </a:cxn>
                <a:cxn ang="0">
                  <a:pos x="14" y="51"/>
                </a:cxn>
                <a:cxn ang="0">
                  <a:pos x="13" y="28"/>
                </a:cxn>
                <a:cxn ang="0">
                  <a:pos x="10" y="5"/>
                </a:cxn>
                <a:cxn ang="0">
                  <a:pos x="10" y="5"/>
                </a:cxn>
              </a:cxnLst>
              <a:rect b="b" l="0" r="r" t="0"/>
              <a:pathLst>
                <a:path h="56" w="14">
                  <a:moveTo>
                    <a:pt x="10" y="5"/>
                  </a:moveTo>
                  <a:lnTo>
                    <a:pt x="10" y="5"/>
                  </a:lnTo>
                  <a:lnTo>
                    <a:pt x="10" y="3"/>
                  </a:lnTo>
                  <a:lnTo>
                    <a:pt x="9" y="2"/>
                  </a:lnTo>
                  <a:lnTo>
                    <a:pt x="5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lnTo>
                    <a:pt x="1" y="28"/>
                  </a:lnTo>
                  <a:lnTo>
                    <a:pt x="4" y="51"/>
                  </a:lnTo>
                  <a:lnTo>
                    <a:pt x="4" y="51"/>
                  </a:lnTo>
                  <a:lnTo>
                    <a:pt x="4" y="54"/>
                  </a:lnTo>
                  <a:lnTo>
                    <a:pt x="5" y="55"/>
                  </a:lnTo>
                  <a:lnTo>
                    <a:pt x="9" y="56"/>
                  </a:lnTo>
                  <a:lnTo>
                    <a:pt x="13" y="55"/>
                  </a:lnTo>
                  <a:lnTo>
                    <a:pt x="14" y="54"/>
                  </a:lnTo>
                  <a:lnTo>
                    <a:pt x="14" y="51"/>
                  </a:lnTo>
                  <a:lnTo>
                    <a:pt x="14" y="51"/>
                  </a:lnTo>
                  <a:lnTo>
                    <a:pt x="13" y="28"/>
                  </a:lnTo>
                  <a:lnTo>
                    <a:pt x="10" y="5"/>
                  </a:lnTo>
                  <a:lnTo>
                    <a:pt x="10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 sz="2400"/>
            </a:p>
          </p:txBody>
        </p:sp>
        <p:sp>
          <p:nvSpPr>
            <p:cNvPr id="148" name="Freeform 858"/>
            <p:cNvSpPr/>
            <p:nvPr/>
          </p:nvSpPr>
          <p:spPr bwMode="auto">
            <a:xfrm>
              <a:off x="4646613" y="3281363"/>
              <a:ext cx="7938" cy="19050"/>
            </a:xfrm>
            <a:custGeom>
              <a:cxnLst>
                <a:cxn ang="0">
                  <a:pos x="8" y="3"/>
                </a:cxn>
                <a:cxn ang="0">
                  <a:pos x="8" y="3"/>
                </a:cxn>
                <a:cxn ang="0">
                  <a:pos x="3" y="22"/>
                </a:cxn>
                <a:cxn ang="0">
                  <a:pos x="1" y="33"/>
                </a:cxn>
                <a:cxn ang="0">
                  <a:pos x="0" y="43"/>
                </a:cxn>
                <a:cxn ang="0">
                  <a:pos x="0" y="43"/>
                </a:cxn>
                <a:cxn ang="0">
                  <a:pos x="0" y="46"/>
                </a:cxn>
                <a:cxn ang="0">
                  <a:pos x="1" y="47"/>
                </a:cxn>
                <a:cxn ang="0">
                  <a:pos x="5" y="48"/>
                </a:cxn>
                <a:cxn ang="0">
                  <a:pos x="9" y="47"/>
                </a:cxn>
                <a:cxn ang="0">
                  <a:pos x="11" y="46"/>
                </a:cxn>
                <a:cxn ang="0">
                  <a:pos x="12" y="43"/>
                </a:cxn>
                <a:cxn ang="0">
                  <a:pos x="12" y="43"/>
                </a:cxn>
                <a:cxn ang="0">
                  <a:pos x="12" y="34"/>
                </a:cxn>
                <a:cxn ang="0">
                  <a:pos x="14" y="25"/>
                </a:cxn>
                <a:cxn ang="0">
                  <a:pos x="20" y="7"/>
                </a:cxn>
                <a:cxn ang="0">
                  <a:pos x="20" y="7"/>
                </a:cxn>
                <a:cxn ang="0">
                  <a:pos x="20" y="4"/>
                </a:cxn>
                <a:cxn ang="0">
                  <a:pos x="18" y="1"/>
                </a:cxn>
                <a:cxn ang="0">
                  <a:pos x="16" y="0"/>
                </a:cxn>
                <a:cxn ang="0">
                  <a:pos x="11" y="0"/>
                </a:cxn>
                <a:cxn ang="0">
                  <a:pos x="9" y="1"/>
                </a:cxn>
                <a:cxn ang="0">
                  <a:pos x="8" y="3"/>
                </a:cxn>
                <a:cxn ang="0">
                  <a:pos x="8" y="3"/>
                </a:cxn>
              </a:cxnLst>
              <a:rect b="b" l="0" r="r" t="0"/>
              <a:pathLst>
                <a:path h="48" w="20">
                  <a:moveTo>
                    <a:pt x="8" y="3"/>
                  </a:moveTo>
                  <a:lnTo>
                    <a:pt x="8" y="3"/>
                  </a:lnTo>
                  <a:lnTo>
                    <a:pt x="3" y="22"/>
                  </a:lnTo>
                  <a:lnTo>
                    <a:pt x="1" y="33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0" y="46"/>
                  </a:lnTo>
                  <a:lnTo>
                    <a:pt x="1" y="47"/>
                  </a:lnTo>
                  <a:lnTo>
                    <a:pt x="5" y="48"/>
                  </a:lnTo>
                  <a:lnTo>
                    <a:pt x="9" y="47"/>
                  </a:lnTo>
                  <a:lnTo>
                    <a:pt x="11" y="46"/>
                  </a:lnTo>
                  <a:lnTo>
                    <a:pt x="12" y="43"/>
                  </a:lnTo>
                  <a:lnTo>
                    <a:pt x="12" y="43"/>
                  </a:lnTo>
                  <a:lnTo>
                    <a:pt x="12" y="34"/>
                  </a:lnTo>
                  <a:lnTo>
                    <a:pt x="14" y="25"/>
                  </a:lnTo>
                  <a:lnTo>
                    <a:pt x="20" y="7"/>
                  </a:lnTo>
                  <a:lnTo>
                    <a:pt x="20" y="7"/>
                  </a:lnTo>
                  <a:lnTo>
                    <a:pt x="20" y="4"/>
                  </a:lnTo>
                  <a:lnTo>
                    <a:pt x="18" y="1"/>
                  </a:lnTo>
                  <a:lnTo>
                    <a:pt x="16" y="0"/>
                  </a:lnTo>
                  <a:lnTo>
                    <a:pt x="11" y="0"/>
                  </a:lnTo>
                  <a:lnTo>
                    <a:pt x="9" y="1"/>
                  </a:lnTo>
                  <a:lnTo>
                    <a:pt x="8" y="3"/>
                  </a:lnTo>
                  <a:lnTo>
                    <a:pt x="8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 sz="2400"/>
            </a:p>
          </p:txBody>
        </p:sp>
        <p:sp>
          <p:nvSpPr>
            <p:cNvPr id="149" name="Freeform 859"/>
            <p:cNvSpPr/>
            <p:nvPr/>
          </p:nvSpPr>
          <p:spPr bwMode="auto">
            <a:xfrm>
              <a:off x="4673601" y="3286126"/>
              <a:ext cx="6350" cy="22225"/>
            </a:xfrm>
            <a:custGeom>
              <a:cxnLst>
                <a:cxn ang="0">
                  <a:pos x="4" y="6"/>
                </a:cxn>
                <a:cxn ang="0">
                  <a:pos x="4" y="6"/>
                </a:cxn>
                <a:cxn ang="0">
                  <a:pos x="3" y="29"/>
                </a:cxn>
                <a:cxn ang="0">
                  <a:pos x="0" y="51"/>
                </a:cxn>
                <a:cxn ang="0">
                  <a:pos x="0" y="51"/>
                </a:cxn>
                <a:cxn ang="0">
                  <a:pos x="1" y="54"/>
                </a:cxn>
                <a:cxn ang="0">
                  <a:pos x="3" y="55"/>
                </a:cxn>
                <a:cxn ang="0">
                  <a:pos x="7" y="58"/>
                </a:cxn>
                <a:cxn ang="0">
                  <a:pos x="11" y="55"/>
                </a:cxn>
                <a:cxn ang="0">
                  <a:pos x="12" y="54"/>
                </a:cxn>
                <a:cxn ang="0">
                  <a:pos x="12" y="51"/>
                </a:cxn>
                <a:cxn ang="0">
                  <a:pos x="12" y="51"/>
                </a:cxn>
                <a:cxn ang="0">
                  <a:pos x="14" y="29"/>
                </a:cxn>
                <a:cxn ang="0">
                  <a:pos x="16" y="6"/>
                </a:cxn>
                <a:cxn ang="0">
                  <a:pos x="16" y="6"/>
                </a:cxn>
                <a:cxn ang="0">
                  <a:pos x="16" y="4"/>
                </a:cxn>
                <a:cxn ang="0">
                  <a:pos x="14" y="2"/>
                </a:cxn>
                <a:cxn ang="0">
                  <a:pos x="11" y="0"/>
                </a:cxn>
                <a:cxn ang="0">
                  <a:pos x="7" y="2"/>
                </a:cxn>
                <a:cxn ang="0">
                  <a:pos x="5" y="4"/>
                </a:cxn>
                <a:cxn ang="0">
                  <a:pos x="4" y="6"/>
                </a:cxn>
                <a:cxn ang="0">
                  <a:pos x="4" y="6"/>
                </a:cxn>
              </a:cxnLst>
              <a:rect b="b" l="0" r="r" t="0"/>
              <a:pathLst>
                <a:path h="57" w="16">
                  <a:moveTo>
                    <a:pt x="4" y="6"/>
                  </a:moveTo>
                  <a:lnTo>
                    <a:pt x="4" y="6"/>
                  </a:lnTo>
                  <a:lnTo>
                    <a:pt x="3" y="29"/>
                  </a:lnTo>
                  <a:lnTo>
                    <a:pt x="0" y="51"/>
                  </a:lnTo>
                  <a:lnTo>
                    <a:pt x="0" y="51"/>
                  </a:lnTo>
                  <a:lnTo>
                    <a:pt x="1" y="54"/>
                  </a:lnTo>
                  <a:lnTo>
                    <a:pt x="3" y="55"/>
                  </a:lnTo>
                  <a:lnTo>
                    <a:pt x="7" y="58"/>
                  </a:lnTo>
                  <a:lnTo>
                    <a:pt x="11" y="55"/>
                  </a:lnTo>
                  <a:lnTo>
                    <a:pt x="12" y="54"/>
                  </a:lnTo>
                  <a:lnTo>
                    <a:pt x="12" y="51"/>
                  </a:lnTo>
                  <a:lnTo>
                    <a:pt x="12" y="51"/>
                  </a:lnTo>
                  <a:lnTo>
                    <a:pt x="14" y="29"/>
                  </a:lnTo>
                  <a:lnTo>
                    <a:pt x="16" y="6"/>
                  </a:lnTo>
                  <a:lnTo>
                    <a:pt x="16" y="6"/>
                  </a:lnTo>
                  <a:lnTo>
                    <a:pt x="16" y="4"/>
                  </a:lnTo>
                  <a:lnTo>
                    <a:pt x="14" y="2"/>
                  </a:lnTo>
                  <a:lnTo>
                    <a:pt x="11" y="0"/>
                  </a:lnTo>
                  <a:lnTo>
                    <a:pt x="7" y="2"/>
                  </a:lnTo>
                  <a:lnTo>
                    <a:pt x="5" y="4"/>
                  </a:lnTo>
                  <a:lnTo>
                    <a:pt x="4" y="6"/>
                  </a:lnTo>
                  <a:lnTo>
                    <a:pt x="4" y="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 sz="2400"/>
            </a:p>
          </p:txBody>
        </p:sp>
        <p:sp>
          <p:nvSpPr>
            <p:cNvPr id="150" name="Freeform 860"/>
            <p:cNvSpPr/>
            <p:nvPr/>
          </p:nvSpPr>
          <p:spPr bwMode="auto">
            <a:xfrm>
              <a:off x="4757738" y="3371851"/>
              <a:ext cx="4763" cy="26988"/>
            </a:xfrm>
            <a:custGeom>
              <a:cxnLst>
                <a:cxn ang="0">
                  <a:pos x="0" y="5"/>
                </a:cxn>
                <a:cxn ang="0">
                  <a:pos x="0" y="62"/>
                </a:cxn>
                <a:cxn ang="0">
                  <a:pos x="0" y="62"/>
                </a:cxn>
                <a:cxn ang="0">
                  <a:pos x="2" y="65"/>
                </a:cxn>
                <a:cxn ang="0">
                  <a:pos x="3" y="66"/>
                </a:cxn>
                <a:cxn ang="0">
                  <a:pos x="7" y="68"/>
                </a:cxn>
                <a:cxn ang="0">
                  <a:pos x="11" y="66"/>
                </a:cxn>
                <a:cxn ang="0">
                  <a:pos x="12" y="65"/>
                </a:cxn>
                <a:cxn ang="0">
                  <a:pos x="12" y="62"/>
                </a:cxn>
                <a:cxn ang="0">
                  <a:pos x="12" y="5"/>
                </a:cxn>
                <a:cxn ang="0">
                  <a:pos x="12" y="5"/>
                </a:cxn>
                <a:cxn ang="0">
                  <a:pos x="12" y="2"/>
                </a:cxn>
                <a:cxn ang="0">
                  <a:pos x="11" y="1"/>
                </a:cxn>
                <a:cxn ang="0">
                  <a:pos x="7" y="0"/>
                </a:cxn>
                <a:cxn ang="0">
                  <a:pos x="3" y="1"/>
                </a:cxn>
                <a:cxn ang="0">
                  <a:pos x="2" y="2"/>
                </a:cxn>
                <a:cxn ang="0">
                  <a:pos x="0" y="5"/>
                </a:cxn>
                <a:cxn ang="0">
                  <a:pos x="0" y="5"/>
                </a:cxn>
              </a:cxnLst>
              <a:rect b="b" l="0" r="r" t="0"/>
              <a:pathLst>
                <a:path h="68" w="12">
                  <a:moveTo>
                    <a:pt x="0" y="5"/>
                  </a:moveTo>
                  <a:lnTo>
                    <a:pt x="0" y="62"/>
                  </a:lnTo>
                  <a:lnTo>
                    <a:pt x="0" y="62"/>
                  </a:lnTo>
                  <a:lnTo>
                    <a:pt x="2" y="65"/>
                  </a:lnTo>
                  <a:lnTo>
                    <a:pt x="3" y="66"/>
                  </a:lnTo>
                  <a:lnTo>
                    <a:pt x="7" y="68"/>
                  </a:lnTo>
                  <a:lnTo>
                    <a:pt x="11" y="66"/>
                  </a:lnTo>
                  <a:lnTo>
                    <a:pt x="12" y="65"/>
                  </a:lnTo>
                  <a:lnTo>
                    <a:pt x="12" y="62"/>
                  </a:lnTo>
                  <a:lnTo>
                    <a:pt x="12" y="5"/>
                  </a:lnTo>
                  <a:lnTo>
                    <a:pt x="12" y="5"/>
                  </a:lnTo>
                  <a:lnTo>
                    <a:pt x="12" y="2"/>
                  </a:lnTo>
                  <a:lnTo>
                    <a:pt x="11" y="1"/>
                  </a:lnTo>
                  <a:lnTo>
                    <a:pt x="7" y="0"/>
                  </a:lnTo>
                  <a:lnTo>
                    <a:pt x="3" y="1"/>
                  </a:lnTo>
                  <a:lnTo>
                    <a:pt x="2" y="2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 sz="2400"/>
            </a:p>
          </p:txBody>
        </p:sp>
        <p:sp>
          <p:nvSpPr>
            <p:cNvPr id="151" name="Freeform 861"/>
            <p:cNvSpPr/>
            <p:nvPr/>
          </p:nvSpPr>
          <p:spPr bwMode="auto">
            <a:xfrm>
              <a:off x="4781551" y="3379788"/>
              <a:ext cx="7938" cy="14288"/>
            </a:xfrm>
            <a:custGeom>
              <a:cxnLst>
                <a:cxn ang="0">
                  <a:pos x="8" y="4"/>
                </a:cxn>
                <a:cxn ang="0">
                  <a:pos x="8" y="4"/>
                </a:cxn>
                <a:cxn ang="0">
                  <a:pos x="4" y="14"/>
                </a:cxn>
                <a:cxn ang="0">
                  <a:pos x="1" y="26"/>
                </a:cxn>
                <a:cxn ang="0">
                  <a:pos x="1" y="26"/>
                </a:cxn>
                <a:cxn ang="0">
                  <a:pos x="0" y="29"/>
                </a:cxn>
                <a:cxn ang="0">
                  <a:pos x="0" y="31"/>
                </a:cxn>
                <a:cxn ang="0">
                  <a:pos x="4" y="34"/>
                </a:cxn>
                <a:cxn ang="0">
                  <a:pos x="5" y="35"/>
                </a:cxn>
                <a:cxn ang="0">
                  <a:pos x="8" y="35"/>
                </a:cxn>
                <a:cxn ang="0">
                  <a:pos x="9" y="34"/>
                </a:cxn>
                <a:cxn ang="0">
                  <a:pos x="10" y="31"/>
                </a:cxn>
                <a:cxn ang="0">
                  <a:pos x="10" y="31"/>
                </a:cxn>
                <a:cxn ang="0">
                  <a:pos x="14" y="21"/>
                </a:cxn>
                <a:cxn ang="0">
                  <a:pos x="18" y="9"/>
                </a:cxn>
                <a:cxn ang="0">
                  <a:pos x="18" y="9"/>
                </a:cxn>
                <a:cxn ang="0">
                  <a:pos x="18" y="6"/>
                </a:cxn>
                <a:cxn ang="0">
                  <a:pos x="18" y="4"/>
                </a:cxn>
                <a:cxn ang="0">
                  <a:pos x="15" y="1"/>
                </a:cxn>
                <a:cxn ang="0">
                  <a:pos x="13" y="0"/>
                </a:cxn>
                <a:cxn ang="0">
                  <a:pos x="12" y="0"/>
                </a:cxn>
                <a:cxn ang="0">
                  <a:pos x="10" y="1"/>
                </a:cxn>
                <a:cxn ang="0">
                  <a:pos x="8" y="4"/>
                </a:cxn>
                <a:cxn ang="0">
                  <a:pos x="8" y="4"/>
                </a:cxn>
              </a:cxnLst>
              <a:rect b="b" l="0" r="r" t="0"/>
              <a:pathLst>
                <a:path h="35" w="18">
                  <a:moveTo>
                    <a:pt x="8" y="4"/>
                  </a:moveTo>
                  <a:lnTo>
                    <a:pt x="8" y="4"/>
                  </a:lnTo>
                  <a:lnTo>
                    <a:pt x="4" y="14"/>
                  </a:lnTo>
                  <a:lnTo>
                    <a:pt x="1" y="26"/>
                  </a:lnTo>
                  <a:lnTo>
                    <a:pt x="1" y="26"/>
                  </a:lnTo>
                  <a:lnTo>
                    <a:pt x="0" y="29"/>
                  </a:lnTo>
                  <a:lnTo>
                    <a:pt x="0" y="31"/>
                  </a:lnTo>
                  <a:lnTo>
                    <a:pt x="4" y="34"/>
                  </a:lnTo>
                  <a:lnTo>
                    <a:pt x="5" y="35"/>
                  </a:lnTo>
                  <a:lnTo>
                    <a:pt x="8" y="35"/>
                  </a:lnTo>
                  <a:lnTo>
                    <a:pt x="9" y="34"/>
                  </a:lnTo>
                  <a:lnTo>
                    <a:pt x="10" y="31"/>
                  </a:lnTo>
                  <a:lnTo>
                    <a:pt x="10" y="31"/>
                  </a:lnTo>
                  <a:lnTo>
                    <a:pt x="14" y="21"/>
                  </a:lnTo>
                  <a:lnTo>
                    <a:pt x="18" y="9"/>
                  </a:lnTo>
                  <a:lnTo>
                    <a:pt x="18" y="9"/>
                  </a:lnTo>
                  <a:lnTo>
                    <a:pt x="18" y="6"/>
                  </a:lnTo>
                  <a:lnTo>
                    <a:pt x="18" y="4"/>
                  </a:lnTo>
                  <a:lnTo>
                    <a:pt x="15" y="1"/>
                  </a:lnTo>
                  <a:lnTo>
                    <a:pt x="13" y="0"/>
                  </a:lnTo>
                  <a:lnTo>
                    <a:pt x="12" y="0"/>
                  </a:lnTo>
                  <a:lnTo>
                    <a:pt x="10" y="1"/>
                  </a:lnTo>
                  <a:lnTo>
                    <a:pt x="8" y="4"/>
                  </a:lnTo>
                  <a:lnTo>
                    <a:pt x="8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 sz="2400"/>
            </a:p>
          </p:txBody>
        </p:sp>
        <p:sp>
          <p:nvSpPr>
            <p:cNvPr id="152" name="Freeform 862"/>
            <p:cNvSpPr/>
            <p:nvPr/>
          </p:nvSpPr>
          <p:spPr bwMode="auto">
            <a:xfrm>
              <a:off x="4351338" y="3216276"/>
              <a:ext cx="368300" cy="204788"/>
            </a:xfrm>
            <a:custGeom>
              <a:cxnLst>
                <a:cxn ang="0">
                  <a:pos x="865" y="427"/>
                </a:cxn>
                <a:cxn ang="0">
                  <a:pos x="804" y="438"/>
                </a:cxn>
                <a:cxn ang="0">
                  <a:pos x="707" y="431"/>
                </a:cxn>
                <a:cxn ang="0">
                  <a:pos x="576" y="403"/>
                </a:cxn>
                <a:cxn ang="0">
                  <a:pos x="508" y="378"/>
                </a:cxn>
                <a:cxn ang="0">
                  <a:pos x="437" y="336"/>
                </a:cxn>
                <a:cxn ang="0">
                  <a:pos x="418" y="323"/>
                </a:cxn>
                <a:cxn ang="0">
                  <a:pos x="407" y="319"/>
                </a:cxn>
                <a:cxn ang="0">
                  <a:pos x="384" y="329"/>
                </a:cxn>
                <a:cxn ang="0">
                  <a:pos x="365" y="348"/>
                </a:cxn>
                <a:cxn ang="0">
                  <a:pos x="343" y="377"/>
                </a:cxn>
                <a:cxn ang="0">
                  <a:pos x="274" y="431"/>
                </a:cxn>
                <a:cxn ang="0">
                  <a:pos x="228" y="457"/>
                </a:cxn>
                <a:cxn ang="0">
                  <a:pos x="159" y="470"/>
                </a:cxn>
                <a:cxn ang="0">
                  <a:pos x="96" y="451"/>
                </a:cxn>
                <a:cxn ang="0">
                  <a:pos x="53" y="400"/>
                </a:cxn>
                <a:cxn ang="0">
                  <a:pos x="45" y="355"/>
                </a:cxn>
                <a:cxn ang="0">
                  <a:pos x="63" y="308"/>
                </a:cxn>
                <a:cxn ang="0">
                  <a:pos x="121" y="250"/>
                </a:cxn>
                <a:cxn ang="0">
                  <a:pos x="185" y="198"/>
                </a:cxn>
                <a:cxn ang="0">
                  <a:pos x="255" y="140"/>
                </a:cxn>
                <a:cxn ang="0">
                  <a:pos x="334" y="76"/>
                </a:cxn>
                <a:cxn ang="0">
                  <a:pos x="393" y="58"/>
                </a:cxn>
                <a:cxn ang="0">
                  <a:pos x="541" y="55"/>
                </a:cxn>
                <a:cxn ang="0">
                  <a:pos x="648" y="54"/>
                </a:cxn>
                <a:cxn ang="0">
                  <a:pos x="773" y="49"/>
                </a:cxn>
                <a:cxn ang="0">
                  <a:pos x="811" y="59"/>
                </a:cxn>
                <a:cxn ang="0">
                  <a:pos x="838" y="49"/>
                </a:cxn>
                <a:cxn ang="0">
                  <a:pos x="839" y="25"/>
                </a:cxn>
                <a:cxn ang="0">
                  <a:pos x="824" y="9"/>
                </a:cxn>
                <a:cxn ang="0">
                  <a:pos x="784" y="3"/>
                </a:cxn>
                <a:cxn ang="0">
                  <a:pos x="610" y="8"/>
                </a:cxn>
                <a:cxn ang="0">
                  <a:pos x="512" y="11"/>
                </a:cxn>
                <a:cxn ang="0">
                  <a:pos x="384" y="12"/>
                </a:cxn>
                <a:cxn ang="0">
                  <a:pos x="323" y="29"/>
                </a:cxn>
                <a:cxn ang="0">
                  <a:pos x="267" y="67"/>
                </a:cxn>
                <a:cxn ang="0">
                  <a:pos x="68" y="236"/>
                </a:cxn>
                <a:cxn ang="0">
                  <a:pos x="24" y="285"/>
                </a:cxn>
                <a:cxn ang="0">
                  <a:pos x="6" y="330"/>
                </a:cxn>
                <a:cxn ang="0">
                  <a:pos x="2" y="378"/>
                </a:cxn>
                <a:cxn ang="0">
                  <a:pos x="11" y="419"/>
                </a:cxn>
                <a:cxn ang="0">
                  <a:pos x="33" y="461"/>
                </a:cxn>
                <a:cxn ang="0">
                  <a:pos x="68" y="493"/>
                </a:cxn>
                <a:cxn ang="0">
                  <a:pos x="112" y="513"/>
                </a:cxn>
                <a:cxn ang="0">
                  <a:pos x="159" y="516"/>
                </a:cxn>
                <a:cxn ang="0">
                  <a:pos x="238" y="499"/>
                </a:cxn>
                <a:cxn ang="0">
                  <a:pos x="284" y="479"/>
                </a:cxn>
                <a:cxn ang="0">
                  <a:pos x="363" y="419"/>
                </a:cxn>
                <a:cxn ang="0">
                  <a:pos x="395" y="389"/>
                </a:cxn>
                <a:cxn ang="0">
                  <a:pos x="405" y="373"/>
                </a:cxn>
                <a:cxn ang="0">
                  <a:pos x="435" y="385"/>
                </a:cxn>
                <a:cxn ang="0">
                  <a:pos x="508" y="429"/>
                </a:cxn>
                <a:cxn ang="0">
                  <a:pos x="588" y="451"/>
                </a:cxn>
                <a:cxn ang="0">
                  <a:pos x="696" y="476"/>
                </a:cxn>
                <a:cxn ang="0">
                  <a:pos x="811" y="484"/>
                </a:cxn>
                <a:cxn ang="0">
                  <a:pos x="874" y="472"/>
                </a:cxn>
                <a:cxn ang="0">
                  <a:pos x="916" y="453"/>
                </a:cxn>
                <a:cxn ang="0">
                  <a:pos x="925" y="437"/>
                </a:cxn>
                <a:cxn ang="0">
                  <a:pos x="917" y="414"/>
                </a:cxn>
                <a:cxn ang="0">
                  <a:pos x="902" y="410"/>
                </a:cxn>
              </a:cxnLst>
              <a:rect b="b" l="0" r="r" t="0"/>
              <a:pathLst>
                <a:path h="517" w="925">
                  <a:moveTo>
                    <a:pt x="892" y="412"/>
                  </a:moveTo>
                  <a:lnTo>
                    <a:pt x="892" y="412"/>
                  </a:lnTo>
                  <a:lnTo>
                    <a:pt x="879" y="420"/>
                  </a:lnTo>
                  <a:lnTo>
                    <a:pt x="865" y="427"/>
                  </a:lnTo>
                  <a:lnTo>
                    <a:pt x="849" y="432"/>
                  </a:lnTo>
                  <a:lnTo>
                    <a:pt x="835" y="436"/>
                  </a:lnTo>
                  <a:lnTo>
                    <a:pt x="819" y="437"/>
                  </a:lnTo>
                  <a:lnTo>
                    <a:pt x="804" y="438"/>
                  </a:lnTo>
                  <a:lnTo>
                    <a:pt x="788" y="438"/>
                  </a:lnTo>
                  <a:lnTo>
                    <a:pt x="771" y="438"/>
                  </a:lnTo>
                  <a:lnTo>
                    <a:pt x="739" y="436"/>
                  </a:lnTo>
                  <a:lnTo>
                    <a:pt x="707" y="431"/>
                  </a:lnTo>
                  <a:lnTo>
                    <a:pt x="647" y="419"/>
                  </a:lnTo>
                  <a:lnTo>
                    <a:pt x="647" y="419"/>
                  </a:lnTo>
                  <a:lnTo>
                    <a:pt x="611" y="412"/>
                  </a:lnTo>
                  <a:lnTo>
                    <a:pt x="576" y="403"/>
                  </a:lnTo>
                  <a:lnTo>
                    <a:pt x="542" y="393"/>
                  </a:lnTo>
                  <a:lnTo>
                    <a:pt x="525" y="386"/>
                  </a:lnTo>
                  <a:lnTo>
                    <a:pt x="508" y="378"/>
                  </a:lnTo>
                  <a:lnTo>
                    <a:pt x="508" y="378"/>
                  </a:lnTo>
                  <a:lnTo>
                    <a:pt x="488" y="368"/>
                  </a:lnTo>
                  <a:lnTo>
                    <a:pt x="467" y="355"/>
                  </a:lnTo>
                  <a:lnTo>
                    <a:pt x="448" y="342"/>
                  </a:lnTo>
                  <a:lnTo>
                    <a:pt x="437" y="336"/>
                  </a:lnTo>
                  <a:lnTo>
                    <a:pt x="427" y="331"/>
                  </a:lnTo>
                  <a:lnTo>
                    <a:pt x="427" y="331"/>
                  </a:lnTo>
                  <a:lnTo>
                    <a:pt x="423" y="327"/>
                  </a:lnTo>
                  <a:lnTo>
                    <a:pt x="418" y="323"/>
                  </a:lnTo>
                  <a:lnTo>
                    <a:pt x="418" y="323"/>
                  </a:lnTo>
                  <a:lnTo>
                    <a:pt x="412" y="321"/>
                  </a:lnTo>
                  <a:lnTo>
                    <a:pt x="407" y="319"/>
                  </a:lnTo>
                  <a:lnTo>
                    <a:pt x="407" y="319"/>
                  </a:lnTo>
                  <a:lnTo>
                    <a:pt x="399" y="318"/>
                  </a:lnTo>
                  <a:lnTo>
                    <a:pt x="393" y="321"/>
                  </a:lnTo>
                  <a:lnTo>
                    <a:pt x="388" y="323"/>
                  </a:lnTo>
                  <a:lnTo>
                    <a:pt x="384" y="329"/>
                  </a:lnTo>
                  <a:lnTo>
                    <a:pt x="384" y="329"/>
                  </a:lnTo>
                  <a:lnTo>
                    <a:pt x="376" y="334"/>
                  </a:lnTo>
                  <a:lnTo>
                    <a:pt x="371" y="340"/>
                  </a:lnTo>
                  <a:lnTo>
                    <a:pt x="365" y="348"/>
                  </a:lnTo>
                  <a:lnTo>
                    <a:pt x="360" y="356"/>
                  </a:lnTo>
                  <a:lnTo>
                    <a:pt x="360" y="356"/>
                  </a:lnTo>
                  <a:lnTo>
                    <a:pt x="354" y="366"/>
                  </a:lnTo>
                  <a:lnTo>
                    <a:pt x="343" y="377"/>
                  </a:lnTo>
                  <a:lnTo>
                    <a:pt x="333" y="387"/>
                  </a:lnTo>
                  <a:lnTo>
                    <a:pt x="321" y="397"/>
                  </a:lnTo>
                  <a:lnTo>
                    <a:pt x="296" y="415"/>
                  </a:lnTo>
                  <a:lnTo>
                    <a:pt x="274" y="431"/>
                  </a:lnTo>
                  <a:lnTo>
                    <a:pt x="274" y="431"/>
                  </a:lnTo>
                  <a:lnTo>
                    <a:pt x="259" y="441"/>
                  </a:lnTo>
                  <a:lnTo>
                    <a:pt x="244" y="450"/>
                  </a:lnTo>
                  <a:lnTo>
                    <a:pt x="228" y="457"/>
                  </a:lnTo>
                  <a:lnTo>
                    <a:pt x="211" y="463"/>
                  </a:lnTo>
                  <a:lnTo>
                    <a:pt x="193" y="467"/>
                  </a:lnTo>
                  <a:lnTo>
                    <a:pt x="176" y="468"/>
                  </a:lnTo>
                  <a:lnTo>
                    <a:pt x="159" y="470"/>
                  </a:lnTo>
                  <a:lnTo>
                    <a:pt x="142" y="467"/>
                  </a:lnTo>
                  <a:lnTo>
                    <a:pt x="126" y="465"/>
                  </a:lnTo>
                  <a:lnTo>
                    <a:pt x="110" y="459"/>
                  </a:lnTo>
                  <a:lnTo>
                    <a:pt x="96" y="451"/>
                  </a:lnTo>
                  <a:lnTo>
                    <a:pt x="83" y="442"/>
                  </a:lnTo>
                  <a:lnTo>
                    <a:pt x="71" y="431"/>
                  </a:lnTo>
                  <a:lnTo>
                    <a:pt x="61" y="416"/>
                  </a:lnTo>
                  <a:lnTo>
                    <a:pt x="53" y="400"/>
                  </a:lnTo>
                  <a:lnTo>
                    <a:pt x="47" y="382"/>
                  </a:lnTo>
                  <a:lnTo>
                    <a:pt x="47" y="382"/>
                  </a:lnTo>
                  <a:lnTo>
                    <a:pt x="45" y="368"/>
                  </a:lnTo>
                  <a:lnTo>
                    <a:pt x="45" y="355"/>
                  </a:lnTo>
                  <a:lnTo>
                    <a:pt x="47" y="342"/>
                  </a:lnTo>
                  <a:lnTo>
                    <a:pt x="51" y="330"/>
                  </a:lnTo>
                  <a:lnTo>
                    <a:pt x="57" y="318"/>
                  </a:lnTo>
                  <a:lnTo>
                    <a:pt x="63" y="308"/>
                  </a:lnTo>
                  <a:lnTo>
                    <a:pt x="71" y="297"/>
                  </a:lnTo>
                  <a:lnTo>
                    <a:pt x="80" y="287"/>
                  </a:lnTo>
                  <a:lnTo>
                    <a:pt x="100" y="268"/>
                  </a:lnTo>
                  <a:lnTo>
                    <a:pt x="121" y="250"/>
                  </a:lnTo>
                  <a:lnTo>
                    <a:pt x="143" y="233"/>
                  </a:lnTo>
                  <a:lnTo>
                    <a:pt x="161" y="217"/>
                  </a:lnTo>
                  <a:lnTo>
                    <a:pt x="161" y="217"/>
                  </a:lnTo>
                  <a:lnTo>
                    <a:pt x="185" y="198"/>
                  </a:lnTo>
                  <a:lnTo>
                    <a:pt x="208" y="179"/>
                  </a:lnTo>
                  <a:lnTo>
                    <a:pt x="233" y="160"/>
                  </a:lnTo>
                  <a:lnTo>
                    <a:pt x="255" y="140"/>
                  </a:lnTo>
                  <a:lnTo>
                    <a:pt x="255" y="140"/>
                  </a:lnTo>
                  <a:lnTo>
                    <a:pt x="280" y="117"/>
                  </a:lnTo>
                  <a:lnTo>
                    <a:pt x="306" y="96"/>
                  </a:lnTo>
                  <a:lnTo>
                    <a:pt x="320" y="85"/>
                  </a:lnTo>
                  <a:lnTo>
                    <a:pt x="334" y="76"/>
                  </a:lnTo>
                  <a:lnTo>
                    <a:pt x="348" y="70"/>
                  </a:lnTo>
                  <a:lnTo>
                    <a:pt x="365" y="64"/>
                  </a:lnTo>
                  <a:lnTo>
                    <a:pt x="365" y="64"/>
                  </a:lnTo>
                  <a:lnTo>
                    <a:pt x="393" y="58"/>
                  </a:lnTo>
                  <a:lnTo>
                    <a:pt x="422" y="54"/>
                  </a:lnTo>
                  <a:lnTo>
                    <a:pt x="452" y="53"/>
                  </a:lnTo>
                  <a:lnTo>
                    <a:pt x="480" y="54"/>
                  </a:lnTo>
                  <a:lnTo>
                    <a:pt x="541" y="55"/>
                  </a:lnTo>
                  <a:lnTo>
                    <a:pt x="569" y="56"/>
                  </a:lnTo>
                  <a:lnTo>
                    <a:pt x="598" y="56"/>
                  </a:lnTo>
                  <a:lnTo>
                    <a:pt x="598" y="56"/>
                  </a:lnTo>
                  <a:lnTo>
                    <a:pt x="648" y="54"/>
                  </a:lnTo>
                  <a:lnTo>
                    <a:pt x="698" y="50"/>
                  </a:lnTo>
                  <a:lnTo>
                    <a:pt x="724" y="47"/>
                  </a:lnTo>
                  <a:lnTo>
                    <a:pt x="749" y="47"/>
                  </a:lnTo>
                  <a:lnTo>
                    <a:pt x="773" y="49"/>
                  </a:lnTo>
                  <a:lnTo>
                    <a:pt x="798" y="50"/>
                  </a:lnTo>
                  <a:lnTo>
                    <a:pt x="798" y="50"/>
                  </a:lnTo>
                  <a:lnTo>
                    <a:pt x="804" y="55"/>
                  </a:lnTo>
                  <a:lnTo>
                    <a:pt x="811" y="59"/>
                  </a:lnTo>
                  <a:lnTo>
                    <a:pt x="818" y="59"/>
                  </a:lnTo>
                  <a:lnTo>
                    <a:pt x="826" y="58"/>
                  </a:lnTo>
                  <a:lnTo>
                    <a:pt x="832" y="54"/>
                  </a:lnTo>
                  <a:lnTo>
                    <a:pt x="838" y="49"/>
                  </a:lnTo>
                  <a:lnTo>
                    <a:pt x="840" y="42"/>
                  </a:lnTo>
                  <a:lnTo>
                    <a:pt x="840" y="38"/>
                  </a:lnTo>
                  <a:lnTo>
                    <a:pt x="840" y="33"/>
                  </a:lnTo>
                  <a:lnTo>
                    <a:pt x="839" y="25"/>
                  </a:lnTo>
                  <a:lnTo>
                    <a:pt x="839" y="25"/>
                  </a:lnTo>
                  <a:lnTo>
                    <a:pt x="836" y="19"/>
                  </a:lnTo>
                  <a:lnTo>
                    <a:pt x="831" y="13"/>
                  </a:lnTo>
                  <a:lnTo>
                    <a:pt x="824" y="9"/>
                  </a:lnTo>
                  <a:lnTo>
                    <a:pt x="818" y="7"/>
                  </a:lnTo>
                  <a:lnTo>
                    <a:pt x="818" y="7"/>
                  </a:lnTo>
                  <a:lnTo>
                    <a:pt x="801" y="4"/>
                  </a:lnTo>
                  <a:lnTo>
                    <a:pt x="784" y="3"/>
                  </a:lnTo>
                  <a:lnTo>
                    <a:pt x="750" y="0"/>
                  </a:lnTo>
                  <a:lnTo>
                    <a:pt x="716" y="2"/>
                  </a:lnTo>
                  <a:lnTo>
                    <a:pt x="681" y="3"/>
                  </a:lnTo>
                  <a:lnTo>
                    <a:pt x="610" y="8"/>
                  </a:lnTo>
                  <a:lnTo>
                    <a:pt x="575" y="11"/>
                  </a:lnTo>
                  <a:lnTo>
                    <a:pt x="542" y="12"/>
                  </a:lnTo>
                  <a:lnTo>
                    <a:pt x="542" y="12"/>
                  </a:lnTo>
                  <a:lnTo>
                    <a:pt x="512" y="11"/>
                  </a:lnTo>
                  <a:lnTo>
                    <a:pt x="480" y="11"/>
                  </a:lnTo>
                  <a:lnTo>
                    <a:pt x="448" y="9"/>
                  </a:lnTo>
                  <a:lnTo>
                    <a:pt x="415" y="9"/>
                  </a:lnTo>
                  <a:lnTo>
                    <a:pt x="384" y="12"/>
                  </a:lnTo>
                  <a:lnTo>
                    <a:pt x="368" y="15"/>
                  </a:lnTo>
                  <a:lnTo>
                    <a:pt x="352" y="19"/>
                  </a:lnTo>
                  <a:lnTo>
                    <a:pt x="338" y="24"/>
                  </a:lnTo>
                  <a:lnTo>
                    <a:pt x="323" y="29"/>
                  </a:lnTo>
                  <a:lnTo>
                    <a:pt x="309" y="37"/>
                  </a:lnTo>
                  <a:lnTo>
                    <a:pt x="296" y="45"/>
                  </a:lnTo>
                  <a:lnTo>
                    <a:pt x="296" y="45"/>
                  </a:lnTo>
                  <a:lnTo>
                    <a:pt x="267" y="67"/>
                  </a:lnTo>
                  <a:lnTo>
                    <a:pt x="238" y="90"/>
                  </a:lnTo>
                  <a:lnTo>
                    <a:pt x="181" y="139"/>
                  </a:lnTo>
                  <a:lnTo>
                    <a:pt x="68" y="236"/>
                  </a:lnTo>
                  <a:lnTo>
                    <a:pt x="68" y="236"/>
                  </a:lnTo>
                  <a:lnTo>
                    <a:pt x="47" y="255"/>
                  </a:lnTo>
                  <a:lnTo>
                    <a:pt x="40" y="266"/>
                  </a:lnTo>
                  <a:lnTo>
                    <a:pt x="32" y="275"/>
                  </a:lnTo>
                  <a:lnTo>
                    <a:pt x="24" y="285"/>
                  </a:lnTo>
                  <a:lnTo>
                    <a:pt x="17" y="296"/>
                  </a:lnTo>
                  <a:lnTo>
                    <a:pt x="12" y="308"/>
                  </a:lnTo>
                  <a:lnTo>
                    <a:pt x="8" y="318"/>
                  </a:lnTo>
                  <a:lnTo>
                    <a:pt x="6" y="330"/>
                  </a:lnTo>
                  <a:lnTo>
                    <a:pt x="3" y="342"/>
                  </a:lnTo>
                  <a:lnTo>
                    <a:pt x="2" y="353"/>
                  </a:lnTo>
                  <a:lnTo>
                    <a:pt x="0" y="366"/>
                  </a:lnTo>
                  <a:lnTo>
                    <a:pt x="2" y="378"/>
                  </a:lnTo>
                  <a:lnTo>
                    <a:pt x="3" y="391"/>
                  </a:lnTo>
                  <a:lnTo>
                    <a:pt x="7" y="406"/>
                  </a:lnTo>
                  <a:lnTo>
                    <a:pt x="11" y="419"/>
                  </a:lnTo>
                  <a:lnTo>
                    <a:pt x="11" y="419"/>
                  </a:lnTo>
                  <a:lnTo>
                    <a:pt x="15" y="431"/>
                  </a:lnTo>
                  <a:lnTo>
                    <a:pt x="20" y="441"/>
                  </a:lnTo>
                  <a:lnTo>
                    <a:pt x="27" y="450"/>
                  </a:lnTo>
                  <a:lnTo>
                    <a:pt x="33" y="461"/>
                  </a:lnTo>
                  <a:lnTo>
                    <a:pt x="41" y="470"/>
                  </a:lnTo>
                  <a:lnTo>
                    <a:pt x="49" y="478"/>
                  </a:lnTo>
                  <a:lnTo>
                    <a:pt x="58" y="485"/>
                  </a:lnTo>
                  <a:lnTo>
                    <a:pt x="68" y="493"/>
                  </a:lnTo>
                  <a:lnTo>
                    <a:pt x="79" y="499"/>
                  </a:lnTo>
                  <a:lnTo>
                    <a:pt x="89" y="505"/>
                  </a:lnTo>
                  <a:lnTo>
                    <a:pt x="100" y="509"/>
                  </a:lnTo>
                  <a:lnTo>
                    <a:pt x="112" y="513"/>
                  </a:lnTo>
                  <a:lnTo>
                    <a:pt x="123" y="516"/>
                  </a:lnTo>
                  <a:lnTo>
                    <a:pt x="135" y="517"/>
                  </a:lnTo>
                  <a:lnTo>
                    <a:pt x="147" y="517"/>
                  </a:lnTo>
                  <a:lnTo>
                    <a:pt x="159" y="516"/>
                  </a:lnTo>
                  <a:lnTo>
                    <a:pt x="159" y="516"/>
                  </a:lnTo>
                  <a:lnTo>
                    <a:pt x="191" y="510"/>
                  </a:lnTo>
                  <a:lnTo>
                    <a:pt x="223" y="502"/>
                  </a:lnTo>
                  <a:lnTo>
                    <a:pt x="238" y="499"/>
                  </a:lnTo>
                  <a:lnTo>
                    <a:pt x="254" y="493"/>
                  </a:lnTo>
                  <a:lnTo>
                    <a:pt x="269" y="487"/>
                  </a:lnTo>
                  <a:lnTo>
                    <a:pt x="284" y="479"/>
                  </a:lnTo>
                  <a:lnTo>
                    <a:pt x="284" y="479"/>
                  </a:lnTo>
                  <a:lnTo>
                    <a:pt x="297" y="471"/>
                  </a:lnTo>
                  <a:lnTo>
                    <a:pt x="312" y="461"/>
                  </a:lnTo>
                  <a:lnTo>
                    <a:pt x="337" y="440"/>
                  </a:lnTo>
                  <a:lnTo>
                    <a:pt x="363" y="419"/>
                  </a:lnTo>
                  <a:lnTo>
                    <a:pt x="388" y="398"/>
                  </a:lnTo>
                  <a:lnTo>
                    <a:pt x="388" y="398"/>
                  </a:lnTo>
                  <a:lnTo>
                    <a:pt x="393" y="393"/>
                  </a:lnTo>
                  <a:lnTo>
                    <a:pt x="395" y="389"/>
                  </a:lnTo>
                  <a:lnTo>
                    <a:pt x="399" y="381"/>
                  </a:lnTo>
                  <a:lnTo>
                    <a:pt x="401" y="378"/>
                  </a:lnTo>
                  <a:lnTo>
                    <a:pt x="402" y="376"/>
                  </a:lnTo>
                  <a:lnTo>
                    <a:pt x="405" y="373"/>
                  </a:lnTo>
                  <a:lnTo>
                    <a:pt x="408" y="373"/>
                  </a:lnTo>
                  <a:lnTo>
                    <a:pt x="408" y="373"/>
                  </a:lnTo>
                  <a:lnTo>
                    <a:pt x="422" y="378"/>
                  </a:lnTo>
                  <a:lnTo>
                    <a:pt x="435" y="385"/>
                  </a:lnTo>
                  <a:lnTo>
                    <a:pt x="458" y="400"/>
                  </a:lnTo>
                  <a:lnTo>
                    <a:pt x="483" y="416"/>
                  </a:lnTo>
                  <a:lnTo>
                    <a:pt x="496" y="423"/>
                  </a:lnTo>
                  <a:lnTo>
                    <a:pt x="508" y="429"/>
                  </a:lnTo>
                  <a:lnTo>
                    <a:pt x="508" y="429"/>
                  </a:lnTo>
                  <a:lnTo>
                    <a:pt x="528" y="436"/>
                  </a:lnTo>
                  <a:lnTo>
                    <a:pt x="547" y="442"/>
                  </a:lnTo>
                  <a:lnTo>
                    <a:pt x="588" y="451"/>
                  </a:lnTo>
                  <a:lnTo>
                    <a:pt x="627" y="461"/>
                  </a:lnTo>
                  <a:lnTo>
                    <a:pt x="667" y="470"/>
                  </a:lnTo>
                  <a:lnTo>
                    <a:pt x="667" y="470"/>
                  </a:lnTo>
                  <a:lnTo>
                    <a:pt x="696" y="476"/>
                  </a:lnTo>
                  <a:lnTo>
                    <a:pt x="728" y="482"/>
                  </a:lnTo>
                  <a:lnTo>
                    <a:pt x="760" y="484"/>
                  </a:lnTo>
                  <a:lnTo>
                    <a:pt x="794" y="485"/>
                  </a:lnTo>
                  <a:lnTo>
                    <a:pt x="811" y="484"/>
                  </a:lnTo>
                  <a:lnTo>
                    <a:pt x="827" y="483"/>
                  </a:lnTo>
                  <a:lnTo>
                    <a:pt x="843" y="480"/>
                  </a:lnTo>
                  <a:lnTo>
                    <a:pt x="858" y="476"/>
                  </a:lnTo>
                  <a:lnTo>
                    <a:pt x="874" y="472"/>
                  </a:lnTo>
                  <a:lnTo>
                    <a:pt x="889" y="466"/>
                  </a:lnTo>
                  <a:lnTo>
                    <a:pt x="903" y="459"/>
                  </a:lnTo>
                  <a:lnTo>
                    <a:pt x="916" y="453"/>
                  </a:lnTo>
                  <a:lnTo>
                    <a:pt x="916" y="453"/>
                  </a:lnTo>
                  <a:lnTo>
                    <a:pt x="920" y="449"/>
                  </a:lnTo>
                  <a:lnTo>
                    <a:pt x="923" y="445"/>
                  </a:lnTo>
                  <a:lnTo>
                    <a:pt x="924" y="441"/>
                  </a:lnTo>
                  <a:lnTo>
                    <a:pt x="925" y="437"/>
                  </a:lnTo>
                  <a:lnTo>
                    <a:pt x="926" y="432"/>
                  </a:lnTo>
                  <a:lnTo>
                    <a:pt x="925" y="428"/>
                  </a:lnTo>
                  <a:lnTo>
                    <a:pt x="923" y="420"/>
                  </a:lnTo>
                  <a:lnTo>
                    <a:pt x="917" y="414"/>
                  </a:lnTo>
                  <a:lnTo>
                    <a:pt x="913" y="411"/>
                  </a:lnTo>
                  <a:lnTo>
                    <a:pt x="909" y="410"/>
                  </a:lnTo>
                  <a:lnTo>
                    <a:pt x="906" y="408"/>
                  </a:lnTo>
                  <a:lnTo>
                    <a:pt x="902" y="410"/>
                  </a:lnTo>
                  <a:lnTo>
                    <a:pt x="896" y="410"/>
                  </a:lnTo>
                  <a:lnTo>
                    <a:pt x="892" y="412"/>
                  </a:lnTo>
                  <a:lnTo>
                    <a:pt x="892" y="41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 sz="2400"/>
            </a:p>
          </p:txBody>
        </p:sp>
        <p:sp>
          <p:nvSpPr>
            <p:cNvPr id="153" name="Freeform 863"/>
            <p:cNvSpPr>
              <a:spLocks noEditPoints="1"/>
            </p:cNvSpPr>
            <p:nvPr/>
          </p:nvSpPr>
          <p:spPr bwMode="auto">
            <a:xfrm>
              <a:off x="4281488" y="3422651"/>
              <a:ext cx="115888" cy="122238"/>
            </a:xfrm>
            <a:custGeom>
              <a:cxnLst>
                <a:cxn ang="0">
                  <a:pos x="261" y="242"/>
                </a:cxn>
                <a:cxn ang="0">
                  <a:pos x="284" y="213"/>
                </a:cxn>
                <a:cxn ang="0">
                  <a:pos x="293" y="175"/>
                </a:cxn>
                <a:cxn ang="0">
                  <a:pos x="287" y="140"/>
                </a:cxn>
                <a:cxn ang="0">
                  <a:pos x="266" y="93"/>
                </a:cxn>
                <a:cxn ang="0">
                  <a:pos x="233" y="51"/>
                </a:cxn>
                <a:cxn ang="0">
                  <a:pos x="211" y="31"/>
                </a:cxn>
                <a:cxn ang="0">
                  <a:pos x="176" y="12"/>
                </a:cxn>
                <a:cxn ang="0">
                  <a:pos x="133" y="0"/>
                </a:cxn>
                <a:cxn ang="0">
                  <a:pos x="117" y="0"/>
                </a:cxn>
                <a:cxn ang="0">
                  <a:pos x="89" y="9"/>
                </a:cxn>
                <a:cxn ang="0">
                  <a:pos x="55" y="38"/>
                </a:cxn>
                <a:cxn ang="0">
                  <a:pos x="31" y="61"/>
                </a:cxn>
                <a:cxn ang="0">
                  <a:pos x="23" y="70"/>
                </a:cxn>
                <a:cxn ang="0">
                  <a:pos x="16" y="81"/>
                </a:cxn>
                <a:cxn ang="0">
                  <a:pos x="7" y="97"/>
                </a:cxn>
                <a:cxn ang="0">
                  <a:pos x="0" y="133"/>
                </a:cxn>
                <a:cxn ang="0">
                  <a:pos x="3" y="159"/>
                </a:cxn>
                <a:cxn ang="0">
                  <a:pos x="17" y="199"/>
                </a:cxn>
                <a:cxn ang="0">
                  <a:pos x="49" y="243"/>
                </a:cxn>
                <a:cxn ang="0">
                  <a:pos x="70" y="267"/>
                </a:cxn>
                <a:cxn ang="0">
                  <a:pos x="104" y="291"/>
                </a:cxn>
                <a:cxn ang="0">
                  <a:pos x="146" y="306"/>
                </a:cxn>
                <a:cxn ang="0">
                  <a:pos x="176" y="306"/>
                </a:cxn>
                <a:cxn ang="0">
                  <a:pos x="210" y="290"/>
                </a:cxn>
                <a:cxn ang="0">
                  <a:pos x="241" y="261"/>
                </a:cxn>
                <a:cxn ang="0">
                  <a:pos x="189" y="250"/>
                </a:cxn>
                <a:cxn ang="0">
                  <a:pos x="161" y="261"/>
                </a:cxn>
                <a:cxn ang="0">
                  <a:pos x="135" y="257"/>
                </a:cxn>
                <a:cxn ang="0">
                  <a:pos x="104" y="234"/>
                </a:cxn>
                <a:cxn ang="0">
                  <a:pos x="66" y="188"/>
                </a:cxn>
                <a:cxn ang="0">
                  <a:pos x="49" y="157"/>
                </a:cxn>
                <a:cxn ang="0">
                  <a:pos x="49" y="121"/>
                </a:cxn>
                <a:cxn ang="0">
                  <a:pos x="57" y="107"/>
                </a:cxn>
                <a:cxn ang="0">
                  <a:pos x="65" y="99"/>
                </a:cxn>
                <a:cxn ang="0">
                  <a:pos x="71" y="86"/>
                </a:cxn>
                <a:cxn ang="0">
                  <a:pos x="116" y="48"/>
                </a:cxn>
                <a:cxn ang="0">
                  <a:pos x="129" y="46"/>
                </a:cxn>
                <a:cxn ang="0">
                  <a:pos x="154" y="49"/>
                </a:cxn>
                <a:cxn ang="0">
                  <a:pos x="189" y="73"/>
                </a:cxn>
                <a:cxn ang="0">
                  <a:pos x="214" y="98"/>
                </a:cxn>
                <a:cxn ang="0">
                  <a:pos x="232" y="127"/>
                </a:cxn>
                <a:cxn ang="0">
                  <a:pos x="248" y="170"/>
                </a:cxn>
                <a:cxn ang="0">
                  <a:pos x="246" y="187"/>
                </a:cxn>
                <a:cxn ang="0">
                  <a:pos x="228" y="214"/>
                </a:cxn>
                <a:cxn ang="0">
                  <a:pos x="189" y="250"/>
                </a:cxn>
              </a:cxnLst>
              <a:rect b="b" l="0" r="r" t="0"/>
              <a:pathLst>
                <a:path h="307" w="293">
                  <a:moveTo>
                    <a:pt x="241" y="261"/>
                  </a:moveTo>
                  <a:lnTo>
                    <a:pt x="241" y="261"/>
                  </a:lnTo>
                  <a:lnTo>
                    <a:pt x="261" y="242"/>
                  </a:lnTo>
                  <a:lnTo>
                    <a:pt x="270" y="233"/>
                  </a:lnTo>
                  <a:lnTo>
                    <a:pt x="278" y="223"/>
                  </a:lnTo>
                  <a:lnTo>
                    <a:pt x="284" y="213"/>
                  </a:lnTo>
                  <a:lnTo>
                    <a:pt x="290" y="201"/>
                  </a:lnTo>
                  <a:lnTo>
                    <a:pt x="293" y="189"/>
                  </a:lnTo>
                  <a:lnTo>
                    <a:pt x="293" y="175"/>
                  </a:lnTo>
                  <a:lnTo>
                    <a:pt x="293" y="175"/>
                  </a:lnTo>
                  <a:lnTo>
                    <a:pt x="292" y="157"/>
                  </a:lnTo>
                  <a:lnTo>
                    <a:pt x="287" y="140"/>
                  </a:lnTo>
                  <a:lnTo>
                    <a:pt x="282" y="124"/>
                  </a:lnTo>
                  <a:lnTo>
                    <a:pt x="274" y="108"/>
                  </a:lnTo>
                  <a:lnTo>
                    <a:pt x="266" y="93"/>
                  </a:lnTo>
                  <a:lnTo>
                    <a:pt x="256" y="78"/>
                  </a:lnTo>
                  <a:lnTo>
                    <a:pt x="245" y="64"/>
                  </a:lnTo>
                  <a:lnTo>
                    <a:pt x="233" y="51"/>
                  </a:lnTo>
                  <a:lnTo>
                    <a:pt x="233" y="51"/>
                  </a:lnTo>
                  <a:lnTo>
                    <a:pt x="223" y="40"/>
                  </a:lnTo>
                  <a:lnTo>
                    <a:pt x="211" y="31"/>
                  </a:lnTo>
                  <a:lnTo>
                    <a:pt x="199" y="23"/>
                  </a:lnTo>
                  <a:lnTo>
                    <a:pt x="188" y="17"/>
                  </a:lnTo>
                  <a:lnTo>
                    <a:pt x="176" y="12"/>
                  </a:lnTo>
                  <a:lnTo>
                    <a:pt x="161" y="6"/>
                  </a:lnTo>
                  <a:lnTo>
                    <a:pt x="148" y="2"/>
                  </a:lnTo>
                  <a:lnTo>
                    <a:pt x="133" y="0"/>
                  </a:lnTo>
                  <a:lnTo>
                    <a:pt x="133" y="0"/>
                  </a:lnTo>
                  <a:lnTo>
                    <a:pt x="125" y="0"/>
                  </a:lnTo>
                  <a:lnTo>
                    <a:pt x="117" y="0"/>
                  </a:lnTo>
                  <a:lnTo>
                    <a:pt x="110" y="1"/>
                  </a:lnTo>
                  <a:lnTo>
                    <a:pt x="103" y="2"/>
                  </a:lnTo>
                  <a:lnTo>
                    <a:pt x="89" y="9"/>
                  </a:lnTo>
                  <a:lnTo>
                    <a:pt x="78" y="17"/>
                  </a:lnTo>
                  <a:lnTo>
                    <a:pt x="66" y="27"/>
                  </a:lnTo>
                  <a:lnTo>
                    <a:pt x="55" y="38"/>
                  </a:lnTo>
                  <a:lnTo>
                    <a:pt x="33" y="59"/>
                  </a:lnTo>
                  <a:lnTo>
                    <a:pt x="33" y="59"/>
                  </a:lnTo>
                  <a:lnTo>
                    <a:pt x="31" y="61"/>
                  </a:lnTo>
                  <a:lnTo>
                    <a:pt x="27" y="65"/>
                  </a:lnTo>
                  <a:lnTo>
                    <a:pt x="27" y="65"/>
                  </a:lnTo>
                  <a:lnTo>
                    <a:pt x="23" y="70"/>
                  </a:lnTo>
                  <a:lnTo>
                    <a:pt x="20" y="77"/>
                  </a:lnTo>
                  <a:lnTo>
                    <a:pt x="20" y="77"/>
                  </a:lnTo>
                  <a:lnTo>
                    <a:pt x="16" y="81"/>
                  </a:lnTo>
                  <a:lnTo>
                    <a:pt x="14" y="85"/>
                  </a:lnTo>
                  <a:lnTo>
                    <a:pt x="7" y="97"/>
                  </a:lnTo>
                  <a:lnTo>
                    <a:pt x="7" y="97"/>
                  </a:lnTo>
                  <a:lnTo>
                    <a:pt x="3" y="108"/>
                  </a:lnTo>
                  <a:lnTo>
                    <a:pt x="2" y="120"/>
                  </a:lnTo>
                  <a:lnTo>
                    <a:pt x="0" y="133"/>
                  </a:lnTo>
                  <a:lnTo>
                    <a:pt x="0" y="145"/>
                  </a:lnTo>
                  <a:lnTo>
                    <a:pt x="0" y="145"/>
                  </a:lnTo>
                  <a:lnTo>
                    <a:pt x="3" y="159"/>
                  </a:lnTo>
                  <a:lnTo>
                    <a:pt x="7" y="172"/>
                  </a:lnTo>
                  <a:lnTo>
                    <a:pt x="11" y="185"/>
                  </a:lnTo>
                  <a:lnTo>
                    <a:pt x="17" y="199"/>
                  </a:lnTo>
                  <a:lnTo>
                    <a:pt x="24" y="210"/>
                  </a:lnTo>
                  <a:lnTo>
                    <a:pt x="32" y="222"/>
                  </a:lnTo>
                  <a:lnTo>
                    <a:pt x="49" y="243"/>
                  </a:lnTo>
                  <a:lnTo>
                    <a:pt x="49" y="243"/>
                  </a:lnTo>
                  <a:lnTo>
                    <a:pt x="59" y="255"/>
                  </a:lnTo>
                  <a:lnTo>
                    <a:pt x="70" y="267"/>
                  </a:lnTo>
                  <a:lnTo>
                    <a:pt x="80" y="276"/>
                  </a:lnTo>
                  <a:lnTo>
                    <a:pt x="92" y="285"/>
                  </a:lnTo>
                  <a:lnTo>
                    <a:pt x="104" y="291"/>
                  </a:lnTo>
                  <a:lnTo>
                    <a:pt x="117" y="298"/>
                  </a:lnTo>
                  <a:lnTo>
                    <a:pt x="131" y="303"/>
                  </a:lnTo>
                  <a:lnTo>
                    <a:pt x="146" y="306"/>
                  </a:lnTo>
                  <a:lnTo>
                    <a:pt x="146" y="306"/>
                  </a:lnTo>
                  <a:lnTo>
                    <a:pt x="161" y="307"/>
                  </a:lnTo>
                  <a:lnTo>
                    <a:pt x="176" y="306"/>
                  </a:lnTo>
                  <a:lnTo>
                    <a:pt x="188" y="302"/>
                  </a:lnTo>
                  <a:lnTo>
                    <a:pt x="199" y="297"/>
                  </a:lnTo>
                  <a:lnTo>
                    <a:pt x="210" y="290"/>
                  </a:lnTo>
                  <a:lnTo>
                    <a:pt x="220" y="281"/>
                  </a:lnTo>
                  <a:lnTo>
                    <a:pt x="231" y="272"/>
                  </a:lnTo>
                  <a:lnTo>
                    <a:pt x="241" y="261"/>
                  </a:lnTo>
                  <a:lnTo>
                    <a:pt x="241" y="261"/>
                  </a:lnTo>
                  <a:close/>
                  <a:moveTo>
                    <a:pt x="189" y="250"/>
                  </a:moveTo>
                  <a:lnTo>
                    <a:pt x="189" y="250"/>
                  </a:lnTo>
                  <a:lnTo>
                    <a:pt x="180" y="256"/>
                  </a:lnTo>
                  <a:lnTo>
                    <a:pt x="171" y="260"/>
                  </a:lnTo>
                  <a:lnTo>
                    <a:pt x="161" y="261"/>
                  </a:lnTo>
                  <a:lnTo>
                    <a:pt x="152" y="263"/>
                  </a:lnTo>
                  <a:lnTo>
                    <a:pt x="144" y="260"/>
                  </a:lnTo>
                  <a:lnTo>
                    <a:pt x="135" y="257"/>
                  </a:lnTo>
                  <a:lnTo>
                    <a:pt x="127" y="252"/>
                  </a:lnTo>
                  <a:lnTo>
                    <a:pt x="120" y="247"/>
                  </a:lnTo>
                  <a:lnTo>
                    <a:pt x="104" y="234"/>
                  </a:lnTo>
                  <a:lnTo>
                    <a:pt x="89" y="218"/>
                  </a:lnTo>
                  <a:lnTo>
                    <a:pt x="66" y="188"/>
                  </a:lnTo>
                  <a:lnTo>
                    <a:pt x="66" y="188"/>
                  </a:lnTo>
                  <a:lnTo>
                    <a:pt x="59" y="179"/>
                  </a:lnTo>
                  <a:lnTo>
                    <a:pt x="54" y="168"/>
                  </a:lnTo>
                  <a:lnTo>
                    <a:pt x="49" y="157"/>
                  </a:lnTo>
                  <a:lnTo>
                    <a:pt x="48" y="145"/>
                  </a:lnTo>
                  <a:lnTo>
                    <a:pt x="46" y="133"/>
                  </a:lnTo>
                  <a:lnTo>
                    <a:pt x="49" y="121"/>
                  </a:lnTo>
                  <a:lnTo>
                    <a:pt x="50" y="116"/>
                  </a:lnTo>
                  <a:lnTo>
                    <a:pt x="54" y="111"/>
                  </a:lnTo>
                  <a:lnTo>
                    <a:pt x="57" y="107"/>
                  </a:lnTo>
                  <a:lnTo>
                    <a:pt x="62" y="103"/>
                  </a:lnTo>
                  <a:lnTo>
                    <a:pt x="62" y="103"/>
                  </a:lnTo>
                  <a:lnTo>
                    <a:pt x="65" y="99"/>
                  </a:lnTo>
                  <a:lnTo>
                    <a:pt x="67" y="95"/>
                  </a:lnTo>
                  <a:lnTo>
                    <a:pt x="71" y="86"/>
                  </a:lnTo>
                  <a:lnTo>
                    <a:pt x="71" y="86"/>
                  </a:lnTo>
                  <a:lnTo>
                    <a:pt x="92" y="65"/>
                  </a:lnTo>
                  <a:lnTo>
                    <a:pt x="104" y="56"/>
                  </a:lnTo>
                  <a:lnTo>
                    <a:pt x="116" y="48"/>
                  </a:lnTo>
                  <a:lnTo>
                    <a:pt x="116" y="48"/>
                  </a:lnTo>
                  <a:lnTo>
                    <a:pt x="122" y="47"/>
                  </a:lnTo>
                  <a:lnTo>
                    <a:pt x="129" y="46"/>
                  </a:lnTo>
                  <a:lnTo>
                    <a:pt x="135" y="44"/>
                  </a:lnTo>
                  <a:lnTo>
                    <a:pt x="142" y="46"/>
                  </a:lnTo>
                  <a:lnTo>
                    <a:pt x="154" y="49"/>
                  </a:lnTo>
                  <a:lnTo>
                    <a:pt x="167" y="56"/>
                  </a:lnTo>
                  <a:lnTo>
                    <a:pt x="178" y="64"/>
                  </a:lnTo>
                  <a:lnTo>
                    <a:pt x="189" y="73"/>
                  </a:lnTo>
                  <a:lnTo>
                    <a:pt x="207" y="90"/>
                  </a:lnTo>
                  <a:lnTo>
                    <a:pt x="207" y="90"/>
                  </a:lnTo>
                  <a:lnTo>
                    <a:pt x="214" y="98"/>
                  </a:lnTo>
                  <a:lnTo>
                    <a:pt x="220" y="107"/>
                  </a:lnTo>
                  <a:lnTo>
                    <a:pt x="227" y="117"/>
                  </a:lnTo>
                  <a:lnTo>
                    <a:pt x="232" y="127"/>
                  </a:lnTo>
                  <a:lnTo>
                    <a:pt x="241" y="148"/>
                  </a:lnTo>
                  <a:lnTo>
                    <a:pt x="248" y="170"/>
                  </a:lnTo>
                  <a:lnTo>
                    <a:pt x="248" y="170"/>
                  </a:lnTo>
                  <a:lnTo>
                    <a:pt x="249" y="175"/>
                  </a:lnTo>
                  <a:lnTo>
                    <a:pt x="248" y="180"/>
                  </a:lnTo>
                  <a:lnTo>
                    <a:pt x="246" y="187"/>
                  </a:lnTo>
                  <a:lnTo>
                    <a:pt x="245" y="192"/>
                  </a:lnTo>
                  <a:lnTo>
                    <a:pt x="237" y="202"/>
                  </a:lnTo>
                  <a:lnTo>
                    <a:pt x="228" y="214"/>
                  </a:lnTo>
                  <a:lnTo>
                    <a:pt x="218" y="225"/>
                  </a:lnTo>
                  <a:lnTo>
                    <a:pt x="207" y="234"/>
                  </a:lnTo>
                  <a:lnTo>
                    <a:pt x="189" y="250"/>
                  </a:lnTo>
                  <a:lnTo>
                    <a:pt x="189" y="25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 sz="2400"/>
            </a:p>
          </p:txBody>
        </p:sp>
        <p:sp>
          <p:nvSpPr>
            <p:cNvPr id="154" name="Freeform 864"/>
            <p:cNvSpPr>
              <a:spLocks noEditPoints="1"/>
            </p:cNvSpPr>
            <p:nvPr/>
          </p:nvSpPr>
          <p:spPr bwMode="auto">
            <a:xfrm>
              <a:off x="4343401" y="3497263"/>
              <a:ext cx="115888" cy="122238"/>
            </a:xfrm>
            <a:custGeom>
              <a:cxnLst>
                <a:cxn ang="0">
                  <a:pos x="261" y="242"/>
                </a:cxn>
                <a:cxn ang="0">
                  <a:pos x="286" y="213"/>
                </a:cxn>
                <a:cxn ang="0">
                  <a:pos x="293" y="175"/>
                </a:cxn>
                <a:cxn ang="0">
                  <a:pos x="288" y="141"/>
                </a:cxn>
                <a:cxn ang="0">
                  <a:pos x="266" y="93"/>
                </a:cxn>
                <a:cxn ang="0">
                  <a:pos x="233" y="52"/>
                </a:cxn>
                <a:cxn ang="0">
                  <a:pos x="211" y="31"/>
                </a:cxn>
                <a:cxn ang="0">
                  <a:pos x="176" y="12"/>
                </a:cxn>
                <a:cxn ang="0">
                  <a:pos x="133" y="0"/>
                </a:cxn>
                <a:cxn ang="0">
                  <a:pos x="118" y="0"/>
                </a:cxn>
                <a:cxn ang="0">
                  <a:pos x="91" y="9"/>
                </a:cxn>
                <a:cxn ang="0">
                  <a:pos x="55" y="38"/>
                </a:cxn>
                <a:cxn ang="0">
                  <a:pos x="31" y="62"/>
                </a:cxn>
                <a:cxn ang="0">
                  <a:pos x="23" y="71"/>
                </a:cxn>
                <a:cxn ang="0">
                  <a:pos x="17" y="81"/>
                </a:cxn>
                <a:cxn ang="0">
                  <a:pos x="7" y="97"/>
                </a:cxn>
                <a:cxn ang="0">
                  <a:pos x="0" y="133"/>
                </a:cxn>
                <a:cxn ang="0">
                  <a:pos x="3" y="160"/>
                </a:cxn>
                <a:cxn ang="0">
                  <a:pos x="17" y="199"/>
                </a:cxn>
                <a:cxn ang="0">
                  <a:pos x="49" y="243"/>
                </a:cxn>
                <a:cxn ang="0">
                  <a:pos x="70" y="267"/>
                </a:cxn>
                <a:cxn ang="0">
                  <a:pos x="104" y="293"/>
                </a:cxn>
                <a:cxn ang="0">
                  <a:pos x="147" y="306"/>
                </a:cxn>
                <a:cxn ang="0">
                  <a:pos x="176" y="306"/>
                </a:cxn>
                <a:cxn ang="0">
                  <a:pos x="211" y="290"/>
                </a:cxn>
                <a:cxn ang="0">
                  <a:pos x="241" y="262"/>
                </a:cxn>
                <a:cxn ang="0">
                  <a:pos x="189" y="250"/>
                </a:cxn>
                <a:cxn ang="0">
                  <a:pos x="161" y="263"/>
                </a:cxn>
                <a:cxn ang="0">
                  <a:pos x="135" y="258"/>
                </a:cxn>
                <a:cxn ang="0">
                  <a:pos x="104" y="234"/>
                </a:cxn>
                <a:cxn ang="0">
                  <a:pos x="66" y="188"/>
                </a:cxn>
                <a:cxn ang="0">
                  <a:pos x="50" y="157"/>
                </a:cxn>
                <a:cxn ang="0">
                  <a:pos x="49" y="122"/>
                </a:cxn>
                <a:cxn ang="0">
                  <a:pos x="57" y="107"/>
                </a:cxn>
                <a:cxn ang="0">
                  <a:pos x="65" y="99"/>
                </a:cxn>
                <a:cxn ang="0">
                  <a:pos x="71" y="86"/>
                </a:cxn>
                <a:cxn ang="0">
                  <a:pos x="117" y="48"/>
                </a:cxn>
                <a:cxn ang="0">
                  <a:pos x="129" y="46"/>
                </a:cxn>
                <a:cxn ang="0">
                  <a:pos x="153" y="50"/>
                </a:cxn>
                <a:cxn ang="0">
                  <a:pos x="189" y="73"/>
                </a:cxn>
                <a:cxn ang="0">
                  <a:pos x="214" y="98"/>
                </a:cxn>
                <a:cxn ang="0">
                  <a:pos x="232" y="128"/>
                </a:cxn>
                <a:cxn ang="0">
                  <a:pos x="248" y="170"/>
                </a:cxn>
                <a:cxn ang="0">
                  <a:pos x="248" y="187"/>
                </a:cxn>
                <a:cxn ang="0">
                  <a:pos x="228" y="215"/>
                </a:cxn>
                <a:cxn ang="0">
                  <a:pos x="189" y="250"/>
                </a:cxn>
              </a:cxnLst>
              <a:rect b="b" l="0" r="r" t="0"/>
              <a:pathLst>
                <a:path h="307" w="293">
                  <a:moveTo>
                    <a:pt x="241" y="262"/>
                  </a:moveTo>
                  <a:lnTo>
                    <a:pt x="241" y="262"/>
                  </a:lnTo>
                  <a:lnTo>
                    <a:pt x="261" y="242"/>
                  </a:lnTo>
                  <a:lnTo>
                    <a:pt x="270" y="233"/>
                  </a:lnTo>
                  <a:lnTo>
                    <a:pt x="278" y="224"/>
                  </a:lnTo>
                  <a:lnTo>
                    <a:pt x="286" y="213"/>
                  </a:lnTo>
                  <a:lnTo>
                    <a:pt x="291" y="201"/>
                  </a:lnTo>
                  <a:lnTo>
                    <a:pt x="293" y="190"/>
                  </a:lnTo>
                  <a:lnTo>
                    <a:pt x="293" y="175"/>
                  </a:lnTo>
                  <a:lnTo>
                    <a:pt x="293" y="175"/>
                  </a:lnTo>
                  <a:lnTo>
                    <a:pt x="292" y="158"/>
                  </a:lnTo>
                  <a:lnTo>
                    <a:pt x="288" y="141"/>
                  </a:lnTo>
                  <a:lnTo>
                    <a:pt x="282" y="124"/>
                  </a:lnTo>
                  <a:lnTo>
                    <a:pt x="274" y="109"/>
                  </a:lnTo>
                  <a:lnTo>
                    <a:pt x="266" y="93"/>
                  </a:lnTo>
                  <a:lnTo>
                    <a:pt x="256" y="79"/>
                  </a:lnTo>
                  <a:lnTo>
                    <a:pt x="245" y="65"/>
                  </a:lnTo>
                  <a:lnTo>
                    <a:pt x="233" y="52"/>
                  </a:lnTo>
                  <a:lnTo>
                    <a:pt x="233" y="52"/>
                  </a:lnTo>
                  <a:lnTo>
                    <a:pt x="223" y="42"/>
                  </a:lnTo>
                  <a:lnTo>
                    <a:pt x="211" y="31"/>
                  </a:lnTo>
                  <a:lnTo>
                    <a:pt x="201" y="24"/>
                  </a:lnTo>
                  <a:lnTo>
                    <a:pt x="187" y="17"/>
                  </a:lnTo>
                  <a:lnTo>
                    <a:pt x="176" y="12"/>
                  </a:lnTo>
                  <a:lnTo>
                    <a:pt x="163" y="7"/>
                  </a:lnTo>
                  <a:lnTo>
                    <a:pt x="148" y="3"/>
                  </a:lnTo>
                  <a:lnTo>
                    <a:pt x="133" y="0"/>
                  </a:lnTo>
                  <a:lnTo>
                    <a:pt x="133" y="0"/>
                  </a:lnTo>
                  <a:lnTo>
                    <a:pt x="125" y="0"/>
                  </a:lnTo>
                  <a:lnTo>
                    <a:pt x="118" y="0"/>
                  </a:lnTo>
                  <a:lnTo>
                    <a:pt x="110" y="1"/>
                  </a:lnTo>
                  <a:lnTo>
                    <a:pt x="104" y="3"/>
                  </a:lnTo>
                  <a:lnTo>
                    <a:pt x="91" y="9"/>
                  </a:lnTo>
                  <a:lnTo>
                    <a:pt x="78" y="18"/>
                  </a:lnTo>
                  <a:lnTo>
                    <a:pt x="66" y="28"/>
                  </a:lnTo>
                  <a:lnTo>
                    <a:pt x="55" y="38"/>
                  </a:lnTo>
                  <a:lnTo>
                    <a:pt x="34" y="59"/>
                  </a:lnTo>
                  <a:lnTo>
                    <a:pt x="34" y="59"/>
                  </a:lnTo>
                  <a:lnTo>
                    <a:pt x="31" y="62"/>
                  </a:lnTo>
                  <a:lnTo>
                    <a:pt x="28" y="65"/>
                  </a:lnTo>
                  <a:lnTo>
                    <a:pt x="28" y="65"/>
                  </a:lnTo>
                  <a:lnTo>
                    <a:pt x="23" y="71"/>
                  </a:lnTo>
                  <a:lnTo>
                    <a:pt x="21" y="79"/>
                  </a:lnTo>
                  <a:lnTo>
                    <a:pt x="21" y="79"/>
                  </a:lnTo>
                  <a:lnTo>
                    <a:pt x="17" y="81"/>
                  </a:lnTo>
                  <a:lnTo>
                    <a:pt x="14" y="86"/>
                  </a:lnTo>
                  <a:lnTo>
                    <a:pt x="7" y="97"/>
                  </a:lnTo>
                  <a:lnTo>
                    <a:pt x="7" y="97"/>
                  </a:lnTo>
                  <a:lnTo>
                    <a:pt x="3" y="109"/>
                  </a:lnTo>
                  <a:lnTo>
                    <a:pt x="2" y="120"/>
                  </a:lnTo>
                  <a:lnTo>
                    <a:pt x="0" y="133"/>
                  </a:lnTo>
                  <a:lnTo>
                    <a:pt x="2" y="147"/>
                  </a:lnTo>
                  <a:lnTo>
                    <a:pt x="2" y="147"/>
                  </a:lnTo>
                  <a:lnTo>
                    <a:pt x="3" y="160"/>
                  </a:lnTo>
                  <a:lnTo>
                    <a:pt x="7" y="173"/>
                  </a:lnTo>
                  <a:lnTo>
                    <a:pt x="11" y="186"/>
                  </a:lnTo>
                  <a:lnTo>
                    <a:pt x="17" y="199"/>
                  </a:lnTo>
                  <a:lnTo>
                    <a:pt x="24" y="211"/>
                  </a:lnTo>
                  <a:lnTo>
                    <a:pt x="32" y="222"/>
                  </a:lnTo>
                  <a:lnTo>
                    <a:pt x="49" y="243"/>
                  </a:lnTo>
                  <a:lnTo>
                    <a:pt x="49" y="243"/>
                  </a:lnTo>
                  <a:lnTo>
                    <a:pt x="59" y="255"/>
                  </a:lnTo>
                  <a:lnTo>
                    <a:pt x="70" y="267"/>
                  </a:lnTo>
                  <a:lnTo>
                    <a:pt x="80" y="276"/>
                  </a:lnTo>
                  <a:lnTo>
                    <a:pt x="92" y="285"/>
                  </a:lnTo>
                  <a:lnTo>
                    <a:pt x="104" y="293"/>
                  </a:lnTo>
                  <a:lnTo>
                    <a:pt x="117" y="298"/>
                  </a:lnTo>
                  <a:lnTo>
                    <a:pt x="131" y="303"/>
                  </a:lnTo>
                  <a:lnTo>
                    <a:pt x="147" y="306"/>
                  </a:lnTo>
                  <a:lnTo>
                    <a:pt x="147" y="306"/>
                  </a:lnTo>
                  <a:lnTo>
                    <a:pt x="161" y="307"/>
                  </a:lnTo>
                  <a:lnTo>
                    <a:pt x="176" y="306"/>
                  </a:lnTo>
                  <a:lnTo>
                    <a:pt x="187" y="302"/>
                  </a:lnTo>
                  <a:lnTo>
                    <a:pt x="199" y="297"/>
                  </a:lnTo>
                  <a:lnTo>
                    <a:pt x="211" y="290"/>
                  </a:lnTo>
                  <a:lnTo>
                    <a:pt x="222" y="283"/>
                  </a:lnTo>
                  <a:lnTo>
                    <a:pt x="232" y="272"/>
                  </a:lnTo>
                  <a:lnTo>
                    <a:pt x="241" y="262"/>
                  </a:lnTo>
                  <a:lnTo>
                    <a:pt x="241" y="262"/>
                  </a:lnTo>
                  <a:close/>
                  <a:moveTo>
                    <a:pt x="189" y="250"/>
                  </a:moveTo>
                  <a:lnTo>
                    <a:pt x="189" y="250"/>
                  </a:lnTo>
                  <a:lnTo>
                    <a:pt x="180" y="256"/>
                  </a:lnTo>
                  <a:lnTo>
                    <a:pt x="170" y="260"/>
                  </a:lnTo>
                  <a:lnTo>
                    <a:pt x="161" y="263"/>
                  </a:lnTo>
                  <a:lnTo>
                    <a:pt x="152" y="263"/>
                  </a:lnTo>
                  <a:lnTo>
                    <a:pt x="144" y="260"/>
                  </a:lnTo>
                  <a:lnTo>
                    <a:pt x="135" y="258"/>
                  </a:lnTo>
                  <a:lnTo>
                    <a:pt x="127" y="254"/>
                  </a:lnTo>
                  <a:lnTo>
                    <a:pt x="119" y="247"/>
                  </a:lnTo>
                  <a:lnTo>
                    <a:pt x="104" y="234"/>
                  </a:lnTo>
                  <a:lnTo>
                    <a:pt x="91" y="218"/>
                  </a:lnTo>
                  <a:lnTo>
                    <a:pt x="66" y="188"/>
                  </a:lnTo>
                  <a:lnTo>
                    <a:pt x="66" y="188"/>
                  </a:lnTo>
                  <a:lnTo>
                    <a:pt x="59" y="179"/>
                  </a:lnTo>
                  <a:lnTo>
                    <a:pt x="54" y="169"/>
                  </a:lnTo>
                  <a:lnTo>
                    <a:pt x="50" y="157"/>
                  </a:lnTo>
                  <a:lnTo>
                    <a:pt x="48" y="145"/>
                  </a:lnTo>
                  <a:lnTo>
                    <a:pt x="46" y="133"/>
                  </a:lnTo>
                  <a:lnTo>
                    <a:pt x="49" y="122"/>
                  </a:lnTo>
                  <a:lnTo>
                    <a:pt x="51" y="116"/>
                  </a:lnTo>
                  <a:lnTo>
                    <a:pt x="54" y="113"/>
                  </a:lnTo>
                  <a:lnTo>
                    <a:pt x="57" y="107"/>
                  </a:lnTo>
                  <a:lnTo>
                    <a:pt x="62" y="103"/>
                  </a:lnTo>
                  <a:lnTo>
                    <a:pt x="62" y="103"/>
                  </a:lnTo>
                  <a:lnTo>
                    <a:pt x="65" y="99"/>
                  </a:lnTo>
                  <a:lnTo>
                    <a:pt x="67" y="96"/>
                  </a:lnTo>
                  <a:lnTo>
                    <a:pt x="71" y="86"/>
                  </a:lnTo>
                  <a:lnTo>
                    <a:pt x="71" y="86"/>
                  </a:lnTo>
                  <a:lnTo>
                    <a:pt x="92" y="65"/>
                  </a:lnTo>
                  <a:lnTo>
                    <a:pt x="104" y="56"/>
                  </a:lnTo>
                  <a:lnTo>
                    <a:pt x="117" y="48"/>
                  </a:lnTo>
                  <a:lnTo>
                    <a:pt x="117" y="48"/>
                  </a:lnTo>
                  <a:lnTo>
                    <a:pt x="122" y="47"/>
                  </a:lnTo>
                  <a:lnTo>
                    <a:pt x="129" y="46"/>
                  </a:lnTo>
                  <a:lnTo>
                    <a:pt x="135" y="46"/>
                  </a:lnTo>
                  <a:lnTo>
                    <a:pt x="142" y="46"/>
                  </a:lnTo>
                  <a:lnTo>
                    <a:pt x="153" y="50"/>
                  </a:lnTo>
                  <a:lnTo>
                    <a:pt x="167" y="56"/>
                  </a:lnTo>
                  <a:lnTo>
                    <a:pt x="178" y="64"/>
                  </a:lnTo>
                  <a:lnTo>
                    <a:pt x="189" y="73"/>
                  </a:lnTo>
                  <a:lnTo>
                    <a:pt x="207" y="90"/>
                  </a:lnTo>
                  <a:lnTo>
                    <a:pt x="207" y="90"/>
                  </a:lnTo>
                  <a:lnTo>
                    <a:pt x="214" y="98"/>
                  </a:lnTo>
                  <a:lnTo>
                    <a:pt x="222" y="107"/>
                  </a:lnTo>
                  <a:lnTo>
                    <a:pt x="227" y="118"/>
                  </a:lnTo>
                  <a:lnTo>
                    <a:pt x="232" y="128"/>
                  </a:lnTo>
                  <a:lnTo>
                    <a:pt x="241" y="149"/>
                  </a:lnTo>
                  <a:lnTo>
                    <a:pt x="248" y="170"/>
                  </a:lnTo>
                  <a:lnTo>
                    <a:pt x="248" y="170"/>
                  </a:lnTo>
                  <a:lnTo>
                    <a:pt x="249" y="175"/>
                  </a:lnTo>
                  <a:lnTo>
                    <a:pt x="249" y="182"/>
                  </a:lnTo>
                  <a:lnTo>
                    <a:pt x="248" y="187"/>
                  </a:lnTo>
                  <a:lnTo>
                    <a:pt x="245" y="192"/>
                  </a:lnTo>
                  <a:lnTo>
                    <a:pt x="237" y="203"/>
                  </a:lnTo>
                  <a:lnTo>
                    <a:pt x="228" y="215"/>
                  </a:lnTo>
                  <a:lnTo>
                    <a:pt x="219" y="225"/>
                  </a:lnTo>
                  <a:lnTo>
                    <a:pt x="207" y="234"/>
                  </a:lnTo>
                  <a:lnTo>
                    <a:pt x="189" y="250"/>
                  </a:lnTo>
                  <a:lnTo>
                    <a:pt x="189" y="25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 sz="2400"/>
            </a:p>
          </p:txBody>
        </p:sp>
        <p:sp>
          <p:nvSpPr>
            <p:cNvPr id="155" name="Freeform 865"/>
            <p:cNvSpPr>
              <a:spLocks noEditPoints="1"/>
            </p:cNvSpPr>
            <p:nvPr/>
          </p:nvSpPr>
          <p:spPr bwMode="auto">
            <a:xfrm>
              <a:off x="4410076" y="3570288"/>
              <a:ext cx="106363" cy="111125"/>
            </a:xfrm>
            <a:custGeom>
              <a:cxnLst>
                <a:cxn ang="0">
                  <a:pos x="238" y="222"/>
                </a:cxn>
                <a:cxn ang="0">
                  <a:pos x="260" y="195"/>
                </a:cxn>
                <a:cxn ang="0">
                  <a:pos x="268" y="160"/>
                </a:cxn>
                <a:cxn ang="0">
                  <a:pos x="262" y="128"/>
                </a:cxn>
                <a:cxn ang="0">
                  <a:pos x="243" y="85"/>
                </a:cxn>
                <a:cxn ang="0">
                  <a:pos x="213" y="47"/>
                </a:cxn>
                <a:cxn ang="0">
                  <a:pos x="193" y="29"/>
                </a:cxn>
                <a:cxn ang="0">
                  <a:pos x="159" y="11"/>
                </a:cxn>
                <a:cxn ang="0">
                  <a:pos x="121" y="0"/>
                </a:cxn>
                <a:cxn ang="0">
                  <a:pos x="107" y="0"/>
                </a:cxn>
                <a:cxn ang="0">
                  <a:pos x="82" y="8"/>
                </a:cxn>
                <a:cxn ang="0">
                  <a:pos x="49" y="35"/>
                </a:cxn>
                <a:cxn ang="0">
                  <a:pos x="27" y="56"/>
                </a:cxn>
                <a:cxn ang="0">
                  <a:pos x="20" y="66"/>
                </a:cxn>
                <a:cxn ang="0">
                  <a:pos x="15" y="75"/>
                </a:cxn>
                <a:cxn ang="0">
                  <a:pos x="6" y="88"/>
                </a:cxn>
                <a:cxn ang="0">
                  <a:pos x="0" y="122"/>
                </a:cxn>
                <a:cxn ang="0">
                  <a:pos x="2" y="147"/>
                </a:cxn>
                <a:cxn ang="0">
                  <a:pos x="15" y="182"/>
                </a:cxn>
                <a:cxn ang="0">
                  <a:pos x="44" y="224"/>
                </a:cxn>
                <a:cxn ang="0">
                  <a:pos x="73" y="253"/>
                </a:cxn>
                <a:cxn ang="0">
                  <a:pos x="107" y="273"/>
                </a:cxn>
                <a:cxn ang="0">
                  <a:pos x="133" y="280"/>
                </a:cxn>
                <a:cxn ang="0">
                  <a:pos x="171" y="277"/>
                </a:cxn>
                <a:cxn ang="0">
                  <a:pos x="201" y="258"/>
                </a:cxn>
                <a:cxn ang="0">
                  <a:pos x="172" y="229"/>
                </a:cxn>
                <a:cxn ang="0">
                  <a:pos x="155" y="238"/>
                </a:cxn>
                <a:cxn ang="0">
                  <a:pos x="130" y="239"/>
                </a:cxn>
                <a:cxn ang="0">
                  <a:pos x="108" y="226"/>
                </a:cxn>
                <a:cxn ang="0">
                  <a:pos x="60" y="173"/>
                </a:cxn>
                <a:cxn ang="0">
                  <a:pos x="48" y="154"/>
                </a:cxn>
                <a:cxn ang="0">
                  <a:pos x="43" y="122"/>
                </a:cxn>
                <a:cxn ang="0">
                  <a:pos x="52" y="98"/>
                </a:cxn>
                <a:cxn ang="0">
                  <a:pos x="58" y="92"/>
                </a:cxn>
                <a:cxn ang="0">
                  <a:pos x="64" y="80"/>
                </a:cxn>
                <a:cxn ang="0">
                  <a:pos x="106" y="45"/>
                </a:cxn>
                <a:cxn ang="0">
                  <a:pos x="117" y="42"/>
                </a:cxn>
                <a:cxn ang="0">
                  <a:pos x="141" y="46"/>
                </a:cxn>
                <a:cxn ang="0">
                  <a:pos x="172" y="67"/>
                </a:cxn>
                <a:cxn ang="0">
                  <a:pos x="196" y="90"/>
                </a:cxn>
                <a:cxn ang="0">
                  <a:pos x="221" y="136"/>
                </a:cxn>
                <a:cxn ang="0">
                  <a:pos x="227" y="161"/>
                </a:cxn>
                <a:cxn ang="0">
                  <a:pos x="223" y="175"/>
                </a:cxn>
                <a:cxn ang="0">
                  <a:pos x="200" y="205"/>
                </a:cxn>
                <a:cxn ang="0">
                  <a:pos x="172" y="229"/>
                </a:cxn>
              </a:cxnLst>
              <a:rect b="b" l="0" r="r" t="0"/>
              <a:pathLst>
                <a:path h="281" w="268">
                  <a:moveTo>
                    <a:pt x="221" y="239"/>
                  </a:moveTo>
                  <a:lnTo>
                    <a:pt x="221" y="239"/>
                  </a:lnTo>
                  <a:lnTo>
                    <a:pt x="238" y="222"/>
                  </a:lnTo>
                  <a:lnTo>
                    <a:pt x="247" y="213"/>
                  </a:lnTo>
                  <a:lnTo>
                    <a:pt x="253" y="204"/>
                  </a:lnTo>
                  <a:lnTo>
                    <a:pt x="260" y="195"/>
                  </a:lnTo>
                  <a:lnTo>
                    <a:pt x="265" y="185"/>
                  </a:lnTo>
                  <a:lnTo>
                    <a:pt x="268" y="174"/>
                  </a:lnTo>
                  <a:lnTo>
                    <a:pt x="268" y="160"/>
                  </a:lnTo>
                  <a:lnTo>
                    <a:pt x="268" y="160"/>
                  </a:lnTo>
                  <a:lnTo>
                    <a:pt x="266" y="144"/>
                  </a:lnTo>
                  <a:lnTo>
                    <a:pt x="262" y="128"/>
                  </a:lnTo>
                  <a:lnTo>
                    <a:pt x="257" y="114"/>
                  </a:lnTo>
                  <a:lnTo>
                    <a:pt x="251" y="100"/>
                  </a:lnTo>
                  <a:lnTo>
                    <a:pt x="243" y="85"/>
                  </a:lnTo>
                  <a:lnTo>
                    <a:pt x="234" y="72"/>
                  </a:lnTo>
                  <a:lnTo>
                    <a:pt x="223" y="59"/>
                  </a:lnTo>
                  <a:lnTo>
                    <a:pt x="213" y="47"/>
                  </a:lnTo>
                  <a:lnTo>
                    <a:pt x="213" y="47"/>
                  </a:lnTo>
                  <a:lnTo>
                    <a:pt x="204" y="38"/>
                  </a:lnTo>
                  <a:lnTo>
                    <a:pt x="193" y="29"/>
                  </a:lnTo>
                  <a:lnTo>
                    <a:pt x="183" y="22"/>
                  </a:lnTo>
                  <a:lnTo>
                    <a:pt x="171" y="16"/>
                  </a:lnTo>
                  <a:lnTo>
                    <a:pt x="159" y="11"/>
                  </a:lnTo>
                  <a:lnTo>
                    <a:pt x="147" y="7"/>
                  </a:lnTo>
                  <a:lnTo>
                    <a:pt x="134" y="3"/>
                  </a:lnTo>
                  <a:lnTo>
                    <a:pt x="121" y="0"/>
                  </a:lnTo>
                  <a:lnTo>
                    <a:pt x="121" y="0"/>
                  </a:lnTo>
                  <a:lnTo>
                    <a:pt x="113" y="0"/>
                  </a:lnTo>
                  <a:lnTo>
                    <a:pt x="107" y="0"/>
                  </a:lnTo>
                  <a:lnTo>
                    <a:pt x="100" y="1"/>
                  </a:lnTo>
                  <a:lnTo>
                    <a:pt x="94" y="3"/>
                  </a:lnTo>
                  <a:lnTo>
                    <a:pt x="82" y="8"/>
                  </a:lnTo>
                  <a:lnTo>
                    <a:pt x="70" y="16"/>
                  </a:lnTo>
                  <a:lnTo>
                    <a:pt x="60" y="25"/>
                  </a:lnTo>
                  <a:lnTo>
                    <a:pt x="49" y="35"/>
                  </a:lnTo>
                  <a:lnTo>
                    <a:pt x="30" y="54"/>
                  </a:lnTo>
                  <a:lnTo>
                    <a:pt x="30" y="54"/>
                  </a:lnTo>
                  <a:lnTo>
                    <a:pt x="27" y="56"/>
                  </a:lnTo>
                  <a:lnTo>
                    <a:pt x="24" y="59"/>
                  </a:lnTo>
                  <a:lnTo>
                    <a:pt x="24" y="59"/>
                  </a:lnTo>
                  <a:lnTo>
                    <a:pt x="20" y="66"/>
                  </a:lnTo>
                  <a:lnTo>
                    <a:pt x="18" y="71"/>
                  </a:lnTo>
                  <a:lnTo>
                    <a:pt x="18" y="71"/>
                  </a:lnTo>
                  <a:lnTo>
                    <a:pt x="15" y="75"/>
                  </a:lnTo>
                  <a:lnTo>
                    <a:pt x="11" y="79"/>
                  </a:lnTo>
                  <a:lnTo>
                    <a:pt x="6" y="88"/>
                  </a:lnTo>
                  <a:lnTo>
                    <a:pt x="6" y="88"/>
                  </a:lnTo>
                  <a:lnTo>
                    <a:pt x="2" y="100"/>
                  </a:lnTo>
                  <a:lnTo>
                    <a:pt x="1" y="111"/>
                  </a:lnTo>
                  <a:lnTo>
                    <a:pt x="0" y="122"/>
                  </a:lnTo>
                  <a:lnTo>
                    <a:pt x="1" y="134"/>
                  </a:lnTo>
                  <a:lnTo>
                    <a:pt x="1" y="134"/>
                  </a:lnTo>
                  <a:lnTo>
                    <a:pt x="2" y="147"/>
                  </a:lnTo>
                  <a:lnTo>
                    <a:pt x="5" y="158"/>
                  </a:lnTo>
                  <a:lnTo>
                    <a:pt x="10" y="170"/>
                  </a:lnTo>
                  <a:lnTo>
                    <a:pt x="15" y="182"/>
                  </a:lnTo>
                  <a:lnTo>
                    <a:pt x="22" y="192"/>
                  </a:lnTo>
                  <a:lnTo>
                    <a:pt x="28" y="203"/>
                  </a:lnTo>
                  <a:lnTo>
                    <a:pt x="44" y="224"/>
                  </a:lnTo>
                  <a:lnTo>
                    <a:pt x="44" y="224"/>
                  </a:lnTo>
                  <a:lnTo>
                    <a:pt x="62" y="243"/>
                  </a:lnTo>
                  <a:lnTo>
                    <a:pt x="73" y="253"/>
                  </a:lnTo>
                  <a:lnTo>
                    <a:pt x="83" y="260"/>
                  </a:lnTo>
                  <a:lnTo>
                    <a:pt x="94" y="268"/>
                  </a:lnTo>
                  <a:lnTo>
                    <a:pt x="107" y="273"/>
                  </a:lnTo>
                  <a:lnTo>
                    <a:pt x="119" y="277"/>
                  </a:lnTo>
                  <a:lnTo>
                    <a:pt x="133" y="280"/>
                  </a:lnTo>
                  <a:lnTo>
                    <a:pt x="133" y="280"/>
                  </a:lnTo>
                  <a:lnTo>
                    <a:pt x="147" y="281"/>
                  </a:lnTo>
                  <a:lnTo>
                    <a:pt x="160" y="280"/>
                  </a:lnTo>
                  <a:lnTo>
                    <a:pt x="171" y="277"/>
                  </a:lnTo>
                  <a:lnTo>
                    <a:pt x="181" y="272"/>
                  </a:lnTo>
                  <a:lnTo>
                    <a:pt x="192" y="266"/>
                  </a:lnTo>
                  <a:lnTo>
                    <a:pt x="201" y="258"/>
                  </a:lnTo>
                  <a:lnTo>
                    <a:pt x="221" y="239"/>
                  </a:lnTo>
                  <a:lnTo>
                    <a:pt x="221" y="239"/>
                  </a:lnTo>
                  <a:close/>
                  <a:moveTo>
                    <a:pt x="172" y="229"/>
                  </a:moveTo>
                  <a:lnTo>
                    <a:pt x="172" y="229"/>
                  </a:lnTo>
                  <a:lnTo>
                    <a:pt x="164" y="234"/>
                  </a:lnTo>
                  <a:lnTo>
                    <a:pt x="155" y="238"/>
                  </a:lnTo>
                  <a:lnTo>
                    <a:pt x="147" y="241"/>
                  </a:lnTo>
                  <a:lnTo>
                    <a:pt x="140" y="241"/>
                  </a:lnTo>
                  <a:lnTo>
                    <a:pt x="130" y="239"/>
                  </a:lnTo>
                  <a:lnTo>
                    <a:pt x="124" y="236"/>
                  </a:lnTo>
                  <a:lnTo>
                    <a:pt x="116" y="232"/>
                  </a:lnTo>
                  <a:lnTo>
                    <a:pt x="108" y="226"/>
                  </a:lnTo>
                  <a:lnTo>
                    <a:pt x="95" y="215"/>
                  </a:lnTo>
                  <a:lnTo>
                    <a:pt x="82" y="200"/>
                  </a:lnTo>
                  <a:lnTo>
                    <a:pt x="60" y="173"/>
                  </a:lnTo>
                  <a:lnTo>
                    <a:pt x="60" y="173"/>
                  </a:lnTo>
                  <a:lnTo>
                    <a:pt x="53" y="164"/>
                  </a:lnTo>
                  <a:lnTo>
                    <a:pt x="48" y="154"/>
                  </a:lnTo>
                  <a:lnTo>
                    <a:pt x="44" y="144"/>
                  </a:lnTo>
                  <a:lnTo>
                    <a:pt x="43" y="134"/>
                  </a:lnTo>
                  <a:lnTo>
                    <a:pt x="43" y="122"/>
                  </a:lnTo>
                  <a:lnTo>
                    <a:pt x="44" y="111"/>
                  </a:lnTo>
                  <a:lnTo>
                    <a:pt x="48" y="102"/>
                  </a:lnTo>
                  <a:lnTo>
                    <a:pt x="52" y="98"/>
                  </a:lnTo>
                  <a:lnTo>
                    <a:pt x="56" y="94"/>
                  </a:lnTo>
                  <a:lnTo>
                    <a:pt x="56" y="94"/>
                  </a:lnTo>
                  <a:lnTo>
                    <a:pt x="58" y="92"/>
                  </a:lnTo>
                  <a:lnTo>
                    <a:pt x="61" y="88"/>
                  </a:lnTo>
                  <a:lnTo>
                    <a:pt x="64" y="80"/>
                  </a:lnTo>
                  <a:lnTo>
                    <a:pt x="64" y="80"/>
                  </a:lnTo>
                  <a:lnTo>
                    <a:pt x="83" y="60"/>
                  </a:lnTo>
                  <a:lnTo>
                    <a:pt x="94" y="52"/>
                  </a:lnTo>
                  <a:lnTo>
                    <a:pt x="106" y="45"/>
                  </a:lnTo>
                  <a:lnTo>
                    <a:pt x="106" y="45"/>
                  </a:lnTo>
                  <a:lnTo>
                    <a:pt x="111" y="43"/>
                  </a:lnTo>
                  <a:lnTo>
                    <a:pt x="117" y="42"/>
                  </a:lnTo>
                  <a:lnTo>
                    <a:pt x="123" y="42"/>
                  </a:lnTo>
                  <a:lnTo>
                    <a:pt x="129" y="42"/>
                  </a:lnTo>
                  <a:lnTo>
                    <a:pt x="141" y="46"/>
                  </a:lnTo>
                  <a:lnTo>
                    <a:pt x="151" y="51"/>
                  </a:lnTo>
                  <a:lnTo>
                    <a:pt x="162" y="59"/>
                  </a:lnTo>
                  <a:lnTo>
                    <a:pt x="172" y="67"/>
                  </a:lnTo>
                  <a:lnTo>
                    <a:pt x="188" y="83"/>
                  </a:lnTo>
                  <a:lnTo>
                    <a:pt x="188" y="83"/>
                  </a:lnTo>
                  <a:lnTo>
                    <a:pt x="196" y="90"/>
                  </a:lnTo>
                  <a:lnTo>
                    <a:pt x="201" y="98"/>
                  </a:lnTo>
                  <a:lnTo>
                    <a:pt x="211" y="117"/>
                  </a:lnTo>
                  <a:lnTo>
                    <a:pt x="221" y="136"/>
                  </a:lnTo>
                  <a:lnTo>
                    <a:pt x="226" y="156"/>
                  </a:lnTo>
                  <a:lnTo>
                    <a:pt x="226" y="156"/>
                  </a:lnTo>
                  <a:lnTo>
                    <a:pt x="227" y="161"/>
                  </a:lnTo>
                  <a:lnTo>
                    <a:pt x="227" y="166"/>
                  </a:lnTo>
                  <a:lnTo>
                    <a:pt x="226" y="171"/>
                  </a:lnTo>
                  <a:lnTo>
                    <a:pt x="223" y="175"/>
                  </a:lnTo>
                  <a:lnTo>
                    <a:pt x="217" y="186"/>
                  </a:lnTo>
                  <a:lnTo>
                    <a:pt x="209" y="196"/>
                  </a:lnTo>
                  <a:lnTo>
                    <a:pt x="200" y="205"/>
                  </a:lnTo>
                  <a:lnTo>
                    <a:pt x="189" y="215"/>
                  </a:lnTo>
                  <a:lnTo>
                    <a:pt x="172" y="229"/>
                  </a:lnTo>
                  <a:lnTo>
                    <a:pt x="172" y="229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 sz="2400"/>
            </a:p>
          </p:txBody>
        </p:sp>
        <p:sp>
          <p:nvSpPr>
            <p:cNvPr id="156" name="Freeform 866"/>
            <p:cNvSpPr>
              <a:spLocks noEditPoints="1"/>
            </p:cNvSpPr>
            <p:nvPr/>
          </p:nvSpPr>
          <p:spPr bwMode="auto">
            <a:xfrm>
              <a:off x="4471988" y="3636963"/>
              <a:ext cx="96838" cy="103188"/>
            </a:xfrm>
            <a:custGeom>
              <a:cxnLst>
                <a:cxn ang="0">
                  <a:pos x="219" y="205"/>
                </a:cxn>
                <a:cxn ang="0">
                  <a:pos x="240" y="180"/>
                </a:cxn>
                <a:cxn ang="0">
                  <a:pos x="247" y="148"/>
                </a:cxn>
                <a:cxn ang="0">
                  <a:pos x="242" y="119"/>
                </a:cxn>
                <a:cxn ang="0">
                  <a:pos x="223" y="80"/>
                </a:cxn>
                <a:cxn ang="0">
                  <a:pos x="196" y="44"/>
                </a:cxn>
                <a:cxn ang="0">
                  <a:pos x="178" y="27"/>
                </a:cxn>
                <a:cxn ang="0">
                  <a:pos x="147" y="10"/>
                </a:cxn>
                <a:cxn ang="0">
                  <a:pos x="111" y="1"/>
                </a:cxn>
                <a:cxn ang="0">
                  <a:pos x="98" y="0"/>
                </a:cxn>
                <a:cxn ang="0">
                  <a:pos x="64" y="16"/>
                </a:cxn>
                <a:cxn ang="0">
                  <a:pos x="28" y="51"/>
                </a:cxn>
                <a:cxn ang="0">
                  <a:pos x="22" y="55"/>
                </a:cxn>
                <a:cxn ang="0">
                  <a:pos x="16" y="67"/>
                </a:cxn>
                <a:cxn ang="0">
                  <a:pos x="9" y="73"/>
                </a:cxn>
                <a:cxn ang="0">
                  <a:pos x="2" y="93"/>
                </a:cxn>
                <a:cxn ang="0">
                  <a:pos x="0" y="124"/>
                </a:cxn>
                <a:cxn ang="0">
                  <a:pos x="4" y="146"/>
                </a:cxn>
                <a:cxn ang="0">
                  <a:pos x="26" y="188"/>
                </a:cxn>
                <a:cxn ang="0">
                  <a:pos x="58" y="226"/>
                </a:cxn>
                <a:cxn ang="0">
                  <a:pos x="87" y="247"/>
                </a:cxn>
                <a:cxn ang="0">
                  <a:pos x="123" y="259"/>
                </a:cxn>
                <a:cxn ang="0">
                  <a:pos x="147" y="259"/>
                </a:cxn>
                <a:cxn ang="0">
                  <a:pos x="177" y="246"/>
                </a:cxn>
                <a:cxn ang="0">
                  <a:pos x="203" y="221"/>
                </a:cxn>
                <a:cxn ang="0">
                  <a:pos x="151" y="217"/>
                </a:cxn>
                <a:cxn ang="0">
                  <a:pos x="128" y="222"/>
                </a:cxn>
                <a:cxn ang="0">
                  <a:pos x="106" y="214"/>
                </a:cxn>
                <a:cxn ang="0">
                  <a:pos x="75" y="186"/>
                </a:cxn>
                <a:cxn ang="0">
                  <a:pos x="49" y="152"/>
                </a:cxn>
                <a:cxn ang="0">
                  <a:pos x="38" y="123"/>
                </a:cxn>
                <a:cxn ang="0">
                  <a:pos x="45" y="95"/>
                </a:cxn>
                <a:cxn ang="0">
                  <a:pos x="56" y="81"/>
                </a:cxn>
                <a:cxn ang="0">
                  <a:pos x="77" y="56"/>
                </a:cxn>
                <a:cxn ang="0">
                  <a:pos x="97" y="42"/>
                </a:cxn>
                <a:cxn ang="0">
                  <a:pos x="113" y="39"/>
                </a:cxn>
                <a:cxn ang="0">
                  <a:pos x="139" y="48"/>
                </a:cxn>
                <a:cxn ang="0">
                  <a:pos x="173" y="77"/>
                </a:cxn>
                <a:cxn ang="0">
                  <a:pos x="186" y="91"/>
                </a:cxn>
                <a:cxn ang="0">
                  <a:pos x="208" y="145"/>
                </a:cxn>
                <a:cxn ang="0">
                  <a:pos x="208" y="153"/>
                </a:cxn>
                <a:cxn ang="0">
                  <a:pos x="193" y="182"/>
                </a:cxn>
                <a:cxn ang="0">
                  <a:pos x="159" y="212"/>
                </a:cxn>
              </a:cxnLst>
              <a:rect b="b" l="0" r="r" t="0"/>
              <a:pathLst>
                <a:path h="260" w="246">
                  <a:moveTo>
                    <a:pt x="203" y="221"/>
                  </a:moveTo>
                  <a:lnTo>
                    <a:pt x="203" y="221"/>
                  </a:lnTo>
                  <a:lnTo>
                    <a:pt x="219" y="205"/>
                  </a:lnTo>
                  <a:lnTo>
                    <a:pt x="227" y="197"/>
                  </a:lnTo>
                  <a:lnTo>
                    <a:pt x="234" y="189"/>
                  </a:lnTo>
                  <a:lnTo>
                    <a:pt x="240" y="180"/>
                  </a:lnTo>
                  <a:lnTo>
                    <a:pt x="244" y="171"/>
                  </a:lnTo>
                  <a:lnTo>
                    <a:pt x="246" y="161"/>
                  </a:lnTo>
                  <a:lnTo>
                    <a:pt x="247" y="148"/>
                  </a:lnTo>
                  <a:lnTo>
                    <a:pt x="247" y="148"/>
                  </a:lnTo>
                  <a:lnTo>
                    <a:pt x="245" y="133"/>
                  </a:lnTo>
                  <a:lnTo>
                    <a:pt x="242" y="119"/>
                  </a:lnTo>
                  <a:lnTo>
                    <a:pt x="237" y="106"/>
                  </a:lnTo>
                  <a:lnTo>
                    <a:pt x="230" y="91"/>
                  </a:lnTo>
                  <a:lnTo>
                    <a:pt x="223" y="80"/>
                  </a:lnTo>
                  <a:lnTo>
                    <a:pt x="215" y="67"/>
                  </a:lnTo>
                  <a:lnTo>
                    <a:pt x="206" y="55"/>
                  </a:lnTo>
                  <a:lnTo>
                    <a:pt x="196" y="44"/>
                  </a:lnTo>
                  <a:lnTo>
                    <a:pt x="196" y="44"/>
                  </a:lnTo>
                  <a:lnTo>
                    <a:pt x="187" y="35"/>
                  </a:lnTo>
                  <a:lnTo>
                    <a:pt x="178" y="27"/>
                  </a:lnTo>
                  <a:lnTo>
                    <a:pt x="168" y="21"/>
                  </a:lnTo>
                  <a:lnTo>
                    <a:pt x="157" y="16"/>
                  </a:lnTo>
                  <a:lnTo>
                    <a:pt x="147" y="10"/>
                  </a:lnTo>
                  <a:lnTo>
                    <a:pt x="136" y="6"/>
                  </a:lnTo>
                  <a:lnTo>
                    <a:pt x="124" y="2"/>
                  </a:lnTo>
                  <a:lnTo>
                    <a:pt x="111" y="1"/>
                  </a:lnTo>
                  <a:lnTo>
                    <a:pt x="111" y="1"/>
                  </a:lnTo>
                  <a:lnTo>
                    <a:pt x="105" y="0"/>
                  </a:lnTo>
                  <a:lnTo>
                    <a:pt x="98" y="0"/>
                  </a:lnTo>
                  <a:lnTo>
                    <a:pt x="87" y="4"/>
                  </a:lnTo>
                  <a:lnTo>
                    <a:pt x="75" y="9"/>
                  </a:lnTo>
                  <a:lnTo>
                    <a:pt x="64" y="16"/>
                  </a:lnTo>
                  <a:lnTo>
                    <a:pt x="55" y="23"/>
                  </a:lnTo>
                  <a:lnTo>
                    <a:pt x="46" y="33"/>
                  </a:lnTo>
                  <a:lnTo>
                    <a:pt x="28" y="51"/>
                  </a:lnTo>
                  <a:lnTo>
                    <a:pt x="28" y="51"/>
                  </a:lnTo>
                  <a:lnTo>
                    <a:pt x="25" y="52"/>
                  </a:lnTo>
                  <a:lnTo>
                    <a:pt x="22" y="55"/>
                  </a:lnTo>
                  <a:lnTo>
                    <a:pt x="22" y="55"/>
                  </a:lnTo>
                  <a:lnTo>
                    <a:pt x="19" y="60"/>
                  </a:lnTo>
                  <a:lnTo>
                    <a:pt x="16" y="67"/>
                  </a:lnTo>
                  <a:lnTo>
                    <a:pt x="16" y="67"/>
                  </a:lnTo>
                  <a:lnTo>
                    <a:pt x="13" y="69"/>
                  </a:lnTo>
                  <a:lnTo>
                    <a:pt x="9" y="73"/>
                  </a:lnTo>
                  <a:lnTo>
                    <a:pt x="5" y="82"/>
                  </a:lnTo>
                  <a:lnTo>
                    <a:pt x="5" y="82"/>
                  </a:lnTo>
                  <a:lnTo>
                    <a:pt x="2" y="93"/>
                  </a:lnTo>
                  <a:lnTo>
                    <a:pt x="0" y="103"/>
                  </a:lnTo>
                  <a:lnTo>
                    <a:pt x="0" y="112"/>
                  </a:lnTo>
                  <a:lnTo>
                    <a:pt x="0" y="124"/>
                  </a:lnTo>
                  <a:lnTo>
                    <a:pt x="0" y="124"/>
                  </a:lnTo>
                  <a:lnTo>
                    <a:pt x="2" y="136"/>
                  </a:lnTo>
                  <a:lnTo>
                    <a:pt x="4" y="146"/>
                  </a:lnTo>
                  <a:lnTo>
                    <a:pt x="8" y="158"/>
                  </a:lnTo>
                  <a:lnTo>
                    <a:pt x="13" y="169"/>
                  </a:lnTo>
                  <a:lnTo>
                    <a:pt x="26" y="188"/>
                  </a:lnTo>
                  <a:lnTo>
                    <a:pt x="41" y="206"/>
                  </a:lnTo>
                  <a:lnTo>
                    <a:pt x="41" y="206"/>
                  </a:lnTo>
                  <a:lnTo>
                    <a:pt x="58" y="226"/>
                  </a:lnTo>
                  <a:lnTo>
                    <a:pt x="67" y="234"/>
                  </a:lnTo>
                  <a:lnTo>
                    <a:pt x="76" y="240"/>
                  </a:lnTo>
                  <a:lnTo>
                    <a:pt x="87" y="247"/>
                  </a:lnTo>
                  <a:lnTo>
                    <a:pt x="97" y="252"/>
                  </a:lnTo>
                  <a:lnTo>
                    <a:pt x="110" y="256"/>
                  </a:lnTo>
                  <a:lnTo>
                    <a:pt x="123" y="259"/>
                  </a:lnTo>
                  <a:lnTo>
                    <a:pt x="123" y="259"/>
                  </a:lnTo>
                  <a:lnTo>
                    <a:pt x="135" y="260"/>
                  </a:lnTo>
                  <a:lnTo>
                    <a:pt x="147" y="259"/>
                  </a:lnTo>
                  <a:lnTo>
                    <a:pt x="157" y="256"/>
                  </a:lnTo>
                  <a:lnTo>
                    <a:pt x="168" y="251"/>
                  </a:lnTo>
                  <a:lnTo>
                    <a:pt x="177" y="246"/>
                  </a:lnTo>
                  <a:lnTo>
                    <a:pt x="186" y="239"/>
                  </a:lnTo>
                  <a:lnTo>
                    <a:pt x="203" y="221"/>
                  </a:lnTo>
                  <a:lnTo>
                    <a:pt x="203" y="221"/>
                  </a:lnTo>
                  <a:close/>
                  <a:moveTo>
                    <a:pt x="159" y="212"/>
                  </a:moveTo>
                  <a:lnTo>
                    <a:pt x="159" y="212"/>
                  </a:lnTo>
                  <a:lnTo>
                    <a:pt x="151" y="217"/>
                  </a:lnTo>
                  <a:lnTo>
                    <a:pt x="143" y="221"/>
                  </a:lnTo>
                  <a:lnTo>
                    <a:pt x="135" y="222"/>
                  </a:lnTo>
                  <a:lnTo>
                    <a:pt x="128" y="222"/>
                  </a:lnTo>
                  <a:lnTo>
                    <a:pt x="121" y="221"/>
                  </a:lnTo>
                  <a:lnTo>
                    <a:pt x="114" y="218"/>
                  </a:lnTo>
                  <a:lnTo>
                    <a:pt x="106" y="214"/>
                  </a:lnTo>
                  <a:lnTo>
                    <a:pt x="100" y="209"/>
                  </a:lnTo>
                  <a:lnTo>
                    <a:pt x="87" y="199"/>
                  </a:lnTo>
                  <a:lnTo>
                    <a:pt x="75" y="186"/>
                  </a:lnTo>
                  <a:lnTo>
                    <a:pt x="55" y="159"/>
                  </a:lnTo>
                  <a:lnTo>
                    <a:pt x="55" y="159"/>
                  </a:lnTo>
                  <a:lnTo>
                    <a:pt x="49" y="152"/>
                  </a:lnTo>
                  <a:lnTo>
                    <a:pt x="45" y="142"/>
                  </a:lnTo>
                  <a:lnTo>
                    <a:pt x="41" y="133"/>
                  </a:lnTo>
                  <a:lnTo>
                    <a:pt x="38" y="123"/>
                  </a:lnTo>
                  <a:lnTo>
                    <a:pt x="38" y="114"/>
                  </a:lnTo>
                  <a:lnTo>
                    <a:pt x="41" y="103"/>
                  </a:lnTo>
                  <a:lnTo>
                    <a:pt x="45" y="95"/>
                  </a:lnTo>
                  <a:lnTo>
                    <a:pt x="51" y="87"/>
                  </a:lnTo>
                  <a:lnTo>
                    <a:pt x="51" y="87"/>
                  </a:lnTo>
                  <a:lnTo>
                    <a:pt x="56" y="81"/>
                  </a:lnTo>
                  <a:lnTo>
                    <a:pt x="59" y="74"/>
                  </a:lnTo>
                  <a:lnTo>
                    <a:pt x="59" y="74"/>
                  </a:lnTo>
                  <a:lnTo>
                    <a:pt x="77" y="56"/>
                  </a:lnTo>
                  <a:lnTo>
                    <a:pt x="87" y="48"/>
                  </a:lnTo>
                  <a:lnTo>
                    <a:pt x="97" y="42"/>
                  </a:lnTo>
                  <a:lnTo>
                    <a:pt x="97" y="42"/>
                  </a:lnTo>
                  <a:lnTo>
                    <a:pt x="102" y="40"/>
                  </a:lnTo>
                  <a:lnTo>
                    <a:pt x="107" y="39"/>
                  </a:lnTo>
                  <a:lnTo>
                    <a:pt x="113" y="39"/>
                  </a:lnTo>
                  <a:lnTo>
                    <a:pt x="118" y="39"/>
                  </a:lnTo>
                  <a:lnTo>
                    <a:pt x="128" y="43"/>
                  </a:lnTo>
                  <a:lnTo>
                    <a:pt x="139" y="48"/>
                  </a:lnTo>
                  <a:lnTo>
                    <a:pt x="149" y="55"/>
                  </a:lnTo>
                  <a:lnTo>
                    <a:pt x="159" y="63"/>
                  </a:lnTo>
                  <a:lnTo>
                    <a:pt x="173" y="77"/>
                  </a:lnTo>
                  <a:lnTo>
                    <a:pt x="173" y="77"/>
                  </a:lnTo>
                  <a:lnTo>
                    <a:pt x="179" y="84"/>
                  </a:lnTo>
                  <a:lnTo>
                    <a:pt x="186" y="91"/>
                  </a:lnTo>
                  <a:lnTo>
                    <a:pt x="195" y="108"/>
                  </a:lnTo>
                  <a:lnTo>
                    <a:pt x="203" y="125"/>
                  </a:lnTo>
                  <a:lnTo>
                    <a:pt x="208" y="145"/>
                  </a:lnTo>
                  <a:lnTo>
                    <a:pt x="208" y="145"/>
                  </a:lnTo>
                  <a:lnTo>
                    <a:pt x="210" y="149"/>
                  </a:lnTo>
                  <a:lnTo>
                    <a:pt x="208" y="153"/>
                  </a:lnTo>
                  <a:lnTo>
                    <a:pt x="206" y="163"/>
                  </a:lnTo>
                  <a:lnTo>
                    <a:pt x="200" y="172"/>
                  </a:lnTo>
                  <a:lnTo>
                    <a:pt x="193" y="182"/>
                  </a:lnTo>
                  <a:lnTo>
                    <a:pt x="183" y="191"/>
                  </a:lnTo>
                  <a:lnTo>
                    <a:pt x="174" y="199"/>
                  </a:lnTo>
                  <a:lnTo>
                    <a:pt x="159" y="212"/>
                  </a:lnTo>
                  <a:lnTo>
                    <a:pt x="159" y="21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 sz="2400"/>
            </a:p>
          </p:txBody>
        </p:sp>
        <p:sp>
          <p:nvSpPr>
            <p:cNvPr id="157" name="Freeform 867"/>
            <p:cNvSpPr/>
            <p:nvPr/>
          </p:nvSpPr>
          <p:spPr bwMode="auto">
            <a:xfrm>
              <a:off x="4233863" y="3363913"/>
              <a:ext cx="76200" cy="95250"/>
            </a:xfrm>
            <a:custGeom>
              <a:cxnLst>
                <a:cxn ang="0">
                  <a:pos x="174" y="184"/>
                </a:cxn>
                <a:cxn ang="0">
                  <a:pos x="174" y="184"/>
                </a:cxn>
                <a:cxn ang="0">
                  <a:pos x="168" y="163"/>
                </a:cxn>
                <a:cxn ang="0">
                  <a:pos x="160" y="142"/>
                </a:cxn>
                <a:cxn ang="0">
                  <a:pos x="151" y="121"/>
                </a:cxn>
                <a:cxn ang="0">
                  <a:pos x="140" y="102"/>
                </a:cxn>
                <a:cxn ang="0">
                  <a:pos x="140" y="102"/>
                </a:cxn>
                <a:cxn ang="0">
                  <a:pos x="131" y="89"/>
                </a:cxn>
                <a:cxn ang="0">
                  <a:pos x="122" y="76"/>
                </a:cxn>
                <a:cxn ang="0">
                  <a:pos x="110" y="62"/>
                </a:cxn>
                <a:cxn ang="0">
                  <a:pos x="99" y="51"/>
                </a:cxn>
                <a:cxn ang="0">
                  <a:pos x="72" y="27"/>
                </a:cxn>
                <a:cxn ang="0">
                  <a:pos x="48" y="6"/>
                </a:cxn>
                <a:cxn ang="0">
                  <a:pos x="48" y="6"/>
                </a:cxn>
                <a:cxn ang="0">
                  <a:pos x="40" y="0"/>
                </a:cxn>
                <a:cxn ang="0">
                  <a:pos x="40" y="0"/>
                </a:cxn>
                <a:cxn ang="0">
                  <a:pos x="0" y="28"/>
                </a:cxn>
                <a:cxn ang="0">
                  <a:pos x="0" y="28"/>
                </a:cxn>
                <a:cxn ang="0">
                  <a:pos x="28" y="49"/>
                </a:cxn>
                <a:cxn ang="0">
                  <a:pos x="28" y="49"/>
                </a:cxn>
                <a:cxn ang="0">
                  <a:pos x="49" y="68"/>
                </a:cxn>
                <a:cxn ang="0">
                  <a:pos x="67" y="87"/>
                </a:cxn>
                <a:cxn ang="0">
                  <a:pos x="83" y="107"/>
                </a:cxn>
                <a:cxn ang="0">
                  <a:pos x="97" y="127"/>
                </a:cxn>
                <a:cxn ang="0">
                  <a:pos x="109" y="149"/>
                </a:cxn>
                <a:cxn ang="0">
                  <a:pos x="121" y="171"/>
                </a:cxn>
                <a:cxn ang="0">
                  <a:pos x="130" y="196"/>
                </a:cxn>
                <a:cxn ang="0">
                  <a:pos x="139" y="222"/>
                </a:cxn>
                <a:cxn ang="0">
                  <a:pos x="139" y="222"/>
                </a:cxn>
                <a:cxn ang="0">
                  <a:pos x="142" y="227"/>
                </a:cxn>
                <a:cxn ang="0">
                  <a:pos x="144" y="231"/>
                </a:cxn>
                <a:cxn ang="0">
                  <a:pos x="148" y="235"/>
                </a:cxn>
                <a:cxn ang="0">
                  <a:pos x="152" y="238"/>
                </a:cxn>
                <a:cxn ang="0">
                  <a:pos x="157" y="239"/>
                </a:cxn>
                <a:cxn ang="0">
                  <a:pos x="163" y="239"/>
                </a:cxn>
                <a:cxn ang="0">
                  <a:pos x="168" y="238"/>
                </a:cxn>
                <a:cxn ang="0">
                  <a:pos x="173" y="236"/>
                </a:cxn>
                <a:cxn ang="0">
                  <a:pos x="173" y="236"/>
                </a:cxn>
                <a:cxn ang="0">
                  <a:pos x="181" y="230"/>
                </a:cxn>
                <a:cxn ang="0">
                  <a:pos x="185" y="222"/>
                </a:cxn>
                <a:cxn ang="0">
                  <a:pos x="187" y="214"/>
                </a:cxn>
                <a:cxn ang="0">
                  <a:pos x="190" y="205"/>
                </a:cxn>
                <a:cxn ang="0">
                  <a:pos x="190" y="205"/>
                </a:cxn>
                <a:cxn ang="0">
                  <a:pos x="189" y="197"/>
                </a:cxn>
                <a:cxn ang="0">
                  <a:pos x="186" y="191"/>
                </a:cxn>
                <a:cxn ang="0">
                  <a:pos x="181" y="187"/>
                </a:cxn>
                <a:cxn ang="0">
                  <a:pos x="174" y="184"/>
                </a:cxn>
                <a:cxn ang="0">
                  <a:pos x="174" y="184"/>
                </a:cxn>
              </a:cxnLst>
              <a:rect b="b" l="0" r="r" t="0"/>
              <a:pathLst>
                <a:path h="239" w="190">
                  <a:moveTo>
                    <a:pt x="174" y="184"/>
                  </a:moveTo>
                  <a:lnTo>
                    <a:pt x="174" y="184"/>
                  </a:lnTo>
                  <a:lnTo>
                    <a:pt x="168" y="163"/>
                  </a:lnTo>
                  <a:lnTo>
                    <a:pt x="160" y="142"/>
                  </a:lnTo>
                  <a:lnTo>
                    <a:pt x="151" y="121"/>
                  </a:lnTo>
                  <a:lnTo>
                    <a:pt x="140" y="102"/>
                  </a:lnTo>
                  <a:lnTo>
                    <a:pt x="140" y="102"/>
                  </a:lnTo>
                  <a:lnTo>
                    <a:pt x="131" y="89"/>
                  </a:lnTo>
                  <a:lnTo>
                    <a:pt x="122" y="76"/>
                  </a:lnTo>
                  <a:lnTo>
                    <a:pt x="110" y="62"/>
                  </a:lnTo>
                  <a:lnTo>
                    <a:pt x="99" y="51"/>
                  </a:lnTo>
                  <a:lnTo>
                    <a:pt x="72" y="27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28" y="49"/>
                  </a:lnTo>
                  <a:lnTo>
                    <a:pt x="28" y="49"/>
                  </a:lnTo>
                  <a:lnTo>
                    <a:pt x="49" y="68"/>
                  </a:lnTo>
                  <a:lnTo>
                    <a:pt x="67" y="87"/>
                  </a:lnTo>
                  <a:lnTo>
                    <a:pt x="83" y="107"/>
                  </a:lnTo>
                  <a:lnTo>
                    <a:pt x="97" y="127"/>
                  </a:lnTo>
                  <a:lnTo>
                    <a:pt x="109" y="149"/>
                  </a:lnTo>
                  <a:lnTo>
                    <a:pt x="121" y="171"/>
                  </a:lnTo>
                  <a:lnTo>
                    <a:pt x="130" y="196"/>
                  </a:lnTo>
                  <a:lnTo>
                    <a:pt x="139" y="222"/>
                  </a:lnTo>
                  <a:lnTo>
                    <a:pt x="139" y="222"/>
                  </a:lnTo>
                  <a:lnTo>
                    <a:pt x="142" y="227"/>
                  </a:lnTo>
                  <a:lnTo>
                    <a:pt x="144" y="231"/>
                  </a:lnTo>
                  <a:lnTo>
                    <a:pt x="148" y="235"/>
                  </a:lnTo>
                  <a:lnTo>
                    <a:pt x="152" y="238"/>
                  </a:lnTo>
                  <a:lnTo>
                    <a:pt x="157" y="239"/>
                  </a:lnTo>
                  <a:lnTo>
                    <a:pt x="163" y="239"/>
                  </a:lnTo>
                  <a:lnTo>
                    <a:pt x="168" y="238"/>
                  </a:lnTo>
                  <a:lnTo>
                    <a:pt x="173" y="236"/>
                  </a:lnTo>
                  <a:lnTo>
                    <a:pt x="173" y="236"/>
                  </a:lnTo>
                  <a:lnTo>
                    <a:pt x="181" y="230"/>
                  </a:lnTo>
                  <a:lnTo>
                    <a:pt x="185" y="222"/>
                  </a:lnTo>
                  <a:lnTo>
                    <a:pt x="187" y="214"/>
                  </a:lnTo>
                  <a:lnTo>
                    <a:pt x="190" y="205"/>
                  </a:lnTo>
                  <a:lnTo>
                    <a:pt x="190" y="205"/>
                  </a:lnTo>
                  <a:lnTo>
                    <a:pt x="189" y="197"/>
                  </a:lnTo>
                  <a:lnTo>
                    <a:pt x="186" y="191"/>
                  </a:lnTo>
                  <a:lnTo>
                    <a:pt x="181" y="187"/>
                  </a:lnTo>
                  <a:lnTo>
                    <a:pt x="174" y="184"/>
                  </a:lnTo>
                  <a:lnTo>
                    <a:pt x="174" y="18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 sz="2400"/>
            </a:p>
          </p:txBody>
        </p:sp>
        <p:sp>
          <p:nvSpPr>
            <p:cNvPr id="158" name="Freeform 868"/>
            <p:cNvSpPr/>
            <p:nvPr/>
          </p:nvSpPr>
          <p:spPr bwMode="auto">
            <a:xfrm>
              <a:off x="4421188" y="3222626"/>
              <a:ext cx="46038" cy="36513"/>
            </a:xfrm>
            <a:custGeom>
              <a:cxnLst>
                <a:cxn ang="0">
                  <a:pos x="102" y="49"/>
                </a:cxn>
                <a:cxn ang="0">
                  <a:pos x="102" y="49"/>
                </a:cxn>
                <a:cxn ang="0">
                  <a:pos x="94" y="45"/>
                </a:cxn>
                <a:cxn ang="0">
                  <a:pos x="86" y="41"/>
                </a:cxn>
                <a:cxn ang="0">
                  <a:pos x="71" y="30"/>
                </a:cxn>
                <a:cxn ang="0">
                  <a:pos x="54" y="15"/>
                </a:cxn>
                <a:cxn ang="0">
                  <a:pos x="38" y="0"/>
                </a:cxn>
                <a:cxn ang="0">
                  <a:pos x="38" y="0"/>
                </a:cxn>
                <a:cxn ang="0">
                  <a:pos x="0" y="24"/>
                </a:cxn>
                <a:cxn ang="0">
                  <a:pos x="0" y="24"/>
                </a:cxn>
                <a:cxn ang="0">
                  <a:pos x="9" y="31"/>
                </a:cxn>
                <a:cxn ang="0">
                  <a:pos x="9" y="31"/>
                </a:cxn>
                <a:cxn ang="0">
                  <a:pos x="21" y="39"/>
                </a:cxn>
                <a:cxn ang="0">
                  <a:pos x="30" y="47"/>
                </a:cxn>
                <a:cxn ang="0">
                  <a:pos x="48" y="65"/>
                </a:cxn>
                <a:cxn ang="0">
                  <a:pos x="58" y="74"/>
                </a:cxn>
                <a:cxn ang="0">
                  <a:pos x="67" y="81"/>
                </a:cxn>
                <a:cxn ang="0">
                  <a:pos x="79" y="87"/>
                </a:cxn>
                <a:cxn ang="0">
                  <a:pos x="90" y="92"/>
                </a:cxn>
                <a:cxn ang="0">
                  <a:pos x="90" y="92"/>
                </a:cxn>
                <a:cxn ang="0">
                  <a:pos x="96" y="94"/>
                </a:cxn>
                <a:cxn ang="0">
                  <a:pos x="101" y="94"/>
                </a:cxn>
                <a:cxn ang="0">
                  <a:pos x="105" y="92"/>
                </a:cxn>
                <a:cxn ang="0">
                  <a:pos x="109" y="91"/>
                </a:cxn>
                <a:cxn ang="0">
                  <a:pos x="111" y="89"/>
                </a:cxn>
                <a:cxn ang="0">
                  <a:pos x="114" y="85"/>
                </a:cxn>
                <a:cxn ang="0">
                  <a:pos x="118" y="77"/>
                </a:cxn>
                <a:cxn ang="0">
                  <a:pos x="119" y="69"/>
                </a:cxn>
                <a:cxn ang="0">
                  <a:pos x="118" y="64"/>
                </a:cxn>
                <a:cxn ang="0">
                  <a:pos x="116" y="60"/>
                </a:cxn>
                <a:cxn ang="0">
                  <a:pos x="114" y="57"/>
                </a:cxn>
                <a:cxn ang="0">
                  <a:pos x="111" y="53"/>
                </a:cxn>
                <a:cxn ang="0">
                  <a:pos x="107" y="51"/>
                </a:cxn>
                <a:cxn ang="0">
                  <a:pos x="102" y="49"/>
                </a:cxn>
                <a:cxn ang="0">
                  <a:pos x="102" y="49"/>
                </a:cxn>
              </a:cxnLst>
              <a:rect b="b" l="0" r="r" t="0"/>
              <a:pathLst>
                <a:path h="94" w="119">
                  <a:moveTo>
                    <a:pt x="102" y="49"/>
                  </a:moveTo>
                  <a:lnTo>
                    <a:pt x="102" y="49"/>
                  </a:lnTo>
                  <a:lnTo>
                    <a:pt x="94" y="45"/>
                  </a:lnTo>
                  <a:lnTo>
                    <a:pt x="86" y="41"/>
                  </a:lnTo>
                  <a:lnTo>
                    <a:pt x="71" y="30"/>
                  </a:lnTo>
                  <a:lnTo>
                    <a:pt x="54" y="15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9" y="31"/>
                  </a:lnTo>
                  <a:lnTo>
                    <a:pt x="9" y="31"/>
                  </a:lnTo>
                  <a:lnTo>
                    <a:pt x="21" y="39"/>
                  </a:lnTo>
                  <a:lnTo>
                    <a:pt x="30" y="47"/>
                  </a:lnTo>
                  <a:lnTo>
                    <a:pt x="48" y="65"/>
                  </a:lnTo>
                  <a:lnTo>
                    <a:pt x="58" y="74"/>
                  </a:lnTo>
                  <a:lnTo>
                    <a:pt x="67" y="81"/>
                  </a:lnTo>
                  <a:lnTo>
                    <a:pt x="79" y="87"/>
                  </a:lnTo>
                  <a:lnTo>
                    <a:pt x="90" y="92"/>
                  </a:lnTo>
                  <a:lnTo>
                    <a:pt x="90" y="92"/>
                  </a:lnTo>
                  <a:lnTo>
                    <a:pt x="96" y="94"/>
                  </a:lnTo>
                  <a:lnTo>
                    <a:pt x="101" y="94"/>
                  </a:lnTo>
                  <a:lnTo>
                    <a:pt x="105" y="92"/>
                  </a:lnTo>
                  <a:lnTo>
                    <a:pt x="109" y="91"/>
                  </a:lnTo>
                  <a:lnTo>
                    <a:pt x="111" y="89"/>
                  </a:lnTo>
                  <a:lnTo>
                    <a:pt x="114" y="85"/>
                  </a:lnTo>
                  <a:lnTo>
                    <a:pt x="118" y="77"/>
                  </a:lnTo>
                  <a:lnTo>
                    <a:pt x="119" y="69"/>
                  </a:lnTo>
                  <a:lnTo>
                    <a:pt x="118" y="64"/>
                  </a:lnTo>
                  <a:lnTo>
                    <a:pt x="116" y="60"/>
                  </a:lnTo>
                  <a:lnTo>
                    <a:pt x="114" y="57"/>
                  </a:lnTo>
                  <a:lnTo>
                    <a:pt x="111" y="53"/>
                  </a:lnTo>
                  <a:lnTo>
                    <a:pt x="107" y="51"/>
                  </a:lnTo>
                  <a:lnTo>
                    <a:pt x="102" y="49"/>
                  </a:lnTo>
                  <a:lnTo>
                    <a:pt x="102" y="49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 sz="2400"/>
            </a:p>
          </p:txBody>
        </p:sp>
        <p:sp>
          <p:nvSpPr>
            <p:cNvPr id="159" name="Freeform 869"/>
            <p:cNvSpPr>
              <a:spLocks noEditPoints="1"/>
            </p:cNvSpPr>
            <p:nvPr/>
          </p:nvSpPr>
          <p:spPr bwMode="auto">
            <a:xfrm>
              <a:off x="4148138" y="3128963"/>
              <a:ext cx="312738" cy="266700"/>
            </a:xfrm>
            <a:custGeom>
              <a:cxnLst>
                <a:cxn ang="0">
                  <a:pos x="764" y="150"/>
                </a:cxn>
                <a:cxn ang="0">
                  <a:pos x="758" y="142"/>
                </a:cxn>
                <a:cxn ang="0">
                  <a:pos x="713" y="99"/>
                </a:cxn>
                <a:cxn ang="0">
                  <a:pos x="638" y="37"/>
                </a:cxn>
                <a:cxn ang="0">
                  <a:pos x="603" y="6"/>
                </a:cxn>
                <a:cxn ang="0">
                  <a:pos x="587" y="2"/>
                </a:cxn>
                <a:cxn ang="0">
                  <a:pos x="570" y="2"/>
                </a:cxn>
                <a:cxn ang="0">
                  <a:pos x="542" y="23"/>
                </a:cxn>
                <a:cxn ang="0">
                  <a:pos x="433" y="108"/>
                </a:cxn>
                <a:cxn ang="0">
                  <a:pos x="308" y="201"/>
                </a:cxn>
                <a:cxn ang="0">
                  <a:pos x="227" y="256"/>
                </a:cxn>
                <a:cxn ang="0">
                  <a:pos x="120" y="345"/>
                </a:cxn>
                <a:cxn ang="0">
                  <a:pos x="31" y="411"/>
                </a:cxn>
                <a:cxn ang="0">
                  <a:pos x="1" y="451"/>
                </a:cxn>
                <a:cxn ang="0">
                  <a:pos x="4" y="469"/>
                </a:cxn>
                <a:cxn ang="0">
                  <a:pos x="9" y="482"/>
                </a:cxn>
                <a:cxn ang="0">
                  <a:pos x="30" y="515"/>
                </a:cxn>
                <a:cxn ang="0">
                  <a:pos x="64" y="558"/>
                </a:cxn>
                <a:cxn ang="0">
                  <a:pos x="109" y="613"/>
                </a:cxn>
                <a:cxn ang="0">
                  <a:pos x="137" y="639"/>
                </a:cxn>
                <a:cxn ang="0">
                  <a:pos x="143" y="650"/>
                </a:cxn>
                <a:cxn ang="0">
                  <a:pos x="153" y="665"/>
                </a:cxn>
                <a:cxn ang="0">
                  <a:pos x="171" y="670"/>
                </a:cxn>
                <a:cxn ang="0">
                  <a:pos x="191" y="659"/>
                </a:cxn>
                <a:cxn ang="0">
                  <a:pos x="283" y="584"/>
                </a:cxn>
                <a:cxn ang="0">
                  <a:pos x="336" y="549"/>
                </a:cxn>
                <a:cxn ang="0">
                  <a:pos x="366" y="520"/>
                </a:cxn>
                <a:cxn ang="0">
                  <a:pos x="422" y="477"/>
                </a:cxn>
                <a:cxn ang="0">
                  <a:pos x="525" y="406"/>
                </a:cxn>
                <a:cxn ang="0">
                  <a:pos x="658" y="303"/>
                </a:cxn>
                <a:cxn ang="0">
                  <a:pos x="726" y="258"/>
                </a:cxn>
                <a:cxn ang="0">
                  <a:pos x="773" y="215"/>
                </a:cxn>
                <a:cxn ang="0">
                  <a:pos x="784" y="176"/>
                </a:cxn>
                <a:cxn ang="0">
                  <a:pos x="765" y="150"/>
                </a:cxn>
                <a:cxn ang="0">
                  <a:pos x="723" y="202"/>
                </a:cxn>
                <a:cxn ang="0">
                  <a:pos x="694" y="217"/>
                </a:cxn>
                <a:cxn ang="0">
                  <a:pos x="631" y="269"/>
                </a:cxn>
                <a:cxn ang="0">
                  <a:pos x="576" y="308"/>
                </a:cxn>
                <a:cxn ang="0">
                  <a:pos x="491" y="372"/>
                </a:cxn>
                <a:cxn ang="0">
                  <a:pos x="380" y="449"/>
                </a:cxn>
                <a:cxn ang="0">
                  <a:pos x="226" y="575"/>
                </a:cxn>
                <a:cxn ang="0">
                  <a:pos x="168" y="609"/>
                </a:cxn>
                <a:cxn ang="0">
                  <a:pos x="104" y="536"/>
                </a:cxn>
                <a:cxn ang="0">
                  <a:pos x="57" y="479"/>
                </a:cxn>
                <a:cxn ang="0">
                  <a:pos x="47" y="460"/>
                </a:cxn>
                <a:cxn ang="0">
                  <a:pos x="62" y="443"/>
                </a:cxn>
                <a:cxn ang="0">
                  <a:pos x="100" y="419"/>
                </a:cxn>
                <a:cxn ang="0">
                  <a:pos x="205" y="333"/>
                </a:cxn>
                <a:cxn ang="0">
                  <a:pos x="320" y="249"/>
                </a:cxn>
                <a:cxn ang="0">
                  <a:pos x="421" y="180"/>
                </a:cxn>
                <a:cxn ang="0">
                  <a:pos x="480" y="126"/>
                </a:cxn>
                <a:cxn ang="0">
                  <a:pos x="582" y="53"/>
                </a:cxn>
                <a:cxn ang="0">
                  <a:pos x="658" y="108"/>
                </a:cxn>
                <a:cxn ang="0">
                  <a:pos x="732" y="184"/>
                </a:cxn>
                <a:cxn ang="0">
                  <a:pos x="737" y="190"/>
                </a:cxn>
                <a:cxn ang="0">
                  <a:pos x="727" y="198"/>
                </a:cxn>
              </a:cxnLst>
              <a:rect b="b" l="0" r="r" t="0"/>
              <a:pathLst>
                <a:path h="670" w="786">
                  <a:moveTo>
                    <a:pt x="765" y="150"/>
                  </a:moveTo>
                  <a:lnTo>
                    <a:pt x="765" y="150"/>
                  </a:lnTo>
                  <a:lnTo>
                    <a:pt x="761" y="145"/>
                  </a:lnTo>
                  <a:lnTo>
                    <a:pt x="764" y="150"/>
                  </a:lnTo>
                  <a:lnTo>
                    <a:pt x="764" y="150"/>
                  </a:lnTo>
                  <a:lnTo>
                    <a:pt x="762" y="149"/>
                  </a:lnTo>
                  <a:lnTo>
                    <a:pt x="762" y="149"/>
                  </a:lnTo>
                  <a:lnTo>
                    <a:pt x="758" y="142"/>
                  </a:lnTo>
                  <a:lnTo>
                    <a:pt x="753" y="136"/>
                  </a:lnTo>
                  <a:lnTo>
                    <a:pt x="739" y="121"/>
                  </a:lnTo>
                  <a:lnTo>
                    <a:pt x="724" y="109"/>
                  </a:lnTo>
                  <a:lnTo>
                    <a:pt x="713" y="99"/>
                  </a:lnTo>
                  <a:lnTo>
                    <a:pt x="713" y="99"/>
                  </a:lnTo>
                  <a:lnTo>
                    <a:pt x="689" y="75"/>
                  </a:lnTo>
                  <a:lnTo>
                    <a:pt x="664" y="56"/>
                  </a:lnTo>
                  <a:lnTo>
                    <a:pt x="638" y="37"/>
                  </a:lnTo>
                  <a:lnTo>
                    <a:pt x="612" y="19"/>
                  </a:lnTo>
                  <a:lnTo>
                    <a:pt x="612" y="19"/>
                  </a:lnTo>
                  <a:lnTo>
                    <a:pt x="608" y="11"/>
                  </a:lnTo>
                  <a:lnTo>
                    <a:pt x="603" y="6"/>
                  </a:lnTo>
                  <a:lnTo>
                    <a:pt x="595" y="2"/>
                  </a:lnTo>
                  <a:lnTo>
                    <a:pt x="591" y="2"/>
                  </a:lnTo>
                  <a:lnTo>
                    <a:pt x="587" y="2"/>
                  </a:lnTo>
                  <a:lnTo>
                    <a:pt x="587" y="2"/>
                  </a:lnTo>
                  <a:lnTo>
                    <a:pt x="582" y="1"/>
                  </a:lnTo>
                  <a:lnTo>
                    <a:pt x="578" y="0"/>
                  </a:lnTo>
                  <a:lnTo>
                    <a:pt x="574" y="1"/>
                  </a:lnTo>
                  <a:lnTo>
                    <a:pt x="570" y="2"/>
                  </a:lnTo>
                  <a:lnTo>
                    <a:pt x="563" y="6"/>
                  </a:lnTo>
                  <a:lnTo>
                    <a:pt x="559" y="14"/>
                  </a:lnTo>
                  <a:lnTo>
                    <a:pt x="559" y="14"/>
                  </a:lnTo>
                  <a:lnTo>
                    <a:pt x="542" y="23"/>
                  </a:lnTo>
                  <a:lnTo>
                    <a:pt x="525" y="34"/>
                  </a:lnTo>
                  <a:lnTo>
                    <a:pt x="493" y="58"/>
                  </a:lnTo>
                  <a:lnTo>
                    <a:pt x="463" y="83"/>
                  </a:lnTo>
                  <a:lnTo>
                    <a:pt x="433" y="108"/>
                  </a:lnTo>
                  <a:lnTo>
                    <a:pt x="433" y="108"/>
                  </a:lnTo>
                  <a:lnTo>
                    <a:pt x="393" y="141"/>
                  </a:lnTo>
                  <a:lnTo>
                    <a:pt x="351" y="172"/>
                  </a:lnTo>
                  <a:lnTo>
                    <a:pt x="308" y="201"/>
                  </a:lnTo>
                  <a:lnTo>
                    <a:pt x="265" y="230"/>
                  </a:lnTo>
                  <a:lnTo>
                    <a:pt x="265" y="230"/>
                  </a:lnTo>
                  <a:lnTo>
                    <a:pt x="246" y="241"/>
                  </a:lnTo>
                  <a:lnTo>
                    <a:pt x="227" y="256"/>
                  </a:lnTo>
                  <a:lnTo>
                    <a:pt x="191" y="285"/>
                  </a:lnTo>
                  <a:lnTo>
                    <a:pt x="155" y="315"/>
                  </a:lnTo>
                  <a:lnTo>
                    <a:pt x="120" y="345"/>
                  </a:lnTo>
                  <a:lnTo>
                    <a:pt x="120" y="345"/>
                  </a:lnTo>
                  <a:lnTo>
                    <a:pt x="99" y="362"/>
                  </a:lnTo>
                  <a:lnTo>
                    <a:pt x="77" y="379"/>
                  </a:lnTo>
                  <a:lnTo>
                    <a:pt x="31" y="411"/>
                  </a:lnTo>
                  <a:lnTo>
                    <a:pt x="31" y="411"/>
                  </a:lnTo>
                  <a:lnTo>
                    <a:pt x="21" y="419"/>
                  </a:lnTo>
                  <a:lnTo>
                    <a:pt x="13" y="428"/>
                  </a:lnTo>
                  <a:lnTo>
                    <a:pt x="6" y="439"/>
                  </a:lnTo>
                  <a:lnTo>
                    <a:pt x="1" y="451"/>
                  </a:lnTo>
                  <a:lnTo>
                    <a:pt x="1" y="451"/>
                  </a:lnTo>
                  <a:lnTo>
                    <a:pt x="0" y="459"/>
                  </a:lnTo>
                  <a:lnTo>
                    <a:pt x="1" y="464"/>
                  </a:lnTo>
                  <a:lnTo>
                    <a:pt x="4" y="469"/>
                  </a:lnTo>
                  <a:lnTo>
                    <a:pt x="7" y="473"/>
                  </a:lnTo>
                  <a:lnTo>
                    <a:pt x="7" y="473"/>
                  </a:lnTo>
                  <a:lnTo>
                    <a:pt x="7" y="478"/>
                  </a:lnTo>
                  <a:lnTo>
                    <a:pt x="9" y="482"/>
                  </a:lnTo>
                  <a:lnTo>
                    <a:pt x="9" y="482"/>
                  </a:lnTo>
                  <a:lnTo>
                    <a:pt x="13" y="491"/>
                  </a:lnTo>
                  <a:lnTo>
                    <a:pt x="18" y="499"/>
                  </a:lnTo>
                  <a:lnTo>
                    <a:pt x="30" y="515"/>
                  </a:lnTo>
                  <a:lnTo>
                    <a:pt x="30" y="515"/>
                  </a:lnTo>
                  <a:lnTo>
                    <a:pt x="45" y="537"/>
                  </a:lnTo>
                  <a:lnTo>
                    <a:pt x="55" y="548"/>
                  </a:lnTo>
                  <a:lnTo>
                    <a:pt x="64" y="558"/>
                  </a:lnTo>
                  <a:lnTo>
                    <a:pt x="64" y="558"/>
                  </a:lnTo>
                  <a:lnTo>
                    <a:pt x="75" y="570"/>
                  </a:lnTo>
                  <a:lnTo>
                    <a:pt x="87" y="584"/>
                  </a:lnTo>
                  <a:lnTo>
                    <a:pt x="109" y="613"/>
                  </a:lnTo>
                  <a:lnTo>
                    <a:pt x="109" y="613"/>
                  </a:lnTo>
                  <a:lnTo>
                    <a:pt x="117" y="619"/>
                  </a:lnTo>
                  <a:lnTo>
                    <a:pt x="126" y="630"/>
                  </a:lnTo>
                  <a:lnTo>
                    <a:pt x="137" y="639"/>
                  </a:lnTo>
                  <a:lnTo>
                    <a:pt x="140" y="643"/>
                  </a:lnTo>
                  <a:lnTo>
                    <a:pt x="142" y="646"/>
                  </a:lnTo>
                  <a:lnTo>
                    <a:pt x="142" y="646"/>
                  </a:lnTo>
                  <a:lnTo>
                    <a:pt x="143" y="650"/>
                  </a:lnTo>
                  <a:lnTo>
                    <a:pt x="146" y="653"/>
                  </a:lnTo>
                  <a:lnTo>
                    <a:pt x="146" y="653"/>
                  </a:lnTo>
                  <a:lnTo>
                    <a:pt x="149" y="660"/>
                  </a:lnTo>
                  <a:lnTo>
                    <a:pt x="153" y="665"/>
                  </a:lnTo>
                  <a:lnTo>
                    <a:pt x="159" y="669"/>
                  </a:lnTo>
                  <a:lnTo>
                    <a:pt x="167" y="670"/>
                  </a:lnTo>
                  <a:lnTo>
                    <a:pt x="171" y="670"/>
                  </a:lnTo>
                  <a:lnTo>
                    <a:pt x="171" y="670"/>
                  </a:lnTo>
                  <a:lnTo>
                    <a:pt x="178" y="669"/>
                  </a:lnTo>
                  <a:lnTo>
                    <a:pt x="184" y="667"/>
                  </a:lnTo>
                  <a:lnTo>
                    <a:pt x="188" y="663"/>
                  </a:lnTo>
                  <a:lnTo>
                    <a:pt x="191" y="659"/>
                  </a:lnTo>
                  <a:lnTo>
                    <a:pt x="191" y="659"/>
                  </a:lnTo>
                  <a:lnTo>
                    <a:pt x="214" y="640"/>
                  </a:lnTo>
                  <a:lnTo>
                    <a:pt x="238" y="622"/>
                  </a:lnTo>
                  <a:lnTo>
                    <a:pt x="283" y="584"/>
                  </a:lnTo>
                  <a:lnTo>
                    <a:pt x="283" y="584"/>
                  </a:lnTo>
                  <a:lnTo>
                    <a:pt x="300" y="572"/>
                  </a:lnTo>
                  <a:lnTo>
                    <a:pt x="317" y="561"/>
                  </a:lnTo>
                  <a:lnTo>
                    <a:pt x="336" y="549"/>
                  </a:lnTo>
                  <a:lnTo>
                    <a:pt x="344" y="542"/>
                  </a:lnTo>
                  <a:lnTo>
                    <a:pt x="350" y="536"/>
                  </a:lnTo>
                  <a:lnTo>
                    <a:pt x="350" y="536"/>
                  </a:lnTo>
                  <a:lnTo>
                    <a:pt x="366" y="520"/>
                  </a:lnTo>
                  <a:lnTo>
                    <a:pt x="384" y="504"/>
                  </a:lnTo>
                  <a:lnTo>
                    <a:pt x="404" y="489"/>
                  </a:lnTo>
                  <a:lnTo>
                    <a:pt x="422" y="477"/>
                  </a:lnTo>
                  <a:lnTo>
                    <a:pt x="422" y="477"/>
                  </a:lnTo>
                  <a:lnTo>
                    <a:pt x="440" y="466"/>
                  </a:lnTo>
                  <a:lnTo>
                    <a:pt x="459" y="456"/>
                  </a:lnTo>
                  <a:lnTo>
                    <a:pt x="493" y="431"/>
                  </a:lnTo>
                  <a:lnTo>
                    <a:pt x="525" y="406"/>
                  </a:lnTo>
                  <a:lnTo>
                    <a:pt x="558" y="379"/>
                  </a:lnTo>
                  <a:lnTo>
                    <a:pt x="591" y="353"/>
                  </a:lnTo>
                  <a:lnTo>
                    <a:pt x="624" y="326"/>
                  </a:lnTo>
                  <a:lnTo>
                    <a:pt x="658" y="303"/>
                  </a:lnTo>
                  <a:lnTo>
                    <a:pt x="692" y="281"/>
                  </a:lnTo>
                  <a:lnTo>
                    <a:pt x="692" y="281"/>
                  </a:lnTo>
                  <a:lnTo>
                    <a:pt x="706" y="272"/>
                  </a:lnTo>
                  <a:lnTo>
                    <a:pt x="726" y="258"/>
                  </a:lnTo>
                  <a:lnTo>
                    <a:pt x="745" y="241"/>
                  </a:lnTo>
                  <a:lnTo>
                    <a:pt x="756" y="234"/>
                  </a:lnTo>
                  <a:lnTo>
                    <a:pt x="765" y="224"/>
                  </a:lnTo>
                  <a:lnTo>
                    <a:pt x="773" y="215"/>
                  </a:lnTo>
                  <a:lnTo>
                    <a:pt x="779" y="205"/>
                  </a:lnTo>
                  <a:lnTo>
                    <a:pt x="783" y="196"/>
                  </a:lnTo>
                  <a:lnTo>
                    <a:pt x="786" y="187"/>
                  </a:lnTo>
                  <a:lnTo>
                    <a:pt x="784" y="176"/>
                  </a:lnTo>
                  <a:lnTo>
                    <a:pt x="783" y="172"/>
                  </a:lnTo>
                  <a:lnTo>
                    <a:pt x="782" y="167"/>
                  </a:lnTo>
                  <a:lnTo>
                    <a:pt x="775" y="159"/>
                  </a:lnTo>
                  <a:lnTo>
                    <a:pt x="765" y="150"/>
                  </a:lnTo>
                  <a:lnTo>
                    <a:pt x="765" y="150"/>
                  </a:lnTo>
                  <a:close/>
                  <a:moveTo>
                    <a:pt x="727" y="198"/>
                  </a:moveTo>
                  <a:lnTo>
                    <a:pt x="727" y="198"/>
                  </a:lnTo>
                  <a:lnTo>
                    <a:pt x="723" y="202"/>
                  </a:lnTo>
                  <a:lnTo>
                    <a:pt x="719" y="205"/>
                  </a:lnTo>
                  <a:lnTo>
                    <a:pt x="707" y="209"/>
                  </a:lnTo>
                  <a:lnTo>
                    <a:pt x="707" y="209"/>
                  </a:lnTo>
                  <a:lnTo>
                    <a:pt x="694" y="217"/>
                  </a:lnTo>
                  <a:lnTo>
                    <a:pt x="681" y="226"/>
                  </a:lnTo>
                  <a:lnTo>
                    <a:pt x="668" y="236"/>
                  </a:lnTo>
                  <a:lnTo>
                    <a:pt x="656" y="248"/>
                  </a:lnTo>
                  <a:lnTo>
                    <a:pt x="631" y="269"/>
                  </a:lnTo>
                  <a:lnTo>
                    <a:pt x="618" y="279"/>
                  </a:lnTo>
                  <a:lnTo>
                    <a:pt x="605" y="289"/>
                  </a:lnTo>
                  <a:lnTo>
                    <a:pt x="605" y="289"/>
                  </a:lnTo>
                  <a:lnTo>
                    <a:pt x="576" y="308"/>
                  </a:lnTo>
                  <a:lnTo>
                    <a:pt x="548" y="329"/>
                  </a:lnTo>
                  <a:lnTo>
                    <a:pt x="519" y="351"/>
                  </a:lnTo>
                  <a:lnTo>
                    <a:pt x="491" y="372"/>
                  </a:lnTo>
                  <a:lnTo>
                    <a:pt x="491" y="372"/>
                  </a:lnTo>
                  <a:lnTo>
                    <a:pt x="463" y="392"/>
                  </a:lnTo>
                  <a:lnTo>
                    <a:pt x="435" y="410"/>
                  </a:lnTo>
                  <a:lnTo>
                    <a:pt x="406" y="430"/>
                  </a:lnTo>
                  <a:lnTo>
                    <a:pt x="380" y="449"/>
                  </a:lnTo>
                  <a:lnTo>
                    <a:pt x="380" y="449"/>
                  </a:lnTo>
                  <a:lnTo>
                    <a:pt x="328" y="491"/>
                  </a:lnTo>
                  <a:lnTo>
                    <a:pt x="277" y="533"/>
                  </a:lnTo>
                  <a:lnTo>
                    <a:pt x="226" y="575"/>
                  </a:lnTo>
                  <a:lnTo>
                    <a:pt x="174" y="616"/>
                  </a:lnTo>
                  <a:lnTo>
                    <a:pt x="174" y="616"/>
                  </a:lnTo>
                  <a:lnTo>
                    <a:pt x="168" y="609"/>
                  </a:lnTo>
                  <a:lnTo>
                    <a:pt x="168" y="609"/>
                  </a:lnTo>
                  <a:lnTo>
                    <a:pt x="147" y="585"/>
                  </a:lnTo>
                  <a:lnTo>
                    <a:pt x="126" y="561"/>
                  </a:lnTo>
                  <a:lnTo>
                    <a:pt x="126" y="561"/>
                  </a:lnTo>
                  <a:lnTo>
                    <a:pt x="104" y="536"/>
                  </a:lnTo>
                  <a:lnTo>
                    <a:pt x="82" y="511"/>
                  </a:lnTo>
                  <a:lnTo>
                    <a:pt x="82" y="511"/>
                  </a:lnTo>
                  <a:lnTo>
                    <a:pt x="66" y="491"/>
                  </a:lnTo>
                  <a:lnTo>
                    <a:pt x="57" y="479"/>
                  </a:lnTo>
                  <a:lnTo>
                    <a:pt x="52" y="470"/>
                  </a:lnTo>
                  <a:lnTo>
                    <a:pt x="52" y="470"/>
                  </a:lnTo>
                  <a:lnTo>
                    <a:pt x="49" y="465"/>
                  </a:lnTo>
                  <a:lnTo>
                    <a:pt x="47" y="460"/>
                  </a:lnTo>
                  <a:lnTo>
                    <a:pt x="47" y="460"/>
                  </a:lnTo>
                  <a:lnTo>
                    <a:pt x="51" y="455"/>
                  </a:lnTo>
                  <a:lnTo>
                    <a:pt x="56" y="448"/>
                  </a:lnTo>
                  <a:lnTo>
                    <a:pt x="62" y="443"/>
                  </a:lnTo>
                  <a:lnTo>
                    <a:pt x="70" y="438"/>
                  </a:lnTo>
                  <a:lnTo>
                    <a:pt x="87" y="428"/>
                  </a:lnTo>
                  <a:lnTo>
                    <a:pt x="100" y="419"/>
                  </a:lnTo>
                  <a:lnTo>
                    <a:pt x="100" y="419"/>
                  </a:lnTo>
                  <a:lnTo>
                    <a:pt x="134" y="392"/>
                  </a:lnTo>
                  <a:lnTo>
                    <a:pt x="168" y="363"/>
                  </a:lnTo>
                  <a:lnTo>
                    <a:pt x="168" y="363"/>
                  </a:lnTo>
                  <a:lnTo>
                    <a:pt x="205" y="333"/>
                  </a:lnTo>
                  <a:lnTo>
                    <a:pt x="242" y="303"/>
                  </a:lnTo>
                  <a:lnTo>
                    <a:pt x="280" y="274"/>
                  </a:lnTo>
                  <a:lnTo>
                    <a:pt x="299" y="261"/>
                  </a:lnTo>
                  <a:lnTo>
                    <a:pt x="320" y="249"/>
                  </a:lnTo>
                  <a:lnTo>
                    <a:pt x="320" y="249"/>
                  </a:lnTo>
                  <a:lnTo>
                    <a:pt x="354" y="227"/>
                  </a:lnTo>
                  <a:lnTo>
                    <a:pt x="388" y="205"/>
                  </a:lnTo>
                  <a:lnTo>
                    <a:pt x="421" y="180"/>
                  </a:lnTo>
                  <a:lnTo>
                    <a:pt x="437" y="167"/>
                  </a:lnTo>
                  <a:lnTo>
                    <a:pt x="451" y="153"/>
                  </a:lnTo>
                  <a:lnTo>
                    <a:pt x="451" y="153"/>
                  </a:lnTo>
                  <a:lnTo>
                    <a:pt x="480" y="126"/>
                  </a:lnTo>
                  <a:lnTo>
                    <a:pt x="512" y="99"/>
                  </a:lnTo>
                  <a:lnTo>
                    <a:pt x="546" y="74"/>
                  </a:lnTo>
                  <a:lnTo>
                    <a:pt x="565" y="64"/>
                  </a:lnTo>
                  <a:lnTo>
                    <a:pt x="582" y="53"/>
                  </a:lnTo>
                  <a:lnTo>
                    <a:pt x="582" y="53"/>
                  </a:lnTo>
                  <a:lnTo>
                    <a:pt x="608" y="70"/>
                  </a:lnTo>
                  <a:lnTo>
                    <a:pt x="633" y="88"/>
                  </a:lnTo>
                  <a:lnTo>
                    <a:pt x="658" y="108"/>
                  </a:lnTo>
                  <a:lnTo>
                    <a:pt x="669" y="120"/>
                  </a:lnTo>
                  <a:lnTo>
                    <a:pt x="680" y="132"/>
                  </a:lnTo>
                  <a:lnTo>
                    <a:pt x="680" y="132"/>
                  </a:lnTo>
                  <a:lnTo>
                    <a:pt x="732" y="184"/>
                  </a:lnTo>
                  <a:lnTo>
                    <a:pt x="732" y="184"/>
                  </a:lnTo>
                  <a:lnTo>
                    <a:pt x="739" y="189"/>
                  </a:lnTo>
                  <a:lnTo>
                    <a:pt x="739" y="190"/>
                  </a:lnTo>
                  <a:lnTo>
                    <a:pt x="737" y="190"/>
                  </a:lnTo>
                  <a:lnTo>
                    <a:pt x="733" y="192"/>
                  </a:lnTo>
                  <a:lnTo>
                    <a:pt x="730" y="194"/>
                  </a:lnTo>
                  <a:lnTo>
                    <a:pt x="727" y="198"/>
                  </a:lnTo>
                  <a:lnTo>
                    <a:pt x="727" y="198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 sz="2400"/>
            </a:p>
          </p:txBody>
        </p:sp>
        <p:sp>
          <p:nvSpPr>
            <p:cNvPr id="160" name="Freeform 870"/>
            <p:cNvSpPr>
              <a:spLocks noEditPoints="1"/>
            </p:cNvSpPr>
            <p:nvPr/>
          </p:nvSpPr>
          <p:spPr bwMode="auto">
            <a:xfrm>
              <a:off x="4635501" y="3128963"/>
              <a:ext cx="311150" cy="266700"/>
            </a:xfrm>
            <a:custGeom>
              <a:cxnLst>
                <a:cxn ang="0">
                  <a:pos x="162" y="326"/>
                </a:cxn>
                <a:cxn ang="0">
                  <a:pos x="293" y="431"/>
                </a:cxn>
                <a:cxn ang="0">
                  <a:pos x="364" y="477"/>
                </a:cxn>
                <a:cxn ang="0">
                  <a:pos x="436" y="536"/>
                </a:cxn>
                <a:cxn ang="0">
                  <a:pos x="469" y="561"/>
                </a:cxn>
                <a:cxn ang="0">
                  <a:pos x="548" y="622"/>
                </a:cxn>
                <a:cxn ang="0">
                  <a:pos x="598" y="663"/>
                </a:cxn>
                <a:cxn ang="0">
                  <a:pos x="619" y="670"/>
                </a:cxn>
                <a:cxn ang="0">
                  <a:pos x="637" y="660"/>
                </a:cxn>
                <a:cxn ang="0">
                  <a:pos x="644" y="646"/>
                </a:cxn>
                <a:cxn ang="0">
                  <a:pos x="660" y="630"/>
                </a:cxn>
                <a:cxn ang="0">
                  <a:pos x="699" y="584"/>
                </a:cxn>
                <a:cxn ang="0">
                  <a:pos x="732" y="548"/>
                </a:cxn>
                <a:cxn ang="0">
                  <a:pos x="768" y="499"/>
                </a:cxn>
                <a:cxn ang="0">
                  <a:pos x="779" y="478"/>
                </a:cxn>
                <a:cxn ang="0">
                  <a:pos x="785" y="464"/>
                </a:cxn>
                <a:cxn ang="0">
                  <a:pos x="781" y="439"/>
                </a:cxn>
                <a:cxn ang="0">
                  <a:pos x="755" y="411"/>
                </a:cxn>
                <a:cxn ang="0">
                  <a:pos x="666" y="345"/>
                </a:cxn>
                <a:cxn ang="0">
                  <a:pos x="541" y="241"/>
                </a:cxn>
                <a:cxn ang="0">
                  <a:pos x="435" y="172"/>
                </a:cxn>
                <a:cxn ang="0">
                  <a:pos x="323" y="83"/>
                </a:cxn>
                <a:cxn ang="0">
                  <a:pos x="227" y="14"/>
                </a:cxn>
                <a:cxn ang="0">
                  <a:pos x="212" y="1"/>
                </a:cxn>
                <a:cxn ang="0">
                  <a:pos x="200" y="2"/>
                </a:cxn>
                <a:cxn ang="0">
                  <a:pos x="178" y="11"/>
                </a:cxn>
                <a:cxn ang="0">
                  <a:pos x="122" y="56"/>
                </a:cxn>
                <a:cxn ang="0">
                  <a:pos x="62" y="109"/>
                </a:cxn>
                <a:cxn ang="0">
                  <a:pos x="24" y="149"/>
                </a:cxn>
                <a:cxn ang="0">
                  <a:pos x="25" y="145"/>
                </a:cxn>
                <a:cxn ang="0">
                  <a:pos x="4" y="167"/>
                </a:cxn>
                <a:cxn ang="0">
                  <a:pos x="3" y="196"/>
                </a:cxn>
                <a:cxn ang="0">
                  <a:pos x="30" y="234"/>
                </a:cxn>
                <a:cxn ang="0">
                  <a:pos x="94" y="281"/>
                </a:cxn>
                <a:cxn ang="0">
                  <a:pos x="106" y="132"/>
                </a:cxn>
                <a:cxn ang="0">
                  <a:pos x="153" y="88"/>
                </a:cxn>
                <a:cxn ang="0">
                  <a:pos x="221" y="64"/>
                </a:cxn>
                <a:cxn ang="0">
                  <a:pos x="335" y="153"/>
                </a:cxn>
                <a:cxn ang="0">
                  <a:pos x="398" y="205"/>
                </a:cxn>
                <a:cxn ang="0">
                  <a:pos x="487" y="261"/>
                </a:cxn>
                <a:cxn ang="0">
                  <a:pos x="618" y="363"/>
                </a:cxn>
                <a:cxn ang="0">
                  <a:pos x="686" y="419"/>
                </a:cxn>
                <a:cxn ang="0">
                  <a:pos x="730" y="448"/>
                </a:cxn>
                <a:cxn ang="0">
                  <a:pos x="737" y="465"/>
                </a:cxn>
                <a:cxn ang="0">
                  <a:pos x="720" y="491"/>
                </a:cxn>
                <a:cxn ang="0">
                  <a:pos x="660" y="561"/>
                </a:cxn>
                <a:cxn ang="0">
                  <a:pos x="618" y="609"/>
                </a:cxn>
                <a:cxn ang="0">
                  <a:pos x="509" y="533"/>
                </a:cxn>
                <a:cxn ang="0">
                  <a:pos x="380" y="430"/>
                </a:cxn>
                <a:cxn ang="0">
                  <a:pos x="295" y="372"/>
                </a:cxn>
                <a:cxn ang="0">
                  <a:pos x="181" y="289"/>
                </a:cxn>
                <a:cxn ang="0">
                  <a:pos x="131" y="248"/>
                </a:cxn>
                <a:cxn ang="0">
                  <a:pos x="79" y="209"/>
                </a:cxn>
                <a:cxn ang="0">
                  <a:pos x="60" y="198"/>
                </a:cxn>
                <a:cxn ang="0">
                  <a:pos x="49" y="190"/>
                </a:cxn>
                <a:cxn ang="0">
                  <a:pos x="54" y="184"/>
                </a:cxn>
              </a:cxnLst>
              <a:rect b="b" l="0" r="r" t="0"/>
              <a:pathLst>
                <a:path h="670" w="786">
                  <a:moveTo>
                    <a:pt x="94" y="281"/>
                  </a:moveTo>
                  <a:lnTo>
                    <a:pt x="94" y="281"/>
                  </a:lnTo>
                  <a:lnTo>
                    <a:pt x="130" y="303"/>
                  </a:lnTo>
                  <a:lnTo>
                    <a:pt x="162" y="326"/>
                  </a:lnTo>
                  <a:lnTo>
                    <a:pt x="195" y="353"/>
                  </a:lnTo>
                  <a:lnTo>
                    <a:pt x="228" y="379"/>
                  </a:lnTo>
                  <a:lnTo>
                    <a:pt x="261" y="406"/>
                  </a:lnTo>
                  <a:lnTo>
                    <a:pt x="293" y="431"/>
                  </a:lnTo>
                  <a:lnTo>
                    <a:pt x="329" y="456"/>
                  </a:lnTo>
                  <a:lnTo>
                    <a:pt x="346" y="466"/>
                  </a:lnTo>
                  <a:lnTo>
                    <a:pt x="364" y="477"/>
                  </a:lnTo>
                  <a:lnTo>
                    <a:pt x="364" y="477"/>
                  </a:lnTo>
                  <a:lnTo>
                    <a:pt x="382" y="489"/>
                  </a:lnTo>
                  <a:lnTo>
                    <a:pt x="402" y="504"/>
                  </a:lnTo>
                  <a:lnTo>
                    <a:pt x="420" y="520"/>
                  </a:lnTo>
                  <a:lnTo>
                    <a:pt x="436" y="536"/>
                  </a:lnTo>
                  <a:lnTo>
                    <a:pt x="436" y="536"/>
                  </a:lnTo>
                  <a:lnTo>
                    <a:pt x="444" y="542"/>
                  </a:lnTo>
                  <a:lnTo>
                    <a:pt x="452" y="549"/>
                  </a:lnTo>
                  <a:lnTo>
                    <a:pt x="469" y="561"/>
                  </a:lnTo>
                  <a:lnTo>
                    <a:pt x="487" y="572"/>
                  </a:lnTo>
                  <a:lnTo>
                    <a:pt x="503" y="584"/>
                  </a:lnTo>
                  <a:lnTo>
                    <a:pt x="503" y="584"/>
                  </a:lnTo>
                  <a:lnTo>
                    <a:pt x="548" y="622"/>
                  </a:lnTo>
                  <a:lnTo>
                    <a:pt x="572" y="640"/>
                  </a:lnTo>
                  <a:lnTo>
                    <a:pt x="595" y="659"/>
                  </a:lnTo>
                  <a:lnTo>
                    <a:pt x="595" y="659"/>
                  </a:lnTo>
                  <a:lnTo>
                    <a:pt x="598" y="663"/>
                  </a:lnTo>
                  <a:lnTo>
                    <a:pt x="602" y="667"/>
                  </a:lnTo>
                  <a:lnTo>
                    <a:pt x="609" y="669"/>
                  </a:lnTo>
                  <a:lnTo>
                    <a:pt x="615" y="670"/>
                  </a:lnTo>
                  <a:lnTo>
                    <a:pt x="619" y="670"/>
                  </a:lnTo>
                  <a:lnTo>
                    <a:pt x="619" y="670"/>
                  </a:lnTo>
                  <a:lnTo>
                    <a:pt x="627" y="669"/>
                  </a:lnTo>
                  <a:lnTo>
                    <a:pt x="633" y="665"/>
                  </a:lnTo>
                  <a:lnTo>
                    <a:pt x="637" y="660"/>
                  </a:lnTo>
                  <a:lnTo>
                    <a:pt x="640" y="653"/>
                  </a:lnTo>
                  <a:lnTo>
                    <a:pt x="640" y="653"/>
                  </a:lnTo>
                  <a:lnTo>
                    <a:pt x="643" y="650"/>
                  </a:lnTo>
                  <a:lnTo>
                    <a:pt x="644" y="646"/>
                  </a:lnTo>
                  <a:lnTo>
                    <a:pt x="644" y="646"/>
                  </a:lnTo>
                  <a:lnTo>
                    <a:pt x="646" y="643"/>
                  </a:lnTo>
                  <a:lnTo>
                    <a:pt x="650" y="639"/>
                  </a:lnTo>
                  <a:lnTo>
                    <a:pt x="660" y="630"/>
                  </a:lnTo>
                  <a:lnTo>
                    <a:pt x="669" y="619"/>
                  </a:lnTo>
                  <a:lnTo>
                    <a:pt x="677" y="613"/>
                  </a:lnTo>
                  <a:lnTo>
                    <a:pt x="677" y="613"/>
                  </a:lnTo>
                  <a:lnTo>
                    <a:pt x="699" y="584"/>
                  </a:lnTo>
                  <a:lnTo>
                    <a:pt x="711" y="570"/>
                  </a:lnTo>
                  <a:lnTo>
                    <a:pt x="722" y="558"/>
                  </a:lnTo>
                  <a:lnTo>
                    <a:pt x="722" y="558"/>
                  </a:lnTo>
                  <a:lnTo>
                    <a:pt x="732" y="548"/>
                  </a:lnTo>
                  <a:lnTo>
                    <a:pt x="741" y="537"/>
                  </a:lnTo>
                  <a:lnTo>
                    <a:pt x="756" y="515"/>
                  </a:lnTo>
                  <a:lnTo>
                    <a:pt x="756" y="515"/>
                  </a:lnTo>
                  <a:lnTo>
                    <a:pt x="768" y="499"/>
                  </a:lnTo>
                  <a:lnTo>
                    <a:pt x="773" y="491"/>
                  </a:lnTo>
                  <a:lnTo>
                    <a:pt x="777" y="482"/>
                  </a:lnTo>
                  <a:lnTo>
                    <a:pt x="777" y="482"/>
                  </a:lnTo>
                  <a:lnTo>
                    <a:pt x="779" y="478"/>
                  </a:lnTo>
                  <a:lnTo>
                    <a:pt x="779" y="473"/>
                  </a:lnTo>
                  <a:lnTo>
                    <a:pt x="779" y="473"/>
                  </a:lnTo>
                  <a:lnTo>
                    <a:pt x="783" y="469"/>
                  </a:lnTo>
                  <a:lnTo>
                    <a:pt x="785" y="464"/>
                  </a:lnTo>
                  <a:lnTo>
                    <a:pt x="786" y="459"/>
                  </a:lnTo>
                  <a:lnTo>
                    <a:pt x="785" y="451"/>
                  </a:lnTo>
                  <a:lnTo>
                    <a:pt x="785" y="451"/>
                  </a:lnTo>
                  <a:lnTo>
                    <a:pt x="781" y="439"/>
                  </a:lnTo>
                  <a:lnTo>
                    <a:pt x="773" y="428"/>
                  </a:lnTo>
                  <a:lnTo>
                    <a:pt x="766" y="419"/>
                  </a:lnTo>
                  <a:lnTo>
                    <a:pt x="755" y="411"/>
                  </a:lnTo>
                  <a:lnTo>
                    <a:pt x="755" y="411"/>
                  </a:lnTo>
                  <a:lnTo>
                    <a:pt x="709" y="379"/>
                  </a:lnTo>
                  <a:lnTo>
                    <a:pt x="687" y="362"/>
                  </a:lnTo>
                  <a:lnTo>
                    <a:pt x="666" y="345"/>
                  </a:lnTo>
                  <a:lnTo>
                    <a:pt x="666" y="345"/>
                  </a:lnTo>
                  <a:lnTo>
                    <a:pt x="631" y="315"/>
                  </a:lnTo>
                  <a:lnTo>
                    <a:pt x="595" y="285"/>
                  </a:lnTo>
                  <a:lnTo>
                    <a:pt x="559" y="256"/>
                  </a:lnTo>
                  <a:lnTo>
                    <a:pt x="541" y="241"/>
                  </a:lnTo>
                  <a:lnTo>
                    <a:pt x="521" y="230"/>
                  </a:lnTo>
                  <a:lnTo>
                    <a:pt x="521" y="230"/>
                  </a:lnTo>
                  <a:lnTo>
                    <a:pt x="478" y="201"/>
                  </a:lnTo>
                  <a:lnTo>
                    <a:pt x="435" y="172"/>
                  </a:lnTo>
                  <a:lnTo>
                    <a:pt x="393" y="141"/>
                  </a:lnTo>
                  <a:lnTo>
                    <a:pt x="353" y="108"/>
                  </a:lnTo>
                  <a:lnTo>
                    <a:pt x="353" y="108"/>
                  </a:lnTo>
                  <a:lnTo>
                    <a:pt x="323" y="83"/>
                  </a:lnTo>
                  <a:lnTo>
                    <a:pt x="293" y="58"/>
                  </a:lnTo>
                  <a:lnTo>
                    <a:pt x="261" y="34"/>
                  </a:lnTo>
                  <a:lnTo>
                    <a:pt x="244" y="23"/>
                  </a:lnTo>
                  <a:lnTo>
                    <a:pt x="227" y="14"/>
                  </a:lnTo>
                  <a:lnTo>
                    <a:pt x="227" y="14"/>
                  </a:lnTo>
                  <a:lnTo>
                    <a:pt x="223" y="6"/>
                  </a:lnTo>
                  <a:lnTo>
                    <a:pt x="216" y="2"/>
                  </a:lnTo>
                  <a:lnTo>
                    <a:pt x="212" y="1"/>
                  </a:lnTo>
                  <a:lnTo>
                    <a:pt x="208" y="0"/>
                  </a:lnTo>
                  <a:lnTo>
                    <a:pt x="204" y="1"/>
                  </a:lnTo>
                  <a:lnTo>
                    <a:pt x="200" y="2"/>
                  </a:lnTo>
                  <a:lnTo>
                    <a:pt x="200" y="2"/>
                  </a:lnTo>
                  <a:lnTo>
                    <a:pt x="195" y="2"/>
                  </a:lnTo>
                  <a:lnTo>
                    <a:pt x="191" y="2"/>
                  </a:lnTo>
                  <a:lnTo>
                    <a:pt x="183" y="6"/>
                  </a:lnTo>
                  <a:lnTo>
                    <a:pt x="178" y="11"/>
                  </a:lnTo>
                  <a:lnTo>
                    <a:pt x="174" y="19"/>
                  </a:lnTo>
                  <a:lnTo>
                    <a:pt x="174" y="19"/>
                  </a:lnTo>
                  <a:lnTo>
                    <a:pt x="148" y="37"/>
                  </a:lnTo>
                  <a:lnTo>
                    <a:pt x="122" y="56"/>
                  </a:lnTo>
                  <a:lnTo>
                    <a:pt x="98" y="75"/>
                  </a:lnTo>
                  <a:lnTo>
                    <a:pt x="74" y="99"/>
                  </a:lnTo>
                  <a:lnTo>
                    <a:pt x="74" y="99"/>
                  </a:lnTo>
                  <a:lnTo>
                    <a:pt x="62" y="109"/>
                  </a:lnTo>
                  <a:lnTo>
                    <a:pt x="47" y="121"/>
                  </a:lnTo>
                  <a:lnTo>
                    <a:pt x="34" y="136"/>
                  </a:lnTo>
                  <a:lnTo>
                    <a:pt x="28" y="142"/>
                  </a:lnTo>
                  <a:lnTo>
                    <a:pt x="24" y="149"/>
                  </a:lnTo>
                  <a:lnTo>
                    <a:pt x="24" y="149"/>
                  </a:lnTo>
                  <a:lnTo>
                    <a:pt x="24" y="150"/>
                  </a:lnTo>
                  <a:lnTo>
                    <a:pt x="24" y="150"/>
                  </a:lnTo>
                  <a:lnTo>
                    <a:pt x="25" y="145"/>
                  </a:lnTo>
                  <a:lnTo>
                    <a:pt x="21" y="150"/>
                  </a:lnTo>
                  <a:lnTo>
                    <a:pt x="21" y="150"/>
                  </a:lnTo>
                  <a:lnTo>
                    <a:pt x="11" y="159"/>
                  </a:lnTo>
                  <a:lnTo>
                    <a:pt x="4" y="167"/>
                  </a:lnTo>
                  <a:lnTo>
                    <a:pt x="3" y="172"/>
                  </a:lnTo>
                  <a:lnTo>
                    <a:pt x="2" y="176"/>
                  </a:lnTo>
                  <a:lnTo>
                    <a:pt x="0" y="187"/>
                  </a:lnTo>
                  <a:lnTo>
                    <a:pt x="3" y="196"/>
                  </a:lnTo>
                  <a:lnTo>
                    <a:pt x="8" y="205"/>
                  </a:lnTo>
                  <a:lnTo>
                    <a:pt x="13" y="215"/>
                  </a:lnTo>
                  <a:lnTo>
                    <a:pt x="21" y="224"/>
                  </a:lnTo>
                  <a:lnTo>
                    <a:pt x="30" y="234"/>
                  </a:lnTo>
                  <a:lnTo>
                    <a:pt x="41" y="241"/>
                  </a:lnTo>
                  <a:lnTo>
                    <a:pt x="60" y="258"/>
                  </a:lnTo>
                  <a:lnTo>
                    <a:pt x="80" y="272"/>
                  </a:lnTo>
                  <a:lnTo>
                    <a:pt x="94" y="281"/>
                  </a:lnTo>
                  <a:lnTo>
                    <a:pt x="94" y="281"/>
                  </a:lnTo>
                  <a:close/>
                  <a:moveTo>
                    <a:pt x="54" y="184"/>
                  </a:moveTo>
                  <a:lnTo>
                    <a:pt x="54" y="184"/>
                  </a:lnTo>
                  <a:lnTo>
                    <a:pt x="106" y="132"/>
                  </a:lnTo>
                  <a:lnTo>
                    <a:pt x="106" y="132"/>
                  </a:lnTo>
                  <a:lnTo>
                    <a:pt x="117" y="120"/>
                  </a:lnTo>
                  <a:lnTo>
                    <a:pt x="128" y="108"/>
                  </a:lnTo>
                  <a:lnTo>
                    <a:pt x="153" y="88"/>
                  </a:lnTo>
                  <a:lnTo>
                    <a:pt x="178" y="70"/>
                  </a:lnTo>
                  <a:lnTo>
                    <a:pt x="204" y="53"/>
                  </a:lnTo>
                  <a:lnTo>
                    <a:pt x="204" y="53"/>
                  </a:lnTo>
                  <a:lnTo>
                    <a:pt x="221" y="64"/>
                  </a:lnTo>
                  <a:lnTo>
                    <a:pt x="240" y="74"/>
                  </a:lnTo>
                  <a:lnTo>
                    <a:pt x="274" y="99"/>
                  </a:lnTo>
                  <a:lnTo>
                    <a:pt x="306" y="126"/>
                  </a:lnTo>
                  <a:lnTo>
                    <a:pt x="335" y="153"/>
                  </a:lnTo>
                  <a:lnTo>
                    <a:pt x="335" y="153"/>
                  </a:lnTo>
                  <a:lnTo>
                    <a:pt x="350" y="167"/>
                  </a:lnTo>
                  <a:lnTo>
                    <a:pt x="365" y="180"/>
                  </a:lnTo>
                  <a:lnTo>
                    <a:pt x="398" y="205"/>
                  </a:lnTo>
                  <a:lnTo>
                    <a:pt x="432" y="227"/>
                  </a:lnTo>
                  <a:lnTo>
                    <a:pt x="466" y="249"/>
                  </a:lnTo>
                  <a:lnTo>
                    <a:pt x="466" y="249"/>
                  </a:lnTo>
                  <a:lnTo>
                    <a:pt x="487" y="261"/>
                  </a:lnTo>
                  <a:lnTo>
                    <a:pt x="507" y="274"/>
                  </a:lnTo>
                  <a:lnTo>
                    <a:pt x="544" y="303"/>
                  </a:lnTo>
                  <a:lnTo>
                    <a:pt x="581" y="333"/>
                  </a:lnTo>
                  <a:lnTo>
                    <a:pt x="618" y="363"/>
                  </a:lnTo>
                  <a:lnTo>
                    <a:pt x="618" y="363"/>
                  </a:lnTo>
                  <a:lnTo>
                    <a:pt x="652" y="392"/>
                  </a:lnTo>
                  <a:lnTo>
                    <a:pt x="686" y="419"/>
                  </a:lnTo>
                  <a:lnTo>
                    <a:pt x="686" y="419"/>
                  </a:lnTo>
                  <a:lnTo>
                    <a:pt x="700" y="428"/>
                  </a:lnTo>
                  <a:lnTo>
                    <a:pt x="716" y="438"/>
                  </a:lnTo>
                  <a:lnTo>
                    <a:pt x="724" y="443"/>
                  </a:lnTo>
                  <a:lnTo>
                    <a:pt x="730" y="448"/>
                  </a:lnTo>
                  <a:lnTo>
                    <a:pt x="737" y="455"/>
                  </a:lnTo>
                  <a:lnTo>
                    <a:pt x="741" y="460"/>
                  </a:lnTo>
                  <a:lnTo>
                    <a:pt x="741" y="460"/>
                  </a:lnTo>
                  <a:lnTo>
                    <a:pt x="737" y="465"/>
                  </a:lnTo>
                  <a:lnTo>
                    <a:pt x="734" y="470"/>
                  </a:lnTo>
                  <a:lnTo>
                    <a:pt x="734" y="470"/>
                  </a:lnTo>
                  <a:lnTo>
                    <a:pt x="729" y="479"/>
                  </a:lnTo>
                  <a:lnTo>
                    <a:pt x="720" y="491"/>
                  </a:lnTo>
                  <a:lnTo>
                    <a:pt x="704" y="511"/>
                  </a:lnTo>
                  <a:lnTo>
                    <a:pt x="704" y="511"/>
                  </a:lnTo>
                  <a:lnTo>
                    <a:pt x="682" y="536"/>
                  </a:lnTo>
                  <a:lnTo>
                    <a:pt x="660" y="561"/>
                  </a:lnTo>
                  <a:lnTo>
                    <a:pt x="660" y="561"/>
                  </a:lnTo>
                  <a:lnTo>
                    <a:pt x="639" y="585"/>
                  </a:lnTo>
                  <a:lnTo>
                    <a:pt x="618" y="609"/>
                  </a:lnTo>
                  <a:lnTo>
                    <a:pt x="618" y="609"/>
                  </a:lnTo>
                  <a:lnTo>
                    <a:pt x="612" y="616"/>
                  </a:lnTo>
                  <a:lnTo>
                    <a:pt x="612" y="616"/>
                  </a:lnTo>
                  <a:lnTo>
                    <a:pt x="560" y="575"/>
                  </a:lnTo>
                  <a:lnTo>
                    <a:pt x="509" y="533"/>
                  </a:lnTo>
                  <a:lnTo>
                    <a:pt x="458" y="491"/>
                  </a:lnTo>
                  <a:lnTo>
                    <a:pt x="406" y="449"/>
                  </a:lnTo>
                  <a:lnTo>
                    <a:pt x="406" y="449"/>
                  </a:lnTo>
                  <a:lnTo>
                    <a:pt x="380" y="430"/>
                  </a:lnTo>
                  <a:lnTo>
                    <a:pt x="351" y="410"/>
                  </a:lnTo>
                  <a:lnTo>
                    <a:pt x="323" y="392"/>
                  </a:lnTo>
                  <a:lnTo>
                    <a:pt x="295" y="372"/>
                  </a:lnTo>
                  <a:lnTo>
                    <a:pt x="295" y="372"/>
                  </a:lnTo>
                  <a:lnTo>
                    <a:pt x="267" y="351"/>
                  </a:lnTo>
                  <a:lnTo>
                    <a:pt x="238" y="329"/>
                  </a:lnTo>
                  <a:lnTo>
                    <a:pt x="210" y="308"/>
                  </a:lnTo>
                  <a:lnTo>
                    <a:pt x="181" y="289"/>
                  </a:lnTo>
                  <a:lnTo>
                    <a:pt x="181" y="289"/>
                  </a:lnTo>
                  <a:lnTo>
                    <a:pt x="168" y="279"/>
                  </a:lnTo>
                  <a:lnTo>
                    <a:pt x="155" y="269"/>
                  </a:lnTo>
                  <a:lnTo>
                    <a:pt x="131" y="248"/>
                  </a:lnTo>
                  <a:lnTo>
                    <a:pt x="118" y="236"/>
                  </a:lnTo>
                  <a:lnTo>
                    <a:pt x="105" y="226"/>
                  </a:lnTo>
                  <a:lnTo>
                    <a:pt x="92" y="217"/>
                  </a:lnTo>
                  <a:lnTo>
                    <a:pt x="79" y="209"/>
                  </a:lnTo>
                  <a:lnTo>
                    <a:pt x="79" y="209"/>
                  </a:lnTo>
                  <a:lnTo>
                    <a:pt x="67" y="205"/>
                  </a:lnTo>
                  <a:lnTo>
                    <a:pt x="63" y="202"/>
                  </a:lnTo>
                  <a:lnTo>
                    <a:pt x="60" y="198"/>
                  </a:lnTo>
                  <a:lnTo>
                    <a:pt x="60" y="198"/>
                  </a:lnTo>
                  <a:lnTo>
                    <a:pt x="57" y="194"/>
                  </a:lnTo>
                  <a:lnTo>
                    <a:pt x="53" y="192"/>
                  </a:lnTo>
                  <a:lnTo>
                    <a:pt x="49" y="190"/>
                  </a:lnTo>
                  <a:lnTo>
                    <a:pt x="47" y="190"/>
                  </a:lnTo>
                  <a:lnTo>
                    <a:pt x="49" y="189"/>
                  </a:lnTo>
                  <a:lnTo>
                    <a:pt x="54" y="184"/>
                  </a:lnTo>
                  <a:lnTo>
                    <a:pt x="54" y="18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 sz="2400"/>
            </a:p>
          </p:txBody>
        </p:sp>
        <p:sp>
          <p:nvSpPr>
            <p:cNvPr id="161" name="Freeform 871"/>
            <p:cNvSpPr/>
            <p:nvPr/>
          </p:nvSpPr>
          <p:spPr bwMode="auto">
            <a:xfrm>
              <a:off x="4554538" y="3389313"/>
              <a:ext cx="261938" cy="327025"/>
            </a:xfrm>
            <a:custGeom>
              <a:cxnLst>
                <a:cxn ang="0">
                  <a:pos x="547" y="135"/>
                </a:cxn>
                <a:cxn ang="0">
                  <a:pos x="476" y="71"/>
                </a:cxn>
                <a:cxn ang="0">
                  <a:pos x="417" y="33"/>
                </a:cxn>
                <a:cxn ang="0">
                  <a:pos x="405" y="11"/>
                </a:cxn>
                <a:cxn ang="0">
                  <a:pos x="388" y="0"/>
                </a:cxn>
                <a:cxn ang="0">
                  <a:pos x="363" y="14"/>
                </a:cxn>
                <a:cxn ang="0">
                  <a:pos x="366" y="41"/>
                </a:cxn>
                <a:cxn ang="0">
                  <a:pos x="414" y="85"/>
                </a:cxn>
                <a:cxn ang="0">
                  <a:pos x="480" y="132"/>
                </a:cxn>
                <a:cxn ang="0">
                  <a:pos x="557" y="212"/>
                </a:cxn>
                <a:cxn ang="0">
                  <a:pos x="600" y="290"/>
                </a:cxn>
                <a:cxn ang="0">
                  <a:pos x="592" y="337"/>
                </a:cxn>
                <a:cxn ang="0">
                  <a:pos x="554" y="364"/>
                </a:cxn>
                <a:cxn ang="0">
                  <a:pos x="498" y="373"/>
                </a:cxn>
                <a:cxn ang="0">
                  <a:pos x="471" y="387"/>
                </a:cxn>
                <a:cxn ang="0">
                  <a:pos x="473" y="429"/>
                </a:cxn>
                <a:cxn ang="0">
                  <a:pos x="480" y="488"/>
                </a:cxn>
                <a:cxn ang="0">
                  <a:pos x="466" y="517"/>
                </a:cxn>
                <a:cxn ang="0">
                  <a:pos x="433" y="538"/>
                </a:cxn>
                <a:cxn ang="0">
                  <a:pos x="370" y="532"/>
                </a:cxn>
                <a:cxn ang="0">
                  <a:pos x="337" y="536"/>
                </a:cxn>
                <a:cxn ang="0">
                  <a:pos x="323" y="564"/>
                </a:cxn>
                <a:cxn ang="0">
                  <a:pos x="318" y="616"/>
                </a:cxn>
                <a:cxn ang="0">
                  <a:pos x="284" y="660"/>
                </a:cxn>
                <a:cxn ang="0">
                  <a:pos x="227" y="672"/>
                </a:cxn>
                <a:cxn ang="0">
                  <a:pos x="190" y="666"/>
                </a:cxn>
                <a:cxn ang="0">
                  <a:pos x="173" y="683"/>
                </a:cxn>
                <a:cxn ang="0">
                  <a:pos x="163" y="730"/>
                </a:cxn>
                <a:cxn ang="0">
                  <a:pos x="128" y="768"/>
                </a:cxn>
                <a:cxn ang="0">
                  <a:pos x="61" y="777"/>
                </a:cxn>
                <a:cxn ang="0">
                  <a:pos x="18" y="773"/>
                </a:cxn>
                <a:cxn ang="0">
                  <a:pos x="0" y="794"/>
                </a:cxn>
                <a:cxn ang="0">
                  <a:pos x="4" y="811"/>
                </a:cxn>
                <a:cxn ang="0">
                  <a:pos x="23" y="821"/>
                </a:cxn>
                <a:cxn ang="0">
                  <a:pos x="115" y="819"/>
                </a:cxn>
                <a:cxn ang="0">
                  <a:pos x="183" y="794"/>
                </a:cxn>
                <a:cxn ang="0">
                  <a:pos x="213" y="743"/>
                </a:cxn>
                <a:cxn ang="0">
                  <a:pos x="242" y="719"/>
                </a:cxn>
                <a:cxn ang="0">
                  <a:pos x="306" y="704"/>
                </a:cxn>
                <a:cxn ang="0">
                  <a:pos x="349" y="664"/>
                </a:cxn>
                <a:cxn ang="0">
                  <a:pos x="366" y="616"/>
                </a:cxn>
                <a:cxn ang="0">
                  <a:pos x="391" y="590"/>
                </a:cxn>
                <a:cxn ang="0">
                  <a:pos x="443" y="581"/>
                </a:cxn>
                <a:cxn ang="0">
                  <a:pos x="513" y="530"/>
                </a:cxn>
                <a:cxn ang="0">
                  <a:pos x="528" y="484"/>
                </a:cxn>
                <a:cxn ang="0">
                  <a:pos x="520" y="420"/>
                </a:cxn>
                <a:cxn ang="0">
                  <a:pos x="560" y="412"/>
                </a:cxn>
                <a:cxn ang="0">
                  <a:pos x="609" y="387"/>
                </a:cxn>
                <a:cxn ang="0">
                  <a:pos x="651" y="334"/>
                </a:cxn>
                <a:cxn ang="0">
                  <a:pos x="659" y="296"/>
                </a:cxn>
                <a:cxn ang="0">
                  <a:pos x="637" y="249"/>
                </a:cxn>
              </a:cxnLst>
              <a:rect b="b" l="0" r="r" t="0"/>
              <a:pathLst>
                <a:path h="823" w="659">
                  <a:moveTo>
                    <a:pt x="607" y="213"/>
                  </a:moveTo>
                  <a:lnTo>
                    <a:pt x="607" y="213"/>
                  </a:lnTo>
                  <a:lnTo>
                    <a:pt x="587" y="186"/>
                  </a:lnTo>
                  <a:lnTo>
                    <a:pt x="568" y="160"/>
                  </a:lnTo>
                  <a:lnTo>
                    <a:pt x="547" y="135"/>
                  </a:lnTo>
                  <a:lnTo>
                    <a:pt x="522" y="111"/>
                  </a:lnTo>
                  <a:lnTo>
                    <a:pt x="522" y="111"/>
                  </a:lnTo>
                  <a:lnTo>
                    <a:pt x="500" y="90"/>
                  </a:lnTo>
                  <a:lnTo>
                    <a:pt x="488" y="80"/>
                  </a:lnTo>
                  <a:lnTo>
                    <a:pt x="476" y="71"/>
                  </a:lnTo>
                  <a:lnTo>
                    <a:pt x="476" y="71"/>
                  </a:lnTo>
                  <a:lnTo>
                    <a:pt x="458" y="60"/>
                  </a:lnTo>
                  <a:lnTo>
                    <a:pt x="437" y="47"/>
                  </a:lnTo>
                  <a:lnTo>
                    <a:pt x="426" y="41"/>
                  </a:lnTo>
                  <a:lnTo>
                    <a:pt x="417" y="33"/>
                  </a:lnTo>
                  <a:lnTo>
                    <a:pt x="411" y="25"/>
                  </a:lnTo>
                  <a:lnTo>
                    <a:pt x="408" y="20"/>
                  </a:lnTo>
                  <a:lnTo>
                    <a:pt x="407" y="16"/>
                  </a:lnTo>
                  <a:lnTo>
                    <a:pt x="407" y="16"/>
                  </a:lnTo>
                  <a:lnTo>
                    <a:pt x="405" y="11"/>
                  </a:lnTo>
                  <a:lnTo>
                    <a:pt x="403" y="7"/>
                  </a:lnTo>
                  <a:lnTo>
                    <a:pt x="399" y="4"/>
                  </a:lnTo>
                  <a:lnTo>
                    <a:pt x="396" y="1"/>
                  </a:lnTo>
                  <a:lnTo>
                    <a:pt x="392" y="0"/>
                  </a:lnTo>
                  <a:lnTo>
                    <a:pt x="388" y="0"/>
                  </a:lnTo>
                  <a:lnTo>
                    <a:pt x="379" y="0"/>
                  </a:lnTo>
                  <a:lnTo>
                    <a:pt x="371" y="4"/>
                  </a:lnTo>
                  <a:lnTo>
                    <a:pt x="369" y="7"/>
                  </a:lnTo>
                  <a:lnTo>
                    <a:pt x="366" y="11"/>
                  </a:lnTo>
                  <a:lnTo>
                    <a:pt x="363" y="14"/>
                  </a:lnTo>
                  <a:lnTo>
                    <a:pt x="362" y="18"/>
                  </a:lnTo>
                  <a:lnTo>
                    <a:pt x="362" y="22"/>
                  </a:lnTo>
                  <a:lnTo>
                    <a:pt x="362" y="28"/>
                  </a:lnTo>
                  <a:lnTo>
                    <a:pt x="362" y="28"/>
                  </a:lnTo>
                  <a:lnTo>
                    <a:pt x="366" y="41"/>
                  </a:lnTo>
                  <a:lnTo>
                    <a:pt x="373" y="52"/>
                  </a:lnTo>
                  <a:lnTo>
                    <a:pt x="382" y="62"/>
                  </a:lnTo>
                  <a:lnTo>
                    <a:pt x="392" y="71"/>
                  </a:lnTo>
                  <a:lnTo>
                    <a:pt x="403" y="79"/>
                  </a:lnTo>
                  <a:lnTo>
                    <a:pt x="414" y="85"/>
                  </a:lnTo>
                  <a:lnTo>
                    <a:pt x="438" y="99"/>
                  </a:lnTo>
                  <a:lnTo>
                    <a:pt x="438" y="99"/>
                  </a:lnTo>
                  <a:lnTo>
                    <a:pt x="452" y="109"/>
                  </a:lnTo>
                  <a:lnTo>
                    <a:pt x="467" y="120"/>
                  </a:lnTo>
                  <a:lnTo>
                    <a:pt x="480" y="132"/>
                  </a:lnTo>
                  <a:lnTo>
                    <a:pt x="493" y="145"/>
                  </a:lnTo>
                  <a:lnTo>
                    <a:pt x="519" y="171"/>
                  </a:lnTo>
                  <a:lnTo>
                    <a:pt x="543" y="198"/>
                  </a:lnTo>
                  <a:lnTo>
                    <a:pt x="543" y="198"/>
                  </a:lnTo>
                  <a:lnTo>
                    <a:pt x="557" y="212"/>
                  </a:lnTo>
                  <a:lnTo>
                    <a:pt x="570" y="230"/>
                  </a:lnTo>
                  <a:lnTo>
                    <a:pt x="583" y="250"/>
                  </a:lnTo>
                  <a:lnTo>
                    <a:pt x="594" y="271"/>
                  </a:lnTo>
                  <a:lnTo>
                    <a:pt x="598" y="281"/>
                  </a:lnTo>
                  <a:lnTo>
                    <a:pt x="600" y="290"/>
                  </a:lnTo>
                  <a:lnTo>
                    <a:pt x="602" y="301"/>
                  </a:lnTo>
                  <a:lnTo>
                    <a:pt x="602" y="311"/>
                  </a:lnTo>
                  <a:lnTo>
                    <a:pt x="600" y="320"/>
                  </a:lnTo>
                  <a:lnTo>
                    <a:pt x="598" y="330"/>
                  </a:lnTo>
                  <a:lnTo>
                    <a:pt x="592" y="337"/>
                  </a:lnTo>
                  <a:lnTo>
                    <a:pt x="585" y="344"/>
                  </a:lnTo>
                  <a:lnTo>
                    <a:pt x="585" y="344"/>
                  </a:lnTo>
                  <a:lnTo>
                    <a:pt x="569" y="356"/>
                  </a:lnTo>
                  <a:lnTo>
                    <a:pt x="561" y="361"/>
                  </a:lnTo>
                  <a:lnTo>
                    <a:pt x="554" y="364"/>
                  </a:lnTo>
                  <a:lnTo>
                    <a:pt x="537" y="369"/>
                  </a:lnTo>
                  <a:lnTo>
                    <a:pt x="518" y="373"/>
                  </a:lnTo>
                  <a:lnTo>
                    <a:pt x="518" y="373"/>
                  </a:lnTo>
                  <a:lnTo>
                    <a:pt x="507" y="373"/>
                  </a:lnTo>
                  <a:lnTo>
                    <a:pt x="498" y="373"/>
                  </a:lnTo>
                  <a:lnTo>
                    <a:pt x="489" y="374"/>
                  </a:lnTo>
                  <a:lnTo>
                    <a:pt x="480" y="379"/>
                  </a:lnTo>
                  <a:lnTo>
                    <a:pt x="480" y="379"/>
                  </a:lnTo>
                  <a:lnTo>
                    <a:pt x="475" y="383"/>
                  </a:lnTo>
                  <a:lnTo>
                    <a:pt x="471" y="387"/>
                  </a:lnTo>
                  <a:lnTo>
                    <a:pt x="468" y="392"/>
                  </a:lnTo>
                  <a:lnTo>
                    <a:pt x="468" y="399"/>
                  </a:lnTo>
                  <a:lnTo>
                    <a:pt x="468" y="399"/>
                  </a:lnTo>
                  <a:lnTo>
                    <a:pt x="469" y="415"/>
                  </a:lnTo>
                  <a:lnTo>
                    <a:pt x="473" y="429"/>
                  </a:lnTo>
                  <a:lnTo>
                    <a:pt x="477" y="445"/>
                  </a:lnTo>
                  <a:lnTo>
                    <a:pt x="480" y="459"/>
                  </a:lnTo>
                  <a:lnTo>
                    <a:pt x="481" y="473"/>
                  </a:lnTo>
                  <a:lnTo>
                    <a:pt x="481" y="480"/>
                  </a:lnTo>
                  <a:lnTo>
                    <a:pt x="480" y="488"/>
                  </a:lnTo>
                  <a:lnTo>
                    <a:pt x="479" y="496"/>
                  </a:lnTo>
                  <a:lnTo>
                    <a:pt x="475" y="502"/>
                  </a:lnTo>
                  <a:lnTo>
                    <a:pt x="471" y="510"/>
                  </a:lnTo>
                  <a:lnTo>
                    <a:pt x="466" y="517"/>
                  </a:lnTo>
                  <a:lnTo>
                    <a:pt x="466" y="517"/>
                  </a:lnTo>
                  <a:lnTo>
                    <a:pt x="459" y="523"/>
                  </a:lnTo>
                  <a:lnTo>
                    <a:pt x="452" y="530"/>
                  </a:lnTo>
                  <a:lnTo>
                    <a:pt x="446" y="534"/>
                  </a:lnTo>
                  <a:lnTo>
                    <a:pt x="439" y="536"/>
                  </a:lnTo>
                  <a:lnTo>
                    <a:pt x="433" y="538"/>
                  </a:lnTo>
                  <a:lnTo>
                    <a:pt x="425" y="539"/>
                  </a:lnTo>
                  <a:lnTo>
                    <a:pt x="412" y="539"/>
                  </a:lnTo>
                  <a:lnTo>
                    <a:pt x="397" y="538"/>
                  </a:lnTo>
                  <a:lnTo>
                    <a:pt x="383" y="535"/>
                  </a:lnTo>
                  <a:lnTo>
                    <a:pt x="370" y="532"/>
                  </a:lnTo>
                  <a:lnTo>
                    <a:pt x="356" y="531"/>
                  </a:lnTo>
                  <a:lnTo>
                    <a:pt x="356" y="531"/>
                  </a:lnTo>
                  <a:lnTo>
                    <a:pt x="349" y="532"/>
                  </a:lnTo>
                  <a:lnTo>
                    <a:pt x="344" y="534"/>
                  </a:lnTo>
                  <a:lnTo>
                    <a:pt x="337" y="536"/>
                  </a:lnTo>
                  <a:lnTo>
                    <a:pt x="332" y="540"/>
                  </a:lnTo>
                  <a:lnTo>
                    <a:pt x="328" y="545"/>
                  </a:lnTo>
                  <a:lnTo>
                    <a:pt x="324" y="552"/>
                  </a:lnTo>
                  <a:lnTo>
                    <a:pt x="323" y="557"/>
                  </a:lnTo>
                  <a:lnTo>
                    <a:pt x="323" y="564"/>
                  </a:lnTo>
                  <a:lnTo>
                    <a:pt x="323" y="564"/>
                  </a:lnTo>
                  <a:lnTo>
                    <a:pt x="323" y="578"/>
                  </a:lnTo>
                  <a:lnTo>
                    <a:pt x="323" y="592"/>
                  </a:lnTo>
                  <a:lnTo>
                    <a:pt x="320" y="604"/>
                  </a:lnTo>
                  <a:lnTo>
                    <a:pt x="318" y="616"/>
                  </a:lnTo>
                  <a:lnTo>
                    <a:pt x="312" y="628"/>
                  </a:lnTo>
                  <a:lnTo>
                    <a:pt x="307" y="637"/>
                  </a:lnTo>
                  <a:lnTo>
                    <a:pt x="301" y="646"/>
                  </a:lnTo>
                  <a:lnTo>
                    <a:pt x="293" y="654"/>
                  </a:lnTo>
                  <a:lnTo>
                    <a:pt x="284" y="660"/>
                  </a:lnTo>
                  <a:lnTo>
                    <a:pt x="275" y="666"/>
                  </a:lnTo>
                  <a:lnTo>
                    <a:pt x="264" y="670"/>
                  </a:lnTo>
                  <a:lnTo>
                    <a:pt x="252" y="672"/>
                  </a:lnTo>
                  <a:lnTo>
                    <a:pt x="241" y="672"/>
                  </a:lnTo>
                  <a:lnTo>
                    <a:pt x="227" y="672"/>
                  </a:lnTo>
                  <a:lnTo>
                    <a:pt x="214" y="670"/>
                  </a:lnTo>
                  <a:lnTo>
                    <a:pt x="200" y="666"/>
                  </a:lnTo>
                  <a:lnTo>
                    <a:pt x="200" y="666"/>
                  </a:lnTo>
                  <a:lnTo>
                    <a:pt x="195" y="664"/>
                  </a:lnTo>
                  <a:lnTo>
                    <a:pt x="190" y="666"/>
                  </a:lnTo>
                  <a:lnTo>
                    <a:pt x="184" y="667"/>
                  </a:lnTo>
                  <a:lnTo>
                    <a:pt x="180" y="670"/>
                  </a:lnTo>
                  <a:lnTo>
                    <a:pt x="176" y="674"/>
                  </a:lnTo>
                  <a:lnTo>
                    <a:pt x="174" y="677"/>
                  </a:lnTo>
                  <a:lnTo>
                    <a:pt x="173" y="683"/>
                  </a:lnTo>
                  <a:lnTo>
                    <a:pt x="171" y="688"/>
                  </a:lnTo>
                  <a:lnTo>
                    <a:pt x="171" y="688"/>
                  </a:lnTo>
                  <a:lnTo>
                    <a:pt x="170" y="704"/>
                  </a:lnTo>
                  <a:lnTo>
                    <a:pt x="167" y="718"/>
                  </a:lnTo>
                  <a:lnTo>
                    <a:pt x="163" y="730"/>
                  </a:lnTo>
                  <a:lnTo>
                    <a:pt x="158" y="740"/>
                  </a:lnTo>
                  <a:lnTo>
                    <a:pt x="152" y="749"/>
                  </a:lnTo>
                  <a:lnTo>
                    <a:pt x="145" y="756"/>
                  </a:lnTo>
                  <a:lnTo>
                    <a:pt x="137" y="762"/>
                  </a:lnTo>
                  <a:lnTo>
                    <a:pt x="128" y="768"/>
                  </a:lnTo>
                  <a:lnTo>
                    <a:pt x="119" y="770"/>
                  </a:lnTo>
                  <a:lnTo>
                    <a:pt x="108" y="773"/>
                  </a:lnTo>
                  <a:lnTo>
                    <a:pt x="97" y="776"/>
                  </a:lnTo>
                  <a:lnTo>
                    <a:pt x="86" y="777"/>
                  </a:lnTo>
                  <a:lnTo>
                    <a:pt x="61" y="777"/>
                  </a:lnTo>
                  <a:lnTo>
                    <a:pt x="36" y="776"/>
                  </a:lnTo>
                  <a:lnTo>
                    <a:pt x="36" y="776"/>
                  </a:lnTo>
                  <a:lnTo>
                    <a:pt x="30" y="774"/>
                  </a:lnTo>
                  <a:lnTo>
                    <a:pt x="25" y="773"/>
                  </a:lnTo>
                  <a:lnTo>
                    <a:pt x="18" y="773"/>
                  </a:lnTo>
                  <a:lnTo>
                    <a:pt x="13" y="774"/>
                  </a:lnTo>
                  <a:lnTo>
                    <a:pt x="8" y="777"/>
                  </a:lnTo>
                  <a:lnTo>
                    <a:pt x="4" y="782"/>
                  </a:lnTo>
                  <a:lnTo>
                    <a:pt x="1" y="787"/>
                  </a:lnTo>
                  <a:lnTo>
                    <a:pt x="0" y="794"/>
                  </a:lnTo>
                  <a:lnTo>
                    <a:pt x="0" y="798"/>
                  </a:lnTo>
                  <a:lnTo>
                    <a:pt x="0" y="798"/>
                  </a:lnTo>
                  <a:lnTo>
                    <a:pt x="0" y="803"/>
                  </a:lnTo>
                  <a:lnTo>
                    <a:pt x="1" y="807"/>
                  </a:lnTo>
                  <a:lnTo>
                    <a:pt x="4" y="811"/>
                  </a:lnTo>
                  <a:lnTo>
                    <a:pt x="6" y="815"/>
                  </a:lnTo>
                  <a:lnTo>
                    <a:pt x="10" y="817"/>
                  </a:lnTo>
                  <a:lnTo>
                    <a:pt x="14" y="819"/>
                  </a:lnTo>
                  <a:lnTo>
                    <a:pt x="18" y="820"/>
                  </a:lnTo>
                  <a:lnTo>
                    <a:pt x="23" y="821"/>
                  </a:lnTo>
                  <a:lnTo>
                    <a:pt x="23" y="821"/>
                  </a:lnTo>
                  <a:lnTo>
                    <a:pt x="61" y="823"/>
                  </a:lnTo>
                  <a:lnTo>
                    <a:pt x="80" y="823"/>
                  </a:lnTo>
                  <a:lnTo>
                    <a:pt x="97" y="821"/>
                  </a:lnTo>
                  <a:lnTo>
                    <a:pt x="115" y="819"/>
                  </a:lnTo>
                  <a:lnTo>
                    <a:pt x="132" y="815"/>
                  </a:lnTo>
                  <a:lnTo>
                    <a:pt x="150" y="810"/>
                  </a:lnTo>
                  <a:lnTo>
                    <a:pt x="169" y="802"/>
                  </a:lnTo>
                  <a:lnTo>
                    <a:pt x="169" y="802"/>
                  </a:lnTo>
                  <a:lnTo>
                    <a:pt x="183" y="794"/>
                  </a:lnTo>
                  <a:lnTo>
                    <a:pt x="193" y="786"/>
                  </a:lnTo>
                  <a:lnTo>
                    <a:pt x="201" y="776"/>
                  </a:lnTo>
                  <a:lnTo>
                    <a:pt x="207" y="765"/>
                  </a:lnTo>
                  <a:lnTo>
                    <a:pt x="210" y="755"/>
                  </a:lnTo>
                  <a:lnTo>
                    <a:pt x="213" y="743"/>
                  </a:lnTo>
                  <a:lnTo>
                    <a:pt x="214" y="730"/>
                  </a:lnTo>
                  <a:lnTo>
                    <a:pt x="216" y="717"/>
                  </a:lnTo>
                  <a:lnTo>
                    <a:pt x="216" y="717"/>
                  </a:lnTo>
                  <a:lnTo>
                    <a:pt x="229" y="718"/>
                  </a:lnTo>
                  <a:lnTo>
                    <a:pt x="242" y="719"/>
                  </a:lnTo>
                  <a:lnTo>
                    <a:pt x="256" y="719"/>
                  </a:lnTo>
                  <a:lnTo>
                    <a:pt x="269" y="717"/>
                  </a:lnTo>
                  <a:lnTo>
                    <a:pt x="282" y="714"/>
                  </a:lnTo>
                  <a:lnTo>
                    <a:pt x="294" y="709"/>
                  </a:lnTo>
                  <a:lnTo>
                    <a:pt x="306" y="704"/>
                  </a:lnTo>
                  <a:lnTo>
                    <a:pt x="318" y="696"/>
                  </a:lnTo>
                  <a:lnTo>
                    <a:pt x="318" y="696"/>
                  </a:lnTo>
                  <a:lnTo>
                    <a:pt x="331" y="684"/>
                  </a:lnTo>
                  <a:lnTo>
                    <a:pt x="343" y="672"/>
                  </a:lnTo>
                  <a:lnTo>
                    <a:pt x="349" y="664"/>
                  </a:lnTo>
                  <a:lnTo>
                    <a:pt x="353" y="658"/>
                  </a:lnTo>
                  <a:lnTo>
                    <a:pt x="357" y="650"/>
                  </a:lnTo>
                  <a:lnTo>
                    <a:pt x="361" y="642"/>
                  </a:lnTo>
                  <a:lnTo>
                    <a:pt x="361" y="642"/>
                  </a:lnTo>
                  <a:lnTo>
                    <a:pt x="366" y="616"/>
                  </a:lnTo>
                  <a:lnTo>
                    <a:pt x="369" y="600"/>
                  </a:lnTo>
                  <a:lnTo>
                    <a:pt x="370" y="586"/>
                  </a:lnTo>
                  <a:lnTo>
                    <a:pt x="370" y="586"/>
                  </a:lnTo>
                  <a:lnTo>
                    <a:pt x="380" y="589"/>
                  </a:lnTo>
                  <a:lnTo>
                    <a:pt x="391" y="590"/>
                  </a:lnTo>
                  <a:lnTo>
                    <a:pt x="401" y="590"/>
                  </a:lnTo>
                  <a:lnTo>
                    <a:pt x="412" y="590"/>
                  </a:lnTo>
                  <a:lnTo>
                    <a:pt x="422" y="587"/>
                  </a:lnTo>
                  <a:lnTo>
                    <a:pt x="433" y="585"/>
                  </a:lnTo>
                  <a:lnTo>
                    <a:pt x="443" y="581"/>
                  </a:lnTo>
                  <a:lnTo>
                    <a:pt x="454" y="577"/>
                  </a:lnTo>
                  <a:lnTo>
                    <a:pt x="473" y="566"/>
                  </a:lnTo>
                  <a:lnTo>
                    <a:pt x="492" y="552"/>
                  </a:lnTo>
                  <a:lnTo>
                    <a:pt x="506" y="538"/>
                  </a:lnTo>
                  <a:lnTo>
                    <a:pt x="513" y="530"/>
                  </a:lnTo>
                  <a:lnTo>
                    <a:pt x="518" y="521"/>
                  </a:lnTo>
                  <a:lnTo>
                    <a:pt x="518" y="521"/>
                  </a:lnTo>
                  <a:lnTo>
                    <a:pt x="523" y="509"/>
                  </a:lnTo>
                  <a:lnTo>
                    <a:pt x="527" y="497"/>
                  </a:lnTo>
                  <a:lnTo>
                    <a:pt x="528" y="484"/>
                  </a:lnTo>
                  <a:lnTo>
                    <a:pt x="528" y="471"/>
                  </a:lnTo>
                  <a:lnTo>
                    <a:pt x="528" y="456"/>
                  </a:lnTo>
                  <a:lnTo>
                    <a:pt x="526" y="443"/>
                  </a:lnTo>
                  <a:lnTo>
                    <a:pt x="520" y="420"/>
                  </a:lnTo>
                  <a:lnTo>
                    <a:pt x="520" y="420"/>
                  </a:lnTo>
                  <a:lnTo>
                    <a:pt x="519" y="417"/>
                  </a:lnTo>
                  <a:lnTo>
                    <a:pt x="519" y="417"/>
                  </a:lnTo>
                  <a:lnTo>
                    <a:pt x="532" y="416"/>
                  </a:lnTo>
                  <a:lnTo>
                    <a:pt x="532" y="416"/>
                  </a:lnTo>
                  <a:lnTo>
                    <a:pt x="560" y="412"/>
                  </a:lnTo>
                  <a:lnTo>
                    <a:pt x="574" y="409"/>
                  </a:lnTo>
                  <a:lnTo>
                    <a:pt x="586" y="403"/>
                  </a:lnTo>
                  <a:lnTo>
                    <a:pt x="586" y="403"/>
                  </a:lnTo>
                  <a:lnTo>
                    <a:pt x="598" y="395"/>
                  </a:lnTo>
                  <a:lnTo>
                    <a:pt x="609" y="387"/>
                  </a:lnTo>
                  <a:lnTo>
                    <a:pt x="620" y="378"/>
                  </a:lnTo>
                  <a:lnTo>
                    <a:pt x="629" y="368"/>
                  </a:lnTo>
                  <a:lnTo>
                    <a:pt x="638" y="357"/>
                  </a:lnTo>
                  <a:lnTo>
                    <a:pt x="645" y="345"/>
                  </a:lnTo>
                  <a:lnTo>
                    <a:pt x="651" y="334"/>
                  </a:lnTo>
                  <a:lnTo>
                    <a:pt x="656" y="320"/>
                  </a:lnTo>
                  <a:lnTo>
                    <a:pt x="656" y="320"/>
                  </a:lnTo>
                  <a:lnTo>
                    <a:pt x="658" y="311"/>
                  </a:lnTo>
                  <a:lnTo>
                    <a:pt x="659" y="303"/>
                  </a:lnTo>
                  <a:lnTo>
                    <a:pt x="659" y="296"/>
                  </a:lnTo>
                  <a:lnTo>
                    <a:pt x="658" y="288"/>
                  </a:lnTo>
                  <a:lnTo>
                    <a:pt x="655" y="281"/>
                  </a:lnTo>
                  <a:lnTo>
                    <a:pt x="653" y="275"/>
                  </a:lnTo>
                  <a:lnTo>
                    <a:pt x="646" y="262"/>
                  </a:lnTo>
                  <a:lnTo>
                    <a:pt x="637" y="249"/>
                  </a:lnTo>
                  <a:lnTo>
                    <a:pt x="626" y="237"/>
                  </a:lnTo>
                  <a:lnTo>
                    <a:pt x="616" y="225"/>
                  </a:lnTo>
                  <a:lnTo>
                    <a:pt x="607" y="213"/>
                  </a:lnTo>
                  <a:lnTo>
                    <a:pt x="607" y="21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 sz="2400"/>
            </a:p>
          </p:txBody>
        </p:sp>
        <p:sp>
          <p:nvSpPr>
            <p:cNvPr id="162" name="Freeform 872"/>
            <p:cNvSpPr/>
            <p:nvPr/>
          </p:nvSpPr>
          <p:spPr bwMode="auto">
            <a:xfrm>
              <a:off x="4781551" y="3371851"/>
              <a:ext cx="85725" cy="120650"/>
            </a:xfrm>
            <a:custGeom>
              <a:cxnLst>
                <a:cxn ang="0">
                  <a:pos x="190" y="0"/>
                </a:cxn>
                <a:cxn ang="0">
                  <a:pos x="182" y="1"/>
                </a:cxn>
                <a:cxn ang="0">
                  <a:pos x="172" y="10"/>
                </a:cxn>
                <a:cxn ang="0">
                  <a:pos x="168" y="17"/>
                </a:cxn>
                <a:cxn ang="0">
                  <a:pos x="154" y="68"/>
                </a:cxn>
                <a:cxn ang="0">
                  <a:pos x="133" y="119"/>
                </a:cxn>
                <a:cxn ang="0">
                  <a:pos x="106" y="165"/>
                </a:cxn>
                <a:cxn ang="0">
                  <a:pos x="80" y="196"/>
                </a:cxn>
                <a:cxn ang="0">
                  <a:pos x="71" y="205"/>
                </a:cxn>
                <a:cxn ang="0">
                  <a:pos x="62" y="217"/>
                </a:cxn>
                <a:cxn ang="0">
                  <a:pos x="51" y="227"/>
                </a:cxn>
                <a:cxn ang="0">
                  <a:pos x="45" y="231"/>
                </a:cxn>
                <a:cxn ang="0">
                  <a:pos x="34" y="239"/>
                </a:cxn>
                <a:cxn ang="0">
                  <a:pos x="36" y="243"/>
                </a:cxn>
                <a:cxn ang="0">
                  <a:pos x="40" y="244"/>
                </a:cxn>
                <a:cxn ang="0">
                  <a:pos x="27" y="247"/>
                </a:cxn>
                <a:cxn ang="0">
                  <a:pos x="17" y="256"/>
                </a:cxn>
                <a:cxn ang="0">
                  <a:pos x="14" y="258"/>
                </a:cxn>
                <a:cxn ang="0">
                  <a:pos x="7" y="261"/>
                </a:cxn>
                <a:cxn ang="0">
                  <a:pos x="2" y="272"/>
                </a:cxn>
                <a:cxn ang="0">
                  <a:pos x="3" y="288"/>
                </a:cxn>
                <a:cxn ang="0">
                  <a:pos x="10" y="297"/>
                </a:cxn>
                <a:cxn ang="0">
                  <a:pos x="17" y="301"/>
                </a:cxn>
                <a:cxn ang="0">
                  <a:pos x="23" y="301"/>
                </a:cxn>
                <a:cxn ang="0">
                  <a:pos x="40" y="298"/>
                </a:cxn>
                <a:cxn ang="0">
                  <a:pos x="51" y="286"/>
                </a:cxn>
                <a:cxn ang="0">
                  <a:pos x="63" y="281"/>
                </a:cxn>
                <a:cxn ang="0">
                  <a:pos x="88" y="261"/>
                </a:cxn>
                <a:cxn ang="0">
                  <a:pos x="120" y="226"/>
                </a:cxn>
                <a:cxn ang="0">
                  <a:pos x="134" y="207"/>
                </a:cxn>
                <a:cxn ang="0">
                  <a:pos x="157" y="166"/>
                </a:cxn>
                <a:cxn ang="0">
                  <a:pos x="178" y="125"/>
                </a:cxn>
                <a:cxn ang="0">
                  <a:pos x="195" y="84"/>
                </a:cxn>
                <a:cxn ang="0">
                  <a:pos x="210" y="40"/>
                </a:cxn>
                <a:cxn ang="0">
                  <a:pos x="214" y="35"/>
                </a:cxn>
                <a:cxn ang="0">
                  <a:pos x="216" y="22"/>
                </a:cxn>
                <a:cxn ang="0">
                  <a:pos x="212" y="9"/>
                </a:cxn>
                <a:cxn ang="0">
                  <a:pos x="202" y="1"/>
                </a:cxn>
                <a:cxn ang="0">
                  <a:pos x="194" y="0"/>
                </a:cxn>
              </a:cxnLst>
              <a:rect b="b" l="0" r="r" t="0"/>
              <a:pathLst>
                <a:path h="301" w="216">
                  <a:moveTo>
                    <a:pt x="194" y="0"/>
                  </a:moveTo>
                  <a:lnTo>
                    <a:pt x="190" y="0"/>
                  </a:lnTo>
                  <a:lnTo>
                    <a:pt x="190" y="0"/>
                  </a:lnTo>
                  <a:lnTo>
                    <a:pt x="182" y="1"/>
                  </a:lnTo>
                  <a:lnTo>
                    <a:pt x="176" y="5"/>
                  </a:lnTo>
                  <a:lnTo>
                    <a:pt x="172" y="10"/>
                  </a:lnTo>
                  <a:lnTo>
                    <a:pt x="168" y="17"/>
                  </a:lnTo>
                  <a:lnTo>
                    <a:pt x="168" y="17"/>
                  </a:lnTo>
                  <a:lnTo>
                    <a:pt x="161" y="43"/>
                  </a:lnTo>
                  <a:lnTo>
                    <a:pt x="154" y="68"/>
                  </a:lnTo>
                  <a:lnTo>
                    <a:pt x="144" y="94"/>
                  </a:lnTo>
                  <a:lnTo>
                    <a:pt x="133" y="119"/>
                  </a:lnTo>
                  <a:lnTo>
                    <a:pt x="121" y="142"/>
                  </a:lnTo>
                  <a:lnTo>
                    <a:pt x="106" y="165"/>
                  </a:lnTo>
                  <a:lnTo>
                    <a:pt x="89" y="186"/>
                  </a:lnTo>
                  <a:lnTo>
                    <a:pt x="80" y="196"/>
                  </a:lnTo>
                  <a:lnTo>
                    <a:pt x="71" y="205"/>
                  </a:lnTo>
                  <a:lnTo>
                    <a:pt x="71" y="205"/>
                  </a:lnTo>
                  <a:lnTo>
                    <a:pt x="66" y="210"/>
                  </a:lnTo>
                  <a:lnTo>
                    <a:pt x="62" y="217"/>
                  </a:lnTo>
                  <a:lnTo>
                    <a:pt x="58" y="224"/>
                  </a:lnTo>
                  <a:lnTo>
                    <a:pt x="51" y="227"/>
                  </a:lnTo>
                  <a:lnTo>
                    <a:pt x="51" y="227"/>
                  </a:lnTo>
                  <a:lnTo>
                    <a:pt x="45" y="231"/>
                  </a:lnTo>
                  <a:lnTo>
                    <a:pt x="37" y="237"/>
                  </a:lnTo>
                  <a:lnTo>
                    <a:pt x="34" y="239"/>
                  </a:lnTo>
                  <a:lnTo>
                    <a:pt x="33" y="242"/>
                  </a:lnTo>
                  <a:lnTo>
                    <a:pt x="36" y="243"/>
                  </a:lnTo>
                  <a:lnTo>
                    <a:pt x="40" y="244"/>
                  </a:lnTo>
                  <a:lnTo>
                    <a:pt x="40" y="244"/>
                  </a:lnTo>
                  <a:lnTo>
                    <a:pt x="33" y="244"/>
                  </a:lnTo>
                  <a:lnTo>
                    <a:pt x="27" y="247"/>
                  </a:lnTo>
                  <a:lnTo>
                    <a:pt x="21" y="251"/>
                  </a:lnTo>
                  <a:lnTo>
                    <a:pt x="17" y="256"/>
                  </a:lnTo>
                  <a:lnTo>
                    <a:pt x="17" y="256"/>
                  </a:lnTo>
                  <a:lnTo>
                    <a:pt x="14" y="258"/>
                  </a:lnTo>
                  <a:lnTo>
                    <a:pt x="10" y="259"/>
                  </a:lnTo>
                  <a:lnTo>
                    <a:pt x="7" y="261"/>
                  </a:lnTo>
                  <a:lnTo>
                    <a:pt x="4" y="265"/>
                  </a:lnTo>
                  <a:lnTo>
                    <a:pt x="2" y="272"/>
                  </a:lnTo>
                  <a:lnTo>
                    <a:pt x="0" y="280"/>
                  </a:lnTo>
                  <a:lnTo>
                    <a:pt x="3" y="288"/>
                  </a:lnTo>
                  <a:lnTo>
                    <a:pt x="7" y="294"/>
                  </a:lnTo>
                  <a:lnTo>
                    <a:pt x="10" y="297"/>
                  </a:lnTo>
                  <a:lnTo>
                    <a:pt x="14" y="299"/>
                  </a:lnTo>
                  <a:lnTo>
                    <a:pt x="17" y="301"/>
                  </a:lnTo>
                  <a:lnTo>
                    <a:pt x="23" y="301"/>
                  </a:lnTo>
                  <a:lnTo>
                    <a:pt x="23" y="301"/>
                  </a:lnTo>
                  <a:lnTo>
                    <a:pt x="33" y="301"/>
                  </a:lnTo>
                  <a:lnTo>
                    <a:pt x="40" y="298"/>
                  </a:lnTo>
                  <a:lnTo>
                    <a:pt x="46" y="293"/>
                  </a:lnTo>
                  <a:lnTo>
                    <a:pt x="51" y="286"/>
                  </a:lnTo>
                  <a:lnTo>
                    <a:pt x="51" y="286"/>
                  </a:lnTo>
                  <a:lnTo>
                    <a:pt x="63" y="281"/>
                  </a:lnTo>
                  <a:lnTo>
                    <a:pt x="76" y="272"/>
                  </a:lnTo>
                  <a:lnTo>
                    <a:pt x="88" y="261"/>
                  </a:lnTo>
                  <a:lnTo>
                    <a:pt x="99" y="250"/>
                  </a:lnTo>
                  <a:lnTo>
                    <a:pt x="120" y="226"/>
                  </a:lnTo>
                  <a:lnTo>
                    <a:pt x="134" y="207"/>
                  </a:lnTo>
                  <a:lnTo>
                    <a:pt x="134" y="207"/>
                  </a:lnTo>
                  <a:lnTo>
                    <a:pt x="147" y="187"/>
                  </a:lnTo>
                  <a:lnTo>
                    <a:pt x="157" y="166"/>
                  </a:lnTo>
                  <a:lnTo>
                    <a:pt x="169" y="146"/>
                  </a:lnTo>
                  <a:lnTo>
                    <a:pt x="178" y="125"/>
                  </a:lnTo>
                  <a:lnTo>
                    <a:pt x="188" y="106"/>
                  </a:lnTo>
                  <a:lnTo>
                    <a:pt x="195" y="84"/>
                  </a:lnTo>
                  <a:lnTo>
                    <a:pt x="203" y="63"/>
                  </a:lnTo>
                  <a:lnTo>
                    <a:pt x="210" y="40"/>
                  </a:lnTo>
                  <a:lnTo>
                    <a:pt x="210" y="40"/>
                  </a:lnTo>
                  <a:lnTo>
                    <a:pt x="214" y="35"/>
                  </a:lnTo>
                  <a:lnTo>
                    <a:pt x="215" y="29"/>
                  </a:lnTo>
                  <a:lnTo>
                    <a:pt x="216" y="22"/>
                  </a:lnTo>
                  <a:lnTo>
                    <a:pt x="215" y="16"/>
                  </a:lnTo>
                  <a:lnTo>
                    <a:pt x="212" y="9"/>
                  </a:lnTo>
                  <a:lnTo>
                    <a:pt x="207" y="5"/>
                  </a:lnTo>
                  <a:lnTo>
                    <a:pt x="202" y="1"/>
                  </a:lnTo>
                  <a:lnTo>
                    <a:pt x="194" y="0"/>
                  </a:lnTo>
                  <a:lnTo>
                    <a:pt x="194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 sz="2400"/>
            </a:p>
          </p:txBody>
        </p:sp>
      </p:grpSp>
      <p:sp>
        <p:nvSpPr>
          <p:cNvPr id="163" name="矩形 162"/>
          <p:cNvSpPr/>
          <p:nvPr/>
        </p:nvSpPr>
        <p:spPr>
          <a:xfrm>
            <a:off x="831775" y="3969322"/>
            <a:ext cx="2722880" cy="7010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lang="zh-CN" smtClean="0" sz="4000">
                <a:latin charset="-122" pitchFamily="50" typeface="造字工房丁丁（非商用）常规体"/>
                <a:ea charset="-122" pitchFamily="50" typeface="造字工房丁丁（非商用）常规体"/>
                <a:cs charset="-34" panose="02020603050405020304" pitchFamily="18" typeface="Angsana New"/>
              </a:rPr>
              <a:t>合作伙伴一</a:t>
            </a:r>
          </a:p>
        </p:txBody>
      </p:sp>
      <p:sp>
        <p:nvSpPr>
          <p:cNvPr id="166" name="Rectangle 1"/>
          <p:cNvSpPr>
            <a:spLocks noChangeArrowheads="1"/>
          </p:cNvSpPr>
          <p:nvPr/>
        </p:nvSpPr>
        <p:spPr bwMode="auto">
          <a:xfrm>
            <a:off x="3775196" y="4706787"/>
            <a:ext cx="2023266" cy="116076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 anchorCtr="0" bIns="63480" compatLnSpc="1" lIns="0" numCol="1" rIns="0" tIns="0" vert="horz" wrap="square">
            <a:prstTxWarp prst="textNoShape">
              <a:avLst/>
            </a:prstTxWarp>
            <a:spAutoFit/>
          </a:bodyPr>
          <a:lstStyle/>
          <a:p>
            <a:pPr>
              <a:lnSpc>
                <a:spcPct val="200000"/>
              </a:lnSpc>
            </a:pPr>
            <a:r>
              <a:rPr altLang="en-US" lang="zh-CN" smtClean="0" sz="1200">
                <a:latin charset="-122" panose="020b0503020204020204" pitchFamily="34" typeface="微软雅黑"/>
                <a:ea charset="-122" panose="020b0503020204020204" pitchFamily="34" typeface="微软雅黑"/>
              </a:rPr>
              <a:t>我们的服务标准是全国第一，解决客户的任何问题，一对一贴心的服务。</a:t>
            </a:r>
          </a:p>
        </p:txBody>
      </p:sp>
      <p:grpSp>
        <p:nvGrpSpPr>
          <p:cNvPr id="167" name="组合 166"/>
          <p:cNvGrpSpPr/>
          <p:nvPr/>
        </p:nvGrpSpPr>
        <p:grpSpPr>
          <a:xfrm>
            <a:off x="3949558" y="2563960"/>
            <a:ext cx="1433114" cy="1067814"/>
            <a:chOff x="4148138" y="3128963"/>
            <a:chExt cx="798513" cy="611188"/>
          </a:xfrm>
          <a:solidFill>
            <a:schemeClr val="tx1"/>
          </a:solidFill>
        </p:grpSpPr>
        <p:sp>
          <p:nvSpPr>
            <p:cNvPr id="168" name="Freeform 791"/>
            <p:cNvSpPr/>
            <p:nvPr/>
          </p:nvSpPr>
          <p:spPr bwMode="auto">
            <a:xfrm>
              <a:off x="4168776" y="3275013"/>
              <a:ext cx="30163" cy="60325"/>
            </a:xfrm>
            <a:custGeom>
              <a:cxnLst>
                <a:cxn ang="0">
                  <a:pos x="65" y="2"/>
                </a:cxn>
                <a:cxn ang="0">
                  <a:pos x="65" y="2"/>
                </a:cxn>
                <a:cxn ang="0">
                  <a:pos x="59" y="8"/>
                </a:cxn>
                <a:cxn ang="0">
                  <a:pos x="52" y="15"/>
                </a:cxn>
                <a:cxn ang="0">
                  <a:pos x="47" y="23"/>
                </a:cxn>
                <a:cxn ang="0">
                  <a:pos x="43" y="32"/>
                </a:cxn>
                <a:cxn ang="0">
                  <a:pos x="34" y="49"/>
                </a:cxn>
                <a:cxn ang="0">
                  <a:pos x="27" y="66"/>
                </a:cxn>
                <a:cxn ang="0">
                  <a:pos x="27" y="66"/>
                </a:cxn>
                <a:cxn ang="0">
                  <a:pos x="18" y="85"/>
                </a:cxn>
                <a:cxn ang="0">
                  <a:pos x="10" y="105"/>
                </a:cxn>
                <a:cxn ang="0">
                  <a:pos x="4" y="125"/>
                </a:cxn>
                <a:cxn ang="0">
                  <a:pos x="0" y="145"/>
                </a:cxn>
                <a:cxn ang="0">
                  <a:pos x="0" y="145"/>
                </a:cxn>
                <a:cxn ang="0">
                  <a:pos x="0" y="147"/>
                </a:cxn>
                <a:cxn ang="0">
                  <a:pos x="1" y="149"/>
                </a:cxn>
                <a:cxn ang="0">
                  <a:pos x="4" y="152"/>
                </a:cxn>
                <a:cxn ang="0">
                  <a:pos x="6" y="152"/>
                </a:cxn>
                <a:cxn ang="0">
                  <a:pos x="8" y="152"/>
                </a:cxn>
                <a:cxn ang="0">
                  <a:pos x="10" y="151"/>
                </a:cxn>
                <a:cxn ang="0">
                  <a:pos x="10" y="148"/>
                </a:cxn>
                <a:cxn ang="0">
                  <a:pos x="10" y="148"/>
                </a:cxn>
                <a:cxn ang="0">
                  <a:pos x="14" y="130"/>
                </a:cxn>
                <a:cxn ang="0">
                  <a:pos x="21" y="113"/>
                </a:cxn>
                <a:cxn ang="0">
                  <a:pos x="34" y="79"/>
                </a:cxn>
                <a:cxn ang="0">
                  <a:pos x="34" y="79"/>
                </a:cxn>
                <a:cxn ang="0">
                  <a:pos x="40" y="60"/>
                </a:cxn>
                <a:cxn ang="0">
                  <a:pos x="50" y="42"/>
                </a:cxn>
                <a:cxn ang="0">
                  <a:pos x="55" y="33"/>
                </a:cxn>
                <a:cxn ang="0">
                  <a:pos x="60" y="24"/>
                </a:cxn>
                <a:cxn ang="0">
                  <a:pos x="67" y="16"/>
                </a:cxn>
                <a:cxn ang="0">
                  <a:pos x="74" y="9"/>
                </a:cxn>
                <a:cxn ang="0">
                  <a:pos x="74" y="9"/>
                </a:cxn>
                <a:cxn ang="0">
                  <a:pos x="76" y="8"/>
                </a:cxn>
                <a:cxn ang="0">
                  <a:pos x="76" y="6"/>
                </a:cxn>
                <a:cxn ang="0">
                  <a:pos x="76" y="4"/>
                </a:cxn>
                <a:cxn ang="0">
                  <a:pos x="74" y="2"/>
                </a:cxn>
                <a:cxn ang="0">
                  <a:pos x="71" y="0"/>
                </a:cxn>
                <a:cxn ang="0">
                  <a:pos x="68" y="0"/>
                </a:cxn>
                <a:cxn ang="0">
                  <a:pos x="65" y="2"/>
                </a:cxn>
                <a:cxn ang="0">
                  <a:pos x="65" y="2"/>
                </a:cxn>
              </a:cxnLst>
              <a:rect b="b" l="0" r="r" t="0"/>
              <a:pathLst>
                <a:path h="152" w="76">
                  <a:moveTo>
                    <a:pt x="65" y="2"/>
                  </a:moveTo>
                  <a:lnTo>
                    <a:pt x="65" y="2"/>
                  </a:lnTo>
                  <a:lnTo>
                    <a:pt x="59" y="8"/>
                  </a:lnTo>
                  <a:lnTo>
                    <a:pt x="52" y="15"/>
                  </a:lnTo>
                  <a:lnTo>
                    <a:pt x="47" y="23"/>
                  </a:lnTo>
                  <a:lnTo>
                    <a:pt x="43" y="32"/>
                  </a:lnTo>
                  <a:lnTo>
                    <a:pt x="34" y="49"/>
                  </a:lnTo>
                  <a:lnTo>
                    <a:pt x="27" y="66"/>
                  </a:lnTo>
                  <a:lnTo>
                    <a:pt x="27" y="66"/>
                  </a:lnTo>
                  <a:lnTo>
                    <a:pt x="18" y="85"/>
                  </a:lnTo>
                  <a:lnTo>
                    <a:pt x="10" y="105"/>
                  </a:lnTo>
                  <a:lnTo>
                    <a:pt x="4" y="125"/>
                  </a:lnTo>
                  <a:lnTo>
                    <a:pt x="0" y="145"/>
                  </a:lnTo>
                  <a:lnTo>
                    <a:pt x="0" y="145"/>
                  </a:lnTo>
                  <a:lnTo>
                    <a:pt x="0" y="147"/>
                  </a:lnTo>
                  <a:lnTo>
                    <a:pt x="1" y="149"/>
                  </a:lnTo>
                  <a:lnTo>
                    <a:pt x="4" y="152"/>
                  </a:lnTo>
                  <a:lnTo>
                    <a:pt x="6" y="152"/>
                  </a:lnTo>
                  <a:lnTo>
                    <a:pt x="8" y="152"/>
                  </a:lnTo>
                  <a:lnTo>
                    <a:pt x="10" y="151"/>
                  </a:lnTo>
                  <a:lnTo>
                    <a:pt x="10" y="148"/>
                  </a:lnTo>
                  <a:lnTo>
                    <a:pt x="10" y="148"/>
                  </a:lnTo>
                  <a:lnTo>
                    <a:pt x="14" y="130"/>
                  </a:lnTo>
                  <a:lnTo>
                    <a:pt x="21" y="113"/>
                  </a:lnTo>
                  <a:lnTo>
                    <a:pt x="34" y="79"/>
                  </a:lnTo>
                  <a:lnTo>
                    <a:pt x="34" y="79"/>
                  </a:lnTo>
                  <a:lnTo>
                    <a:pt x="40" y="60"/>
                  </a:lnTo>
                  <a:lnTo>
                    <a:pt x="50" y="42"/>
                  </a:lnTo>
                  <a:lnTo>
                    <a:pt x="55" y="33"/>
                  </a:lnTo>
                  <a:lnTo>
                    <a:pt x="60" y="24"/>
                  </a:lnTo>
                  <a:lnTo>
                    <a:pt x="67" y="16"/>
                  </a:lnTo>
                  <a:lnTo>
                    <a:pt x="74" y="9"/>
                  </a:lnTo>
                  <a:lnTo>
                    <a:pt x="74" y="9"/>
                  </a:lnTo>
                  <a:lnTo>
                    <a:pt x="76" y="8"/>
                  </a:lnTo>
                  <a:lnTo>
                    <a:pt x="76" y="6"/>
                  </a:lnTo>
                  <a:lnTo>
                    <a:pt x="76" y="4"/>
                  </a:lnTo>
                  <a:lnTo>
                    <a:pt x="74" y="2"/>
                  </a:lnTo>
                  <a:lnTo>
                    <a:pt x="71" y="0"/>
                  </a:lnTo>
                  <a:lnTo>
                    <a:pt x="68" y="0"/>
                  </a:lnTo>
                  <a:lnTo>
                    <a:pt x="65" y="2"/>
                  </a:lnTo>
                  <a:lnTo>
                    <a:pt x="65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 sz="2400"/>
            </a:p>
          </p:txBody>
        </p:sp>
        <p:sp>
          <p:nvSpPr>
            <p:cNvPr id="169" name="Freeform 792"/>
            <p:cNvSpPr/>
            <p:nvPr/>
          </p:nvSpPr>
          <p:spPr bwMode="auto">
            <a:xfrm>
              <a:off x="4179888" y="3259138"/>
              <a:ext cx="46038" cy="98425"/>
            </a:xfrm>
            <a:custGeom>
              <a:cxnLst>
                <a:cxn ang="0">
                  <a:pos x="109" y="2"/>
                </a:cxn>
                <a:cxn ang="0">
                  <a:pos x="109" y="2"/>
                </a:cxn>
                <a:cxn ang="0">
                  <a:pos x="88" y="25"/>
                </a:cxn>
                <a:cxn ang="0">
                  <a:pos x="68" y="51"/>
                </a:cxn>
                <a:cxn ang="0">
                  <a:pos x="59" y="65"/>
                </a:cxn>
                <a:cxn ang="0">
                  <a:pos x="51" y="79"/>
                </a:cxn>
                <a:cxn ang="0">
                  <a:pos x="45" y="92"/>
                </a:cxn>
                <a:cxn ang="0">
                  <a:pos x="38" y="106"/>
                </a:cxn>
                <a:cxn ang="0">
                  <a:pos x="38" y="106"/>
                </a:cxn>
                <a:cxn ang="0">
                  <a:pos x="26" y="139"/>
                </a:cxn>
                <a:cxn ang="0">
                  <a:pos x="14" y="173"/>
                </a:cxn>
                <a:cxn ang="0">
                  <a:pos x="9" y="190"/>
                </a:cxn>
                <a:cxn ang="0">
                  <a:pos x="5" y="207"/>
                </a:cxn>
                <a:cxn ang="0">
                  <a:pos x="1" y="224"/>
                </a:cxn>
                <a:cxn ang="0">
                  <a:pos x="0" y="241"/>
                </a:cxn>
                <a:cxn ang="0">
                  <a:pos x="0" y="241"/>
                </a:cxn>
                <a:cxn ang="0">
                  <a:pos x="0" y="244"/>
                </a:cxn>
                <a:cxn ang="0">
                  <a:pos x="1" y="246"/>
                </a:cxn>
                <a:cxn ang="0">
                  <a:pos x="5" y="248"/>
                </a:cxn>
                <a:cxn ang="0">
                  <a:pos x="9" y="246"/>
                </a:cxn>
                <a:cxn ang="0">
                  <a:pos x="11" y="244"/>
                </a:cxn>
                <a:cxn ang="0">
                  <a:pos x="12" y="241"/>
                </a:cxn>
                <a:cxn ang="0">
                  <a:pos x="12" y="241"/>
                </a:cxn>
                <a:cxn ang="0">
                  <a:pos x="13" y="227"/>
                </a:cxn>
                <a:cxn ang="0">
                  <a:pos x="16" y="211"/>
                </a:cxn>
                <a:cxn ang="0">
                  <a:pos x="20" y="195"/>
                </a:cxn>
                <a:cxn ang="0">
                  <a:pos x="25" y="180"/>
                </a:cxn>
                <a:cxn ang="0">
                  <a:pos x="35" y="150"/>
                </a:cxn>
                <a:cxn ang="0">
                  <a:pos x="46" y="119"/>
                </a:cxn>
                <a:cxn ang="0">
                  <a:pos x="46" y="119"/>
                </a:cxn>
                <a:cxn ang="0">
                  <a:pos x="51" y="105"/>
                </a:cxn>
                <a:cxn ang="0">
                  <a:pos x="59" y="91"/>
                </a:cxn>
                <a:cxn ang="0">
                  <a:pos x="67" y="75"/>
                </a:cxn>
                <a:cxn ang="0">
                  <a:pos x="75" y="61"/>
                </a:cxn>
                <a:cxn ang="0">
                  <a:pos x="85" y="48"/>
                </a:cxn>
                <a:cxn ang="0">
                  <a:pos x="96" y="34"/>
                </a:cxn>
                <a:cxn ang="0">
                  <a:pos x="117" y="10"/>
                </a:cxn>
                <a:cxn ang="0">
                  <a:pos x="117" y="10"/>
                </a:cxn>
                <a:cxn ang="0">
                  <a:pos x="118" y="8"/>
                </a:cxn>
                <a:cxn ang="0">
                  <a:pos x="118" y="6"/>
                </a:cxn>
                <a:cxn ang="0">
                  <a:pos x="117" y="2"/>
                </a:cxn>
                <a:cxn ang="0">
                  <a:pos x="113" y="0"/>
                </a:cxn>
                <a:cxn ang="0">
                  <a:pos x="110" y="0"/>
                </a:cxn>
                <a:cxn ang="0">
                  <a:pos x="109" y="2"/>
                </a:cxn>
                <a:cxn ang="0">
                  <a:pos x="109" y="2"/>
                </a:cxn>
              </a:cxnLst>
              <a:rect b="b" l="0" r="r" t="0"/>
              <a:pathLst>
                <a:path h="248" w="118">
                  <a:moveTo>
                    <a:pt x="109" y="2"/>
                  </a:moveTo>
                  <a:lnTo>
                    <a:pt x="109" y="2"/>
                  </a:lnTo>
                  <a:lnTo>
                    <a:pt x="88" y="25"/>
                  </a:lnTo>
                  <a:lnTo>
                    <a:pt x="68" y="51"/>
                  </a:lnTo>
                  <a:lnTo>
                    <a:pt x="59" y="65"/>
                  </a:lnTo>
                  <a:lnTo>
                    <a:pt x="51" y="79"/>
                  </a:lnTo>
                  <a:lnTo>
                    <a:pt x="45" y="92"/>
                  </a:lnTo>
                  <a:lnTo>
                    <a:pt x="38" y="106"/>
                  </a:lnTo>
                  <a:lnTo>
                    <a:pt x="38" y="106"/>
                  </a:lnTo>
                  <a:lnTo>
                    <a:pt x="26" y="139"/>
                  </a:lnTo>
                  <a:lnTo>
                    <a:pt x="14" y="173"/>
                  </a:lnTo>
                  <a:lnTo>
                    <a:pt x="9" y="190"/>
                  </a:lnTo>
                  <a:lnTo>
                    <a:pt x="5" y="207"/>
                  </a:lnTo>
                  <a:lnTo>
                    <a:pt x="1" y="224"/>
                  </a:lnTo>
                  <a:lnTo>
                    <a:pt x="0" y="241"/>
                  </a:lnTo>
                  <a:lnTo>
                    <a:pt x="0" y="241"/>
                  </a:lnTo>
                  <a:lnTo>
                    <a:pt x="0" y="244"/>
                  </a:lnTo>
                  <a:lnTo>
                    <a:pt x="1" y="246"/>
                  </a:lnTo>
                  <a:lnTo>
                    <a:pt x="5" y="248"/>
                  </a:lnTo>
                  <a:lnTo>
                    <a:pt x="9" y="246"/>
                  </a:lnTo>
                  <a:lnTo>
                    <a:pt x="11" y="244"/>
                  </a:lnTo>
                  <a:lnTo>
                    <a:pt x="12" y="241"/>
                  </a:lnTo>
                  <a:lnTo>
                    <a:pt x="12" y="241"/>
                  </a:lnTo>
                  <a:lnTo>
                    <a:pt x="13" y="227"/>
                  </a:lnTo>
                  <a:lnTo>
                    <a:pt x="16" y="211"/>
                  </a:lnTo>
                  <a:lnTo>
                    <a:pt x="20" y="195"/>
                  </a:lnTo>
                  <a:lnTo>
                    <a:pt x="25" y="180"/>
                  </a:lnTo>
                  <a:lnTo>
                    <a:pt x="35" y="150"/>
                  </a:lnTo>
                  <a:lnTo>
                    <a:pt x="46" y="119"/>
                  </a:lnTo>
                  <a:lnTo>
                    <a:pt x="46" y="119"/>
                  </a:lnTo>
                  <a:lnTo>
                    <a:pt x="51" y="105"/>
                  </a:lnTo>
                  <a:lnTo>
                    <a:pt x="59" y="91"/>
                  </a:lnTo>
                  <a:lnTo>
                    <a:pt x="67" y="75"/>
                  </a:lnTo>
                  <a:lnTo>
                    <a:pt x="75" y="61"/>
                  </a:lnTo>
                  <a:lnTo>
                    <a:pt x="85" y="48"/>
                  </a:lnTo>
                  <a:lnTo>
                    <a:pt x="96" y="34"/>
                  </a:lnTo>
                  <a:lnTo>
                    <a:pt x="117" y="10"/>
                  </a:lnTo>
                  <a:lnTo>
                    <a:pt x="117" y="10"/>
                  </a:lnTo>
                  <a:lnTo>
                    <a:pt x="118" y="8"/>
                  </a:lnTo>
                  <a:lnTo>
                    <a:pt x="118" y="6"/>
                  </a:lnTo>
                  <a:lnTo>
                    <a:pt x="117" y="2"/>
                  </a:lnTo>
                  <a:lnTo>
                    <a:pt x="113" y="0"/>
                  </a:lnTo>
                  <a:lnTo>
                    <a:pt x="110" y="0"/>
                  </a:lnTo>
                  <a:lnTo>
                    <a:pt x="109" y="2"/>
                  </a:lnTo>
                  <a:lnTo>
                    <a:pt x="109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 sz="2400"/>
            </a:p>
          </p:txBody>
        </p:sp>
        <p:sp>
          <p:nvSpPr>
            <p:cNvPr id="170" name="Freeform 793"/>
            <p:cNvSpPr/>
            <p:nvPr/>
          </p:nvSpPr>
          <p:spPr bwMode="auto">
            <a:xfrm>
              <a:off x="4194176" y="3235325"/>
              <a:ext cx="60325" cy="142875"/>
            </a:xfrm>
            <a:custGeom>
              <a:cxnLst>
                <a:cxn ang="0">
                  <a:pos x="143" y="1"/>
                </a:cxn>
                <a:cxn ang="0">
                  <a:pos x="143" y="1"/>
                </a:cxn>
                <a:cxn ang="0">
                  <a:pos x="131" y="16"/>
                </a:cxn>
                <a:cxn ang="0">
                  <a:pos x="122" y="31"/>
                </a:cxn>
                <a:cxn ang="0">
                  <a:pos x="113" y="48"/>
                </a:cxn>
                <a:cxn ang="0">
                  <a:pos x="106" y="65"/>
                </a:cxn>
                <a:cxn ang="0">
                  <a:pos x="106" y="65"/>
                </a:cxn>
                <a:cxn ang="0">
                  <a:pos x="96" y="92"/>
                </a:cxn>
                <a:cxn ang="0">
                  <a:pos x="84" y="119"/>
                </a:cxn>
                <a:cxn ang="0">
                  <a:pos x="62" y="171"/>
                </a:cxn>
                <a:cxn ang="0">
                  <a:pos x="62" y="171"/>
                </a:cxn>
                <a:cxn ang="0">
                  <a:pos x="42" y="217"/>
                </a:cxn>
                <a:cxn ang="0">
                  <a:pos x="24" y="262"/>
                </a:cxn>
                <a:cxn ang="0">
                  <a:pos x="16" y="285"/>
                </a:cxn>
                <a:cxn ang="0">
                  <a:pos x="8" y="307"/>
                </a:cxn>
                <a:cxn ang="0">
                  <a:pos x="4" y="332"/>
                </a:cxn>
                <a:cxn ang="0">
                  <a:pos x="0" y="356"/>
                </a:cxn>
                <a:cxn ang="0">
                  <a:pos x="0" y="356"/>
                </a:cxn>
                <a:cxn ang="0">
                  <a:pos x="0" y="358"/>
                </a:cxn>
                <a:cxn ang="0">
                  <a:pos x="1" y="360"/>
                </a:cxn>
                <a:cxn ang="0">
                  <a:pos x="4" y="361"/>
                </a:cxn>
                <a:cxn ang="0">
                  <a:pos x="5" y="361"/>
                </a:cxn>
                <a:cxn ang="0">
                  <a:pos x="9" y="360"/>
                </a:cxn>
                <a:cxn ang="0">
                  <a:pos x="10" y="358"/>
                </a:cxn>
                <a:cxn ang="0">
                  <a:pos x="12" y="356"/>
                </a:cxn>
                <a:cxn ang="0">
                  <a:pos x="12" y="356"/>
                </a:cxn>
                <a:cxn ang="0">
                  <a:pos x="14" y="334"/>
                </a:cxn>
                <a:cxn ang="0">
                  <a:pos x="20" y="311"/>
                </a:cxn>
                <a:cxn ang="0">
                  <a:pos x="26" y="289"/>
                </a:cxn>
                <a:cxn ang="0">
                  <a:pos x="33" y="268"/>
                </a:cxn>
                <a:cxn ang="0">
                  <a:pos x="51" y="225"/>
                </a:cxn>
                <a:cxn ang="0">
                  <a:pos x="69" y="183"/>
                </a:cxn>
                <a:cxn ang="0">
                  <a:pos x="69" y="183"/>
                </a:cxn>
                <a:cxn ang="0">
                  <a:pos x="88" y="140"/>
                </a:cxn>
                <a:cxn ang="0">
                  <a:pos x="107" y="95"/>
                </a:cxn>
                <a:cxn ang="0">
                  <a:pos x="107" y="95"/>
                </a:cxn>
                <a:cxn ang="0">
                  <a:pos x="115" y="73"/>
                </a:cxn>
                <a:cxn ang="0">
                  <a:pos x="124" y="51"/>
                </a:cxn>
                <a:cxn ang="0">
                  <a:pos x="130" y="41"/>
                </a:cxn>
                <a:cxn ang="0">
                  <a:pos x="136" y="30"/>
                </a:cxn>
                <a:cxn ang="0">
                  <a:pos x="143" y="20"/>
                </a:cxn>
                <a:cxn ang="0">
                  <a:pos x="150" y="10"/>
                </a:cxn>
                <a:cxn ang="0">
                  <a:pos x="150" y="10"/>
                </a:cxn>
                <a:cxn ang="0">
                  <a:pos x="152" y="8"/>
                </a:cxn>
                <a:cxn ang="0">
                  <a:pos x="152" y="5"/>
                </a:cxn>
                <a:cxn ang="0">
                  <a:pos x="150" y="1"/>
                </a:cxn>
                <a:cxn ang="0">
                  <a:pos x="147" y="0"/>
                </a:cxn>
                <a:cxn ang="0">
                  <a:pos x="145" y="0"/>
                </a:cxn>
                <a:cxn ang="0">
                  <a:pos x="143" y="1"/>
                </a:cxn>
                <a:cxn ang="0">
                  <a:pos x="143" y="1"/>
                </a:cxn>
              </a:cxnLst>
              <a:rect b="b" l="0" r="r" t="0"/>
              <a:pathLst>
                <a:path h="361" w="152">
                  <a:moveTo>
                    <a:pt x="143" y="1"/>
                  </a:moveTo>
                  <a:lnTo>
                    <a:pt x="143" y="1"/>
                  </a:lnTo>
                  <a:lnTo>
                    <a:pt x="131" y="16"/>
                  </a:lnTo>
                  <a:lnTo>
                    <a:pt x="122" y="31"/>
                  </a:lnTo>
                  <a:lnTo>
                    <a:pt x="113" y="48"/>
                  </a:lnTo>
                  <a:lnTo>
                    <a:pt x="106" y="65"/>
                  </a:lnTo>
                  <a:lnTo>
                    <a:pt x="106" y="65"/>
                  </a:lnTo>
                  <a:lnTo>
                    <a:pt x="96" y="92"/>
                  </a:lnTo>
                  <a:lnTo>
                    <a:pt x="84" y="119"/>
                  </a:lnTo>
                  <a:lnTo>
                    <a:pt x="62" y="171"/>
                  </a:lnTo>
                  <a:lnTo>
                    <a:pt x="62" y="171"/>
                  </a:lnTo>
                  <a:lnTo>
                    <a:pt x="42" y="217"/>
                  </a:lnTo>
                  <a:lnTo>
                    <a:pt x="24" y="262"/>
                  </a:lnTo>
                  <a:lnTo>
                    <a:pt x="16" y="285"/>
                  </a:lnTo>
                  <a:lnTo>
                    <a:pt x="8" y="307"/>
                  </a:lnTo>
                  <a:lnTo>
                    <a:pt x="4" y="332"/>
                  </a:lnTo>
                  <a:lnTo>
                    <a:pt x="0" y="356"/>
                  </a:lnTo>
                  <a:lnTo>
                    <a:pt x="0" y="356"/>
                  </a:lnTo>
                  <a:lnTo>
                    <a:pt x="0" y="358"/>
                  </a:lnTo>
                  <a:lnTo>
                    <a:pt x="1" y="360"/>
                  </a:lnTo>
                  <a:lnTo>
                    <a:pt x="4" y="361"/>
                  </a:lnTo>
                  <a:lnTo>
                    <a:pt x="5" y="361"/>
                  </a:lnTo>
                  <a:lnTo>
                    <a:pt x="9" y="360"/>
                  </a:lnTo>
                  <a:lnTo>
                    <a:pt x="10" y="358"/>
                  </a:lnTo>
                  <a:lnTo>
                    <a:pt x="12" y="356"/>
                  </a:lnTo>
                  <a:lnTo>
                    <a:pt x="12" y="356"/>
                  </a:lnTo>
                  <a:lnTo>
                    <a:pt x="14" y="334"/>
                  </a:lnTo>
                  <a:lnTo>
                    <a:pt x="20" y="311"/>
                  </a:lnTo>
                  <a:lnTo>
                    <a:pt x="26" y="289"/>
                  </a:lnTo>
                  <a:lnTo>
                    <a:pt x="33" y="268"/>
                  </a:lnTo>
                  <a:lnTo>
                    <a:pt x="51" y="225"/>
                  </a:lnTo>
                  <a:lnTo>
                    <a:pt x="69" y="183"/>
                  </a:lnTo>
                  <a:lnTo>
                    <a:pt x="69" y="183"/>
                  </a:lnTo>
                  <a:lnTo>
                    <a:pt x="88" y="140"/>
                  </a:lnTo>
                  <a:lnTo>
                    <a:pt x="107" y="95"/>
                  </a:lnTo>
                  <a:lnTo>
                    <a:pt x="107" y="95"/>
                  </a:lnTo>
                  <a:lnTo>
                    <a:pt x="115" y="73"/>
                  </a:lnTo>
                  <a:lnTo>
                    <a:pt x="124" y="51"/>
                  </a:lnTo>
                  <a:lnTo>
                    <a:pt x="130" y="41"/>
                  </a:lnTo>
                  <a:lnTo>
                    <a:pt x="136" y="30"/>
                  </a:lnTo>
                  <a:lnTo>
                    <a:pt x="143" y="20"/>
                  </a:lnTo>
                  <a:lnTo>
                    <a:pt x="150" y="10"/>
                  </a:lnTo>
                  <a:lnTo>
                    <a:pt x="150" y="10"/>
                  </a:lnTo>
                  <a:lnTo>
                    <a:pt x="152" y="8"/>
                  </a:lnTo>
                  <a:lnTo>
                    <a:pt x="152" y="5"/>
                  </a:lnTo>
                  <a:lnTo>
                    <a:pt x="150" y="1"/>
                  </a:lnTo>
                  <a:lnTo>
                    <a:pt x="147" y="0"/>
                  </a:lnTo>
                  <a:lnTo>
                    <a:pt x="145" y="0"/>
                  </a:lnTo>
                  <a:lnTo>
                    <a:pt x="143" y="1"/>
                  </a:lnTo>
                  <a:lnTo>
                    <a:pt x="143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 sz="2400"/>
            </a:p>
          </p:txBody>
        </p:sp>
        <p:sp>
          <p:nvSpPr>
            <p:cNvPr id="171" name="Freeform 794"/>
            <p:cNvSpPr/>
            <p:nvPr/>
          </p:nvSpPr>
          <p:spPr bwMode="auto">
            <a:xfrm>
              <a:off x="4233863" y="3203575"/>
              <a:ext cx="58738" cy="160338"/>
            </a:xfrm>
            <a:custGeom>
              <a:cxnLst>
                <a:cxn ang="0">
                  <a:pos x="140" y="2"/>
                </a:cxn>
                <a:cxn ang="0">
                  <a:pos x="140" y="2"/>
                </a:cxn>
                <a:cxn ang="0">
                  <a:pos x="134" y="4"/>
                </a:cxn>
                <a:cxn ang="0">
                  <a:pos x="131" y="7"/>
                </a:cxn>
                <a:cxn ang="0">
                  <a:pos x="130" y="11"/>
                </a:cxn>
                <a:cxn ang="0">
                  <a:pos x="130" y="11"/>
                </a:cxn>
                <a:cxn ang="0">
                  <a:pos x="126" y="24"/>
                </a:cxn>
                <a:cxn ang="0">
                  <a:pos x="121" y="36"/>
                </a:cxn>
                <a:cxn ang="0">
                  <a:pos x="109" y="60"/>
                </a:cxn>
                <a:cxn ang="0">
                  <a:pos x="109" y="60"/>
                </a:cxn>
                <a:cxn ang="0">
                  <a:pos x="87" y="123"/>
                </a:cxn>
                <a:cxn ang="0">
                  <a:pos x="74" y="155"/>
                </a:cxn>
                <a:cxn ang="0">
                  <a:pos x="61" y="185"/>
                </a:cxn>
                <a:cxn ang="0">
                  <a:pos x="61" y="185"/>
                </a:cxn>
                <a:cxn ang="0">
                  <a:pos x="48" y="211"/>
                </a:cxn>
                <a:cxn ang="0">
                  <a:pos x="37" y="237"/>
                </a:cxn>
                <a:cxn ang="0">
                  <a:pos x="27" y="263"/>
                </a:cxn>
                <a:cxn ang="0">
                  <a:pos x="17" y="291"/>
                </a:cxn>
                <a:cxn ang="0">
                  <a:pos x="11" y="317"/>
                </a:cxn>
                <a:cxn ang="0">
                  <a:pos x="6" y="344"/>
                </a:cxn>
                <a:cxn ang="0">
                  <a:pos x="2" y="373"/>
                </a:cxn>
                <a:cxn ang="0">
                  <a:pos x="0" y="402"/>
                </a:cxn>
                <a:cxn ang="0">
                  <a:pos x="0" y="402"/>
                </a:cxn>
                <a:cxn ang="0">
                  <a:pos x="0" y="404"/>
                </a:cxn>
                <a:cxn ang="0">
                  <a:pos x="2" y="406"/>
                </a:cxn>
                <a:cxn ang="0">
                  <a:pos x="6" y="407"/>
                </a:cxn>
                <a:cxn ang="0">
                  <a:pos x="10" y="406"/>
                </a:cxn>
                <a:cxn ang="0">
                  <a:pos x="11" y="404"/>
                </a:cxn>
                <a:cxn ang="0">
                  <a:pos x="11" y="402"/>
                </a:cxn>
                <a:cxn ang="0">
                  <a:pos x="11" y="402"/>
                </a:cxn>
                <a:cxn ang="0">
                  <a:pos x="14" y="373"/>
                </a:cxn>
                <a:cxn ang="0">
                  <a:pos x="16" y="345"/>
                </a:cxn>
                <a:cxn ang="0">
                  <a:pos x="21" y="319"/>
                </a:cxn>
                <a:cxn ang="0">
                  <a:pos x="29" y="293"/>
                </a:cxn>
                <a:cxn ang="0">
                  <a:pos x="37" y="267"/>
                </a:cxn>
                <a:cxn ang="0">
                  <a:pos x="48" y="242"/>
                </a:cxn>
                <a:cxn ang="0">
                  <a:pos x="58" y="216"/>
                </a:cxn>
                <a:cxn ang="0">
                  <a:pos x="70" y="191"/>
                </a:cxn>
                <a:cxn ang="0">
                  <a:pos x="70" y="191"/>
                </a:cxn>
                <a:cxn ang="0">
                  <a:pos x="80" y="169"/>
                </a:cxn>
                <a:cxn ang="0">
                  <a:pos x="89" y="147"/>
                </a:cxn>
                <a:cxn ang="0">
                  <a:pos x="106" y="101"/>
                </a:cxn>
                <a:cxn ang="0">
                  <a:pos x="106" y="101"/>
                </a:cxn>
                <a:cxn ang="0">
                  <a:pos x="117" y="73"/>
                </a:cxn>
                <a:cxn ang="0">
                  <a:pos x="127" y="46"/>
                </a:cxn>
                <a:cxn ang="0">
                  <a:pos x="127" y="46"/>
                </a:cxn>
                <a:cxn ang="0">
                  <a:pos x="135" y="28"/>
                </a:cxn>
                <a:cxn ang="0">
                  <a:pos x="140" y="17"/>
                </a:cxn>
                <a:cxn ang="0">
                  <a:pos x="143" y="13"/>
                </a:cxn>
                <a:cxn ang="0">
                  <a:pos x="146" y="11"/>
                </a:cxn>
                <a:cxn ang="0">
                  <a:pos x="146" y="11"/>
                </a:cxn>
                <a:cxn ang="0">
                  <a:pos x="148" y="9"/>
                </a:cxn>
                <a:cxn ang="0">
                  <a:pos x="148" y="8"/>
                </a:cxn>
                <a:cxn ang="0">
                  <a:pos x="148" y="5"/>
                </a:cxn>
                <a:cxn ang="0">
                  <a:pos x="148" y="4"/>
                </a:cxn>
                <a:cxn ang="0">
                  <a:pos x="144" y="2"/>
                </a:cxn>
                <a:cxn ang="0">
                  <a:pos x="143" y="0"/>
                </a:cxn>
                <a:cxn ang="0">
                  <a:pos x="140" y="2"/>
                </a:cxn>
                <a:cxn ang="0">
                  <a:pos x="140" y="2"/>
                </a:cxn>
              </a:cxnLst>
              <a:rect b="b" l="0" r="r" t="0"/>
              <a:pathLst>
                <a:path h="407" w="148">
                  <a:moveTo>
                    <a:pt x="140" y="2"/>
                  </a:moveTo>
                  <a:lnTo>
                    <a:pt x="140" y="2"/>
                  </a:lnTo>
                  <a:lnTo>
                    <a:pt x="134" y="4"/>
                  </a:lnTo>
                  <a:lnTo>
                    <a:pt x="131" y="7"/>
                  </a:lnTo>
                  <a:lnTo>
                    <a:pt x="130" y="11"/>
                  </a:lnTo>
                  <a:lnTo>
                    <a:pt x="130" y="11"/>
                  </a:lnTo>
                  <a:lnTo>
                    <a:pt x="126" y="24"/>
                  </a:lnTo>
                  <a:lnTo>
                    <a:pt x="121" y="36"/>
                  </a:lnTo>
                  <a:lnTo>
                    <a:pt x="109" y="60"/>
                  </a:lnTo>
                  <a:lnTo>
                    <a:pt x="109" y="60"/>
                  </a:lnTo>
                  <a:lnTo>
                    <a:pt x="87" y="123"/>
                  </a:lnTo>
                  <a:lnTo>
                    <a:pt x="74" y="155"/>
                  </a:lnTo>
                  <a:lnTo>
                    <a:pt x="61" y="185"/>
                  </a:lnTo>
                  <a:lnTo>
                    <a:pt x="61" y="185"/>
                  </a:lnTo>
                  <a:lnTo>
                    <a:pt x="48" y="211"/>
                  </a:lnTo>
                  <a:lnTo>
                    <a:pt x="37" y="237"/>
                  </a:lnTo>
                  <a:lnTo>
                    <a:pt x="27" y="263"/>
                  </a:lnTo>
                  <a:lnTo>
                    <a:pt x="17" y="291"/>
                  </a:lnTo>
                  <a:lnTo>
                    <a:pt x="11" y="317"/>
                  </a:lnTo>
                  <a:lnTo>
                    <a:pt x="6" y="344"/>
                  </a:lnTo>
                  <a:lnTo>
                    <a:pt x="2" y="373"/>
                  </a:lnTo>
                  <a:lnTo>
                    <a:pt x="0" y="402"/>
                  </a:lnTo>
                  <a:lnTo>
                    <a:pt x="0" y="402"/>
                  </a:lnTo>
                  <a:lnTo>
                    <a:pt x="0" y="404"/>
                  </a:lnTo>
                  <a:lnTo>
                    <a:pt x="2" y="406"/>
                  </a:lnTo>
                  <a:lnTo>
                    <a:pt x="6" y="407"/>
                  </a:lnTo>
                  <a:lnTo>
                    <a:pt x="10" y="406"/>
                  </a:lnTo>
                  <a:lnTo>
                    <a:pt x="11" y="404"/>
                  </a:lnTo>
                  <a:lnTo>
                    <a:pt x="11" y="402"/>
                  </a:lnTo>
                  <a:lnTo>
                    <a:pt x="11" y="402"/>
                  </a:lnTo>
                  <a:lnTo>
                    <a:pt x="14" y="373"/>
                  </a:lnTo>
                  <a:lnTo>
                    <a:pt x="16" y="345"/>
                  </a:lnTo>
                  <a:lnTo>
                    <a:pt x="21" y="319"/>
                  </a:lnTo>
                  <a:lnTo>
                    <a:pt x="29" y="293"/>
                  </a:lnTo>
                  <a:lnTo>
                    <a:pt x="37" y="267"/>
                  </a:lnTo>
                  <a:lnTo>
                    <a:pt x="48" y="242"/>
                  </a:lnTo>
                  <a:lnTo>
                    <a:pt x="58" y="216"/>
                  </a:lnTo>
                  <a:lnTo>
                    <a:pt x="70" y="191"/>
                  </a:lnTo>
                  <a:lnTo>
                    <a:pt x="70" y="191"/>
                  </a:lnTo>
                  <a:lnTo>
                    <a:pt x="80" y="169"/>
                  </a:lnTo>
                  <a:lnTo>
                    <a:pt x="89" y="147"/>
                  </a:lnTo>
                  <a:lnTo>
                    <a:pt x="106" y="101"/>
                  </a:lnTo>
                  <a:lnTo>
                    <a:pt x="106" y="101"/>
                  </a:lnTo>
                  <a:lnTo>
                    <a:pt x="117" y="73"/>
                  </a:lnTo>
                  <a:lnTo>
                    <a:pt x="127" y="46"/>
                  </a:lnTo>
                  <a:lnTo>
                    <a:pt x="127" y="46"/>
                  </a:lnTo>
                  <a:lnTo>
                    <a:pt x="135" y="28"/>
                  </a:lnTo>
                  <a:lnTo>
                    <a:pt x="140" y="17"/>
                  </a:lnTo>
                  <a:lnTo>
                    <a:pt x="143" y="13"/>
                  </a:lnTo>
                  <a:lnTo>
                    <a:pt x="146" y="11"/>
                  </a:lnTo>
                  <a:lnTo>
                    <a:pt x="146" y="11"/>
                  </a:lnTo>
                  <a:lnTo>
                    <a:pt x="148" y="9"/>
                  </a:lnTo>
                  <a:lnTo>
                    <a:pt x="148" y="8"/>
                  </a:lnTo>
                  <a:lnTo>
                    <a:pt x="148" y="5"/>
                  </a:lnTo>
                  <a:lnTo>
                    <a:pt x="148" y="4"/>
                  </a:lnTo>
                  <a:lnTo>
                    <a:pt x="144" y="2"/>
                  </a:lnTo>
                  <a:lnTo>
                    <a:pt x="143" y="0"/>
                  </a:lnTo>
                  <a:lnTo>
                    <a:pt x="140" y="2"/>
                  </a:lnTo>
                  <a:lnTo>
                    <a:pt x="140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 sz="2400"/>
            </a:p>
          </p:txBody>
        </p:sp>
        <p:sp>
          <p:nvSpPr>
            <p:cNvPr id="172" name="Freeform 795"/>
            <p:cNvSpPr/>
            <p:nvPr/>
          </p:nvSpPr>
          <p:spPr bwMode="auto">
            <a:xfrm>
              <a:off x="4260851" y="3186113"/>
              <a:ext cx="68263" cy="142875"/>
            </a:xfrm>
            <a:custGeom>
              <a:cxnLst>
                <a:cxn ang="0">
                  <a:pos x="163" y="2"/>
                </a:cxn>
                <a:cxn ang="0">
                  <a:pos x="163" y="2"/>
                </a:cxn>
                <a:cxn ang="0">
                  <a:pos x="147" y="20"/>
                </a:cxn>
                <a:cxn ang="0">
                  <a:pos x="134" y="40"/>
                </a:cxn>
                <a:cxn ang="0">
                  <a:pos x="122" y="61"/>
                </a:cxn>
                <a:cxn ang="0">
                  <a:pos x="112" y="81"/>
                </a:cxn>
                <a:cxn ang="0">
                  <a:pos x="102" y="102"/>
                </a:cxn>
                <a:cxn ang="0">
                  <a:pos x="95" y="125"/>
                </a:cxn>
                <a:cxn ang="0">
                  <a:pos x="79" y="169"/>
                </a:cxn>
                <a:cxn ang="0">
                  <a:pos x="79" y="169"/>
                </a:cxn>
                <a:cxn ang="0">
                  <a:pos x="70" y="197"/>
                </a:cxn>
                <a:cxn ang="0">
                  <a:pos x="59" y="223"/>
                </a:cxn>
                <a:cxn ang="0">
                  <a:pos x="49" y="249"/>
                </a:cxn>
                <a:cxn ang="0">
                  <a:pos x="37" y="275"/>
                </a:cxn>
                <a:cxn ang="0">
                  <a:pos x="37" y="275"/>
                </a:cxn>
                <a:cxn ang="0">
                  <a:pos x="27" y="295"/>
                </a:cxn>
                <a:cxn ang="0">
                  <a:pos x="16" y="314"/>
                </a:cxn>
                <a:cxn ang="0">
                  <a:pos x="7" y="334"/>
                </a:cxn>
                <a:cxn ang="0">
                  <a:pos x="4" y="344"/>
                </a:cxn>
                <a:cxn ang="0">
                  <a:pos x="0" y="355"/>
                </a:cxn>
                <a:cxn ang="0">
                  <a:pos x="0" y="355"/>
                </a:cxn>
                <a:cxn ang="0">
                  <a:pos x="0" y="357"/>
                </a:cxn>
                <a:cxn ang="0">
                  <a:pos x="2" y="359"/>
                </a:cxn>
                <a:cxn ang="0">
                  <a:pos x="6" y="361"/>
                </a:cxn>
                <a:cxn ang="0">
                  <a:pos x="10" y="361"/>
                </a:cxn>
                <a:cxn ang="0">
                  <a:pos x="11" y="360"/>
                </a:cxn>
                <a:cxn ang="0">
                  <a:pos x="12" y="357"/>
                </a:cxn>
                <a:cxn ang="0">
                  <a:pos x="12" y="357"/>
                </a:cxn>
                <a:cxn ang="0">
                  <a:pos x="15" y="347"/>
                </a:cxn>
                <a:cxn ang="0">
                  <a:pos x="19" y="335"/>
                </a:cxn>
                <a:cxn ang="0">
                  <a:pos x="29" y="314"/>
                </a:cxn>
                <a:cxn ang="0">
                  <a:pos x="40" y="293"/>
                </a:cxn>
                <a:cxn ang="0">
                  <a:pos x="51" y="272"/>
                </a:cxn>
                <a:cxn ang="0">
                  <a:pos x="51" y="272"/>
                </a:cxn>
                <a:cxn ang="0">
                  <a:pos x="59" y="253"/>
                </a:cxn>
                <a:cxn ang="0">
                  <a:pos x="68" y="232"/>
                </a:cxn>
                <a:cxn ang="0">
                  <a:pos x="84" y="190"/>
                </a:cxn>
                <a:cxn ang="0">
                  <a:pos x="84" y="190"/>
                </a:cxn>
                <a:cxn ang="0">
                  <a:pos x="101" y="143"/>
                </a:cxn>
                <a:cxn ang="0">
                  <a:pos x="119" y="96"/>
                </a:cxn>
                <a:cxn ang="0">
                  <a:pos x="129" y="74"/>
                </a:cxn>
                <a:cxn ang="0">
                  <a:pos x="140" y="51"/>
                </a:cxn>
                <a:cxn ang="0">
                  <a:pos x="154" y="30"/>
                </a:cxn>
                <a:cxn ang="0">
                  <a:pos x="171" y="10"/>
                </a:cxn>
                <a:cxn ang="0">
                  <a:pos x="171" y="10"/>
                </a:cxn>
                <a:cxn ang="0">
                  <a:pos x="172" y="8"/>
                </a:cxn>
                <a:cxn ang="0">
                  <a:pos x="172" y="6"/>
                </a:cxn>
                <a:cxn ang="0">
                  <a:pos x="171" y="2"/>
                </a:cxn>
                <a:cxn ang="0">
                  <a:pos x="167" y="0"/>
                </a:cxn>
                <a:cxn ang="0">
                  <a:pos x="164" y="0"/>
                </a:cxn>
                <a:cxn ang="0">
                  <a:pos x="163" y="2"/>
                </a:cxn>
                <a:cxn ang="0">
                  <a:pos x="163" y="2"/>
                </a:cxn>
              </a:cxnLst>
              <a:rect b="b" l="0" r="r" t="0"/>
              <a:pathLst>
                <a:path h="361" w="172">
                  <a:moveTo>
                    <a:pt x="163" y="2"/>
                  </a:moveTo>
                  <a:lnTo>
                    <a:pt x="163" y="2"/>
                  </a:lnTo>
                  <a:lnTo>
                    <a:pt x="147" y="20"/>
                  </a:lnTo>
                  <a:lnTo>
                    <a:pt x="134" y="40"/>
                  </a:lnTo>
                  <a:lnTo>
                    <a:pt x="122" y="61"/>
                  </a:lnTo>
                  <a:lnTo>
                    <a:pt x="112" y="81"/>
                  </a:lnTo>
                  <a:lnTo>
                    <a:pt x="102" y="102"/>
                  </a:lnTo>
                  <a:lnTo>
                    <a:pt x="95" y="125"/>
                  </a:lnTo>
                  <a:lnTo>
                    <a:pt x="79" y="169"/>
                  </a:lnTo>
                  <a:lnTo>
                    <a:pt x="79" y="169"/>
                  </a:lnTo>
                  <a:lnTo>
                    <a:pt x="70" y="197"/>
                  </a:lnTo>
                  <a:lnTo>
                    <a:pt x="59" y="223"/>
                  </a:lnTo>
                  <a:lnTo>
                    <a:pt x="49" y="249"/>
                  </a:lnTo>
                  <a:lnTo>
                    <a:pt x="37" y="275"/>
                  </a:lnTo>
                  <a:lnTo>
                    <a:pt x="37" y="275"/>
                  </a:lnTo>
                  <a:lnTo>
                    <a:pt x="27" y="295"/>
                  </a:lnTo>
                  <a:lnTo>
                    <a:pt x="16" y="314"/>
                  </a:lnTo>
                  <a:lnTo>
                    <a:pt x="7" y="334"/>
                  </a:lnTo>
                  <a:lnTo>
                    <a:pt x="4" y="344"/>
                  </a:lnTo>
                  <a:lnTo>
                    <a:pt x="0" y="355"/>
                  </a:lnTo>
                  <a:lnTo>
                    <a:pt x="0" y="355"/>
                  </a:lnTo>
                  <a:lnTo>
                    <a:pt x="0" y="357"/>
                  </a:lnTo>
                  <a:lnTo>
                    <a:pt x="2" y="359"/>
                  </a:lnTo>
                  <a:lnTo>
                    <a:pt x="6" y="361"/>
                  </a:lnTo>
                  <a:lnTo>
                    <a:pt x="10" y="361"/>
                  </a:lnTo>
                  <a:lnTo>
                    <a:pt x="11" y="360"/>
                  </a:lnTo>
                  <a:lnTo>
                    <a:pt x="12" y="357"/>
                  </a:lnTo>
                  <a:lnTo>
                    <a:pt x="12" y="357"/>
                  </a:lnTo>
                  <a:lnTo>
                    <a:pt x="15" y="347"/>
                  </a:lnTo>
                  <a:lnTo>
                    <a:pt x="19" y="335"/>
                  </a:lnTo>
                  <a:lnTo>
                    <a:pt x="29" y="314"/>
                  </a:lnTo>
                  <a:lnTo>
                    <a:pt x="40" y="293"/>
                  </a:lnTo>
                  <a:lnTo>
                    <a:pt x="51" y="272"/>
                  </a:lnTo>
                  <a:lnTo>
                    <a:pt x="51" y="272"/>
                  </a:lnTo>
                  <a:lnTo>
                    <a:pt x="59" y="253"/>
                  </a:lnTo>
                  <a:lnTo>
                    <a:pt x="68" y="232"/>
                  </a:lnTo>
                  <a:lnTo>
                    <a:pt x="84" y="190"/>
                  </a:lnTo>
                  <a:lnTo>
                    <a:pt x="84" y="190"/>
                  </a:lnTo>
                  <a:lnTo>
                    <a:pt x="101" y="143"/>
                  </a:lnTo>
                  <a:lnTo>
                    <a:pt x="119" y="96"/>
                  </a:lnTo>
                  <a:lnTo>
                    <a:pt x="129" y="74"/>
                  </a:lnTo>
                  <a:lnTo>
                    <a:pt x="140" y="51"/>
                  </a:lnTo>
                  <a:lnTo>
                    <a:pt x="154" y="30"/>
                  </a:lnTo>
                  <a:lnTo>
                    <a:pt x="171" y="10"/>
                  </a:lnTo>
                  <a:lnTo>
                    <a:pt x="171" y="10"/>
                  </a:lnTo>
                  <a:lnTo>
                    <a:pt x="172" y="8"/>
                  </a:lnTo>
                  <a:lnTo>
                    <a:pt x="172" y="6"/>
                  </a:lnTo>
                  <a:lnTo>
                    <a:pt x="171" y="2"/>
                  </a:lnTo>
                  <a:lnTo>
                    <a:pt x="167" y="0"/>
                  </a:lnTo>
                  <a:lnTo>
                    <a:pt x="164" y="0"/>
                  </a:lnTo>
                  <a:lnTo>
                    <a:pt x="163" y="2"/>
                  </a:lnTo>
                  <a:lnTo>
                    <a:pt x="163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 sz="2400"/>
            </a:p>
          </p:txBody>
        </p:sp>
        <p:sp>
          <p:nvSpPr>
            <p:cNvPr id="173" name="Freeform 796"/>
            <p:cNvSpPr/>
            <p:nvPr/>
          </p:nvSpPr>
          <p:spPr bwMode="auto">
            <a:xfrm>
              <a:off x="4303713" y="3165475"/>
              <a:ext cx="65088" cy="142875"/>
            </a:xfrm>
            <a:custGeom>
              <a:cxnLst>
                <a:cxn ang="0">
                  <a:pos x="153" y="2"/>
                </a:cxn>
                <a:cxn ang="0">
                  <a:pos x="153" y="2"/>
                </a:cxn>
                <a:cxn ang="0">
                  <a:pos x="140" y="23"/>
                </a:cxn>
                <a:cxn ang="0">
                  <a:pos x="128" y="43"/>
                </a:cxn>
                <a:cxn ang="0">
                  <a:pos x="108" y="85"/>
                </a:cxn>
                <a:cxn ang="0">
                  <a:pos x="70" y="170"/>
                </a:cxn>
                <a:cxn ang="0">
                  <a:pos x="70" y="170"/>
                </a:cxn>
                <a:cxn ang="0">
                  <a:pos x="49" y="216"/>
                </a:cxn>
                <a:cxn ang="0">
                  <a:pos x="30" y="261"/>
                </a:cxn>
                <a:cxn ang="0">
                  <a:pos x="21" y="284"/>
                </a:cxn>
                <a:cxn ang="0">
                  <a:pos x="13" y="307"/>
                </a:cxn>
                <a:cxn ang="0">
                  <a:pos x="5" y="331"/>
                </a:cxn>
                <a:cxn ang="0">
                  <a:pos x="0" y="354"/>
                </a:cxn>
                <a:cxn ang="0">
                  <a:pos x="0" y="354"/>
                </a:cxn>
                <a:cxn ang="0">
                  <a:pos x="0" y="357"/>
                </a:cxn>
                <a:cxn ang="0">
                  <a:pos x="0" y="359"/>
                </a:cxn>
                <a:cxn ang="0">
                  <a:pos x="4" y="361"/>
                </a:cxn>
                <a:cxn ang="0">
                  <a:pos x="8" y="361"/>
                </a:cxn>
                <a:cxn ang="0">
                  <a:pos x="9" y="359"/>
                </a:cxn>
                <a:cxn ang="0">
                  <a:pos x="10" y="357"/>
                </a:cxn>
                <a:cxn ang="0">
                  <a:pos x="10" y="357"/>
                </a:cxn>
                <a:cxn ang="0">
                  <a:pos x="17" y="335"/>
                </a:cxn>
                <a:cxn ang="0">
                  <a:pos x="23" y="311"/>
                </a:cxn>
                <a:cxn ang="0">
                  <a:pos x="31" y="287"/>
                </a:cxn>
                <a:cxn ang="0">
                  <a:pos x="40" y="265"/>
                </a:cxn>
                <a:cxn ang="0">
                  <a:pos x="60" y="219"/>
                </a:cxn>
                <a:cxn ang="0">
                  <a:pos x="80" y="176"/>
                </a:cxn>
                <a:cxn ang="0">
                  <a:pos x="80" y="176"/>
                </a:cxn>
                <a:cxn ang="0">
                  <a:pos x="99" y="133"/>
                </a:cxn>
                <a:cxn ang="0">
                  <a:pos x="119" y="91"/>
                </a:cxn>
                <a:cxn ang="0">
                  <a:pos x="138" y="49"/>
                </a:cxn>
                <a:cxn ang="0">
                  <a:pos x="150" y="29"/>
                </a:cxn>
                <a:cxn ang="0">
                  <a:pos x="162" y="9"/>
                </a:cxn>
                <a:cxn ang="0">
                  <a:pos x="162" y="9"/>
                </a:cxn>
                <a:cxn ang="0">
                  <a:pos x="163" y="6"/>
                </a:cxn>
                <a:cxn ang="0">
                  <a:pos x="163" y="4"/>
                </a:cxn>
                <a:cxn ang="0">
                  <a:pos x="161" y="1"/>
                </a:cxn>
                <a:cxn ang="0">
                  <a:pos x="155" y="0"/>
                </a:cxn>
                <a:cxn ang="0">
                  <a:pos x="154" y="1"/>
                </a:cxn>
                <a:cxn ang="0">
                  <a:pos x="153" y="2"/>
                </a:cxn>
                <a:cxn ang="0">
                  <a:pos x="153" y="2"/>
                </a:cxn>
              </a:cxnLst>
              <a:rect b="b" l="0" r="r" t="0"/>
              <a:pathLst>
                <a:path h="361" w="163">
                  <a:moveTo>
                    <a:pt x="153" y="2"/>
                  </a:moveTo>
                  <a:lnTo>
                    <a:pt x="153" y="2"/>
                  </a:lnTo>
                  <a:lnTo>
                    <a:pt x="140" y="23"/>
                  </a:lnTo>
                  <a:lnTo>
                    <a:pt x="128" y="43"/>
                  </a:lnTo>
                  <a:lnTo>
                    <a:pt x="108" y="85"/>
                  </a:lnTo>
                  <a:lnTo>
                    <a:pt x="70" y="170"/>
                  </a:lnTo>
                  <a:lnTo>
                    <a:pt x="70" y="170"/>
                  </a:lnTo>
                  <a:lnTo>
                    <a:pt x="49" y="216"/>
                  </a:lnTo>
                  <a:lnTo>
                    <a:pt x="30" y="261"/>
                  </a:lnTo>
                  <a:lnTo>
                    <a:pt x="21" y="284"/>
                  </a:lnTo>
                  <a:lnTo>
                    <a:pt x="13" y="307"/>
                  </a:lnTo>
                  <a:lnTo>
                    <a:pt x="5" y="331"/>
                  </a:lnTo>
                  <a:lnTo>
                    <a:pt x="0" y="354"/>
                  </a:lnTo>
                  <a:lnTo>
                    <a:pt x="0" y="354"/>
                  </a:lnTo>
                  <a:lnTo>
                    <a:pt x="0" y="357"/>
                  </a:lnTo>
                  <a:lnTo>
                    <a:pt x="0" y="359"/>
                  </a:lnTo>
                  <a:lnTo>
                    <a:pt x="4" y="361"/>
                  </a:lnTo>
                  <a:lnTo>
                    <a:pt x="8" y="361"/>
                  </a:lnTo>
                  <a:lnTo>
                    <a:pt x="9" y="359"/>
                  </a:lnTo>
                  <a:lnTo>
                    <a:pt x="10" y="357"/>
                  </a:lnTo>
                  <a:lnTo>
                    <a:pt x="10" y="357"/>
                  </a:lnTo>
                  <a:lnTo>
                    <a:pt x="17" y="335"/>
                  </a:lnTo>
                  <a:lnTo>
                    <a:pt x="23" y="311"/>
                  </a:lnTo>
                  <a:lnTo>
                    <a:pt x="31" y="287"/>
                  </a:lnTo>
                  <a:lnTo>
                    <a:pt x="40" y="265"/>
                  </a:lnTo>
                  <a:lnTo>
                    <a:pt x="60" y="219"/>
                  </a:lnTo>
                  <a:lnTo>
                    <a:pt x="80" y="176"/>
                  </a:lnTo>
                  <a:lnTo>
                    <a:pt x="80" y="176"/>
                  </a:lnTo>
                  <a:lnTo>
                    <a:pt x="99" y="133"/>
                  </a:lnTo>
                  <a:lnTo>
                    <a:pt x="119" y="91"/>
                  </a:lnTo>
                  <a:lnTo>
                    <a:pt x="138" y="49"/>
                  </a:lnTo>
                  <a:lnTo>
                    <a:pt x="150" y="29"/>
                  </a:lnTo>
                  <a:lnTo>
                    <a:pt x="162" y="9"/>
                  </a:lnTo>
                  <a:lnTo>
                    <a:pt x="162" y="9"/>
                  </a:lnTo>
                  <a:lnTo>
                    <a:pt x="163" y="6"/>
                  </a:lnTo>
                  <a:lnTo>
                    <a:pt x="163" y="4"/>
                  </a:lnTo>
                  <a:lnTo>
                    <a:pt x="161" y="1"/>
                  </a:lnTo>
                  <a:lnTo>
                    <a:pt x="155" y="0"/>
                  </a:lnTo>
                  <a:lnTo>
                    <a:pt x="154" y="1"/>
                  </a:lnTo>
                  <a:lnTo>
                    <a:pt x="153" y="2"/>
                  </a:lnTo>
                  <a:lnTo>
                    <a:pt x="153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 sz="2400"/>
            </a:p>
          </p:txBody>
        </p:sp>
        <p:sp>
          <p:nvSpPr>
            <p:cNvPr id="174" name="Freeform 797"/>
            <p:cNvSpPr/>
            <p:nvPr/>
          </p:nvSpPr>
          <p:spPr bwMode="auto">
            <a:xfrm>
              <a:off x="4344988" y="3162300"/>
              <a:ext cx="53975" cy="125413"/>
            </a:xfrm>
            <a:custGeom>
              <a:cxnLst>
                <a:cxn ang="0">
                  <a:pos x="123" y="3"/>
                </a:cxn>
                <a:cxn ang="0">
                  <a:pos x="123" y="3"/>
                </a:cxn>
                <a:cxn ang="0">
                  <a:pos x="112" y="20"/>
                </a:cxn>
                <a:cxn ang="0">
                  <a:pos x="103" y="38"/>
                </a:cxn>
                <a:cxn ang="0">
                  <a:pos x="95" y="58"/>
                </a:cxn>
                <a:cxn ang="0">
                  <a:pos x="89" y="77"/>
                </a:cxn>
                <a:cxn ang="0">
                  <a:pos x="76" y="118"/>
                </a:cxn>
                <a:cxn ang="0">
                  <a:pos x="64" y="157"/>
                </a:cxn>
                <a:cxn ang="0">
                  <a:pos x="64" y="157"/>
                </a:cxn>
                <a:cxn ang="0">
                  <a:pos x="49" y="202"/>
                </a:cxn>
                <a:cxn ang="0">
                  <a:pos x="40" y="224"/>
                </a:cxn>
                <a:cxn ang="0">
                  <a:pos x="31" y="245"/>
                </a:cxn>
                <a:cxn ang="0">
                  <a:pos x="31" y="245"/>
                </a:cxn>
                <a:cxn ang="0">
                  <a:pos x="14" y="276"/>
                </a:cxn>
                <a:cxn ang="0">
                  <a:pos x="6" y="292"/>
                </a:cxn>
                <a:cxn ang="0">
                  <a:pos x="0" y="308"/>
                </a:cxn>
                <a:cxn ang="0">
                  <a:pos x="0" y="308"/>
                </a:cxn>
                <a:cxn ang="0">
                  <a:pos x="0" y="310"/>
                </a:cxn>
                <a:cxn ang="0">
                  <a:pos x="0" y="313"/>
                </a:cxn>
                <a:cxn ang="0">
                  <a:pos x="2" y="314"/>
                </a:cxn>
                <a:cxn ang="0">
                  <a:pos x="4" y="315"/>
                </a:cxn>
                <a:cxn ang="0">
                  <a:pos x="8" y="314"/>
                </a:cxn>
                <a:cxn ang="0">
                  <a:pos x="10" y="313"/>
                </a:cxn>
                <a:cxn ang="0">
                  <a:pos x="11" y="311"/>
                </a:cxn>
                <a:cxn ang="0">
                  <a:pos x="11" y="311"/>
                </a:cxn>
                <a:cxn ang="0">
                  <a:pos x="18" y="293"/>
                </a:cxn>
                <a:cxn ang="0">
                  <a:pos x="27" y="276"/>
                </a:cxn>
                <a:cxn ang="0">
                  <a:pos x="44" y="243"/>
                </a:cxn>
                <a:cxn ang="0">
                  <a:pos x="44" y="243"/>
                </a:cxn>
                <a:cxn ang="0">
                  <a:pos x="52" y="225"/>
                </a:cxn>
                <a:cxn ang="0">
                  <a:pos x="59" y="207"/>
                </a:cxn>
                <a:cxn ang="0">
                  <a:pos x="72" y="170"/>
                </a:cxn>
                <a:cxn ang="0">
                  <a:pos x="72" y="170"/>
                </a:cxn>
                <a:cxn ang="0">
                  <a:pos x="79" y="151"/>
                </a:cxn>
                <a:cxn ang="0">
                  <a:pos x="85" y="130"/>
                </a:cxn>
                <a:cxn ang="0">
                  <a:pos x="98" y="87"/>
                </a:cxn>
                <a:cxn ang="0">
                  <a:pos x="104" y="67"/>
                </a:cxn>
                <a:cxn ang="0">
                  <a:pos x="112" y="46"/>
                </a:cxn>
                <a:cxn ang="0">
                  <a:pos x="121" y="26"/>
                </a:cxn>
                <a:cxn ang="0">
                  <a:pos x="132" y="8"/>
                </a:cxn>
                <a:cxn ang="0">
                  <a:pos x="132" y="8"/>
                </a:cxn>
                <a:cxn ang="0">
                  <a:pos x="133" y="5"/>
                </a:cxn>
                <a:cxn ang="0">
                  <a:pos x="133" y="4"/>
                </a:cxn>
                <a:cxn ang="0">
                  <a:pos x="132" y="2"/>
                </a:cxn>
                <a:cxn ang="0">
                  <a:pos x="130" y="0"/>
                </a:cxn>
                <a:cxn ang="0">
                  <a:pos x="127" y="0"/>
                </a:cxn>
                <a:cxn ang="0">
                  <a:pos x="124" y="0"/>
                </a:cxn>
                <a:cxn ang="0">
                  <a:pos x="123" y="3"/>
                </a:cxn>
                <a:cxn ang="0">
                  <a:pos x="123" y="3"/>
                </a:cxn>
              </a:cxnLst>
              <a:rect b="b" l="0" r="r" t="0"/>
              <a:pathLst>
                <a:path h="315" w="133">
                  <a:moveTo>
                    <a:pt x="123" y="3"/>
                  </a:moveTo>
                  <a:lnTo>
                    <a:pt x="123" y="3"/>
                  </a:lnTo>
                  <a:lnTo>
                    <a:pt x="112" y="20"/>
                  </a:lnTo>
                  <a:lnTo>
                    <a:pt x="103" y="38"/>
                  </a:lnTo>
                  <a:lnTo>
                    <a:pt x="95" y="58"/>
                  </a:lnTo>
                  <a:lnTo>
                    <a:pt x="89" y="77"/>
                  </a:lnTo>
                  <a:lnTo>
                    <a:pt x="76" y="118"/>
                  </a:lnTo>
                  <a:lnTo>
                    <a:pt x="64" y="157"/>
                  </a:lnTo>
                  <a:lnTo>
                    <a:pt x="64" y="157"/>
                  </a:lnTo>
                  <a:lnTo>
                    <a:pt x="49" y="202"/>
                  </a:lnTo>
                  <a:lnTo>
                    <a:pt x="40" y="224"/>
                  </a:lnTo>
                  <a:lnTo>
                    <a:pt x="31" y="245"/>
                  </a:lnTo>
                  <a:lnTo>
                    <a:pt x="31" y="245"/>
                  </a:lnTo>
                  <a:lnTo>
                    <a:pt x="14" y="276"/>
                  </a:lnTo>
                  <a:lnTo>
                    <a:pt x="6" y="292"/>
                  </a:lnTo>
                  <a:lnTo>
                    <a:pt x="0" y="308"/>
                  </a:lnTo>
                  <a:lnTo>
                    <a:pt x="0" y="308"/>
                  </a:lnTo>
                  <a:lnTo>
                    <a:pt x="0" y="310"/>
                  </a:lnTo>
                  <a:lnTo>
                    <a:pt x="0" y="313"/>
                  </a:lnTo>
                  <a:lnTo>
                    <a:pt x="2" y="314"/>
                  </a:lnTo>
                  <a:lnTo>
                    <a:pt x="4" y="315"/>
                  </a:lnTo>
                  <a:lnTo>
                    <a:pt x="8" y="314"/>
                  </a:lnTo>
                  <a:lnTo>
                    <a:pt x="10" y="313"/>
                  </a:lnTo>
                  <a:lnTo>
                    <a:pt x="11" y="311"/>
                  </a:lnTo>
                  <a:lnTo>
                    <a:pt x="11" y="311"/>
                  </a:lnTo>
                  <a:lnTo>
                    <a:pt x="18" y="293"/>
                  </a:lnTo>
                  <a:lnTo>
                    <a:pt x="27" y="276"/>
                  </a:lnTo>
                  <a:lnTo>
                    <a:pt x="44" y="243"/>
                  </a:lnTo>
                  <a:lnTo>
                    <a:pt x="44" y="243"/>
                  </a:lnTo>
                  <a:lnTo>
                    <a:pt x="52" y="225"/>
                  </a:lnTo>
                  <a:lnTo>
                    <a:pt x="59" y="207"/>
                  </a:lnTo>
                  <a:lnTo>
                    <a:pt x="72" y="170"/>
                  </a:lnTo>
                  <a:lnTo>
                    <a:pt x="72" y="170"/>
                  </a:lnTo>
                  <a:lnTo>
                    <a:pt x="79" y="151"/>
                  </a:lnTo>
                  <a:lnTo>
                    <a:pt x="85" y="130"/>
                  </a:lnTo>
                  <a:lnTo>
                    <a:pt x="98" y="87"/>
                  </a:lnTo>
                  <a:lnTo>
                    <a:pt x="104" y="67"/>
                  </a:lnTo>
                  <a:lnTo>
                    <a:pt x="112" y="46"/>
                  </a:lnTo>
                  <a:lnTo>
                    <a:pt x="121" y="26"/>
                  </a:lnTo>
                  <a:lnTo>
                    <a:pt x="132" y="8"/>
                  </a:lnTo>
                  <a:lnTo>
                    <a:pt x="132" y="8"/>
                  </a:lnTo>
                  <a:lnTo>
                    <a:pt x="133" y="5"/>
                  </a:lnTo>
                  <a:lnTo>
                    <a:pt x="133" y="4"/>
                  </a:lnTo>
                  <a:lnTo>
                    <a:pt x="132" y="2"/>
                  </a:lnTo>
                  <a:lnTo>
                    <a:pt x="130" y="0"/>
                  </a:lnTo>
                  <a:lnTo>
                    <a:pt x="127" y="0"/>
                  </a:lnTo>
                  <a:lnTo>
                    <a:pt x="124" y="0"/>
                  </a:lnTo>
                  <a:lnTo>
                    <a:pt x="123" y="3"/>
                  </a:lnTo>
                  <a:lnTo>
                    <a:pt x="123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 sz="2400"/>
            </a:p>
          </p:txBody>
        </p:sp>
        <p:sp>
          <p:nvSpPr>
            <p:cNvPr id="175" name="Freeform 798"/>
            <p:cNvSpPr/>
            <p:nvPr/>
          </p:nvSpPr>
          <p:spPr bwMode="auto">
            <a:xfrm>
              <a:off x="4391026" y="3178175"/>
              <a:ext cx="33338" cy="66675"/>
            </a:xfrm>
            <a:custGeom>
              <a:cxnLst>
                <a:cxn ang="0">
                  <a:pos x="75" y="2"/>
                </a:cxn>
                <a:cxn ang="0">
                  <a:pos x="75" y="2"/>
                </a:cxn>
                <a:cxn ang="0">
                  <a:pos x="68" y="10"/>
                </a:cxn>
                <a:cxn ang="0">
                  <a:pos x="63" y="18"/>
                </a:cxn>
                <a:cxn ang="0">
                  <a:pos x="53" y="35"/>
                </a:cxn>
                <a:cxn ang="0">
                  <a:pos x="46" y="53"/>
                </a:cxn>
                <a:cxn ang="0">
                  <a:pos x="40" y="73"/>
                </a:cxn>
                <a:cxn ang="0">
                  <a:pos x="40" y="73"/>
                </a:cxn>
                <a:cxn ang="0">
                  <a:pos x="31" y="95"/>
                </a:cxn>
                <a:cxn ang="0">
                  <a:pos x="20" y="117"/>
                </a:cxn>
                <a:cxn ang="0">
                  <a:pos x="10" y="138"/>
                </a:cxn>
                <a:cxn ang="0">
                  <a:pos x="2" y="161"/>
                </a:cxn>
                <a:cxn ang="0">
                  <a:pos x="2" y="161"/>
                </a:cxn>
                <a:cxn ang="0">
                  <a:pos x="0" y="163"/>
                </a:cxn>
                <a:cxn ang="0">
                  <a:pos x="2" y="165"/>
                </a:cxn>
                <a:cxn ang="0">
                  <a:pos x="3" y="166"/>
                </a:cxn>
                <a:cxn ang="0">
                  <a:pos x="4" y="167"/>
                </a:cxn>
                <a:cxn ang="0">
                  <a:pos x="10" y="167"/>
                </a:cxn>
                <a:cxn ang="0">
                  <a:pos x="11" y="166"/>
                </a:cxn>
                <a:cxn ang="0">
                  <a:pos x="12" y="163"/>
                </a:cxn>
                <a:cxn ang="0">
                  <a:pos x="12" y="163"/>
                </a:cxn>
                <a:cxn ang="0">
                  <a:pos x="19" y="146"/>
                </a:cxn>
                <a:cxn ang="0">
                  <a:pos x="28" y="129"/>
                </a:cxn>
                <a:cxn ang="0">
                  <a:pos x="36" y="112"/>
                </a:cxn>
                <a:cxn ang="0">
                  <a:pos x="44" y="95"/>
                </a:cxn>
                <a:cxn ang="0">
                  <a:pos x="44" y="95"/>
                </a:cxn>
                <a:cxn ang="0">
                  <a:pos x="51" y="73"/>
                </a:cxn>
                <a:cxn ang="0">
                  <a:pos x="59" y="51"/>
                </a:cxn>
                <a:cxn ang="0">
                  <a:pos x="65" y="40"/>
                </a:cxn>
                <a:cxn ang="0">
                  <a:pos x="70" y="30"/>
                </a:cxn>
                <a:cxn ang="0">
                  <a:pos x="75" y="19"/>
                </a:cxn>
                <a:cxn ang="0">
                  <a:pos x="83" y="10"/>
                </a:cxn>
                <a:cxn ang="0">
                  <a:pos x="83" y="10"/>
                </a:cxn>
                <a:cxn ang="0">
                  <a:pos x="84" y="8"/>
                </a:cxn>
                <a:cxn ang="0">
                  <a:pos x="84" y="6"/>
                </a:cxn>
                <a:cxn ang="0">
                  <a:pos x="83" y="2"/>
                </a:cxn>
                <a:cxn ang="0">
                  <a:pos x="79" y="0"/>
                </a:cxn>
                <a:cxn ang="0">
                  <a:pos x="76" y="1"/>
                </a:cxn>
                <a:cxn ang="0">
                  <a:pos x="75" y="2"/>
                </a:cxn>
                <a:cxn ang="0">
                  <a:pos x="75" y="2"/>
                </a:cxn>
              </a:cxnLst>
              <a:rect b="b" l="0" r="r" t="0"/>
              <a:pathLst>
                <a:path h="167" w="84">
                  <a:moveTo>
                    <a:pt x="75" y="2"/>
                  </a:moveTo>
                  <a:lnTo>
                    <a:pt x="75" y="2"/>
                  </a:lnTo>
                  <a:lnTo>
                    <a:pt x="68" y="10"/>
                  </a:lnTo>
                  <a:lnTo>
                    <a:pt x="63" y="18"/>
                  </a:lnTo>
                  <a:lnTo>
                    <a:pt x="53" y="35"/>
                  </a:lnTo>
                  <a:lnTo>
                    <a:pt x="46" y="53"/>
                  </a:lnTo>
                  <a:lnTo>
                    <a:pt x="40" y="73"/>
                  </a:lnTo>
                  <a:lnTo>
                    <a:pt x="40" y="73"/>
                  </a:lnTo>
                  <a:lnTo>
                    <a:pt x="31" y="95"/>
                  </a:lnTo>
                  <a:lnTo>
                    <a:pt x="20" y="117"/>
                  </a:lnTo>
                  <a:lnTo>
                    <a:pt x="10" y="138"/>
                  </a:lnTo>
                  <a:lnTo>
                    <a:pt x="2" y="161"/>
                  </a:lnTo>
                  <a:lnTo>
                    <a:pt x="2" y="161"/>
                  </a:lnTo>
                  <a:lnTo>
                    <a:pt x="0" y="163"/>
                  </a:lnTo>
                  <a:lnTo>
                    <a:pt x="2" y="165"/>
                  </a:lnTo>
                  <a:lnTo>
                    <a:pt x="3" y="166"/>
                  </a:lnTo>
                  <a:lnTo>
                    <a:pt x="4" y="167"/>
                  </a:lnTo>
                  <a:lnTo>
                    <a:pt x="10" y="167"/>
                  </a:lnTo>
                  <a:lnTo>
                    <a:pt x="11" y="166"/>
                  </a:lnTo>
                  <a:lnTo>
                    <a:pt x="12" y="163"/>
                  </a:lnTo>
                  <a:lnTo>
                    <a:pt x="12" y="163"/>
                  </a:lnTo>
                  <a:lnTo>
                    <a:pt x="19" y="146"/>
                  </a:lnTo>
                  <a:lnTo>
                    <a:pt x="28" y="129"/>
                  </a:lnTo>
                  <a:lnTo>
                    <a:pt x="36" y="112"/>
                  </a:lnTo>
                  <a:lnTo>
                    <a:pt x="44" y="95"/>
                  </a:lnTo>
                  <a:lnTo>
                    <a:pt x="44" y="95"/>
                  </a:lnTo>
                  <a:lnTo>
                    <a:pt x="51" y="73"/>
                  </a:lnTo>
                  <a:lnTo>
                    <a:pt x="59" y="51"/>
                  </a:lnTo>
                  <a:lnTo>
                    <a:pt x="65" y="40"/>
                  </a:lnTo>
                  <a:lnTo>
                    <a:pt x="70" y="30"/>
                  </a:lnTo>
                  <a:lnTo>
                    <a:pt x="75" y="19"/>
                  </a:lnTo>
                  <a:lnTo>
                    <a:pt x="83" y="10"/>
                  </a:lnTo>
                  <a:lnTo>
                    <a:pt x="83" y="10"/>
                  </a:lnTo>
                  <a:lnTo>
                    <a:pt x="84" y="8"/>
                  </a:lnTo>
                  <a:lnTo>
                    <a:pt x="84" y="6"/>
                  </a:lnTo>
                  <a:lnTo>
                    <a:pt x="83" y="2"/>
                  </a:lnTo>
                  <a:lnTo>
                    <a:pt x="79" y="0"/>
                  </a:lnTo>
                  <a:lnTo>
                    <a:pt x="76" y="1"/>
                  </a:lnTo>
                  <a:lnTo>
                    <a:pt x="75" y="2"/>
                  </a:lnTo>
                  <a:lnTo>
                    <a:pt x="75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 sz="2400"/>
            </a:p>
          </p:txBody>
        </p:sp>
        <p:sp>
          <p:nvSpPr>
            <p:cNvPr id="176" name="Freeform 799"/>
            <p:cNvSpPr/>
            <p:nvPr/>
          </p:nvSpPr>
          <p:spPr bwMode="auto">
            <a:xfrm>
              <a:off x="4416426" y="3190875"/>
              <a:ext cx="14288" cy="26988"/>
            </a:xfrm>
            <a:custGeom>
              <a:cxnLst>
                <a:cxn ang="0">
                  <a:pos x="22" y="5"/>
                </a:cxn>
                <a:cxn ang="0">
                  <a:pos x="22" y="5"/>
                </a:cxn>
                <a:cxn ang="0">
                  <a:pos x="21" y="13"/>
                </a:cxn>
                <a:cxn ang="0">
                  <a:pos x="17" y="20"/>
                </a:cxn>
                <a:cxn ang="0">
                  <a:pos x="17" y="20"/>
                </a:cxn>
                <a:cxn ang="0">
                  <a:pos x="14" y="30"/>
                </a:cxn>
                <a:cxn ang="0">
                  <a:pos x="14" y="30"/>
                </a:cxn>
                <a:cxn ang="0">
                  <a:pos x="8" y="46"/>
                </a:cxn>
                <a:cxn ang="0">
                  <a:pos x="0" y="60"/>
                </a:cxn>
                <a:cxn ang="0">
                  <a:pos x="0" y="60"/>
                </a:cxn>
                <a:cxn ang="0">
                  <a:pos x="0" y="62"/>
                </a:cxn>
                <a:cxn ang="0">
                  <a:pos x="0" y="64"/>
                </a:cxn>
                <a:cxn ang="0">
                  <a:pos x="2" y="67"/>
                </a:cxn>
                <a:cxn ang="0">
                  <a:pos x="6" y="68"/>
                </a:cxn>
                <a:cxn ang="0">
                  <a:pos x="9" y="67"/>
                </a:cxn>
                <a:cxn ang="0">
                  <a:pos x="10" y="66"/>
                </a:cxn>
                <a:cxn ang="0">
                  <a:pos x="10" y="66"/>
                </a:cxn>
                <a:cxn ang="0">
                  <a:pos x="18" y="50"/>
                </a:cxn>
                <a:cxn ang="0">
                  <a:pos x="25" y="33"/>
                </a:cxn>
                <a:cxn ang="0">
                  <a:pos x="25" y="33"/>
                </a:cxn>
                <a:cxn ang="0">
                  <a:pos x="30" y="20"/>
                </a:cxn>
                <a:cxn ang="0">
                  <a:pos x="33" y="12"/>
                </a:cxn>
                <a:cxn ang="0">
                  <a:pos x="34" y="5"/>
                </a:cxn>
                <a:cxn ang="0">
                  <a:pos x="34" y="5"/>
                </a:cxn>
                <a:cxn ang="0">
                  <a:pos x="34" y="3"/>
                </a:cxn>
                <a:cxn ang="0">
                  <a:pos x="33" y="1"/>
                </a:cxn>
                <a:cxn ang="0">
                  <a:pos x="31" y="0"/>
                </a:cxn>
                <a:cxn ang="0">
                  <a:pos x="29" y="0"/>
                </a:cxn>
                <a:cxn ang="0">
                  <a:pos x="25" y="1"/>
                </a:cxn>
                <a:cxn ang="0">
                  <a:pos x="23" y="3"/>
                </a:cxn>
                <a:cxn ang="0">
                  <a:pos x="22" y="5"/>
                </a:cxn>
                <a:cxn ang="0">
                  <a:pos x="22" y="5"/>
                </a:cxn>
              </a:cxnLst>
              <a:rect b="b" l="0" r="r" t="0"/>
              <a:pathLst>
                <a:path h="68" w="34">
                  <a:moveTo>
                    <a:pt x="22" y="5"/>
                  </a:moveTo>
                  <a:lnTo>
                    <a:pt x="22" y="5"/>
                  </a:lnTo>
                  <a:lnTo>
                    <a:pt x="21" y="13"/>
                  </a:lnTo>
                  <a:lnTo>
                    <a:pt x="17" y="20"/>
                  </a:lnTo>
                  <a:lnTo>
                    <a:pt x="17" y="20"/>
                  </a:lnTo>
                  <a:lnTo>
                    <a:pt x="14" y="30"/>
                  </a:lnTo>
                  <a:lnTo>
                    <a:pt x="14" y="30"/>
                  </a:lnTo>
                  <a:lnTo>
                    <a:pt x="8" y="46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0" y="62"/>
                  </a:lnTo>
                  <a:lnTo>
                    <a:pt x="0" y="64"/>
                  </a:lnTo>
                  <a:lnTo>
                    <a:pt x="2" y="67"/>
                  </a:lnTo>
                  <a:lnTo>
                    <a:pt x="6" y="68"/>
                  </a:lnTo>
                  <a:lnTo>
                    <a:pt x="9" y="67"/>
                  </a:lnTo>
                  <a:lnTo>
                    <a:pt x="10" y="66"/>
                  </a:lnTo>
                  <a:lnTo>
                    <a:pt x="10" y="66"/>
                  </a:lnTo>
                  <a:lnTo>
                    <a:pt x="18" y="50"/>
                  </a:lnTo>
                  <a:lnTo>
                    <a:pt x="25" y="33"/>
                  </a:lnTo>
                  <a:lnTo>
                    <a:pt x="25" y="33"/>
                  </a:lnTo>
                  <a:lnTo>
                    <a:pt x="30" y="20"/>
                  </a:lnTo>
                  <a:lnTo>
                    <a:pt x="33" y="12"/>
                  </a:lnTo>
                  <a:lnTo>
                    <a:pt x="34" y="5"/>
                  </a:lnTo>
                  <a:lnTo>
                    <a:pt x="34" y="5"/>
                  </a:lnTo>
                  <a:lnTo>
                    <a:pt x="34" y="3"/>
                  </a:lnTo>
                  <a:lnTo>
                    <a:pt x="33" y="1"/>
                  </a:lnTo>
                  <a:lnTo>
                    <a:pt x="31" y="0"/>
                  </a:lnTo>
                  <a:lnTo>
                    <a:pt x="29" y="0"/>
                  </a:lnTo>
                  <a:lnTo>
                    <a:pt x="25" y="1"/>
                  </a:lnTo>
                  <a:lnTo>
                    <a:pt x="23" y="3"/>
                  </a:lnTo>
                  <a:lnTo>
                    <a:pt x="22" y="5"/>
                  </a:lnTo>
                  <a:lnTo>
                    <a:pt x="22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 sz="2400"/>
            </a:p>
          </p:txBody>
        </p:sp>
        <p:sp>
          <p:nvSpPr>
            <p:cNvPr id="177" name="Freeform 800"/>
            <p:cNvSpPr/>
            <p:nvPr/>
          </p:nvSpPr>
          <p:spPr bwMode="auto">
            <a:xfrm>
              <a:off x="4371976" y="3368675"/>
              <a:ext cx="15875" cy="26988"/>
            </a:xfrm>
            <a:custGeom>
              <a:cxnLst>
                <a:cxn ang="0">
                  <a:pos x="27" y="3"/>
                </a:cxn>
                <a:cxn ang="0">
                  <a:pos x="27" y="3"/>
                </a:cxn>
                <a:cxn ang="0">
                  <a:pos x="25" y="11"/>
                </a:cxn>
                <a:cxn ang="0">
                  <a:pos x="21" y="17"/>
                </a:cxn>
                <a:cxn ang="0">
                  <a:pos x="17" y="24"/>
                </a:cxn>
                <a:cxn ang="0">
                  <a:pos x="13" y="30"/>
                </a:cxn>
                <a:cxn ang="0">
                  <a:pos x="13" y="30"/>
                </a:cxn>
                <a:cxn ang="0">
                  <a:pos x="1" y="64"/>
                </a:cxn>
                <a:cxn ang="0">
                  <a:pos x="1" y="64"/>
                </a:cxn>
                <a:cxn ang="0">
                  <a:pos x="0" y="67"/>
                </a:cxn>
                <a:cxn ang="0">
                  <a:pos x="1" y="68"/>
                </a:cxn>
                <a:cxn ang="0">
                  <a:pos x="4" y="71"/>
                </a:cxn>
                <a:cxn ang="0">
                  <a:pos x="9" y="71"/>
                </a:cxn>
                <a:cxn ang="0">
                  <a:pos x="10" y="69"/>
                </a:cxn>
                <a:cxn ang="0">
                  <a:pos x="11" y="67"/>
                </a:cxn>
                <a:cxn ang="0">
                  <a:pos x="11" y="67"/>
                </a:cxn>
                <a:cxn ang="0">
                  <a:pos x="23" y="37"/>
                </a:cxn>
                <a:cxn ang="0">
                  <a:pos x="23" y="37"/>
                </a:cxn>
                <a:cxn ang="0">
                  <a:pos x="26" y="29"/>
                </a:cxn>
                <a:cxn ang="0">
                  <a:pos x="31" y="21"/>
                </a:cxn>
                <a:cxn ang="0">
                  <a:pos x="35" y="15"/>
                </a:cxn>
                <a:cxn ang="0">
                  <a:pos x="38" y="7"/>
                </a:cxn>
                <a:cxn ang="0">
                  <a:pos x="38" y="7"/>
                </a:cxn>
                <a:cxn ang="0">
                  <a:pos x="39" y="4"/>
                </a:cxn>
                <a:cxn ang="0">
                  <a:pos x="38" y="1"/>
                </a:cxn>
                <a:cxn ang="0">
                  <a:pos x="36" y="0"/>
                </a:cxn>
                <a:cxn ang="0">
                  <a:pos x="35" y="0"/>
                </a:cxn>
                <a:cxn ang="0">
                  <a:pos x="30" y="0"/>
                </a:cxn>
                <a:cxn ang="0">
                  <a:pos x="28" y="1"/>
                </a:cxn>
                <a:cxn ang="0">
                  <a:pos x="27" y="3"/>
                </a:cxn>
                <a:cxn ang="0">
                  <a:pos x="27" y="3"/>
                </a:cxn>
              </a:cxnLst>
              <a:rect b="b" l="0" r="r" t="0"/>
              <a:pathLst>
                <a:path h="71" w="39">
                  <a:moveTo>
                    <a:pt x="27" y="3"/>
                  </a:moveTo>
                  <a:lnTo>
                    <a:pt x="27" y="3"/>
                  </a:lnTo>
                  <a:lnTo>
                    <a:pt x="25" y="11"/>
                  </a:lnTo>
                  <a:lnTo>
                    <a:pt x="21" y="17"/>
                  </a:lnTo>
                  <a:lnTo>
                    <a:pt x="17" y="24"/>
                  </a:lnTo>
                  <a:lnTo>
                    <a:pt x="13" y="30"/>
                  </a:lnTo>
                  <a:lnTo>
                    <a:pt x="13" y="30"/>
                  </a:lnTo>
                  <a:lnTo>
                    <a:pt x="1" y="64"/>
                  </a:lnTo>
                  <a:lnTo>
                    <a:pt x="1" y="64"/>
                  </a:lnTo>
                  <a:lnTo>
                    <a:pt x="0" y="67"/>
                  </a:lnTo>
                  <a:lnTo>
                    <a:pt x="1" y="68"/>
                  </a:lnTo>
                  <a:lnTo>
                    <a:pt x="4" y="71"/>
                  </a:lnTo>
                  <a:lnTo>
                    <a:pt x="9" y="71"/>
                  </a:lnTo>
                  <a:lnTo>
                    <a:pt x="10" y="69"/>
                  </a:lnTo>
                  <a:lnTo>
                    <a:pt x="11" y="67"/>
                  </a:lnTo>
                  <a:lnTo>
                    <a:pt x="11" y="67"/>
                  </a:lnTo>
                  <a:lnTo>
                    <a:pt x="23" y="37"/>
                  </a:lnTo>
                  <a:lnTo>
                    <a:pt x="23" y="37"/>
                  </a:lnTo>
                  <a:lnTo>
                    <a:pt x="26" y="29"/>
                  </a:lnTo>
                  <a:lnTo>
                    <a:pt x="31" y="21"/>
                  </a:lnTo>
                  <a:lnTo>
                    <a:pt x="35" y="15"/>
                  </a:lnTo>
                  <a:lnTo>
                    <a:pt x="38" y="7"/>
                  </a:lnTo>
                  <a:lnTo>
                    <a:pt x="38" y="7"/>
                  </a:lnTo>
                  <a:lnTo>
                    <a:pt x="39" y="4"/>
                  </a:lnTo>
                  <a:lnTo>
                    <a:pt x="38" y="1"/>
                  </a:lnTo>
                  <a:lnTo>
                    <a:pt x="36" y="0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28" y="1"/>
                  </a:lnTo>
                  <a:lnTo>
                    <a:pt x="27" y="3"/>
                  </a:lnTo>
                  <a:lnTo>
                    <a:pt x="27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 sz="2400"/>
            </a:p>
          </p:txBody>
        </p:sp>
        <p:sp>
          <p:nvSpPr>
            <p:cNvPr id="178" name="Freeform 801"/>
            <p:cNvSpPr/>
            <p:nvPr/>
          </p:nvSpPr>
          <p:spPr bwMode="auto">
            <a:xfrm>
              <a:off x="4394201" y="3375025"/>
              <a:ext cx="12700" cy="25400"/>
            </a:xfrm>
            <a:custGeom>
              <a:cxnLst>
                <a:cxn ang="0">
                  <a:pos x="24" y="4"/>
                </a:cxn>
                <a:cxn ang="0">
                  <a:pos x="24" y="4"/>
                </a:cxn>
                <a:cxn ang="0">
                  <a:pos x="23" y="8"/>
                </a:cxn>
                <a:cxn ang="0">
                  <a:pos x="21" y="11"/>
                </a:cxn>
                <a:cxn ang="0">
                  <a:pos x="17" y="16"/>
                </a:cxn>
                <a:cxn ang="0">
                  <a:pos x="17" y="16"/>
                </a:cxn>
                <a:cxn ang="0">
                  <a:pos x="13" y="23"/>
                </a:cxn>
                <a:cxn ang="0">
                  <a:pos x="11" y="29"/>
                </a:cxn>
                <a:cxn ang="0">
                  <a:pos x="11" y="29"/>
                </a:cxn>
                <a:cxn ang="0">
                  <a:pos x="7" y="36"/>
                </a:cxn>
                <a:cxn ang="0">
                  <a:pos x="3" y="44"/>
                </a:cxn>
                <a:cxn ang="0">
                  <a:pos x="2" y="51"/>
                </a:cxn>
                <a:cxn ang="0">
                  <a:pos x="0" y="59"/>
                </a:cxn>
                <a:cxn ang="0">
                  <a:pos x="0" y="59"/>
                </a:cxn>
                <a:cxn ang="0">
                  <a:pos x="0" y="62"/>
                </a:cxn>
                <a:cxn ang="0">
                  <a:pos x="2" y="63"/>
                </a:cxn>
                <a:cxn ang="0">
                  <a:pos x="6" y="65"/>
                </a:cxn>
                <a:cxn ang="0">
                  <a:pos x="9" y="63"/>
                </a:cxn>
                <a:cxn ang="0">
                  <a:pos x="11" y="62"/>
                </a:cxn>
                <a:cxn ang="0">
                  <a:pos x="12" y="59"/>
                </a:cxn>
                <a:cxn ang="0">
                  <a:pos x="12" y="59"/>
                </a:cxn>
                <a:cxn ang="0">
                  <a:pos x="13" y="51"/>
                </a:cxn>
                <a:cxn ang="0">
                  <a:pos x="15" y="44"/>
                </a:cxn>
                <a:cxn ang="0">
                  <a:pos x="15" y="44"/>
                </a:cxn>
                <a:cxn ang="0">
                  <a:pos x="20" y="37"/>
                </a:cxn>
                <a:cxn ang="0">
                  <a:pos x="23" y="33"/>
                </a:cxn>
                <a:cxn ang="0">
                  <a:pos x="23" y="31"/>
                </a:cxn>
                <a:cxn ang="0">
                  <a:pos x="23" y="31"/>
                </a:cxn>
                <a:cxn ang="0">
                  <a:pos x="25" y="24"/>
                </a:cxn>
                <a:cxn ang="0">
                  <a:pos x="29" y="19"/>
                </a:cxn>
                <a:cxn ang="0">
                  <a:pos x="33" y="14"/>
                </a:cxn>
                <a:cxn ang="0">
                  <a:pos x="34" y="7"/>
                </a:cxn>
                <a:cxn ang="0">
                  <a:pos x="34" y="7"/>
                </a:cxn>
                <a:cxn ang="0">
                  <a:pos x="34" y="4"/>
                </a:cxn>
                <a:cxn ang="0">
                  <a:pos x="33" y="3"/>
                </a:cxn>
                <a:cxn ang="0">
                  <a:pos x="30" y="0"/>
                </a:cxn>
                <a:cxn ang="0">
                  <a:pos x="28" y="0"/>
                </a:cxn>
                <a:cxn ang="0">
                  <a:pos x="26" y="0"/>
                </a:cxn>
                <a:cxn ang="0">
                  <a:pos x="24" y="2"/>
                </a:cxn>
                <a:cxn ang="0">
                  <a:pos x="24" y="4"/>
                </a:cxn>
                <a:cxn ang="0">
                  <a:pos x="24" y="4"/>
                </a:cxn>
              </a:cxnLst>
              <a:rect b="b" l="0" r="r" t="0"/>
              <a:pathLst>
                <a:path h="65" w="34">
                  <a:moveTo>
                    <a:pt x="24" y="4"/>
                  </a:moveTo>
                  <a:lnTo>
                    <a:pt x="24" y="4"/>
                  </a:lnTo>
                  <a:lnTo>
                    <a:pt x="23" y="8"/>
                  </a:lnTo>
                  <a:lnTo>
                    <a:pt x="21" y="11"/>
                  </a:lnTo>
                  <a:lnTo>
                    <a:pt x="17" y="16"/>
                  </a:lnTo>
                  <a:lnTo>
                    <a:pt x="17" y="16"/>
                  </a:lnTo>
                  <a:lnTo>
                    <a:pt x="13" y="23"/>
                  </a:lnTo>
                  <a:lnTo>
                    <a:pt x="11" y="29"/>
                  </a:lnTo>
                  <a:lnTo>
                    <a:pt x="11" y="29"/>
                  </a:lnTo>
                  <a:lnTo>
                    <a:pt x="7" y="36"/>
                  </a:lnTo>
                  <a:lnTo>
                    <a:pt x="3" y="44"/>
                  </a:lnTo>
                  <a:lnTo>
                    <a:pt x="2" y="51"/>
                  </a:lnTo>
                  <a:lnTo>
                    <a:pt x="0" y="59"/>
                  </a:lnTo>
                  <a:lnTo>
                    <a:pt x="0" y="59"/>
                  </a:lnTo>
                  <a:lnTo>
                    <a:pt x="0" y="62"/>
                  </a:lnTo>
                  <a:lnTo>
                    <a:pt x="2" y="63"/>
                  </a:lnTo>
                  <a:lnTo>
                    <a:pt x="6" y="65"/>
                  </a:lnTo>
                  <a:lnTo>
                    <a:pt x="9" y="63"/>
                  </a:lnTo>
                  <a:lnTo>
                    <a:pt x="11" y="62"/>
                  </a:lnTo>
                  <a:lnTo>
                    <a:pt x="12" y="59"/>
                  </a:lnTo>
                  <a:lnTo>
                    <a:pt x="12" y="59"/>
                  </a:lnTo>
                  <a:lnTo>
                    <a:pt x="13" y="51"/>
                  </a:lnTo>
                  <a:lnTo>
                    <a:pt x="15" y="44"/>
                  </a:lnTo>
                  <a:lnTo>
                    <a:pt x="15" y="44"/>
                  </a:lnTo>
                  <a:lnTo>
                    <a:pt x="20" y="37"/>
                  </a:lnTo>
                  <a:lnTo>
                    <a:pt x="23" y="33"/>
                  </a:lnTo>
                  <a:lnTo>
                    <a:pt x="23" y="31"/>
                  </a:lnTo>
                  <a:lnTo>
                    <a:pt x="23" y="31"/>
                  </a:lnTo>
                  <a:lnTo>
                    <a:pt x="25" y="24"/>
                  </a:lnTo>
                  <a:lnTo>
                    <a:pt x="29" y="19"/>
                  </a:lnTo>
                  <a:lnTo>
                    <a:pt x="33" y="14"/>
                  </a:lnTo>
                  <a:lnTo>
                    <a:pt x="34" y="7"/>
                  </a:lnTo>
                  <a:lnTo>
                    <a:pt x="34" y="7"/>
                  </a:lnTo>
                  <a:lnTo>
                    <a:pt x="34" y="4"/>
                  </a:lnTo>
                  <a:lnTo>
                    <a:pt x="33" y="3"/>
                  </a:lnTo>
                  <a:lnTo>
                    <a:pt x="30" y="0"/>
                  </a:lnTo>
                  <a:lnTo>
                    <a:pt x="28" y="0"/>
                  </a:lnTo>
                  <a:lnTo>
                    <a:pt x="26" y="0"/>
                  </a:lnTo>
                  <a:lnTo>
                    <a:pt x="24" y="2"/>
                  </a:lnTo>
                  <a:lnTo>
                    <a:pt x="24" y="4"/>
                  </a:lnTo>
                  <a:lnTo>
                    <a:pt x="24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 sz="2400"/>
            </a:p>
          </p:txBody>
        </p:sp>
        <p:sp>
          <p:nvSpPr>
            <p:cNvPr id="179" name="Freeform 802"/>
            <p:cNvSpPr/>
            <p:nvPr/>
          </p:nvSpPr>
          <p:spPr bwMode="auto">
            <a:xfrm>
              <a:off x="4421188" y="3376613"/>
              <a:ext cx="14288" cy="28575"/>
            </a:xfrm>
            <a:custGeom>
              <a:cxnLst>
                <a:cxn ang="0">
                  <a:pos x="27" y="3"/>
                </a:cxn>
                <a:cxn ang="0">
                  <a:pos x="27" y="3"/>
                </a:cxn>
                <a:cxn ang="0">
                  <a:pos x="17" y="17"/>
                </a:cxn>
                <a:cxn ang="0">
                  <a:pos x="8" y="33"/>
                </a:cxn>
                <a:cxn ang="0">
                  <a:pos x="4" y="41"/>
                </a:cxn>
                <a:cxn ang="0">
                  <a:pos x="1" y="48"/>
                </a:cxn>
                <a:cxn ang="0">
                  <a:pos x="0" y="58"/>
                </a:cxn>
                <a:cxn ang="0">
                  <a:pos x="0" y="68"/>
                </a:cxn>
                <a:cxn ang="0">
                  <a:pos x="0" y="68"/>
                </a:cxn>
                <a:cxn ang="0">
                  <a:pos x="0" y="69"/>
                </a:cxn>
                <a:cxn ang="0">
                  <a:pos x="1" y="72"/>
                </a:cxn>
                <a:cxn ang="0">
                  <a:pos x="5" y="73"/>
                </a:cxn>
                <a:cxn ang="0">
                  <a:pos x="9" y="72"/>
                </a:cxn>
                <a:cxn ang="0">
                  <a:pos x="10" y="69"/>
                </a:cxn>
                <a:cxn ang="0">
                  <a:pos x="10" y="68"/>
                </a:cxn>
                <a:cxn ang="0">
                  <a:pos x="10" y="68"/>
                </a:cxn>
                <a:cxn ang="0">
                  <a:pos x="11" y="59"/>
                </a:cxn>
                <a:cxn ang="0">
                  <a:pos x="13" y="51"/>
                </a:cxn>
                <a:cxn ang="0">
                  <a:pos x="15" y="45"/>
                </a:cxn>
                <a:cxn ang="0">
                  <a:pos x="18" y="37"/>
                </a:cxn>
                <a:cxn ang="0">
                  <a:pos x="26" y="24"/>
                </a:cxn>
                <a:cxn ang="0">
                  <a:pos x="35" y="11"/>
                </a:cxn>
                <a:cxn ang="0">
                  <a:pos x="35" y="11"/>
                </a:cxn>
                <a:cxn ang="0">
                  <a:pos x="36" y="8"/>
                </a:cxn>
                <a:cxn ang="0">
                  <a:pos x="36" y="7"/>
                </a:cxn>
                <a:cxn ang="0">
                  <a:pos x="35" y="3"/>
                </a:cxn>
                <a:cxn ang="0">
                  <a:pos x="34" y="1"/>
                </a:cxn>
                <a:cxn ang="0">
                  <a:pos x="31" y="0"/>
                </a:cxn>
                <a:cxn ang="0">
                  <a:pos x="30" y="1"/>
                </a:cxn>
                <a:cxn ang="0">
                  <a:pos x="27" y="3"/>
                </a:cxn>
                <a:cxn ang="0">
                  <a:pos x="27" y="3"/>
                </a:cxn>
              </a:cxnLst>
              <a:rect b="b" l="0" r="r" t="0"/>
              <a:pathLst>
                <a:path h="73" w="36">
                  <a:moveTo>
                    <a:pt x="27" y="3"/>
                  </a:moveTo>
                  <a:lnTo>
                    <a:pt x="27" y="3"/>
                  </a:lnTo>
                  <a:lnTo>
                    <a:pt x="17" y="17"/>
                  </a:lnTo>
                  <a:lnTo>
                    <a:pt x="8" y="33"/>
                  </a:lnTo>
                  <a:lnTo>
                    <a:pt x="4" y="41"/>
                  </a:lnTo>
                  <a:lnTo>
                    <a:pt x="1" y="48"/>
                  </a:lnTo>
                  <a:lnTo>
                    <a:pt x="0" y="58"/>
                  </a:lnTo>
                  <a:lnTo>
                    <a:pt x="0" y="68"/>
                  </a:lnTo>
                  <a:lnTo>
                    <a:pt x="0" y="68"/>
                  </a:lnTo>
                  <a:lnTo>
                    <a:pt x="0" y="69"/>
                  </a:lnTo>
                  <a:lnTo>
                    <a:pt x="1" y="72"/>
                  </a:lnTo>
                  <a:lnTo>
                    <a:pt x="5" y="73"/>
                  </a:lnTo>
                  <a:lnTo>
                    <a:pt x="9" y="72"/>
                  </a:lnTo>
                  <a:lnTo>
                    <a:pt x="10" y="69"/>
                  </a:lnTo>
                  <a:lnTo>
                    <a:pt x="10" y="68"/>
                  </a:lnTo>
                  <a:lnTo>
                    <a:pt x="10" y="68"/>
                  </a:lnTo>
                  <a:lnTo>
                    <a:pt x="11" y="59"/>
                  </a:lnTo>
                  <a:lnTo>
                    <a:pt x="13" y="51"/>
                  </a:lnTo>
                  <a:lnTo>
                    <a:pt x="15" y="45"/>
                  </a:lnTo>
                  <a:lnTo>
                    <a:pt x="18" y="37"/>
                  </a:lnTo>
                  <a:lnTo>
                    <a:pt x="26" y="24"/>
                  </a:lnTo>
                  <a:lnTo>
                    <a:pt x="35" y="11"/>
                  </a:lnTo>
                  <a:lnTo>
                    <a:pt x="35" y="11"/>
                  </a:lnTo>
                  <a:lnTo>
                    <a:pt x="36" y="8"/>
                  </a:lnTo>
                  <a:lnTo>
                    <a:pt x="36" y="7"/>
                  </a:lnTo>
                  <a:lnTo>
                    <a:pt x="35" y="3"/>
                  </a:lnTo>
                  <a:lnTo>
                    <a:pt x="34" y="1"/>
                  </a:lnTo>
                  <a:lnTo>
                    <a:pt x="31" y="0"/>
                  </a:lnTo>
                  <a:lnTo>
                    <a:pt x="30" y="1"/>
                  </a:lnTo>
                  <a:lnTo>
                    <a:pt x="27" y="3"/>
                  </a:lnTo>
                  <a:lnTo>
                    <a:pt x="27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 sz="2400"/>
            </a:p>
          </p:txBody>
        </p:sp>
        <p:sp>
          <p:nvSpPr>
            <p:cNvPr id="180" name="Freeform 803"/>
            <p:cNvSpPr/>
            <p:nvPr/>
          </p:nvSpPr>
          <p:spPr bwMode="auto">
            <a:xfrm>
              <a:off x="4446588" y="3363913"/>
              <a:ext cx="19050" cy="31750"/>
            </a:xfrm>
            <a:custGeom>
              <a:cxnLst>
                <a:cxn ang="0">
                  <a:pos x="35" y="3"/>
                </a:cxn>
                <a:cxn ang="0">
                  <a:pos x="35" y="3"/>
                </a:cxn>
                <a:cxn ang="0">
                  <a:pos x="25" y="20"/>
                </a:cxn>
                <a:cxn ang="0">
                  <a:pos x="15" y="38"/>
                </a:cxn>
                <a:cxn ang="0">
                  <a:pos x="8" y="57"/>
                </a:cxn>
                <a:cxn ang="0">
                  <a:pos x="0" y="76"/>
                </a:cxn>
                <a:cxn ang="0">
                  <a:pos x="0" y="76"/>
                </a:cxn>
                <a:cxn ang="0">
                  <a:pos x="0" y="79"/>
                </a:cxn>
                <a:cxn ang="0">
                  <a:pos x="0" y="80"/>
                </a:cxn>
                <a:cxn ang="0">
                  <a:pos x="2" y="81"/>
                </a:cxn>
                <a:cxn ang="0">
                  <a:pos x="4" y="83"/>
                </a:cxn>
                <a:cxn ang="0">
                  <a:pos x="8" y="83"/>
                </a:cxn>
                <a:cxn ang="0">
                  <a:pos x="10" y="81"/>
                </a:cxn>
                <a:cxn ang="0">
                  <a:pos x="12" y="79"/>
                </a:cxn>
                <a:cxn ang="0">
                  <a:pos x="12" y="79"/>
                </a:cxn>
                <a:cxn ang="0">
                  <a:pos x="18" y="61"/>
                </a:cxn>
                <a:cxn ang="0">
                  <a:pos x="26" y="42"/>
                </a:cxn>
                <a:cxn ang="0">
                  <a:pos x="35" y="25"/>
                </a:cxn>
                <a:cxn ang="0">
                  <a:pos x="44" y="8"/>
                </a:cxn>
                <a:cxn ang="0">
                  <a:pos x="44" y="8"/>
                </a:cxn>
                <a:cxn ang="0">
                  <a:pos x="46" y="6"/>
                </a:cxn>
                <a:cxn ang="0">
                  <a:pos x="46" y="4"/>
                </a:cxn>
                <a:cxn ang="0">
                  <a:pos x="43" y="0"/>
                </a:cxn>
                <a:cxn ang="0">
                  <a:pos x="39" y="0"/>
                </a:cxn>
                <a:cxn ang="0">
                  <a:pos x="36" y="0"/>
                </a:cxn>
                <a:cxn ang="0">
                  <a:pos x="35" y="3"/>
                </a:cxn>
                <a:cxn ang="0">
                  <a:pos x="35" y="3"/>
                </a:cxn>
              </a:cxnLst>
              <a:rect b="b" l="0" r="r" t="0"/>
              <a:pathLst>
                <a:path h="83" w="46">
                  <a:moveTo>
                    <a:pt x="35" y="3"/>
                  </a:moveTo>
                  <a:lnTo>
                    <a:pt x="35" y="3"/>
                  </a:lnTo>
                  <a:lnTo>
                    <a:pt x="25" y="20"/>
                  </a:lnTo>
                  <a:lnTo>
                    <a:pt x="15" y="38"/>
                  </a:lnTo>
                  <a:lnTo>
                    <a:pt x="8" y="57"/>
                  </a:lnTo>
                  <a:lnTo>
                    <a:pt x="0" y="76"/>
                  </a:lnTo>
                  <a:lnTo>
                    <a:pt x="0" y="76"/>
                  </a:lnTo>
                  <a:lnTo>
                    <a:pt x="0" y="79"/>
                  </a:lnTo>
                  <a:lnTo>
                    <a:pt x="0" y="80"/>
                  </a:lnTo>
                  <a:lnTo>
                    <a:pt x="2" y="81"/>
                  </a:lnTo>
                  <a:lnTo>
                    <a:pt x="4" y="83"/>
                  </a:lnTo>
                  <a:lnTo>
                    <a:pt x="8" y="83"/>
                  </a:lnTo>
                  <a:lnTo>
                    <a:pt x="10" y="81"/>
                  </a:lnTo>
                  <a:lnTo>
                    <a:pt x="12" y="79"/>
                  </a:lnTo>
                  <a:lnTo>
                    <a:pt x="12" y="79"/>
                  </a:lnTo>
                  <a:lnTo>
                    <a:pt x="18" y="61"/>
                  </a:lnTo>
                  <a:lnTo>
                    <a:pt x="26" y="42"/>
                  </a:lnTo>
                  <a:lnTo>
                    <a:pt x="35" y="25"/>
                  </a:lnTo>
                  <a:lnTo>
                    <a:pt x="44" y="8"/>
                  </a:lnTo>
                  <a:lnTo>
                    <a:pt x="44" y="8"/>
                  </a:lnTo>
                  <a:lnTo>
                    <a:pt x="46" y="6"/>
                  </a:lnTo>
                  <a:lnTo>
                    <a:pt x="46" y="4"/>
                  </a:lnTo>
                  <a:lnTo>
                    <a:pt x="43" y="0"/>
                  </a:lnTo>
                  <a:lnTo>
                    <a:pt x="39" y="0"/>
                  </a:lnTo>
                  <a:lnTo>
                    <a:pt x="36" y="0"/>
                  </a:lnTo>
                  <a:lnTo>
                    <a:pt x="35" y="3"/>
                  </a:lnTo>
                  <a:lnTo>
                    <a:pt x="35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 sz="2400"/>
            </a:p>
          </p:txBody>
        </p:sp>
        <p:sp>
          <p:nvSpPr>
            <p:cNvPr id="181" name="Freeform 804"/>
            <p:cNvSpPr/>
            <p:nvPr/>
          </p:nvSpPr>
          <p:spPr bwMode="auto">
            <a:xfrm>
              <a:off x="4476751" y="3340100"/>
              <a:ext cx="14288" cy="33338"/>
            </a:xfrm>
            <a:custGeom>
              <a:cxnLst>
                <a:cxn ang="0">
                  <a:pos x="23" y="4"/>
                </a:cxn>
                <a:cxn ang="0">
                  <a:pos x="23" y="4"/>
                </a:cxn>
                <a:cxn ang="0">
                  <a:pos x="19" y="21"/>
                </a:cxn>
                <a:cxn ang="0">
                  <a:pos x="19" y="21"/>
                </a:cxn>
                <a:cxn ang="0">
                  <a:pos x="15" y="30"/>
                </a:cxn>
                <a:cxn ang="0">
                  <a:pos x="11" y="38"/>
                </a:cxn>
                <a:cxn ang="0">
                  <a:pos x="11" y="38"/>
                </a:cxn>
                <a:cxn ang="0">
                  <a:pos x="7" y="56"/>
                </a:cxn>
                <a:cxn ang="0">
                  <a:pos x="5" y="67"/>
                </a:cxn>
                <a:cxn ang="0">
                  <a:pos x="1" y="74"/>
                </a:cxn>
                <a:cxn ang="0">
                  <a:pos x="1" y="74"/>
                </a:cxn>
                <a:cxn ang="0">
                  <a:pos x="0" y="77"/>
                </a:cxn>
                <a:cxn ang="0">
                  <a:pos x="0" y="80"/>
                </a:cxn>
                <a:cxn ang="0">
                  <a:pos x="2" y="82"/>
                </a:cxn>
                <a:cxn ang="0">
                  <a:pos x="7" y="84"/>
                </a:cxn>
                <a:cxn ang="0">
                  <a:pos x="9" y="82"/>
                </a:cxn>
                <a:cxn ang="0">
                  <a:pos x="10" y="81"/>
                </a:cxn>
                <a:cxn ang="0">
                  <a:pos x="10" y="81"/>
                </a:cxn>
                <a:cxn ang="0">
                  <a:pos x="14" y="72"/>
                </a:cxn>
                <a:cxn ang="0">
                  <a:pos x="18" y="63"/>
                </a:cxn>
                <a:cxn ang="0">
                  <a:pos x="22" y="44"/>
                </a:cxn>
                <a:cxn ang="0">
                  <a:pos x="22" y="44"/>
                </a:cxn>
                <a:cxn ang="0">
                  <a:pos x="24" y="36"/>
                </a:cxn>
                <a:cxn ang="0">
                  <a:pos x="28" y="29"/>
                </a:cxn>
                <a:cxn ang="0">
                  <a:pos x="28" y="29"/>
                </a:cxn>
                <a:cxn ang="0">
                  <a:pos x="31" y="18"/>
                </a:cxn>
                <a:cxn ang="0">
                  <a:pos x="34" y="6"/>
                </a:cxn>
                <a:cxn ang="0">
                  <a:pos x="34" y="6"/>
                </a:cxn>
                <a:cxn ang="0">
                  <a:pos x="34" y="4"/>
                </a:cxn>
                <a:cxn ang="0">
                  <a:pos x="34" y="2"/>
                </a:cxn>
                <a:cxn ang="0">
                  <a:pos x="30" y="0"/>
                </a:cxn>
                <a:cxn ang="0">
                  <a:pos x="26" y="0"/>
                </a:cxn>
                <a:cxn ang="0">
                  <a:pos x="24" y="1"/>
                </a:cxn>
                <a:cxn ang="0">
                  <a:pos x="23" y="4"/>
                </a:cxn>
                <a:cxn ang="0">
                  <a:pos x="23" y="4"/>
                </a:cxn>
              </a:cxnLst>
              <a:rect b="b" l="0" r="r" t="0"/>
              <a:pathLst>
                <a:path h="84" w="34">
                  <a:moveTo>
                    <a:pt x="23" y="4"/>
                  </a:moveTo>
                  <a:lnTo>
                    <a:pt x="23" y="4"/>
                  </a:lnTo>
                  <a:lnTo>
                    <a:pt x="19" y="21"/>
                  </a:lnTo>
                  <a:lnTo>
                    <a:pt x="19" y="21"/>
                  </a:lnTo>
                  <a:lnTo>
                    <a:pt x="15" y="30"/>
                  </a:lnTo>
                  <a:lnTo>
                    <a:pt x="11" y="38"/>
                  </a:lnTo>
                  <a:lnTo>
                    <a:pt x="11" y="38"/>
                  </a:lnTo>
                  <a:lnTo>
                    <a:pt x="7" y="56"/>
                  </a:lnTo>
                  <a:lnTo>
                    <a:pt x="5" y="67"/>
                  </a:lnTo>
                  <a:lnTo>
                    <a:pt x="1" y="74"/>
                  </a:lnTo>
                  <a:lnTo>
                    <a:pt x="1" y="74"/>
                  </a:lnTo>
                  <a:lnTo>
                    <a:pt x="0" y="77"/>
                  </a:lnTo>
                  <a:lnTo>
                    <a:pt x="0" y="80"/>
                  </a:lnTo>
                  <a:lnTo>
                    <a:pt x="2" y="82"/>
                  </a:lnTo>
                  <a:lnTo>
                    <a:pt x="7" y="84"/>
                  </a:lnTo>
                  <a:lnTo>
                    <a:pt x="9" y="82"/>
                  </a:lnTo>
                  <a:lnTo>
                    <a:pt x="10" y="81"/>
                  </a:lnTo>
                  <a:lnTo>
                    <a:pt x="10" y="81"/>
                  </a:lnTo>
                  <a:lnTo>
                    <a:pt x="14" y="72"/>
                  </a:lnTo>
                  <a:lnTo>
                    <a:pt x="18" y="63"/>
                  </a:lnTo>
                  <a:lnTo>
                    <a:pt x="22" y="44"/>
                  </a:lnTo>
                  <a:lnTo>
                    <a:pt x="22" y="44"/>
                  </a:lnTo>
                  <a:lnTo>
                    <a:pt x="24" y="36"/>
                  </a:lnTo>
                  <a:lnTo>
                    <a:pt x="28" y="29"/>
                  </a:lnTo>
                  <a:lnTo>
                    <a:pt x="28" y="29"/>
                  </a:lnTo>
                  <a:lnTo>
                    <a:pt x="31" y="18"/>
                  </a:lnTo>
                  <a:lnTo>
                    <a:pt x="34" y="6"/>
                  </a:lnTo>
                  <a:lnTo>
                    <a:pt x="34" y="6"/>
                  </a:lnTo>
                  <a:lnTo>
                    <a:pt x="34" y="4"/>
                  </a:lnTo>
                  <a:lnTo>
                    <a:pt x="34" y="2"/>
                  </a:lnTo>
                  <a:lnTo>
                    <a:pt x="30" y="0"/>
                  </a:lnTo>
                  <a:lnTo>
                    <a:pt x="26" y="0"/>
                  </a:lnTo>
                  <a:lnTo>
                    <a:pt x="24" y="1"/>
                  </a:lnTo>
                  <a:lnTo>
                    <a:pt x="23" y="4"/>
                  </a:lnTo>
                  <a:lnTo>
                    <a:pt x="23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 sz="2400"/>
            </a:p>
          </p:txBody>
        </p:sp>
        <p:sp>
          <p:nvSpPr>
            <p:cNvPr id="182" name="Freeform 805"/>
            <p:cNvSpPr/>
            <p:nvPr/>
          </p:nvSpPr>
          <p:spPr bwMode="auto">
            <a:xfrm>
              <a:off x="4522788" y="3330575"/>
              <a:ext cx="11113" cy="25400"/>
            </a:xfrm>
            <a:custGeom>
              <a:cxnLst>
                <a:cxn ang="0">
                  <a:pos x="19" y="3"/>
                </a:cxn>
                <a:cxn ang="0">
                  <a:pos x="19" y="3"/>
                </a:cxn>
                <a:cxn ang="0">
                  <a:pos x="10" y="15"/>
                </a:cxn>
                <a:cxn ang="0">
                  <a:pos x="5" y="28"/>
                </a:cxn>
                <a:cxn ang="0">
                  <a:pos x="1" y="41"/>
                </a:cxn>
                <a:cxn ang="0">
                  <a:pos x="0" y="57"/>
                </a:cxn>
                <a:cxn ang="0">
                  <a:pos x="0" y="57"/>
                </a:cxn>
                <a:cxn ang="0">
                  <a:pos x="0" y="58"/>
                </a:cxn>
                <a:cxn ang="0">
                  <a:pos x="1" y="60"/>
                </a:cxn>
                <a:cxn ang="0">
                  <a:pos x="5" y="62"/>
                </a:cxn>
                <a:cxn ang="0">
                  <a:pos x="9" y="60"/>
                </a:cxn>
                <a:cxn ang="0">
                  <a:pos x="10" y="58"/>
                </a:cxn>
                <a:cxn ang="0">
                  <a:pos x="10" y="57"/>
                </a:cxn>
                <a:cxn ang="0">
                  <a:pos x="10" y="57"/>
                </a:cxn>
                <a:cxn ang="0">
                  <a:pos x="12" y="43"/>
                </a:cxn>
                <a:cxn ang="0">
                  <a:pos x="15" y="32"/>
                </a:cxn>
                <a:cxn ang="0">
                  <a:pos x="21" y="20"/>
                </a:cxn>
                <a:cxn ang="0">
                  <a:pos x="29" y="11"/>
                </a:cxn>
                <a:cxn ang="0">
                  <a:pos x="29" y="11"/>
                </a:cxn>
                <a:cxn ang="0">
                  <a:pos x="30" y="8"/>
                </a:cxn>
                <a:cxn ang="0">
                  <a:pos x="30" y="5"/>
                </a:cxn>
                <a:cxn ang="0">
                  <a:pos x="27" y="3"/>
                </a:cxn>
                <a:cxn ang="0">
                  <a:pos x="23" y="0"/>
                </a:cxn>
                <a:cxn ang="0">
                  <a:pos x="22" y="2"/>
                </a:cxn>
                <a:cxn ang="0">
                  <a:pos x="19" y="3"/>
                </a:cxn>
                <a:cxn ang="0">
                  <a:pos x="19" y="3"/>
                </a:cxn>
              </a:cxnLst>
              <a:rect b="b" l="0" r="r" t="0"/>
              <a:pathLst>
                <a:path h="62" w="30">
                  <a:moveTo>
                    <a:pt x="19" y="3"/>
                  </a:moveTo>
                  <a:lnTo>
                    <a:pt x="19" y="3"/>
                  </a:lnTo>
                  <a:lnTo>
                    <a:pt x="10" y="15"/>
                  </a:lnTo>
                  <a:lnTo>
                    <a:pt x="5" y="28"/>
                  </a:lnTo>
                  <a:lnTo>
                    <a:pt x="1" y="41"/>
                  </a:lnTo>
                  <a:lnTo>
                    <a:pt x="0" y="57"/>
                  </a:lnTo>
                  <a:lnTo>
                    <a:pt x="0" y="57"/>
                  </a:lnTo>
                  <a:lnTo>
                    <a:pt x="0" y="58"/>
                  </a:lnTo>
                  <a:lnTo>
                    <a:pt x="1" y="60"/>
                  </a:lnTo>
                  <a:lnTo>
                    <a:pt x="5" y="62"/>
                  </a:lnTo>
                  <a:lnTo>
                    <a:pt x="9" y="60"/>
                  </a:lnTo>
                  <a:lnTo>
                    <a:pt x="10" y="58"/>
                  </a:lnTo>
                  <a:lnTo>
                    <a:pt x="10" y="57"/>
                  </a:lnTo>
                  <a:lnTo>
                    <a:pt x="10" y="57"/>
                  </a:lnTo>
                  <a:lnTo>
                    <a:pt x="12" y="43"/>
                  </a:lnTo>
                  <a:lnTo>
                    <a:pt x="15" y="32"/>
                  </a:lnTo>
                  <a:lnTo>
                    <a:pt x="21" y="20"/>
                  </a:lnTo>
                  <a:lnTo>
                    <a:pt x="29" y="11"/>
                  </a:lnTo>
                  <a:lnTo>
                    <a:pt x="29" y="11"/>
                  </a:lnTo>
                  <a:lnTo>
                    <a:pt x="30" y="8"/>
                  </a:lnTo>
                  <a:lnTo>
                    <a:pt x="30" y="5"/>
                  </a:lnTo>
                  <a:lnTo>
                    <a:pt x="27" y="3"/>
                  </a:lnTo>
                  <a:lnTo>
                    <a:pt x="23" y="0"/>
                  </a:lnTo>
                  <a:lnTo>
                    <a:pt x="22" y="2"/>
                  </a:lnTo>
                  <a:lnTo>
                    <a:pt x="19" y="3"/>
                  </a:lnTo>
                  <a:lnTo>
                    <a:pt x="19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 sz="2400"/>
            </a:p>
          </p:txBody>
        </p:sp>
        <p:sp>
          <p:nvSpPr>
            <p:cNvPr id="183" name="Freeform 806"/>
            <p:cNvSpPr/>
            <p:nvPr/>
          </p:nvSpPr>
          <p:spPr bwMode="auto">
            <a:xfrm>
              <a:off x="4552951" y="3344863"/>
              <a:ext cx="7938" cy="25400"/>
            </a:xfrm>
            <a:custGeom>
              <a:cxnLst>
                <a:cxn ang="0">
                  <a:pos x="11" y="4"/>
                </a:cxn>
                <a:cxn ang="0">
                  <a:pos x="11" y="4"/>
                </a:cxn>
                <a:cxn ang="0">
                  <a:pos x="9" y="11"/>
                </a:cxn>
                <a:cxn ang="0">
                  <a:pos x="7" y="17"/>
                </a:cxn>
                <a:cxn ang="0">
                  <a:pos x="6" y="30"/>
                </a:cxn>
                <a:cxn ang="0">
                  <a:pos x="4" y="43"/>
                </a:cxn>
                <a:cxn ang="0">
                  <a:pos x="2" y="50"/>
                </a:cxn>
                <a:cxn ang="0">
                  <a:pos x="0" y="57"/>
                </a:cxn>
                <a:cxn ang="0">
                  <a:pos x="0" y="57"/>
                </a:cxn>
                <a:cxn ang="0">
                  <a:pos x="0" y="59"/>
                </a:cxn>
                <a:cxn ang="0">
                  <a:pos x="0" y="62"/>
                </a:cxn>
                <a:cxn ang="0">
                  <a:pos x="2" y="64"/>
                </a:cxn>
                <a:cxn ang="0">
                  <a:pos x="5" y="66"/>
                </a:cxn>
                <a:cxn ang="0">
                  <a:pos x="6" y="66"/>
                </a:cxn>
                <a:cxn ang="0">
                  <a:pos x="9" y="64"/>
                </a:cxn>
                <a:cxn ang="0">
                  <a:pos x="10" y="63"/>
                </a:cxn>
                <a:cxn ang="0">
                  <a:pos x="10" y="63"/>
                </a:cxn>
                <a:cxn ang="0">
                  <a:pos x="13" y="57"/>
                </a:cxn>
                <a:cxn ang="0">
                  <a:pos x="14" y="50"/>
                </a:cxn>
                <a:cxn ang="0">
                  <a:pos x="15" y="36"/>
                </a:cxn>
                <a:cxn ang="0">
                  <a:pos x="18" y="23"/>
                </a:cxn>
                <a:cxn ang="0">
                  <a:pos x="19" y="16"/>
                </a:cxn>
                <a:cxn ang="0">
                  <a:pos x="22" y="9"/>
                </a:cxn>
                <a:cxn ang="0">
                  <a:pos x="22" y="9"/>
                </a:cxn>
                <a:cxn ang="0">
                  <a:pos x="22" y="7"/>
                </a:cxn>
                <a:cxn ang="0">
                  <a:pos x="22" y="6"/>
                </a:cxn>
                <a:cxn ang="0">
                  <a:pos x="19" y="2"/>
                </a:cxn>
                <a:cxn ang="0">
                  <a:pos x="17" y="0"/>
                </a:cxn>
                <a:cxn ang="0">
                  <a:pos x="14" y="0"/>
                </a:cxn>
                <a:cxn ang="0">
                  <a:pos x="13" y="2"/>
                </a:cxn>
                <a:cxn ang="0">
                  <a:pos x="11" y="4"/>
                </a:cxn>
                <a:cxn ang="0">
                  <a:pos x="11" y="4"/>
                </a:cxn>
              </a:cxnLst>
              <a:rect b="b" l="0" r="r" t="0"/>
              <a:pathLst>
                <a:path h="66" w="22">
                  <a:moveTo>
                    <a:pt x="11" y="4"/>
                  </a:moveTo>
                  <a:lnTo>
                    <a:pt x="11" y="4"/>
                  </a:lnTo>
                  <a:lnTo>
                    <a:pt x="9" y="11"/>
                  </a:lnTo>
                  <a:lnTo>
                    <a:pt x="7" y="17"/>
                  </a:lnTo>
                  <a:lnTo>
                    <a:pt x="6" y="30"/>
                  </a:lnTo>
                  <a:lnTo>
                    <a:pt x="4" y="43"/>
                  </a:lnTo>
                  <a:lnTo>
                    <a:pt x="2" y="50"/>
                  </a:lnTo>
                  <a:lnTo>
                    <a:pt x="0" y="57"/>
                  </a:lnTo>
                  <a:lnTo>
                    <a:pt x="0" y="57"/>
                  </a:lnTo>
                  <a:lnTo>
                    <a:pt x="0" y="59"/>
                  </a:lnTo>
                  <a:lnTo>
                    <a:pt x="0" y="62"/>
                  </a:lnTo>
                  <a:lnTo>
                    <a:pt x="2" y="64"/>
                  </a:lnTo>
                  <a:lnTo>
                    <a:pt x="5" y="66"/>
                  </a:lnTo>
                  <a:lnTo>
                    <a:pt x="6" y="66"/>
                  </a:lnTo>
                  <a:lnTo>
                    <a:pt x="9" y="64"/>
                  </a:lnTo>
                  <a:lnTo>
                    <a:pt x="10" y="63"/>
                  </a:lnTo>
                  <a:lnTo>
                    <a:pt x="10" y="63"/>
                  </a:lnTo>
                  <a:lnTo>
                    <a:pt x="13" y="57"/>
                  </a:lnTo>
                  <a:lnTo>
                    <a:pt x="14" y="50"/>
                  </a:lnTo>
                  <a:lnTo>
                    <a:pt x="15" y="36"/>
                  </a:lnTo>
                  <a:lnTo>
                    <a:pt x="18" y="23"/>
                  </a:lnTo>
                  <a:lnTo>
                    <a:pt x="19" y="16"/>
                  </a:lnTo>
                  <a:lnTo>
                    <a:pt x="22" y="9"/>
                  </a:lnTo>
                  <a:lnTo>
                    <a:pt x="22" y="9"/>
                  </a:lnTo>
                  <a:lnTo>
                    <a:pt x="22" y="7"/>
                  </a:lnTo>
                  <a:lnTo>
                    <a:pt x="22" y="6"/>
                  </a:lnTo>
                  <a:lnTo>
                    <a:pt x="19" y="2"/>
                  </a:lnTo>
                  <a:lnTo>
                    <a:pt x="17" y="0"/>
                  </a:lnTo>
                  <a:lnTo>
                    <a:pt x="14" y="0"/>
                  </a:lnTo>
                  <a:lnTo>
                    <a:pt x="13" y="2"/>
                  </a:lnTo>
                  <a:lnTo>
                    <a:pt x="11" y="4"/>
                  </a:lnTo>
                  <a:lnTo>
                    <a:pt x="11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 sz="2400"/>
            </a:p>
          </p:txBody>
        </p:sp>
        <p:sp>
          <p:nvSpPr>
            <p:cNvPr id="184" name="Freeform 807"/>
            <p:cNvSpPr/>
            <p:nvPr/>
          </p:nvSpPr>
          <p:spPr bwMode="auto">
            <a:xfrm>
              <a:off x="4575176" y="3357563"/>
              <a:ext cx="12700" cy="23813"/>
            </a:xfrm>
            <a:custGeom>
              <a:cxnLst>
                <a:cxn ang="0">
                  <a:pos x="19" y="4"/>
                </a:cxn>
                <a:cxn ang="0">
                  <a:pos x="19" y="4"/>
                </a:cxn>
                <a:cxn ang="0">
                  <a:pos x="14" y="17"/>
                </a:cxn>
                <a:cxn ang="0">
                  <a:pos x="8" y="28"/>
                </a:cxn>
                <a:cxn ang="0">
                  <a:pos x="2" y="42"/>
                </a:cxn>
                <a:cxn ang="0">
                  <a:pos x="1" y="48"/>
                </a:cxn>
                <a:cxn ang="0">
                  <a:pos x="0" y="55"/>
                </a:cxn>
                <a:cxn ang="0">
                  <a:pos x="0" y="55"/>
                </a:cxn>
                <a:cxn ang="0">
                  <a:pos x="1" y="57"/>
                </a:cxn>
                <a:cxn ang="0">
                  <a:pos x="2" y="59"/>
                </a:cxn>
                <a:cxn ang="0">
                  <a:pos x="6" y="60"/>
                </a:cxn>
                <a:cxn ang="0">
                  <a:pos x="10" y="59"/>
                </a:cxn>
                <a:cxn ang="0">
                  <a:pos x="12" y="57"/>
                </a:cxn>
                <a:cxn ang="0">
                  <a:pos x="12" y="55"/>
                </a:cxn>
                <a:cxn ang="0">
                  <a:pos x="12" y="55"/>
                </a:cxn>
                <a:cxn ang="0">
                  <a:pos x="13" y="48"/>
                </a:cxn>
                <a:cxn ang="0">
                  <a:pos x="14" y="42"/>
                </a:cxn>
                <a:cxn ang="0">
                  <a:pos x="19" y="30"/>
                </a:cxn>
                <a:cxn ang="0">
                  <a:pos x="26" y="18"/>
                </a:cxn>
                <a:cxn ang="0">
                  <a:pos x="30" y="6"/>
                </a:cxn>
                <a:cxn ang="0">
                  <a:pos x="30" y="6"/>
                </a:cxn>
                <a:cxn ang="0">
                  <a:pos x="31" y="4"/>
                </a:cxn>
                <a:cxn ang="0">
                  <a:pos x="30" y="2"/>
                </a:cxn>
                <a:cxn ang="0">
                  <a:pos x="26" y="0"/>
                </a:cxn>
                <a:cxn ang="0">
                  <a:pos x="22" y="0"/>
                </a:cxn>
                <a:cxn ang="0">
                  <a:pos x="21" y="1"/>
                </a:cxn>
                <a:cxn ang="0">
                  <a:pos x="19" y="4"/>
                </a:cxn>
                <a:cxn ang="0">
                  <a:pos x="19" y="4"/>
                </a:cxn>
              </a:cxnLst>
              <a:rect b="b" l="0" r="r" t="0"/>
              <a:pathLst>
                <a:path h="60" w="31">
                  <a:moveTo>
                    <a:pt x="19" y="4"/>
                  </a:moveTo>
                  <a:lnTo>
                    <a:pt x="19" y="4"/>
                  </a:lnTo>
                  <a:lnTo>
                    <a:pt x="14" y="17"/>
                  </a:lnTo>
                  <a:lnTo>
                    <a:pt x="8" y="28"/>
                  </a:lnTo>
                  <a:lnTo>
                    <a:pt x="2" y="42"/>
                  </a:lnTo>
                  <a:lnTo>
                    <a:pt x="1" y="48"/>
                  </a:lnTo>
                  <a:lnTo>
                    <a:pt x="0" y="55"/>
                  </a:lnTo>
                  <a:lnTo>
                    <a:pt x="0" y="55"/>
                  </a:lnTo>
                  <a:lnTo>
                    <a:pt x="1" y="57"/>
                  </a:lnTo>
                  <a:lnTo>
                    <a:pt x="2" y="59"/>
                  </a:lnTo>
                  <a:lnTo>
                    <a:pt x="6" y="60"/>
                  </a:lnTo>
                  <a:lnTo>
                    <a:pt x="10" y="59"/>
                  </a:lnTo>
                  <a:lnTo>
                    <a:pt x="12" y="57"/>
                  </a:lnTo>
                  <a:lnTo>
                    <a:pt x="12" y="55"/>
                  </a:lnTo>
                  <a:lnTo>
                    <a:pt x="12" y="55"/>
                  </a:lnTo>
                  <a:lnTo>
                    <a:pt x="13" y="48"/>
                  </a:lnTo>
                  <a:lnTo>
                    <a:pt x="14" y="42"/>
                  </a:lnTo>
                  <a:lnTo>
                    <a:pt x="19" y="30"/>
                  </a:lnTo>
                  <a:lnTo>
                    <a:pt x="26" y="18"/>
                  </a:lnTo>
                  <a:lnTo>
                    <a:pt x="30" y="6"/>
                  </a:lnTo>
                  <a:lnTo>
                    <a:pt x="30" y="6"/>
                  </a:lnTo>
                  <a:lnTo>
                    <a:pt x="31" y="4"/>
                  </a:lnTo>
                  <a:lnTo>
                    <a:pt x="30" y="2"/>
                  </a:lnTo>
                  <a:lnTo>
                    <a:pt x="26" y="0"/>
                  </a:lnTo>
                  <a:lnTo>
                    <a:pt x="22" y="0"/>
                  </a:lnTo>
                  <a:lnTo>
                    <a:pt x="21" y="1"/>
                  </a:lnTo>
                  <a:lnTo>
                    <a:pt x="19" y="4"/>
                  </a:lnTo>
                  <a:lnTo>
                    <a:pt x="19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 sz="2400"/>
            </a:p>
          </p:txBody>
        </p:sp>
        <p:sp>
          <p:nvSpPr>
            <p:cNvPr id="185" name="Freeform 809"/>
            <p:cNvSpPr/>
            <p:nvPr/>
          </p:nvSpPr>
          <p:spPr bwMode="auto">
            <a:xfrm>
              <a:off x="4598988" y="3362326"/>
              <a:ext cx="7938" cy="22225"/>
            </a:xfrm>
            <a:custGeom>
              <a:cxnLst>
                <a:cxn ang="0">
                  <a:pos x="8" y="6"/>
                </a:cxn>
                <a:cxn ang="0">
                  <a:pos x="8" y="6"/>
                </a:cxn>
                <a:cxn ang="0">
                  <a:pos x="7" y="16"/>
                </a:cxn>
                <a:cxn ang="0">
                  <a:pos x="6" y="28"/>
                </a:cxn>
                <a:cxn ang="0">
                  <a:pos x="0" y="50"/>
                </a:cxn>
                <a:cxn ang="0">
                  <a:pos x="0" y="50"/>
                </a:cxn>
                <a:cxn ang="0">
                  <a:pos x="0" y="53"/>
                </a:cxn>
                <a:cxn ang="0">
                  <a:pos x="2" y="54"/>
                </a:cxn>
                <a:cxn ang="0">
                  <a:pos x="4" y="57"/>
                </a:cxn>
                <a:cxn ang="0">
                  <a:pos x="8" y="57"/>
                </a:cxn>
                <a:cxn ang="0">
                  <a:pos x="11" y="55"/>
                </a:cxn>
                <a:cxn ang="0">
                  <a:pos x="11" y="53"/>
                </a:cxn>
                <a:cxn ang="0">
                  <a:pos x="11" y="53"/>
                </a:cxn>
                <a:cxn ang="0">
                  <a:pos x="16" y="29"/>
                </a:cxn>
                <a:cxn ang="0">
                  <a:pos x="19" y="17"/>
                </a:cxn>
                <a:cxn ang="0">
                  <a:pos x="19" y="6"/>
                </a:cxn>
                <a:cxn ang="0">
                  <a:pos x="19" y="6"/>
                </a:cxn>
                <a:cxn ang="0">
                  <a:pos x="19" y="3"/>
                </a:cxn>
                <a:cxn ang="0">
                  <a:pos x="17" y="2"/>
                </a:cxn>
                <a:cxn ang="0">
                  <a:pos x="13" y="0"/>
                </a:cxn>
                <a:cxn ang="0">
                  <a:pos x="9" y="2"/>
                </a:cxn>
                <a:cxn ang="0">
                  <a:pos x="8" y="3"/>
                </a:cxn>
                <a:cxn ang="0">
                  <a:pos x="8" y="6"/>
                </a:cxn>
                <a:cxn ang="0">
                  <a:pos x="8" y="6"/>
                </a:cxn>
              </a:cxnLst>
              <a:rect b="b" l="0" r="r" t="0"/>
              <a:pathLst>
                <a:path h="57" w="19">
                  <a:moveTo>
                    <a:pt x="8" y="6"/>
                  </a:moveTo>
                  <a:lnTo>
                    <a:pt x="8" y="6"/>
                  </a:lnTo>
                  <a:lnTo>
                    <a:pt x="7" y="16"/>
                  </a:lnTo>
                  <a:lnTo>
                    <a:pt x="6" y="28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0" y="53"/>
                  </a:lnTo>
                  <a:lnTo>
                    <a:pt x="2" y="54"/>
                  </a:lnTo>
                  <a:lnTo>
                    <a:pt x="4" y="57"/>
                  </a:lnTo>
                  <a:lnTo>
                    <a:pt x="8" y="57"/>
                  </a:lnTo>
                  <a:lnTo>
                    <a:pt x="11" y="55"/>
                  </a:lnTo>
                  <a:lnTo>
                    <a:pt x="11" y="53"/>
                  </a:lnTo>
                  <a:lnTo>
                    <a:pt x="11" y="53"/>
                  </a:lnTo>
                  <a:lnTo>
                    <a:pt x="16" y="29"/>
                  </a:lnTo>
                  <a:lnTo>
                    <a:pt x="19" y="17"/>
                  </a:lnTo>
                  <a:lnTo>
                    <a:pt x="19" y="6"/>
                  </a:lnTo>
                  <a:lnTo>
                    <a:pt x="19" y="6"/>
                  </a:lnTo>
                  <a:lnTo>
                    <a:pt x="19" y="3"/>
                  </a:lnTo>
                  <a:lnTo>
                    <a:pt x="17" y="2"/>
                  </a:lnTo>
                  <a:lnTo>
                    <a:pt x="13" y="0"/>
                  </a:lnTo>
                  <a:lnTo>
                    <a:pt x="9" y="2"/>
                  </a:lnTo>
                  <a:lnTo>
                    <a:pt x="8" y="3"/>
                  </a:lnTo>
                  <a:lnTo>
                    <a:pt x="8" y="6"/>
                  </a:lnTo>
                  <a:lnTo>
                    <a:pt x="8" y="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 sz="2400"/>
            </a:p>
          </p:txBody>
        </p:sp>
        <p:sp>
          <p:nvSpPr>
            <p:cNvPr id="186" name="Freeform 810"/>
            <p:cNvSpPr/>
            <p:nvPr/>
          </p:nvSpPr>
          <p:spPr bwMode="auto">
            <a:xfrm>
              <a:off x="4630738" y="3368676"/>
              <a:ext cx="14288" cy="23813"/>
            </a:xfrm>
            <a:custGeom>
              <a:cxnLst>
                <a:cxn ang="0">
                  <a:pos x="24" y="3"/>
                </a:cxn>
                <a:cxn ang="0">
                  <a:pos x="24" y="3"/>
                </a:cxn>
                <a:cxn ang="0">
                  <a:pos x="17" y="20"/>
                </a:cxn>
                <a:cxn ang="0">
                  <a:pos x="11" y="35"/>
                </a:cxn>
                <a:cxn ang="0">
                  <a:pos x="11" y="35"/>
                </a:cxn>
                <a:cxn ang="0">
                  <a:pos x="4" y="46"/>
                </a:cxn>
                <a:cxn ang="0">
                  <a:pos x="1" y="51"/>
                </a:cxn>
                <a:cxn ang="0">
                  <a:pos x="0" y="58"/>
                </a:cxn>
                <a:cxn ang="0">
                  <a:pos x="0" y="58"/>
                </a:cxn>
                <a:cxn ang="0">
                  <a:pos x="0" y="60"/>
                </a:cxn>
                <a:cxn ang="0">
                  <a:pos x="1" y="62"/>
                </a:cxn>
                <a:cxn ang="0">
                  <a:pos x="3" y="63"/>
                </a:cxn>
                <a:cxn ang="0">
                  <a:pos x="5" y="63"/>
                </a:cxn>
                <a:cxn ang="0">
                  <a:pos x="9" y="62"/>
                </a:cxn>
                <a:cxn ang="0">
                  <a:pos x="11" y="60"/>
                </a:cxn>
                <a:cxn ang="0">
                  <a:pos x="12" y="58"/>
                </a:cxn>
                <a:cxn ang="0">
                  <a:pos x="12" y="58"/>
                </a:cxn>
                <a:cxn ang="0">
                  <a:pos x="13" y="51"/>
                </a:cxn>
                <a:cxn ang="0">
                  <a:pos x="17" y="45"/>
                </a:cxn>
                <a:cxn ang="0">
                  <a:pos x="21" y="38"/>
                </a:cxn>
                <a:cxn ang="0">
                  <a:pos x="25" y="33"/>
                </a:cxn>
                <a:cxn ang="0">
                  <a:pos x="25" y="33"/>
                </a:cxn>
                <a:cxn ang="0">
                  <a:pos x="30" y="20"/>
                </a:cxn>
                <a:cxn ang="0">
                  <a:pos x="34" y="7"/>
                </a:cxn>
                <a:cxn ang="0">
                  <a:pos x="34" y="7"/>
                </a:cxn>
                <a:cxn ang="0">
                  <a:pos x="34" y="4"/>
                </a:cxn>
                <a:cxn ang="0">
                  <a:pos x="34" y="1"/>
                </a:cxn>
                <a:cxn ang="0">
                  <a:pos x="30" y="0"/>
                </a:cxn>
                <a:cxn ang="0">
                  <a:pos x="26" y="0"/>
                </a:cxn>
                <a:cxn ang="0">
                  <a:pos x="25" y="1"/>
                </a:cxn>
                <a:cxn ang="0">
                  <a:pos x="24" y="3"/>
                </a:cxn>
                <a:cxn ang="0">
                  <a:pos x="24" y="3"/>
                </a:cxn>
              </a:cxnLst>
              <a:rect b="b" l="0" r="r" t="0"/>
              <a:pathLst>
                <a:path h="62" w="34">
                  <a:moveTo>
                    <a:pt x="24" y="3"/>
                  </a:moveTo>
                  <a:lnTo>
                    <a:pt x="24" y="3"/>
                  </a:lnTo>
                  <a:lnTo>
                    <a:pt x="17" y="20"/>
                  </a:lnTo>
                  <a:lnTo>
                    <a:pt x="11" y="35"/>
                  </a:lnTo>
                  <a:lnTo>
                    <a:pt x="11" y="35"/>
                  </a:lnTo>
                  <a:lnTo>
                    <a:pt x="4" y="46"/>
                  </a:lnTo>
                  <a:lnTo>
                    <a:pt x="1" y="51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0" y="60"/>
                  </a:lnTo>
                  <a:lnTo>
                    <a:pt x="1" y="62"/>
                  </a:lnTo>
                  <a:lnTo>
                    <a:pt x="3" y="63"/>
                  </a:lnTo>
                  <a:lnTo>
                    <a:pt x="5" y="63"/>
                  </a:lnTo>
                  <a:lnTo>
                    <a:pt x="9" y="62"/>
                  </a:lnTo>
                  <a:lnTo>
                    <a:pt x="11" y="60"/>
                  </a:lnTo>
                  <a:lnTo>
                    <a:pt x="12" y="58"/>
                  </a:lnTo>
                  <a:lnTo>
                    <a:pt x="12" y="58"/>
                  </a:lnTo>
                  <a:lnTo>
                    <a:pt x="13" y="51"/>
                  </a:lnTo>
                  <a:lnTo>
                    <a:pt x="17" y="45"/>
                  </a:lnTo>
                  <a:lnTo>
                    <a:pt x="21" y="38"/>
                  </a:lnTo>
                  <a:lnTo>
                    <a:pt x="25" y="33"/>
                  </a:lnTo>
                  <a:lnTo>
                    <a:pt x="25" y="33"/>
                  </a:lnTo>
                  <a:lnTo>
                    <a:pt x="30" y="20"/>
                  </a:lnTo>
                  <a:lnTo>
                    <a:pt x="34" y="7"/>
                  </a:lnTo>
                  <a:lnTo>
                    <a:pt x="34" y="7"/>
                  </a:lnTo>
                  <a:lnTo>
                    <a:pt x="34" y="4"/>
                  </a:lnTo>
                  <a:lnTo>
                    <a:pt x="34" y="1"/>
                  </a:lnTo>
                  <a:lnTo>
                    <a:pt x="30" y="0"/>
                  </a:lnTo>
                  <a:lnTo>
                    <a:pt x="26" y="0"/>
                  </a:lnTo>
                  <a:lnTo>
                    <a:pt x="25" y="1"/>
                  </a:lnTo>
                  <a:lnTo>
                    <a:pt x="24" y="3"/>
                  </a:lnTo>
                  <a:lnTo>
                    <a:pt x="24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 sz="2400"/>
            </a:p>
          </p:txBody>
        </p:sp>
        <p:sp>
          <p:nvSpPr>
            <p:cNvPr id="187" name="Freeform 811"/>
            <p:cNvSpPr/>
            <p:nvPr/>
          </p:nvSpPr>
          <p:spPr bwMode="auto">
            <a:xfrm>
              <a:off x="4657726" y="3365501"/>
              <a:ext cx="12700" cy="28575"/>
            </a:xfrm>
            <a:custGeom>
              <a:cxnLst>
                <a:cxn ang="0">
                  <a:pos x="20" y="6"/>
                </a:cxn>
                <a:cxn ang="0">
                  <a:pos x="20" y="6"/>
                </a:cxn>
                <a:cxn ang="0">
                  <a:pos x="18" y="9"/>
                </a:cxn>
                <a:cxn ang="0">
                  <a:pos x="17" y="13"/>
                </a:cxn>
                <a:cxn ang="0">
                  <a:pos x="13" y="20"/>
                </a:cxn>
                <a:cxn ang="0">
                  <a:pos x="8" y="25"/>
                </a:cxn>
                <a:cxn ang="0">
                  <a:pos x="5" y="33"/>
                </a:cxn>
                <a:cxn ang="0">
                  <a:pos x="5" y="33"/>
                </a:cxn>
                <a:cxn ang="0">
                  <a:pos x="3" y="40"/>
                </a:cxn>
                <a:cxn ang="0">
                  <a:pos x="1" y="50"/>
                </a:cxn>
                <a:cxn ang="0">
                  <a:pos x="0" y="67"/>
                </a:cxn>
                <a:cxn ang="0">
                  <a:pos x="0" y="67"/>
                </a:cxn>
                <a:cxn ang="0">
                  <a:pos x="1" y="69"/>
                </a:cxn>
                <a:cxn ang="0">
                  <a:pos x="3" y="71"/>
                </a:cxn>
                <a:cxn ang="0">
                  <a:pos x="7" y="72"/>
                </a:cxn>
                <a:cxn ang="0">
                  <a:pos x="11" y="71"/>
                </a:cxn>
                <a:cxn ang="0">
                  <a:pos x="12" y="69"/>
                </a:cxn>
                <a:cxn ang="0">
                  <a:pos x="12" y="67"/>
                </a:cxn>
                <a:cxn ang="0">
                  <a:pos x="12" y="67"/>
                </a:cxn>
                <a:cxn ang="0">
                  <a:pos x="12" y="57"/>
                </a:cxn>
                <a:cxn ang="0">
                  <a:pos x="13" y="47"/>
                </a:cxn>
                <a:cxn ang="0">
                  <a:pos x="15" y="38"/>
                </a:cxn>
                <a:cxn ang="0">
                  <a:pos x="18" y="29"/>
                </a:cxn>
                <a:cxn ang="0">
                  <a:pos x="18" y="29"/>
                </a:cxn>
                <a:cxn ang="0">
                  <a:pos x="26" y="18"/>
                </a:cxn>
                <a:cxn ang="0">
                  <a:pos x="29" y="13"/>
                </a:cxn>
                <a:cxn ang="0">
                  <a:pos x="32" y="6"/>
                </a:cxn>
                <a:cxn ang="0">
                  <a:pos x="32" y="6"/>
                </a:cxn>
                <a:cxn ang="0">
                  <a:pos x="30" y="4"/>
                </a:cxn>
                <a:cxn ang="0">
                  <a:pos x="30" y="1"/>
                </a:cxn>
                <a:cxn ang="0">
                  <a:pos x="28" y="1"/>
                </a:cxn>
                <a:cxn ang="0">
                  <a:pos x="26" y="0"/>
                </a:cxn>
                <a:cxn ang="0">
                  <a:pos x="22" y="1"/>
                </a:cxn>
                <a:cxn ang="0">
                  <a:pos x="21" y="4"/>
                </a:cxn>
                <a:cxn ang="0">
                  <a:pos x="20" y="6"/>
                </a:cxn>
                <a:cxn ang="0">
                  <a:pos x="20" y="6"/>
                </a:cxn>
              </a:cxnLst>
              <a:rect b="b" l="0" r="r" t="0"/>
              <a:pathLst>
                <a:path h="72" w="32">
                  <a:moveTo>
                    <a:pt x="20" y="6"/>
                  </a:moveTo>
                  <a:lnTo>
                    <a:pt x="20" y="6"/>
                  </a:lnTo>
                  <a:lnTo>
                    <a:pt x="18" y="9"/>
                  </a:lnTo>
                  <a:lnTo>
                    <a:pt x="17" y="13"/>
                  </a:lnTo>
                  <a:lnTo>
                    <a:pt x="13" y="20"/>
                  </a:lnTo>
                  <a:lnTo>
                    <a:pt x="8" y="25"/>
                  </a:lnTo>
                  <a:lnTo>
                    <a:pt x="5" y="33"/>
                  </a:lnTo>
                  <a:lnTo>
                    <a:pt x="5" y="33"/>
                  </a:lnTo>
                  <a:lnTo>
                    <a:pt x="3" y="40"/>
                  </a:lnTo>
                  <a:lnTo>
                    <a:pt x="1" y="50"/>
                  </a:lnTo>
                  <a:lnTo>
                    <a:pt x="0" y="67"/>
                  </a:lnTo>
                  <a:lnTo>
                    <a:pt x="0" y="67"/>
                  </a:lnTo>
                  <a:lnTo>
                    <a:pt x="1" y="69"/>
                  </a:lnTo>
                  <a:lnTo>
                    <a:pt x="3" y="71"/>
                  </a:lnTo>
                  <a:lnTo>
                    <a:pt x="7" y="72"/>
                  </a:lnTo>
                  <a:lnTo>
                    <a:pt x="11" y="71"/>
                  </a:lnTo>
                  <a:lnTo>
                    <a:pt x="12" y="69"/>
                  </a:lnTo>
                  <a:lnTo>
                    <a:pt x="12" y="67"/>
                  </a:lnTo>
                  <a:lnTo>
                    <a:pt x="12" y="67"/>
                  </a:lnTo>
                  <a:lnTo>
                    <a:pt x="12" y="57"/>
                  </a:lnTo>
                  <a:lnTo>
                    <a:pt x="13" y="47"/>
                  </a:lnTo>
                  <a:lnTo>
                    <a:pt x="15" y="38"/>
                  </a:lnTo>
                  <a:lnTo>
                    <a:pt x="18" y="29"/>
                  </a:lnTo>
                  <a:lnTo>
                    <a:pt x="18" y="29"/>
                  </a:lnTo>
                  <a:lnTo>
                    <a:pt x="26" y="18"/>
                  </a:lnTo>
                  <a:lnTo>
                    <a:pt x="29" y="13"/>
                  </a:lnTo>
                  <a:lnTo>
                    <a:pt x="32" y="6"/>
                  </a:lnTo>
                  <a:lnTo>
                    <a:pt x="32" y="6"/>
                  </a:lnTo>
                  <a:lnTo>
                    <a:pt x="30" y="4"/>
                  </a:lnTo>
                  <a:lnTo>
                    <a:pt x="30" y="1"/>
                  </a:lnTo>
                  <a:lnTo>
                    <a:pt x="28" y="1"/>
                  </a:lnTo>
                  <a:lnTo>
                    <a:pt x="26" y="0"/>
                  </a:lnTo>
                  <a:lnTo>
                    <a:pt x="22" y="1"/>
                  </a:lnTo>
                  <a:lnTo>
                    <a:pt x="21" y="4"/>
                  </a:lnTo>
                  <a:lnTo>
                    <a:pt x="20" y="6"/>
                  </a:lnTo>
                  <a:lnTo>
                    <a:pt x="20" y="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 sz="2400"/>
            </a:p>
          </p:txBody>
        </p:sp>
        <p:sp>
          <p:nvSpPr>
            <p:cNvPr id="188" name="Freeform 812"/>
            <p:cNvSpPr/>
            <p:nvPr/>
          </p:nvSpPr>
          <p:spPr bwMode="auto">
            <a:xfrm>
              <a:off x="4687888" y="3367088"/>
              <a:ext cx="7938" cy="23813"/>
            </a:xfrm>
            <a:custGeom>
              <a:cxnLst>
                <a:cxn ang="0">
                  <a:pos x="11" y="6"/>
                </a:cxn>
                <a:cxn ang="0">
                  <a:pos x="11" y="6"/>
                </a:cxn>
                <a:cxn ang="0">
                  <a:pos x="10" y="16"/>
                </a:cxn>
                <a:cxn ang="0">
                  <a:pos x="7" y="26"/>
                </a:cxn>
                <a:cxn ang="0">
                  <a:pos x="7" y="26"/>
                </a:cxn>
                <a:cxn ang="0">
                  <a:pos x="4" y="38"/>
                </a:cxn>
                <a:cxn ang="0">
                  <a:pos x="0" y="48"/>
                </a:cxn>
                <a:cxn ang="0">
                  <a:pos x="0" y="48"/>
                </a:cxn>
                <a:cxn ang="0">
                  <a:pos x="0" y="51"/>
                </a:cxn>
                <a:cxn ang="0">
                  <a:pos x="0" y="53"/>
                </a:cxn>
                <a:cxn ang="0">
                  <a:pos x="3" y="56"/>
                </a:cxn>
                <a:cxn ang="0">
                  <a:pos x="6" y="57"/>
                </a:cxn>
                <a:cxn ang="0">
                  <a:pos x="7" y="57"/>
                </a:cxn>
                <a:cxn ang="0">
                  <a:pos x="10" y="56"/>
                </a:cxn>
                <a:cxn ang="0">
                  <a:pos x="11" y="55"/>
                </a:cxn>
                <a:cxn ang="0">
                  <a:pos x="11" y="55"/>
                </a:cxn>
                <a:cxn ang="0">
                  <a:pos x="15" y="43"/>
                </a:cxn>
                <a:cxn ang="0">
                  <a:pos x="17" y="31"/>
                </a:cxn>
                <a:cxn ang="0">
                  <a:pos x="17" y="31"/>
                </a:cxn>
                <a:cxn ang="0">
                  <a:pos x="20" y="18"/>
                </a:cxn>
                <a:cxn ang="0">
                  <a:pos x="23" y="6"/>
                </a:cxn>
                <a:cxn ang="0">
                  <a:pos x="23" y="6"/>
                </a:cxn>
                <a:cxn ang="0">
                  <a:pos x="23" y="4"/>
                </a:cxn>
                <a:cxn ang="0">
                  <a:pos x="21" y="1"/>
                </a:cxn>
                <a:cxn ang="0">
                  <a:pos x="20" y="1"/>
                </a:cxn>
                <a:cxn ang="0">
                  <a:pos x="17" y="0"/>
                </a:cxn>
                <a:cxn ang="0">
                  <a:pos x="13" y="1"/>
                </a:cxn>
                <a:cxn ang="0">
                  <a:pos x="12" y="4"/>
                </a:cxn>
                <a:cxn ang="0">
                  <a:pos x="11" y="6"/>
                </a:cxn>
                <a:cxn ang="0">
                  <a:pos x="11" y="6"/>
                </a:cxn>
              </a:cxnLst>
              <a:rect b="b" l="0" r="r" t="0"/>
              <a:pathLst>
                <a:path h="57" w="23">
                  <a:moveTo>
                    <a:pt x="11" y="6"/>
                  </a:moveTo>
                  <a:lnTo>
                    <a:pt x="11" y="6"/>
                  </a:lnTo>
                  <a:lnTo>
                    <a:pt x="10" y="16"/>
                  </a:lnTo>
                  <a:lnTo>
                    <a:pt x="7" y="26"/>
                  </a:lnTo>
                  <a:lnTo>
                    <a:pt x="7" y="26"/>
                  </a:lnTo>
                  <a:lnTo>
                    <a:pt x="4" y="38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51"/>
                  </a:lnTo>
                  <a:lnTo>
                    <a:pt x="0" y="53"/>
                  </a:lnTo>
                  <a:lnTo>
                    <a:pt x="3" y="56"/>
                  </a:lnTo>
                  <a:lnTo>
                    <a:pt x="6" y="57"/>
                  </a:lnTo>
                  <a:lnTo>
                    <a:pt x="7" y="57"/>
                  </a:lnTo>
                  <a:lnTo>
                    <a:pt x="10" y="56"/>
                  </a:lnTo>
                  <a:lnTo>
                    <a:pt x="11" y="55"/>
                  </a:lnTo>
                  <a:lnTo>
                    <a:pt x="11" y="55"/>
                  </a:lnTo>
                  <a:lnTo>
                    <a:pt x="15" y="43"/>
                  </a:lnTo>
                  <a:lnTo>
                    <a:pt x="17" y="31"/>
                  </a:lnTo>
                  <a:lnTo>
                    <a:pt x="17" y="31"/>
                  </a:lnTo>
                  <a:lnTo>
                    <a:pt x="20" y="18"/>
                  </a:lnTo>
                  <a:lnTo>
                    <a:pt x="23" y="6"/>
                  </a:lnTo>
                  <a:lnTo>
                    <a:pt x="23" y="6"/>
                  </a:lnTo>
                  <a:lnTo>
                    <a:pt x="23" y="4"/>
                  </a:lnTo>
                  <a:lnTo>
                    <a:pt x="21" y="1"/>
                  </a:lnTo>
                  <a:lnTo>
                    <a:pt x="20" y="1"/>
                  </a:lnTo>
                  <a:lnTo>
                    <a:pt x="17" y="0"/>
                  </a:lnTo>
                  <a:lnTo>
                    <a:pt x="13" y="1"/>
                  </a:lnTo>
                  <a:lnTo>
                    <a:pt x="12" y="4"/>
                  </a:lnTo>
                  <a:lnTo>
                    <a:pt x="11" y="6"/>
                  </a:lnTo>
                  <a:lnTo>
                    <a:pt x="11" y="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 sz="2400"/>
            </a:p>
          </p:txBody>
        </p:sp>
        <p:sp>
          <p:nvSpPr>
            <p:cNvPr id="189" name="Freeform 813"/>
            <p:cNvSpPr/>
            <p:nvPr/>
          </p:nvSpPr>
          <p:spPr bwMode="auto">
            <a:xfrm>
              <a:off x="4667251" y="3168651"/>
              <a:ext cx="19050" cy="55563"/>
            </a:xfrm>
            <a:custGeom>
              <a:cxnLst>
                <a:cxn ang="0">
                  <a:pos x="35" y="2"/>
                </a:cxn>
                <a:cxn ang="0">
                  <a:pos x="35" y="2"/>
                </a:cxn>
                <a:cxn ang="0">
                  <a:pos x="30" y="10"/>
                </a:cxn>
                <a:cxn ang="0">
                  <a:pos x="27" y="17"/>
                </a:cxn>
                <a:cxn ang="0">
                  <a:pos x="22" y="32"/>
                </a:cxn>
                <a:cxn ang="0">
                  <a:pos x="19" y="48"/>
                </a:cxn>
                <a:cxn ang="0">
                  <a:pos x="15" y="65"/>
                </a:cxn>
                <a:cxn ang="0">
                  <a:pos x="15" y="65"/>
                </a:cxn>
                <a:cxn ang="0">
                  <a:pos x="5" y="99"/>
                </a:cxn>
                <a:cxn ang="0">
                  <a:pos x="1" y="117"/>
                </a:cxn>
                <a:cxn ang="0">
                  <a:pos x="0" y="134"/>
                </a:cxn>
                <a:cxn ang="0">
                  <a:pos x="0" y="134"/>
                </a:cxn>
                <a:cxn ang="0">
                  <a:pos x="0" y="137"/>
                </a:cxn>
                <a:cxn ang="0">
                  <a:pos x="1" y="140"/>
                </a:cxn>
                <a:cxn ang="0">
                  <a:pos x="5" y="141"/>
                </a:cxn>
                <a:cxn ang="0">
                  <a:pos x="9" y="140"/>
                </a:cxn>
                <a:cxn ang="0">
                  <a:pos x="10" y="137"/>
                </a:cxn>
                <a:cxn ang="0">
                  <a:pos x="11" y="134"/>
                </a:cxn>
                <a:cxn ang="0">
                  <a:pos x="11" y="134"/>
                </a:cxn>
                <a:cxn ang="0">
                  <a:pos x="13" y="117"/>
                </a:cxn>
                <a:cxn ang="0">
                  <a:pos x="17" y="102"/>
                </a:cxn>
                <a:cxn ang="0">
                  <a:pos x="22" y="85"/>
                </a:cxn>
                <a:cxn ang="0">
                  <a:pos x="26" y="68"/>
                </a:cxn>
                <a:cxn ang="0">
                  <a:pos x="26" y="68"/>
                </a:cxn>
                <a:cxn ang="0">
                  <a:pos x="32" y="38"/>
                </a:cxn>
                <a:cxn ang="0">
                  <a:pos x="38" y="22"/>
                </a:cxn>
                <a:cxn ang="0">
                  <a:pos x="40" y="15"/>
                </a:cxn>
                <a:cxn ang="0">
                  <a:pos x="44" y="9"/>
                </a:cxn>
                <a:cxn ang="0">
                  <a:pos x="44" y="9"/>
                </a:cxn>
                <a:cxn ang="0">
                  <a:pos x="45" y="6"/>
                </a:cxn>
                <a:cxn ang="0">
                  <a:pos x="45" y="4"/>
                </a:cxn>
                <a:cxn ang="0">
                  <a:pos x="44" y="2"/>
                </a:cxn>
                <a:cxn ang="0">
                  <a:pos x="43" y="1"/>
                </a:cxn>
                <a:cxn ang="0">
                  <a:pos x="39" y="0"/>
                </a:cxn>
                <a:cxn ang="0">
                  <a:pos x="36" y="1"/>
                </a:cxn>
                <a:cxn ang="0">
                  <a:pos x="35" y="2"/>
                </a:cxn>
                <a:cxn ang="0">
                  <a:pos x="35" y="2"/>
                </a:cxn>
              </a:cxnLst>
              <a:rect b="b" l="0" r="r" t="0"/>
              <a:pathLst>
                <a:path h="141" w="45">
                  <a:moveTo>
                    <a:pt x="35" y="2"/>
                  </a:moveTo>
                  <a:lnTo>
                    <a:pt x="35" y="2"/>
                  </a:lnTo>
                  <a:lnTo>
                    <a:pt x="30" y="10"/>
                  </a:lnTo>
                  <a:lnTo>
                    <a:pt x="27" y="17"/>
                  </a:lnTo>
                  <a:lnTo>
                    <a:pt x="22" y="32"/>
                  </a:lnTo>
                  <a:lnTo>
                    <a:pt x="19" y="48"/>
                  </a:lnTo>
                  <a:lnTo>
                    <a:pt x="15" y="65"/>
                  </a:lnTo>
                  <a:lnTo>
                    <a:pt x="15" y="65"/>
                  </a:lnTo>
                  <a:lnTo>
                    <a:pt x="5" y="99"/>
                  </a:lnTo>
                  <a:lnTo>
                    <a:pt x="1" y="117"/>
                  </a:lnTo>
                  <a:lnTo>
                    <a:pt x="0" y="134"/>
                  </a:lnTo>
                  <a:lnTo>
                    <a:pt x="0" y="134"/>
                  </a:lnTo>
                  <a:lnTo>
                    <a:pt x="0" y="137"/>
                  </a:lnTo>
                  <a:lnTo>
                    <a:pt x="1" y="140"/>
                  </a:lnTo>
                  <a:lnTo>
                    <a:pt x="5" y="141"/>
                  </a:lnTo>
                  <a:lnTo>
                    <a:pt x="9" y="140"/>
                  </a:lnTo>
                  <a:lnTo>
                    <a:pt x="10" y="137"/>
                  </a:lnTo>
                  <a:lnTo>
                    <a:pt x="11" y="134"/>
                  </a:lnTo>
                  <a:lnTo>
                    <a:pt x="11" y="134"/>
                  </a:lnTo>
                  <a:lnTo>
                    <a:pt x="13" y="117"/>
                  </a:lnTo>
                  <a:lnTo>
                    <a:pt x="17" y="102"/>
                  </a:lnTo>
                  <a:lnTo>
                    <a:pt x="22" y="85"/>
                  </a:lnTo>
                  <a:lnTo>
                    <a:pt x="26" y="68"/>
                  </a:lnTo>
                  <a:lnTo>
                    <a:pt x="26" y="68"/>
                  </a:lnTo>
                  <a:lnTo>
                    <a:pt x="32" y="38"/>
                  </a:lnTo>
                  <a:lnTo>
                    <a:pt x="38" y="22"/>
                  </a:lnTo>
                  <a:lnTo>
                    <a:pt x="40" y="15"/>
                  </a:lnTo>
                  <a:lnTo>
                    <a:pt x="44" y="9"/>
                  </a:lnTo>
                  <a:lnTo>
                    <a:pt x="44" y="9"/>
                  </a:lnTo>
                  <a:lnTo>
                    <a:pt x="45" y="6"/>
                  </a:lnTo>
                  <a:lnTo>
                    <a:pt x="45" y="4"/>
                  </a:lnTo>
                  <a:lnTo>
                    <a:pt x="44" y="2"/>
                  </a:lnTo>
                  <a:lnTo>
                    <a:pt x="43" y="1"/>
                  </a:lnTo>
                  <a:lnTo>
                    <a:pt x="39" y="0"/>
                  </a:lnTo>
                  <a:lnTo>
                    <a:pt x="36" y="1"/>
                  </a:lnTo>
                  <a:lnTo>
                    <a:pt x="35" y="2"/>
                  </a:lnTo>
                  <a:lnTo>
                    <a:pt x="35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 sz="2400"/>
            </a:p>
          </p:txBody>
        </p:sp>
        <p:sp>
          <p:nvSpPr>
            <p:cNvPr id="190" name="Freeform 814"/>
            <p:cNvSpPr/>
            <p:nvPr/>
          </p:nvSpPr>
          <p:spPr bwMode="auto">
            <a:xfrm>
              <a:off x="4686301" y="3151188"/>
              <a:ext cx="34925" cy="95250"/>
            </a:xfrm>
            <a:custGeom>
              <a:cxnLst>
                <a:cxn ang="0">
                  <a:pos x="79" y="1"/>
                </a:cxn>
                <a:cxn ang="0">
                  <a:pos x="79" y="1"/>
                </a:cxn>
                <a:cxn ang="0">
                  <a:pos x="73" y="8"/>
                </a:cxn>
                <a:cxn ang="0">
                  <a:pos x="69" y="15"/>
                </a:cxn>
                <a:cxn ang="0">
                  <a:pos x="62" y="30"/>
                </a:cxn>
                <a:cxn ang="0">
                  <a:pos x="56" y="46"/>
                </a:cxn>
                <a:cxn ang="0">
                  <a:pos x="52" y="63"/>
                </a:cxn>
                <a:cxn ang="0">
                  <a:pos x="46" y="97"/>
                </a:cxn>
                <a:cxn ang="0">
                  <a:pos x="42" y="112"/>
                </a:cxn>
                <a:cxn ang="0">
                  <a:pos x="37" y="129"/>
                </a:cxn>
                <a:cxn ang="0">
                  <a:pos x="37" y="129"/>
                </a:cxn>
                <a:cxn ang="0">
                  <a:pos x="25" y="167"/>
                </a:cxn>
                <a:cxn ang="0">
                  <a:pos x="17" y="185"/>
                </a:cxn>
                <a:cxn ang="0">
                  <a:pos x="9" y="204"/>
                </a:cxn>
                <a:cxn ang="0">
                  <a:pos x="9" y="204"/>
                </a:cxn>
                <a:cxn ang="0">
                  <a:pos x="5" y="210"/>
                </a:cxn>
                <a:cxn ang="0">
                  <a:pos x="3" y="218"/>
                </a:cxn>
                <a:cxn ang="0">
                  <a:pos x="0" y="227"/>
                </a:cxn>
                <a:cxn ang="0">
                  <a:pos x="0" y="231"/>
                </a:cxn>
                <a:cxn ang="0">
                  <a:pos x="1" y="235"/>
                </a:cxn>
                <a:cxn ang="0">
                  <a:pos x="1" y="235"/>
                </a:cxn>
                <a:cxn ang="0">
                  <a:pos x="3" y="238"/>
                </a:cxn>
                <a:cxn ang="0">
                  <a:pos x="4" y="239"/>
                </a:cxn>
                <a:cxn ang="0">
                  <a:pos x="8" y="239"/>
                </a:cxn>
                <a:cxn ang="0">
                  <a:pos x="12" y="236"/>
                </a:cxn>
                <a:cxn ang="0">
                  <a:pos x="12" y="235"/>
                </a:cxn>
                <a:cxn ang="0">
                  <a:pos x="12" y="233"/>
                </a:cxn>
                <a:cxn ang="0">
                  <a:pos x="12" y="233"/>
                </a:cxn>
                <a:cxn ang="0">
                  <a:pos x="12" y="229"/>
                </a:cxn>
                <a:cxn ang="0">
                  <a:pos x="12" y="225"/>
                </a:cxn>
                <a:cxn ang="0">
                  <a:pos x="16" y="216"/>
                </a:cxn>
                <a:cxn ang="0">
                  <a:pos x="20" y="209"/>
                </a:cxn>
                <a:cxn ang="0">
                  <a:pos x="24" y="201"/>
                </a:cxn>
                <a:cxn ang="0">
                  <a:pos x="24" y="201"/>
                </a:cxn>
                <a:cxn ang="0">
                  <a:pos x="33" y="171"/>
                </a:cxn>
                <a:cxn ang="0">
                  <a:pos x="45" y="141"/>
                </a:cxn>
                <a:cxn ang="0">
                  <a:pos x="45" y="141"/>
                </a:cxn>
                <a:cxn ang="0">
                  <a:pos x="54" y="114"/>
                </a:cxn>
                <a:cxn ang="0">
                  <a:pos x="62" y="85"/>
                </a:cxn>
                <a:cxn ang="0">
                  <a:pos x="62" y="85"/>
                </a:cxn>
                <a:cxn ang="0">
                  <a:pos x="65" y="65"/>
                </a:cxn>
                <a:cxn ang="0">
                  <a:pos x="69" y="46"/>
                </a:cxn>
                <a:cxn ang="0">
                  <a:pos x="72" y="36"/>
                </a:cxn>
                <a:cxn ang="0">
                  <a:pos x="75" y="27"/>
                </a:cxn>
                <a:cxn ang="0">
                  <a:pos x="80" y="18"/>
                </a:cxn>
                <a:cxn ang="0">
                  <a:pos x="86" y="10"/>
                </a:cxn>
                <a:cxn ang="0">
                  <a:pos x="86" y="10"/>
                </a:cxn>
                <a:cxn ang="0">
                  <a:pos x="88" y="8"/>
                </a:cxn>
                <a:cxn ang="0">
                  <a:pos x="88" y="5"/>
                </a:cxn>
                <a:cxn ang="0">
                  <a:pos x="86" y="1"/>
                </a:cxn>
                <a:cxn ang="0">
                  <a:pos x="82" y="0"/>
                </a:cxn>
                <a:cxn ang="0">
                  <a:pos x="81" y="0"/>
                </a:cxn>
                <a:cxn ang="0">
                  <a:pos x="79" y="1"/>
                </a:cxn>
                <a:cxn ang="0">
                  <a:pos x="79" y="1"/>
                </a:cxn>
              </a:cxnLst>
              <a:rect b="b" l="0" r="r" t="0"/>
              <a:pathLst>
                <a:path h="239" w="88">
                  <a:moveTo>
                    <a:pt x="79" y="1"/>
                  </a:moveTo>
                  <a:lnTo>
                    <a:pt x="79" y="1"/>
                  </a:lnTo>
                  <a:lnTo>
                    <a:pt x="73" y="8"/>
                  </a:lnTo>
                  <a:lnTo>
                    <a:pt x="69" y="15"/>
                  </a:lnTo>
                  <a:lnTo>
                    <a:pt x="62" y="30"/>
                  </a:lnTo>
                  <a:lnTo>
                    <a:pt x="56" y="46"/>
                  </a:lnTo>
                  <a:lnTo>
                    <a:pt x="52" y="63"/>
                  </a:lnTo>
                  <a:lnTo>
                    <a:pt x="46" y="97"/>
                  </a:lnTo>
                  <a:lnTo>
                    <a:pt x="42" y="112"/>
                  </a:lnTo>
                  <a:lnTo>
                    <a:pt x="37" y="129"/>
                  </a:lnTo>
                  <a:lnTo>
                    <a:pt x="37" y="129"/>
                  </a:lnTo>
                  <a:lnTo>
                    <a:pt x="25" y="167"/>
                  </a:lnTo>
                  <a:lnTo>
                    <a:pt x="17" y="185"/>
                  </a:lnTo>
                  <a:lnTo>
                    <a:pt x="9" y="204"/>
                  </a:lnTo>
                  <a:lnTo>
                    <a:pt x="9" y="204"/>
                  </a:lnTo>
                  <a:lnTo>
                    <a:pt x="5" y="210"/>
                  </a:lnTo>
                  <a:lnTo>
                    <a:pt x="3" y="218"/>
                  </a:lnTo>
                  <a:lnTo>
                    <a:pt x="0" y="227"/>
                  </a:lnTo>
                  <a:lnTo>
                    <a:pt x="0" y="231"/>
                  </a:lnTo>
                  <a:lnTo>
                    <a:pt x="1" y="235"/>
                  </a:lnTo>
                  <a:lnTo>
                    <a:pt x="1" y="235"/>
                  </a:lnTo>
                  <a:lnTo>
                    <a:pt x="3" y="238"/>
                  </a:lnTo>
                  <a:lnTo>
                    <a:pt x="4" y="239"/>
                  </a:lnTo>
                  <a:lnTo>
                    <a:pt x="8" y="239"/>
                  </a:lnTo>
                  <a:lnTo>
                    <a:pt x="12" y="236"/>
                  </a:lnTo>
                  <a:lnTo>
                    <a:pt x="12" y="235"/>
                  </a:lnTo>
                  <a:lnTo>
                    <a:pt x="12" y="233"/>
                  </a:lnTo>
                  <a:lnTo>
                    <a:pt x="12" y="233"/>
                  </a:lnTo>
                  <a:lnTo>
                    <a:pt x="12" y="229"/>
                  </a:lnTo>
                  <a:lnTo>
                    <a:pt x="12" y="225"/>
                  </a:lnTo>
                  <a:lnTo>
                    <a:pt x="16" y="216"/>
                  </a:lnTo>
                  <a:lnTo>
                    <a:pt x="20" y="209"/>
                  </a:lnTo>
                  <a:lnTo>
                    <a:pt x="24" y="201"/>
                  </a:lnTo>
                  <a:lnTo>
                    <a:pt x="24" y="201"/>
                  </a:lnTo>
                  <a:lnTo>
                    <a:pt x="33" y="171"/>
                  </a:lnTo>
                  <a:lnTo>
                    <a:pt x="45" y="141"/>
                  </a:lnTo>
                  <a:lnTo>
                    <a:pt x="45" y="141"/>
                  </a:lnTo>
                  <a:lnTo>
                    <a:pt x="54" y="114"/>
                  </a:lnTo>
                  <a:lnTo>
                    <a:pt x="62" y="85"/>
                  </a:lnTo>
                  <a:lnTo>
                    <a:pt x="62" y="85"/>
                  </a:lnTo>
                  <a:lnTo>
                    <a:pt x="65" y="65"/>
                  </a:lnTo>
                  <a:lnTo>
                    <a:pt x="69" y="46"/>
                  </a:lnTo>
                  <a:lnTo>
                    <a:pt x="72" y="36"/>
                  </a:lnTo>
                  <a:lnTo>
                    <a:pt x="75" y="27"/>
                  </a:lnTo>
                  <a:lnTo>
                    <a:pt x="80" y="18"/>
                  </a:lnTo>
                  <a:lnTo>
                    <a:pt x="86" y="10"/>
                  </a:lnTo>
                  <a:lnTo>
                    <a:pt x="86" y="10"/>
                  </a:lnTo>
                  <a:lnTo>
                    <a:pt x="88" y="8"/>
                  </a:lnTo>
                  <a:lnTo>
                    <a:pt x="88" y="5"/>
                  </a:lnTo>
                  <a:lnTo>
                    <a:pt x="86" y="1"/>
                  </a:lnTo>
                  <a:lnTo>
                    <a:pt x="82" y="0"/>
                  </a:lnTo>
                  <a:lnTo>
                    <a:pt x="81" y="0"/>
                  </a:lnTo>
                  <a:lnTo>
                    <a:pt x="79" y="1"/>
                  </a:lnTo>
                  <a:lnTo>
                    <a:pt x="79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 sz="2400"/>
            </a:p>
          </p:txBody>
        </p:sp>
        <p:sp>
          <p:nvSpPr>
            <p:cNvPr id="191" name="Freeform 815"/>
            <p:cNvSpPr/>
            <p:nvPr/>
          </p:nvSpPr>
          <p:spPr bwMode="auto">
            <a:xfrm>
              <a:off x="4711701" y="3162301"/>
              <a:ext cx="38100" cy="98425"/>
            </a:xfrm>
            <a:custGeom>
              <a:cxnLst>
                <a:cxn ang="0">
                  <a:pos x="85" y="3"/>
                </a:cxn>
                <a:cxn ang="0">
                  <a:pos x="85" y="3"/>
                </a:cxn>
                <a:cxn ang="0">
                  <a:pos x="77" y="17"/>
                </a:cxn>
                <a:cxn ang="0">
                  <a:pos x="70" y="32"/>
                </a:cxn>
                <a:cxn ang="0">
                  <a:pos x="58" y="62"/>
                </a:cxn>
                <a:cxn ang="0">
                  <a:pos x="49" y="92"/>
                </a:cxn>
                <a:cxn ang="0">
                  <a:pos x="39" y="123"/>
                </a:cxn>
                <a:cxn ang="0">
                  <a:pos x="39" y="123"/>
                </a:cxn>
                <a:cxn ang="0">
                  <a:pos x="15" y="181"/>
                </a:cxn>
                <a:cxn ang="0">
                  <a:pos x="10" y="195"/>
                </a:cxn>
                <a:cxn ang="0">
                  <a:pos x="6" y="211"/>
                </a:cxn>
                <a:cxn ang="0">
                  <a:pos x="2" y="225"/>
                </a:cxn>
                <a:cxn ang="0">
                  <a:pos x="0" y="241"/>
                </a:cxn>
                <a:cxn ang="0">
                  <a:pos x="0" y="241"/>
                </a:cxn>
                <a:cxn ang="0">
                  <a:pos x="0" y="243"/>
                </a:cxn>
                <a:cxn ang="0">
                  <a:pos x="1" y="245"/>
                </a:cxn>
                <a:cxn ang="0">
                  <a:pos x="3" y="246"/>
                </a:cxn>
                <a:cxn ang="0">
                  <a:pos x="5" y="246"/>
                </a:cxn>
                <a:cxn ang="0">
                  <a:pos x="9" y="245"/>
                </a:cxn>
                <a:cxn ang="0">
                  <a:pos x="10" y="243"/>
                </a:cxn>
                <a:cxn ang="0">
                  <a:pos x="11" y="241"/>
                </a:cxn>
                <a:cxn ang="0">
                  <a:pos x="11" y="241"/>
                </a:cxn>
                <a:cxn ang="0">
                  <a:pos x="14" y="226"/>
                </a:cxn>
                <a:cxn ang="0">
                  <a:pos x="17" y="211"/>
                </a:cxn>
                <a:cxn ang="0">
                  <a:pos x="22" y="196"/>
                </a:cxn>
                <a:cxn ang="0">
                  <a:pos x="27" y="182"/>
                </a:cxn>
                <a:cxn ang="0">
                  <a:pos x="38" y="155"/>
                </a:cxn>
                <a:cxn ang="0">
                  <a:pos x="49" y="126"/>
                </a:cxn>
                <a:cxn ang="0">
                  <a:pos x="49" y="126"/>
                </a:cxn>
                <a:cxn ang="0">
                  <a:pos x="60" y="96"/>
                </a:cxn>
                <a:cxn ang="0">
                  <a:pos x="70" y="66"/>
                </a:cxn>
                <a:cxn ang="0">
                  <a:pos x="81" y="37"/>
                </a:cxn>
                <a:cxn ang="0">
                  <a:pos x="87" y="22"/>
                </a:cxn>
                <a:cxn ang="0">
                  <a:pos x="94" y="8"/>
                </a:cxn>
                <a:cxn ang="0">
                  <a:pos x="94" y="8"/>
                </a:cxn>
                <a:cxn ang="0">
                  <a:pos x="95" y="5"/>
                </a:cxn>
                <a:cxn ang="0">
                  <a:pos x="95" y="4"/>
                </a:cxn>
                <a:cxn ang="0">
                  <a:pos x="92" y="0"/>
                </a:cxn>
                <a:cxn ang="0">
                  <a:pos x="89" y="0"/>
                </a:cxn>
                <a:cxn ang="0">
                  <a:pos x="86" y="0"/>
                </a:cxn>
                <a:cxn ang="0">
                  <a:pos x="85" y="3"/>
                </a:cxn>
                <a:cxn ang="0">
                  <a:pos x="85" y="3"/>
                </a:cxn>
              </a:cxnLst>
              <a:rect b="b" l="0" r="r" t="0"/>
              <a:pathLst>
                <a:path h="246" w="95">
                  <a:moveTo>
                    <a:pt x="85" y="3"/>
                  </a:moveTo>
                  <a:lnTo>
                    <a:pt x="85" y="3"/>
                  </a:lnTo>
                  <a:lnTo>
                    <a:pt x="77" y="17"/>
                  </a:lnTo>
                  <a:lnTo>
                    <a:pt x="70" y="32"/>
                  </a:lnTo>
                  <a:lnTo>
                    <a:pt x="58" y="62"/>
                  </a:lnTo>
                  <a:lnTo>
                    <a:pt x="49" y="92"/>
                  </a:lnTo>
                  <a:lnTo>
                    <a:pt x="39" y="123"/>
                  </a:lnTo>
                  <a:lnTo>
                    <a:pt x="39" y="123"/>
                  </a:lnTo>
                  <a:lnTo>
                    <a:pt x="15" y="181"/>
                  </a:lnTo>
                  <a:lnTo>
                    <a:pt x="10" y="195"/>
                  </a:lnTo>
                  <a:lnTo>
                    <a:pt x="6" y="211"/>
                  </a:lnTo>
                  <a:lnTo>
                    <a:pt x="2" y="225"/>
                  </a:lnTo>
                  <a:lnTo>
                    <a:pt x="0" y="241"/>
                  </a:lnTo>
                  <a:lnTo>
                    <a:pt x="0" y="241"/>
                  </a:lnTo>
                  <a:lnTo>
                    <a:pt x="0" y="243"/>
                  </a:lnTo>
                  <a:lnTo>
                    <a:pt x="1" y="245"/>
                  </a:lnTo>
                  <a:lnTo>
                    <a:pt x="3" y="246"/>
                  </a:lnTo>
                  <a:lnTo>
                    <a:pt x="5" y="246"/>
                  </a:lnTo>
                  <a:lnTo>
                    <a:pt x="9" y="245"/>
                  </a:lnTo>
                  <a:lnTo>
                    <a:pt x="10" y="243"/>
                  </a:lnTo>
                  <a:lnTo>
                    <a:pt x="11" y="241"/>
                  </a:lnTo>
                  <a:lnTo>
                    <a:pt x="11" y="241"/>
                  </a:lnTo>
                  <a:lnTo>
                    <a:pt x="14" y="226"/>
                  </a:lnTo>
                  <a:lnTo>
                    <a:pt x="17" y="211"/>
                  </a:lnTo>
                  <a:lnTo>
                    <a:pt x="22" y="196"/>
                  </a:lnTo>
                  <a:lnTo>
                    <a:pt x="27" y="182"/>
                  </a:lnTo>
                  <a:lnTo>
                    <a:pt x="38" y="155"/>
                  </a:lnTo>
                  <a:lnTo>
                    <a:pt x="49" y="126"/>
                  </a:lnTo>
                  <a:lnTo>
                    <a:pt x="49" y="126"/>
                  </a:lnTo>
                  <a:lnTo>
                    <a:pt x="60" y="96"/>
                  </a:lnTo>
                  <a:lnTo>
                    <a:pt x="70" y="66"/>
                  </a:lnTo>
                  <a:lnTo>
                    <a:pt x="81" y="37"/>
                  </a:lnTo>
                  <a:lnTo>
                    <a:pt x="87" y="22"/>
                  </a:lnTo>
                  <a:lnTo>
                    <a:pt x="94" y="8"/>
                  </a:lnTo>
                  <a:lnTo>
                    <a:pt x="94" y="8"/>
                  </a:lnTo>
                  <a:lnTo>
                    <a:pt x="95" y="5"/>
                  </a:lnTo>
                  <a:lnTo>
                    <a:pt x="95" y="4"/>
                  </a:lnTo>
                  <a:lnTo>
                    <a:pt x="92" y="0"/>
                  </a:lnTo>
                  <a:lnTo>
                    <a:pt x="89" y="0"/>
                  </a:lnTo>
                  <a:lnTo>
                    <a:pt x="86" y="0"/>
                  </a:lnTo>
                  <a:lnTo>
                    <a:pt x="85" y="3"/>
                  </a:lnTo>
                  <a:lnTo>
                    <a:pt x="85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 sz="2400"/>
            </a:p>
          </p:txBody>
        </p:sp>
        <p:sp>
          <p:nvSpPr>
            <p:cNvPr id="192" name="Freeform 816"/>
            <p:cNvSpPr/>
            <p:nvPr/>
          </p:nvSpPr>
          <p:spPr bwMode="auto">
            <a:xfrm>
              <a:off x="4737101" y="3182938"/>
              <a:ext cx="33338" cy="90488"/>
            </a:xfrm>
            <a:custGeom>
              <a:cxnLst>
                <a:cxn ang="0">
                  <a:pos x="72" y="3"/>
                </a:cxn>
                <a:cxn ang="0">
                  <a:pos x="72" y="3"/>
                </a:cxn>
                <a:cxn ang="0">
                  <a:pos x="69" y="15"/>
                </a:cxn>
                <a:cxn ang="0">
                  <a:pos x="64" y="28"/>
                </a:cxn>
                <a:cxn ang="0">
                  <a:pos x="54" y="51"/>
                </a:cxn>
                <a:cxn ang="0">
                  <a:pos x="54" y="51"/>
                </a:cxn>
                <a:cxn ang="0">
                  <a:pos x="41" y="85"/>
                </a:cxn>
                <a:cxn ang="0">
                  <a:pos x="27" y="119"/>
                </a:cxn>
                <a:cxn ang="0">
                  <a:pos x="27" y="119"/>
                </a:cxn>
                <a:cxn ang="0">
                  <a:pos x="16" y="143"/>
                </a:cxn>
                <a:cxn ang="0">
                  <a:pos x="8" y="168"/>
                </a:cxn>
                <a:cxn ang="0">
                  <a:pos x="4" y="181"/>
                </a:cxn>
                <a:cxn ang="0">
                  <a:pos x="1" y="194"/>
                </a:cxn>
                <a:cxn ang="0">
                  <a:pos x="0" y="207"/>
                </a:cxn>
                <a:cxn ang="0">
                  <a:pos x="0" y="222"/>
                </a:cxn>
                <a:cxn ang="0">
                  <a:pos x="0" y="222"/>
                </a:cxn>
                <a:cxn ang="0">
                  <a:pos x="0" y="224"/>
                </a:cxn>
                <a:cxn ang="0">
                  <a:pos x="1" y="227"/>
                </a:cxn>
                <a:cxn ang="0">
                  <a:pos x="5" y="228"/>
                </a:cxn>
                <a:cxn ang="0">
                  <a:pos x="9" y="227"/>
                </a:cxn>
                <a:cxn ang="0">
                  <a:pos x="10" y="224"/>
                </a:cxn>
                <a:cxn ang="0">
                  <a:pos x="10" y="222"/>
                </a:cxn>
                <a:cxn ang="0">
                  <a:pos x="10" y="222"/>
                </a:cxn>
                <a:cxn ang="0">
                  <a:pos x="12" y="206"/>
                </a:cxn>
                <a:cxn ang="0">
                  <a:pos x="14" y="190"/>
                </a:cxn>
                <a:cxn ang="0">
                  <a:pos x="17" y="176"/>
                </a:cxn>
                <a:cxn ang="0">
                  <a:pos x="22" y="162"/>
                </a:cxn>
                <a:cxn ang="0">
                  <a:pos x="33" y="133"/>
                </a:cxn>
                <a:cxn ang="0">
                  <a:pos x="46" y="104"/>
                </a:cxn>
                <a:cxn ang="0">
                  <a:pos x="46" y="104"/>
                </a:cxn>
                <a:cxn ang="0">
                  <a:pos x="58" y="71"/>
                </a:cxn>
                <a:cxn ang="0">
                  <a:pos x="64" y="54"/>
                </a:cxn>
                <a:cxn ang="0">
                  <a:pos x="71" y="39"/>
                </a:cxn>
                <a:cxn ang="0">
                  <a:pos x="71" y="39"/>
                </a:cxn>
                <a:cxn ang="0">
                  <a:pos x="78" y="23"/>
                </a:cxn>
                <a:cxn ang="0">
                  <a:pos x="81" y="15"/>
                </a:cxn>
                <a:cxn ang="0">
                  <a:pos x="84" y="7"/>
                </a:cxn>
                <a:cxn ang="0">
                  <a:pos x="84" y="7"/>
                </a:cxn>
                <a:cxn ang="0">
                  <a:pos x="84" y="5"/>
                </a:cxn>
                <a:cxn ang="0">
                  <a:pos x="82" y="2"/>
                </a:cxn>
                <a:cxn ang="0">
                  <a:pos x="78" y="0"/>
                </a:cxn>
                <a:cxn ang="0">
                  <a:pos x="77" y="0"/>
                </a:cxn>
                <a:cxn ang="0">
                  <a:pos x="75" y="1"/>
                </a:cxn>
                <a:cxn ang="0">
                  <a:pos x="73" y="2"/>
                </a:cxn>
                <a:cxn ang="0">
                  <a:pos x="72" y="3"/>
                </a:cxn>
                <a:cxn ang="0">
                  <a:pos x="72" y="3"/>
                </a:cxn>
              </a:cxnLst>
              <a:rect b="b" l="0" r="r" t="0"/>
              <a:pathLst>
                <a:path h="228" w="84">
                  <a:moveTo>
                    <a:pt x="72" y="3"/>
                  </a:moveTo>
                  <a:lnTo>
                    <a:pt x="72" y="3"/>
                  </a:lnTo>
                  <a:lnTo>
                    <a:pt x="69" y="15"/>
                  </a:lnTo>
                  <a:lnTo>
                    <a:pt x="64" y="28"/>
                  </a:lnTo>
                  <a:lnTo>
                    <a:pt x="54" y="51"/>
                  </a:lnTo>
                  <a:lnTo>
                    <a:pt x="54" y="51"/>
                  </a:lnTo>
                  <a:lnTo>
                    <a:pt x="41" y="85"/>
                  </a:lnTo>
                  <a:lnTo>
                    <a:pt x="27" y="119"/>
                  </a:lnTo>
                  <a:lnTo>
                    <a:pt x="27" y="119"/>
                  </a:lnTo>
                  <a:lnTo>
                    <a:pt x="16" y="143"/>
                  </a:lnTo>
                  <a:lnTo>
                    <a:pt x="8" y="168"/>
                  </a:lnTo>
                  <a:lnTo>
                    <a:pt x="4" y="181"/>
                  </a:lnTo>
                  <a:lnTo>
                    <a:pt x="1" y="194"/>
                  </a:lnTo>
                  <a:lnTo>
                    <a:pt x="0" y="207"/>
                  </a:lnTo>
                  <a:lnTo>
                    <a:pt x="0" y="222"/>
                  </a:lnTo>
                  <a:lnTo>
                    <a:pt x="0" y="222"/>
                  </a:lnTo>
                  <a:lnTo>
                    <a:pt x="0" y="224"/>
                  </a:lnTo>
                  <a:lnTo>
                    <a:pt x="1" y="227"/>
                  </a:lnTo>
                  <a:lnTo>
                    <a:pt x="5" y="228"/>
                  </a:lnTo>
                  <a:lnTo>
                    <a:pt x="9" y="227"/>
                  </a:lnTo>
                  <a:lnTo>
                    <a:pt x="10" y="224"/>
                  </a:lnTo>
                  <a:lnTo>
                    <a:pt x="10" y="222"/>
                  </a:lnTo>
                  <a:lnTo>
                    <a:pt x="10" y="222"/>
                  </a:lnTo>
                  <a:lnTo>
                    <a:pt x="12" y="206"/>
                  </a:lnTo>
                  <a:lnTo>
                    <a:pt x="14" y="190"/>
                  </a:lnTo>
                  <a:lnTo>
                    <a:pt x="17" y="176"/>
                  </a:lnTo>
                  <a:lnTo>
                    <a:pt x="22" y="162"/>
                  </a:lnTo>
                  <a:lnTo>
                    <a:pt x="33" y="133"/>
                  </a:lnTo>
                  <a:lnTo>
                    <a:pt x="46" y="104"/>
                  </a:lnTo>
                  <a:lnTo>
                    <a:pt x="46" y="104"/>
                  </a:lnTo>
                  <a:lnTo>
                    <a:pt x="58" y="71"/>
                  </a:lnTo>
                  <a:lnTo>
                    <a:pt x="64" y="54"/>
                  </a:lnTo>
                  <a:lnTo>
                    <a:pt x="71" y="39"/>
                  </a:lnTo>
                  <a:lnTo>
                    <a:pt x="71" y="39"/>
                  </a:lnTo>
                  <a:lnTo>
                    <a:pt x="78" y="23"/>
                  </a:lnTo>
                  <a:lnTo>
                    <a:pt x="81" y="15"/>
                  </a:lnTo>
                  <a:lnTo>
                    <a:pt x="84" y="7"/>
                  </a:lnTo>
                  <a:lnTo>
                    <a:pt x="84" y="7"/>
                  </a:lnTo>
                  <a:lnTo>
                    <a:pt x="84" y="5"/>
                  </a:lnTo>
                  <a:lnTo>
                    <a:pt x="82" y="2"/>
                  </a:lnTo>
                  <a:lnTo>
                    <a:pt x="78" y="0"/>
                  </a:lnTo>
                  <a:lnTo>
                    <a:pt x="77" y="0"/>
                  </a:lnTo>
                  <a:lnTo>
                    <a:pt x="75" y="1"/>
                  </a:lnTo>
                  <a:lnTo>
                    <a:pt x="73" y="2"/>
                  </a:lnTo>
                  <a:lnTo>
                    <a:pt x="72" y="3"/>
                  </a:lnTo>
                  <a:lnTo>
                    <a:pt x="72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 sz="2400"/>
            </a:p>
          </p:txBody>
        </p:sp>
        <p:sp>
          <p:nvSpPr>
            <p:cNvPr id="193" name="Freeform 817"/>
            <p:cNvSpPr/>
            <p:nvPr/>
          </p:nvSpPr>
          <p:spPr bwMode="auto">
            <a:xfrm>
              <a:off x="4762501" y="3200401"/>
              <a:ext cx="26988" cy="95250"/>
            </a:xfrm>
            <a:custGeom>
              <a:cxnLst>
                <a:cxn ang="0">
                  <a:pos x="59" y="2"/>
                </a:cxn>
                <a:cxn ang="0">
                  <a:pos x="59" y="2"/>
                </a:cxn>
                <a:cxn ang="0">
                  <a:pos x="47" y="38"/>
                </a:cxn>
                <a:cxn ang="0">
                  <a:pos x="35" y="72"/>
                </a:cxn>
                <a:cxn ang="0">
                  <a:pos x="15" y="142"/>
                </a:cxn>
                <a:cxn ang="0">
                  <a:pos x="15" y="142"/>
                </a:cxn>
                <a:cxn ang="0">
                  <a:pos x="9" y="164"/>
                </a:cxn>
                <a:cxn ang="0">
                  <a:pos x="2" y="191"/>
                </a:cxn>
                <a:cxn ang="0">
                  <a:pos x="0" y="204"/>
                </a:cxn>
                <a:cxn ang="0">
                  <a:pos x="0" y="217"/>
                </a:cxn>
                <a:cxn ang="0">
                  <a:pos x="1" y="229"/>
                </a:cxn>
                <a:cxn ang="0">
                  <a:pos x="4" y="235"/>
                </a:cxn>
                <a:cxn ang="0">
                  <a:pos x="6" y="239"/>
                </a:cxn>
                <a:cxn ang="0">
                  <a:pos x="6" y="239"/>
                </a:cxn>
                <a:cxn ang="0">
                  <a:pos x="8" y="242"/>
                </a:cxn>
                <a:cxn ang="0">
                  <a:pos x="10" y="242"/>
                </a:cxn>
                <a:cxn ang="0">
                  <a:pos x="14" y="242"/>
                </a:cxn>
                <a:cxn ang="0">
                  <a:pos x="17" y="238"/>
                </a:cxn>
                <a:cxn ang="0">
                  <a:pos x="17" y="236"/>
                </a:cxn>
                <a:cxn ang="0">
                  <a:pos x="15" y="234"/>
                </a:cxn>
                <a:cxn ang="0">
                  <a:pos x="15" y="234"/>
                </a:cxn>
                <a:cxn ang="0">
                  <a:pos x="13" y="227"/>
                </a:cxn>
                <a:cxn ang="0">
                  <a:pos x="12" y="222"/>
                </a:cxn>
                <a:cxn ang="0">
                  <a:pos x="12" y="215"/>
                </a:cxn>
                <a:cxn ang="0">
                  <a:pos x="13" y="209"/>
                </a:cxn>
                <a:cxn ang="0">
                  <a:pos x="18" y="183"/>
                </a:cxn>
                <a:cxn ang="0">
                  <a:pos x="18" y="183"/>
                </a:cxn>
                <a:cxn ang="0">
                  <a:pos x="21" y="166"/>
                </a:cxn>
                <a:cxn ang="0">
                  <a:pos x="26" y="149"/>
                </a:cxn>
                <a:cxn ang="0">
                  <a:pos x="35" y="116"/>
                </a:cxn>
                <a:cxn ang="0">
                  <a:pos x="35" y="116"/>
                </a:cxn>
                <a:cxn ang="0">
                  <a:pos x="51" y="61"/>
                </a:cxn>
                <a:cxn ang="0">
                  <a:pos x="60" y="34"/>
                </a:cxn>
                <a:cxn ang="0">
                  <a:pos x="69" y="6"/>
                </a:cxn>
                <a:cxn ang="0">
                  <a:pos x="69" y="6"/>
                </a:cxn>
                <a:cxn ang="0">
                  <a:pos x="70" y="4"/>
                </a:cxn>
                <a:cxn ang="0">
                  <a:pos x="69" y="1"/>
                </a:cxn>
                <a:cxn ang="0">
                  <a:pos x="68" y="0"/>
                </a:cxn>
                <a:cxn ang="0">
                  <a:pos x="66" y="0"/>
                </a:cxn>
                <a:cxn ang="0">
                  <a:pos x="61" y="0"/>
                </a:cxn>
                <a:cxn ang="0">
                  <a:pos x="60" y="1"/>
                </a:cxn>
                <a:cxn ang="0">
                  <a:pos x="59" y="2"/>
                </a:cxn>
                <a:cxn ang="0">
                  <a:pos x="59" y="2"/>
                </a:cxn>
              </a:cxnLst>
              <a:rect b="b" l="0" r="r" t="0"/>
              <a:pathLst>
                <a:path h="241" w="70">
                  <a:moveTo>
                    <a:pt x="59" y="2"/>
                  </a:moveTo>
                  <a:lnTo>
                    <a:pt x="59" y="2"/>
                  </a:lnTo>
                  <a:lnTo>
                    <a:pt x="47" y="38"/>
                  </a:lnTo>
                  <a:lnTo>
                    <a:pt x="35" y="72"/>
                  </a:lnTo>
                  <a:lnTo>
                    <a:pt x="15" y="142"/>
                  </a:lnTo>
                  <a:lnTo>
                    <a:pt x="15" y="142"/>
                  </a:lnTo>
                  <a:lnTo>
                    <a:pt x="9" y="164"/>
                  </a:lnTo>
                  <a:lnTo>
                    <a:pt x="2" y="191"/>
                  </a:lnTo>
                  <a:lnTo>
                    <a:pt x="0" y="204"/>
                  </a:lnTo>
                  <a:lnTo>
                    <a:pt x="0" y="217"/>
                  </a:lnTo>
                  <a:lnTo>
                    <a:pt x="1" y="229"/>
                  </a:lnTo>
                  <a:lnTo>
                    <a:pt x="4" y="235"/>
                  </a:lnTo>
                  <a:lnTo>
                    <a:pt x="6" y="239"/>
                  </a:lnTo>
                  <a:lnTo>
                    <a:pt x="6" y="239"/>
                  </a:lnTo>
                  <a:lnTo>
                    <a:pt x="8" y="242"/>
                  </a:lnTo>
                  <a:lnTo>
                    <a:pt x="10" y="242"/>
                  </a:lnTo>
                  <a:lnTo>
                    <a:pt x="14" y="242"/>
                  </a:lnTo>
                  <a:lnTo>
                    <a:pt x="17" y="238"/>
                  </a:lnTo>
                  <a:lnTo>
                    <a:pt x="17" y="236"/>
                  </a:lnTo>
                  <a:lnTo>
                    <a:pt x="15" y="234"/>
                  </a:lnTo>
                  <a:lnTo>
                    <a:pt x="15" y="234"/>
                  </a:lnTo>
                  <a:lnTo>
                    <a:pt x="13" y="227"/>
                  </a:lnTo>
                  <a:lnTo>
                    <a:pt x="12" y="222"/>
                  </a:lnTo>
                  <a:lnTo>
                    <a:pt x="12" y="215"/>
                  </a:lnTo>
                  <a:lnTo>
                    <a:pt x="13" y="209"/>
                  </a:lnTo>
                  <a:lnTo>
                    <a:pt x="18" y="183"/>
                  </a:lnTo>
                  <a:lnTo>
                    <a:pt x="18" y="183"/>
                  </a:lnTo>
                  <a:lnTo>
                    <a:pt x="21" y="166"/>
                  </a:lnTo>
                  <a:lnTo>
                    <a:pt x="26" y="149"/>
                  </a:lnTo>
                  <a:lnTo>
                    <a:pt x="35" y="116"/>
                  </a:lnTo>
                  <a:lnTo>
                    <a:pt x="35" y="116"/>
                  </a:lnTo>
                  <a:lnTo>
                    <a:pt x="51" y="61"/>
                  </a:lnTo>
                  <a:lnTo>
                    <a:pt x="60" y="34"/>
                  </a:lnTo>
                  <a:lnTo>
                    <a:pt x="69" y="6"/>
                  </a:lnTo>
                  <a:lnTo>
                    <a:pt x="69" y="6"/>
                  </a:lnTo>
                  <a:lnTo>
                    <a:pt x="70" y="4"/>
                  </a:lnTo>
                  <a:lnTo>
                    <a:pt x="69" y="1"/>
                  </a:lnTo>
                  <a:lnTo>
                    <a:pt x="68" y="0"/>
                  </a:lnTo>
                  <a:lnTo>
                    <a:pt x="66" y="0"/>
                  </a:lnTo>
                  <a:lnTo>
                    <a:pt x="61" y="0"/>
                  </a:lnTo>
                  <a:lnTo>
                    <a:pt x="60" y="1"/>
                  </a:lnTo>
                  <a:lnTo>
                    <a:pt x="59" y="2"/>
                  </a:lnTo>
                  <a:lnTo>
                    <a:pt x="59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 sz="2400"/>
            </a:p>
          </p:txBody>
        </p:sp>
        <p:sp>
          <p:nvSpPr>
            <p:cNvPr id="194" name="Freeform 818"/>
            <p:cNvSpPr/>
            <p:nvPr/>
          </p:nvSpPr>
          <p:spPr bwMode="auto">
            <a:xfrm>
              <a:off x="4786313" y="3222626"/>
              <a:ext cx="31750" cy="88900"/>
            </a:xfrm>
            <a:custGeom>
              <a:cxnLst>
                <a:cxn ang="0">
                  <a:pos x="69" y="3"/>
                </a:cxn>
                <a:cxn ang="0">
                  <a:pos x="69" y="3"/>
                </a:cxn>
                <a:cxn ang="0">
                  <a:pos x="61" y="13"/>
                </a:cxn>
                <a:cxn ang="0">
                  <a:pos x="56" y="25"/>
                </a:cxn>
                <a:cxn ang="0">
                  <a:pos x="45" y="48"/>
                </a:cxn>
                <a:cxn ang="0">
                  <a:pos x="36" y="73"/>
                </a:cxn>
                <a:cxn ang="0">
                  <a:pos x="28" y="98"/>
                </a:cxn>
                <a:cxn ang="0">
                  <a:pos x="28" y="98"/>
                </a:cxn>
                <a:cxn ang="0">
                  <a:pos x="19" y="128"/>
                </a:cxn>
                <a:cxn ang="0">
                  <a:pos x="10" y="157"/>
                </a:cxn>
                <a:cxn ang="0">
                  <a:pos x="6" y="173"/>
                </a:cxn>
                <a:cxn ang="0">
                  <a:pos x="2" y="187"/>
                </a:cxn>
                <a:cxn ang="0">
                  <a:pos x="1" y="203"/>
                </a:cxn>
                <a:cxn ang="0">
                  <a:pos x="0" y="218"/>
                </a:cxn>
                <a:cxn ang="0">
                  <a:pos x="0" y="218"/>
                </a:cxn>
                <a:cxn ang="0">
                  <a:pos x="0" y="221"/>
                </a:cxn>
                <a:cxn ang="0">
                  <a:pos x="1" y="222"/>
                </a:cxn>
                <a:cxn ang="0">
                  <a:pos x="5" y="224"/>
                </a:cxn>
                <a:cxn ang="0">
                  <a:pos x="9" y="222"/>
                </a:cxn>
                <a:cxn ang="0">
                  <a:pos x="10" y="221"/>
                </a:cxn>
                <a:cxn ang="0">
                  <a:pos x="10" y="218"/>
                </a:cxn>
                <a:cxn ang="0">
                  <a:pos x="10" y="218"/>
                </a:cxn>
                <a:cxn ang="0">
                  <a:pos x="11" y="204"/>
                </a:cxn>
                <a:cxn ang="0">
                  <a:pos x="14" y="190"/>
                </a:cxn>
                <a:cxn ang="0">
                  <a:pos x="17" y="176"/>
                </a:cxn>
                <a:cxn ang="0">
                  <a:pos x="19" y="163"/>
                </a:cxn>
                <a:cxn ang="0">
                  <a:pos x="28" y="137"/>
                </a:cxn>
                <a:cxn ang="0">
                  <a:pos x="37" y="110"/>
                </a:cxn>
                <a:cxn ang="0">
                  <a:pos x="37" y="110"/>
                </a:cxn>
                <a:cxn ang="0">
                  <a:pos x="45" y="84"/>
                </a:cxn>
                <a:cxn ang="0">
                  <a:pos x="54" y="57"/>
                </a:cxn>
                <a:cxn ang="0">
                  <a:pos x="65" y="33"/>
                </a:cxn>
                <a:cxn ang="0">
                  <a:pos x="71" y="20"/>
                </a:cxn>
                <a:cxn ang="0">
                  <a:pos x="78" y="8"/>
                </a:cxn>
                <a:cxn ang="0">
                  <a:pos x="78" y="8"/>
                </a:cxn>
                <a:cxn ang="0">
                  <a:pos x="79" y="6"/>
                </a:cxn>
                <a:cxn ang="0">
                  <a:pos x="79" y="4"/>
                </a:cxn>
                <a:cxn ang="0">
                  <a:pos x="78" y="3"/>
                </a:cxn>
                <a:cxn ang="0">
                  <a:pos x="77" y="1"/>
                </a:cxn>
                <a:cxn ang="0">
                  <a:pos x="73" y="0"/>
                </a:cxn>
                <a:cxn ang="0">
                  <a:pos x="70" y="1"/>
                </a:cxn>
                <a:cxn ang="0">
                  <a:pos x="69" y="3"/>
                </a:cxn>
                <a:cxn ang="0">
                  <a:pos x="69" y="3"/>
                </a:cxn>
              </a:cxnLst>
              <a:rect b="b" l="0" r="r" t="0"/>
              <a:pathLst>
                <a:path h="224" w="79">
                  <a:moveTo>
                    <a:pt x="69" y="3"/>
                  </a:moveTo>
                  <a:lnTo>
                    <a:pt x="69" y="3"/>
                  </a:lnTo>
                  <a:lnTo>
                    <a:pt x="61" y="13"/>
                  </a:lnTo>
                  <a:lnTo>
                    <a:pt x="56" y="25"/>
                  </a:lnTo>
                  <a:lnTo>
                    <a:pt x="45" y="48"/>
                  </a:lnTo>
                  <a:lnTo>
                    <a:pt x="36" y="73"/>
                  </a:lnTo>
                  <a:lnTo>
                    <a:pt x="28" y="98"/>
                  </a:lnTo>
                  <a:lnTo>
                    <a:pt x="28" y="98"/>
                  </a:lnTo>
                  <a:lnTo>
                    <a:pt x="19" y="128"/>
                  </a:lnTo>
                  <a:lnTo>
                    <a:pt x="10" y="157"/>
                  </a:lnTo>
                  <a:lnTo>
                    <a:pt x="6" y="173"/>
                  </a:lnTo>
                  <a:lnTo>
                    <a:pt x="2" y="187"/>
                  </a:lnTo>
                  <a:lnTo>
                    <a:pt x="1" y="203"/>
                  </a:lnTo>
                  <a:lnTo>
                    <a:pt x="0" y="218"/>
                  </a:lnTo>
                  <a:lnTo>
                    <a:pt x="0" y="218"/>
                  </a:lnTo>
                  <a:lnTo>
                    <a:pt x="0" y="221"/>
                  </a:lnTo>
                  <a:lnTo>
                    <a:pt x="1" y="222"/>
                  </a:lnTo>
                  <a:lnTo>
                    <a:pt x="5" y="224"/>
                  </a:lnTo>
                  <a:lnTo>
                    <a:pt x="9" y="222"/>
                  </a:lnTo>
                  <a:lnTo>
                    <a:pt x="10" y="221"/>
                  </a:lnTo>
                  <a:lnTo>
                    <a:pt x="10" y="218"/>
                  </a:lnTo>
                  <a:lnTo>
                    <a:pt x="10" y="218"/>
                  </a:lnTo>
                  <a:lnTo>
                    <a:pt x="11" y="204"/>
                  </a:lnTo>
                  <a:lnTo>
                    <a:pt x="14" y="190"/>
                  </a:lnTo>
                  <a:lnTo>
                    <a:pt x="17" y="176"/>
                  </a:lnTo>
                  <a:lnTo>
                    <a:pt x="19" y="163"/>
                  </a:lnTo>
                  <a:lnTo>
                    <a:pt x="28" y="137"/>
                  </a:lnTo>
                  <a:lnTo>
                    <a:pt x="37" y="110"/>
                  </a:lnTo>
                  <a:lnTo>
                    <a:pt x="37" y="110"/>
                  </a:lnTo>
                  <a:lnTo>
                    <a:pt x="45" y="84"/>
                  </a:lnTo>
                  <a:lnTo>
                    <a:pt x="54" y="57"/>
                  </a:lnTo>
                  <a:lnTo>
                    <a:pt x="65" y="33"/>
                  </a:lnTo>
                  <a:lnTo>
                    <a:pt x="71" y="20"/>
                  </a:lnTo>
                  <a:lnTo>
                    <a:pt x="78" y="8"/>
                  </a:lnTo>
                  <a:lnTo>
                    <a:pt x="78" y="8"/>
                  </a:lnTo>
                  <a:lnTo>
                    <a:pt x="79" y="6"/>
                  </a:lnTo>
                  <a:lnTo>
                    <a:pt x="79" y="4"/>
                  </a:lnTo>
                  <a:lnTo>
                    <a:pt x="78" y="3"/>
                  </a:lnTo>
                  <a:lnTo>
                    <a:pt x="77" y="1"/>
                  </a:lnTo>
                  <a:lnTo>
                    <a:pt x="73" y="0"/>
                  </a:lnTo>
                  <a:lnTo>
                    <a:pt x="70" y="1"/>
                  </a:lnTo>
                  <a:lnTo>
                    <a:pt x="69" y="3"/>
                  </a:lnTo>
                  <a:lnTo>
                    <a:pt x="69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 sz="2400"/>
            </a:p>
          </p:txBody>
        </p:sp>
        <p:sp>
          <p:nvSpPr>
            <p:cNvPr id="195" name="Freeform 819"/>
            <p:cNvSpPr/>
            <p:nvPr/>
          </p:nvSpPr>
          <p:spPr bwMode="auto">
            <a:xfrm>
              <a:off x="4808538" y="3241676"/>
              <a:ext cx="34925" cy="90488"/>
            </a:xfrm>
            <a:custGeom>
              <a:cxnLst>
                <a:cxn ang="0">
                  <a:pos x="77" y="4"/>
                </a:cxn>
                <a:cxn ang="0">
                  <a:pos x="77" y="4"/>
                </a:cxn>
                <a:cxn ang="0">
                  <a:pos x="52" y="65"/>
                </a:cxn>
                <a:cxn ang="0">
                  <a:pos x="40" y="95"/>
                </a:cxn>
                <a:cxn ang="0">
                  <a:pos x="27" y="125"/>
                </a:cxn>
                <a:cxn ang="0">
                  <a:pos x="27" y="125"/>
                </a:cxn>
                <a:cxn ang="0">
                  <a:pos x="17" y="149"/>
                </a:cxn>
                <a:cxn ang="0">
                  <a:pos x="9" y="172"/>
                </a:cxn>
                <a:cxn ang="0">
                  <a:pos x="2" y="197"/>
                </a:cxn>
                <a:cxn ang="0">
                  <a:pos x="1" y="209"/>
                </a:cxn>
                <a:cxn ang="0">
                  <a:pos x="0" y="222"/>
                </a:cxn>
                <a:cxn ang="0">
                  <a:pos x="0" y="222"/>
                </a:cxn>
                <a:cxn ang="0">
                  <a:pos x="1" y="225"/>
                </a:cxn>
                <a:cxn ang="0">
                  <a:pos x="2" y="226"/>
                </a:cxn>
                <a:cxn ang="0">
                  <a:pos x="6" y="227"/>
                </a:cxn>
                <a:cxn ang="0">
                  <a:pos x="10" y="226"/>
                </a:cxn>
                <a:cxn ang="0">
                  <a:pos x="12" y="225"/>
                </a:cxn>
                <a:cxn ang="0">
                  <a:pos x="12" y="222"/>
                </a:cxn>
                <a:cxn ang="0">
                  <a:pos x="12" y="222"/>
                </a:cxn>
                <a:cxn ang="0">
                  <a:pos x="13" y="208"/>
                </a:cxn>
                <a:cxn ang="0">
                  <a:pos x="15" y="194"/>
                </a:cxn>
                <a:cxn ang="0">
                  <a:pos x="18" y="183"/>
                </a:cxn>
                <a:cxn ang="0">
                  <a:pos x="22" y="170"/>
                </a:cxn>
                <a:cxn ang="0">
                  <a:pos x="31" y="146"/>
                </a:cxn>
                <a:cxn ang="0">
                  <a:pos x="42" y="120"/>
                </a:cxn>
                <a:cxn ang="0">
                  <a:pos x="42" y="120"/>
                </a:cxn>
                <a:cxn ang="0">
                  <a:pos x="87" y="6"/>
                </a:cxn>
                <a:cxn ang="0">
                  <a:pos x="87" y="6"/>
                </a:cxn>
                <a:cxn ang="0">
                  <a:pos x="87" y="4"/>
                </a:cxn>
                <a:cxn ang="0">
                  <a:pos x="87" y="2"/>
                </a:cxn>
                <a:cxn ang="0">
                  <a:pos x="86" y="1"/>
                </a:cxn>
                <a:cxn ang="0">
                  <a:pos x="84" y="0"/>
                </a:cxn>
                <a:cxn ang="0">
                  <a:pos x="80" y="0"/>
                </a:cxn>
                <a:cxn ang="0">
                  <a:pos x="78" y="1"/>
                </a:cxn>
                <a:cxn ang="0">
                  <a:pos x="77" y="4"/>
                </a:cxn>
                <a:cxn ang="0">
                  <a:pos x="77" y="4"/>
                </a:cxn>
              </a:cxnLst>
              <a:rect b="b" l="0" r="r" t="0"/>
              <a:pathLst>
                <a:path h="226" w="87">
                  <a:moveTo>
                    <a:pt x="77" y="4"/>
                  </a:moveTo>
                  <a:lnTo>
                    <a:pt x="77" y="4"/>
                  </a:lnTo>
                  <a:lnTo>
                    <a:pt x="52" y="65"/>
                  </a:lnTo>
                  <a:lnTo>
                    <a:pt x="40" y="95"/>
                  </a:lnTo>
                  <a:lnTo>
                    <a:pt x="27" y="125"/>
                  </a:lnTo>
                  <a:lnTo>
                    <a:pt x="27" y="125"/>
                  </a:lnTo>
                  <a:lnTo>
                    <a:pt x="17" y="149"/>
                  </a:lnTo>
                  <a:lnTo>
                    <a:pt x="9" y="172"/>
                  </a:lnTo>
                  <a:lnTo>
                    <a:pt x="2" y="197"/>
                  </a:lnTo>
                  <a:lnTo>
                    <a:pt x="1" y="209"/>
                  </a:lnTo>
                  <a:lnTo>
                    <a:pt x="0" y="222"/>
                  </a:lnTo>
                  <a:lnTo>
                    <a:pt x="0" y="222"/>
                  </a:lnTo>
                  <a:lnTo>
                    <a:pt x="1" y="225"/>
                  </a:lnTo>
                  <a:lnTo>
                    <a:pt x="2" y="226"/>
                  </a:lnTo>
                  <a:lnTo>
                    <a:pt x="6" y="227"/>
                  </a:lnTo>
                  <a:lnTo>
                    <a:pt x="10" y="226"/>
                  </a:lnTo>
                  <a:lnTo>
                    <a:pt x="12" y="225"/>
                  </a:lnTo>
                  <a:lnTo>
                    <a:pt x="12" y="222"/>
                  </a:lnTo>
                  <a:lnTo>
                    <a:pt x="12" y="222"/>
                  </a:lnTo>
                  <a:lnTo>
                    <a:pt x="13" y="208"/>
                  </a:lnTo>
                  <a:lnTo>
                    <a:pt x="15" y="194"/>
                  </a:lnTo>
                  <a:lnTo>
                    <a:pt x="18" y="183"/>
                  </a:lnTo>
                  <a:lnTo>
                    <a:pt x="22" y="170"/>
                  </a:lnTo>
                  <a:lnTo>
                    <a:pt x="31" y="146"/>
                  </a:lnTo>
                  <a:lnTo>
                    <a:pt x="42" y="120"/>
                  </a:lnTo>
                  <a:lnTo>
                    <a:pt x="42" y="120"/>
                  </a:lnTo>
                  <a:lnTo>
                    <a:pt x="87" y="6"/>
                  </a:lnTo>
                  <a:lnTo>
                    <a:pt x="87" y="6"/>
                  </a:lnTo>
                  <a:lnTo>
                    <a:pt x="87" y="4"/>
                  </a:lnTo>
                  <a:lnTo>
                    <a:pt x="87" y="2"/>
                  </a:lnTo>
                  <a:lnTo>
                    <a:pt x="86" y="1"/>
                  </a:lnTo>
                  <a:lnTo>
                    <a:pt x="84" y="0"/>
                  </a:lnTo>
                  <a:lnTo>
                    <a:pt x="80" y="0"/>
                  </a:lnTo>
                  <a:lnTo>
                    <a:pt x="78" y="1"/>
                  </a:lnTo>
                  <a:lnTo>
                    <a:pt x="77" y="4"/>
                  </a:lnTo>
                  <a:lnTo>
                    <a:pt x="77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 sz="2400"/>
            </a:p>
          </p:txBody>
        </p:sp>
        <p:sp>
          <p:nvSpPr>
            <p:cNvPr id="196" name="Freeform 820"/>
            <p:cNvSpPr/>
            <p:nvPr/>
          </p:nvSpPr>
          <p:spPr bwMode="auto">
            <a:xfrm>
              <a:off x="4840288" y="3263901"/>
              <a:ext cx="23813" cy="85725"/>
            </a:xfrm>
            <a:custGeom>
              <a:cxnLst>
                <a:cxn ang="0">
                  <a:pos x="45" y="6"/>
                </a:cxn>
                <a:cxn ang="0">
                  <a:pos x="45" y="6"/>
                </a:cxn>
                <a:cxn ang="0">
                  <a:pos x="43" y="19"/>
                </a:cxn>
                <a:cxn ang="0">
                  <a:pos x="39" y="34"/>
                </a:cxn>
                <a:cxn ang="0">
                  <a:pos x="35" y="47"/>
                </a:cxn>
                <a:cxn ang="0">
                  <a:pos x="31" y="61"/>
                </a:cxn>
                <a:cxn ang="0">
                  <a:pos x="31" y="61"/>
                </a:cxn>
                <a:cxn ang="0">
                  <a:pos x="21" y="116"/>
                </a:cxn>
                <a:cxn ang="0">
                  <a:pos x="21" y="116"/>
                </a:cxn>
                <a:cxn ang="0">
                  <a:pos x="14" y="140"/>
                </a:cxn>
                <a:cxn ang="0">
                  <a:pos x="7" y="162"/>
                </a:cxn>
                <a:cxn ang="0">
                  <a:pos x="2" y="184"/>
                </a:cxn>
                <a:cxn ang="0">
                  <a:pos x="1" y="196"/>
                </a:cxn>
                <a:cxn ang="0">
                  <a:pos x="0" y="208"/>
                </a:cxn>
                <a:cxn ang="0">
                  <a:pos x="0" y="208"/>
                </a:cxn>
                <a:cxn ang="0">
                  <a:pos x="1" y="210"/>
                </a:cxn>
                <a:cxn ang="0">
                  <a:pos x="2" y="212"/>
                </a:cxn>
                <a:cxn ang="0">
                  <a:pos x="6" y="213"/>
                </a:cxn>
                <a:cxn ang="0">
                  <a:pos x="10" y="212"/>
                </a:cxn>
                <a:cxn ang="0">
                  <a:pos x="11" y="210"/>
                </a:cxn>
                <a:cxn ang="0">
                  <a:pos x="11" y="208"/>
                </a:cxn>
                <a:cxn ang="0">
                  <a:pos x="11" y="208"/>
                </a:cxn>
                <a:cxn ang="0">
                  <a:pos x="13" y="196"/>
                </a:cxn>
                <a:cxn ang="0">
                  <a:pos x="14" y="183"/>
                </a:cxn>
                <a:cxn ang="0">
                  <a:pos x="19" y="159"/>
                </a:cxn>
                <a:cxn ang="0">
                  <a:pos x="27" y="135"/>
                </a:cxn>
                <a:cxn ang="0">
                  <a:pos x="32" y="111"/>
                </a:cxn>
                <a:cxn ang="0">
                  <a:pos x="32" y="111"/>
                </a:cxn>
                <a:cxn ang="0">
                  <a:pos x="44" y="55"/>
                </a:cxn>
                <a:cxn ang="0">
                  <a:pos x="44" y="55"/>
                </a:cxn>
                <a:cxn ang="0">
                  <a:pos x="47" y="43"/>
                </a:cxn>
                <a:cxn ang="0">
                  <a:pos x="51" y="31"/>
                </a:cxn>
                <a:cxn ang="0">
                  <a:pos x="55" y="18"/>
                </a:cxn>
                <a:cxn ang="0">
                  <a:pos x="57" y="6"/>
                </a:cxn>
                <a:cxn ang="0">
                  <a:pos x="57" y="6"/>
                </a:cxn>
                <a:cxn ang="0">
                  <a:pos x="57" y="4"/>
                </a:cxn>
                <a:cxn ang="0">
                  <a:pos x="56" y="2"/>
                </a:cxn>
                <a:cxn ang="0">
                  <a:pos x="55" y="1"/>
                </a:cxn>
                <a:cxn ang="0">
                  <a:pos x="52" y="0"/>
                </a:cxn>
                <a:cxn ang="0">
                  <a:pos x="48" y="2"/>
                </a:cxn>
                <a:cxn ang="0">
                  <a:pos x="47" y="4"/>
                </a:cxn>
                <a:cxn ang="0">
                  <a:pos x="45" y="6"/>
                </a:cxn>
                <a:cxn ang="0">
                  <a:pos x="45" y="6"/>
                </a:cxn>
              </a:cxnLst>
              <a:rect b="b" l="0" r="r" t="0"/>
              <a:pathLst>
                <a:path h="213" w="57">
                  <a:moveTo>
                    <a:pt x="45" y="6"/>
                  </a:moveTo>
                  <a:lnTo>
                    <a:pt x="45" y="6"/>
                  </a:lnTo>
                  <a:lnTo>
                    <a:pt x="43" y="19"/>
                  </a:lnTo>
                  <a:lnTo>
                    <a:pt x="39" y="34"/>
                  </a:lnTo>
                  <a:lnTo>
                    <a:pt x="35" y="47"/>
                  </a:lnTo>
                  <a:lnTo>
                    <a:pt x="31" y="61"/>
                  </a:lnTo>
                  <a:lnTo>
                    <a:pt x="31" y="61"/>
                  </a:lnTo>
                  <a:lnTo>
                    <a:pt x="21" y="116"/>
                  </a:lnTo>
                  <a:lnTo>
                    <a:pt x="21" y="116"/>
                  </a:lnTo>
                  <a:lnTo>
                    <a:pt x="14" y="140"/>
                  </a:lnTo>
                  <a:lnTo>
                    <a:pt x="7" y="162"/>
                  </a:lnTo>
                  <a:lnTo>
                    <a:pt x="2" y="184"/>
                  </a:lnTo>
                  <a:lnTo>
                    <a:pt x="1" y="196"/>
                  </a:lnTo>
                  <a:lnTo>
                    <a:pt x="0" y="208"/>
                  </a:lnTo>
                  <a:lnTo>
                    <a:pt x="0" y="208"/>
                  </a:lnTo>
                  <a:lnTo>
                    <a:pt x="1" y="210"/>
                  </a:lnTo>
                  <a:lnTo>
                    <a:pt x="2" y="212"/>
                  </a:lnTo>
                  <a:lnTo>
                    <a:pt x="6" y="213"/>
                  </a:lnTo>
                  <a:lnTo>
                    <a:pt x="10" y="212"/>
                  </a:lnTo>
                  <a:lnTo>
                    <a:pt x="11" y="210"/>
                  </a:lnTo>
                  <a:lnTo>
                    <a:pt x="11" y="208"/>
                  </a:lnTo>
                  <a:lnTo>
                    <a:pt x="11" y="208"/>
                  </a:lnTo>
                  <a:lnTo>
                    <a:pt x="13" y="196"/>
                  </a:lnTo>
                  <a:lnTo>
                    <a:pt x="14" y="183"/>
                  </a:lnTo>
                  <a:lnTo>
                    <a:pt x="19" y="159"/>
                  </a:lnTo>
                  <a:lnTo>
                    <a:pt x="27" y="135"/>
                  </a:lnTo>
                  <a:lnTo>
                    <a:pt x="32" y="111"/>
                  </a:lnTo>
                  <a:lnTo>
                    <a:pt x="32" y="111"/>
                  </a:lnTo>
                  <a:lnTo>
                    <a:pt x="44" y="55"/>
                  </a:lnTo>
                  <a:lnTo>
                    <a:pt x="44" y="55"/>
                  </a:lnTo>
                  <a:lnTo>
                    <a:pt x="47" y="43"/>
                  </a:lnTo>
                  <a:lnTo>
                    <a:pt x="51" y="31"/>
                  </a:lnTo>
                  <a:lnTo>
                    <a:pt x="55" y="18"/>
                  </a:lnTo>
                  <a:lnTo>
                    <a:pt x="57" y="6"/>
                  </a:lnTo>
                  <a:lnTo>
                    <a:pt x="57" y="6"/>
                  </a:lnTo>
                  <a:lnTo>
                    <a:pt x="57" y="4"/>
                  </a:lnTo>
                  <a:lnTo>
                    <a:pt x="56" y="2"/>
                  </a:lnTo>
                  <a:lnTo>
                    <a:pt x="55" y="1"/>
                  </a:lnTo>
                  <a:lnTo>
                    <a:pt x="52" y="0"/>
                  </a:lnTo>
                  <a:lnTo>
                    <a:pt x="48" y="2"/>
                  </a:lnTo>
                  <a:lnTo>
                    <a:pt x="47" y="4"/>
                  </a:lnTo>
                  <a:lnTo>
                    <a:pt x="45" y="6"/>
                  </a:lnTo>
                  <a:lnTo>
                    <a:pt x="45" y="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 sz="2400"/>
            </a:p>
          </p:txBody>
        </p:sp>
        <p:sp>
          <p:nvSpPr>
            <p:cNvPr id="197" name="Freeform 821"/>
            <p:cNvSpPr/>
            <p:nvPr/>
          </p:nvSpPr>
          <p:spPr bwMode="auto">
            <a:xfrm>
              <a:off x="4862513" y="3275013"/>
              <a:ext cx="20638" cy="84138"/>
            </a:xfrm>
            <a:custGeom>
              <a:cxnLst>
                <a:cxn ang="0">
                  <a:pos x="42" y="6"/>
                </a:cxn>
                <a:cxn ang="0">
                  <a:pos x="42" y="6"/>
                </a:cxn>
                <a:cxn ang="0">
                  <a:pos x="41" y="19"/>
                </a:cxn>
                <a:cxn ang="0">
                  <a:pos x="38" y="33"/>
                </a:cxn>
                <a:cxn ang="0">
                  <a:pos x="33" y="60"/>
                </a:cxn>
                <a:cxn ang="0">
                  <a:pos x="25" y="87"/>
                </a:cxn>
                <a:cxn ang="0">
                  <a:pos x="19" y="114"/>
                </a:cxn>
                <a:cxn ang="0">
                  <a:pos x="19" y="114"/>
                </a:cxn>
                <a:cxn ang="0">
                  <a:pos x="8" y="160"/>
                </a:cxn>
                <a:cxn ang="0">
                  <a:pos x="3" y="183"/>
                </a:cxn>
                <a:cxn ang="0">
                  <a:pos x="0" y="207"/>
                </a:cxn>
                <a:cxn ang="0">
                  <a:pos x="0" y="207"/>
                </a:cxn>
                <a:cxn ang="0">
                  <a:pos x="0" y="210"/>
                </a:cxn>
                <a:cxn ang="0">
                  <a:pos x="2" y="211"/>
                </a:cxn>
                <a:cxn ang="0">
                  <a:pos x="5" y="212"/>
                </a:cxn>
                <a:cxn ang="0">
                  <a:pos x="9" y="211"/>
                </a:cxn>
                <a:cxn ang="0">
                  <a:pos x="11" y="210"/>
                </a:cxn>
                <a:cxn ang="0">
                  <a:pos x="12" y="207"/>
                </a:cxn>
                <a:cxn ang="0">
                  <a:pos x="12" y="207"/>
                </a:cxn>
                <a:cxn ang="0">
                  <a:pos x="15" y="182"/>
                </a:cxn>
                <a:cxn ang="0">
                  <a:pos x="20" y="156"/>
                </a:cxn>
                <a:cxn ang="0">
                  <a:pos x="26" y="131"/>
                </a:cxn>
                <a:cxn ang="0">
                  <a:pos x="33" y="106"/>
                </a:cxn>
                <a:cxn ang="0">
                  <a:pos x="39" y="81"/>
                </a:cxn>
                <a:cxn ang="0">
                  <a:pos x="46" y="57"/>
                </a:cxn>
                <a:cxn ang="0">
                  <a:pos x="51" y="30"/>
                </a:cxn>
                <a:cxn ang="0">
                  <a:pos x="54" y="6"/>
                </a:cxn>
                <a:cxn ang="0">
                  <a:pos x="54" y="6"/>
                </a:cxn>
                <a:cxn ang="0">
                  <a:pos x="54" y="3"/>
                </a:cxn>
                <a:cxn ang="0">
                  <a:pos x="53" y="2"/>
                </a:cxn>
                <a:cxn ang="0">
                  <a:pos x="49" y="0"/>
                </a:cxn>
                <a:cxn ang="0">
                  <a:pos x="45" y="2"/>
                </a:cxn>
                <a:cxn ang="0">
                  <a:pos x="43" y="3"/>
                </a:cxn>
                <a:cxn ang="0">
                  <a:pos x="42" y="6"/>
                </a:cxn>
                <a:cxn ang="0">
                  <a:pos x="42" y="6"/>
                </a:cxn>
              </a:cxnLst>
              <a:rect b="b" l="0" r="r" t="0"/>
              <a:pathLst>
                <a:path h="211" w="54">
                  <a:moveTo>
                    <a:pt x="42" y="6"/>
                  </a:moveTo>
                  <a:lnTo>
                    <a:pt x="42" y="6"/>
                  </a:lnTo>
                  <a:lnTo>
                    <a:pt x="41" y="19"/>
                  </a:lnTo>
                  <a:lnTo>
                    <a:pt x="38" y="33"/>
                  </a:lnTo>
                  <a:lnTo>
                    <a:pt x="33" y="60"/>
                  </a:lnTo>
                  <a:lnTo>
                    <a:pt x="25" y="87"/>
                  </a:lnTo>
                  <a:lnTo>
                    <a:pt x="19" y="114"/>
                  </a:lnTo>
                  <a:lnTo>
                    <a:pt x="19" y="114"/>
                  </a:lnTo>
                  <a:lnTo>
                    <a:pt x="8" y="160"/>
                  </a:lnTo>
                  <a:lnTo>
                    <a:pt x="3" y="183"/>
                  </a:lnTo>
                  <a:lnTo>
                    <a:pt x="0" y="207"/>
                  </a:lnTo>
                  <a:lnTo>
                    <a:pt x="0" y="207"/>
                  </a:lnTo>
                  <a:lnTo>
                    <a:pt x="0" y="210"/>
                  </a:lnTo>
                  <a:lnTo>
                    <a:pt x="2" y="211"/>
                  </a:lnTo>
                  <a:lnTo>
                    <a:pt x="5" y="212"/>
                  </a:lnTo>
                  <a:lnTo>
                    <a:pt x="9" y="211"/>
                  </a:lnTo>
                  <a:lnTo>
                    <a:pt x="11" y="210"/>
                  </a:lnTo>
                  <a:lnTo>
                    <a:pt x="12" y="207"/>
                  </a:lnTo>
                  <a:lnTo>
                    <a:pt x="12" y="207"/>
                  </a:lnTo>
                  <a:lnTo>
                    <a:pt x="15" y="182"/>
                  </a:lnTo>
                  <a:lnTo>
                    <a:pt x="20" y="156"/>
                  </a:lnTo>
                  <a:lnTo>
                    <a:pt x="26" y="131"/>
                  </a:lnTo>
                  <a:lnTo>
                    <a:pt x="33" y="106"/>
                  </a:lnTo>
                  <a:lnTo>
                    <a:pt x="39" y="81"/>
                  </a:lnTo>
                  <a:lnTo>
                    <a:pt x="46" y="57"/>
                  </a:lnTo>
                  <a:lnTo>
                    <a:pt x="51" y="30"/>
                  </a:lnTo>
                  <a:lnTo>
                    <a:pt x="54" y="6"/>
                  </a:lnTo>
                  <a:lnTo>
                    <a:pt x="54" y="6"/>
                  </a:lnTo>
                  <a:lnTo>
                    <a:pt x="54" y="3"/>
                  </a:lnTo>
                  <a:lnTo>
                    <a:pt x="53" y="2"/>
                  </a:lnTo>
                  <a:lnTo>
                    <a:pt x="49" y="0"/>
                  </a:lnTo>
                  <a:lnTo>
                    <a:pt x="45" y="2"/>
                  </a:lnTo>
                  <a:lnTo>
                    <a:pt x="43" y="3"/>
                  </a:lnTo>
                  <a:lnTo>
                    <a:pt x="42" y="6"/>
                  </a:lnTo>
                  <a:lnTo>
                    <a:pt x="42" y="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 sz="2400"/>
            </a:p>
          </p:txBody>
        </p:sp>
        <p:sp>
          <p:nvSpPr>
            <p:cNvPr id="198" name="Freeform 822"/>
            <p:cNvSpPr/>
            <p:nvPr/>
          </p:nvSpPr>
          <p:spPr bwMode="auto">
            <a:xfrm>
              <a:off x="4884738" y="3289301"/>
              <a:ext cx="25400" cy="73025"/>
            </a:xfrm>
            <a:custGeom>
              <a:cxnLst>
                <a:cxn ang="0">
                  <a:pos x="53" y="3"/>
                </a:cxn>
                <a:cxn ang="0">
                  <a:pos x="53" y="3"/>
                </a:cxn>
                <a:cxn ang="0">
                  <a:pos x="44" y="24"/>
                </a:cxn>
                <a:cxn ang="0">
                  <a:pos x="36" y="46"/>
                </a:cxn>
                <a:cxn ang="0">
                  <a:pos x="30" y="68"/>
                </a:cxn>
                <a:cxn ang="0">
                  <a:pos x="23" y="91"/>
                </a:cxn>
                <a:cxn ang="0">
                  <a:pos x="13" y="135"/>
                </a:cxn>
                <a:cxn ang="0">
                  <a:pos x="6" y="157"/>
                </a:cxn>
                <a:cxn ang="0">
                  <a:pos x="0" y="180"/>
                </a:cxn>
                <a:cxn ang="0">
                  <a:pos x="0" y="180"/>
                </a:cxn>
                <a:cxn ang="0">
                  <a:pos x="0" y="182"/>
                </a:cxn>
                <a:cxn ang="0">
                  <a:pos x="0" y="183"/>
                </a:cxn>
                <a:cxn ang="0">
                  <a:pos x="4" y="186"/>
                </a:cxn>
                <a:cxn ang="0">
                  <a:pos x="8" y="186"/>
                </a:cxn>
                <a:cxn ang="0">
                  <a:pos x="10" y="185"/>
                </a:cxn>
                <a:cxn ang="0">
                  <a:pos x="10" y="182"/>
                </a:cxn>
                <a:cxn ang="0">
                  <a:pos x="10" y="182"/>
                </a:cxn>
                <a:cxn ang="0">
                  <a:pos x="17" y="161"/>
                </a:cxn>
                <a:cxn ang="0">
                  <a:pos x="23" y="139"/>
                </a:cxn>
                <a:cxn ang="0">
                  <a:pos x="34" y="94"/>
                </a:cxn>
                <a:cxn ang="0">
                  <a:pos x="40" y="72"/>
                </a:cxn>
                <a:cxn ang="0">
                  <a:pos x="47" y="51"/>
                </a:cxn>
                <a:cxn ang="0">
                  <a:pos x="55" y="29"/>
                </a:cxn>
                <a:cxn ang="0">
                  <a:pos x="64" y="8"/>
                </a:cxn>
                <a:cxn ang="0">
                  <a:pos x="64" y="8"/>
                </a:cxn>
                <a:cxn ang="0">
                  <a:pos x="64" y="7"/>
                </a:cxn>
                <a:cxn ang="0">
                  <a:pos x="64" y="4"/>
                </a:cxn>
                <a:cxn ang="0">
                  <a:pos x="61" y="0"/>
                </a:cxn>
                <a:cxn ang="0">
                  <a:pos x="59" y="0"/>
                </a:cxn>
                <a:cxn ang="0">
                  <a:pos x="57" y="0"/>
                </a:cxn>
                <a:cxn ang="0">
                  <a:pos x="55" y="2"/>
                </a:cxn>
                <a:cxn ang="0">
                  <a:pos x="53" y="3"/>
                </a:cxn>
                <a:cxn ang="0">
                  <a:pos x="53" y="3"/>
                </a:cxn>
              </a:cxnLst>
              <a:rect b="b" l="0" r="r" t="0"/>
              <a:pathLst>
                <a:path h="186" w="64">
                  <a:moveTo>
                    <a:pt x="53" y="3"/>
                  </a:moveTo>
                  <a:lnTo>
                    <a:pt x="53" y="3"/>
                  </a:lnTo>
                  <a:lnTo>
                    <a:pt x="44" y="24"/>
                  </a:lnTo>
                  <a:lnTo>
                    <a:pt x="36" y="46"/>
                  </a:lnTo>
                  <a:lnTo>
                    <a:pt x="30" y="68"/>
                  </a:lnTo>
                  <a:lnTo>
                    <a:pt x="23" y="91"/>
                  </a:lnTo>
                  <a:lnTo>
                    <a:pt x="13" y="135"/>
                  </a:lnTo>
                  <a:lnTo>
                    <a:pt x="6" y="157"/>
                  </a:lnTo>
                  <a:lnTo>
                    <a:pt x="0" y="180"/>
                  </a:lnTo>
                  <a:lnTo>
                    <a:pt x="0" y="180"/>
                  </a:lnTo>
                  <a:lnTo>
                    <a:pt x="0" y="182"/>
                  </a:lnTo>
                  <a:lnTo>
                    <a:pt x="0" y="183"/>
                  </a:lnTo>
                  <a:lnTo>
                    <a:pt x="4" y="186"/>
                  </a:lnTo>
                  <a:lnTo>
                    <a:pt x="8" y="186"/>
                  </a:lnTo>
                  <a:lnTo>
                    <a:pt x="10" y="185"/>
                  </a:lnTo>
                  <a:lnTo>
                    <a:pt x="10" y="182"/>
                  </a:lnTo>
                  <a:lnTo>
                    <a:pt x="10" y="182"/>
                  </a:lnTo>
                  <a:lnTo>
                    <a:pt x="17" y="161"/>
                  </a:lnTo>
                  <a:lnTo>
                    <a:pt x="23" y="139"/>
                  </a:lnTo>
                  <a:lnTo>
                    <a:pt x="34" y="94"/>
                  </a:lnTo>
                  <a:lnTo>
                    <a:pt x="40" y="72"/>
                  </a:lnTo>
                  <a:lnTo>
                    <a:pt x="47" y="51"/>
                  </a:lnTo>
                  <a:lnTo>
                    <a:pt x="55" y="29"/>
                  </a:lnTo>
                  <a:lnTo>
                    <a:pt x="64" y="8"/>
                  </a:lnTo>
                  <a:lnTo>
                    <a:pt x="64" y="8"/>
                  </a:lnTo>
                  <a:lnTo>
                    <a:pt x="64" y="7"/>
                  </a:lnTo>
                  <a:lnTo>
                    <a:pt x="64" y="4"/>
                  </a:lnTo>
                  <a:lnTo>
                    <a:pt x="61" y="0"/>
                  </a:lnTo>
                  <a:lnTo>
                    <a:pt x="59" y="0"/>
                  </a:lnTo>
                  <a:lnTo>
                    <a:pt x="57" y="0"/>
                  </a:lnTo>
                  <a:lnTo>
                    <a:pt x="55" y="2"/>
                  </a:lnTo>
                  <a:lnTo>
                    <a:pt x="53" y="3"/>
                  </a:lnTo>
                  <a:lnTo>
                    <a:pt x="53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 sz="2400"/>
            </a:p>
          </p:txBody>
        </p:sp>
        <p:sp>
          <p:nvSpPr>
            <p:cNvPr id="199" name="Freeform 823"/>
            <p:cNvSpPr/>
            <p:nvPr/>
          </p:nvSpPr>
          <p:spPr bwMode="auto">
            <a:xfrm>
              <a:off x="4305301" y="3478213"/>
              <a:ext cx="9525" cy="25400"/>
            </a:xfrm>
            <a:custGeom>
              <a:cxnLst>
                <a:cxn ang="0">
                  <a:pos x="14" y="4"/>
                </a:cxn>
                <a:cxn ang="0">
                  <a:pos x="14" y="4"/>
                </a:cxn>
                <a:cxn ang="0">
                  <a:pos x="10" y="17"/>
                </a:cxn>
                <a:cxn ang="0">
                  <a:pos x="5" y="30"/>
                </a:cxn>
                <a:cxn ang="0">
                  <a:pos x="1" y="45"/>
                </a:cxn>
                <a:cxn ang="0">
                  <a:pos x="0" y="59"/>
                </a:cxn>
                <a:cxn ang="0">
                  <a:pos x="0" y="59"/>
                </a:cxn>
                <a:cxn ang="0">
                  <a:pos x="0" y="62"/>
                </a:cxn>
                <a:cxn ang="0">
                  <a:pos x="1" y="63"/>
                </a:cxn>
                <a:cxn ang="0">
                  <a:pos x="5" y="64"/>
                </a:cxn>
                <a:cxn ang="0">
                  <a:pos x="9" y="63"/>
                </a:cxn>
                <a:cxn ang="0">
                  <a:pos x="10" y="62"/>
                </a:cxn>
                <a:cxn ang="0">
                  <a:pos x="10" y="59"/>
                </a:cxn>
                <a:cxn ang="0">
                  <a:pos x="10" y="59"/>
                </a:cxn>
                <a:cxn ang="0">
                  <a:pos x="13" y="45"/>
                </a:cxn>
                <a:cxn ang="0">
                  <a:pos x="17" y="33"/>
                </a:cxn>
                <a:cxn ang="0">
                  <a:pos x="21" y="20"/>
                </a:cxn>
                <a:cxn ang="0">
                  <a:pos x="26" y="7"/>
                </a:cxn>
                <a:cxn ang="0">
                  <a:pos x="26" y="7"/>
                </a:cxn>
                <a:cxn ang="0">
                  <a:pos x="26" y="4"/>
                </a:cxn>
                <a:cxn ang="0">
                  <a:pos x="24" y="3"/>
                </a:cxn>
                <a:cxn ang="0">
                  <a:pos x="22" y="0"/>
                </a:cxn>
                <a:cxn ang="0">
                  <a:pos x="17" y="0"/>
                </a:cxn>
                <a:cxn ang="0">
                  <a:pos x="15" y="2"/>
                </a:cxn>
                <a:cxn ang="0">
                  <a:pos x="14" y="4"/>
                </a:cxn>
                <a:cxn ang="0">
                  <a:pos x="14" y="4"/>
                </a:cxn>
              </a:cxnLst>
              <a:rect b="b" l="0" r="r" t="0"/>
              <a:pathLst>
                <a:path h="64" w="26">
                  <a:moveTo>
                    <a:pt x="14" y="4"/>
                  </a:moveTo>
                  <a:lnTo>
                    <a:pt x="14" y="4"/>
                  </a:lnTo>
                  <a:lnTo>
                    <a:pt x="10" y="17"/>
                  </a:lnTo>
                  <a:lnTo>
                    <a:pt x="5" y="30"/>
                  </a:lnTo>
                  <a:lnTo>
                    <a:pt x="1" y="45"/>
                  </a:lnTo>
                  <a:lnTo>
                    <a:pt x="0" y="59"/>
                  </a:lnTo>
                  <a:lnTo>
                    <a:pt x="0" y="59"/>
                  </a:lnTo>
                  <a:lnTo>
                    <a:pt x="0" y="62"/>
                  </a:lnTo>
                  <a:lnTo>
                    <a:pt x="1" y="63"/>
                  </a:lnTo>
                  <a:lnTo>
                    <a:pt x="5" y="64"/>
                  </a:lnTo>
                  <a:lnTo>
                    <a:pt x="9" y="63"/>
                  </a:lnTo>
                  <a:lnTo>
                    <a:pt x="10" y="62"/>
                  </a:lnTo>
                  <a:lnTo>
                    <a:pt x="10" y="59"/>
                  </a:lnTo>
                  <a:lnTo>
                    <a:pt x="10" y="59"/>
                  </a:lnTo>
                  <a:lnTo>
                    <a:pt x="13" y="45"/>
                  </a:lnTo>
                  <a:lnTo>
                    <a:pt x="17" y="33"/>
                  </a:lnTo>
                  <a:lnTo>
                    <a:pt x="21" y="20"/>
                  </a:lnTo>
                  <a:lnTo>
                    <a:pt x="26" y="7"/>
                  </a:lnTo>
                  <a:lnTo>
                    <a:pt x="26" y="7"/>
                  </a:lnTo>
                  <a:lnTo>
                    <a:pt x="26" y="4"/>
                  </a:lnTo>
                  <a:lnTo>
                    <a:pt x="24" y="3"/>
                  </a:lnTo>
                  <a:lnTo>
                    <a:pt x="22" y="0"/>
                  </a:lnTo>
                  <a:lnTo>
                    <a:pt x="17" y="0"/>
                  </a:lnTo>
                  <a:lnTo>
                    <a:pt x="15" y="2"/>
                  </a:lnTo>
                  <a:lnTo>
                    <a:pt x="14" y="4"/>
                  </a:lnTo>
                  <a:lnTo>
                    <a:pt x="14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 sz="2400"/>
            </a:p>
          </p:txBody>
        </p:sp>
        <p:sp>
          <p:nvSpPr>
            <p:cNvPr id="200" name="Freeform 824"/>
            <p:cNvSpPr/>
            <p:nvPr/>
          </p:nvSpPr>
          <p:spPr bwMode="auto">
            <a:xfrm>
              <a:off x="4319588" y="3497263"/>
              <a:ext cx="9525" cy="31750"/>
            </a:xfrm>
            <a:custGeom>
              <a:cxnLst>
                <a:cxn ang="0">
                  <a:pos x="10" y="5"/>
                </a:cxn>
                <a:cxn ang="0">
                  <a:pos x="10" y="5"/>
                </a:cxn>
                <a:cxn ang="0">
                  <a:pos x="10" y="22"/>
                </a:cxn>
                <a:cxn ang="0">
                  <a:pos x="7" y="39"/>
                </a:cxn>
                <a:cxn ang="0">
                  <a:pos x="4" y="55"/>
                </a:cxn>
                <a:cxn ang="0">
                  <a:pos x="0" y="72"/>
                </a:cxn>
                <a:cxn ang="0">
                  <a:pos x="0" y="72"/>
                </a:cxn>
                <a:cxn ang="0">
                  <a:pos x="0" y="75"/>
                </a:cxn>
                <a:cxn ang="0">
                  <a:pos x="0" y="76"/>
                </a:cxn>
                <a:cxn ang="0">
                  <a:pos x="4" y="79"/>
                </a:cxn>
                <a:cxn ang="0">
                  <a:pos x="7" y="79"/>
                </a:cxn>
                <a:cxn ang="0">
                  <a:pos x="9" y="77"/>
                </a:cxn>
                <a:cxn ang="0">
                  <a:pos x="10" y="75"/>
                </a:cxn>
                <a:cxn ang="0">
                  <a:pos x="10" y="75"/>
                </a:cxn>
                <a:cxn ang="0">
                  <a:pos x="15" y="58"/>
                </a:cxn>
                <a:cxn ang="0">
                  <a:pos x="19" y="41"/>
                </a:cxn>
                <a:cxn ang="0">
                  <a:pos x="21" y="22"/>
                </a:cxn>
                <a:cxn ang="0">
                  <a:pos x="22" y="5"/>
                </a:cxn>
                <a:cxn ang="0">
                  <a:pos x="22" y="5"/>
                </a:cxn>
                <a:cxn ang="0">
                  <a:pos x="22" y="3"/>
                </a:cxn>
                <a:cxn ang="0">
                  <a:pos x="21" y="1"/>
                </a:cxn>
                <a:cxn ang="0">
                  <a:pos x="17" y="0"/>
                </a:cxn>
                <a:cxn ang="0">
                  <a:pos x="13" y="1"/>
                </a:cxn>
                <a:cxn ang="0">
                  <a:pos x="11" y="3"/>
                </a:cxn>
                <a:cxn ang="0">
                  <a:pos x="10" y="5"/>
                </a:cxn>
                <a:cxn ang="0">
                  <a:pos x="10" y="5"/>
                </a:cxn>
              </a:cxnLst>
              <a:rect b="b" l="0" r="r" t="0"/>
              <a:pathLst>
                <a:path h="79" w="22">
                  <a:moveTo>
                    <a:pt x="10" y="5"/>
                  </a:moveTo>
                  <a:lnTo>
                    <a:pt x="10" y="5"/>
                  </a:lnTo>
                  <a:lnTo>
                    <a:pt x="10" y="22"/>
                  </a:lnTo>
                  <a:lnTo>
                    <a:pt x="7" y="39"/>
                  </a:lnTo>
                  <a:lnTo>
                    <a:pt x="4" y="55"/>
                  </a:lnTo>
                  <a:lnTo>
                    <a:pt x="0" y="72"/>
                  </a:lnTo>
                  <a:lnTo>
                    <a:pt x="0" y="72"/>
                  </a:lnTo>
                  <a:lnTo>
                    <a:pt x="0" y="75"/>
                  </a:lnTo>
                  <a:lnTo>
                    <a:pt x="0" y="76"/>
                  </a:lnTo>
                  <a:lnTo>
                    <a:pt x="4" y="79"/>
                  </a:lnTo>
                  <a:lnTo>
                    <a:pt x="7" y="79"/>
                  </a:lnTo>
                  <a:lnTo>
                    <a:pt x="9" y="77"/>
                  </a:lnTo>
                  <a:lnTo>
                    <a:pt x="10" y="75"/>
                  </a:lnTo>
                  <a:lnTo>
                    <a:pt x="10" y="75"/>
                  </a:lnTo>
                  <a:lnTo>
                    <a:pt x="15" y="58"/>
                  </a:lnTo>
                  <a:lnTo>
                    <a:pt x="19" y="41"/>
                  </a:lnTo>
                  <a:lnTo>
                    <a:pt x="21" y="22"/>
                  </a:lnTo>
                  <a:lnTo>
                    <a:pt x="22" y="5"/>
                  </a:lnTo>
                  <a:lnTo>
                    <a:pt x="22" y="5"/>
                  </a:lnTo>
                  <a:lnTo>
                    <a:pt x="22" y="3"/>
                  </a:lnTo>
                  <a:lnTo>
                    <a:pt x="21" y="1"/>
                  </a:lnTo>
                  <a:lnTo>
                    <a:pt x="17" y="0"/>
                  </a:lnTo>
                  <a:lnTo>
                    <a:pt x="13" y="1"/>
                  </a:lnTo>
                  <a:lnTo>
                    <a:pt x="11" y="3"/>
                  </a:lnTo>
                  <a:lnTo>
                    <a:pt x="10" y="5"/>
                  </a:lnTo>
                  <a:lnTo>
                    <a:pt x="10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 sz="2400"/>
            </a:p>
          </p:txBody>
        </p:sp>
        <p:sp>
          <p:nvSpPr>
            <p:cNvPr id="201" name="Freeform 825"/>
            <p:cNvSpPr/>
            <p:nvPr/>
          </p:nvSpPr>
          <p:spPr bwMode="auto">
            <a:xfrm>
              <a:off x="4338638" y="3503613"/>
              <a:ext cx="7938" cy="31750"/>
            </a:xfrm>
            <a:custGeom>
              <a:cxnLst>
                <a:cxn ang="0">
                  <a:pos x="11" y="6"/>
                </a:cxn>
                <a:cxn ang="0">
                  <a:pos x="11" y="6"/>
                </a:cxn>
                <a:cxn ang="0">
                  <a:pos x="10" y="24"/>
                </a:cxn>
                <a:cxn ang="0">
                  <a:pos x="6" y="41"/>
                </a:cxn>
                <a:cxn ang="0">
                  <a:pos x="2" y="58"/>
                </a:cxn>
                <a:cxn ang="0">
                  <a:pos x="0" y="75"/>
                </a:cxn>
                <a:cxn ang="0">
                  <a:pos x="0" y="75"/>
                </a:cxn>
                <a:cxn ang="0">
                  <a:pos x="0" y="78"/>
                </a:cxn>
                <a:cxn ang="0">
                  <a:pos x="2" y="79"/>
                </a:cxn>
                <a:cxn ang="0">
                  <a:pos x="6" y="80"/>
                </a:cxn>
                <a:cxn ang="0">
                  <a:pos x="10" y="79"/>
                </a:cxn>
                <a:cxn ang="0">
                  <a:pos x="11" y="78"/>
                </a:cxn>
                <a:cxn ang="0">
                  <a:pos x="11" y="75"/>
                </a:cxn>
                <a:cxn ang="0">
                  <a:pos x="11" y="75"/>
                </a:cxn>
                <a:cxn ang="0">
                  <a:pos x="13" y="58"/>
                </a:cxn>
                <a:cxn ang="0">
                  <a:pos x="17" y="41"/>
                </a:cxn>
                <a:cxn ang="0">
                  <a:pos x="20" y="24"/>
                </a:cxn>
                <a:cxn ang="0">
                  <a:pos x="23" y="6"/>
                </a:cxn>
                <a:cxn ang="0">
                  <a:pos x="23" y="6"/>
                </a:cxn>
                <a:cxn ang="0">
                  <a:pos x="23" y="4"/>
                </a:cxn>
                <a:cxn ang="0">
                  <a:pos x="21" y="2"/>
                </a:cxn>
                <a:cxn ang="0">
                  <a:pos x="17" y="0"/>
                </a:cxn>
                <a:cxn ang="0">
                  <a:pos x="13" y="2"/>
                </a:cxn>
                <a:cxn ang="0">
                  <a:pos x="12" y="4"/>
                </a:cxn>
                <a:cxn ang="0">
                  <a:pos x="11" y="6"/>
                </a:cxn>
                <a:cxn ang="0">
                  <a:pos x="11" y="6"/>
                </a:cxn>
              </a:cxnLst>
              <a:rect b="b" l="0" r="r" t="0"/>
              <a:pathLst>
                <a:path h="80" w="23">
                  <a:moveTo>
                    <a:pt x="11" y="6"/>
                  </a:moveTo>
                  <a:lnTo>
                    <a:pt x="11" y="6"/>
                  </a:lnTo>
                  <a:lnTo>
                    <a:pt x="10" y="24"/>
                  </a:lnTo>
                  <a:lnTo>
                    <a:pt x="6" y="41"/>
                  </a:lnTo>
                  <a:lnTo>
                    <a:pt x="2" y="58"/>
                  </a:lnTo>
                  <a:lnTo>
                    <a:pt x="0" y="75"/>
                  </a:lnTo>
                  <a:lnTo>
                    <a:pt x="0" y="75"/>
                  </a:lnTo>
                  <a:lnTo>
                    <a:pt x="0" y="78"/>
                  </a:lnTo>
                  <a:lnTo>
                    <a:pt x="2" y="79"/>
                  </a:lnTo>
                  <a:lnTo>
                    <a:pt x="6" y="80"/>
                  </a:lnTo>
                  <a:lnTo>
                    <a:pt x="10" y="79"/>
                  </a:lnTo>
                  <a:lnTo>
                    <a:pt x="11" y="78"/>
                  </a:lnTo>
                  <a:lnTo>
                    <a:pt x="11" y="75"/>
                  </a:lnTo>
                  <a:lnTo>
                    <a:pt x="11" y="75"/>
                  </a:lnTo>
                  <a:lnTo>
                    <a:pt x="13" y="58"/>
                  </a:lnTo>
                  <a:lnTo>
                    <a:pt x="17" y="41"/>
                  </a:lnTo>
                  <a:lnTo>
                    <a:pt x="20" y="24"/>
                  </a:lnTo>
                  <a:lnTo>
                    <a:pt x="23" y="6"/>
                  </a:lnTo>
                  <a:lnTo>
                    <a:pt x="23" y="6"/>
                  </a:lnTo>
                  <a:lnTo>
                    <a:pt x="23" y="4"/>
                  </a:lnTo>
                  <a:lnTo>
                    <a:pt x="21" y="2"/>
                  </a:lnTo>
                  <a:lnTo>
                    <a:pt x="17" y="0"/>
                  </a:lnTo>
                  <a:lnTo>
                    <a:pt x="13" y="2"/>
                  </a:lnTo>
                  <a:lnTo>
                    <a:pt x="12" y="4"/>
                  </a:lnTo>
                  <a:lnTo>
                    <a:pt x="11" y="6"/>
                  </a:lnTo>
                  <a:lnTo>
                    <a:pt x="11" y="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 sz="2400"/>
            </a:p>
          </p:txBody>
        </p:sp>
        <p:sp>
          <p:nvSpPr>
            <p:cNvPr id="202" name="Freeform 826"/>
            <p:cNvSpPr/>
            <p:nvPr/>
          </p:nvSpPr>
          <p:spPr bwMode="auto">
            <a:xfrm>
              <a:off x="4364038" y="3490913"/>
              <a:ext cx="4763" cy="22225"/>
            </a:xfrm>
            <a:custGeom>
              <a:cxnLst>
                <a:cxn ang="0">
                  <a:pos x="0" y="6"/>
                </a:cxn>
                <a:cxn ang="0">
                  <a:pos x="0" y="51"/>
                </a:cxn>
                <a:cxn ang="0">
                  <a:pos x="0" y="51"/>
                </a:cxn>
                <a:cxn ang="0">
                  <a:pos x="0" y="54"/>
                </a:cxn>
                <a:cxn ang="0">
                  <a:pos x="2" y="55"/>
                </a:cxn>
                <a:cxn ang="0">
                  <a:pos x="6" y="57"/>
                </a:cxn>
                <a:cxn ang="0">
                  <a:pos x="10" y="55"/>
                </a:cxn>
                <a:cxn ang="0">
                  <a:pos x="11" y="54"/>
                </a:cxn>
                <a:cxn ang="0">
                  <a:pos x="12" y="51"/>
                </a:cxn>
                <a:cxn ang="0">
                  <a:pos x="12" y="6"/>
                </a:cxn>
                <a:cxn ang="0">
                  <a:pos x="12" y="6"/>
                </a:cxn>
                <a:cxn ang="0">
                  <a:pos x="11" y="3"/>
                </a:cxn>
                <a:cxn ang="0">
                  <a:pos x="10" y="2"/>
                </a:cxn>
                <a:cxn ang="0">
                  <a:pos x="6" y="0"/>
                </a:cxn>
                <a:cxn ang="0">
                  <a:pos x="2" y="2"/>
                </a:cxn>
                <a:cxn ang="0">
                  <a:pos x="0" y="3"/>
                </a:cxn>
                <a:cxn ang="0">
                  <a:pos x="0" y="6"/>
                </a:cxn>
                <a:cxn ang="0">
                  <a:pos x="0" y="6"/>
                </a:cxn>
              </a:cxnLst>
              <a:rect b="b" l="0" r="r" t="0"/>
              <a:pathLst>
                <a:path h="57" w="12">
                  <a:moveTo>
                    <a:pt x="0" y="6"/>
                  </a:moveTo>
                  <a:lnTo>
                    <a:pt x="0" y="51"/>
                  </a:lnTo>
                  <a:lnTo>
                    <a:pt x="0" y="51"/>
                  </a:lnTo>
                  <a:lnTo>
                    <a:pt x="0" y="54"/>
                  </a:lnTo>
                  <a:lnTo>
                    <a:pt x="2" y="55"/>
                  </a:lnTo>
                  <a:lnTo>
                    <a:pt x="6" y="57"/>
                  </a:lnTo>
                  <a:lnTo>
                    <a:pt x="10" y="55"/>
                  </a:lnTo>
                  <a:lnTo>
                    <a:pt x="11" y="54"/>
                  </a:lnTo>
                  <a:lnTo>
                    <a:pt x="12" y="51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1" y="3"/>
                  </a:lnTo>
                  <a:lnTo>
                    <a:pt x="10" y="2"/>
                  </a:lnTo>
                  <a:lnTo>
                    <a:pt x="6" y="0"/>
                  </a:lnTo>
                  <a:lnTo>
                    <a:pt x="2" y="2"/>
                  </a:lnTo>
                  <a:lnTo>
                    <a:pt x="0" y="3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 sz="2400"/>
            </a:p>
          </p:txBody>
        </p:sp>
        <p:sp>
          <p:nvSpPr>
            <p:cNvPr id="203" name="Freeform 827"/>
            <p:cNvSpPr/>
            <p:nvPr/>
          </p:nvSpPr>
          <p:spPr bwMode="auto">
            <a:xfrm>
              <a:off x="4368801" y="3552826"/>
              <a:ext cx="6350" cy="28575"/>
            </a:xfrm>
            <a:custGeom>
              <a:cxnLst>
                <a:cxn ang="0">
                  <a:pos x="8" y="5"/>
                </a:cxn>
                <a:cxn ang="0">
                  <a:pos x="8" y="5"/>
                </a:cxn>
                <a:cxn ang="0">
                  <a:pos x="7" y="21"/>
                </a:cxn>
                <a:cxn ang="0">
                  <a:pos x="4" y="37"/>
                </a:cxn>
                <a:cxn ang="0">
                  <a:pos x="2" y="51"/>
                </a:cxn>
                <a:cxn ang="0">
                  <a:pos x="0" y="67"/>
                </a:cxn>
                <a:cxn ang="0">
                  <a:pos x="0" y="67"/>
                </a:cxn>
                <a:cxn ang="0">
                  <a:pos x="0" y="69"/>
                </a:cxn>
                <a:cxn ang="0">
                  <a:pos x="2" y="71"/>
                </a:cxn>
                <a:cxn ang="0">
                  <a:pos x="5" y="72"/>
                </a:cxn>
                <a:cxn ang="0">
                  <a:pos x="9" y="71"/>
                </a:cxn>
                <a:cxn ang="0">
                  <a:pos x="11" y="69"/>
                </a:cxn>
                <a:cxn ang="0">
                  <a:pos x="11" y="67"/>
                </a:cxn>
                <a:cxn ang="0">
                  <a:pos x="11" y="67"/>
                </a:cxn>
                <a:cxn ang="0">
                  <a:pos x="12" y="51"/>
                </a:cxn>
                <a:cxn ang="0">
                  <a:pos x="15" y="37"/>
                </a:cxn>
                <a:cxn ang="0">
                  <a:pos x="17" y="21"/>
                </a:cxn>
                <a:cxn ang="0">
                  <a:pos x="19" y="5"/>
                </a:cxn>
                <a:cxn ang="0">
                  <a:pos x="19" y="5"/>
                </a:cxn>
                <a:cxn ang="0">
                  <a:pos x="19" y="4"/>
                </a:cxn>
                <a:cxn ang="0">
                  <a:pos x="17" y="1"/>
                </a:cxn>
                <a:cxn ang="0">
                  <a:pos x="13" y="0"/>
                </a:cxn>
                <a:cxn ang="0">
                  <a:pos x="9" y="1"/>
                </a:cxn>
                <a:cxn ang="0">
                  <a:pos x="8" y="4"/>
                </a:cxn>
                <a:cxn ang="0">
                  <a:pos x="8" y="5"/>
                </a:cxn>
                <a:cxn ang="0">
                  <a:pos x="8" y="5"/>
                </a:cxn>
              </a:cxnLst>
              <a:rect b="b" l="0" r="r" t="0"/>
              <a:pathLst>
                <a:path h="72" w="19">
                  <a:moveTo>
                    <a:pt x="8" y="5"/>
                  </a:moveTo>
                  <a:lnTo>
                    <a:pt x="8" y="5"/>
                  </a:lnTo>
                  <a:lnTo>
                    <a:pt x="7" y="21"/>
                  </a:lnTo>
                  <a:lnTo>
                    <a:pt x="4" y="37"/>
                  </a:lnTo>
                  <a:lnTo>
                    <a:pt x="2" y="51"/>
                  </a:lnTo>
                  <a:lnTo>
                    <a:pt x="0" y="67"/>
                  </a:lnTo>
                  <a:lnTo>
                    <a:pt x="0" y="67"/>
                  </a:lnTo>
                  <a:lnTo>
                    <a:pt x="0" y="69"/>
                  </a:lnTo>
                  <a:lnTo>
                    <a:pt x="2" y="71"/>
                  </a:lnTo>
                  <a:lnTo>
                    <a:pt x="5" y="72"/>
                  </a:lnTo>
                  <a:lnTo>
                    <a:pt x="9" y="71"/>
                  </a:lnTo>
                  <a:lnTo>
                    <a:pt x="11" y="69"/>
                  </a:lnTo>
                  <a:lnTo>
                    <a:pt x="11" y="67"/>
                  </a:lnTo>
                  <a:lnTo>
                    <a:pt x="11" y="67"/>
                  </a:lnTo>
                  <a:lnTo>
                    <a:pt x="12" y="51"/>
                  </a:lnTo>
                  <a:lnTo>
                    <a:pt x="15" y="37"/>
                  </a:lnTo>
                  <a:lnTo>
                    <a:pt x="17" y="21"/>
                  </a:lnTo>
                  <a:lnTo>
                    <a:pt x="19" y="5"/>
                  </a:lnTo>
                  <a:lnTo>
                    <a:pt x="19" y="5"/>
                  </a:lnTo>
                  <a:lnTo>
                    <a:pt x="19" y="4"/>
                  </a:lnTo>
                  <a:lnTo>
                    <a:pt x="17" y="1"/>
                  </a:lnTo>
                  <a:lnTo>
                    <a:pt x="13" y="0"/>
                  </a:lnTo>
                  <a:lnTo>
                    <a:pt x="9" y="1"/>
                  </a:lnTo>
                  <a:lnTo>
                    <a:pt x="8" y="4"/>
                  </a:lnTo>
                  <a:lnTo>
                    <a:pt x="8" y="5"/>
                  </a:lnTo>
                  <a:lnTo>
                    <a:pt x="8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 sz="2400"/>
            </a:p>
          </p:txBody>
        </p:sp>
        <p:sp>
          <p:nvSpPr>
            <p:cNvPr id="204" name="Freeform 828"/>
            <p:cNvSpPr/>
            <p:nvPr/>
          </p:nvSpPr>
          <p:spPr bwMode="auto">
            <a:xfrm>
              <a:off x="4384676" y="3568701"/>
              <a:ext cx="7938" cy="31750"/>
            </a:xfrm>
            <a:custGeom>
              <a:cxnLst>
                <a:cxn ang="0">
                  <a:pos x="9" y="6"/>
                </a:cxn>
                <a:cxn ang="0">
                  <a:pos x="9" y="6"/>
                </a:cxn>
                <a:cxn ang="0">
                  <a:pos x="6" y="13"/>
                </a:cxn>
                <a:cxn ang="0">
                  <a:pos x="5" y="21"/>
                </a:cxn>
                <a:cxn ang="0">
                  <a:pos x="2" y="29"/>
                </a:cxn>
                <a:cxn ang="0">
                  <a:pos x="1" y="37"/>
                </a:cxn>
                <a:cxn ang="0">
                  <a:pos x="1" y="37"/>
                </a:cxn>
                <a:cxn ang="0">
                  <a:pos x="0" y="55"/>
                </a:cxn>
                <a:cxn ang="0">
                  <a:pos x="1" y="74"/>
                </a:cxn>
                <a:cxn ang="0">
                  <a:pos x="1" y="74"/>
                </a:cxn>
                <a:cxn ang="0">
                  <a:pos x="1" y="77"/>
                </a:cxn>
                <a:cxn ang="0">
                  <a:pos x="2" y="78"/>
                </a:cxn>
                <a:cxn ang="0">
                  <a:pos x="6" y="80"/>
                </a:cxn>
                <a:cxn ang="0">
                  <a:pos x="10" y="78"/>
                </a:cxn>
                <a:cxn ang="0">
                  <a:pos x="12" y="77"/>
                </a:cxn>
                <a:cxn ang="0">
                  <a:pos x="12" y="74"/>
                </a:cxn>
                <a:cxn ang="0">
                  <a:pos x="12" y="40"/>
                </a:cxn>
                <a:cxn ang="0">
                  <a:pos x="12" y="40"/>
                </a:cxn>
                <a:cxn ang="0">
                  <a:pos x="13" y="31"/>
                </a:cxn>
                <a:cxn ang="0">
                  <a:pos x="15" y="23"/>
                </a:cxn>
                <a:cxn ang="0">
                  <a:pos x="18" y="14"/>
                </a:cxn>
                <a:cxn ang="0">
                  <a:pos x="19" y="6"/>
                </a:cxn>
                <a:cxn ang="0">
                  <a:pos x="19" y="6"/>
                </a:cxn>
                <a:cxn ang="0">
                  <a:pos x="19" y="4"/>
                </a:cxn>
                <a:cxn ang="0">
                  <a:pos x="18" y="1"/>
                </a:cxn>
                <a:cxn ang="0">
                  <a:pos x="17" y="1"/>
                </a:cxn>
                <a:cxn ang="0">
                  <a:pos x="14" y="0"/>
                </a:cxn>
                <a:cxn ang="0">
                  <a:pos x="10" y="1"/>
                </a:cxn>
                <a:cxn ang="0">
                  <a:pos x="9" y="4"/>
                </a:cxn>
                <a:cxn ang="0">
                  <a:pos x="9" y="6"/>
                </a:cxn>
                <a:cxn ang="0">
                  <a:pos x="9" y="6"/>
                </a:cxn>
              </a:cxnLst>
              <a:rect b="b" l="0" r="r" t="0"/>
              <a:pathLst>
                <a:path h="80" w="19">
                  <a:moveTo>
                    <a:pt x="9" y="6"/>
                  </a:moveTo>
                  <a:lnTo>
                    <a:pt x="9" y="6"/>
                  </a:lnTo>
                  <a:lnTo>
                    <a:pt x="6" y="13"/>
                  </a:lnTo>
                  <a:lnTo>
                    <a:pt x="5" y="21"/>
                  </a:lnTo>
                  <a:lnTo>
                    <a:pt x="2" y="29"/>
                  </a:lnTo>
                  <a:lnTo>
                    <a:pt x="1" y="37"/>
                  </a:lnTo>
                  <a:lnTo>
                    <a:pt x="1" y="37"/>
                  </a:lnTo>
                  <a:lnTo>
                    <a:pt x="0" y="55"/>
                  </a:lnTo>
                  <a:lnTo>
                    <a:pt x="1" y="74"/>
                  </a:lnTo>
                  <a:lnTo>
                    <a:pt x="1" y="74"/>
                  </a:lnTo>
                  <a:lnTo>
                    <a:pt x="1" y="77"/>
                  </a:lnTo>
                  <a:lnTo>
                    <a:pt x="2" y="78"/>
                  </a:lnTo>
                  <a:lnTo>
                    <a:pt x="6" y="80"/>
                  </a:lnTo>
                  <a:lnTo>
                    <a:pt x="10" y="78"/>
                  </a:lnTo>
                  <a:lnTo>
                    <a:pt x="12" y="77"/>
                  </a:lnTo>
                  <a:lnTo>
                    <a:pt x="12" y="74"/>
                  </a:lnTo>
                  <a:lnTo>
                    <a:pt x="12" y="40"/>
                  </a:lnTo>
                  <a:lnTo>
                    <a:pt x="12" y="40"/>
                  </a:lnTo>
                  <a:lnTo>
                    <a:pt x="13" y="31"/>
                  </a:lnTo>
                  <a:lnTo>
                    <a:pt x="15" y="23"/>
                  </a:lnTo>
                  <a:lnTo>
                    <a:pt x="18" y="14"/>
                  </a:lnTo>
                  <a:lnTo>
                    <a:pt x="19" y="6"/>
                  </a:lnTo>
                  <a:lnTo>
                    <a:pt x="19" y="6"/>
                  </a:lnTo>
                  <a:lnTo>
                    <a:pt x="19" y="4"/>
                  </a:lnTo>
                  <a:lnTo>
                    <a:pt x="18" y="1"/>
                  </a:lnTo>
                  <a:lnTo>
                    <a:pt x="17" y="1"/>
                  </a:lnTo>
                  <a:lnTo>
                    <a:pt x="14" y="0"/>
                  </a:lnTo>
                  <a:lnTo>
                    <a:pt x="10" y="1"/>
                  </a:lnTo>
                  <a:lnTo>
                    <a:pt x="9" y="4"/>
                  </a:lnTo>
                  <a:lnTo>
                    <a:pt x="9" y="6"/>
                  </a:lnTo>
                  <a:lnTo>
                    <a:pt x="9" y="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 sz="2400"/>
            </a:p>
          </p:txBody>
        </p:sp>
        <p:sp>
          <p:nvSpPr>
            <p:cNvPr id="205" name="Freeform 829"/>
            <p:cNvSpPr/>
            <p:nvPr/>
          </p:nvSpPr>
          <p:spPr bwMode="auto">
            <a:xfrm>
              <a:off x="4400551" y="3581401"/>
              <a:ext cx="4763" cy="22225"/>
            </a:xfrm>
            <a:custGeom>
              <a:cxnLst>
                <a:cxn ang="0">
                  <a:pos x="0" y="6"/>
                </a:cxn>
                <a:cxn ang="0">
                  <a:pos x="0" y="48"/>
                </a:cxn>
                <a:cxn ang="0">
                  <a:pos x="0" y="48"/>
                </a:cxn>
                <a:cxn ang="0">
                  <a:pos x="0" y="51"/>
                </a:cxn>
                <a:cxn ang="0">
                  <a:pos x="1" y="52"/>
                </a:cxn>
                <a:cxn ang="0">
                  <a:pos x="5" y="54"/>
                </a:cxn>
                <a:cxn ang="0">
                  <a:pos x="9" y="52"/>
                </a:cxn>
                <a:cxn ang="0">
                  <a:pos x="10" y="51"/>
                </a:cxn>
                <a:cxn ang="0">
                  <a:pos x="12" y="48"/>
                </a:cxn>
                <a:cxn ang="0">
                  <a:pos x="12" y="6"/>
                </a:cxn>
                <a:cxn ang="0">
                  <a:pos x="12" y="6"/>
                </a:cxn>
                <a:cxn ang="0">
                  <a:pos x="10" y="4"/>
                </a:cxn>
                <a:cxn ang="0">
                  <a:pos x="9" y="3"/>
                </a:cxn>
                <a:cxn ang="0">
                  <a:pos x="5" y="0"/>
                </a:cxn>
                <a:cxn ang="0">
                  <a:pos x="1" y="3"/>
                </a:cxn>
                <a:cxn ang="0">
                  <a:pos x="0" y="4"/>
                </a:cxn>
                <a:cxn ang="0">
                  <a:pos x="0" y="6"/>
                </a:cxn>
                <a:cxn ang="0">
                  <a:pos x="0" y="6"/>
                </a:cxn>
              </a:cxnLst>
              <a:rect b="b" l="0" r="r" t="0"/>
              <a:pathLst>
                <a:path h="54" w="12">
                  <a:moveTo>
                    <a:pt x="0" y="6"/>
                  </a:moveTo>
                  <a:lnTo>
                    <a:pt x="0" y="48"/>
                  </a:lnTo>
                  <a:lnTo>
                    <a:pt x="0" y="48"/>
                  </a:lnTo>
                  <a:lnTo>
                    <a:pt x="0" y="51"/>
                  </a:lnTo>
                  <a:lnTo>
                    <a:pt x="1" y="52"/>
                  </a:lnTo>
                  <a:lnTo>
                    <a:pt x="5" y="54"/>
                  </a:lnTo>
                  <a:lnTo>
                    <a:pt x="9" y="52"/>
                  </a:lnTo>
                  <a:lnTo>
                    <a:pt x="10" y="51"/>
                  </a:lnTo>
                  <a:lnTo>
                    <a:pt x="12" y="48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0" y="4"/>
                  </a:lnTo>
                  <a:lnTo>
                    <a:pt x="9" y="3"/>
                  </a:lnTo>
                  <a:lnTo>
                    <a:pt x="5" y="0"/>
                  </a:lnTo>
                  <a:lnTo>
                    <a:pt x="1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 sz="2400"/>
            </a:p>
          </p:txBody>
        </p:sp>
        <p:sp>
          <p:nvSpPr>
            <p:cNvPr id="206" name="Freeform 830"/>
            <p:cNvSpPr/>
            <p:nvPr/>
          </p:nvSpPr>
          <p:spPr bwMode="auto">
            <a:xfrm>
              <a:off x="4422776" y="3571876"/>
              <a:ext cx="4763" cy="14288"/>
            </a:xfrm>
            <a:custGeom>
              <a:cxnLst>
                <a:cxn ang="0">
                  <a:pos x="0" y="5"/>
                </a:cxn>
                <a:cxn ang="0">
                  <a:pos x="0" y="32"/>
                </a:cxn>
                <a:cxn ang="0">
                  <a:pos x="0" y="32"/>
                </a:cxn>
                <a:cxn ang="0">
                  <a:pos x="2" y="35"/>
                </a:cxn>
                <a:cxn ang="0">
                  <a:pos x="3" y="36"/>
                </a:cxn>
                <a:cxn ang="0">
                  <a:pos x="7" y="38"/>
                </a:cxn>
                <a:cxn ang="0">
                  <a:pos x="11" y="36"/>
                </a:cxn>
                <a:cxn ang="0">
                  <a:pos x="12" y="35"/>
                </a:cxn>
                <a:cxn ang="0">
                  <a:pos x="12" y="32"/>
                </a:cxn>
                <a:cxn ang="0">
                  <a:pos x="12" y="5"/>
                </a:cxn>
                <a:cxn ang="0">
                  <a:pos x="12" y="5"/>
                </a:cxn>
                <a:cxn ang="0">
                  <a:pos x="12" y="2"/>
                </a:cxn>
                <a:cxn ang="0">
                  <a:pos x="11" y="1"/>
                </a:cxn>
                <a:cxn ang="0">
                  <a:pos x="7" y="0"/>
                </a:cxn>
                <a:cxn ang="0">
                  <a:pos x="3" y="1"/>
                </a:cxn>
                <a:cxn ang="0">
                  <a:pos x="2" y="2"/>
                </a:cxn>
                <a:cxn ang="0">
                  <a:pos x="0" y="5"/>
                </a:cxn>
                <a:cxn ang="0">
                  <a:pos x="0" y="5"/>
                </a:cxn>
              </a:cxnLst>
              <a:rect b="b" l="0" r="r" t="0"/>
              <a:pathLst>
                <a:path h="38" w="12">
                  <a:moveTo>
                    <a:pt x="0" y="5"/>
                  </a:moveTo>
                  <a:lnTo>
                    <a:pt x="0" y="32"/>
                  </a:lnTo>
                  <a:lnTo>
                    <a:pt x="0" y="32"/>
                  </a:lnTo>
                  <a:lnTo>
                    <a:pt x="2" y="35"/>
                  </a:lnTo>
                  <a:lnTo>
                    <a:pt x="3" y="36"/>
                  </a:lnTo>
                  <a:lnTo>
                    <a:pt x="7" y="38"/>
                  </a:lnTo>
                  <a:lnTo>
                    <a:pt x="11" y="36"/>
                  </a:lnTo>
                  <a:lnTo>
                    <a:pt x="12" y="35"/>
                  </a:lnTo>
                  <a:lnTo>
                    <a:pt x="12" y="32"/>
                  </a:lnTo>
                  <a:lnTo>
                    <a:pt x="12" y="5"/>
                  </a:lnTo>
                  <a:lnTo>
                    <a:pt x="12" y="5"/>
                  </a:lnTo>
                  <a:lnTo>
                    <a:pt x="12" y="2"/>
                  </a:lnTo>
                  <a:lnTo>
                    <a:pt x="11" y="1"/>
                  </a:lnTo>
                  <a:lnTo>
                    <a:pt x="7" y="0"/>
                  </a:lnTo>
                  <a:lnTo>
                    <a:pt x="3" y="1"/>
                  </a:lnTo>
                  <a:lnTo>
                    <a:pt x="2" y="2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 sz="2400"/>
            </a:p>
          </p:txBody>
        </p:sp>
        <p:sp>
          <p:nvSpPr>
            <p:cNvPr id="207" name="Freeform 831"/>
            <p:cNvSpPr/>
            <p:nvPr/>
          </p:nvSpPr>
          <p:spPr bwMode="auto">
            <a:xfrm>
              <a:off x="4430713" y="3629026"/>
              <a:ext cx="11113" cy="23813"/>
            </a:xfrm>
            <a:custGeom>
              <a:cxnLst>
                <a:cxn ang="0">
                  <a:pos x="16" y="3"/>
                </a:cxn>
                <a:cxn ang="0">
                  <a:pos x="16" y="3"/>
                </a:cxn>
                <a:cxn ang="0">
                  <a:pos x="9" y="14"/>
                </a:cxn>
                <a:cxn ang="0">
                  <a:pos x="4" y="27"/>
                </a:cxn>
                <a:cxn ang="0">
                  <a:pos x="1" y="40"/>
                </a:cxn>
                <a:cxn ang="0">
                  <a:pos x="0" y="55"/>
                </a:cxn>
                <a:cxn ang="0">
                  <a:pos x="0" y="55"/>
                </a:cxn>
                <a:cxn ang="0">
                  <a:pos x="0" y="57"/>
                </a:cxn>
                <a:cxn ang="0">
                  <a:pos x="1" y="59"/>
                </a:cxn>
                <a:cxn ang="0">
                  <a:pos x="5" y="60"/>
                </a:cxn>
                <a:cxn ang="0">
                  <a:pos x="9" y="59"/>
                </a:cxn>
                <a:cxn ang="0">
                  <a:pos x="10" y="57"/>
                </a:cxn>
                <a:cxn ang="0">
                  <a:pos x="12" y="55"/>
                </a:cxn>
                <a:cxn ang="0">
                  <a:pos x="12" y="55"/>
                </a:cxn>
                <a:cxn ang="0">
                  <a:pos x="12" y="42"/>
                </a:cxn>
                <a:cxn ang="0">
                  <a:pos x="14" y="30"/>
                </a:cxn>
                <a:cxn ang="0">
                  <a:pos x="20" y="18"/>
                </a:cxn>
                <a:cxn ang="0">
                  <a:pos x="26" y="8"/>
                </a:cxn>
                <a:cxn ang="0">
                  <a:pos x="26" y="8"/>
                </a:cxn>
                <a:cxn ang="0">
                  <a:pos x="27" y="5"/>
                </a:cxn>
                <a:cxn ang="0">
                  <a:pos x="26" y="4"/>
                </a:cxn>
                <a:cxn ang="0">
                  <a:pos x="26" y="3"/>
                </a:cxn>
                <a:cxn ang="0">
                  <a:pos x="23" y="0"/>
                </a:cxn>
                <a:cxn ang="0">
                  <a:pos x="20" y="0"/>
                </a:cxn>
                <a:cxn ang="0">
                  <a:pos x="18" y="0"/>
                </a:cxn>
                <a:cxn ang="0">
                  <a:pos x="16" y="3"/>
                </a:cxn>
                <a:cxn ang="0">
                  <a:pos x="16" y="3"/>
                </a:cxn>
              </a:cxnLst>
              <a:rect b="b" l="0" r="r" t="0"/>
              <a:pathLst>
                <a:path h="60" w="27">
                  <a:moveTo>
                    <a:pt x="16" y="3"/>
                  </a:moveTo>
                  <a:lnTo>
                    <a:pt x="16" y="3"/>
                  </a:lnTo>
                  <a:lnTo>
                    <a:pt x="9" y="14"/>
                  </a:lnTo>
                  <a:lnTo>
                    <a:pt x="4" y="27"/>
                  </a:lnTo>
                  <a:lnTo>
                    <a:pt x="1" y="40"/>
                  </a:lnTo>
                  <a:lnTo>
                    <a:pt x="0" y="55"/>
                  </a:lnTo>
                  <a:lnTo>
                    <a:pt x="0" y="55"/>
                  </a:lnTo>
                  <a:lnTo>
                    <a:pt x="0" y="57"/>
                  </a:lnTo>
                  <a:lnTo>
                    <a:pt x="1" y="59"/>
                  </a:lnTo>
                  <a:lnTo>
                    <a:pt x="5" y="60"/>
                  </a:lnTo>
                  <a:lnTo>
                    <a:pt x="9" y="59"/>
                  </a:lnTo>
                  <a:lnTo>
                    <a:pt x="10" y="57"/>
                  </a:lnTo>
                  <a:lnTo>
                    <a:pt x="12" y="55"/>
                  </a:lnTo>
                  <a:lnTo>
                    <a:pt x="12" y="55"/>
                  </a:lnTo>
                  <a:lnTo>
                    <a:pt x="12" y="42"/>
                  </a:lnTo>
                  <a:lnTo>
                    <a:pt x="14" y="30"/>
                  </a:lnTo>
                  <a:lnTo>
                    <a:pt x="20" y="18"/>
                  </a:lnTo>
                  <a:lnTo>
                    <a:pt x="26" y="8"/>
                  </a:lnTo>
                  <a:lnTo>
                    <a:pt x="26" y="8"/>
                  </a:lnTo>
                  <a:lnTo>
                    <a:pt x="27" y="5"/>
                  </a:lnTo>
                  <a:lnTo>
                    <a:pt x="26" y="4"/>
                  </a:lnTo>
                  <a:lnTo>
                    <a:pt x="26" y="3"/>
                  </a:lnTo>
                  <a:lnTo>
                    <a:pt x="23" y="0"/>
                  </a:lnTo>
                  <a:lnTo>
                    <a:pt x="20" y="0"/>
                  </a:lnTo>
                  <a:lnTo>
                    <a:pt x="18" y="0"/>
                  </a:lnTo>
                  <a:lnTo>
                    <a:pt x="16" y="3"/>
                  </a:lnTo>
                  <a:lnTo>
                    <a:pt x="16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 sz="2400"/>
            </a:p>
          </p:txBody>
        </p:sp>
        <p:sp>
          <p:nvSpPr>
            <p:cNvPr id="208" name="Freeform 832"/>
            <p:cNvSpPr/>
            <p:nvPr/>
          </p:nvSpPr>
          <p:spPr bwMode="auto">
            <a:xfrm>
              <a:off x="4441826" y="3636963"/>
              <a:ext cx="11113" cy="25400"/>
            </a:xfrm>
            <a:custGeom>
              <a:cxnLst>
                <a:cxn ang="0">
                  <a:pos x="16" y="4"/>
                </a:cxn>
                <a:cxn ang="0">
                  <a:pos x="16" y="4"/>
                </a:cxn>
                <a:cxn ang="0">
                  <a:pos x="12" y="19"/>
                </a:cxn>
                <a:cxn ang="0">
                  <a:pos x="7" y="32"/>
                </a:cxn>
                <a:cxn ang="0">
                  <a:pos x="3" y="45"/>
                </a:cxn>
                <a:cxn ang="0">
                  <a:pos x="1" y="53"/>
                </a:cxn>
                <a:cxn ang="0">
                  <a:pos x="0" y="59"/>
                </a:cxn>
                <a:cxn ang="0">
                  <a:pos x="0" y="59"/>
                </a:cxn>
                <a:cxn ang="0">
                  <a:pos x="1" y="62"/>
                </a:cxn>
                <a:cxn ang="0">
                  <a:pos x="3" y="63"/>
                </a:cxn>
                <a:cxn ang="0">
                  <a:pos x="7" y="64"/>
                </a:cxn>
                <a:cxn ang="0">
                  <a:pos x="10" y="63"/>
                </a:cxn>
                <a:cxn ang="0">
                  <a:pos x="12" y="62"/>
                </a:cxn>
                <a:cxn ang="0">
                  <a:pos x="12" y="59"/>
                </a:cxn>
                <a:cxn ang="0">
                  <a:pos x="12" y="59"/>
                </a:cxn>
                <a:cxn ang="0">
                  <a:pos x="13" y="53"/>
                </a:cxn>
                <a:cxn ang="0">
                  <a:pos x="14" y="46"/>
                </a:cxn>
                <a:cxn ang="0">
                  <a:pos x="18" y="33"/>
                </a:cxn>
                <a:cxn ang="0">
                  <a:pos x="22" y="21"/>
                </a:cxn>
                <a:cxn ang="0">
                  <a:pos x="27" y="8"/>
                </a:cxn>
                <a:cxn ang="0">
                  <a:pos x="27" y="8"/>
                </a:cxn>
                <a:cxn ang="0">
                  <a:pos x="27" y="5"/>
                </a:cxn>
                <a:cxn ang="0">
                  <a:pos x="26" y="3"/>
                </a:cxn>
                <a:cxn ang="0">
                  <a:pos x="22" y="0"/>
                </a:cxn>
                <a:cxn ang="0">
                  <a:pos x="18" y="2"/>
                </a:cxn>
                <a:cxn ang="0">
                  <a:pos x="17" y="3"/>
                </a:cxn>
                <a:cxn ang="0">
                  <a:pos x="16" y="4"/>
                </a:cxn>
                <a:cxn ang="0">
                  <a:pos x="16" y="4"/>
                </a:cxn>
              </a:cxnLst>
              <a:rect b="b" l="0" r="r" t="0"/>
              <a:pathLst>
                <a:path h="64" w="27">
                  <a:moveTo>
                    <a:pt x="16" y="4"/>
                  </a:moveTo>
                  <a:lnTo>
                    <a:pt x="16" y="4"/>
                  </a:lnTo>
                  <a:lnTo>
                    <a:pt x="12" y="19"/>
                  </a:lnTo>
                  <a:lnTo>
                    <a:pt x="7" y="32"/>
                  </a:lnTo>
                  <a:lnTo>
                    <a:pt x="3" y="45"/>
                  </a:lnTo>
                  <a:lnTo>
                    <a:pt x="1" y="53"/>
                  </a:lnTo>
                  <a:lnTo>
                    <a:pt x="0" y="59"/>
                  </a:lnTo>
                  <a:lnTo>
                    <a:pt x="0" y="59"/>
                  </a:lnTo>
                  <a:lnTo>
                    <a:pt x="1" y="62"/>
                  </a:lnTo>
                  <a:lnTo>
                    <a:pt x="3" y="63"/>
                  </a:lnTo>
                  <a:lnTo>
                    <a:pt x="7" y="64"/>
                  </a:lnTo>
                  <a:lnTo>
                    <a:pt x="10" y="63"/>
                  </a:lnTo>
                  <a:lnTo>
                    <a:pt x="12" y="62"/>
                  </a:lnTo>
                  <a:lnTo>
                    <a:pt x="12" y="59"/>
                  </a:lnTo>
                  <a:lnTo>
                    <a:pt x="12" y="59"/>
                  </a:lnTo>
                  <a:lnTo>
                    <a:pt x="13" y="53"/>
                  </a:lnTo>
                  <a:lnTo>
                    <a:pt x="14" y="46"/>
                  </a:lnTo>
                  <a:lnTo>
                    <a:pt x="18" y="33"/>
                  </a:lnTo>
                  <a:lnTo>
                    <a:pt x="22" y="21"/>
                  </a:lnTo>
                  <a:lnTo>
                    <a:pt x="27" y="8"/>
                  </a:lnTo>
                  <a:lnTo>
                    <a:pt x="27" y="8"/>
                  </a:lnTo>
                  <a:lnTo>
                    <a:pt x="27" y="5"/>
                  </a:lnTo>
                  <a:lnTo>
                    <a:pt x="26" y="3"/>
                  </a:lnTo>
                  <a:lnTo>
                    <a:pt x="22" y="0"/>
                  </a:lnTo>
                  <a:lnTo>
                    <a:pt x="18" y="2"/>
                  </a:lnTo>
                  <a:lnTo>
                    <a:pt x="17" y="3"/>
                  </a:lnTo>
                  <a:lnTo>
                    <a:pt x="16" y="4"/>
                  </a:lnTo>
                  <a:lnTo>
                    <a:pt x="16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 sz="2400"/>
            </a:p>
          </p:txBody>
        </p:sp>
        <p:sp>
          <p:nvSpPr>
            <p:cNvPr id="209" name="Freeform 833"/>
            <p:cNvSpPr/>
            <p:nvPr/>
          </p:nvSpPr>
          <p:spPr bwMode="auto">
            <a:xfrm>
              <a:off x="4467226" y="3646488"/>
              <a:ext cx="4763" cy="25400"/>
            </a:xfrm>
            <a:custGeom>
              <a:cxnLst>
                <a:cxn ang="0">
                  <a:pos x="0" y="5"/>
                </a:cxn>
                <a:cxn ang="0">
                  <a:pos x="0" y="59"/>
                </a:cxn>
                <a:cxn ang="0">
                  <a:pos x="0" y="59"/>
                </a:cxn>
                <a:cxn ang="0">
                  <a:pos x="0" y="60"/>
                </a:cxn>
                <a:cxn ang="0">
                  <a:pos x="2" y="62"/>
                </a:cxn>
                <a:cxn ang="0">
                  <a:pos x="6" y="64"/>
                </a:cxn>
                <a:cxn ang="0">
                  <a:pos x="10" y="62"/>
                </a:cxn>
                <a:cxn ang="0">
                  <a:pos x="11" y="60"/>
                </a:cxn>
                <a:cxn ang="0">
                  <a:pos x="12" y="59"/>
                </a:cxn>
                <a:cxn ang="0">
                  <a:pos x="12" y="5"/>
                </a:cxn>
                <a:cxn ang="0">
                  <a:pos x="12" y="5"/>
                </a:cxn>
                <a:cxn ang="0">
                  <a:pos x="11" y="2"/>
                </a:cxn>
                <a:cxn ang="0">
                  <a:pos x="10" y="1"/>
                </a:cxn>
                <a:cxn ang="0">
                  <a:pos x="6" y="0"/>
                </a:cxn>
                <a:cxn ang="0">
                  <a:pos x="2" y="1"/>
                </a:cxn>
                <a:cxn ang="0">
                  <a:pos x="0" y="2"/>
                </a:cxn>
                <a:cxn ang="0">
                  <a:pos x="0" y="5"/>
                </a:cxn>
                <a:cxn ang="0">
                  <a:pos x="0" y="5"/>
                </a:cxn>
              </a:cxnLst>
              <a:rect b="b" l="0" r="r" t="0"/>
              <a:pathLst>
                <a:path h="64" w="12">
                  <a:moveTo>
                    <a:pt x="0" y="5"/>
                  </a:moveTo>
                  <a:lnTo>
                    <a:pt x="0" y="59"/>
                  </a:lnTo>
                  <a:lnTo>
                    <a:pt x="0" y="59"/>
                  </a:lnTo>
                  <a:lnTo>
                    <a:pt x="0" y="60"/>
                  </a:lnTo>
                  <a:lnTo>
                    <a:pt x="2" y="62"/>
                  </a:lnTo>
                  <a:lnTo>
                    <a:pt x="6" y="64"/>
                  </a:lnTo>
                  <a:lnTo>
                    <a:pt x="10" y="62"/>
                  </a:lnTo>
                  <a:lnTo>
                    <a:pt x="11" y="60"/>
                  </a:lnTo>
                  <a:lnTo>
                    <a:pt x="12" y="59"/>
                  </a:lnTo>
                  <a:lnTo>
                    <a:pt x="12" y="5"/>
                  </a:lnTo>
                  <a:lnTo>
                    <a:pt x="12" y="5"/>
                  </a:lnTo>
                  <a:lnTo>
                    <a:pt x="11" y="2"/>
                  </a:lnTo>
                  <a:lnTo>
                    <a:pt x="10" y="1"/>
                  </a:lnTo>
                  <a:lnTo>
                    <a:pt x="6" y="0"/>
                  </a:lnTo>
                  <a:lnTo>
                    <a:pt x="2" y="1"/>
                  </a:lnTo>
                  <a:lnTo>
                    <a:pt x="0" y="2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 sz="2400"/>
            </a:p>
          </p:txBody>
        </p:sp>
        <p:sp>
          <p:nvSpPr>
            <p:cNvPr id="210" name="Freeform 834"/>
            <p:cNvSpPr/>
            <p:nvPr/>
          </p:nvSpPr>
          <p:spPr bwMode="auto">
            <a:xfrm>
              <a:off x="4483101" y="3641726"/>
              <a:ext cx="6350" cy="15875"/>
            </a:xfrm>
            <a:custGeom>
              <a:cxnLst>
                <a:cxn ang="0">
                  <a:pos x="4" y="3"/>
                </a:cxn>
                <a:cxn ang="0">
                  <a:pos x="4" y="3"/>
                </a:cxn>
                <a:cxn ang="0">
                  <a:pos x="2" y="9"/>
                </a:cxn>
                <a:cxn ang="0">
                  <a:pos x="0" y="17"/>
                </a:cxn>
                <a:cxn ang="0">
                  <a:pos x="0" y="31"/>
                </a:cxn>
                <a:cxn ang="0">
                  <a:pos x="0" y="31"/>
                </a:cxn>
                <a:cxn ang="0">
                  <a:pos x="0" y="34"/>
                </a:cxn>
                <a:cxn ang="0">
                  <a:pos x="2" y="37"/>
                </a:cxn>
                <a:cxn ang="0">
                  <a:pos x="6" y="38"/>
                </a:cxn>
                <a:cxn ang="0">
                  <a:pos x="9" y="37"/>
                </a:cxn>
                <a:cxn ang="0">
                  <a:pos x="11" y="34"/>
                </a:cxn>
                <a:cxn ang="0">
                  <a:pos x="12" y="31"/>
                </a:cxn>
                <a:cxn ang="0">
                  <a:pos x="12" y="31"/>
                </a:cxn>
                <a:cxn ang="0">
                  <a:pos x="12" y="20"/>
                </a:cxn>
                <a:cxn ang="0">
                  <a:pos x="12" y="14"/>
                </a:cxn>
                <a:cxn ang="0">
                  <a:pos x="15" y="8"/>
                </a:cxn>
                <a:cxn ang="0">
                  <a:pos x="15" y="8"/>
                </a:cxn>
                <a:cxn ang="0">
                  <a:pos x="15" y="5"/>
                </a:cxn>
                <a:cxn ang="0">
                  <a:pos x="15" y="4"/>
                </a:cxn>
                <a:cxn ang="0">
                  <a:pos x="12" y="0"/>
                </a:cxn>
                <a:cxn ang="0">
                  <a:pos x="9" y="0"/>
                </a:cxn>
                <a:cxn ang="0">
                  <a:pos x="8" y="0"/>
                </a:cxn>
                <a:cxn ang="0">
                  <a:pos x="6" y="0"/>
                </a:cxn>
                <a:cxn ang="0">
                  <a:pos x="4" y="3"/>
                </a:cxn>
                <a:cxn ang="0">
                  <a:pos x="4" y="3"/>
                </a:cxn>
              </a:cxnLst>
              <a:rect b="b" l="0" r="r" t="0"/>
              <a:pathLst>
                <a:path h="38" w="15">
                  <a:moveTo>
                    <a:pt x="4" y="3"/>
                  </a:moveTo>
                  <a:lnTo>
                    <a:pt x="4" y="3"/>
                  </a:lnTo>
                  <a:lnTo>
                    <a:pt x="2" y="9"/>
                  </a:lnTo>
                  <a:lnTo>
                    <a:pt x="0" y="17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0" y="34"/>
                  </a:lnTo>
                  <a:lnTo>
                    <a:pt x="2" y="37"/>
                  </a:lnTo>
                  <a:lnTo>
                    <a:pt x="6" y="38"/>
                  </a:lnTo>
                  <a:lnTo>
                    <a:pt x="9" y="37"/>
                  </a:lnTo>
                  <a:lnTo>
                    <a:pt x="11" y="34"/>
                  </a:lnTo>
                  <a:lnTo>
                    <a:pt x="12" y="31"/>
                  </a:lnTo>
                  <a:lnTo>
                    <a:pt x="12" y="31"/>
                  </a:lnTo>
                  <a:lnTo>
                    <a:pt x="12" y="20"/>
                  </a:lnTo>
                  <a:lnTo>
                    <a:pt x="12" y="14"/>
                  </a:lnTo>
                  <a:lnTo>
                    <a:pt x="15" y="8"/>
                  </a:lnTo>
                  <a:lnTo>
                    <a:pt x="15" y="8"/>
                  </a:lnTo>
                  <a:lnTo>
                    <a:pt x="15" y="5"/>
                  </a:lnTo>
                  <a:lnTo>
                    <a:pt x="15" y="4"/>
                  </a:lnTo>
                  <a:lnTo>
                    <a:pt x="12" y="0"/>
                  </a:lnTo>
                  <a:lnTo>
                    <a:pt x="9" y="0"/>
                  </a:lnTo>
                  <a:lnTo>
                    <a:pt x="8" y="0"/>
                  </a:lnTo>
                  <a:lnTo>
                    <a:pt x="6" y="0"/>
                  </a:lnTo>
                  <a:lnTo>
                    <a:pt x="4" y="3"/>
                  </a:lnTo>
                  <a:lnTo>
                    <a:pt x="4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 sz="2400"/>
            </a:p>
          </p:txBody>
        </p:sp>
        <p:sp>
          <p:nvSpPr>
            <p:cNvPr id="211" name="Freeform 835"/>
            <p:cNvSpPr/>
            <p:nvPr/>
          </p:nvSpPr>
          <p:spPr bwMode="auto">
            <a:xfrm>
              <a:off x="4492626" y="3687763"/>
              <a:ext cx="4763" cy="20638"/>
            </a:xfrm>
            <a:custGeom>
              <a:cxnLst>
                <a:cxn ang="0">
                  <a:pos x="0" y="5"/>
                </a:cxn>
                <a:cxn ang="0">
                  <a:pos x="0" y="47"/>
                </a:cxn>
                <a:cxn ang="0">
                  <a:pos x="0" y="47"/>
                </a:cxn>
                <a:cxn ang="0">
                  <a:pos x="1" y="49"/>
                </a:cxn>
                <a:cxn ang="0">
                  <a:pos x="2" y="52"/>
                </a:cxn>
                <a:cxn ang="0">
                  <a:pos x="6" y="53"/>
                </a:cxn>
                <a:cxn ang="0">
                  <a:pos x="10" y="52"/>
                </a:cxn>
                <a:cxn ang="0">
                  <a:pos x="11" y="49"/>
                </a:cxn>
                <a:cxn ang="0">
                  <a:pos x="11" y="47"/>
                </a:cxn>
                <a:cxn ang="0">
                  <a:pos x="11" y="5"/>
                </a:cxn>
                <a:cxn ang="0">
                  <a:pos x="11" y="5"/>
                </a:cxn>
                <a:cxn ang="0">
                  <a:pos x="11" y="4"/>
                </a:cxn>
                <a:cxn ang="0">
                  <a:pos x="10" y="1"/>
                </a:cxn>
                <a:cxn ang="0">
                  <a:pos x="6" y="0"/>
                </a:cxn>
                <a:cxn ang="0">
                  <a:pos x="2" y="1"/>
                </a:cxn>
                <a:cxn ang="0">
                  <a:pos x="1" y="4"/>
                </a:cxn>
                <a:cxn ang="0">
                  <a:pos x="0" y="5"/>
                </a:cxn>
                <a:cxn ang="0">
                  <a:pos x="0" y="5"/>
                </a:cxn>
              </a:cxnLst>
              <a:rect b="b" l="0" r="r" t="0"/>
              <a:pathLst>
                <a:path h="52" w="11">
                  <a:moveTo>
                    <a:pt x="0" y="5"/>
                  </a:moveTo>
                  <a:lnTo>
                    <a:pt x="0" y="47"/>
                  </a:lnTo>
                  <a:lnTo>
                    <a:pt x="0" y="47"/>
                  </a:lnTo>
                  <a:lnTo>
                    <a:pt x="1" y="49"/>
                  </a:lnTo>
                  <a:lnTo>
                    <a:pt x="2" y="52"/>
                  </a:lnTo>
                  <a:lnTo>
                    <a:pt x="6" y="53"/>
                  </a:lnTo>
                  <a:lnTo>
                    <a:pt x="10" y="52"/>
                  </a:lnTo>
                  <a:lnTo>
                    <a:pt x="11" y="49"/>
                  </a:lnTo>
                  <a:lnTo>
                    <a:pt x="11" y="47"/>
                  </a:lnTo>
                  <a:lnTo>
                    <a:pt x="11" y="5"/>
                  </a:lnTo>
                  <a:lnTo>
                    <a:pt x="11" y="5"/>
                  </a:lnTo>
                  <a:lnTo>
                    <a:pt x="11" y="4"/>
                  </a:lnTo>
                  <a:lnTo>
                    <a:pt x="10" y="1"/>
                  </a:lnTo>
                  <a:lnTo>
                    <a:pt x="6" y="0"/>
                  </a:lnTo>
                  <a:lnTo>
                    <a:pt x="2" y="1"/>
                  </a:lnTo>
                  <a:lnTo>
                    <a:pt x="1" y="4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 sz="2400"/>
            </a:p>
          </p:txBody>
        </p:sp>
        <p:sp>
          <p:nvSpPr>
            <p:cNvPr id="212" name="Freeform 836"/>
            <p:cNvSpPr/>
            <p:nvPr/>
          </p:nvSpPr>
          <p:spPr bwMode="auto">
            <a:xfrm>
              <a:off x="4505326" y="3698876"/>
              <a:ext cx="4763" cy="30163"/>
            </a:xfrm>
            <a:custGeom>
              <a:cxnLst>
                <a:cxn ang="0">
                  <a:pos x="13" y="43"/>
                </a:cxn>
                <a:cxn ang="0">
                  <a:pos x="13" y="43"/>
                </a:cxn>
                <a:cxn ang="0">
                  <a:pos x="15" y="25"/>
                </a:cxn>
                <a:cxn ang="0">
                  <a:pos x="13" y="6"/>
                </a:cxn>
                <a:cxn ang="0">
                  <a:pos x="13" y="6"/>
                </a:cxn>
                <a:cxn ang="0">
                  <a:pos x="13" y="4"/>
                </a:cxn>
                <a:cxn ang="0">
                  <a:pos x="12" y="2"/>
                </a:cxn>
                <a:cxn ang="0">
                  <a:pos x="8" y="0"/>
                </a:cxn>
                <a:cxn ang="0">
                  <a:pos x="4" y="2"/>
                </a:cxn>
                <a:cxn ang="0">
                  <a:pos x="3" y="4"/>
                </a:cxn>
                <a:cxn ang="0">
                  <a:pos x="3" y="6"/>
                </a:cxn>
                <a:cxn ang="0">
                  <a:pos x="3" y="6"/>
                </a:cxn>
                <a:cxn ang="0">
                  <a:pos x="3" y="26"/>
                </a:cxn>
                <a:cxn ang="0">
                  <a:pos x="2" y="46"/>
                </a:cxn>
                <a:cxn ang="0">
                  <a:pos x="2" y="46"/>
                </a:cxn>
                <a:cxn ang="0">
                  <a:pos x="0" y="59"/>
                </a:cxn>
                <a:cxn ang="0">
                  <a:pos x="0" y="65"/>
                </a:cxn>
                <a:cxn ang="0">
                  <a:pos x="3" y="72"/>
                </a:cxn>
                <a:cxn ang="0">
                  <a:pos x="3" y="72"/>
                </a:cxn>
                <a:cxn ang="0">
                  <a:pos x="4" y="74"/>
                </a:cxn>
                <a:cxn ang="0">
                  <a:pos x="5" y="76"/>
                </a:cxn>
                <a:cxn ang="0">
                  <a:pos x="9" y="76"/>
                </a:cxn>
                <a:cxn ang="0">
                  <a:pos x="12" y="74"/>
                </a:cxn>
                <a:cxn ang="0">
                  <a:pos x="13" y="73"/>
                </a:cxn>
                <a:cxn ang="0">
                  <a:pos x="13" y="72"/>
                </a:cxn>
                <a:cxn ang="0">
                  <a:pos x="13" y="69"/>
                </a:cxn>
                <a:cxn ang="0">
                  <a:pos x="13" y="69"/>
                </a:cxn>
                <a:cxn ang="0">
                  <a:pos x="12" y="63"/>
                </a:cxn>
                <a:cxn ang="0">
                  <a:pos x="12" y="56"/>
                </a:cxn>
                <a:cxn ang="0">
                  <a:pos x="13" y="43"/>
                </a:cxn>
                <a:cxn ang="0">
                  <a:pos x="13" y="43"/>
                </a:cxn>
              </a:cxnLst>
              <a:rect b="b" l="0" r="r" t="0"/>
              <a:pathLst>
                <a:path h="76" w="15">
                  <a:moveTo>
                    <a:pt x="13" y="43"/>
                  </a:moveTo>
                  <a:lnTo>
                    <a:pt x="13" y="43"/>
                  </a:lnTo>
                  <a:lnTo>
                    <a:pt x="15" y="25"/>
                  </a:lnTo>
                  <a:lnTo>
                    <a:pt x="13" y="6"/>
                  </a:lnTo>
                  <a:lnTo>
                    <a:pt x="13" y="6"/>
                  </a:lnTo>
                  <a:lnTo>
                    <a:pt x="13" y="4"/>
                  </a:lnTo>
                  <a:lnTo>
                    <a:pt x="12" y="2"/>
                  </a:lnTo>
                  <a:lnTo>
                    <a:pt x="8" y="0"/>
                  </a:lnTo>
                  <a:lnTo>
                    <a:pt x="4" y="2"/>
                  </a:lnTo>
                  <a:lnTo>
                    <a:pt x="3" y="4"/>
                  </a:lnTo>
                  <a:lnTo>
                    <a:pt x="3" y="6"/>
                  </a:lnTo>
                  <a:lnTo>
                    <a:pt x="3" y="6"/>
                  </a:lnTo>
                  <a:lnTo>
                    <a:pt x="3" y="26"/>
                  </a:lnTo>
                  <a:lnTo>
                    <a:pt x="2" y="46"/>
                  </a:lnTo>
                  <a:lnTo>
                    <a:pt x="2" y="46"/>
                  </a:lnTo>
                  <a:lnTo>
                    <a:pt x="0" y="59"/>
                  </a:lnTo>
                  <a:lnTo>
                    <a:pt x="0" y="65"/>
                  </a:lnTo>
                  <a:lnTo>
                    <a:pt x="3" y="72"/>
                  </a:lnTo>
                  <a:lnTo>
                    <a:pt x="3" y="72"/>
                  </a:lnTo>
                  <a:lnTo>
                    <a:pt x="4" y="74"/>
                  </a:lnTo>
                  <a:lnTo>
                    <a:pt x="5" y="76"/>
                  </a:lnTo>
                  <a:lnTo>
                    <a:pt x="9" y="76"/>
                  </a:lnTo>
                  <a:lnTo>
                    <a:pt x="12" y="74"/>
                  </a:lnTo>
                  <a:lnTo>
                    <a:pt x="13" y="73"/>
                  </a:lnTo>
                  <a:lnTo>
                    <a:pt x="13" y="72"/>
                  </a:lnTo>
                  <a:lnTo>
                    <a:pt x="13" y="69"/>
                  </a:lnTo>
                  <a:lnTo>
                    <a:pt x="13" y="69"/>
                  </a:lnTo>
                  <a:lnTo>
                    <a:pt x="12" y="63"/>
                  </a:lnTo>
                  <a:lnTo>
                    <a:pt x="12" y="56"/>
                  </a:lnTo>
                  <a:lnTo>
                    <a:pt x="13" y="43"/>
                  </a:lnTo>
                  <a:lnTo>
                    <a:pt x="13" y="4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 sz="2400"/>
            </a:p>
          </p:txBody>
        </p:sp>
        <p:sp>
          <p:nvSpPr>
            <p:cNvPr id="213" name="Freeform 837"/>
            <p:cNvSpPr/>
            <p:nvPr/>
          </p:nvSpPr>
          <p:spPr bwMode="auto">
            <a:xfrm>
              <a:off x="4522788" y="3714751"/>
              <a:ext cx="6350" cy="19050"/>
            </a:xfrm>
            <a:custGeom>
              <a:cxnLst>
                <a:cxn ang="0">
                  <a:pos x="16" y="5"/>
                </a:cxn>
                <a:cxn ang="0">
                  <a:pos x="16" y="5"/>
                </a:cxn>
                <a:cxn ang="0">
                  <a:pos x="16" y="3"/>
                </a:cxn>
                <a:cxn ang="0">
                  <a:pos x="15" y="1"/>
                </a:cxn>
                <a:cxn ang="0">
                  <a:pos x="11" y="0"/>
                </a:cxn>
                <a:cxn ang="0">
                  <a:pos x="7" y="1"/>
                </a:cxn>
                <a:cxn ang="0">
                  <a:pos x="6" y="3"/>
                </a:cxn>
                <a:cxn ang="0">
                  <a:pos x="4" y="5"/>
                </a:cxn>
                <a:cxn ang="0">
                  <a:pos x="4" y="5"/>
                </a:cxn>
                <a:cxn ang="0">
                  <a:pos x="3" y="14"/>
                </a:cxn>
                <a:cxn ang="0">
                  <a:pos x="2" y="25"/>
                </a:cxn>
                <a:cxn ang="0">
                  <a:pos x="0" y="34"/>
                </a:cxn>
                <a:cxn ang="0">
                  <a:pos x="0" y="39"/>
                </a:cxn>
                <a:cxn ang="0">
                  <a:pos x="2" y="44"/>
                </a:cxn>
                <a:cxn ang="0">
                  <a:pos x="2" y="44"/>
                </a:cxn>
                <a:cxn ang="0">
                  <a:pos x="3" y="47"/>
                </a:cxn>
                <a:cxn ang="0">
                  <a:pos x="4" y="48"/>
                </a:cxn>
                <a:cxn ang="0">
                  <a:pos x="8" y="48"/>
                </a:cxn>
                <a:cxn ang="0">
                  <a:pos x="12" y="46"/>
                </a:cxn>
                <a:cxn ang="0">
                  <a:pos x="12" y="44"/>
                </a:cxn>
                <a:cxn ang="0">
                  <a:pos x="12" y="42"/>
                </a:cxn>
                <a:cxn ang="0">
                  <a:pos x="12" y="42"/>
                </a:cxn>
                <a:cxn ang="0">
                  <a:pos x="11" y="37"/>
                </a:cxn>
                <a:cxn ang="0">
                  <a:pos x="11" y="33"/>
                </a:cxn>
                <a:cxn ang="0">
                  <a:pos x="14" y="24"/>
                </a:cxn>
                <a:cxn ang="0">
                  <a:pos x="15" y="14"/>
                </a:cxn>
                <a:cxn ang="0">
                  <a:pos x="16" y="5"/>
                </a:cxn>
                <a:cxn ang="0">
                  <a:pos x="16" y="5"/>
                </a:cxn>
              </a:cxnLst>
              <a:rect b="b" l="0" r="r" t="0"/>
              <a:pathLst>
                <a:path h="48" w="16">
                  <a:moveTo>
                    <a:pt x="16" y="5"/>
                  </a:moveTo>
                  <a:lnTo>
                    <a:pt x="16" y="5"/>
                  </a:lnTo>
                  <a:lnTo>
                    <a:pt x="16" y="3"/>
                  </a:lnTo>
                  <a:lnTo>
                    <a:pt x="15" y="1"/>
                  </a:lnTo>
                  <a:lnTo>
                    <a:pt x="11" y="0"/>
                  </a:lnTo>
                  <a:lnTo>
                    <a:pt x="7" y="1"/>
                  </a:lnTo>
                  <a:lnTo>
                    <a:pt x="6" y="3"/>
                  </a:lnTo>
                  <a:lnTo>
                    <a:pt x="4" y="5"/>
                  </a:lnTo>
                  <a:lnTo>
                    <a:pt x="4" y="5"/>
                  </a:lnTo>
                  <a:lnTo>
                    <a:pt x="3" y="14"/>
                  </a:lnTo>
                  <a:lnTo>
                    <a:pt x="2" y="25"/>
                  </a:lnTo>
                  <a:lnTo>
                    <a:pt x="0" y="34"/>
                  </a:lnTo>
                  <a:lnTo>
                    <a:pt x="0" y="39"/>
                  </a:lnTo>
                  <a:lnTo>
                    <a:pt x="2" y="44"/>
                  </a:lnTo>
                  <a:lnTo>
                    <a:pt x="2" y="44"/>
                  </a:lnTo>
                  <a:lnTo>
                    <a:pt x="3" y="47"/>
                  </a:lnTo>
                  <a:lnTo>
                    <a:pt x="4" y="48"/>
                  </a:lnTo>
                  <a:lnTo>
                    <a:pt x="8" y="48"/>
                  </a:lnTo>
                  <a:lnTo>
                    <a:pt x="12" y="46"/>
                  </a:lnTo>
                  <a:lnTo>
                    <a:pt x="12" y="44"/>
                  </a:lnTo>
                  <a:lnTo>
                    <a:pt x="12" y="42"/>
                  </a:lnTo>
                  <a:lnTo>
                    <a:pt x="12" y="42"/>
                  </a:lnTo>
                  <a:lnTo>
                    <a:pt x="11" y="37"/>
                  </a:lnTo>
                  <a:lnTo>
                    <a:pt x="11" y="33"/>
                  </a:lnTo>
                  <a:lnTo>
                    <a:pt x="14" y="24"/>
                  </a:lnTo>
                  <a:lnTo>
                    <a:pt x="15" y="14"/>
                  </a:lnTo>
                  <a:lnTo>
                    <a:pt x="16" y="5"/>
                  </a:lnTo>
                  <a:lnTo>
                    <a:pt x="16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 sz="2400"/>
            </a:p>
          </p:txBody>
        </p:sp>
        <p:sp>
          <p:nvSpPr>
            <p:cNvPr id="214" name="Freeform 838"/>
            <p:cNvSpPr/>
            <p:nvPr/>
          </p:nvSpPr>
          <p:spPr bwMode="auto">
            <a:xfrm>
              <a:off x="4538663" y="3703638"/>
              <a:ext cx="4763" cy="19050"/>
            </a:xfrm>
            <a:custGeom>
              <a:cxnLst>
                <a:cxn ang="0">
                  <a:pos x="0" y="5"/>
                </a:cxn>
                <a:cxn ang="0">
                  <a:pos x="0" y="40"/>
                </a:cxn>
                <a:cxn ang="0">
                  <a:pos x="0" y="40"/>
                </a:cxn>
                <a:cxn ang="0">
                  <a:pos x="0" y="41"/>
                </a:cxn>
                <a:cxn ang="0">
                  <a:pos x="1" y="44"/>
                </a:cxn>
                <a:cxn ang="0">
                  <a:pos x="5" y="45"/>
                </a:cxn>
                <a:cxn ang="0">
                  <a:pos x="9" y="44"/>
                </a:cxn>
                <a:cxn ang="0">
                  <a:pos x="10" y="41"/>
                </a:cxn>
                <a:cxn ang="0">
                  <a:pos x="10" y="40"/>
                </a:cxn>
                <a:cxn ang="0">
                  <a:pos x="10" y="5"/>
                </a:cxn>
                <a:cxn ang="0">
                  <a:pos x="10" y="5"/>
                </a:cxn>
                <a:cxn ang="0">
                  <a:pos x="10" y="3"/>
                </a:cxn>
                <a:cxn ang="0">
                  <a:pos x="9" y="1"/>
                </a:cxn>
                <a:cxn ang="0">
                  <a:pos x="5" y="0"/>
                </a:cxn>
                <a:cxn ang="0">
                  <a:pos x="1" y="1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5"/>
                </a:cxn>
              </a:cxnLst>
              <a:rect b="b" l="0" r="r" t="0"/>
              <a:pathLst>
                <a:path h="45" w="10">
                  <a:moveTo>
                    <a:pt x="0" y="5"/>
                  </a:moveTo>
                  <a:lnTo>
                    <a:pt x="0" y="40"/>
                  </a:lnTo>
                  <a:lnTo>
                    <a:pt x="0" y="40"/>
                  </a:lnTo>
                  <a:lnTo>
                    <a:pt x="0" y="41"/>
                  </a:lnTo>
                  <a:lnTo>
                    <a:pt x="1" y="44"/>
                  </a:lnTo>
                  <a:lnTo>
                    <a:pt x="5" y="45"/>
                  </a:lnTo>
                  <a:lnTo>
                    <a:pt x="9" y="44"/>
                  </a:lnTo>
                  <a:lnTo>
                    <a:pt x="10" y="41"/>
                  </a:lnTo>
                  <a:lnTo>
                    <a:pt x="10" y="40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0" y="3"/>
                  </a:lnTo>
                  <a:lnTo>
                    <a:pt x="9" y="1"/>
                  </a:lnTo>
                  <a:lnTo>
                    <a:pt x="5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 sz="2400"/>
            </a:p>
          </p:txBody>
        </p:sp>
        <p:sp>
          <p:nvSpPr>
            <p:cNvPr id="215" name="Freeform 839"/>
            <p:cNvSpPr/>
            <p:nvPr/>
          </p:nvSpPr>
          <p:spPr bwMode="auto">
            <a:xfrm>
              <a:off x="4575176" y="3678238"/>
              <a:ext cx="6350" cy="19050"/>
            </a:xfrm>
            <a:custGeom>
              <a:cxnLst>
                <a:cxn ang="0">
                  <a:pos x="16" y="42"/>
                </a:cxn>
                <a:cxn ang="0">
                  <a:pos x="16" y="42"/>
                </a:cxn>
                <a:cxn ang="0">
                  <a:pos x="13" y="33"/>
                </a:cxn>
                <a:cxn ang="0">
                  <a:pos x="12" y="24"/>
                </a:cxn>
                <a:cxn ang="0">
                  <a:pos x="12" y="6"/>
                </a:cxn>
                <a:cxn ang="0">
                  <a:pos x="12" y="6"/>
                </a:cxn>
                <a:cxn ang="0">
                  <a:pos x="12" y="3"/>
                </a:cxn>
                <a:cxn ang="0">
                  <a:pos x="10" y="2"/>
                </a:cxn>
                <a:cxn ang="0">
                  <a:pos x="6" y="0"/>
                </a:cxn>
                <a:cxn ang="0">
                  <a:pos x="2" y="2"/>
                </a:cxn>
                <a:cxn ang="0">
                  <a:pos x="1" y="3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1" y="25"/>
                </a:cxn>
                <a:cxn ang="0">
                  <a:pos x="2" y="36"/>
                </a:cxn>
                <a:cxn ang="0">
                  <a:pos x="4" y="45"/>
                </a:cxn>
                <a:cxn ang="0">
                  <a:pos x="4" y="45"/>
                </a:cxn>
                <a:cxn ang="0">
                  <a:pos x="5" y="48"/>
                </a:cxn>
                <a:cxn ang="0">
                  <a:pos x="8" y="49"/>
                </a:cxn>
                <a:cxn ang="0">
                  <a:pos x="12" y="49"/>
                </a:cxn>
                <a:cxn ang="0">
                  <a:pos x="14" y="46"/>
                </a:cxn>
                <a:cxn ang="0">
                  <a:pos x="16" y="45"/>
                </a:cxn>
                <a:cxn ang="0">
                  <a:pos x="16" y="42"/>
                </a:cxn>
                <a:cxn ang="0">
                  <a:pos x="16" y="42"/>
                </a:cxn>
              </a:cxnLst>
              <a:rect b="b" l="0" r="r" t="0"/>
              <a:pathLst>
                <a:path h="49" w="16">
                  <a:moveTo>
                    <a:pt x="16" y="42"/>
                  </a:moveTo>
                  <a:lnTo>
                    <a:pt x="16" y="42"/>
                  </a:lnTo>
                  <a:lnTo>
                    <a:pt x="13" y="33"/>
                  </a:lnTo>
                  <a:lnTo>
                    <a:pt x="12" y="24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2" y="3"/>
                  </a:lnTo>
                  <a:lnTo>
                    <a:pt x="10" y="2"/>
                  </a:lnTo>
                  <a:lnTo>
                    <a:pt x="6" y="0"/>
                  </a:lnTo>
                  <a:lnTo>
                    <a:pt x="2" y="2"/>
                  </a:lnTo>
                  <a:lnTo>
                    <a:pt x="1" y="3"/>
                  </a:lnTo>
                  <a:lnTo>
                    <a:pt x="0" y="6"/>
                  </a:lnTo>
                  <a:lnTo>
                    <a:pt x="0" y="6"/>
                  </a:lnTo>
                  <a:lnTo>
                    <a:pt x="1" y="25"/>
                  </a:lnTo>
                  <a:lnTo>
                    <a:pt x="2" y="36"/>
                  </a:lnTo>
                  <a:lnTo>
                    <a:pt x="4" y="45"/>
                  </a:lnTo>
                  <a:lnTo>
                    <a:pt x="4" y="45"/>
                  </a:lnTo>
                  <a:lnTo>
                    <a:pt x="5" y="48"/>
                  </a:lnTo>
                  <a:lnTo>
                    <a:pt x="8" y="49"/>
                  </a:lnTo>
                  <a:lnTo>
                    <a:pt x="12" y="49"/>
                  </a:lnTo>
                  <a:lnTo>
                    <a:pt x="14" y="46"/>
                  </a:lnTo>
                  <a:lnTo>
                    <a:pt x="16" y="45"/>
                  </a:lnTo>
                  <a:lnTo>
                    <a:pt x="16" y="42"/>
                  </a:lnTo>
                  <a:lnTo>
                    <a:pt x="16" y="4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 sz="2400"/>
            </a:p>
          </p:txBody>
        </p:sp>
        <p:sp>
          <p:nvSpPr>
            <p:cNvPr id="216" name="Freeform 840"/>
            <p:cNvSpPr/>
            <p:nvPr/>
          </p:nvSpPr>
          <p:spPr bwMode="auto">
            <a:xfrm>
              <a:off x="4592638" y="3678238"/>
              <a:ext cx="6350" cy="17463"/>
            </a:xfrm>
            <a:custGeom>
              <a:cxnLst>
                <a:cxn ang="0">
                  <a:pos x="15" y="34"/>
                </a:cxn>
                <a:cxn ang="0">
                  <a:pos x="15" y="34"/>
                </a:cxn>
                <a:cxn ang="0">
                  <a:pos x="13" y="28"/>
                </a:cxn>
                <a:cxn ang="0">
                  <a:pos x="11" y="20"/>
                </a:cxn>
                <a:cxn ang="0">
                  <a:pos x="11" y="6"/>
                </a:cxn>
                <a:cxn ang="0">
                  <a:pos x="11" y="6"/>
                </a:cxn>
                <a:cxn ang="0">
                  <a:pos x="11" y="3"/>
                </a:cxn>
                <a:cxn ang="0">
                  <a:pos x="10" y="2"/>
                </a:cxn>
                <a:cxn ang="0">
                  <a:pos x="6" y="0"/>
                </a:cxn>
                <a:cxn ang="0">
                  <a:pos x="2" y="2"/>
                </a:cxn>
                <a:cxn ang="0">
                  <a:pos x="1" y="3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1" y="21"/>
                </a:cxn>
                <a:cxn ang="0">
                  <a:pos x="2" y="29"/>
                </a:cxn>
                <a:cxn ang="0">
                  <a:pos x="4" y="37"/>
                </a:cxn>
                <a:cxn ang="0">
                  <a:pos x="4" y="37"/>
                </a:cxn>
                <a:cxn ang="0">
                  <a:pos x="5" y="40"/>
                </a:cxn>
                <a:cxn ang="0">
                  <a:pos x="7" y="41"/>
                </a:cxn>
                <a:cxn ang="0">
                  <a:pos x="11" y="41"/>
                </a:cxn>
                <a:cxn ang="0">
                  <a:pos x="14" y="38"/>
                </a:cxn>
                <a:cxn ang="0">
                  <a:pos x="15" y="37"/>
                </a:cxn>
                <a:cxn ang="0">
                  <a:pos x="15" y="34"/>
                </a:cxn>
                <a:cxn ang="0">
                  <a:pos x="15" y="34"/>
                </a:cxn>
              </a:cxnLst>
              <a:rect b="b" l="0" r="r" t="0"/>
              <a:pathLst>
                <a:path h="41" w="15">
                  <a:moveTo>
                    <a:pt x="15" y="34"/>
                  </a:moveTo>
                  <a:lnTo>
                    <a:pt x="15" y="34"/>
                  </a:lnTo>
                  <a:lnTo>
                    <a:pt x="13" y="28"/>
                  </a:lnTo>
                  <a:lnTo>
                    <a:pt x="11" y="20"/>
                  </a:lnTo>
                  <a:lnTo>
                    <a:pt x="11" y="6"/>
                  </a:lnTo>
                  <a:lnTo>
                    <a:pt x="11" y="6"/>
                  </a:lnTo>
                  <a:lnTo>
                    <a:pt x="11" y="3"/>
                  </a:lnTo>
                  <a:lnTo>
                    <a:pt x="10" y="2"/>
                  </a:lnTo>
                  <a:lnTo>
                    <a:pt x="6" y="0"/>
                  </a:lnTo>
                  <a:lnTo>
                    <a:pt x="2" y="2"/>
                  </a:lnTo>
                  <a:lnTo>
                    <a:pt x="1" y="3"/>
                  </a:lnTo>
                  <a:lnTo>
                    <a:pt x="0" y="6"/>
                  </a:lnTo>
                  <a:lnTo>
                    <a:pt x="0" y="6"/>
                  </a:lnTo>
                  <a:lnTo>
                    <a:pt x="1" y="21"/>
                  </a:lnTo>
                  <a:lnTo>
                    <a:pt x="2" y="29"/>
                  </a:lnTo>
                  <a:lnTo>
                    <a:pt x="4" y="37"/>
                  </a:lnTo>
                  <a:lnTo>
                    <a:pt x="4" y="37"/>
                  </a:lnTo>
                  <a:lnTo>
                    <a:pt x="5" y="40"/>
                  </a:lnTo>
                  <a:lnTo>
                    <a:pt x="7" y="41"/>
                  </a:lnTo>
                  <a:lnTo>
                    <a:pt x="11" y="41"/>
                  </a:lnTo>
                  <a:lnTo>
                    <a:pt x="14" y="38"/>
                  </a:lnTo>
                  <a:lnTo>
                    <a:pt x="15" y="37"/>
                  </a:lnTo>
                  <a:lnTo>
                    <a:pt x="15" y="34"/>
                  </a:lnTo>
                  <a:lnTo>
                    <a:pt x="15" y="3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 sz="2400"/>
            </a:p>
          </p:txBody>
        </p:sp>
        <p:sp>
          <p:nvSpPr>
            <p:cNvPr id="217" name="Freeform 841"/>
            <p:cNvSpPr/>
            <p:nvPr/>
          </p:nvSpPr>
          <p:spPr bwMode="auto">
            <a:xfrm>
              <a:off x="4608513" y="3670301"/>
              <a:ext cx="4763" cy="19050"/>
            </a:xfrm>
            <a:custGeom>
              <a:cxnLst>
                <a:cxn ang="0">
                  <a:pos x="12" y="22"/>
                </a:cxn>
                <a:cxn ang="0">
                  <a:pos x="12" y="22"/>
                </a:cxn>
                <a:cxn ang="0">
                  <a:pos x="13" y="5"/>
                </a:cxn>
                <a:cxn ang="0">
                  <a:pos x="13" y="5"/>
                </a:cxn>
                <a:cxn ang="0">
                  <a:pos x="13" y="4"/>
                </a:cxn>
                <a:cxn ang="0">
                  <a:pos x="12" y="1"/>
                </a:cxn>
                <a:cxn ang="0">
                  <a:pos x="8" y="0"/>
                </a:cxn>
                <a:cxn ang="0">
                  <a:pos x="4" y="1"/>
                </a:cxn>
                <a:cxn ang="0">
                  <a:pos x="3" y="4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0" y="25"/>
                </a:cxn>
                <a:cxn ang="0">
                  <a:pos x="0" y="34"/>
                </a:cxn>
                <a:cxn ang="0">
                  <a:pos x="3" y="43"/>
                </a:cxn>
                <a:cxn ang="0">
                  <a:pos x="3" y="43"/>
                </a:cxn>
                <a:cxn ang="0">
                  <a:pos x="4" y="44"/>
                </a:cxn>
                <a:cxn ang="0">
                  <a:pos x="5" y="46"/>
                </a:cxn>
                <a:cxn ang="0">
                  <a:pos x="8" y="46"/>
                </a:cxn>
                <a:cxn ang="0">
                  <a:pos x="9" y="44"/>
                </a:cxn>
                <a:cxn ang="0">
                  <a:pos x="13" y="42"/>
                </a:cxn>
                <a:cxn ang="0">
                  <a:pos x="13" y="39"/>
                </a:cxn>
                <a:cxn ang="0">
                  <a:pos x="13" y="36"/>
                </a:cxn>
                <a:cxn ang="0">
                  <a:pos x="13" y="36"/>
                </a:cxn>
                <a:cxn ang="0">
                  <a:pos x="12" y="34"/>
                </a:cxn>
                <a:cxn ang="0">
                  <a:pos x="12" y="30"/>
                </a:cxn>
                <a:cxn ang="0">
                  <a:pos x="12" y="22"/>
                </a:cxn>
                <a:cxn ang="0">
                  <a:pos x="12" y="22"/>
                </a:cxn>
              </a:cxnLst>
              <a:rect b="b" l="0" r="r" t="0"/>
              <a:pathLst>
                <a:path h="46" w="13">
                  <a:moveTo>
                    <a:pt x="12" y="22"/>
                  </a:moveTo>
                  <a:lnTo>
                    <a:pt x="12" y="22"/>
                  </a:lnTo>
                  <a:lnTo>
                    <a:pt x="13" y="5"/>
                  </a:lnTo>
                  <a:lnTo>
                    <a:pt x="13" y="5"/>
                  </a:lnTo>
                  <a:lnTo>
                    <a:pt x="13" y="4"/>
                  </a:lnTo>
                  <a:lnTo>
                    <a:pt x="12" y="1"/>
                  </a:lnTo>
                  <a:lnTo>
                    <a:pt x="8" y="0"/>
                  </a:lnTo>
                  <a:lnTo>
                    <a:pt x="4" y="1"/>
                  </a:lnTo>
                  <a:lnTo>
                    <a:pt x="3" y="4"/>
                  </a:lnTo>
                  <a:lnTo>
                    <a:pt x="2" y="5"/>
                  </a:lnTo>
                  <a:lnTo>
                    <a:pt x="2" y="5"/>
                  </a:lnTo>
                  <a:lnTo>
                    <a:pt x="0" y="25"/>
                  </a:lnTo>
                  <a:lnTo>
                    <a:pt x="0" y="34"/>
                  </a:lnTo>
                  <a:lnTo>
                    <a:pt x="3" y="43"/>
                  </a:lnTo>
                  <a:lnTo>
                    <a:pt x="3" y="43"/>
                  </a:lnTo>
                  <a:lnTo>
                    <a:pt x="4" y="44"/>
                  </a:lnTo>
                  <a:lnTo>
                    <a:pt x="5" y="46"/>
                  </a:lnTo>
                  <a:lnTo>
                    <a:pt x="8" y="46"/>
                  </a:lnTo>
                  <a:lnTo>
                    <a:pt x="9" y="44"/>
                  </a:lnTo>
                  <a:lnTo>
                    <a:pt x="13" y="42"/>
                  </a:lnTo>
                  <a:lnTo>
                    <a:pt x="13" y="39"/>
                  </a:lnTo>
                  <a:lnTo>
                    <a:pt x="13" y="36"/>
                  </a:lnTo>
                  <a:lnTo>
                    <a:pt x="13" y="36"/>
                  </a:lnTo>
                  <a:lnTo>
                    <a:pt x="12" y="34"/>
                  </a:lnTo>
                  <a:lnTo>
                    <a:pt x="12" y="30"/>
                  </a:lnTo>
                  <a:lnTo>
                    <a:pt x="12" y="22"/>
                  </a:lnTo>
                  <a:lnTo>
                    <a:pt x="12" y="2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 sz="2400"/>
            </a:p>
          </p:txBody>
        </p:sp>
        <p:sp>
          <p:nvSpPr>
            <p:cNvPr id="218" name="Freeform 842"/>
            <p:cNvSpPr/>
            <p:nvPr/>
          </p:nvSpPr>
          <p:spPr bwMode="auto">
            <a:xfrm>
              <a:off x="4629151" y="3640138"/>
              <a:ext cx="4763" cy="22225"/>
            </a:xfrm>
            <a:custGeom>
              <a:cxnLst>
                <a:cxn ang="0">
                  <a:pos x="0" y="5"/>
                </a:cxn>
                <a:cxn ang="0">
                  <a:pos x="0" y="51"/>
                </a:cxn>
                <a:cxn ang="0">
                  <a:pos x="0" y="51"/>
                </a:cxn>
                <a:cxn ang="0">
                  <a:pos x="0" y="54"/>
                </a:cxn>
                <a:cxn ang="0">
                  <a:pos x="2" y="55"/>
                </a:cxn>
                <a:cxn ang="0">
                  <a:pos x="5" y="56"/>
                </a:cxn>
                <a:cxn ang="0">
                  <a:pos x="9" y="55"/>
                </a:cxn>
                <a:cxn ang="0">
                  <a:pos x="11" y="54"/>
                </a:cxn>
                <a:cxn ang="0">
                  <a:pos x="12" y="51"/>
                </a:cxn>
                <a:cxn ang="0">
                  <a:pos x="12" y="5"/>
                </a:cxn>
                <a:cxn ang="0">
                  <a:pos x="12" y="5"/>
                </a:cxn>
                <a:cxn ang="0">
                  <a:pos x="11" y="3"/>
                </a:cxn>
                <a:cxn ang="0">
                  <a:pos x="9" y="1"/>
                </a:cxn>
                <a:cxn ang="0">
                  <a:pos x="5" y="0"/>
                </a:cxn>
                <a:cxn ang="0">
                  <a:pos x="2" y="1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5"/>
                </a:cxn>
              </a:cxnLst>
              <a:rect b="b" l="0" r="r" t="0"/>
              <a:pathLst>
                <a:path h="56" w="12">
                  <a:moveTo>
                    <a:pt x="0" y="5"/>
                  </a:moveTo>
                  <a:lnTo>
                    <a:pt x="0" y="51"/>
                  </a:lnTo>
                  <a:lnTo>
                    <a:pt x="0" y="51"/>
                  </a:lnTo>
                  <a:lnTo>
                    <a:pt x="0" y="54"/>
                  </a:lnTo>
                  <a:lnTo>
                    <a:pt x="2" y="55"/>
                  </a:lnTo>
                  <a:lnTo>
                    <a:pt x="5" y="56"/>
                  </a:lnTo>
                  <a:lnTo>
                    <a:pt x="9" y="55"/>
                  </a:lnTo>
                  <a:lnTo>
                    <a:pt x="11" y="54"/>
                  </a:lnTo>
                  <a:lnTo>
                    <a:pt x="12" y="51"/>
                  </a:lnTo>
                  <a:lnTo>
                    <a:pt x="12" y="5"/>
                  </a:lnTo>
                  <a:lnTo>
                    <a:pt x="12" y="5"/>
                  </a:lnTo>
                  <a:lnTo>
                    <a:pt x="11" y="3"/>
                  </a:lnTo>
                  <a:lnTo>
                    <a:pt x="9" y="1"/>
                  </a:lnTo>
                  <a:lnTo>
                    <a:pt x="5" y="0"/>
                  </a:lnTo>
                  <a:lnTo>
                    <a:pt x="2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 sz="2400"/>
            </a:p>
          </p:txBody>
        </p:sp>
        <p:sp>
          <p:nvSpPr>
            <p:cNvPr id="219" name="Freeform 843"/>
            <p:cNvSpPr/>
            <p:nvPr/>
          </p:nvSpPr>
          <p:spPr bwMode="auto">
            <a:xfrm>
              <a:off x="4648201" y="3641726"/>
              <a:ext cx="6350" cy="17463"/>
            </a:xfrm>
            <a:custGeom>
              <a:cxnLst>
                <a:cxn ang="0">
                  <a:pos x="12" y="5"/>
                </a:cxn>
                <a:cxn ang="0">
                  <a:pos x="12" y="5"/>
                </a:cxn>
                <a:cxn ang="0">
                  <a:pos x="10" y="3"/>
                </a:cxn>
                <a:cxn ang="0">
                  <a:pos x="9" y="1"/>
                </a:cxn>
                <a:cxn ang="0">
                  <a:pos x="5" y="0"/>
                </a:cxn>
                <a:cxn ang="0">
                  <a:pos x="1" y="1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1" y="21"/>
                </a:cxn>
                <a:cxn ang="0">
                  <a:pos x="4" y="35"/>
                </a:cxn>
                <a:cxn ang="0">
                  <a:pos x="4" y="35"/>
                </a:cxn>
                <a:cxn ang="0">
                  <a:pos x="4" y="38"/>
                </a:cxn>
                <a:cxn ang="0">
                  <a:pos x="5" y="40"/>
                </a:cxn>
                <a:cxn ang="0">
                  <a:pos x="9" y="42"/>
                </a:cxn>
                <a:cxn ang="0">
                  <a:pos x="13" y="40"/>
                </a:cxn>
                <a:cxn ang="0">
                  <a:pos x="14" y="38"/>
                </a:cxn>
                <a:cxn ang="0">
                  <a:pos x="16" y="35"/>
                </a:cxn>
                <a:cxn ang="0">
                  <a:pos x="16" y="35"/>
                </a:cxn>
                <a:cxn ang="0">
                  <a:pos x="13" y="21"/>
                </a:cxn>
                <a:cxn ang="0">
                  <a:pos x="12" y="5"/>
                </a:cxn>
                <a:cxn ang="0">
                  <a:pos x="12" y="5"/>
                </a:cxn>
              </a:cxnLst>
              <a:rect b="b" l="0" r="r" t="0"/>
              <a:pathLst>
                <a:path h="42" w="16">
                  <a:moveTo>
                    <a:pt x="12" y="5"/>
                  </a:moveTo>
                  <a:lnTo>
                    <a:pt x="12" y="5"/>
                  </a:lnTo>
                  <a:lnTo>
                    <a:pt x="10" y="3"/>
                  </a:lnTo>
                  <a:lnTo>
                    <a:pt x="9" y="1"/>
                  </a:lnTo>
                  <a:lnTo>
                    <a:pt x="5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lnTo>
                    <a:pt x="1" y="21"/>
                  </a:lnTo>
                  <a:lnTo>
                    <a:pt x="4" y="35"/>
                  </a:lnTo>
                  <a:lnTo>
                    <a:pt x="4" y="35"/>
                  </a:lnTo>
                  <a:lnTo>
                    <a:pt x="4" y="38"/>
                  </a:lnTo>
                  <a:lnTo>
                    <a:pt x="5" y="40"/>
                  </a:lnTo>
                  <a:lnTo>
                    <a:pt x="9" y="42"/>
                  </a:lnTo>
                  <a:lnTo>
                    <a:pt x="13" y="40"/>
                  </a:lnTo>
                  <a:lnTo>
                    <a:pt x="14" y="38"/>
                  </a:lnTo>
                  <a:lnTo>
                    <a:pt x="16" y="35"/>
                  </a:lnTo>
                  <a:lnTo>
                    <a:pt x="16" y="35"/>
                  </a:lnTo>
                  <a:lnTo>
                    <a:pt x="13" y="21"/>
                  </a:lnTo>
                  <a:lnTo>
                    <a:pt x="12" y="5"/>
                  </a:lnTo>
                  <a:lnTo>
                    <a:pt x="12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 sz="2400"/>
            </a:p>
          </p:txBody>
        </p:sp>
        <p:sp>
          <p:nvSpPr>
            <p:cNvPr id="220" name="Freeform 844"/>
            <p:cNvSpPr/>
            <p:nvPr/>
          </p:nvSpPr>
          <p:spPr bwMode="auto">
            <a:xfrm>
              <a:off x="4668838" y="3640138"/>
              <a:ext cx="4763" cy="14288"/>
            </a:xfrm>
            <a:custGeom>
              <a:cxnLst>
                <a:cxn ang="0">
                  <a:pos x="0" y="5"/>
                </a:cxn>
                <a:cxn ang="0">
                  <a:pos x="0" y="33"/>
                </a:cxn>
                <a:cxn ang="0">
                  <a:pos x="0" y="33"/>
                </a:cxn>
                <a:cxn ang="0">
                  <a:pos x="0" y="34"/>
                </a:cxn>
                <a:cxn ang="0">
                  <a:pos x="1" y="37"/>
                </a:cxn>
                <a:cxn ang="0">
                  <a:pos x="5" y="38"/>
                </a:cxn>
                <a:cxn ang="0">
                  <a:pos x="9" y="37"/>
                </a:cxn>
                <a:cxn ang="0">
                  <a:pos x="10" y="34"/>
                </a:cxn>
                <a:cxn ang="0">
                  <a:pos x="10" y="33"/>
                </a:cxn>
                <a:cxn ang="0">
                  <a:pos x="10" y="5"/>
                </a:cxn>
                <a:cxn ang="0">
                  <a:pos x="10" y="5"/>
                </a:cxn>
                <a:cxn ang="0">
                  <a:pos x="10" y="3"/>
                </a:cxn>
                <a:cxn ang="0">
                  <a:pos x="9" y="1"/>
                </a:cxn>
                <a:cxn ang="0">
                  <a:pos x="5" y="0"/>
                </a:cxn>
                <a:cxn ang="0">
                  <a:pos x="1" y="1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5"/>
                </a:cxn>
              </a:cxnLst>
              <a:rect b="b" l="0" r="r" t="0"/>
              <a:pathLst>
                <a:path h="38" w="10">
                  <a:moveTo>
                    <a:pt x="0" y="5"/>
                  </a:moveTo>
                  <a:lnTo>
                    <a:pt x="0" y="33"/>
                  </a:lnTo>
                  <a:lnTo>
                    <a:pt x="0" y="33"/>
                  </a:lnTo>
                  <a:lnTo>
                    <a:pt x="0" y="34"/>
                  </a:lnTo>
                  <a:lnTo>
                    <a:pt x="1" y="37"/>
                  </a:lnTo>
                  <a:lnTo>
                    <a:pt x="5" y="38"/>
                  </a:lnTo>
                  <a:lnTo>
                    <a:pt x="9" y="37"/>
                  </a:lnTo>
                  <a:lnTo>
                    <a:pt x="10" y="34"/>
                  </a:lnTo>
                  <a:lnTo>
                    <a:pt x="10" y="33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0" y="3"/>
                  </a:lnTo>
                  <a:lnTo>
                    <a:pt x="9" y="1"/>
                  </a:lnTo>
                  <a:lnTo>
                    <a:pt x="5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 sz="2400"/>
            </a:p>
          </p:txBody>
        </p:sp>
        <p:sp>
          <p:nvSpPr>
            <p:cNvPr id="221" name="Freeform 845"/>
            <p:cNvSpPr/>
            <p:nvPr/>
          </p:nvSpPr>
          <p:spPr bwMode="auto">
            <a:xfrm>
              <a:off x="4689476" y="3586163"/>
              <a:ext cx="6350" cy="23813"/>
            </a:xfrm>
            <a:custGeom>
              <a:cxnLst>
                <a:cxn ang="0">
                  <a:pos x="7" y="1"/>
                </a:cxn>
                <a:cxn ang="0">
                  <a:pos x="7" y="1"/>
                </a:cxn>
                <a:cxn ang="0">
                  <a:pos x="4" y="6"/>
                </a:cxn>
                <a:cxn ang="0">
                  <a:pos x="1" y="13"/>
                </a:cxn>
                <a:cxn ang="0">
                  <a:pos x="1" y="19"/>
                </a:cxn>
                <a:cxn ang="0">
                  <a:pos x="0" y="26"/>
                </a:cxn>
                <a:cxn ang="0">
                  <a:pos x="1" y="51"/>
                </a:cxn>
                <a:cxn ang="0">
                  <a:pos x="1" y="51"/>
                </a:cxn>
                <a:cxn ang="0">
                  <a:pos x="2" y="53"/>
                </a:cxn>
                <a:cxn ang="0">
                  <a:pos x="4" y="56"/>
                </a:cxn>
                <a:cxn ang="0">
                  <a:pos x="7" y="57"/>
                </a:cxn>
                <a:cxn ang="0">
                  <a:pos x="11" y="56"/>
                </a:cxn>
                <a:cxn ang="0">
                  <a:pos x="13" y="53"/>
                </a:cxn>
                <a:cxn ang="0">
                  <a:pos x="13" y="51"/>
                </a:cxn>
                <a:cxn ang="0">
                  <a:pos x="13" y="51"/>
                </a:cxn>
                <a:cxn ang="0">
                  <a:pos x="13" y="31"/>
                </a:cxn>
                <a:cxn ang="0">
                  <a:pos x="13" y="31"/>
                </a:cxn>
                <a:cxn ang="0">
                  <a:pos x="11" y="19"/>
                </a:cxn>
                <a:cxn ang="0">
                  <a:pos x="13" y="14"/>
                </a:cxn>
                <a:cxn ang="0">
                  <a:pos x="15" y="10"/>
                </a:cxn>
                <a:cxn ang="0">
                  <a:pos x="15" y="10"/>
                </a:cxn>
                <a:cxn ang="0">
                  <a:pos x="17" y="8"/>
                </a:cxn>
                <a:cxn ang="0">
                  <a:pos x="17" y="5"/>
                </a:cxn>
                <a:cxn ang="0">
                  <a:pos x="14" y="1"/>
                </a:cxn>
                <a:cxn ang="0">
                  <a:pos x="13" y="0"/>
                </a:cxn>
                <a:cxn ang="0">
                  <a:pos x="11" y="0"/>
                </a:cxn>
                <a:cxn ang="0">
                  <a:pos x="9" y="0"/>
                </a:cxn>
                <a:cxn ang="0">
                  <a:pos x="7" y="1"/>
                </a:cxn>
                <a:cxn ang="0">
                  <a:pos x="7" y="1"/>
                </a:cxn>
              </a:cxnLst>
              <a:rect b="b" l="0" r="r" t="0"/>
              <a:pathLst>
                <a:path h="57" w="17">
                  <a:moveTo>
                    <a:pt x="7" y="1"/>
                  </a:moveTo>
                  <a:lnTo>
                    <a:pt x="7" y="1"/>
                  </a:lnTo>
                  <a:lnTo>
                    <a:pt x="4" y="6"/>
                  </a:lnTo>
                  <a:lnTo>
                    <a:pt x="1" y="13"/>
                  </a:lnTo>
                  <a:lnTo>
                    <a:pt x="1" y="19"/>
                  </a:lnTo>
                  <a:lnTo>
                    <a:pt x="0" y="26"/>
                  </a:lnTo>
                  <a:lnTo>
                    <a:pt x="1" y="51"/>
                  </a:lnTo>
                  <a:lnTo>
                    <a:pt x="1" y="51"/>
                  </a:lnTo>
                  <a:lnTo>
                    <a:pt x="2" y="53"/>
                  </a:lnTo>
                  <a:lnTo>
                    <a:pt x="4" y="56"/>
                  </a:lnTo>
                  <a:lnTo>
                    <a:pt x="7" y="57"/>
                  </a:lnTo>
                  <a:lnTo>
                    <a:pt x="11" y="56"/>
                  </a:lnTo>
                  <a:lnTo>
                    <a:pt x="13" y="53"/>
                  </a:lnTo>
                  <a:lnTo>
                    <a:pt x="13" y="51"/>
                  </a:lnTo>
                  <a:lnTo>
                    <a:pt x="13" y="51"/>
                  </a:lnTo>
                  <a:lnTo>
                    <a:pt x="13" y="31"/>
                  </a:lnTo>
                  <a:lnTo>
                    <a:pt x="13" y="31"/>
                  </a:lnTo>
                  <a:lnTo>
                    <a:pt x="11" y="19"/>
                  </a:lnTo>
                  <a:lnTo>
                    <a:pt x="13" y="14"/>
                  </a:lnTo>
                  <a:lnTo>
                    <a:pt x="15" y="10"/>
                  </a:lnTo>
                  <a:lnTo>
                    <a:pt x="15" y="10"/>
                  </a:lnTo>
                  <a:lnTo>
                    <a:pt x="17" y="8"/>
                  </a:lnTo>
                  <a:lnTo>
                    <a:pt x="17" y="5"/>
                  </a:lnTo>
                  <a:lnTo>
                    <a:pt x="14" y="1"/>
                  </a:lnTo>
                  <a:lnTo>
                    <a:pt x="13" y="0"/>
                  </a:lnTo>
                  <a:lnTo>
                    <a:pt x="11" y="0"/>
                  </a:lnTo>
                  <a:lnTo>
                    <a:pt x="9" y="0"/>
                  </a:lnTo>
                  <a:lnTo>
                    <a:pt x="7" y="1"/>
                  </a:lnTo>
                  <a:lnTo>
                    <a:pt x="7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 sz="2400"/>
            </a:p>
          </p:txBody>
        </p:sp>
        <p:sp>
          <p:nvSpPr>
            <p:cNvPr id="222" name="Freeform 846"/>
            <p:cNvSpPr/>
            <p:nvPr/>
          </p:nvSpPr>
          <p:spPr bwMode="auto">
            <a:xfrm>
              <a:off x="4702176" y="3587751"/>
              <a:ext cx="9525" cy="25400"/>
            </a:xfrm>
            <a:custGeom>
              <a:cxnLst>
                <a:cxn ang="0">
                  <a:pos x="10" y="4"/>
                </a:cxn>
                <a:cxn ang="0">
                  <a:pos x="10" y="4"/>
                </a:cxn>
                <a:cxn ang="0">
                  <a:pos x="5" y="17"/>
                </a:cxn>
                <a:cxn ang="0">
                  <a:pos x="1" y="31"/>
                </a:cxn>
                <a:cxn ang="0">
                  <a:pos x="0" y="38"/>
                </a:cxn>
                <a:cxn ang="0">
                  <a:pos x="0" y="44"/>
                </a:cxn>
                <a:cxn ang="0">
                  <a:pos x="1" y="51"/>
                </a:cxn>
                <a:cxn ang="0">
                  <a:pos x="2" y="57"/>
                </a:cxn>
                <a:cxn ang="0">
                  <a:pos x="2" y="57"/>
                </a:cxn>
                <a:cxn ang="0">
                  <a:pos x="4" y="60"/>
                </a:cxn>
                <a:cxn ang="0">
                  <a:pos x="6" y="61"/>
                </a:cxn>
                <a:cxn ang="0">
                  <a:pos x="7" y="61"/>
                </a:cxn>
                <a:cxn ang="0">
                  <a:pos x="10" y="60"/>
                </a:cxn>
                <a:cxn ang="0">
                  <a:pos x="13" y="57"/>
                </a:cxn>
                <a:cxn ang="0">
                  <a:pos x="13" y="55"/>
                </a:cxn>
                <a:cxn ang="0">
                  <a:pos x="13" y="52"/>
                </a:cxn>
                <a:cxn ang="0">
                  <a:pos x="13" y="52"/>
                </a:cxn>
                <a:cxn ang="0">
                  <a:pos x="11" y="47"/>
                </a:cxn>
                <a:cxn ang="0">
                  <a:pos x="10" y="40"/>
                </a:cxn>
                <a:cxn ang="0">
                  <a:pos x="11" y="35"/>
                </a:cxn>
                <a:cxn ang="0">
                  <a:pos x="13" y="28"/>
                </a:cxn>
                <a:cxn ang="0">
                  <a:pos x="17" y="18"/>
                </a:cxn>
                <a:cxn ang="0">
                  <a:pos x="21" y="7"/>
                </a:cxn>
                <a:cxn ang="0">
                  <a:pos x="21" y="7"/>
                </a:cxn>
                <a:cxn ang="0">
                  <a:pos x="21" y="5"/>
                </a:cxn>
                <a:cxn ang="0">
                  <a:pos x="21" y="2"/>
                </a:cxn>
                <a:cxn ang="0">
                  <a:pos x="19" y="1"/>
                </a:cxn>
                <a:cxn ang="0">
                  <a:pos x="17" y="0"/>
                </a:cxn>
                <a:cxn ang="0">
                  <a:pos x="13" y="1"/>
                </a:cxn>
                <a:cxn ang="0">
                  <a:pos x="11" y="2"/>
                </a:cxn>
                <a:cxn ang="0">
                  <a:pos x="10" y="4"/>
                </a:cxn>
                <a:cxn ang="0">
                  <a:pos x="10" y="4"/>
                </a:cxn>
              </a:cxnLst>
              <a:rect b="b" l="0" r="r" t="0"/>
              <a:pathLst>
                <a:path h="61" w="21">
                  <a:moveTo>
                    <a:pt x="10" y="4"/>
                  </a:moveTo>
                  <a:lnTo>
                    <a:pt x="10" y="4"/>
                  </a:lnTo>
                  <a:lnTo>
                    <a:pt x="5" y="17"/>
                  </a:lnTo>
                  <a:lnTo>
                    <a:pt x="1" y="31"/>
                  </a:lnTo>
                  <a:lnTo>
                    <a:pt x="0" y="38"/>
                  </a:lnTo>
                  <a:lnTo>
                    <a:pt x="0" y="44"/>
                  </a:lnTo>
                  <a:lnTo>
                    <a:pt x="1" y="51"/>
                  </a:lnTo>
                  <a:lnTo>
                    <a:pt x="2" y="57"/>
                  </a:lnTo>
                  <a:lnTo>
                    <a:pt x="2" y="57"/>
                  </a:lnTo>
                  <a:lnTo>
                    <a:pt x="4" y="60"/>
                  </a:lnTo>
                  <a:lnTo>
                    <a:pt x="6" y="61"/>
                  </a:lnTo>
                  <a:lnTo>
                    <a:pt x="7" y="61"/>
                  </a:lnTo>
                  <a:lnTo>
                    <a:pt x="10" y="60"/>
                  </a:lnTo>
                  <a:lnTo>
                    <a:pt x="13" y="57"/>
                  </a:lnTo>
                  <a:lnTo>
                    <a:pt x="13" y="55"/>
                  </a:lnTo>
                  <a:lnTo>
                    <a:pt x="13" y="52"/>
                  </a:lnTo>
                  <a:lnTo>
                    <a:pt x="13" y="52"/>
                  </a:lnTo>
                  <a:lnTo>
                    <a:pt x="11" y="47"/>
                  </a:lnTo>
                  <a:lnTo>
                    <a:pt x="10" y="40"/>
                  </a:lnTo>
                  <a:lnTo>
                    <a:pt x="11" y="35"/>
                  </a:lnTo>
                  <a:lnTo>
                    <a:pt x="13" y="28"/>
                  </a:lnTo>
                  <a:lnTo>
                    <a:pt x="17" y="18"/>
                  </a:lnTo>
                  <a:lnTo>
                    <a:pt x="21" y="7"/>
                  </a:lnTo>
                  <a:lnTo>
                    <a:pt x="21" y="7"/>
                  </a:lnTo>
                  <a:lnTo>
                    <a:pt x="21" y="5"/>
                  </a:lnTo>
                  <a:lnTo>
                    <a:pt x="21" y="2"/>
                  </a:lnTo>
                  <a:lnTo>
                    <a:pt x="19" y="1"/>
                  </a:lnTo>
                  <a:lnTo>
                    <a:pt x="17" y="0"/>
                  </a:lnTo>
                  <a:lnTo>
                    <a:pt x="13" y="1"/>
                  </a:lnTo>
                  <a:lnTo>
                    <a:pt x="11" y="2"/>
                  </a:lnTo>
                  <a:lnTo>
                    <a:pt x="10" y="4"/>
                  </a:lnTo>
                  <a:lnTo>
                    <a:pt x="10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 sz="2400"/>
            </a:p>
          </p:txBody>
        </p:sp>
        <p:sp>
          <p:nvSpPr>
            <p:cNvPr id="223" name="Freeform 847"/>
            <p:cNvSpPr/>
            <p:nvPr/>
          </p:nvSpPr>
          <p:spPr bwMode="auto">
            <a:xfrm>
              <a:off x="4721226" y="3589338"/>
              <a:ext cx="6350" cy="25400"/>
            </a:xfrm>
            <a:custGeom>
              <a:cxnLst>
                <a:cxn ang="0">
                  <a:pos x="17" y="5"/>
                </a:cxn>
                <a:cxn ang="0">
                  <a:pos x="17" y="5"/>
                </a:cxn>
                <a:cxn ang="0">
                  <a:pos x="17" y="2"/>
                </a:cxn>
                <a:cxn ang="0">
                  <a:pos x="16" y="1"/>
                </a:cxn>
                <a:cxn ang="0">
                  <a:pos x="12" y="0"/>
                </a:cxn>
                <a:cxn ang="0">
                  <a:pos x="8" y="1"/>
                </a:cxn>
                <a:cxn ang="0">
                  <a:pos x="7" y="2"/>
                </a:cxn>
                <a:cxn ang="0">
                  <a:pos x="7" y="5"/>
                </a:cxn>
                <a:cxn ang="0">
                  <a:pos x="7" y="5"/>
                </a:cxn>
                <a:cxn ang="0">
                  <a:pos x="4" y="18"/>
                </a:cxn>
                <a:cxn ang="0">
                  <a:pos x="2" y="31"/>
                </a:cxn>
                <a:cxn ang="0">
                  <a:pos x="0" y="37"/>
                </a:cxn>
                <a:cxn ang="0">
                  <a:pos x="0" y="44"/>
                </a:cxn>
                <a:cxn ang="0">
                  <a:pos x="2" y="51"/>
                </a:cxn>
                <a:cxn ang="0">
                  <a:pos x="3" y="57"/>
                </a:cxn>
                <a:cxn ang="0">
                  <a:pos x="3" y="57"/>
                </a:cxn>
                <a:cxn ang="0">
                  <a:pos x="4" y="60"/>
                </a:cxn>
                <a:cxn ang="0">
                  <a:pos x="7" y="60"/>
                </a:cxn>
                <a:cxn ang="0">
                  <a:pos x="8" y="61"/>
                </a:cxn>
                <a:cxn ang="0">
                  <a:pos x="11" y="60"/>
                </a:cxn>
                <a:cxn ang="0">
                  <a:pos x="14" y="56"/>
                </a:cxn>
                <a:cxn ang="0">
                  <a:pos x="14" y="54"/>
                </a:cxn>
                <a:cxn ang="0">
                  <a:pos x="14" y="52"/>
                </a:cxn>
                <a:cxn ang="0">
                  <a:pos x="14" y="52"/>
                </a:cxn>
                <a:cxn ang="0">
                  <a:pos x="12" y="47"/>
                </a:cxn>
                <a:cxn ang="0">
                  <a:pos x="11" y="40"/>
                </a:cxn>
                <a:cxn ang="0">
                  <a:pos x="14" y="28"/>
                </a:cxn>
                <a:cxn ang="0">
                  <a:pos x="16" y="17"/>
                </a:cxn>
                <a:cxn ang="0">
                  <a:pos x="17" y="5"/>
                </a:cxn>
                <a:cxn ang="0">
                  <a:pos x="17" y="5"/>
                </a:cxn>
              </a:cxnLst>
              <a:rect b="b" l="0" r="r" t="0"/>
              <a:pathLst>
                <a:path h="61" w="17">
                  <a:moveTo>
                    <a:pt x="17" y="5"/>
                  </a:moveTo>
                  <a:lnTo>
                    <a:pt x="17" y="5"/>
                  </a:lnTo>
                  <a:lnTo>
                    <a:pt x="17" y="2"/>
                  </a:lnTo>
                  <a:lnTo>
                    <a:pt x="16" y="1"/>
                  </a:lnTo>
                  <a:lnTo>
                    <a:pt x="12" y="0"/>
                  </a:lnTo>
                  <a:lnTo>
                    <a:pt x="8" y="1"/>
                  </a:lnTo>
                  <a:lnTo>
                    <a:pt x="7" y="2"/>
                  </a:lnTo>
                  <a:lnTo>
                    <a:pt x="7" y="5"/>
                  </a:lnTo>
                  <a:lnTo>
                    <a:pt x="7" y="5"/>
                  </a:lnTo>
                  <a:lnTo>
                    <a:pt x="4" y="18"/>
                  </a:lnTo>
                  <a:lnTo>
                    <a:pt x="2" y="31"/>
                  </a:lnTo>
                  <a:lnTo>
                    <a:pt x="0" y="37"/>
                  </a:lnTo>
                  <a:lnTo>
                    <a:pt x="0" y="44"/>
                  </a:lnTo>
                  <a:lnTo>
                    <a:pt x="2" y="51"/>
                  </a:lnTo>
                  <a:lnTo>
                    <a:pt x="3" y="57"/>
                  </a:lnTo>
                  <a:lnTo>
                    <a:pt x="3" y="57"/>
                  </a:lnTo>
                  <a:lnTo>
                    <a:pt x="4" y="60"/>
                  </a:lnTo>
                  <a:lnTo>
                    <a:pt x="7" y="60"/>
                  </a:lnTo>
                  <a:lnTo>
                    <a:pt x="8" y="61"/>
                  </a:lnTo>
                  <a:lnTo>
                    <a:pt x="11" y="60"/>
                  </a:lnTo>
                  <a:lnTo>
                    <a:pt x="14" y="56"/>
                  </a:lnTo>
                  <a:lnTo>
                    <a:pt x="14" y="54"/>
                  </a:lnTo>
                  <a:lnTo>
                    <a:pt x="14" y="52"/>
                  </a:lnTo>
                  <a:lnTo>
                    <a:pt x="14" y="52"/>
                  </a:lnTo>
                  <a:lnTo>
                    <a:pt x="12" y="47"/>
                  </a:lnTo>
                  <a:lnTo>
                    <a:pt x="11" y="40"/>
                  </a:lnTo>
                  <a:lnTo>
                    <a:pt x="14" y="28"/>
                  </a:lnTo>
                  <a:lnTo>
                    <a:pt x="16" y="17"/>
                  </a:lnTo>
                  <a:lnTo>
                    <a:pt x="17" y="5"/>
                  </a:lnTo>
                  <a:lnTo>
                    <a:pt x="17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 sz="2400"/>
            </a:p>
          </p:txBody>
        </p:sp>
        <p:sp>
          <p:nvSpPr>
            <p:cNvPr id="224" name="Freeform 848"/>
            <p:cNvSpPr/>
            <p:nvPr/>
          </p:nvSpPr>
          <p:spPr bwMode="auto">
            <a:xfrm>
              <a:off x="4748213" y="3521076"/>
              <a:ext cx="3175" cy="30163"/>
            </a:xfrm>
            <a:custGeom>
              <a:cxnLst>
                <a:cxn ang="0">
                  <a:pos x="0" y="5"/>
                </a:cxn>
                <a:cxn ang="0">
                  <a:pos x="0" y="71"/>
                </a:cxn>
                <a:cxn ang="0">
                  <a:pos x="0" y="71"/>
                </a:cxn>
                <a:cxn ang="0">
                  <a:pos x="0" y="73"/>
                </a:cxn>
                <a:cxn ang="0">
                  <a:pos x="1" y="75"/>
                </a:cxn>
                <a:cxn ang="0">
                  <a:pos x="5" y="76"/>
                </a:cxn>
                <a:cxn ang="0">
                  <a:pos x="9" y="75"/>
                </a:cxn>
                <a:cxn ang="0">
                  <a:pos x="11" y="73"/>
                </a:cxn>
                <a:cxn ang="0">
                  <a:pos x="12" y="71"/>
                </a:cxn>
                <a:cxn ang="0">
                  <a:pos x="12" y="5"/>
                </a:cxn>
                <a:cxn ang="0">
                  <a:pos x="12" y="5"/>
                </a:cxn>
                <a:cxn ang="0">
                  <a:pos x="11" y="3"/>
                </a:cxn>
                <a:cxn ang="0">
                  <a:pos x="9" y="2"/>
                </a:cxn>
                <a:cxn ang="0">
                  <a:pos x="5" y="0"/>
                </a:cxn>
                <a:cxn ang="0">
                  <a:pos x="1" y="2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5"/>
                </a:cxn>
              </a:cxnLst>
              <a:rect b="b" l="0" r="r" t="0"/>
              <a:pathLst>
                <a:path h="76" w="12">
                  <a:moveTo>
                    <a:pt x="0" y="5"/>
                  </a:moveTo>
                  <a:lnTo>
                    <a:pt x="0" y="71"/>
                  </a:lnTo>
                  <a:lnTo>
                    <a:pt x="0" y="71"/>
                  </a:lnTo>
                  <a:lnTo>
                    <a:pt x="0" y="73"/>
                  </a:lnTo>
                  <a:lnTo>
                    <a:pt x="1" y="75"/>
                  </a:lnTo>
                  <a:lnTo>
                    <a:pt x="5" y="76"/>
                  </a:lnTo>
                  <a:lnTo>
                    <a:pt x="9" y="75"/>
                  </a:lnTo>
                  <a:lnTo>
                    <a:pt x="11" y="73"/>
                  </a:lnTo>
                  <a:lnTo>
                    <a:pt x="12" y="71"/>
                  </a:lnTo>
                  <a:lnTo>
                    <a:pt x="12" y="5"/>
                  </a:lnTo>
                  <a:lnTo>
                    <a:pt x="12" y="5"/>
                  </a:lnTo>
                  <a:lnTo>
                    <a:pt x="11" y="3"/>
                  </a:lnTo>
                  <a:lnTo>
                    <a:pt x="9" y="2"/>
                  </a:lnTo>
                  <a:lnTo>
                    <a:pt x="5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 sz="2400"/>
            </a:p>
          </p:txBody>
        </p:sp>
        <p:sp>
          <p:nvSpPr>
            <p:cNvPr id="225" name="Freeform 849"/>
            <p:cNvSpPr/>
            <p:nvPr/>
          </p:nvSpPr>
          <p:spPr bwMode="auto">
            <a:xfrm>
              <a:off x="4762501" y="3519488"/>
              <a:ext cx="6350" cy="25400"/>
            </a:xfrm>
            <a:custGeom>
              <a:cxnLst>
                <a:cxn ang="0">
                  <a:pos x="14" y="53"/>
                </a:cxn>
                <a:cxn ang="0">
                  <a:pos x="14" y="53"/>
                </a:cxn>
                <a:cxn ang="0">
                  <a:pos x="13" y="47"/>
                </a:cxn>
                <a:cxn ang="0">
                  <a:pos x="12" y="41"/>
                </a:cxn>
                <a:cxn ang="0">
                  <a:pos x="11" y="29"/>
                </a:cxn>
                <a:cxn ang="0">
                  <a:pos x="12" y="6"/>
                </a:cxn>
                <a:cxn ang="0">
                  <a:pos x="12" y="6"/>
                </a:cxn>
                <a:cxn ang="0">
                  <a:pos x="12" y="4"/>
                </a:cxn>
                <a:cxn ang="0">
                  <a:pos x="11" y="2"/>
                </a:cxn>
                <a:cxn ang="0">
                  <a:pos x="7" y="0"/>
                </a:cxn>
                <a:cxn ang="0">
                  <a:pos x="3" y="2"/>
                </a:cxn>
                <a:cxn ang="0">
                  <a:pos x="1" y="4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33"/>
                </a:cxn>
                <a:cxn ang="0">
                  <a:pos x="1" y="46"/>
                </a:cxn>
                <a:cxn ang="0">
                  <a:pos x="3" y="53"/>
                </a:cxn>
                <a:cxn ang="0">
                  <a:pos x="5" y="58"/>
                </a:cxn>
                <a:cxn ang="0">
                  <a:pos x="5" y="58"/>
                </a:cxn>
                <a:cxn ang="0">
                  <a:pos x="7" y="60"/>
                </a:cxn>
                <a:cxn ang="0">
                  <a:pos x="8" y="62"/>
                </a:cxn>
                <a:cxn ang="0">
                  <a:pos x="11" y="62"/>
                </a:cxn>
                <a:cxn ang="0">
                  <a:pos x="12" y="60"/>
                </a:cxn>
                <a:cxn ang="0">
                  <a:pos x="14" y="58"/>
                </a:cxn>
                <a:cxn ang="0">
                  <a:pos x="16" y="55"/>
                </a:cxn>
                <a:cxn ang="0">
                  <a:pos x="14" y="53"/>
                </a:cxn>
                <a:cxn ang="0">
                  <a:pos x="14" y="53"/>
                </a:cxn>
              </a:cxnLst>
              <a:rect b="b" l="0" r="r" t="0"/>
              <a:pathLst>
                <a:path h="62" w="16">
                  <a:moveTo>
                    <a:pt x="14" y="53"/>
                  </a:moveTo>
                  <a:lnTo>
                    <a:pt x="14" y="53"/>
                  </a:lnTo>
                  <a:lnTo>
                    <a:pt x="13" y="47"/>
                  </a:lnTo>
                  <a:lnTo>
                    <a:pt x="12" y="41"/>
                  </a:lnTo>
                  <a:lnTo>
                    <a:pt x="11" y="29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2" y="4"/>
                  </a:lnTo>
                  <a:lnTo>
                    <a:pt x="11" y="2"/>
                  </a:lnTo>
                  <a:lnTo>
                    <a:pt x="7" y="0"/>
                  </a:lnTo>
                  <a:lnTo>
                    <a:pt x="3" y="2"/>
                  </a:lnTo>
                  <a:lnTo>
                    <a:pt x="1" y="4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33"/>
                  </a:lnTo>
                  <a:lnTo>
                    <a:pt x="1" y="46"/>
                  </a:lnTo>
                  <a:lnTo>
                    <a:pt x="3" y="53"/>
                  </a:lnTo>
                  <a:lnTo>
                    <a:pt x="5" y="58"/>
                  </a:lnTo>
                  <a:lnTo>
                    <a:pt x="5" y="58"/>
                  </a:lnTo>
                  <a:lnTo>
                    <a:pt x="7" y="60"/>
                  </a:lnTo>
                  <a:lnTo>
                    <a:pt x="8" y="62"/>
                  </a:lnTo>
                  <a:lnTo>
                    <a:pt x="11" y="62"/>
                  </a:lnTo>
                  <a:lnTo>
                    <a:pt x="12" y="60"/>
                  </a:lnTo>
                  <a:lnTo>
                    <a:pt x="14" y="58"/>
                  </a:lnTo>
                  <a:lnTo>
                    <a:pt x="16" y="55"/>
                  </a:lnTo>
                  <a:lnTo>
                    <a:pt x="14" y="53"/>
                  </a:lnTo>
                  <a:lnTo>
                    <a:pt x="14" y="5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 sz="2400"/>
            </a:p>
          </p:txBody>
        </p:sp>
        <p:sp>
          <p:nvSpPr>
            <p:cNvPr id="226" name="Freeform 850"/>
            <p:cNvSpPr/>
            <p:nvPr/>
          </p:nvSpPr>
          <p:spPr bwMode="auto">
            <a:xfrm>
              <a:off x="4776788" y="3514726"/>
              <a:ext cx="6350" cy="22225"/>
            </a:xfrm>
            <a:custGeom>
              <a:cxnLst>
                <a:cxn ang="0">
                  <a:pos x="15" y="47"/>
                </a:cxn>
                <a:cxn ang="0">
                  <a:pos x="15" y="47"/>
                </a:cxn>
                <a:cxn ang="0">
                  <a:pos x="14" y="43"/>
                </a:cxn>
                <a:cxn ang="0">
                  <a:pos x="13" y="38"/>
                </a:cxn>
                <a:cxn ang="0">
                  <a:pos x="11" y="26"/>
                </a:cxn>
                <a:cxn ang="0">
                  <a:pos x="13" y="5"/>
                </a:cxn>
                <a:cxn ang="0">
                  <a:pos x="13" y="5"/>
                </a:cxn>
                <a:cxn ang="0">
                  <a:pos x="13" y="3"/>
                </a:cxn>
                <a:cxn ang="0">
                  <a:pos x="11" y="1"/>
                </a:cxn>
                <a:cxn ang="0">
                  <a:pos x="8" y="0"/>
                </a:cxn>
                <a:cxn ang="0">
                  <a:pos x="4" y="1"/>
                </a:cxn>
                <a:cxn ang="0">
                  <a:pos x="2" y="3"/>
                </a:cxn>
                <a:cxn ang="0">
                  <a:pos x="1" y="5"/>
                </a:cxn>
                <a:cxn ang="0">
                  <a:pos x="1" y="5"/>
                </a:cxn>
                <a:cxn ang="0">
                  <a:pos x="0" y="30"/>
                </a:cxn>
                <a:cxn ang="0">
                  <a:pos x="1" y="42"/>
                </a:cxn>
                <a:cxn ang="0">
                  <a:pos x="4" y="48"/>
                </a:cxn>
                <a:cxn ang="0">
                  <a:pos x="6" y="54"/>
                </a:cxn>
                <a:cxn ang="0">
                  <a:pos x="6" y="54"/>
                </a:cxn>
                <a:cxn ang="0">
                  <a:pos x="8" y="55"/>
                </a:cxn>
                <a:cxn ang="0">
                  <a:pos x="10" y="56"/>
                </a:cxn>
                <a:cxn ang="0">
                  <a:pos x="14" y="55"/>
                </a:cxn>
                <a:cxn ang="0">
                  <a:pos x="17" y="52"/>
                </a:cxn>
                <a:cxn ang="0">
                  <a:pos x="17" y="50"/>
                </a:cxn>
                <a:cxn ang="0">
                  <a:pos x="15" y="47"/>
                </a:cxn>
                <a:cxn ang="0">
                  <a:pos x="15" y="47"/>
                </a:cxn>
              </a:cxnLst>
              <a:rect b="b" l="0" r="r" t="0"/>
              <a:pathLst>
                <a:path h="56" w="17">
                  <a:moveTo>
                    <a:pt x="15" y="47"/>
                  </a:moveTo>
                  <a:lnTo>
                    <a:pt x="15" y="47"/>
                  </a:lnTo>
                  <a:lnTo>
                    <a:pt x="14" y="43"/>
                  </a:lnTo>
                  <a:lnTo>
                    <a:pt x="13" y="38"/>
                  </a:lnTo>
                  <a:lnTo>
                    <a:pt x="11" y="26"/>
                  </a:lnTo>
                  <a:lnTo>
                    <a:pt x="13" y="5"/>
                  </a:lnTo>
                  <a:lnTo>
                    <a:pt x="13" y="5"/>
                  </a:lnTo>
                  <a:lnTo>
                    <a:pt x="13" y="3"/>
                  </a:lnTo>
                  <a:lnTo>
                    <a:pt x="11" y="1"/>
                  </a:lnTo>
                  <a:lnTo>
                    <a:pt x="8" y="0"/>
                  </a:lnTo>
                  <a:lnTo>
                    <a:pt x="4" y="1"/>
                  </a:lnTo>
                  <a:lnTo>
                    <a:pt x="2" y="3"/>
                  </a:lnTo>
                  <a:lnTo>
                    <a:pt x="1" y="5"/>
                  </a:lnTo>
                  <a:lnTo>
                    <a:pt x="1" y="5"/>
                  </a:lnTo>
                  <a:lnTo>
                    <a:pt x="0" y="30"/>
                  </a:lnTo>
                  <a:lnTo>
                    <a:pt x="1" y="42"/>
                  </a:lnTo>
                  <a:lnTo>
                    <a:pt x="4" y="48"/>
                  </a:lnTo>
                  <a:lnTo>
                    <a:pt x="6" y="54"/>
                  </a:lnTo>
                  <a:lnTo>
                    <a:pt x="6" y="54"/>
                  </a:lnTo>
                  <a:lnTo>
                    <a:pt x="8" y="55"/>
                  </a:lnTo>
                  <a:lnTo>
                    <a:pt x="10" y="56"/>
                  </a:lnTo>
                  <a:lnTo>
                    <a:pt x="14" y="55"/>
                  </a:lnTo>
                  <a:lnTo>
                    <a:pt x="17" y="52"/>
                  </a:lnTo>
                  <a:lnTo>
                    <a:pt x="17" y="50"/>
                  </a:lnTo>
                  <a:lnTo>
                    <a:pt x="15" y="47"/>
                  </a:lnTo>
                  <a:lnTo>
                    <a:pt x="15" y="47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 sz="2400"/>
            </a:p>
          </p:txBody>
        </p:sp>
        <p:sp>
          <p:nvSpPr>
            <p:cNvPr id="227" name="Freeform 851"/>
            <p:cNvSpPr/>
            <p:nvPr/>
          </p:nvSpPr>
          <p:spPr bwMode="auto">
            <a:xfrm>
              <a:off x="4498976" y="3473451"/>
              <a:ext cx="7938" cy="22225"/>
            </a:xfrm>
            <a:custGeom>
              <a:cxnLst>
                <a:cxn ang="0">
                  <a:pos x="9" y="4"/>
                </a:cxn>
                <a:cxn ang="0">
                  <a:pos x="9" y="4"/>
                </a:cxn>
                <a:cxn ang="0">
                  <a:pos x="5" y="15"/>
                </a:cxn>
                <a:cxn ang="0">
                  <a:pos x="1" y="27"/>
                </a:cxn>
                <a:cxn ang="0">
                  <a:pos x="0" y="40"/>
                </a:cxn>
                <a:cxn ang="0">
                  <a:pos x="0" y="47"/>
                </a:cxn>
                <a:cxn ang="0">
                  <a:pos x="1" y="52"/>
                </a:cxn>
                <a:cxn ang="0">
                  <a:pos x="1" y="52"/>
                </a:cxn>
                <a:cxn ang="0">
                  <a:pos x="2" y="55"/>
                </a:cxn>
                <a:cxn ang="0">
                  <a:pos x="4" y="56"/>
                </a:cxn>
                <a:cxn ang="0">
                  <a:pos x="8" y="56"/>
                </a:cxn>
                <a:cxn ang="0">
                  <a:pos x="12" y="53"/>
                </a:cxn>
                <a:cxn ang="0">
                  <a:pos x="13" y="52"/>
                </a:cxn>
                <a:cxn ang="0">
                  <a:pos x="12" y="49"/>
                </a:cxn>
                <a:cxn ang="0">
                  <a:pos x="12" y="49"/>
                </a:cxn>
                <a:cxn ang="0">
                  <a:pos x="12" y="44"/>
                </a:cxn>
                <a:cxn ang="0">
                  <a:pos x="12" y="39"/>
                </a:cxn>
                <a:cxn ang="0">
                  <a:pos x="13" y="27"/>
                </a:cxn>
                <a:cxn ang="0">
                  <a:pos x="19" y="6"/>
                </a:cxn>
                <a:cxn ang="0">
                  <a:pos x="19" y="6"/>
                </a:cxn>
                <a:cxn ang="0">
                  <a:pos x="19" y="5"/>
                </a:cxn>
                <a:cxn ang="0">
                  <a:pos x="19" y="2"/>
                </a:cxn>
                <a:cxn ang="0">
                  <a:pos x="16" y="0"/>
                </a:cxn>
                <a:cxn ang="0">
                  <a:pos x="12" y="0"/>
                </a:cxn>
                <a:cxn ang="0">
                  <a:pos x="10" y="1"/>
                </a:cxn>
                <a:cxn ang="0">
                  <a:pos x="9" y="4"/>
                </a:cxn>
                <a:cxn ang="0">
                  <a:pos x="9" y="4"/>
                </a:cxn>
              </a:cxnLst>
              <a:rect b="b" l="0" r="r" t="0"/>
              <a:pathLst>
                <a:path h="56" w="19">
                  <a:moveTo>
                    <a:pt x="9" y="4"/>
                  </a:moveTo>
                  <a:lnTo>
                    <a:pt x="9" y="4"/>
                  </a:lnTo>
                  <a:lnTo>
                    <a:pt x="5" y="15"/>
                  </a:lnTo>
                  <a:lnTo>
                    <a:pt x="1" y="27"/>
                  </a:lnTo>
                  <a:lnTo>
                    <a:pt x="0" y="40"/>
                  </a:lnTo>
                  <a:lnTo>
                    <a:pt x="0" y="47"/>
                  </a:lnTo>
                  <a:lnTo>
                    <a:pt x="1" y="52"/>
                  </a:lnTo>
                  <a:lnTo>
                    <a:pt x="1" y="52"/>
                  </a:lnTo>
                  <a:lnTo>
                    <a:pt x="2" y="55"/>
                  </a:lnTo>
                  <a:lnTo>
                    <a:pt x="4" y="56"/>
                  </a:lnTo>
                  <a:lnTo>
                    <a:pt x="8" y="56"/>
                  </a:lnTo>
                  <a:lnTo>
                    <a:pt x="12" y="53"/>
                  </a:lnTo>
                  <a:lnTo>
                    <a:pt x="13" y="52"/>
                  </a:lnTo>
                  <a:lnTo>
                    <a:pt x="12" y="49"/>
                  </a:lnTo>
                  <a:lnTo>
                    <a:pt x="12" y="49"/>
                  </a:lnTo>
                  <a:lnTo>
                    <a:pt x="12" y="44"/>
                  </a:lnTo>
                  <a:lnTo>
                    <a:pt x="12" y="39"/>
                  </a:lnTo>
                  <a:lnTo>
                    <a:pt x="13" y="27"/>
                  </a:lnTo>
                  <a:lnTo>
                    <a:pt x="19" y="6"/>
                  </a:lnTo>
                  <a:lnTo>
                    <a:pt x="19" y="6"/>
                  </a:lnTo>
                  <a:lnTo>
                    <a:pt x="19" y="5"/>
                  </a:lnTo>
                  <a:lnTo>
                    <a:pt x="19" y="2"/>
                  </a:lnTo>
                  <a:lnTo>
                    <a:pt x="16" y="0"/>
                  </a:lnTo>
                  <a:lnTo>
                    <a:pt x="12" y="0"/>
                  </a:lnTo>
                  <a:lnTo>
                    <a:pt x="10" y="1"/>
                  </a:lnTo>
                  <a:lnTo>
                    <a:pt x="9" y="4"/>
                  </a:lnTo>
                  <a:lnTo>
                    <a:pt x="9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 sz="2400"/>
            </a:p>
          </p:txBody>
        </p:sp>
        <p:sp>
          <p:nvSpPr>
            <p:cNvPr id="228" name="Freeform 852"/>
            <p:cNvSpPr/>
            <p:nvPr/>
          </p:nvSpPr>
          <p:spPr bwMode="auto">
            <a:xfrm>
              <a:off x="4521201" y="3486151"/>
              <a:ext cx="7938" cy="38100"/>
            </a:xfrm>
            <a:custGeom>
              <a:cxnLst>
                <a:cxn ang="0">
                  <a:pos x="8" y="2"/>
                </a:cxn>
                <a:cxn ang="0">
                  <a:pos x="8" y="2"/>
                </a:cxn>
                <a:cxn ang="0">
                  <a:pos x="4" y="10"/>
                </a:cxn>
                <a:cxn ang="0">
                  <a:pos x="2" y="18"/>
                </a:cxn>
                <a:cxn ang="0">
                  <a:pos x="2" y="26"/>
                </a:cxn>
                <a:cxn ang="0">
                  <a:pos x="2" y="34"/>
                </a:cxn>
                <a:cxn ang="0">
                  <a:pos x="2" y="34"/>
                </a:cxn>
                <a:cxn ang="0">
                  <a:pos x="2" y="48"/>
                </a:cxn>
                <a:cxn ang="0">
                  <a:pos x="1" y="61"/>
                </a:cxn>
                <a:cxn ang="0">
                  <a:pos x="0" y="75"/>
                </a:cxn>
                <a:cxn ang="0">
                  <a:pos x="0" y="89"/>
                </a:cxn>
                <a:cxn ang="0">
                  <a:pos x="0" y="89"/>
                </a:cxn>
                <a:cxn ang="0">
                  <a:pos x="0" y="91"/>
                </a:cxn>
                <a:cxn ang="0">
                  <a:pos x="1" y="94"/>
                </a:cxn>
                <a:cxn ang="0">
                  <a:pos x="5" y="95"/>
                </a:cxn>
                <a:cxn ang="0">
                  <a:pos x="9" y="94"/>
                </a:cxn>
                <a:cxn ang="0">
                  <a:pos x="10" y="91"/>
                </a:cxn>
                <a:cxn ang="0">
                  <a:pos x="10" y="89"/>
                </a:cxn>
                <a:cxn ang="0">
                  <a:pos x="10" y="89"/>
                </a:cxn>
                <a:cxn ang="0">
                  <a:pos x="13" y="66"/>
                </a:cxn>
                <a:cxn ang="0">
                  <a:pos x="14" y="45"/>
                </a:cxn>
                <a:cxn ang="0">
                  <a:pos x="14" y="45"/>
                </a:cxn>
                <a:cxn ang="0">
                  <a:pos x="14" y="35"/>
                </a:cxn>
                <a:cxn ang="0">
                  <a:pos x="13" y="26"/>
                </a:cxn>
                <a:cxn ang="0">
                  <a:pos x="14" y="17"/>
                </a:cxn>
                <a:cxn ang="0">
                  <a:pos x="16" y="13"/>
                </a:cxn>
                <a:cxn ang="0">
                  <a:pos x="18" y="9"/>
                </a:cxn>
                <a:cxn ang="0">
                  <a:pos x="18" y="9"/>
                </a:cxn>
                <a:cxn ang="0">
                  <a:pos x="18" y="6"/>
                </a:cxn>
                <a:cxn ang="0">
                  <a:pos x="18" y="4"/>
                </a:cxn>
                <a:cxn ang="0">
                  <a:pos x="18" y="2"/>
                </a:cxn>
                <a:cxn ang="0">
                  <a:pos x="16" y="1"/>
                </a:cxn>
                <a:cxn ang="0">
                  <a:pos x="12" y="0"/>
                </a:cxn>
                <a:cxn ang="0">
                  <a:pos x="9" y="1"/>
                </a:cxn>
                <a:cxn ang="0">
                  <a:pos x="8" y="2"/>
                </a:cxn>
                <a:cxn ang="0">
                  <a:pos x="8" y="2"/>
                </a:cxn>
              </a:cxnLst>
              <a:rect b="b" l="0" r="r" t="0"/>
              <a:pathLst>
                <a:path h="95" w="18">
                  <a:moveTo>
                    <a:pt x="8" y="2"/>
                  </a:moveTo>
                  <a:lnTo>
                    <a:pt x="8" y="2"/>
                  </a:lnTo>
                  <a:lnTo>
                    <a:pt x="4" y="10"/>
                  </a:lnTo>
                  <a:lnTo>
                    <a:pt x="2" y="18"/>
                  </a:lnTo>
                  <a:lnTo>
                    <a:pt x="2" y="26"/>
                  </a:lnTo>
                  <a:lnTo>
                    <a:pt x="2" y="34"/>
                  </a:lnTo>
                  <a:lnTo>
                    <a:pt x="2" y="34"/>
                  </a:lnTo>
                  <a:lnTo>
                    <a:pt x="2" y="48"/>
                  </a:lnTo>
                  <a:lnTo>
                    <a:pt x="1" y="61"/>
                  </a:lnTo>
                  <a:lnTo>
                    <a:pt x="0" y="75"/>
                  </a:lnTo>
                  <a:lnTo>
                    <a:pt x="0" y="89"/>
                  </a:lnTo>
                  <a:lnTo>
                    <a:pt x="0" y="89"/>
                  </a:lnTo>
                  <a:lnTo>
                    <a:pt x="0" y="91"/>
                  </a:lnTo>
                  <a:lnTo>
                    <a:pt x="1" y="94"/>
                  </a:lnTo>
                  <a:lnTo>
                    <a:pt x="5" y="95"/>
                  </a:lnTo>
                  <a:lnTo>
                    <a:pt x="9" y="94"/>
                  </a:lnTo>
                  <a:lnTo>
                    <a:pt x="10" y="91"/>
                  </a:lnTo>
                  <a:lnTo>
                    <a:pt x="10" y="89"/>
                  </a:lnTo>
                  <a:lnTo>
                    <a:pt x="10" y="89"/>
                  </a:lnTo>
                  <a:lnTo>
                    <a:pt x="13" y="66"/>
                  </a:lnTo>
                  <a:lnTo>
                    <a:pt x="14" y="45"/>
                  </a:lnTo>
                  <a:lnTo>
                    <a:pt x="14" y="45"/>
                  </a:lnTo>
                  <a:lnTo>
                    <a:pt x="14" y="35"/>
                  </a:lnTo>
                  <a:lnTo>
                    <a:pt x="13" y="26"/>
                  </a:lnTo>
                  <a:lnTo>
                    <a:pt x="14" y="17"/>
                  </a:lnTo>
                  <a:lnTo>
                    <a:pt x="16" y="13"/>
                  </a:lnTo>
                  <a:lnTo>
                    <a:pt x="18" y="9"/>
                  </a:lnTo>
                  <a:lnTo>
                    <a:pt x="18" y="9"/>
                  </a:lnTo>
                  <a:lnTo>
                    <a:pt x="18" y="6"/>
                  </a:lnTo>
                  <a:lnTo>
                    <a:pt x="18" y="4"/>
                  </a:lnTo>
                  <a:lnTo>
                    <a:pt x="18" y="2"/>
                  </a:lnTo>
                  <a:lnTo>
                    <a:pt x="16" y="1"/>
                  </a:lnTo>
                  <a:lnTo>
                    <a:pt x="12" y="0"/>
                  </a:lnTo>
                  <a:lnTo>
                    <a:pt x="9" y="1"/>
                  </a:lnTo>
                  <a:lnTo>
                    <a:pt x="8" y="2"/>
                  </a:lnTo>
                  <a:lnTo>
                    <a:pt x="8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 sz="2400"/>
            </a:p>
          </p:txBody>
        </p:sp>
        <p:sp>
          <p:nvSpPr>
            <p:cNvPr id="229" name="Freeform 853"/>
            <p:cNvSpPr/>
            <p:nvPr/>
          </p:nvSpPr>
          <p:spPr bwMode="auto">
            <a:xfrm>
              <a:off x="4540251" y="3524251"/>
              <a:ext cx="6350" cy="30163"/>
            </a:xfrm>
            <a:custGeom>
              <a:cxnLst>
                <a:cxn ang="0">
                  <a:pos x="4" y="5"/>
                </a:cxn>
                <a:cxn ang="0">
                  <a:pos x="4" y="5"/>
                </a:cxn>
                <a:cxn ang="0">
                  <a:pos x="3" y="38"/>
                </a:cxn>
                <a:cxn ang="0">
                  <a:pos x="0" y="71"/>
                </a:cxn>
                <a:cxn ang="0">
                  <a:pos x="0" y="71"/>
                </a:cxn>
                <a:cxn ang="0">
                  <a:pos x="2" y="72"/>
                </a:cxn>
                <a:cxn ang="0">
                  <a:pos x="3" y="75"/>
                </a:cxn>
                <a:cxn ang="0">
                  <a:pos x="7" y="76"/>
                </a:cxn>
                <a:cxn ang="0">
                  <a:pos x="11" y="75"/>
                </a:cxn>
                <a:cxn ang="0">
                  <a:pos x="12" y="72"/>
                </a:cxn>
                <a:cxn ang="0">
                  <a:pos x="12" y="71"/>
                </a:cxn>
                <a:cxn ang="0">
                  <a:pos x="12" y="71"/>
                </a:cxn>
                <a:cxn ang="0">
                  <a:pos x="15" y="38"/>
                </a:cxn>
                <a:cxn ang="0">
                  <a:pos x="16" y="5"/>
                </a:cxn>
                <a:cxn ang="0">
                  <a:pos x="16" y="5"/>
                </a:cxn>
                <a:cxn ang="0">
                  <a:pos x="16" y="3"/>
                </a:cxn>
                <a:cxn ang="0">
                  <a:pos x="15" y="1"/>
                </a:cxn>
                <a:cxn ang="0">
                  <a:pos x="11" y="0"/>
                </a:cxn>
                <a:cxn ang="0">
                  <a:pos x="7" y="1"/>
                </a:cxn>
                <a:cxn ang="0">
                  <a:pos x="5" y="3"/>
                </a:cxn>
                <a:cxn ang="0">
                  <a:pos x="4" y="5"/>
                </a:cxn>
                <a:cxn ang="0">
                  <a:pos x="4" y="5"/>
                </a:cxn>
              </a:cxnLst>
              <a:rect b="b" l="0" r="r" t="0"/>
              <a:pathLst>
                <a:path h="76" w="16">
                  <a:moveTo>
                    <a:pt x="4" y="5"/>
                  </a:moveTo>
                  <a:lnTo>
                    <a:pt x="4" y="5"/>
                  </a:lnTo>
                  <a:lnTo>
                    <a:pt x="3" y="38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2" y="72"/>
                  </a:lnTo>
                  <a:lnTo>
                    <a:pt x="3" y="75"/>
                  </a:lnTo>
                  <a:lnTo>
                    <a:pt x="7" y="76"/>
                  </a:lnTo>
                  <a:lnTo>
                    <a:pt x="11" y="75"/>
                  </a:lnTo>
                  <a:lnTo>
                    <a:pt x="12" y="72"/>
                  </a:lnTo>
                  <a:lnTo>
                    <a:pt x="12" y="71"/>
                  </a:lnTo>
                  <a:lnTo>
                    <a:pt x="12" y="71"/>
                  </a:lnTo>
                  <a:lnTo>
                    <a:pt x="15" y="38"/>
                  </a:lnTo>
                  <a:lnTo>
                    <a:pt x="16" y="5"/>
                  </a:lnTo>
                  <a:lnTo>
                    <a:pt x="16" y="5"/>
                  </a:lnTo>
                  <a:lnTo>
                    <a:pt x="16" y="3"/>
                  </a:lnTo>
                  <a:lnTo>
                    <a:pt x="15" y="1"/>
                  </a:lnTo>
                  <a:lnTo>
                    <a:pt x="11" y="0"/>
                  </a:lnTo>
                  <a:lnTo>
                    <a:pt x="7" y="1"/>
                  </a:lnTo>
                  <a:lnTo>
                    <a:pt x="5" y="3"/>
                  </a:lnTo>
                  <a:lnTo>
                    <a:pt x="4" y="5"/>
                  </a:lnTo>
                  <a:lnTo>
                    <a:pt x="4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 sz="2400"/>
            </a:p>
          </p:txBody>
        </p:sp>
        <p:sp>
          <p:nvSpPr>
            <p:cNvPr id="230" name="Freeform 854"/>
            <p:cNvSpPr/>
            <p:nvPr/>
          </p:nvSpPr>
          <p:spPr bwMode="auto">
            <a:xfrm>
              <a:off x="4629151" y="3451226"/>
              <a:ext cx="4763" cy="25400"/>
            </a:xfrm>
            <a:custGeom>
              <a:cxnLst>
                <a:cxn ang="0">
                  <a:pos x="0" y="7"/>
                </a:cxn>
                <a:cxn ang="0">
                  <a:pos x="0" y="59"/>
                </a:cxn>
                <a:cxn ang="0">
                  <a:pos x="0" y="59"/>
                </a:cxn>
                <a:cxn ang="0">
                  <a:pos x="0" y="62"/>
                </a:cxn>
                <a:cxn ang="0">
                  <a:pos x="2" y="63"/>
                </a:cxn>
                <a:cxn ang="0">
                  <a:pos x="5" y="65"/>
                </a:cxn>
                <a:cxn ang="0">
                  <a:pos x="9" y="63"/>
                </a:cxn>
                <a:cxn ang="0">
                  <a:pos x="11" y="62"/>
                </a:cxn>
                <a:cxn ang="0">
                  <a:pos x="12" y="59"/>
                </a:cxn>
                <a:cxn ang="0">
                  <a:pos x="12" y="7"/>
                </a:cxn>
                <a:cxn ang="0">
                  <a:pos x="12" y="7"/>
                </a:cxn>
                <a:cxn ang="0">
                  <a:pos x="11" y="4"/>
                </a:cxn>
                <a:cxn ang="0">
                  <a:pos x="9" y="1"/>
                </a:cxn>
                <a:cxn ang="0">
                  <a:pos x="5" y="0"/>
                </a:cxn>
                <a:cxn ang="0">
                  <a:pos x="2" y="1"/>
                </a:cxn>
                <a:cxn ang="0">
                  <a:pos x="0" y="4"/>
                </a:cxn>
                <a:cxn ang="0">
                  <a:pos x="0" y="7"/>
                </a:cxn>
                <a:cxn ang="0">
                  <a:pos x="0" y="7"/>
                </a:cxn>
              </a:cxnLst>
              <a:rect b="b" l="0" r="r" t="0"/>
              <a:pathLst>
                <a:path h="65" w="12">
                  <a:moveTo>
                    <a:pt x="0" y="7"/>
                  </a:moveTo>
                  <a:lnTo>
                    <a:pt x="0" y="59"/>
                  </a:lnTo>
                  <a:lnTo>
                    <a:pt x="0" y="59"/>
                  </a:lnTo>
                  <a:lnTo>
                    <a:pt x="0" y="62"/>
                  </a:lnTo>
                  <a:lnTo>
                    <a:pt x="2" y="63"/>
                  </a:lnTo>
                  <a:lnTo>
                    <a:pt x="5" y="65"/>
                  </a:lnTo>
                  <a:lnTo>
                    <a:pt x="9" y="63"/>
                  </a:lnTo>
                  <a:lnTo>
                    <a:pt x="11" y="62"/>
                  </a:lnTo>
                  <a:lnTo>
                    <a:pt x="12" y="59"/>
                  </a:lnTo>
                  <a:lnTo>
                    <a:pt x="12" y="7"/>
                  </a:lnTo>
                  <a:lnTo>
                    <a:pt x="12" y="7"/>
                  </a:lnTo>
                  <a:lnTo>
                    <a:pt x="11" y="4"/>
                  </a:lnTo>
                  <a:lnTo>
                    <a:pt x="9" y="1"/>
                  </a:lnTo>
                  <a:lnTo>
                    <a:pt x="5" y="0"/>
                  </a:lnTo>
                  <a:lnTo>
                    <a:pt x="2" y="1"/>
                  </a:lnTo>
                  <a:lnTo>
                    <a:pt x="0" y="4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 sz="2400"/>
            </a:p>
          </p:txBody>
        </p:sp>
        <p:sp>
          <p:nvSpPr>
            <p:cNvPr id="231" name="Freeform 855"/>
            <p:cNvSpPr/>
            <p:nvPr/>
          </p:nvSpPr>
          <p:spPr bwMode="auto">
            <a:xfrm>
              <a:off x="4657726" y="3457576"/>
              <a:ext cx="6350" cy="20638"/>
            </a:xfrm>
            <a:custGeom>
              <a:cxnLst>
                <a:cxn ang="0">
                  <a:pos x="4" y="4"/>
                </a:cxn>
                <a:cxn ang="0">
                  <a:pos x="4" y="4"/>
                </a:cxn>
                <a:cxn ang="0">
                  <a:pos x="3" y="14"/>
                </a:cxn>
                <a:cxn ang="0">
                  <a:pos x="1" y="25"/>
                </a:cxn>
                <a:cxn ang="0">
                  <a:pos x="0" y="47"/>
                </a:cxn>
                <a:cxn ang="0">
                  <a:pos x="0" y="47"/>
                </a:cxn>
                <a:cxn ang="0">
                  <a:pos x="1" y="49"/>
                </a:cxn>
                <a:cxn ang="0">
                  <a:pos x="3" y="51"/>
                </a:cxn>
                <a:cxn ang="0">
                  <a:pos x="7" y="52"/>
                </a:cxn>
                <a:cxn ang="0">
                  <a:pos x="11" y="51"/>
                </a:cxn>
                <a:cxn ang="0">
                  <a:pos x="12" y="49"/>
                </a:cxn>
                <a:cxn ang="0">
                  <a:pos x="12" y="47"/>
                </a:cxn>
                <a:cxn ang="0">
                  <a:pos x="12" y="47"/>
                </a:cxn>
                <a:cxn ang="0">
                  <a:pos x="13" y="27"/>
                </a:cxn>
                <a:cxn ang="0">
                  <a:pos x="13" y="17"/>
                </a:cxn>
                <a:cxn ang="0">
                  <a:pos x="16" y="6"/>
                </a:cxn>
                <a:cxn ang="0">
                  <a:pos x="16" y="6"/>
                </a:cxn>
                <a:cxn ang="0">
                  <a:pos x="16" y="4"/>
                </a:cxn>
                <a:cxn ang="0">
                  <a:pos x="15" y="2"/>
                </a:cxn>
                <a:cxn ang="0">
                  <a:pos x="12" y="0"/>
                </a:cxn>
                <a:cxn ang="0">
                  <a:pos x="7" y="0"/>
                </a:cxn>
                <a:cxn ang="0">
                  <a:pos x="5" y="1"/>
                </a:cxn>
                <a:cxn ang="0">
                  <a:pos x="4" y="4"/>
                </a:cxn>
                <a:cxn ang="0">
                  <a:pos x="4" y="4"/>
                </a:cxn>
              </a:cxnLst>
              <a:rect b="b" l="0" r="r" t="0"/>
              <a:pathLst>
                <a:path h="52" w="16">
                  <a:moveTo>
                    <a:pt x="4" y="4"/>
                  </a:moveTo>
                  <a:lnTo>
                    <a:pt x="4" y="4"/>
                  </a:lnTo>
                  <a:lnTo>
                    <a:pt x="3" y="14"/>
                  </a:lnTo>
                  <a:lnTo>
                    <a:pt x="1" y="25"/>
                  </a:lnTo>
                  <a:lnTo>
                    <a:pt x="0" y="47"/>
                  </a:lnTo>
                  <a:lnTo>
                    <a:pt x="0" y="47"/>
                  </a:lnTo>
                  <a:lnTo>
                    <a:pt x="1" y="49"/>
                  </a:lnTo>
                  <a:lnTo>
                    <a:pt x="3" y="51"/>
                  </a:lnTo>
                  <a:lnTo>
                    <a:pt x="7" y="52"/>
                  </a:lnTo>
                  <a:lnTo>
                    <a:pt x="11" y="51"/>
                  </a:lnTo>
                  <a:lnTo>
                    <a:pt x="12" y="49"/>
                  </a:lnTo>
                  <a:lnTo>
                    <a:pt x="12" y="47"/>
                  </a:lnTo>
                  <a:lnTo>
                    <a:pt x="12" y="47"/>
                  </a:lnTo>
                  <a:lnTo>
                    <a:pt x="13" y="27"/>
                  </a:lnTo>
                  <a:lnTo>
                    <a:pt x="13" y="17"/>
                  </a:lnTo>
                  <a:lnTo>
                    <a:pt x="16" y="6"/>
                  </a:lnTo>
                  <a:lnTo>
                    <a:pt x="16" y="6"/>
                  </a:lnTo>
                  <a:lnTo>
                    <a:pt x="16" y="4"/>
                  </a:lnTo>
                  <a:lnTo>
                    <a:pt x="15" y="2"/>
                  </a:lnTo>
                  <a:lnTo>
                    <a:pt x="12" y="0"/>
                  </a:lnTo>
                  <a:lnTo>
                    <a:pt x="7" y="0"/>
                  </a:lnTo>
                  <a:lnTo>
                    <a:pt x="5" y="1"/>
                  </a:lnTo>
                  <a:lnTo>
                    <a:pt x="4" y="4"/>
                  </a:lnTo>
                  <a:lnTo>
                    <a:pt x="4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 sz="2400"/>
            </a:p>
          </p:txBody>
        </p:sp>
        <p:sp>
          <p:nvSpPr>
            <p:cNvPr id="232" name="Freeform 856"/>
            <p:cNvSpPr/>
            <p:nvPr/>
          </p:nvSpPr>
          <p:spPr bwMode="auto">
            <a:xfrm>
              <a:off x="4686301" y="3459163"/>
              <a:ext cx="4763" cy="28575"/>
            </a:xfrm>
            <a:custGeom>
              <a:cxnLst>
                <a:cxn ang="0">
                  <a:pos x="4" y="5"/>
                </a:cxn>
                <a:cxn ang="0">
                  <a:pos x="4" y="5"/>
                </a:cxn>
                <a:cxn ang="0">
                  <a:pos x="2" y="19"/>
                </a:cxn>
                <a:cxn ang="0">
                  <a:pos x="0" y="27"/>
                </a:cxn>
                <a:cxn ang="0">
                  <a:pos x="0" y="35"/>
                </a:cxn>
                <a:cxn ang="0">
                  <a:pos x="0" y="66"/>
                </a:cxn>
                <a:cxn ang="0">
                  <a:pos x="0" y="66"/>
                </a:cxn>
                <a:cxn ang="0">
                  <a:pos x="0" y="68"/>
                </a:cxn>
                <a:cxn ang="0">
                  <a:pos x="2" y="70"/>
                </a:cxn>
                <a:cxn ang="0">
                  <a:pos x="6" y="72"/>
                </a:cxn>
                <a:cxn ang="0">
                  <a:pos x="10" y="70"/>
                </a:cxn>
                <a:cxn ang="0">
                  <a:pos x="11" y="68"/>
                </a:cxn>
                <a:cxn ang="0">
                  <a:pos x="11" y="66"/>
                </a:cxn>
                <a:cxn ang="0">
                  <a:pos x="11" y="35"/>
                </a:cxn>
                <a:cxn ang="0">
                  <a:pos x="11" y="35"/>
                </a:cxn>
                <a:cxn ang="0">
                  <a:pos x="12" y="27"/>
                </a:cxn>
                <a:cxn ang="0">
                  <a:pos x="14" y="19"/>
                </a:cxn>
                <a:cxn ang="0">
                  <a:pos x="15" y="5"/>
                </a:cxn>
                <a:cxn ang="0">
                  <a:pos x="15" y="5"/>
                </a:cxn>
                <a:cxn ang="0">
                  <a:pos x="15" y="2"/>
                </a:cxn>
                <a:cxn ang="0">
                  <a:pos x="14" y="1"/>
                </a:cxn>
                <a:cxn ang="0">
                  <a:pos x="12" y="0"/>
                </a:cxn>
                <a:cxn ang="0">
                  <a:pos x="10" y="0"/>
                </a:cxn>
                <a:cxn ang="0">
                  <a:pos x="6" y="1"/>
                </a:cxn>
                <a:cxn ang="0">
                  <a:pos x="4" y="2"/>
                </a:cxn>
                <a:cxn ang="0">
                  <a:pos x="4" y="5"/>
                </a:cxn>
                <a:cxn ang="0">
                  <a:pos x="4" y="5"/>
                </a:cxn>
              </a:cxnLst>
              <a:rect b="b" l="0" r="r" t="0"/>
              <a:pathLst>
                <a:path h="72" w="15">
                  <a:moveTo>
                    <a:pt x="4" y="5"/>
                  </a:moveTo>
                  <a:lnTo>
                    <a:pt x="4" y="5"/>
                  </a:lnTo>
                  <a:lnTo>
                    <a:pt x="2" y="19"/>
                  </a:lnTo>
                  <a:lnTo>
                    <a:pt x="0" y="27"/>
                  </a:lnTo>
                  <a:lnTo>
                    <a:pt x="0" y="35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0" y="68"/>
                  </a:lnTo>
                  <a:lnTo>
                    <a:pt x="2" y="70"/>
                  </a:lnTo>
                  <a:lnTo>
                    <a:pt x="6" y="72"/>
                  </a:lnTo>
                  <a:lnTo>
                    <a:pt x="10" y="70"/>
                  </a:lnTo>
                  <a:lnTo>
                    <a:pt x="11" y="68"/>
                  </a:lnTo>
                  <a:lnTo>
                    <a:pt x="11" y="66"/>
                  </a:lnTo>
                  <a:lnTo>
                    <a:pt x="11" y="35"/>
                  </a:lnTo>
                  <a:lnTo>
                    <a:pt x="11" y="35"/>
                  </a:lnTo>
                  <a:lnTo>
                    <a:pt x="12" y="27"/>
                  </a:lnTo>
                  <a:lnTo>
                    <a:pt x="14" y="19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15" y="2"/>
                  </a:lnTo>
                  <a:lnTo>
                    <a:pt x="14" y="1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6" y="1"/>
                  </a:lnTo>
                  <a:lnTo>
                    <a:pt x="4" y="2"/>
                  </a:lnTo>
                  <a:lnTo>
                    <a:pt x="4" y="5"/>
                  </a:lnTo>
                  <a:lnTo>
                    <a:pt x="4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 sz="2400"/>
            </a:p>
          </p:txBody>
        </p:sp>
        <p:sp>
          <p:nvSpPr>
            <p:cNvPr id="233" name="Freeform 857"/>
            <p:cNvSpPr/>
            <p:nvPr/>
          </p:nvSpPr>
          <p:spPr bwMode="auto">
            <a:xfrm>
              <a:off x="4621213" y="3276601"/>
              <a:ext cx="4763" cy="22225"/>
            </a:xfrm>
            <a:custGeom>
              <a:cxnLst>
                <a:cxn ang="0">
                  <a:pos x="10" y="5"/>
                </a:cxn>
                <a:cxn ang="0">
                  <a:pos x="10" y="5"/>
                </a:cxn>
                <a:cxn ang="0">
                  <a:pos x="10" y="3"/>
                </a:cxn>
                <a:cxn ang="0">
                  <a:pos x="9" y="2"/>
                </a:cxn>
                <a:cxn ang="0">
                  <a:pos x="5" y="0"/>
                </a:cxn>
                <a:cxn ang="0">
                  <a:pos x="1" y="2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1" y="28"/>
                </a:cxn>
                <a:cxn ang="0">
                  <a:pos x="4" y="51"/>
                </a:cxn>
                <a:cxn ang="0">
                  <a:pos x="4" y="51"/>
                </a:cxn>
                <a:cxn ang="0">
                  <a:pos x="4" y="54"/>
                </a:cxn>
                <a:cxn ang="0">
                  <a:pos x="5" y="55"/>
                </a:cxn>
                <a:cxn ang="0">
                  <a:pos x="9" y="56"/>
                </a:cxn>
                <a:cxn ang="0">
                  <a:pos x="13" y="55"/>
                </a:cxn>
                <a:cxn ang="0">
                  <a:pos x="14" y="54"/>
                </a:cxn>
                <a:cxn ang="0">
                  <a:pos x="14" y="51"/>
                </a:cxn>
                <a:cxn ang="0">
                  <a:pos x="14" y="51"/>
                </a:cxn>
                <a:cxn ang="0">
                  <a:pos x="13" y="28"/>
                </a:cxn>
                <a:cxn ang="0">
                  <a:pos x="10" y="5"/>
                </a:cxn>
                <a:cxn ang="0">
                  <a:pos x="10" y="5"/>
                </a:cxn>
              </a:cxnLst>
              <a:rect b="b" l="0" r="r" t="0"/>
              <a:pathLst>
                <a:path h="56" w="14">
                  <a:moveTo>
                    <a:pt x="10" y="5"/>
                  </a:moveTo>
                  <a:lnTo>
                    <a:pt x="10" y="5"/>
                  </a:lnTo>
                  <a:lnTo>
                    <a:pt x="10" y="3"/>
                  </a:lnTo>
                  <a:lnTo>
                    <a:pt x="9" y="2"/>
                  </a:lnTo>
                  <a:lnTo>
                    <a:pt x="5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lnTo>
                    <a:pt x="1" y="28"/>
                  </a:lnTo>
                  <a:lnTo>
                    <a:pt x="4" y="51"/>
                  </a:lnTo>
                  <a:lnTo>
                    <a:pt x="4" y="51"/>
                  </a:lnTo>
                  <a:lnTo>
                    <a:pt x="4" y="54"/>
                  </a:lnTo>
                  <a:lnTo>
                    <a:pt x="5" y="55"/>
                  </a:lnTo>
                  <a:lnTo>
                    <a:pt x="9" y="56"/>
                  </a:lnTo>
                  <a:lnTo>
                    <a:pt x="13" y="55"/>
                  </a:lnTo>
                  <a:lnTo>
                    <a:pt x="14" y="54"/>
                  </a:lnTo>
                  <a:lnTo>
                    <a:pt x="14" y="51"/>
                  </a:lnTo>
                  <a:lnTo>
                    <a:pt x="14" y="51"/>
                  </a:lnTo>
                  <a:lnTo>
                    <a:pt x="13" y="28"/>
                  </a:lnTo>
                  <a:lnTo>
                    <a:pt x="10" y="5"/>
                  </a:lnTo>
                  <a:lnTo>
                    <a:pt x="10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 sz="2400"/>
            </a:p>
          </p:txBody>
        </p:sp>
        <p:sp>
          <p:nvSpPr>
            <p:cNvPr id="234" name="Freeform 858"/>
            <p:cNvSpPr/>
            <p:nvPr/>
          </p:nvSpPr>
          <p:spPr bwMode="auto">
            <a:xfrm>
              <a:off x="4646613" y="3281363"/>
              <a:ext cx="7938" cy="19050"/>
            </a:xfrm>
            <a:custGeom>
              <a:cxnLst>
                <a:cxn ang="0">
                  <a:pos x="8" y="3"/>
                </a:cxn>
                <a:cxn ang="0">
                  <a:pos x="8" y="3"/>
                </a:cxn>
                <a:cxn ang="0">
                  <a:pos x="3" y="22"/>
                </a:cxn>
                <a:cxn ang="0">
                  <a:pos x="1" y="33"/>
                </a:cxn>
                <a:cxn ang="0">
                  <a:pos x="0" y="43"/>
                </a:cxn>
                <a:cxn ang="0">
                  <a:pos x="0" y="43"/>
                </a:cxn>
                <a:cxn ang="0">
                  <a:pos x="0" y="46"/>
                </a:cxn>
                <a:cxn ang="0">
                  <a:pos x="1" y="47"/>
                </a:cxn>
                <a:cxn ang="0">
                  <a:pos x="5" y="48"/>
                </a:cxn>
                <a:cxn ang="0">
                  <a:pos x="9" y="47"/>
                </a:cxn>
                <a:cxn ang="0">
                  <a:pos x="11" y="46"/>
                </a:cxn>
                <a:cxn ang="0">
                  <a:pos x="12" y="43"/>
                </a:cxn>
                <a:cxn ang="0">
                  <a:pos x="12" y="43"/>
                </a:cxn>
                <a:cxn ang="0">
                  <a:pos x="12" y="34"/>
                </a:cxn>
                <a:cxn ang="0">
                  <a:pos x="14" y="25"/>
                </a:cxn>
                <a:cxn ang="0">
                  <a:pos x="20" y="7"/>
                </a:cxn>
                <a:cxn ang="0">
                  <a:pos x="20" y="7"/>
                </a:cxn>
                <a:cxn ang="0">
                  <a:pos x="20" y="4"/>
                </a:cxn>
                <a:cxn ang="0">
                  <a:pos x="18" y="1"/>
                </a:cxn>
                <a:cxn ang="0">
                  <a:pos x="16" y="0"/>
                </a:cxn>
                <a:cxn ang="0">
                  <a:pos x="11" y="0"/>
                </a:cxn>
                <a:cxn ang="0">
                  <a:pos x="9" y="1"/>
                </a:cxn>
                <a:cxn ang="0">
                  <a:pos x="8" y="3"/>
                </a:cxn>
                <a:cxn ang="0">
                  <a:pos x="8" y="3"/>
                </a:cxn>
              </a:cxnLst>
              <a:rect b="b" l="0" r="r" t="0"/>
              <a:pathLst>
                <a:path h="48" w="20">
                  <a:moveTo>
                    <a:pt x="8" y="3"/>
                  </a:moveTo>
                  <a:lnTo>
                    <a:pt x="8" y="3"/>
                  </a:lnTo>
                  <a:lnTo>
                    <a:pt x="3" y="22"/>
                  </a:lnTo>
                  <a:lnTo>
                    <a:pt x="1" y="33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0" y="46"/>
                  </a:lnTo>
                  <a:lnTo>
                    <a:pt x="1" y="47"/>
                  </a:lnTo>
                  <a:lnTo>
                    <a:pt x="5" y="48"/>
                  </a:lnTo>
                  <a:lnTo>
                    <a:pt x="9" y="47"/>
                  </a:lnTo>
                  <a:lnTo>
                    <a:pt x="11" y="46"/>
                  </a:lnTo>
                  <a:lnTo>
                    <a:pt x="12" y="43"/>
                  </a:lnTo>
                  <a:lnTo>
                    <a:pt x="12" y="43"/>
                  </a:lnTo>
                  <a:lnTo>
                    <a:pt x="12" y="34"/>
                  </a:lnTo>
                  <a:lnTo>
                    <a:pt x="14" y="25"/>
                  </a:lnTo>
                  <a:lnTo>
                    <a:pt x="20" y="7"/>
                  </a:lnTo>
                  <a:lnTo>
                    <a:pt x="20" y="7"/>
                  </a:lnTo>
                  <a:lnTo>
                    <a:pt x="20" y="4"/>
                  </a:lnTo>
                  <a:lnTo>
                    <a:pt x="18" y="1"/>
                  </a:lnTo>
                  <a:lnTo>
                    <a:pt x="16" y="0"/>
                  </a:lnTo>
                  <a:lnTo>
                    <a:pt x="11" y="0"/>
                  </a:lnTo>
                  <a:lnTo>
                    <a:pt x="9" y="1"/>
                  </a:lnTo>
                  <a:lnTo>
                    <a:pt x="8" y="3"/>
                  </a:lnTo>
                  <a:lnTo>
                    <a:pt x="8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 sz="2400"/>
            </a:p>
          </p:txBody>
        </p:sp>
        <p:sp>
          <p:nvSpPr>
            <p:cNvPr id="235" name="Freeform 859"/>
            <p:cNvSpPr/>
            <p:nvPr/>
          </p:nvSpPr>
          <p:spPr bwMode="auto">
            <a:xfrm>
              <a:off x="4673601" y="3286126"/>
              <a:ext cx="6350" cy="22225"/>
            </a:xfrm>
            <a:custGeom>
              <a:cxnLst>
                <a:cxn ang="0">
                  <a:pos x="4" y="6"/>
                </a:cxn>
                <a:cxn ang="0">
                  <a:pos x="4" y="6"/>
                </a:cxn>
                <a:cxn ang="0">
                  <a:pos x="3" y="29"/>
                </a:cxn>
                <a:cxn ang="0">
                  <a:pos x="0" y="51"/>
                </a:cxn>
                <a:cxn ang="0">
                  <a:pos x="0" y="51"/>
                </a:cxn>
                <a:cxn ang="0">
                  <a:pos x="1" y="54"/>
                </a:cxn>
                <a:cxn ang="0">
                  <a:pos x="3" y="55"/>
                </a:cxn>
                <a:cxn ang="0">
                  <a:pos x="7" y="58"/>
                </a:cxn>
                <a:cxn ang="0">
                  <a:pos x="11" y="55"/>
                </a:cxn>
                <a:cxn ang="0">
                  <a:pos x="12" y="54"/>
                </a:cxn>
                <a:cxn ang="0">
                  <a:pos x="12" y="51"/>
                </a:cxn>
                <a:cxn ang="0">
                  <a:pos x="12" y="51"/>
                </a:cxn>
                <a:cxn ang="0">
                  <a:pos x="14" y="29"/>
                </a:cxn>
                <a:cxn ang="0">
                  <a:pos x="16" y="6"/>
                </a:cxn>
                <a:cxn ang="0">
                  <a:pos x="16" y="6"/>
                </a:cxn>
                <a:cxn ang="0">
                  <a:pos x="16" y="4"/>
                </a:cxn>
                <a:cxn ang="0">
                  <a:pos x="14" y="2"/>
                </a:cxn>
                <a:cxn ang="0">
                  <a:pos x="11" y="0"/>
                </a:cxn>
                <a:cxn ang="0">
                  <a:pos x="7" y="2"/>
                </a:cxn>
                <a:cxn ang="0">
                  <a:pos x="5" y="4"/>
                </a:cxn>
                <a:cxn ang="0">
                  <a:pos x="4" y="6"/>
                </a:cxn>
                <a:cxn ang="0">
                  <a:pos x="4" y="6"/>
                </a:cxn>
              </a:cxnLst>
              <a:rect b="b" l="0" r="r" t="0"/>
              <a:pathLst>
                <a:path h="57" w="16">
                  <a:moveTo>
                    <a:pt x="4" y="6"/>
                  </a:moveTo>
                  <a:lnTo>
                    <a:pt x="4" y="6"/>
                  </a:lnTo>
                  <a:lnTo>
                    <a:pt x="3" y="29"/>
                  </a:lnTo>
                  <a:lnTo>
                    <a:pt x="0" y="51"/>
                  </a:lnTo>
                  <a:lnTo>
                    <a:pt x="0" y="51"/>
                  </a:lnTo>
                  <a:lnTo>
                    <a:pt x="1" y="54"/>
                  </a:lnTo>
                  <a:lnTo>
                    <a:pt x="3" y="55"/>
                  </a:lnTo>
                  <a:lnTo>
                    <a:pt x="7" y="58"/>
                  </a:lnTo>
                  <a:lnTo>
                    <a:pt x="11" y="55"/>
                  </a:lnTo>
                  <a:lnTo>
                    <a:pt x="12" y="54"/>
                  </a:lnTo>
                  <a:lnTo>
                    <a:pt x="12" y="51"/>
                  </a:lnTo>
                  <a:lnTo>
                    <a:pt x="12" y="51"/>
                  </a:lnTo>
                  <a:lnTo>
                    <a:pt x="14" y="29"/>
                  </a:lnTo>
                  <a:lnTo>
                    <a:pt x="16" y="6"/>
                  </a:lnTo>
                  <a:lnTo>
                    <a:pt x="16" y="6"/>
                  </a:lnTo>
                  <a:lnTo>
                    <a:pt x="16" y="4"/>
                  </a:lnTo>
                  <a:lnTo>
                    <a:pt x="14" y="2"/>
                  </a:lnTo>
                  <a:lnTo>
                    <a:pt x="11" y="0"/>
                  </a:lnTo>
                  <a:lnTo>
                    <a:pt x="7" y="2"/>
                  </a:lnTo>
                  <a:lnTo>
                    <a:pt x="5" y="4"/>
                  </a:lnTo>
                  <a:lnTo>
                    <a:pt x="4" y="6"/>
                  </a:lnTo>
                  <a:lnTo>
                    <a:pt x="4" y="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 sz="2400"/>
            </a:p>
          </p:txBody>
        </p:sp>
        <p:sp>
          <p:nvSpPr>
            <p:cNvPr id="236" name="Freeform 860"/>
            <p:cNvSpPr/>
            <p:nvPr/>
          </p:nvSpPr>
          <p:spPr bwMode="auto">
            <a:xfrm>
              <a:off x="4757738" y="3371851"/>
              <a:ext cx="4763" cy="26988"/>
            </a:xfrm>
            <a:custGeom>
              <a:cxnLst>
                <a:cxn ang="0">
                  <a:pos x="0" y="5"/>
                </a:cxn>
                <a:cxn ang="0">
                  <a:pos x="0" y="62"/>
                </a:cxn>
                <a:cxn ang="0">
                  <a:pos x="0" y="62"/>
                </a:cxn>
                <a:cxn ang="0">
                  <a:pos x="2" y="65"/>
                </a:cxn>
                <a:cxn ang="0">
                  <a:pos x="3" y="66"/>
                </a:cxn>
                <a:cxn ang="0">
                  <a:pos x="7" y="68"/>
                </a:cxn>
                <a:cxn ang="0">
                  <a:pos x="11" y="66"/>
                </a:cxn>
                <a:cxn ang="0">
                  <a:pos x="12" y="65"/>
                </a:cxn>
                <a:cxn ang="0">
                  <a:pos x="12" y="62"/>
                </a:cxn>
                <a:cxn ang="0">
                  <a:pos x="12" y="5"/>
                </a:cxn>
                <a:cxn ang="0">
                  <a:pos x="12" y="5"/>
                </a:cxn>
                <a:cxn ang="0">
                  <a:pos x="12" y="2"/>
                </a:cxn>
                <a:cxn ang="0">
                  <a:pos x="11" y="1"/>
                </a:cxn>
                <a:cxn ang="0">
                  <a:pos x="7" y="0"/>
                </a:cxn>
                <a:cxn ang="0">
                  <a:pos x="3" y="1"/>
                </a:cxn>
                <a:cxn ang="0">
                  <a:pos x="2" y="2"/>
                </a:cxn>
                <a:cxn ang="0">
                  <a:pos x="0" y="5"/>
                </a:cxn>
                <a:cxn ang="0">
                  <a:pos x="0" y="5"/>
                </a:cxn>
              </a:cxnLst>
              <a:rect b="b" l="0" r="r" t="0"/>
              <a:pathLst>
                <a:path h="68" w="12">
                  <a:moveTo>
                    <a:pt x="0" y="5"/>
                  </a:moveTo>
                  <a:lnTo>
                    <a:pt x="0" y="62"/>
                  </a:lnTo>
                  <a:lnTo>
                    <a:pt x="0" y="62"/>
                  </a:lnTo>
                  <a:lnTo>
                    <a:pt x="2" y="65"/>
                  </a:lnTo>
                  <a:lnTo>
                    <a:pt x="3" y="66"/>
                  </a:lnTo>
                  <a:lnTo>
                    <a:pt x="7" y="68"/>
                  </a:lnTo>
                  <a:lnTo>
                    <a:pt x="11" y="66"/>
                  </a:lnTo>
                  <a:lnTo>
                    <a:pt x="12" y="65"/>
                  </a:lnTo>
                  <a:lnTo>
                    <a:pt x="12" y="62"/>
                  </a:lnTo>
                  <a:lnTo>
                    <a:pt x="12" y="5"/>
                  </a:lnTo>
                  <a:lnTo>
                    <a:pt x="12" y="5"/>
                  </a:lnTo>
                  <a:lnTo>
                    <a:pt x="12" y="2"/>
                  </a:lnTo>
                  <a:lnTo>
                    <a:pt x="11" y="1"/>
                  </a:lnTo>
                  <a:lnTo>
                    <a:pt x="7" y="0"/>
                  </a:lnTo>
                  <a:lnTo>
                    <a:pt x="3" y="1"/>
                  </a:lnTo>
                  <a:lnTo>
                    <a:pt x="2" y="2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 sz="2400"/>
            </a:p>
          </p:txBody>
        </p:sp>
        <p:sp>
          <p:nvSpPr>
            <p:cNvPr id="237" name="Freeform 861"/>
            <p:cNvSpPr/>
            <p:nvPr/>
          </p:nvSpPr>
          <p:spPr bwMode="auto">
            <a:xfrm>
              <a:off x="4781551" y="3379788"/>
              <a:ext cx="7938" cy="14288"/>
            </a:xfrm>
            <a:custGeom>
              <a:cxnLst>
                <a:cxn ang="0">
                  <a:pos x="8" y="4"/>
                </a:cxn>
                <a:cxn ang="0">
                  <a:pos x="8" y="4"/>
                </a:cxn>
                <a:cxn ang="0">
                  <a:pos x="4" y="14"/>
                </a:cxn>
                <a:cxn ang="0">
                  <a:pos x="1" y="26"/>
                </a:cxn>
                <a:cxn ang="0">
                  <a:pos x="1" y="26"/>
                </a:cxn>
                <a:cxn ang="0">
                  <a:pos x="0" y="29"/>
                </a:cxn>
                <a:cxn ang="0">
                  <a:pos x="0" y="31"/>
                </a:cxn>
                <a:cxn ang="0">
                  <a:pos x="4" y="34"/>
                </a:cxn>
                <a:cxn ang="0">
                  <a:pos x="5" y="35"/>
                </a:cxn>
                <a:cxn ang="0">
                  <a:pos x="8" y="35"/>
                </a:cxn>
                <a:cxn ang="0">
                  <a:pos x="9" y="34"/>
                </a:cxn>
                <a:cxn ang="0">
                  <a:pos x="10" y="31"/>
                </a:cxn>
                <a:cxn ang="0">
                  <a:pos x="10" y="31"/>
                </a:cxn>
                <a:cxn ang="0">
                  <a:pos x="14" y="21"/>
                </a:cxn>
                <a:cxn ang="0">
                  <a:pos x="18" y="9"/>
                </a:cxn>
                <a:cxn ang="0">
                  <a:pos x="18" y="9"/>
                </a:cxn>
                <a:cxn ang="0">
                  <a:pos x="18" y="6"/>
                </a:cxn>
                <a:cxn ang="0">
                  <a:pos x="18" y="4"/>
                </a:cxn>
                <a:cxn ang="0">
                  <a:pos x="15" y="1"/>
                </a:cxn>
                <a:cxn ang="0">
                  <a:pos x="13" y="0"/>
                </a:cxn>
                <a:cxn ang="0">
                  <a:pos x="12" y="0"/>
                </a:cxn>
                <a:cxn ang="0">
                  <a:pos x="10" y="1"/>
                </a:cxn>
                <a:cxn ang="0">
                  <a:pos x="8" y="4"/>
                </a:cxn>
                <a:cxn ang="0">
                  <a:pos x="8" y="4"/>
                </a:cxn>
              </a:cxnLst>
              <a:rect b="b" l="0" r="r" t="0"/>
              <a:pathLst>
                <a:path h="35" w="18">
                  <a:moveTo>
                    <a:pt x="8" y="4"/>
                  </a:moveTo>
                  <a:lnTo>
                    <a:pt x="8" y="4"/>
                  </a:lnTo>
                  <a:lnTo>
                    <a:pt x="4" y="14"/>
                  </a:lnTo>
                  <a:lnTo>
                    <a:pt x="1" y="26"/>
                  </a:lnTo>
                  <a:lnTo>
                    <a:pt x="1" y="26"/>
                  </a:lnTo>
                  <a:lnTo>
                    <a:pt x="0" y="29"/>
                  </a:lnTo>
                  <a:lnTo>
                    <a:pt x="0" y="31"/>
                  </a:lnTo>
                  <a:lnTo>
                    <a:pt x="4" y="34"/>
                  </a:lnTo>
                  <a:lnTo>
                    <a:pt x="5" y="35"/>
                  </a:lnTo>
                  <a:lnTo>
                    <a:pt x="8" y="35"/>
                  </a:lnTo>
                  <a:lnTo>
                    <a:pt x="9" y="34"/>
                  </a:lnTo>
                  <a:lnTo>
                    <a:pt x="10" y="31"/>
                  </a:lnTo>
                  <a:lnTo>
                    <a:pt x="10" y="31"/>
                  </a:lnTo>
                  <a:lnTo>
                    <a:pt x="14" y="21"/>
                  </a:lnTo>
                  <a:lnTo>
                    <a:pt x="18" y="9"/>
                  </a:lnTo>
                  <a:lnTo>
                    <a:pt x="18" y="9"/>
                  </a:lnTo>
                  <a:lnTo>
                    <a:pt x="18" y="6"/>
                  </a:lnTo>
                  <a:lnTo>
                    <a:pt x="18" y="4"/>
                  </a:lnTo>
                  <a:lnTo>
                    <a:pt x="15" y="1"/>
                  </a:lnTo>
                  <a:lnTo>
                    <a:pt x="13" y="0"/>
                  </a:lnTo>
                  <a:lnTo>
                    <a:pt x="12" y="0"/>
                  </a:lnTo>
                  <a:lnTo>
                    <a:pt x="10" y="1"/>
                  </a:lnTo>
                  <a:lnTo>
                    <a:pt x="8" y="4"/>
                  </a:lnTo>
                  <a:lnTo>
                    <a:pt x="8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 sz="2400"/>
            </a:p>
          </p:txBody>
        </p:sp>
        <p:sp>
          <p:nvSpPr>
            <p:cNvPr id="238" name="Freeform 862"/>
            <p:cNvSpPr/>
            <p:nvPr/>
          </p:nvSpPr>
          <p:spPr bwMode="auto">
            <a:xfrm>
              <a:off x="4351338" y="3216276"/>
              <a:ext cx="368300" cy="204788"/>
            </a:xfrm>
            <a:custGeom>
              <a:cxnLst>
                <a:cxn ang="0">
                  <a:pos x="865" y="427"/>
                </a:cxn>
                <a:cxn ang="0">
                  <a:pos x="804" y="438"/>
                </a:cxn>
                <a:cxn ang="0">
                  <a:pos x="707" y="431"/>
                </a:cxn>
                <a:cxn ang="0">
                  <a:pos x="576" y="403"/>
                </a:cxn>
                <a:cxn ang="0">
                  <a:pos x="508" y="378"/>
                </a:cxn>
                <a:cxn ang="0">
                  <a:pos x="437" y="336"/>
                </a:cxn>
                <a:cxn ang="0">
                  <a:pos x="418" y="323"/>
                </a:cxn>
                <a:cxn ang="0">
                  <a:pos x="407" y="319"/>
                </a:cxn>
                <a:cxn ang="0">
                  <a:pos x="384" y="329"/>
                </a:cxn>
                <a:cxn ang="0">
                  <a:pos x="365" y="348"/>
                </a:cxn>
                <a:cxn ang="0">
                  <a:pos x="343" y="377"/>
                </a:cxn>
                <a:cxn ang="0">
                  <a:pos x="274" y="431"/>
                </a:cxn>
                <a:cxn ang="0">
                  <a:pos x="228" y="457"/>
                </a:cxn>
                <a:cxn ang="0">
                  <a:pos x="159" y="470"/>
                </a:cxn>
                <a:cxn ang="0">
                  <a:pos x="96" y="451"/>
                </a:cxn>
                <a:cxn ang="0">
                  <a:pos x="53" y="400"/>
                </a:cxn>
                <a:cxn ang="0">
                  <a:pos x="45" y="355"/>
                </a:cxn>
                <a:cxn ang="0">
                  <a:pos x="63" y="308"/>
                </a:cxn>
                <a:cxn ang="0">
                  <a:pos x="121" y="250"/>
                </a:cxn>
                <a:cxn ang="0">
                  <a:pos x="185" y="198"/>
                </a:cxn>
                <a:cxn ang="0">
                  <a:pos x="255" y="140"/>
                </a:cxn>
                <a:cxn ang="0">
                  <a:pos x="334" y="76"/>
                </a:cxn>
                <a:cxn ang="0">
                  <a:pos x="393" y="58"/>
                </a:cxn>
                <a:cxn ang="0">
                  <a:pos x="541" y="55"/>
                </a:cxn>
                <a:cxn ang="0">
                  <a:pos x="648" y="54"/>
                </a:cxn>
                <a:cxn ang="0">
                  <a:pos x="773" y="49"/>
                </a:cxn>
                <a:cxn ang="0">
                  <a:pos x="811" y="59"/>
                </a:cxn>
                <a:cxn ang="0">
                  <a:pos x="838" y="49"/>
                </a:cxn>
                <a:cxn ang="0">
                  <a:pos x="839" y="25"/>
                </a:cxn>
                <a:cxn ang="0">
                  <a:pos x="824" y="9"/>
                </a:cxn>
                <a:cxn ang="0">
                  <a:pos x="784" y="3"/>
                </a:cxn>
                <a:cxn ang="0">
                  <a:pos x="610" y="8"/>
                </a:cxn>
                <a:cxn ang="0">
                  <a:pos x="512" y="11"/>
                </a:cxn>
                <a:cxn ang="0">
                  <a:pos x="384" y="12"/>
                </a:cxn>
                <a:cxn ang="0">
                  <a:pos x="323" y="29"/>
                </a:cxn>
                <a:cxn ang="0">
                  <a:pos x="267" y="67"/>
                </a:cxn>
                <a:cxn ang="0">
                  <a:pos x="68" y="236"/>
                </a:cxn>
                <a:cxn ang="0">
                  <a:pos x="24" y="285"/>
                </a:cxn>
                <a:cxn ang="0">
                  <a:pos x="6" y="330"/>
                </a:cxn>
                <a:cxn ang="0">
                  <a:pos x="2" y="378"/>
                </a:cxn>
                <a:cxn ang="0">
                  <a:pos x="11" y="419"/>
                </a:cxn>
                <a:cxn ang="0">
                  <a:pos x="33" y="461"/>
                </a:cxn>
                <a:cxn ang="0">
                  <a:pos x="68" y="493"/>
                </a:cxn>
                <a:cxn ang="0">
                  <a:pos x="112" y="513"/>
                </a:cxn>
                <a:cxn ang="0">
                  <a:pos x="159" y="516"/>
                </a:cxn>
                <a:cxn ang="0">
                  <a:pos x="238" y="499"/>
                </a:cxn>
                <a:cxn ang="0">
                  <a:pos x="284" y="479"/>
                </a:cxn>
                <a:cxn ang="0">
                  <a:pos x="363" y="419"/>
                </a:cxn>
                <a:cxn ang="0">
                  <a:pos x="395" y="389"/>
                </a:cxn>
                <a:cxn ang="0">
                  <a:pos x="405" y="373"/>
                </a:cxn>
                <a:cxn ang="0">
                  <a:pos x="435" y="385"/>
                </a:cxn>
                <a:cxn ang="0">
                  <a:pos x="508" y="429"/>
                </a:cxn>
                <a:cxn ang="0">
                  <a:pos x="588" y="451"/>
                </a:cxn>
                <a:cxn ang="0">
                  <a:pos x="696" y="476"/>
                </a:cxn>
                <a:cxn ang="0">
                  <a:pos x="811" y="484"/>
                </a:cxn>
                <a:cxn ang="0">
                  <a:pos x="874" y="472"/>
                </a:cxn>
                <a:cxn ang="0">
                  <a:pos x="916" y="453"/>
                </a:cxn>
                <a:cxn ang="0">
                  <a:pos x="925" y="437"/>
                </a:cxn>
                <a:cxn ang="0">
                  <a:pos x="917" y="414"/>
                </a:cxn>
                <a:cxn ang="0">
                  <a:pos x="902" y="410"/>
                </a:cxn>
              </a:cxnLst>
              <a:rect b="b" l="0" r="r" t="0"/>
              <a:pathLst>
                <a:path h="517" w="925">
                  <a:moveTo>
                    <a:pt x="892" y="412"/>
                  </a:moveTo>
                  <a:lnTo>
                    <a:pt x="892" y="412"/>
                  </a:lnTo>
                  <a:lnTo>
                    <a:pt x="879" y="420"/>
                  </a:lnTo>
                  <a:lnTo>
                    <a:pt x="865" y="427"/>
                  </a:lnTo>
                  <a:lnTo>
                    <a:pt x="849" y="432"/>
                  </a:lnTo>
                  <a:lnTo>
                    <a:pt x="835" y="436"/>
                  </a:lnTo>
                  <a:lnTo>
                    <a:pt x="819" y="437"/>
                  </a:lnTo>
                  <a:lnTo>
                    <a:pt x="804" y="438"/>
                  </a:lnTo>
                  <a:lnTo>
                    <a:pt x="788" y="438"/>
                  </a:lnTo>
                  <a:lnTo>
                    <a:pt x="771" y="438"/>
                  </a:lnTo>
                  <a:lnTo>
                    <a:pt x="739" y="436"/>
                  </a:lnTo>
                  <a:lnTo>
                    <a:pt x="707" y="431"/>
                  </a:lnTo>
                  <a:lnTo>
                    <a:pt x="647" y="419"/>
                  </a:lnTo>
                  <a:lnTo>
                    <a:pt x="647" y="419"/>
                  </a:lnTo>
                  <a:lnTo>
                    <a:pt x="611" y="412"/>
                  </a:lnTo>
                  <a:lnTo>
                    <a:pt x="576" y="403"/>
                  </a:lnTo>
                  <a:lnTo>
                    <a:pt x="542" y="393"/>
                  </a:lnTo>
                  <a:lnTo>
                    <a:pt x="525" y="386"/>
                  </a:lnTo>
                  <a:lnTo>
                    <a:pt x="508" y="378"/>
                  </a:lnTo>
                  <a:lnTo>
                    <a:pt x="508" y="378"/>
                  </a:lnTo>
                  <a:lnTo>
                    <a:pt x="488" y="368"/>
                  </a:lnTo>
                  <a:lnTo>
                    <a:pt x="467" y="355"/>
                  </a:lnTo>
                  <a:lnTo>
                    <a:pt x="448" y="342"/>
                  </a:lnTo>
                  <a:lnTo>
                    <a:pt x="437" y="336"/>
                  </a:lnTo>
                  <a:lnTo>
                    <a:pt x="427" y="331"/>
                  </a:lnTo>
                  <a:lnTo>
                    <a:pt x="427" y="331"/>
                  </a:lnTo>
                  <a:lnTo>
                    <a:pt x="423" y="327"/>
                  </a:lnTo>
                  <a:lnTo>
                    <a:pt x="418" y="323"/>
                  </a:lnTo>
                  <a:lnTo>
                    <a:pt x="418" y="323"/>
                  </a:lnTo>
                  <a:lnTo>
                    <a:pt x="412" y="321"/>
                  </a:lnTo>
                  <a:lnTo>
                    <a:pt x="407" y="319"/>
                  </a:lnTo>
                  <a:lnTo>
                    <a:pt x="407" y="319"/>
                  </a:lnTo>
                  <a:lnTo>
                    <a:pt x="399" y="318"/>
                  </a:lnTo>
                  <a:lnTo>
                    <a:pt x="393" y="321"/>
                  </a:lnTo>
                  <a:lnTo>
                    <a:pt x="388" y="323"/>
                  </a:lnTo>
                  <a:lnTo>
                    <a:pt x="384" y="329"/>
                  </a:lnTo>
                  <a:lnTo>
                    <a:pt x="384" y="329"/>
                  </a:lnTo>
                  <a:lnTo>
                    <a:pt x="376" y="334"/>
                  </a:lnTo>
                  <a:lnTo>
                    <a:pt x="371" y="340"/>
                  </a:lnTo>
                  <a:lnTo>
                    <a:pt x="365" y="348"/>
                  </a:lnTo>
                  <a:lnTo>
                    <a:pt x="360" y="356"/>
                  </a:lnTo>
                  <a:lnTo>
                    <a:pt x="360" y="356"/>
                  </a:lnTo>
                  <a:lnTo>
                    <a:pt x="354" y="366"/>
                  </a:lnTo>
                  <a:lnTo>
                    <a:pt x="343" y="377"/>
                  </a:lnTo>
                  <a:lnTo>
                    <a:pt x="333" y="387"/>
                  </a:lnTo>
                  <a:lnTo>
                    <a:pt x="321" y="397"/>
                  </a:lnTo>
                  <a:lnTo>
                    <a:pt x="296" y="415"/>
                  </a:lnTo>
                  <a:lnTo>
                    <a:pt x="274" y="431"/>
                  </a:lnTo>
                  <a:lnTo>
                    <a:pt x="274" y="431"/>
                  </a:lnTo>
                  <a:lnTo>
                    <a:pt x="259" y="441"/>
                  </a:lnTo>
                  <a:lnTo>
                    <a:pt x="244" y="450"/>
                  </a:lnTo>
                  <a:lnTo>
                    <a:pt x="228" y="457"/>
                  </a:lnTo>
                  <a:lnTo>
                    <a:pt x="211" y="463"/>
                  </a:lnTo>
                  <a:lnTo>
                    <a:pt x="193" y="467"/>
                  </a:lnTo>
                  <a:lnTo>
                    <a:pt x="176" y="468"/>
                  </a:lnTo>
                  <a:lnTo>
                    <a:pt x="159" y="470"/>
                  </a:lnTo>
                  <a:lnTo>
                    <a:pt x="142" y="467"/>
                  </a:lnTo>
                  <a:lnTo>
                    <a:pt x="126" y="465"/>
                  </a:lnTo>
                  <a:lnTo>
                    <a:pt x="110" y="459"/>
                  </a:lnTo>
                  <a:lnTo>
                    <a:pt x="96" y="451"/>
                  </a:lnTo>
                  <a:lnTo>
                    <a:pt x="83" y="442"/>
                  </a:lnTo>
                  <a:lnTo>
                    <a:pt x="71" y="431"/>
                  </a:lnTo>
                  <a:lnTo>
                    <a:pt x="61" y="416"/>
                  </a:lnTo>
                  <a:lnTo>
                    <a:pt x="53" y="400"/>
                  </a:lnTo>
                  <a:lnTo>
                    <a:pt x="47" y="382"/>
                  </a:lnTo>
                  <a:lnTo>
                    <a:pt x="47" y="382"/>
                  </a:lnTo>
                  <a:lnTo>
                    <a:pt x="45" y="368"/>
                  </a:lnTo>
                  <a:lnTo>
                    <a:pt x="45" y="355"/>
                  </a:lnTo>
                  <a:lnTo>
                    <a:pt x="47" y="342"/>
                  </a:lnTo>
                  <a:lnTo>
                    <a:pt x="51" y="330"/>
                  </a:lnTo>
                  <a:lnTo>
                    <a:pt x="57" y="318"/>
                  </a:lnTo>
                  <a:lnTo>
                    <a:pt x="63" y="308"/>
                  </a:lnTo>
                  <a:lnTo>
                    <a:pt x="71" y="297"/>
                  </a:lnTo>
                  <a:lnTo>
                    <a:pt x="80" y="287"/>
                  </a:lnTo>
                  <a:lnTo>
                    <a:pt x="100" y="268"/>
                  </a:lnTo>
                  <a:lnTo>
                    <a:pt x="121" y="250"/>
                  </a:lnTo>
                  <a:lnTo>
                    <a:pt x="143" y="233"/>
                  </a:lnTo>
                  <a:lnTo>
                    <a:pt x="161" y="217"/>
                  </a:lnTo>
                  <a:lnTo>
                    <a:pt x="161" y="217"/>
                  </a:lnTo>
                  <a:lnTo>
                    <a:pt x="185" y="198"/>
                  </a:lnTo>
                  <a:lnTo>
                    <a:pt x="208" y="179"/>
                  </a:lnTo>
                  <a:lnTo>
                    <a:pt x="233" y="160"/>
                  </a:lnTo>
                  <a:lnTo>
                    <a:pt x="255" y="140"/>
                  </a:lnTo>
                  <a:lnTo>
                    <a:pt x="255" y="140"/>
                  </a:lnTo>
                  <a:lnTo>
                    <a:pt x="280" y="117"/>
                  </a:lnTo>
                  <a:lnTo>
                    <a:pt x="306" y="96"/>
                  </a:lnTo>
                  <a:lnTo>
                    <a:pt x="320" y="85"/>
                  </a:lnTo>
                  <a:lnTo>
                    <a:pt x="334" y="76"/>
                  </a:lnTo>
                  <a:lnTo>
                    <a:pt x="348" y="70"/>
                  </a:lnTo>
                  <a:lnTo>
                    <a:pt x="365" y="64"/>
                  </a:lnTo>
                  <a:lnTo>
                    <a:pt x="365" y="64"/>
                  </a:lnTo>
                  <a:lnTo>
                    <a:pt x="393" y="58"/>
                  </a:lnTo>
                  <a:lnTo>
                    <a:pt x="422" y="54"/>
                  </a:lnTo>
                  <a:lnTo>
                    <a:pt x="452" y="53"/>
                  </a:lnTo>
                  <a:lnTo>
                    <a:pt x="480" y="54"/>
                  </a:lnTo>
                  <a:lnTo>
                    <a:pt x="541" y="55"/>
                  </a:lnTo>
                  <a:lnTo>
                    <a:pt x="569" y="56"/>
                  </a:lnTo>
                  <a:lnTo>
                    <a:pt x="598" y="56"/>
                  </a:lnTo>
                  <a:lnTo>
                    <a:pt x="598" y="56"/>
                  </a:lnTo>
                  <a:lnTo>
                    <a:pt x="648" y="54"/>
                  </a:lnTo>
                  <a:lnTo>
                    <a:pt x="698" y="50"/>
                  </a:lnTo>
                  <a:lnTo>
                    <a:pt x="724" y="47"/>
                  </a:lnTo>
                  <a:lnTo>
                    <a:pt x="749" y="47"/>
                  </a:lnTo>
                  <a:lnTo>
                    <a:pt x="773" y="49"/>
                  </a:lnTo>
                  <a:lnTo>
                    <a:pt x="798" y="50"/>
                  </a:lnTo>
                  <a:lnTo>
                    <a:pt x="798" y="50"/>
                  </a:lnTo>
                  <a:lnTo>
                    <a:pt x="804" y="55"/>
                  </a:lnTo>
                  <a:lnTo>
                    <a:pt x="811" y="59"/>
                  </a:lnTo>
                  <a:lnTo>
                    <a:pt x="818" y="59"/>
                  </a:lnTo>
                  <a:lnTo>
                    <a:pt x="826" y="58"/>
                  </a:lnTo>
                  <a:lnTo>
                    <a:pt x="832" y="54"/>
                  </a:lnTo>
                  <a:lnTo>
                    <a:pt x="838" y="49"/>
                  </a:lnTo>
                  <a:lnTo>
                    <a:pt x="840" y="42"/>
                  </a:lnTo>
                  <a:lnTo>
                    <a:pt x="840" y="38"/>
                  </a:lnTo>
                  <a:lnTo>
                    <a:pt x="840" y="33"/>
                  </a:lnTo>
                  <a:lnTo>
                    <a:pt x="839" y="25"/>
                  </a:lnTo>
                  <a:lnTo>
                    <a:pt x="839" y="25"/>
                  </a:lnTo>
                  <a:lnTo>
                    <a:pt x="836" y="19"/>
                  </a:lnTo>
                  <a:lnTo>
                    <a:pt x="831" y="13"/>
                  </a:lnTo>
                  <a:lnTo>
                    <a:pt x="824" y="9"/>
                  </a:lnTo>
                  <a:lnTo>
                    <a:pt x="818" y="7"/>
                  </a:lnTo>
                  <a:lnTo>
                    <a:pt x="818" y="7"/>
                  </a:lnTo>
                  <a:lnTo>
                    <a:pt x="801" y="4"/>
                  </a:lnTo>
                  <a:lnTo>
                    <a:pt x="784" y="3"/>
                  </a:lnTo>
                  <a:lnTo>
                    <a:pt x="750" y="0"/>
                  </a:lnTo>
                  <a:lnTo>
                    <a:pt x="716" y="2"/>
                  </a:lnTo>
                  <a:lnTo>
                    <a:pt x="681" y="3"/>
                  </a:lnTo>
                  <a:lnTo>
                    <a:pt x="610" y="8"/>
                  </a:lnTo>
                  <a:lnTo>
                    <a:pt x="575" y="11"/>
                  </a:lnTo>
                  <a:lnTo>
                    <a:pt x="542" y="12"/>
                  </a:lnTo>
                  <a:lnTo>
                    <a:pt x="542" y="12"/>
                  </a:lnTo>
                  <a:lnTo>
                    <a:pt x="512" y="11"/>
                  </a:lnTo>
                  <a:lnTo>
                    <a:pt x="480" y="11"/>
                  </a:lnTo>
                  <a:lnTo>
                    <a:pt x="448" y="9"/>
                  </a:lnTo>
                  <a:lnTo>
                    <a:pt x="415" y="9"/>
                  </a:lnTo>
                  <a:lnTo>
                    <a:pt x="384" y="12"/>
                  </a:lnTo>
                  <a:lnTo>
                    <a:pt x="368" y="15"/>
                  </a:lnTo>
                  <a:lnTo>
                    <a:pt x="352" y="19"/>
                  </a:lnTo>
                  <a:lnTo>
                    <a:pt x="338" y="24"/>
                  </a:lnTo>
                  <a:lnTo>
                    <a:pt x="323" y="29"/>
                  </a:lnTo>
                  <a:lnTo>
                    <a:pt x="309" y="37"/>
                  </a:lnTo>
                  <a:lnTo>
                    <a:pt x="296" y="45"/>
                  </a:lnTo>
                  <a:lnTo>
                    <a:pt x="296" y="45"/>
                  </a:lnTo>
                  <a:lnTo>
                    <a:pt x="267" y="67"/>
                  </a:lnTo>
                  <a:lnTo>
                    <a:pt x="238" y="90"/>
                  </a:lnTo>
                  <a:lnTo>
                    <a:pt x="181" y="139"/>
                  </a:lnTo>
                  <a:lnTo>
                    <a:pt x="68" y="236"/>
                  </a:lnTo>
                  <a:lnTo>
                    <a:pt x="68" y="236"/>
                  </a:lnTo>
                  <a:lnTo>
                    <a:pt x="47" y="255"/>
                  </a:lnTo>
                  <a:lnTo>
                    <a:pt x="40" y="266"/>
                  </a:lnTo>
                  <a:lnTo>
                    <a:pt x="32" y="275"/>
                  </a:lnTo>
                  <a:lnTo>
                    <a:pt x="24" y="285"/>
                  </a:lnTo>
                  <a:lnTo>
                    <a:pt x="17" y="296"/>
                  </a:lnTo>
                  <a:lnTo>
                    <a:pt x="12" y="308"/>
                  </a:lnTo>
                  <a:lnTo>
                    <a:pt x="8" y="318"/>
                  </a:lnTo>
                  <a:lnTo>
                    <a:pt x="6" y="330"/>
                  </a:lnTo>
                  <a:lnTo>
                    <a:pt x="3" y="342"/>
                  </a:lnTo>
                  <a:lnTo>
                    <a:pt x="2" y="353"/>
                  </a:lnTo>
                  <a:lnTo>
                    <a:pt x="0" y="366"/>
                  </a:lnTo>
                  <a:lnTo>
                    <a:pt x="2" y="378"/>
                  </a:lnTo>
                  <a:lnTo>
                    <a:pt x="3" y="391"/>
                  </a:lnTo>
                  <a:lnTo>
                    <a:pt x="7" y="406"/>
                  </a:lnTo>
                  <a:lnTo>
                    <a:pt x="11" y="419"/>
                  </a:lnTo>
                  <a:lnTo>
                    <a:pt x="11" y="419"/>
                  </a:lnTo>
                  <a:lnTo>
                    <a:pt x="15" y="431"/>
                  </a:lnTo>
                  <a:lnTo>
                    <a:pt x="20" y="441"/>
                  </a:lnTo>
                  <a:lnTo>
                    <a:pt x="27" y="450"/>
                  </a:lnTo>
                  <a:lnTo>
                    <a:pt x="33" y="461"/>
                  </a:lnTo>
                  <a:lnTo>
                    <a:pt x="41" y="470"/>
                  </a:lnTo>
                  <a:lnTo>
                    <a:pt x="49" y="478"/>
                  </a:lnTo>
                  <a:lnTo>
                    <a:pt x="58" y="485"/>
                  </a:lnTo>
                  <a:lnTo>
                    <a:pt x="68" y="493"/>
                  </a:lnTo>
                  <a:lnTo>
                    <a:pt x="79" y="499"/>
                  </a:lnTo>
                  <a:lnTo>
                    <a:pt x="89" y="505"/>
                  </a:lnTo>
                  <a:lnTo>
                    <a:pt x="100" y="509"/>
                  </a:lnTo>
                  <a:lnTo>
                    <a:pt x="112" y="513"/>
                  </a:lnTo>
                  <a:lnTo>
                    <a:pt x="123" y="516"/>
                  </a:lnTo>
                  <a:lnTo>
                    <a:pt x="135" y="517"/>
                  </a:lnTo>
                  <a:lnTo>
                    <a:pt x="147" y="517"/>
                  </a:lnTo>
                  <a:lnTo>
                    <a:pt x="159" y="516"/>
                  </a:lnTo>
                  <a:lnTo>
                    <a:pt x="159" y="516"/>
                  </a:lnTo>
                  <a:lnTo>
                    <a:pt x="191" y="510"/>
                  </a:lnTo>
                  <a:lnTo>
                    <a:pt x="223" y="502"/>
                  </a:lnTo>
                  <a:lnTo>
                    <a:pt x="238" y="499"/>
                  </a:lnTo>
                  <a:lnTo>
                    <a:pt x="254" y="493"/>
                  </a:lnTo>
                  <a:lnTo>
                    <a:pt x="269" y="487"/>
                  </a:lnTo>
                  <a:lnTo>
                    <a:pt x="284" y="479"/>
                  </a:lnTo>
                  <a:lnTo>
                    <a:pt x="284" y="479"/>
                  </a:lnTo>
                  <a:lnTo>
                    <a:pt x="297" y="471"/>
                  </a:lnTo>
                  <a:lnTo>
                    <a:pt x="312" y="461"/>
                  </a:lnTo>
                  <a:lnTo>
                    <a:pt x="337" y="440"/>
                  </a:lnTo>
                  <a:lnTo>
                    <a:pt x="363" y="419"/>
                  </a:lnTo>
                  <a:lnTo>
                    <a:pt x="388" y="398"/>
                  </a:lnTo>
                  <a:lnTo>
                    <a:pt x="388" y="398"/>
                  </a:lnTo>
                  <a:lnTo>
                    <a:pt x="393" y="393"/>
                  </a:lnTo>
                  <a:lnTo>
                    <a:pt x="395" y="389"/>
                  </a:lnTo>
                  <a:lnTo>
                    <a:pt x="399" y="381"/>
                  </a:lnTo>
                  <a:lnTo>
                    <a:pt x="401" y="378"/>
                  </a:lnTo>
                  <a:lnTo>
                    <a:pt x="402" y="376"/>
                  </a:lnTo>
                  <a:lnTo>
                    <a:pt x="405" y="373"/>
                  </a:lnTo>
                  <a:lnTo>
                    <a:pt x="408" y="373"/>
                  </a:lnTo>
                  <a:lnTo>
                    <a:pt x="408" y="373"/>
                  </a:lnTo>
                  <a:lnTo>
                    <a:pt x="422" y="378"/>
                  </a:lnTo>
                  <a:lnTo>
                    <a:pt x="435" y="385"/>
                  </a:lnTo>
                  <a:lnTo>
                    <a:pt x="458" y="400"/>
                  </a:lnTo>
                  <a:lnTo>
                    <a:pt x="483" y="416"/>
                  </a:lnTo>
                  <a:lnTo>
                    <a:pt x="496" y="423"/>
                  </a:lnTo>
                  <a:lnTo>
                    <a:pt x="508" y="429"/>
                  </a:lnTo>
                  <a:lnTo>
                    <a:pt x="508" y="429"/>
                  </a:lnTo>
                  <a:lnTo>
                    <a:pt x="528" y="436"/>
                  </a:lnTo>
                  <a:lnTo>
                    <a:pt x="547" y="442"/>
                  </a:lnTo>
                  <a:lnTo>
                    <a:pt x="588" y="451"/>
                  </a:lnTo>
                  <a:lnTo>
                    <a:pt x="627" y="461"/>
                  </a:lnTo>
                  <a:lnTo>
                    <a:pt x="667" y="470"/>
                  </a:lnTo>
                  <a:lnTo>
                    <a:pt x="667" y="470"/>
                  </a:lnTo>
                  <a:lnTo>
                    <a:pt x="696" y="476"/>
                  </a:lnTo>
                  <a:lnTo>
                    <a:pt x="728" y="482"/>
                  </a:lnTo>
                  <a:lnTo>
                    <a:pt x="760" y="484"/>
                  </a:lnTo>
                  <a:lnTo>
                    <a:pt x="794" y="485"/>
                  </a:lnTo>
                  <a:lnTo>
                    <a:pt x="811" y="484"/>
                  </a:lnTo>
                  <a:lnTo>
                    <a:pt x="827" y="483"/>
                  </a:lnTo>
                  <a:lnTo>
                    <a:pt x="843" y="480"/>
                  </a:lnTo>
                  <a:lnTo>
                    <a:pt x="858" y="476"/>
                  </a:lnTo>
                  <a:lnTo>
                    <a:pt x="874" y="472"/>
                  </a:lnTo>
                  <a:lnTo>
                    <a:pt x="889" y="466"/>
                  </a:lnTo>
                  <a:lnTo>
                    <a:pt x="903" y="459"/>
                  </a:lnTo>
                  <a:lnTo>
                    <a:pt x="916" y="453"/>
                  </a:lnTo>
                  <a:lnTo>
                    <a:pt x="916" y="453"/>
                  </a:lnTo>
                  <a:lnTo>
                    <a:pt x="920" y="449"/>
                  </a:lnTo>
                  <a:lnTo>
                    <a:pt x="923" y="445"/>
                  </a:lnTo>
                  <a:lnTo>
                    <a:pt x="924" y="441"/>
                  </a:lnTo>
                  <a:lnTo>
                    <a:pt x="925" y="437"/>
                  </a:lnTo>
                  <a:lnTo>
                    <a:pt x="926" y="432"/>
                  </a:lnTo>
                  <a:lnTo>
                    <a:pt x="925" y="428"/>
                  </a:lnTo>
                  <a:lnTo>
                    <a:pt x="923" y="420"/>
                  </a:lnTo>
                  <a:lnTo>
                    <a:pt x="917" y="414"/>
                  </a:lnTo>
                  <a:lnTo>
                    <a:pt x="913" y="411"/>
                  </a:lnTo>
                  <a:lnTo>
                    <a:pt x="909" y="410"/>
                  </a:lnTo>
                  <a:lnTo>
                    <a:pt x="906" y="408"/>
                  </a:lnTo>
                  <a:lnTo>
                    <a:pt x="902" y="410"/>
                  </a:lnTo>
                  <a:lnTo>
                    <a:pt x="896" y="410"/>
                  </a:lnTo>
                  <a:lnTo>
                    <a:pt x="892" y="412"/>
                  </a:lnTo>
                  <a:lnTo>
                    <a:pt x="892" y="41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 sz="2400"/>
            </a:p>
          </p:txBody>
        </p:sp>
        <p:sp>
          <p:nvSpPr>
            <p:cNvPr id="239" name="Freeform 863"/>
            <p:cNvSpPr>
              <a:spLocks noEditPoints="1"/>
            </p:cNvSpPr>
            <p:nvPr/>
          </p:nvSpPr>
          <p:spPr bwMode="auto">
            <a:xfrm>
              <a:off x="4281488" y="3422651"/>
              <a:ext cx="115888" cy="122238"/>
            </a:xfrm>
            <a:custGeom>
              <a:cxnLst>
                <a:cxn ang="0">
                  <a:pos x="261" y="242"/>
                </a:cxn>
                <a:cxn ang="0">
                  <a:pos x="284" y="213"/>
                </a:cxn>
                <a:cxn ang="0">
                  <a:pos x="293" y="175"/>
                </a:cxn>
                <a:cxn ang="0">
                  <a:pos x="287" y="140"/>
                </a:cxn>
                <a:cxn ang="0">
                  <a:pos x="266" y="93"/>
                </a:cxn>
                <a:cxn ang="0">
                  <a:pos x="233" y="51"/>
                </a:cxn>
                <a:cxn ang="0">
                  <a:pos x="211" y="31"/>
                </a:cxn>
                <a:cxn ang="0">
                  <a:pos x="176" y="12"/>
                </a:cxn>
                <a:cxn ang="0">
                  <a:pos x="133" y="0"/>
                </a:cxn>
                <a:cxn ang="0">
                  <a:pos x="117" y="0"/>
                </a:cxn>
                <a:cxn ang="0">
                  <a:pos x="89" y="9"/>
                </a:cxn>
                <a:cxn ang="0">
                  <a:pos x="55" y="38"/>
                </a:cxn>
                <a:cxn ang="0">
                  <a:pos x="31" y="61"/>
                </a:cxn>
                <a:cxn ang="0">
                  <a:pos x="23" y="70"/>
                </a:cxn>
                <a:cxn ang="0">
                  <a:pos x="16" y="81"/>
                </a:cxn>
                <a:cxn ang="0">
                  <a:pos x="7" y="97"/>
                </a:cxn>
                <a:cxn ang="0">
                  <a:pos x="0" y="133"/>
                </a:cxn>
                <a:cxn ang="0">
                  <a:pos x="3" y="159"/>
                </a:cxn>
                <a:cxn ang="0">
                  <a:pos x="17" y="199"/>
                </a:cxn>
                <a:cxn ang="0">
                  <a:pos x="49" y="243"/>
                </a:cxn>
                <a:cxn ang="0">
                  <a:pos x="70" y="267"/>
                </a:cxn>
                <a:cxn ang="0">
                  <a:pos x="104" y="291"/>
                </a:cxn>
                <a:cxn ang="0">
                  <a:pos x="146" y="306"/>
                </a:cxn>
                <a:cxn ang="0">
                  <a:pos x="176" y="306"/>
                </a:cxn>
                <a:cxn ang="0">
                  <a:pos x="210" y="290"/>
                </a:cxn>
                <a:cxn ang="0">
                  <a:pos x="241" y="261"/>
                </a:cxn>
                <a:cxn ang="0">
                  <a:pos x="189" y="250"/>
                </a:cxn>
                <a:cxn ang="0">
                  <a:pos x="161" y="261"/>
                </a:cxn>
                <a:cxn ang="0">
                  <a:pos x="135" y="257"/>
                </a:cxn>
                <a:cxn ang="0">
                  <a:pos x="104" y="234"/>
                </a:cxn>
                <a:cxn ang="0">
                  <a:pos x="66" y="188"/>
                </a:cxn>
                <a:cxn ang="0">
                  <a:pos x="49" y="157"/>
                </a:cxn>
                <a:cxn ang="0">
                  <a:pos x="49" y="121"/>
                </a:cxn>
                <a:cxn ang="0">
                  <a:pos x="57" y="107"/>
                </a:cxn>
                <a:cxn ang="0">
                  <a:pos x="65" y="99"/>
                </a:cxn>
                <a:cxn ang="0">
                  <a:pos x="71" y="86"/>
                </a:cxn>
                <a:cxn ang="0">
                  <a:pos x="116" y="48"/>
                </a:cxn>
                <a:cxn ang="0">
                  <a:pos x="129" y="46"/>
                </a:cxn>
                <a:cxn ang="0">
                  <a:pos x="154" y="49"/>
                </a:cxn>
                <a:cxn ang="0">
                  <a:pos x="189" y="73"/>
                </a:cxn>
                <a:cxn ang="0">
                  <a:pos x="214" y="98"/>
                </a:cxn>
                <a:cxn ang="0">
                  <a:pos x="232" y="127"/>
                </a:cxn>
                <a:cxn ang="0">
                  <a:pos x="248" y="170"/>
                </a:cxn>
                <a:cxn ang="0">
                  <a:pos x="246" y="187"/>
                </a:cxn>
                <a:cxn ang="0">
                  <a:pos x="228" y="214"/>
                </a:cxn>
                <a:cxn ang="0">
                  <a:pos x="189" y="250"/>
                </a:cxn>
              </a:cxnLst>
              <a:rect b="b" l="0" r="r" t="0"/>
              <a:pathLst>
                <a:path h="307" w="293">
                  <a:moveTo>
                    <a:pt x="241" y="261"/>
                  </a:moveTo>
                  <a:lnTo>
                    <a:pt x="241" y="261"/>
                  </a:lnTo>
                  <a:lnTo>
                    <a:pt x="261" y="242"/>
                  </a:lnTo>
                  <a:lnTo>
                    <a:pt x="270" y="233"/>
                  </a:lnTo>
                  <a:lnTo>
                    <a:pt x="278" y="223"/>
                  </a:lnTo>
                  <a:lnTo>
                    <a:pt x="284" y="213"/>
                  </a:lnTo>
                  <a:lnTo>
                    <a:pt x="290" y="201"/>
                  </a:lnTo>
                  <a:lnTo>
                    <a:pt x="293" y="189"/>
                  </a:lnTo>
                  <a:lnTo>
                    <a:pt x="293" y="175"/>
                  </a:lnTo>
                  <a:lnTo>
                    <a:pt x="293" y="175"/>
                  </a:lnTo>
                  <a:lnTo>
                    <a:pt x="292" y="157"/>
                  </a:lnTo>
                  <a:lnTo>
                    <a:pt x="287" y="140"/>
                  </a:lnTo>
                  <a:lnTo>
                    <a:pt x="282" y="124"/>
                  </a:lnTo>
                  <a:lnTo>
                    <a:pt x="274" y="108"/>
                  </a:lnTo>
                  <a:lnTo>
                    <a:pt x="266" y="93"/>
                  </a:lnTo>
                  <a:lnTo>
                    <a:pt x="256" y="78"/>
                  </a:lnTo>
                  <a:lnTo>
                    <a:pt x="245" y="64"/>
                  </a:lnTo>
                  <a:lnTo>
                    <a:pt x="233" y="51"/>
                  </a:lnTo>
                  <a:lnTo>
                    <a:pt x="233" y="51"/>
                  </a:lnTo>
                  <a:lnTo>
                    <a:pt x="223" y="40"/>
                  </a:lnTo>
                  <a:lnTo>
                    <a:pt x="211" y="31"/>
                  </a:lnTo>
                  <a:lnTo>
                    <a:pt x="199" y="23"/>
                  </a:lnTo>
                  <a:lnTo>
                    <a:pt x="188" y="17"/>
                  </a:lnTo>
                  <a:lnTo>
                    <a:pt x="176" y="12"/>
                  </a:lnTo>
                  <a:lnTo>
                    <a:pt x="161" y="6"/>
                  </a:lnTo>
                  <a:lnTo>
                    <a:pt x="148" y="2"/>
                  </a:lnTo>
                  <a:lnTo>
                    <a:pt x="133" y="0"/>
                  </a:lnTo>
                  <a:lnTo>
                    <a:pt x="133" y="0"/>
                  </a:lnTo>
                  <a:lnTo>
                    <a:pt x="125" y="0"/>
                  </a:lnTo>
                  <a:lnTo>
                    <a:pt x="117" y="0"/>
                  </a:lnTo>
                  <a:lnTo>
                    <a:pt x="110" y="1"/>
                  </a:lnTo>
                  <a:lnTo>
                    <a:pt x="103" y="2"/>
                  </a:lnTo>
                  <a:lnTo>
                    <a:pt x="89" y="9"/>
                  </a:lnTo>
                  <a:lnTo>
                    <a:pt x="78" y="17"/>
                  </a:lnTo>
                  <a:lnTo>
                    <a:pt x="66" y="27"/>
                  </a:lnTo>
                  <a:lnTo>
                    <a:pt x="55" y="38"/>
                  </a:lnTo>
                  <a:lnTo>
                    <a:pt x="33" y="59"/>
                  </a:lnTo>
                  <a:lnTo>
                    <a:pt x="33" y="59"/>
                  </a:lnTo>
                  <a:lnTo>
                    <a:pt x="31" y="61"/>
                  </a:lnTo>
                  <a:lnTo>
                    <a:pt x="27" y="65"/>
                  </a:lnTo>
                  <a:lnTo>
                    <a:pt x="27" y="65"/>
                  </a:lnTo>
                  <a:lnTo>
                    <a:pt x="23" y="70"/>
                  </a:lnTo>
                  <a:lnTo>
                    <a:pt x="20" y="77"/>
                  </a:lnTo>
                  <a:lnTo>
                    <a:pt x="20" y="77"/>
                  </a:lnTo>
                  <a:lnTo>
                    <a:pt x="16" y="81"/>
                  </a:lnTo>
                  <a:lnTo>
                    <a:pt x="14" y="85"/>
                  </a:lnTo>
                  <a:lnTo>
                    <a:pt x="7" y="97"/>
                  </a:lnTo>
                  <a:lnTo>
                    <a:pt x="7" y="97"/>
                  </a:lnTo>
                  <a:lnTo>
                    <a:pt x="3" y="108"/>
                  </a:lnTo>
                  <a:lnTo>
                    <a:pt x="2" y="120"/>
                  </a:lnTo>
                  <a:lnTo>
                    <a:pt x="0" y="133"/>
                  </a:lnTo>
                  <a:lnTo>
                    <a:pt x="0" y="145"/>
                  </a:lnTo>
                  <a:lnTo>
                    <a:pt x="0" y="145"/>
                  </a:lnTo>
                  <a:lnTo>
                    <a:pt x="3" y="159"/>
                  </a:lnTo>
                  <a:lnTo>
                    <a:pt x="7" y="172"/>
                  </a:lnTo>
                  <a:lnTo>
                    <a:pt x="11" y="185"/>
                  </a:lnTo>
                  <a:lnTo>
                    <a:pt x="17" y="199"/>
                  </a:lnTo>
                  <a:lnTo>
                    <a:pt x="24" y="210"/>
                  </a:lnTo>
                  <a:lnTo>
                    <a:pt x="32" y="222"/>
                  </a:lnTo>
                  <a:lnTo>
                    <a:pt x="49" y="243"/>
                  </a:lnTo>
                  <a:lnTo>
                    <a:pt x="49" y="243"/>
                  </a:lnTo>
                  <a:lnTo>
                    <a:pt x="59" y="255"/>
                  </a:lnTo>
                  <a:lnTo>
                    <a:pt x="70" y="267"/>
                  </a:lnTo>
                  <a:lnTo>
                    <a:pt x="80" y="276"/>
                  </a:lnTo>
                  <a:lnTo>
                    <a:pt x="92" y="285"/>
                  </a:lnTo>
                  <a:lnTo>
                    <a:pt x="104" y="291"/>
                  </a:lnTo>
                  <a:lnTo>
                    <a:pt x="117" y="298"/>
                  </a:lnTo>
                  <a:lnTo>
                    <a:pt x="131" y="303"/>
                  </a:lnTo>
                  <a:lnTo>
                    <a:pt x="146" y="306"/>
                  </a:lnTo>
                  <a:lnTo>
                    <a:pt x="146" y="306"/>
                  </a:lnTo>
                  <a:lnTo>
                    <a:pt x="161" y="307"/>
                  </a:lnTo>
                  <a:lnTo>
                    <a:pt x="176" y="306"/>
                  </a:lnTo>
                  <a:lnTo>
                    <a:pt x="188" y="302"/>
                  </a:lnTo>
                  <a:lnTo>
                    <a:pt x="199" y="297"/>
                  </a:lnTo>
                  <a:lnTo>
                    <a:pt x="210" y="290"/>
                  </a:lnTo>
                  <a:lnTo>
                    <a:pt x="220" y="281"/>
                  </a:lnTo>
                  <a:lnTo>
                    <a:pt x="231" y="272"/>
                  </a:lnTo>
                  <a:lnTo>
                    <a:pt x="241" y="261"/>
                  </a:lnTo>
                  <a:lnTo>
                    <a:pt x="241" y="261"/>
                  </a:lnTo>
                  <a:close/>
                  <a:moveTo>
                    <a:pt x="189" y="250"/>
                  </a:moveTo>
                  <a:lnTo>
                    <a:pt x="189" y="250"/>
                  </a:lnTo>
                  <a:lnTo>
                    <a:pt x="180" y="256"/>
                  </a:lnTo>
                  <a:lnTo>
                    <a:pt x="171" y="260"/>
                  </a:lnTo>
                  <a:lnTo>
                    <a:pt x="161" y="261"/>
                  </a:lnTo>
                  <a:lnTo>
                    <a:pt x="152" y="263"/>
                  </a:lnTo>
                  <a:lnTo>
                    <a:pt x="144" y="260"/>
                  </a:lnTo>
                  <a:lnTo>
                    <a:pt x="135" y="257"/>
                  </a:lnTo>
                  <a:lnTo>
                    <a:pt x="127" y="252"/>
                  </a:lnTo>
                  <a:lnTo>
                    <a:pt x="120" y="247"/>
                  </a:lnTo>
                  <a:lnTo>
                    <a:pt x="104" y="234"/>
                  </a:lnTo>
                  <a:lnTo>
                    <a:pt x="89" y="218"/>
                  </a:lnTo>
                  <a:lnTo>
                    <a:pt x="66" y="188"/>
                  </a:lnTo>
                  <a:lnTo>
                    <a:pt x="66" y="188"/>
                  </a:lnTo>
                  <a:lnTo>
                    <a:pt x="59" y="179"/>
                  </a:lnTo>
                  <a:lnTo>
                    <a:pt x="54" y="168"/>
                  </a:lnTo>
                  <a:lnTo>
                    <a:pt x="49" y="157"/>
                  </a:lnTo>
                  <a:lnTo>
                    <a:pt x="48" y="145"/>
                  </a:lnTo>
                  <a:lnTo>
                    <a:pt x="46" y="133"/>
                  </a:lnTo>
                  <a:lnTo>
                    <a:pt x="49" y="121"/>
                  </a:lnTo>
                  <a:lnTo>
                    <a:pt x="50" y="116"/>
                  </a:lnTo>
                  <a:lnTo>
                    <a:pt x="54" y="111"/>
                  </a:lnTo>
                  <a:lnTo>
                    <a:pt x="57" y="107"/>
                  </a:lnTo>
                  <a:lnTo>
                    <a:pt x="62" y="103"/>
                  </a:lnTo>
                  <a:lnTo>
                    <a:pt x="62" y="103"/>
                  </a:lnTo>
                  <a:lnTo>
                    <a:pt x="65" y="99"/>
                  </a:lnTo>
                  <a:lnTo>
                    <a:pt x="67" y="95"/>
                  </a:lnTo>
                  <a:lnTo>
                    <a:pt x="71" y="86"/>
                  </a:lnTo>
                  <a:lnTo>
                    <a:pt x="71" y="86"/>
                  </a:lnTo>
                  <a:lnTo>
                    <a:pt x="92" y="65"/>
                  </a:lnTo>
                  <a:lnTo>
                    <a:pt x="104" y="56"/>
                  </a:lnTo>
                  <a:lnTo>
                    <a:pt x="116" y="48"/>
                  </a:lnTo>
                  <a:lnTo>
                    <a:pt x="116" y="48"/>
                  </a:lnTo>
                  <a:lnTo>
                    <a:pt x="122" y="47"/>
                  </a:lnTo>
                  <a:lnTo>
                    <a:pt x="129" y="46"/>
                  </a:lnTo>
                  <a:lnTo>
                    <a:pt x="135" y="44"/>
                  </a:lnTo>
                  <a:lnTo>
                    <a:pt x="142" y="46"/>
                  </a:lnTo>
                  <a:lnTo>
                    <a:pt x="154" y="49"/>
                  </a:lnTo>
                  <a:lnTo>
                    <a:pt x="167" y="56"/>
                  </a:lnTo>
                  <a:lnTo>
                    <a:pt x="178" y="64"/>
                  </a:lnTo>
                  <a:lnTo>
                    <a:pt x="189" y="73"/>
                  </a:lnTo>
                  <a:lnTo>
                    <a:pt x="207" y="90"/>
                  </a:lnTo>
                  <a:lnTo>
                    <a:pt x="207" y="90"/>
                  </a:lnTo>
                  <a:lnTo>
                    <a:pt x="214" y="98"/>
                  </a:lnTo>
                  <a:lnTo>
                    <a:pt x="220" y="107"/>
                  </a:lnTo>
                  <a:lnTo>
                    <a:pt x="227" y="117"/>
                  </a:lnTo>
                  <a:lnTo>
                    <a:pt x="232" y="127"/>
                  </a:lnTo>
                  <a:lnTo>
                    <a:pt x="241" y="148"/>
                  </a:lnTo>
                  <a:lnTo>
                    <a:pt x="248" y="170"/>
                  </a:lnTo>
                  <a:lnTo>
                    <a:pt x="248" y="170"/>
                  </a:lnTo>
                  <a:lnTo>
                    <a:pt x="249" y="175"/>
                  </a:lnTo>
                  <a:lnTo>
                    <a:pt x="248" y="180"/>
                  </a:lnTo>
                  <a:lnTo>
                    <a:pt x="246" y="187"/>
                  </a:lnTo>
                  <a:lnTo>
                    <a:pt x="245" y="192"/>
                  </a:lnTo>
                  <a:lnTo>
                    <a:pt x="237" y="202"/>
                  </a:lnTo>
                  <a:lnTo>
                    <a:pt x="228" y="214"/>
                  </a:lnTo>
                  <a:lnTo>
                    <a:pt x="218" y="225"/>
                  </a:lnTo>
                  <a:lnTo>
                    <a:pt x="207" y="234"/>
                  </a:lnTo>
                  <a:lnTo>
                    <a:pt x="189" y="250"/>
                  </a:lnTo>
                  <a:lnTo>
                    <a:pt x="189" y="25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 sz="2400"/>
            </a:p>
          </p:txBody>
        </p:sp>
        <p:sp>
          <p:nvSpPr>
            <p:cNvPr id="240" name="Freeform 864"/>
            <p:cNvSpPr>
              <a:spLocks noEditPoints="1"/>
            </p:cNvSpPr>
            <p:nvPr/>
          </p:nvSpPr>
          <p:spPr bwMode="auto">
            <a:xfrm>
              <a:off x="4343401" y="3497263"/>
              <a:ext cx="115888" cy="122238"/>
            </a:xfrm>
            <a:custGeom>
              <a:cxnLst>
                <a:cxn ang="0">
                  <a:pos x="261" y="242"/>
                </a:cxn>
                <a:cxn ang="0">
                  <a:pos x="286" y="213"/>
                </a:cxn>
                <a:cxn ang="0">
                  <a:pos x="293" y="175"/>
                </a:cxn>
                <a:cxn ang="0">
                  <a:pos x="288" y="141"/>
                </a:cxn>
                <a:cxn ang="0">
                  <a:pos x="266" y="93"/>
                </a:cxn>
                <a:cxn ang="0">
                  <a:pos x="233" y="52"/>
                </a:cxn>
                <a:cxn ang="0">
                  <a:pos x="211" y="31"/>
                </a:cxn>
                <a:cxn ang="0">
                  <a:pos x="176" y="12"/>
                </a:cxn>
                <a:cxn ang="0">
                  <a:pos x="133" y="0"/>
                </a:cxn>
                <a:cxn ang="0">
                  <a:pos x="118" y="0"/>
                </a:cxn>
                <a:cxn ang="0">
                  <a:pos x="91" y="9"/>
                </a:cxn>
                <a:cxn ang="0">
                  <a:pos x="55" y="38"/>
                </a:cxn>
                <a:cxn ang="0">
                  <a:pos x="31" y="62"/>
                </a:cxn>
                <a:cxn ang="0">
                  <a:pos x="23" y="71"/>
                </a:cxn>
                <a:cxn ang="0">
                  <a:pos x="17" y="81"/>
                </a:cxn>
                <a:cxn ang="0">
                  <a:pos x="7" y="97"/>
                </a:cxn>
                <a:cxn ang="0">
                  <a:pos x="0" y="133"/>
                </a:cxn>
                <a:cxn ang="0">
                  <a:pos x="3" y="160"/>
                </a:cxn>
                <a:cxn ang="0">
                  <a:pos x="17" y="199"/>
                </a:cxn>
                <a:cxn ang="0">
                  <a:pos x="49" y="243"/>
                </a:cxn>
                <a:cxn ang="0">
                  <a:pos x="70" y="267"/>
                </a:cxn>
                <a:cxn ang="0">
                  <a:pos x="104" y="293"/>
                </a:cxn>
                <a:cxn ang="0">
                  <a:pos x="147" y="306"/>
                </a:cxn>
                <a:cxn ang="0">
                  <a:pos x="176" y="306"/>
                </a:cxn>
                <a:cxn ang="0">
                  <a:pos x="211" y="290"/>
                </a:cxn>
                <a:cxn ang="0">
                  <a:pos x="241" y="262"/>
                </a:cxn>
                <a:cxn ang="0">
                  <a:pos x="189" y="250"/>
                </a:cxn>
                <a:cxn ang="0">
                  <a:pos x="161" y="263"/>
                </a:cxn>
                <a:cxn ang="0">
                  <a:pos x="135" y="258"/>
                </a:cxn>
                <a:cxn ang="0">
                  <a:pos x="104" y="234"/>
                </a:cxn>
                <a:cxn ang="0">
                  <a:pos x="66" y="188"/>
                </a:cxn>
                <a:cxn ang="0">
                  <a:pos x="50" y="157"/>
                </a:cxn>
                <a:cxn ang="0">
                  <a:pos x="49" y="122"/>
                </a:cxn>
                <a:cxn ang="0">
                  <a:pos x="57" y="107"/>
                </a:cxn>
                <a:cxn ang="0">
                  <a:pos x="65" y="99"/>
                </a:cxn>
                <a:cxn ang="0">
                  <a:pos x="71" y="86"/>
                </a:cxn>
                <a:cxn ang="0">
                  <a:pos x="117" y="48"/>
                </a:cxn>
                <a:cxn ang="0">
                  <a:pos x="129" y="46"/>
                </a:cxn>
                <a:cxn ang="0">
                  <a:pos x="153" y="50"/>
                </a:cxn>
                <a:cxn ang="0">
                  <a:pos x="189" y="73"/>
                </a:cxn>
                <a:cxn ang="0">
                  <a:pos x="214" y="98"/>
                </a:cxn>
                <a:cxn ang="0">
                  <a:pos x="232" y="128"/>
                </a:cxn>
                <a:cxn ang="0">
                  <a:pos x="248" y="170"/>
                </a:cxn>
                <a:cxn ang="0">
                  <a:pos x="248" y="187"/>
                </a:cxn>
                <a:cxn ang="0">
                  <a:pos x="228" y="215"/>
                </a:cxn>
                <a:cxn ang="0">
                  <a:pos x="189" y="250"/>
                </a:cxn>
              </a:cxnLst>
              <a:rect b="b" l="0" r="r" t="0"/>
              <a:pathLst>
                <a:path h="307" w="293">
                  <a:moveTo>
                    <a:pt x="241" y="262"/>
                  </a:moveTo>
                  <a:lnTo>
                    <a:pt x="241" y="262"/>
                  </a:lnTo>
                  <a:lnTo>
                    <a:pt x="261" y="242"/>
                  </a:lnTo>
                  <a:lnTo>
                    <a:pt x="270" y="233"/>
                  </a:lnTo>
                  <a:lnTo>
                    <a:pt x="278" y="224"/>
                  </a:lnTo>
                  <a:lnTo>
                    <a:pt x="286" y="213"/>
                  </a:lnTo>
                  <a:lnTo>
                    <a:pt x="291" y="201"/>
                  </a:lnTo>
                  <a:lnTo>
                    <a:pt x="293" y="190"/>
                  </a:lnTo>
                  <a:lnTo>
                    <a:pt x="293" y="175"/>
                  </a:lnTo>
                  <a:lnTo>
                    <a:pt x="293" y="175"/>
                  </a:lnTo>
                  <a:lnTo>
                    <a:pt x="292" y="158"/>
                  </a:lnTo>
                  <a:lnTo>
                    <a:pt x="288" y="141"/>
                  </a:lnTo>
                  <a:lnTo>
                    <a:pt x="282" y="124"/>
                  </a:lnTo>
                  <a:lnTo>
                    <a:pt x="274" y="109"/>
                  </a:lnTo>
                  <a:lnTo>
                    <a:pt x="266" y="93"/>
                  </a:lnTo>
                  <a:lnTo>
                    <a:pt x="256" y="79"/>
                  </a:lnTo>
                  <a:lnTo>
                    <a:pt x="245" y="65"/>
                  </a:lnTo>
                  <a:lnTo>
                    <a:pt x="233" y="52"/>
                  </a:lnTo>
                  <a:lnTo>
                    <a:pt x="233" y="52"/>
                  </a:lnTo>
                  <a:lnTo>
                    <a:pt x="223" y="42"/>
                  </a:lnTo>
                  <a:lnTo>
                    <a:pt x="211" y="31"/>
                  </a:lnTo>
                  <a:lnTo>
                    <a:pt x="201" y="24"/>
                  </a:lnTo>
                  <a:lnTo>
                    <a:pt x="187" y="17"/>
                  </a:lnTo>
                  <a:lnTo>
                    <a:pt x="176" y="12"/>
                  </a:lnTo>
                  <a:lnTo>
                    <a:pt x="163" y="7"/>
                  </a:lnTo>
                  <a:lnTo>
                    <a:pt x="148" y="3"/>
                  </a:lnTo>
                  <a:lnTo>
                    <a:pt x="133" y="0"/>
                  </a:lnTo>
                  <a:lnTo>
                    <a:pt x="133" y="0"/>
                  </a:lnTo>
                  <a:lnTo>
                    <a:pt x="125" y="0"/>
                  </a:lnTo>
                  <a:lnTo>
                    <a:pt x="118" y="0"/>
                  </a:lnTo>
                  <a:lnTo>
                    <a:pt x="110" y="1"/>
                  </a:lnTo>
                  <a:lnTo>
                    <a:pt x="104" y="3"/>
                  </a:lnTo>
                  <a:lnTo>
                    <a:pt x="91" y="9"/>
                  </a:lnTo>
                  <a:lnTo>
                    <a:pt x="78" y="18"/>
                  </a:lnTo>
                  <a:lnTo>
                    <a:pt x="66" y="28"/>
                  </a:lnTo>
                  <a:lnTo>
                    <a:pt x="55" y="38"/>
                  </a:lnTo>
                  <a:lnTo>
                    <a:pt x="34" y="59"/>
                  </a:lnTo>
                  <a:lnTo>
                    <a:pt x="34" y="59"/>
                  </a:lnTo>
                  <a:lnTo>
                    <a:pt x="31" y="62"/>
                  </a:lnTo>
                  <a:lnTo>
                    <a:pt x="28" y="65"/>
                  </a:lnTo>
                  <a:lnTo>
                    <a:pt x="28" y="65"/>
                  </a:lnTo>
                  <a:lnTo>
                    <a:pt x="23" y="71"/>
                  </a:lnTo>
                  <a:lnTo>
                    <a:pt x="21" y="79"/>
                  </a:lnTo>
                  <a:lnTo>
                    <a:pt x="21" y="79"/>
                  </a:lnTo>
                  <a:lnTo>
                    <a:pt x="17" y="81"/>
                  </a:lnTo>
                  <a:lnTo>
                    <a:pt x="14" y="86"/>
                  </a:lnTo>
                  <a:lnTo>
                    <a:pt x="7" y="97"/>
                  </a:lnTo>
                  <a:lnTo>
                    <a:pt x="7" y="97"/>
                  </a:lnTo>
                  <a:lnTo>
                    <a:pt x="3" y="109"/>
                  </a:lnTo>
                  <a:lnTo>
                    <a:pt x="2" y="120"/>
                  </a:lnTo>
                  <a:lnTo>
                    <a:pt x="0" y="133"/>
                  </a:lnTo>
                  <a:lnTo>
                    <a:pt x="2" y="147"/>
                  </a:lnTo>
                  <a:lnTo>
                    <a:pt x="2" y="147"/>
                  </a:lnTo>
                  <a:lnTo>
                    <a:pt x="3" y="160"/>
                  </a:lnTo>
                  <a:lnTo>
                    <a:pt x="7" y="173"/>
                  </a:lnTo>
                  <a:lnTo>
                    <a:pt x="11" y="186"/>
                  </a:lnTo>
                  <a:lnTo>
                    <a:pt x="17" y="199"/>
                  </a:lnTo>
                  <a:lnTo>
                    <a:pt x="24" y="211"/>
                  </a:lnTo>
                  <a:lnTo>
                    <a:pt x="32" y="222"/>
                  </a:lnTo>
                  <a:lnTo>
                    <a:pt x="49" y="243"/>
                  </a:lnTo>
                  <a:lnTo>
                    <a:pt x="49" y="243"/>
                  </a:lnTo>
                  <a:lnTo>
                    <a:pt x="59" y="255"/>
                  </a:lnTo>
                  <a:lnTo>
                    <a:pt x="70" y="267"/>
                  </a:lnTo>
                  <a:lnTo>
                    <a:pt x="80" y="276"/>
                  </a:lnTo>
                  <a:lnTo>
                    <a:pt x="92" y="285"/>
                  </a:lnTo>
                  <a:lnTo>
                    <a:pt x="104" y="293"/>
                  </a:lnTo>
                  <a:lnTo>
                    <a:pt x="117" y="298"/>
                  </a:lnTo>
                  <a:lnTo>
                    <a:pt x="131" y="303"/>
                  </a:lnTo>
                  <a:lnTo>
                    <a:pt x="147" y="306"/>
                  </a:lnTo>
                  <a:lnTo>
                    <a:pt x="147" y="306"/>
                  </a:lnTo>
                  <a:lnTo>
                    <a:pt x="161" y="307"/>
                  </a:lnTo>
                  <a:lnTo>
                    <a:pt x="176" y="306"/>
                  </a:lnTo>
                  <a:lnTo>
                    <a:pt x="187" y="302"/>
                  </a:lnTo>
                  <a:lnTo>
                    <a:pt x="199" y="297"/>
                  </a:lnTo>
                  <a:lnTo>
                    <a:pt x="211" y="290"/>
                  </a:lnTo>
                  <a:lnTo>
                    <a:pt x="222" y="283"/>
                  </a:lnTo>
                  <a:lnTo>
                    <a:pt x="232" y="272"/>
                  </a:lnTo>
                  <a:lnTo>
                    <a:pt x="241" y="262"/>
                  </a:lnTo>
                  <a:lnTo>
                    <a:pt x="241" y="262"/>
                  </a:lnTo>
                  <a:close/>
                  <a:moveTo>
                    <a:pt x="189" y="250"/>
                  </a:moveTo>
                  <a:lnTo>
                    <a:pt x="189" y="250"/>
                  </a:lnTo>
                  <a:lnTo>
                    <a:pt x="180" y="256"/>
                  </a:lnTo>
                  <a:lnTo>
                    <a:pt x="170" y="260"/>
                  </a:lnTo>
                  <a:lnTo>
                    <a:pt x="161" y="263"/>
                  </a:lnTo>
                  <a:lnTo>
                    <a:pt x="152" y="263"/>
                  </a:lnTo>
                  <a:lnTo>
                    <a:pt x="144" y="260"/>
                  </a:lnTo>
                  <a:lnTo>
                    <a:pt x="135" y="258"/>
                  </a:lnTo>
                  <a:lnTo>
                    <a:pt x="127" y="254"/>
                  </a:lnTo>
                  <a:lnTo>
                    <a:pt x="119" y="247"/>
                  </a:lnTo>
                  <a:lnTo>
                    <a:pt x="104" y="234"/>
                  </a:lnTo>
                  <a:lnTo>
                    <a:pt x="91" y="218"/>
                  </a:lnTo>
                  <a:lnTo>
                    <a:pt x="66" y="188"/>
                  </a:lnTo>
                  <a:lnTo>
                    <a:pt x="66" y="188"/>
                  </a:lnTo>
                  <a:lnTo>
                    <a:pt x="59" y="179"/>
                  </a:lnTo>
                  <a:lnTo>
                    <a:pt x="54" y="169"/>
                  </a:lnTo>
                  <a:lnTo>
                    <a:pt x="50" y="157"/>
                  </a:lnTo>
                  <a:lnTo>
                    <a:pt x="48" y="145"/>
                  </a:lnTo>
                  <a:lnTo>
                    <a:pt x="46" y="133"/>
                  </a:lnTo>
                  <a:lnTo>
                    <a:pt x="49" y="122"/>
                  </a:lnTo>
                  <a:lnTo>
                    <a:pt x="51" y="116"/>
                  </a:lnTo>
                  <a:lnTo>
                    <a:pt x="54" y="113"/>
                  </a:lnTo>
                  <a:lnTo>
                    <a:pt x="57" y="107"/>
                  </a:lnTo>
                  <a:lnTo>
                    <a:pt x="62" y="103"/>
                  </a:lnTo>
                  <a:lnTo>
                    <a:pt x="62" y="103"/>
                  </a:lnTo>
                  <a:lnTo>
                    <a:pt x="65" y="99"/>
                  </a:lnTo>
                  <a:lnTo>
                    <a:pt x="67" y="96"/>
                  </a:lnTo>
                  <a:lnTo>
                    <a:pt x="71" y="86"/>
                  </a:lnTo>
                  <a:lnTo>
                    <a:pt x="71" y="86"/>
                  </a:lnTo>
                  <a:lnTo>
                    <a:pt x="92" y="65"/>
                  </a:lnTo>
                  <a:lnTo>
                    <a:pt x="104" y="56"/>
                  </a:lnTo>
                  <a:lnTo>
                    <a:pt x="117" y="48"/>
                  </a:lnTo>
                  <a:lnTo>
                    <a:pt x="117" y="48"/>
                  </a:lnTo>
                  <a:lnTo>
                    <a:pt x="122" y="47"/>
                  </a:lnTo>
                  <a:lnTo>
                    <a:pt x="129" y="46"/>
                  </a:lnTo>
                  <a:lnTo>
                    <a:pt x="135" y="46"/>
                  </a:lnTo>
                  <a:lnTo>
                    <a:pt x="142" y="46"/>
                  </a:lnTo>
                  <a:lnTo>
                    <a:pt x="153" y="50"/>
                  </a:lnTo>
                  <a:lnTo>
                    <a:pt x="167" y="56"/>
                  </a:lnTo>
                  <a:lnTo>
                    <a:pt x="178" y="64"/>
                  </a:lnTo>
                  <a:lnTo>
                    <a:pt x="189" y="73"/>
                  </a:lnTo>
                  <a:lnTo>
                    <a:pt x="207" y="90"/>
                  </a:lnTo>
                  <a:lnTo>
                    <a:pt x="207" y="90"/>
                  </a:lnTo>
                  <a:lnTo>
                    <a:pt x="214" y="98"/>
                  </a:lnTo>
                  <a:lnTo>
                    <a:pt x="222" y="107"/>
                  </a:lnTo>
                  <a:lnTo>
                    <a:pt x="227" y="118"/>
                  </a:lnTo>
                  <a:lnTo>
                    <a:pt x="232" y="128"/>
                  </a:lnTo>
                  <a:lnTo>
                    <a:pt x="241" y="149"/>
                  </a:lnTo>
                  <a:lnTo>
                    <a:pt x="248" y="170"/>
                  </a:lnTo>
                  <a:lnTo>
                    <a:pt x="248" y="170"/>
                  </a:lnTo>
                  <a:lnTo>
                    <a:pt x="249" y="175"/>
                  </a:lnTo>
                  <a:lnTo>
                    <a:pt x="249" y="182"/>
                  </a:lnTo>
                  <a:lnTo>
                    <a:pt x="248" y="187"/>
                  </a:lnTo>
                  <a:lnTo>
                    <a:pt x="245" y="192"/>
                  </a:lnTo>
                  <a:lnTo>
                    <a:pt x="237" y="203"/>
                  </a:lnTo>
                  <a:lnTo>
                    <a:pt x="228" y="215"/>
                  </a:lnTo>
                  <a:lnTo>
                    <a:pt x="219" y="225"/>
                  </a:lnTo>
                  <a:lnTo>
                    <a:pt x="207" y="234"/>
                  </a:lnTo>
                  <a:lnTo>
                    <a:pt x="189" y="250"/>
                  </a:lnTo>
                  <a:lnTo>
                    <a:pt x="189" y="25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 sz="2400"/>
            </a:p>
          </p:txBody>
        </p:sp>
        <p:sp>
          <p:nvSpPr>
            <p:cNvPr id="241" name="Freeform 865"/>
            <p:cNvSpPr>
              <a:spLocks noEditPoints="1"/>
            </p:cNvSpPr>
            <p:nvPr/>
          </p:nvSpPr>
          <p:spPr bwMode="auto">
            <a:xfrm>
              <a:off x="4410076" y="3570288"/>
              <a:ext cx="106363" cy="111125"/>
            </a:xfrm>
            <a:custGeom>
              <a:cxnLst>
                <a:cxn ang="0">
                  <a:pos x="238" y="222"/>
                </a:cxn>
                <a:cxn ang="0">
                  <a:pos x="260" y="195"/>
                </a:cxn>
                <a:cxn ang="0">
                  <a:pos x="268" y="160"/>
                </a:cxn>
                <a:cxn ang="0">
                  <a:pos x="262" y="128"/>
                </a:cxn>
                <a:cxn ang="0">
                  <a:pos x="243" y="85"/>
                </a:cxn>
                <a:cxn ang="0">
                  <a:pos x="213" y="47"/>
                </a:cxn>
                <a:cxn ang="0">
                  <a:pos x="193" y="29"/>
                </a:cxn>
                <a:cxn ang="0">
                  <a:pos x="159" y="11"/>
                </a:cxn>
                <a:cxn ang="0">
                  <a:pos x="121" y="0"/>
                </a:cxn>
                <a:cxn ang="0">
                  <a:pos x="107" y="0"/>
                </a:cxn>
                <a:cxn ang="0">
                  <a:pos x="82" y="8"/>
                </a:cxn>
                <a:cxn ang="0">
                  <a:pos x="49" y="35"/>
                </a:cxn>
                <a:cxn ang="0">
                  <a:pos x="27" y="56"/>
                </a:cxn>
                <a:cxn ang="0">
                  <a:pos x="20" y="66"/>
                </a:cxn>
                <a:cxn ang="0">
                  <a:pos x="15" y="75"/>
                </a:cxn>
                <a:cxn ang="0">
                  <a:pos x="6" y="88"/>
                </a:cxn>
                <a:cxn ang="0">
                  <a:pos x="0" y="122"/>
                </a:cxn>
                <a:cxn ang="0">
                  <a:pos x="2" y="147"/>
                </a:cxn>
                <a:cxn ang="0">
                  <a:pos x="15" y="182"/>
                </a:cxn>
                <a:cxn ang="0">
                  <a:pos x="44" y="224"/>
                </a:cxn>
                <a:cxn ang="0">
                  <a:pos x="73" y="253"/>
                </a:cxn>
                <a:cxn ang="0">
                  <a:pos x="107" y="273"/>
                </a:cxn>
                <a:cxn ang="0">
                  <a:pos x="133" y="280"/>
                </a:cxn>
                <a:cxn ang="0">
                  <a:pos x="171" y="277"/>
                </a:cxn>
                <a:cxn ang="0">
                  <a:pos x="201" y="258"/>
                </a:cxn>
                <a:cxn ang="0">
                  <a:pos x="172" y="229"/>
                </a:cxn>
                <a:cxn ang="0">
                  <a:pos x="155" y="238"/>
                </a:cxn>
                <a:cxn ang="0">
                  <a:pos x="130" y="239"/>
                </a:cxn>
                <a:cxn ang="0">
                  <a:pos x="108" y="226"/>
                </a:cxn>
                <a:cxn ang="0">
                  <a:pos x="60" y="173"/>
                </a:cxn>
                <a:cxn ang="0">
                  <a:pos x="48" y="154"/>
                </a:cxn>
                <a:cxn ang="0">
                  <a:pos x="43" y="122"/>
                </a:cxn>
                <a:cxn ang="0">
                  <a:pos x="52" y="98"/>
                </a:cxn>
                <a:cxn ang="0">
                  <a:pos x="58" y="92"/>
                </a:cxn>
                <a:cxn ang="0">
                  <a:pos x="64" y="80"/>
                </a:cxn>
                <a:cxn ang="0">
                  <a:pos x="106" y="45"/>
                </a:cxn>
                <a:cxn ang="0">
                  <a:pos x="117" y="42"/>
                </a:cxn>
                <a:cxn ang="0">
                  <a:pos x="141" y="46"/>
                </a:cxn>
                <a:cxn ang="0">
                  <a:pos x="172" y="67"/>
                </a:cxn>
                <a:cxn ang="0">
                  <a:pos x="196" y="90"/>
                </a:cxn>
                <a:cxn ang="0">
                  <a:pos x="221" y="136"/>
                </a:cxn>
                <a:cxn ang="0">
                  <a:pos x="227" y="161"/>
                </a:cxn>
                <a:cxn ang="0">
                  <a:pos x="223" y="175"/>
                </a:cxn>
                <a:cxn ang="0">
                  <a:pos x="200" y="205"/>
                </a:cxn>
                <a:cxn ang="0">
                  <a:pos x="172" y="229"/>
                </a:cxn>
              </a:cxnLst>
              <a:rect b="b" l="0" r="r" t="0"/>
              <a:pathLst>
                <a:path h="281" w="268">
                  <a:moveTo>
                    <a:pt x="221" y="239"/>
                  </a:moveTo>
                  <a:lnTo>
                    <a:pt x="221" y="239"/>
                  </a:lnTo>
                  <a:lnTo>
                    <a:pt x="238" y="222"/>
                  </a:lnTo>
                  <a:lnTo>
                    <a:pt x="247" y="213"/>
                  </a:lnTo>
                  <a:lnTo>
                    <a:pt x="253" y="204"/>
                  </a:lnTo>
                  <a:lnTo>
                    <a:pt x="260" y="195"/>
                  </a:lnTo>
                  <a:lnTo>
                    <a:pt x="265" y="185"/>
                  </a:lnTo>
                  <a:lnTo>
                    <a:pt x="268" y="174"/>
                  </a:lnTo>
                  <a:lnTo>
                    <a:pt x="268" y="160"/>
                  </a:lnTo>
                  <a:lnTo>
                    <a:pt x="268" y="160"/>
                  </a:lnTo>
                  <a:lnTo>
                    <a:pt x="266" y="144"/>
                  </a:lnTo>
                  <a:lnTo>
                    <a:pt x="262" y="128"/>
                  </a:lnTo>
                  <a:lnTo>
                    <a:pt x="257" y="114"/>
                  </a:lnTo>
                  <a:lnTo>
                    <a:pt x="251" y="100"/>
                  </a:lnTo>
                  <a:lnTo>
                    <a:pt x="243" y="85"/>
                  </a:lnTo>
                  <a:lnTo>
                    <a:pt x="234" y="72"/>
                  </a:lnTo>
                  <a:lnTo>
                    <a:pt x="223" y="59"/>
                  </a:lnTo>
                  <a:lnTo>
                    <a:pt x="213" y="47"/>
                  </a:lnTo>
                  <a:lnTo>
                    <a:pt x="213" y="47"/>
                  </a:lnTo>
                  <a:lnTo>
                    <a:pt x="204" y="38"/>
                  </a:lnTo>
                  <a:lnTo>
                    <a:pt x="193" y="29"/>
                  </a:lnTo>
                  <a:lnTo>
                    <a:pt x="183" y="22"/>
                  </a:lnTo>
                  <a:lnTo>
                    <a:pt x="171" y="16"/>
                  </a:lnTo>
                  <a:lnTo>
                    <a:pt x="159" y="11"/>
                  </a:lnTo>
                  <a:lnTo>
                    <a:pt x="147" y="7"/>
                  </a:lnTo>
                  <a:lnTo>
                    <a:pt x="134" y="3"/>
                  </a:lnTo>
                  <a:lnTo>
                    <a:pt x="121" y="0"/>
                  </a:lnTo>
                  <a:lnTo>
                    <a:pt x="121" y="0"/>
                  </a:lnTo>
                  <a:lnTo>
                    <a:pt x="113" y="0"/>
                  </a:lnTo>
                  <a:lnTo>
                    <a:pt x="107" y="0"/>
                  </a:lnTo>
                  <a:lnTo>
                    <a:pt x="100" y="1"/>
                  </a:lnTo>
                  <a:lnTo>
                    <a:pt x="94" y="3"/>
                  </a:lnTo>
                  <a:lnTo>
                    <a:pt x="82" y="8"/>
                  </a:lnTo>
                  <a:lnTo>
                    <a:pt x="70" y="16"/>
                  </a:lnTo>
                  <a:lnTo>
                    <a:pt x="60" y="25"/>
                  </a:lnTo>
                  <a:lnTo>
                    <a:pt x="49" y="35"/>
                  </a:lnTo>
                  <a:lnTo>
                    <a:pt x="30" y="54"/>
                  </a:lnTo>
                  <a:lnTo>
                    <a:pt x="30" y="54"/>
                  </a:lnTo>
                  <a:lnTo>
                    <a:pt x="27" y="56"/>
                  </a:lnTo>
                  <a:lnTo>
                    <a:pt x="24" y="59"/>
                  </a:lnTo>
                  <a:lnTo>
                    <a:pt x="24" y="59"/>
                  </a:lnTo>
                  <a:lnTo>
                    <a:pt x="20" y="66"/>
                  </a:lnTo>
                  <a:lnTo>
                    <a:pt x="18" y="71"/>
                  </a:lnTo>
                  <a:lnTo>
                    <a:pt x="18" y="71"/>
                  </a:lnTo>
                  <a:lnTo>
                    <a:pt x="15" y="75"/>
                  </a:lnTo>
                  <a:lnTo>
                    <a:pt x="11" y="79"/>
                  </a:lnTo>
                  <a:lnTo>
                    <a:pt x="6" y="88"/>
                  </a:lnTo>
                  <a:lnTo>
                    <a:pt x="6" y="88"/>
                  </a:lnTo>
                  <a:lnTo>
                    <a:pt x="2" y="100"/>
                  </a:lnTo>
                  <a:lnTo>
                    <a:pt x="1" y="111"/>
                  </a:lnTo>
                  <a:lnTo>
                    <a:pt x="0" y="122"/>
                  </a:lnTo>
                  <a:lnTo>
                    <a:pt x="1" y="134"/>
                  </a:lnTo>
                  <a:lnTo>
                    <a:pt x="1" y="134"/>
                  </a:lnTo>
                  <a:lnTo>
                    <a:pt x="2" y="147"/>
                  </a:lnTo>
                  <a:lnTo>
                    <a:pt x="5" y="158"/>
                  </a:lnTo>
                  <a:lnTo>
                    <a:pt x="10" y="170"/>
                  </a:lnTo>
                  <a:lnTo>
                    <a:pt x="15" y="182"/>
                  </a:lnTo>
                  <a:lnTo>
                    <a:pt x="22" y="192"/>
                  </a:lnTo>
                  <a:lnTo>
                    <a:pt x="28" y="203"/>
                  </a:lnTo>
                  <a:lnTo>
                    <a:pt x="44" y="224"/>
                  </a:lnTo>
                  <a:lnTo>
                    <a:pt x="44" y="224"/>
                  </a:lnTo>
                  <a:lnTo>
                    <a:pt x="62" y="243"/>
                  </a:lnTo>
                  <a:lnTo>
                    <a:pt x="73" y="253"/>
                  </a:lnTo>
                  <a:lnTo>
                    <a:pt x="83" y="260"/>
                  </a:lnTo>
                  <a:lnTo>
                    <a:pt x="94" y="268"/>
                  </a:lnTo>
                  <a:lnTo>
                    <a:pt x="107" y="273"/>
                  </a:lnTo>
                  <a:lnTo>
                    <a:pt x="119" y="277"/>
                  </a:lnTo>
                  <a:lnTo>
                    <a:pt x="133" y="280"/>
                  </a:lnTo>
                  <a:lnTo>
                    <a:pt x="133" y="280"/>
                  </a:lnTo>
                  <a:lnTo>
                    <a:pt x="147" y="281"/>
                  </a:lnTo>
                  <a:lnTo>
                    <a:pt x="160" y="280"/>
                  </a:lnTo>
                  <a:lnTo>
                    <a:pt x="171" y="277"/>
                  </a:lnTo>
                  <a:lnTo>
                    <a:pt x="181" y="272"/>
                  </a:lnTo>
                  <a:lnTo>
                    <a:pt x="192" y="266"/>
                  </a:lnTo>
                  <a:lnTo>
                    <a:pt x="201" y="258"/>
                  </a:lnTo>
                  <a:lnTo>
                    <a:pt x="221" y="239"/>
                  </a:lnTo>
                  <a:lnTo>
                    <a:pt x="221" y="239"/>
                  </a:lnTo>
                  <a:close/>
                  <a:moveTo>
                    <a:pt x="172" y="229"/>
                  </a:moveTo>
                  <a:lnTo>
                    <a:pt x="172" y="229"/>
                  </a:lnTo>
                  <a:lnTo>
                    <a:pt x="164" y="234"/>
                  </a:lnTo>
                  <a:lnTo>
                    <a:pt x="155" y="238"/>
                  </a:lnTo>
                  <a:lnTo>
                    <a:pt x="147" y="241"/>
                  </a:lnTo>
                  <a:lnTo>
                    <a:pt x="140" y="241"/>
                  </a:lnTo>
                  <a:lnTo>
                    <a:pt x="130" y="239"/>
                  </a:lnTo>
                  <a:lnTo>
                    <a:pt x="124" y="236"/>
                  </a:lnTo>
                  <a:lnTo>
                    <a:pt x="116" y="232"/>
                  </a:lnTo>
                  <a:lnTo>
                    <a:pt x="108" y="226"/>
                  </a:lnTo>
                  <a:lnTo>
                    <a:pt x="95" y="215"/>
                  </a:lnTo>
                  <a:lnTo>
                    <a:pt x="82" y="200"/>
                  </a:lnTo>
                  <a:lnTo>
                    <a:pt x="60" y="173"/>
                  </a:lnTo>
                  <a:lnTo>
                    <a:pt x="60" y="173"/>
                  </a:lnTo>
                  <a:lnTo>
                    <a:pt x="53" y="164"/>
                  </a:lnTo>
                  <a:lnTo>
                    <a:pt x="48" y="154"/>
                  </a:lnTo>
                  <a:lnTo>
                    <a:pt x="44" y="144"/>
                  </a:lnTo>
                  <a:lnTo>
                    <a:pt x="43" y="134"/>
                  </a:lnTo>
                  <a:lnTo>
                    <a:pt x="43" y="122"/>
                  </a:lnTo>
                  <a:lnTo>
                    <a:pt x="44" y="111"/>
                  </a:lnTo>
                  <a:lnTo>
                    <a:pt x="48" y="102"/>
                  </a:lnTo>
                  <a:lnTo>
                    <a:pt x="52" y="98"/>
                  </a:lnTo>
                  <a:lnTo>
                    <a:pt x="56" y="94"/>
                  </a:lnTo>
                  <a:lnTo>
                    <a:pt x="56" y="94"/>
                  </a:lnTo>
                  <a:lnTo>
                    <a:pt x="58" y="92"/>
                  </a:lnTo>
                  <a:lnTo>
                    <a:pt x="61" y="88"/>
                  </a:lnTo>
                  <a:lnTo>
                    <a:pt x="64" y="80"/>
                  </a:lnTo>
                  <a:lnTo>
                    <a:pt x="64" y="80"/>
                  </a:lnTo>
                  <a:lnTo>
                    <a:pt x="83" y="60"/>
                  </a:lnTo>
                  <a:lnTo>
                    <a:pt x="94" y="52"/>
                  </a:lnTo>
                  <a:lnTo>
                    <a:pt x="106" y="45"/>
                  </a:lnTo>
                  <a:lnTo>
                    <a:pt x="106" y="45"/>
                  </a:lnTo>
                  <a:lnTo>
                    <a:pt x="111" y="43"/>
                  </a:lnTo>
                  <a:lnTo>
                    <a:pt x="117" y="42"/>
                  </a:lnTo>
                  <a:lnTo>
                    <a:pt x="123" y="42"/>
                  </a:lnTo>
                  <a:lnTo>
                    <a:pt x="129" y="42"/>
                  </a:lnTo>
                  <a:lnTo>
                    <a:pt x="141" y="46"/>
                  </a:lnTo>
                  <a:lnTo>
                    <a:pt x="151" y="51"/>
                  </a:lnTo>
                  <a:lnTo>
                    <a:pt x="162" y="59"/>
                  </a:lnTo>
                  <a:lnTo>
                    <a:pt x="172" y="67"/>
                  </a:lnTo>
                  <a:lnTo>
                    <a:pt x="188" y="83"/>
                  </a:lnTo>
                  <a:lnTo>
                    <a:pt x="188" y="83"/>
                  </a:lnTo>
                  <a:lnTo>
                    <a:pt x="196" y="90"/>
                  </a:lnTo>
                  <a:lnTo>
                    <a:pt x="201" y="98"/>
                  </a:lnTo>
                  <a:lnTo>
                    <a:pt x="211" y="117"/>
                  </a:lnTo>
                  <a:lnTo>
                    <a:pt x="221" y="136"/>
                  </a:lnTo>
                  <a:lnTo>
                    <a:pt x="226" y="156"/>
                  </a:lnTo>
                  <a:lnTo>
                    <a:pt x="226" y="156"/>
                  </a:lnTo>
                  <a:lnTo>
                    <a:pt x="227" y="161"/>
                  </a:lnTo>
                  <a:lnTo>
                    <a:pt x="227" y="166"/>
                  </a:lnTo>
                  <a:lnTo>
                    <a:pt x="226" y="171"/>
                  </a:lnTo>
                  <a:lnTo>
                    <a:pt x="223" y="175"/>
                  </a:lnTo>
                  <a:lnTo>
                    <a:pt x="217" y="186"/>
                  </a:lnTo>
                  <a:lnTo>
                    <a:pt x="209" y="196"/>
                  </a:lnTo>
                  <a:lnTo>
                    <a:pt x="200" y="205"/>
                  </a:lnTo>
                  <a:lnTo>
                    <a:pt x="189" y="215"/>
                  </a:lnTo>
                  <a:lnTo>
                    <a:pt x="172" y="229"/>
                  </a:lnTo>
                  <a:lnTo>
                    <a:pt x="172" y="229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 sz="2400"/>
            </a:p>
          </p:txBody>
        </p:sp>
        <p:sp>
          <p:nvSpPr>
            <p:cNvPr id="242" name="Freeform 866"/>
            <p:cNvSpPr>
              <a:spLocks noEditPoints="1"/>
            </p:cNvSpPr>
            <p:nvPr/>
          </p:nvSpPr>
          <p:spPr bwMode="auto">
            <a:xfrm>
              <a:off x="4471988" y="3636963"/>
              <a:ext cx="96838" cy="103188"/>
            </a:xfrm>
            <a:custGeom>
              <a:cxnLst>
                <a:cxn ang="0">
                  <a:pos x="219" y="205"/>
                </a:cxn>
                <a:cxn ang="0">
                  <a:pos x="240" y="180"/>
                </a:cxn>
                <a:cxn ang="0">
                  <a:pos x="247" y="148"/>
                </a:cxn>
                <a:cxn ang="0">
                  <a:pos x="242" y="119"/>
                </a:cxn>
                <a:cxn ang="0">
                  <a:pos x="223" y="80"/>
                </a:cxn>
                <a:cxn ang="0">
                  <a:pos x="196" y="44"/>
                </a:cxn>
                <a:cxn ang="0">
                  <a:pos x="178" y="27"/>
                </a:cxn>
                <a:cxn ang="0">
                  <a:pos x="147" y="10"/>
                </a:cxn>
                <a:cxn ang="0">
                  <a:pos x="111" y="1"/>
                </a:cxn>
                <a:cxn ang="0">
                  <a:pos x="98" y="0"/>
                </a:cxn>
                <a:cxn ang="0">
                  <a:pos x="64" y="16"/>
                </a:cxn>
                <a:cxn ang="0">
                  <a:pos x="28" y="51"/>
                </a:cxn>
                <a:cxn ang="0">
                  <a:pos x="22" y="55"/>
                </a:cxn>
                <a:cxn ang="0">
                  <a:pos x="16" y="67"/>
                </a:cxn>
                <a:cxn ang="0">
                  <a:pos x="9" y="73"/>
                </a:cxn>
                <a:cxn ang="0">
                  <a:pos x="2" y="93"/>
                </a:cxn>
                <a:cxn ang="0">
                  <a:pos x="0" y="124"/>
                </a:cxn>
                <a:cxn ang="0">
                  <a:pos x="4" y="146"/>
                </a:cxn>
                <a:cxn ang="0">
                  <a:pos x="26" y="188"/>
                </a:cxn>
                <a:cxn ang="0">
                  <a:pos x="58" y="226"/>
                </a:cxn>
                <a:cxn ang="0">
                  <a:pos x="87" y="247"/>
                </a:cxn>
                <a:cxn ang="0">
                  <a:pos x="123" y="259"/>
                </a:cxn>
                <a:cxn ang="0">
                  <a:pos x="147" y="259"/>
                </a:cxn>
                <a:cxn ang="0">
                  <a:pos x="177" y="246"/>
                </a:cxn>
                <a:cxn ang="0">
                  <a:pos x="203" y="221"/>
                </a:cxn>
                <a:cxn ang="0">
                  <a:pos x="151" y="217"/>
                </a:cxn>
                <a:cxn ang="0">
                  <a:pos x="128" y="222"/>
                </a:cxn>
                <a:cxn ang="0">
                  <a:pos x="106" y="214"/>
                </a:cxn>
                <a:cxn ang="0">
                  <a:pos x="75" y="186"/>
                </a:cxn>
                <a:cxn ang="0">
                  <a:pos x="49" y="152"/>
                </a:cxn>
                <a:cxn ang="0">
                  <a:pos x="38" y="123"/>
                </a:cxn>
                <a:cxn ang="0">
                  <a:pos x="45" y="95"/>
                </a:cxn>
                <a:cxn ang="0">
                  <a:pos x="56" y="81"/>
                </a:cxn>
                <a:cxn ang="0">
                  <a:pos x="77" y="56"/>
                </a:cxn>
                <a:cxn ang="0">
                  <a:pos x="97" y="42"/>
                </a:cxn>
                <a:cxn ang="0">
                  <a:pos x="113" y="39"/>
                </a:cxn>
                <a:cxn ang="0">
                  <a:pos x="139" y="48"/>
                </a:cxn>
                <a:cxn ang="0">
                  <a:pos x="173" y="77"/>
                </a:cxn>
                <a:cxn ang="0">
                  <a:pos x="186" y="91"/>
                </a:cxn>
                <a:cxn ang="0">
                  <a:pos x="208" y="145"/>
                </a:cxn>
                <a:cxn ang="0">
                  <a:pos x="208" y="153"/>
                </a:cxn>
                <a:cxn ang="0">
                  <a:pos x="193" y="182"/>
                </a:cxn>
                <a:cxn ang="0">
                  <a:pos x="159" y="212"/>
                </a:cxn>
              </a:cxnLst>
              <a:rect b="b" l="0" r="r" t="0"/>
              <a:pathLst>
                <a:path h="260" w="246">
                  <a:moveTo>
                    <a:pt x="203" y="221"/>
                  </a:moveTo>
                  <a:lnTo>
                    <a:pt x="203" y="221"/>
                  </a:lnTo>
                  <a:lnTo>
                    <a:pt x="219" y="205"/>
                  </a:lnTo>
                  <a:lnTo>
                    <a:pt x="227" y="197"/>
                  </a:lnTo>
                  <a:lnTo>
                    <a:pt x="234" y="189"/>
                  </a:lnTo>
                  <a:lnTo>
                    <a:pt x="240" y="180"/>
                  </a:lnTo>
                  <a:lnTo>
                    <a:pt x="244" y="171"/>
                  </a:lnTo>
                  <a:lnTo>
                    <a:pt x="246" y="161"/>
                  </a:lnTo>
                  <a:lnTo>
                    <a:pt x="247" y="148"/>
                  </a:lnTo>
                  <a:lnTo>
                    <a:pt x="247" y="148"/>
                  </a:lnTo>
                  <a:lnTo>
                    <a:pt x="245" y="133"/>
                  </a:lnTo>
                  <a:lnTo>
                    <a:pt x="242" y="119"/>
                  </a:lnTo>
                  <a:lnTo>
                    <a:pt x="237" y="106"/>
                  </a:lnTo>
                  <a:lnTo>
                    <a:pt x="230" y="91"/>
                  </a:lnTo>
                  <a:lnTo>
                    <a:pt x="223" y="80"/>
                  </a:lnTo>
                  <a:lnTo>
                    <a:pt x="215" y="67"/>
                  </a:lnTo>
                  <a:lnTo>
                    <a:pt x="206" y="55"/>
                  </a:lnTo>
                  <a:lnTo>
                    <a:pt x="196" y="44"/>
                  </a:lnTo>
                  <a:lnTo>
                    <a:pt x="196" y="44"/>
                  </a:lnTo>
                  <a:lnTo>
                    <a:pt x="187" y="35"/>
                  </a:lnTo>
                  <a:lnTo>
                    <a:pt x="178" y="27"/>
                  </a:lnTo>
                  <a:lnTo>
                    <a:pt x="168" y="21"/>
                  </a:lnTo>
                  <a:lnTo>
                    <a:pt x="157" y="16"/>
                  </a:lnTo>
                  <a:lnTo>
                    <a:pt x="147" y="10"/>
                  </a:lnTo>
                  <a:lnTo>
                    <a:pt x="136" y="6"/>
                  </a:lnTo>
                  <a:lnTo>
                    <a:pt x="124" y="2"/>
                  </a:lnTo>
                  <a:lnTo>
                    <a:pt x="111" y="1"/>
                  </a:lnTo>
                  <a:lnTo>
                    <a:pt x="111" y="1"/>
                  </a:lnTo>
                  <a:lnTo>
                    <a:pt x="105" y="0"/>
                  </a:lnTo>
                  <a:lnTo>
                    <a:pt x="98" y="0"/>
                  </a:lnTo>
                  <a:lnTo>
                    <a:pt x="87" y="4"/>
                  </a:lnTo>
                  <a:lnTo>
                    <a:pt x="75" y="9"/>
                  </a:lnTo>
                  <a:lnTo>
                    <a:pt x="64" y="16"/>
                  </a:lnTo>
                  <a:lnTo>
                    <a:pt x="55" y="23"/>
                  </a:lnTo>
                  <a:lnTo>
                    <a:pt x="46" y="33"/>
                  </a:lnTo>
                  <a:lnTo>
                    <a:pt x="28" y="51"/>
                  </a:lnTo>
                  <a:lnTo>
                    <a:pt x="28" y="51"/>
                  </a:lnTo>
                  <a:lnTo>
                    <a:pt x="25" y="52"/>
                  </a:lnTo>
                  <a:lnTo>
                    <a:pt x="22" y="55"/>
                  </a:lnTo>
                  <a:lnTo>
                    <a:pt x="22" y="55"/>
                  </a:lnTo>
                  <a:lnTo>
                    <a:pt x="19" y="60"/>
                  </a:lnTo>
                  <a:lnTo>
                    <a:pt x="16" y="67"/>
                  </a:lnTo>
                  <a:lnTo>
                    <a:pt x="16" y="67"/>
                  </a:lnTo>
                  <a:lnTo>
                    <a:pt x="13" y="69"/>
                  </a:lnTo>
                  <a:lnTo>
                    <a:pt x="9" y="73"/>
                  </a:lnTo>
                  <a:lnTo>
                    <a:pt x="5" y="82"/>
                  </a:lnTo>
                  <a:lnTo>
                    <a:pt x="5" y="82"/>
                  </a:lnTo>
                  <a:lnTo>
                    <a:pt x="2" y="93"/>
                  </a:lnTo>
                  <a:lnTo>
                    <a:pt x="0" y="103"/>
                  </a:lnTo>
                  <a:lnTo>
                    <a:pt x="0" y="112"/>
                  </a:lnTo>
                  <a:lnTo>
                    <a:pt x="0" y="124"/>
                  </a:lnTo>
                  <a:lnTo>
                    <a:pt x="0" y="124"/>
                  </a:lnTo>
                  <a:lnTo>
                    <a:pt x="2" y="136"/>
                  </a:lnTo>
                  <a:lnTo>
                    <a:pt x="4" y="146"/>
                  </a:lnTo>
                  <a:lnTo>
                    <a:pt x="8" y="158"/>
                  </a:lnTo>
                  <a:lnTo>
                    <a:pt x="13" y="169"/>
                  </a:lnTo>
                  <a:lnTo>
                    <a:pt x="26" y="188"/>
                  </a:lnTo>
                  <a:lnTo>
                    <a:pt x="41" y="206"/>
                  </a:lnTo>
                  <a:lnTo>
                    <a:pt x="41" y="206"/>
                  </a:lnTo>
                  <a:lnTo>
                    <a:pt x="58" y="226"/>
                  </a:lnTo>
                  <a:lnTo>
                    <a:pt x="67" y="234"/>
                  </a:lnTo>
                  <a:lnTo>
                    <a:pt x="76" y="240"/>
                  </a:lnTo>
                  <a:lnTo>
                    <a:pt x="87" y="247"/>
                  </a:lnTo>
                  <a:lnTo>
                    <a:pt x="97" y="252"/>
                  </a:lnTo>
                  <a:lnTo>
                    <a:pt x="110" y="256"/>
                  </a:lnTo>
                  <a:lnTo>
                    <a:pt x="123" y="259"/>
                  </a:lnTo>
                  <a:lnTo>
                    <a:pt x="123" y="259"/>
                  </a:lnTo>
                  <a:lnTo>
                    <a:pt x="135" y="260"/>
                  </a:lnTo>
                  <a:lnTo>
                    <a:pt x="147" y="259"/>
                  </a:lnTo>
                  <a:lnTo>
                    <a:pt x="157" y="256"/>
                  </a:lnTo>
                  <a:lnTo>
                    <a:pt x="168" y="251"/>
                  </a:lnTo>
                  <a:lnTo>
                    <a:pt x="177" y="246"/>
                  </a:lnTo>
                  <a:lnTo>
                    <a:pt x="186" y="239"/>
                  </a:lnTo>
                  <a:lnTo>
                    <a:pt x="203" y="221"/>
                  </a:lnTo>
                  <a:lnTo>
                    <a:pt x="203" y="221"/>
                  </a:lnTo>
                  <a:close/>
                  <a:moveTo>
                    <a:pt x="159" y="212"/>
                  </a:moveTo>
                  <a:lnTo>
                    <a:pt x="159" y="212"/>
                  </a:lnTo>
                  <a:lnTo>
                    <a:pt x="151" y="217"/>
                  </a:lnTo>
                  <a:lnTo>
                    <a:pt x="143" y="221"/>
                  </a:lnTo>
                  <a:lnTo>
                    <a:pt x="135" y="222"/>
                  </a:lnTo>
                  <a:lnTo>
                    <a:pt x="128" y="222"/>
                  </a:lnTo>
                  <a:lnTo>
                    <a:pt x="121" y="221"/>
                  </a:lnTo>
                  <a:lnTo>
                    <a:pt x="114" y="218"/>
                  </a:lnTo>
                  <a:lnTo>
                    <a:pt x="106" y="214"/>
                  </a:lnTo>
                  <a:lnTo>
                    <a:pt x="100" y="209"/>
                  </a:lnTo>
                  <a:lnTo>
                    <a:pt x="87" y="199"/>
                  </a:lnTo>
                  <a:lnTo>
                    <a:pt x="75" y="186"/>
                  </a:lnTo>
                  <a:lnTo>
                    <a:pt x="55" y="159"/>
                  </a:lnTo>
                  <a:lnTo>
                    <a:pt x="55" y="159"/>
                  </a:lnTo>
                  <a:lnTo>
                    <a:pt x="49" y="152"/>
                  </a:lnTo>
                  <a:lnTo>
                    <a:pt x="45" y="142"/>
                  </a:lnTo>
                  <a:lnTo>
                    <a:pt x="41" y="133"/>
                  </a:lnTo>
                  <a:lnTo>
                    <a:pt x="38" y="123"/>
                  </a:lnTo>
                  <a:lnTo>
                    <a:pt x="38" y="114"/>
                  </a:lnTo>
                  <a:lnTo>
                    <a:pt x="41" y="103"/>
                  </a:lnTo>
                  <a:lnTo>
                    <a:pt x="45" y="95"/>
                  </a:lnTo>
                  <a:lnTo>
                    <a:pt x="51" y="87"/>
                  </a:lnTo>
                  <a:lnTo>
                    <a:pt x="51" y="87"/>
                  </a:lnTo>
                  <a:lnTo>
                    <a:pt x="56" y="81"/>
                  </a:lnTo>
                  <a:lnTo>
                    <a:pt x="59" y="74"/>
                  </a:lnTo>
                  <a:lnTo>
                    <a:pt x="59" y="74"/>
                  </a:lnTo>
                  <a:lnTo>
                    <a:pt x="77" y="56"/>
                  </a:lnTo>
                  <a:lnTo>
                    <a:pt x="87" y="48"/>
                  </a:lnTo>
                  <a:lnTo>
                    <a:pt x="97" y="42"/>
                  </a:lnTo>
                  <a:lnTo>
                    <a:pt x="97" y="42"/>
                  </a:lnTo>
                  <a:lnTo>
                    <a:pt x="102" y="40"/>
                  </a:lnTo>
                  <a:lnTo>
                    <a:pt x="107" y="39"/>
                  </a:lnTo>
                  <a:lnTo>
                    <a:pt x="113" y="39"/>
                  </a:lnTo>
                  <a:lnTo>
                    <a:pt x="118" y="39"/>
                  </a:lnTo>
                  <a:lnTo>
                    <a:pt x="128" y="43"/>
                  </a:lnTo>
                  <a:lnTo>
                    <a:pt x="139" y="48"/>
                  </a:lnTo>
                  <a:lnTo>
                    <a:pt x="149" y="55"/>
                  </a:lnTo>
                  <a:lnTo>
                    <a:pt x="159" y="63"/>
                  </a:lnTo>
                  <a:lnTo>
                    <a:pt x="173" y="77"/>
                  </a:lnTo>
                  <a:lnTo>
                    <a:pt x="173" y="77"/>
                  </a:lnTo>
                  <a:lnTo>
                    <a:pt x="179" y="84"/>
                  </a:lnTo>
                  <a:lnTo>
                    <a:pt x="186" y="91"/>
                  </a:lnTo>
                  <a:lnTo>
                    <a:pt x="195" y="108"/>
                  </a:lnTo>
                  <a:lnTo>
                    <a:pt x="203" y="125"/>
                  </a:lnTo>
                  <a:lnTo>
                    <a:pt x="208" y="145"/>
                  </a:lnTo>
                  <a:lnTo>
                    <a:pt x="208" y="145"/>
                  </a:lnTo>
                  <a:lnTo>
                    <a:pt x="210" y="149"/>
                  </a:lnTo>
                  <a:lnTo>
                    <a:pt x="208" y="153"/>
                  </a:lnTo>
                  <a:lnTo>
                    <a:pt x="206" y="163"/>
                  </a:lnTo>
                  <a:lnTo>
                    <a:pt x="200" y="172"/>
                  </a:lnTo>
                  <a:lnTo>
                    <a:pt x="193" y="182"/>
                  </a:lnTo>
                  <a:lnTo>
                    <a:pt x="183" y="191"/>
                  </a:lnTo>
                  <a:lnTo>
                    <a:pt x="174" y="199"/>
                  </a:lnTo>
                  <a:lnTo>
                    <a:pt x="159" y="212"/>
                  </a:lnTo>
                  <a:lnTo>
                    <a:pt x="159" y="21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 sz="2400"/>
            </a:p>
          </p:txBody>
        </p:sp>
        <p:sp>
          <p:nvSpPr>
            <p:cNvPr id="243" name="Freeform 867"/>
            <p:cNvSpPr/>
            <p:nvPr/>
          </p:nvSpPr>
          <p:spPr bwMode="auto">
            <a:xfrm>
              <a:off x="4233863" y="3363913"/>
              <a:ext cx="76200" cy="95250"/>
            </a:xfrm>
            <a:custGeom>
              <a:cxnLst>
                <a:cxn ang="0">
                  <a:pos x="174" y="184"/>
                </a:cxn>
                <a:cxn ang="0">
                  <a:pos x="174" y="184"/>
                </a:cxn>
                <a:cxn ang="0">
                  <a:pos x="168" y="163"/>
                </a:cxn>
                <a:cxn ang="0">
                  <a:pos x="160" y="142"/>
                </a:cxn>
                <a:cxn ang="0">
                  <a:pos x="151" y="121"/>
                </a:cxn>
                <a:cxn ang="0">
                  <a:pos x="140" y="102"/>
                </a:cxn>
                <a:cxn ang="0">
                  <a:pos x="140" y="102"/>
                </a:cxn>
                <a:cxn ang="0">
                  <a:pos x="131" y="89"/>
                </a:cxn>
                <a:cxn ang="0">
                  <a:pos x="122" y="76"/>
                </a:cxn>
                <a:cxn ang="0">
                  <a:pos x="110" y="62"/>
                </a:cxn>
                <a:cxn ang="0">
                  <a:pos x="99" y="51"/>
                </a:cxn>
                <a:cxn ang="0">
                  <a:pos x="72" y="27"/>
                </a:cxn>
                <a:cxn ang="0">
                  <a:pos x="48" y="6"/>
                </a:cxn>
                <a:cxn ang="0">
                  <a:pos x="48" y="6"/>
                </a:cxn>
                <a:cxn ang="0">
                  <a:pos x="40" y="0"/>
                </a:cxn>
                <a:cxn ang="0">
                  <a:pos x="40" y="0"/>
                </a:cxn>
                <a:cxn ang="0">
                  <a:pos x="0" y="28"/>
                </a:cxn>
                <a:cxn ang="0">
                  <a:pos x="0" y="28"/>
                </a:cxn>
                <a:cxn ang="0">
                  <a:pos x="28" y="49"/>
                </a:cxn>
                <a:cxn ang="0">
                  <a:pos x="28" y="49"/>
                </a:cxn>
                <a:cxn ang="0">
                  <a:pos x="49" y="68"/>
                </a:cxn>
                <a:cxn ang="0">
                  <a:pos x="67" y="87"/>
                </a:cxn>
                <a:cxn ang="0">
                  <a:pos x="83" y="107"/>
                </a:cxn>
                <a:cxn ang="0">
                  <a:pos x="97" y="127"/>
                </a:cxn>
                <a:cxn ang="0">
                  <a:pos x="109" y="149"/>
                </a:cxn>
                <a:cxn ang="0">
                  <a:pos x="121" y="171"/>
                </a:cxn>
                <a:cxn ang="0">
                  <a:pos x="130" y="196"/>
                </a:cxn>
                <a:cxn ang="0">
                  <a:pos x="139" y="222"/>
                </a:cxn>
                <a:cxn ang="0">
                  <a:pos x="139" y="222"/>
                </a:cxn>
                <a:cxn ang="0">
                  <a:pos x="142" y="227"/>
                </a:cxn>
                <a:cxn ang="0">
                  <a:pos x="144" y="231"/>
                </a:cxn>
                <a:cxn ang="0">
                  <a:pos x="148" y="235"/>
                </a:cxn>
                <a:cxn ang="0">
                  <a:pos x="152" y="238"/>
                </a:cxn>
                <a:cxn ang="0">
                  <a:pos x="157" y="239"/>
                </a:cxn>
                <a:cxn ang="0">
                  <a:pos x="163" y="239"/>
                </a:cxn>
                <a:cxn ang="0">
                  <a:pos x="168" y="238"/>
                </a:cxn>
                <a:cxn ang="0">
                  <a:pos x="173" y="236"/>
                </a:cxn>
                <a:cxn ang="0">
                  <a:pos x="173" y="236"/>
                </a:cxn>
                <a:cxn ang="0">
                  <a:pos x="181" y="230"/>
                </a:cxn>
                <a:cxn ang="0">
                  <a:pos x="185" y="222"/>
                </a:cxn>
                <a:cxn ang="0">
                  <a:pos x="187" y="214"/>
                </a:cxn>
                <a:cxn ang="0">
                  <a:pos x="190" y="205"/>
                </a:cxn>
                <a:cxn ang="0">
                  <a:pos x="190" y="205"/>
                </a:cxn>
                <a:cxn ang="0">
                  <a:pos x="189" y="197"/>
                </a:cxn>
                <a:cxn ang="0">
                  <a:pos x="186" y="191"/>
                </a:cxn>
                <a:cxn ang="0">
                  <a:pos x="181" y="187"/>
                </a:cxn>
                <a:cxn ang="0">
                  <a:pos x="174" y="184"/>
                </a:cxn>
                <a:cxn ang="0">
                  <a:pos x="174" y="184"/>
                </a:cxn>
              </a:cxnLst>
              <a:rect b="b" l="0" r="r" t="0"/>
              <a:pathLst>
                <a:path h="239" w="190">
                  <a:moveTo>
                    <a:pt x="174" y="184"/>
                  </a:moveTo>
                  <a:lnTo>
                    <a:pt x="174" y="184"/>
                  </a:lnTo>
                  <a:lnTo>
                    <a:pt x="168" y="163"/>
                  </a:lnTo>
                  <a:lnTo>
                    <a:pt x="160" y="142"/>
                  </a:lnTo>
                  <a:lnTo>
                    <a:pt x="151" y="121"/>
                  </a:lnTo>
                  <a:lnTo>
                    <a:pt x="140" y="102"/>
                  </a:lnTo>
                  <a:lnTo>
                    <a:pt x="140" y="102"/>
                  </a:lnTo>
                  <a:lnTo>
                    <a:pt x="131" y="89"/>
                  </a:lnTo>
                  <a:lnTo>
                    <a:pt x="122" y="76"/>
                  </a:lnTo>
                  <a:lnTo>
                    <a:pt x="110" y="62"/>
                  </a:lnTo>
                  <a:lnTo>
                    <a:pt x="99" y="51"/>
                  </a:lnTo>
                  <a:lnTo>
                    <a:pt x="72" y="27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28" y="49"/>
                  </a:lnTo>
                  <a:lnTo>
                    <a:pt x="28" y="49"/>
                  </a:lnTo>
                  <a:lnTo>
                    <a:pt x="49" y="68"/>
                  </a:lnTo>
                  <a:lnTo>
                    <a:pt x="67" y="87"/>
                  </a:lnTo>
                  <a:lnTo>
                    <a:pt x="83" y="107"/>
                  </a:lnTo>
                  <a:lnTo>
                    <a:pt x="97" y="127"/>
                  </a:lnTo>
                  <a:lnTo>
                    <a:pt x="109" y="149"/>
                  </a:lnTo>
                  <a:lnTo>
                    <a:pt x="121" y="171"/>
                  </a:lnTo>
                  <a:lnTo>
                    <a:pt x="130" y="196"/>
                  </a:lnTo>
                  <a:lnTo>
                    <a:pt x="139" y="222"/>
                  </a:lnTo>
                  <a:lnTo>
                    <a:pt x="139" y="222"/>
                  </a:lnTo>
                  <a:lnTo>
                    <a:pt x="142" y="227"/>
                  </a:lnTo>
                  <a:lnTo>
                    <a:pt x="144" y="231"/>
                  </a:lnTo>
                  <a:lnTo>
                    <a:pt x="148" y="235"/>
                  </a:lnTo>
                  <a:lnTo>
                    <a:pt x="152" y="238"/>
                  </a:lnTo>
                  <a:lnTo>
                    <a:pt x="157" y="239"/>
                  </a:lnTo>
                  <a:lnTo>
                    <a:pt x="163" y="239"/>
                  </a:lnTo>
                  <a:lnTo>
                    <a:pt x="168" y="238"/>
                  </a:lnTo>
                  <a:lnTo>
                    <a:pt x="173" y="236"/>
                  </a:lnTo>
                  <a:lnTo>
                    <a:pt x="173" y="236"/>
                  </a:lnTo>
                  <a:lnTo>
                    <a:pt x="181" y="230"/>
                  </a:lnTo>
                  <a:lnTo>
                    <a:pt x="185" y="222"/>
                  </a:lnTo>
                  <a:lnTo>
                    <a:pt x="187" y="214"/>
                  </a:lnTo>
                  <a:lnTo>
                    <a:pt x="190" y="205"/>
                  </a:lnTo>
                  <a:lnTo>
                    <a:pt x="190" y="205"/>
                  </a:lnTo>
                  <a:lnTo>
                    <a:pt x="189" y="197"/>
                  </a:lnTo>
                  <a:lnTo>
                    <a:pt x="186" y="191"/>
                  </a:lnTo>
                  <a:lnTo>
                    <a:pt x="181" y="187"/>
                  </a:lnTo>
                  <a:lnTo>
                    <a:pt x="174" y="184"/>
                  </a:lnTo>
                  <a:lnTo>
                    <a:pt x="174" y="18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 sz="2400"/>
            </a:p>
          </p:txBody>
        </p:sp>
        <p:sp>
          <p:nvSpPr>
            <p:cNvPr id="244" name="Freeform 868"/>
            <p:cNvSpPr/>
            <p:nvPr/>
          </p:nvSpPr>
          <p:spPr bwMode="auto">
            <a:xfrm>
              <a:off x="4421188" y="3222626"/>
              <a:ext cx="46038" cy="36513"/>
            </a:xfrm>
            <a:custGeom>
              <a:cxnLst>
                <a:cxn ang="0">
                  <a:pos x="102" y="49"/>
                </a:cxn>
                <a:cxn ang="0">
                  <a:pos x="102" y="49"/>
                </a:cxn>
                <a:cxn ang="0">
                  <a:pos x="94" y="45"/>
                </a:cxn>
                <a:cxn ang="0">
                  <a:pos x="86" y="41"/>
                </a:cxn>
                <a:cxn ang="0">
                  <a:pos x="71" y="30"/>
                </a:cxn>
                <a:cxn ang="0">
                  <a:pos x="54" y="15"/>
                </a:cxn>
                <a:cxn ang="0">
                  <a:pos x="38" y="0"/>
                </a:cxn>
                <a:cxn ang="0">
                  <a:pos x="38" y="0"/>
                </a:cxn>
                <a:cxn ang="0">
                  <a:pos x="0" y="24"/>
                </a:cxn>
                <a:cxn ang="0">
                  <a:pos x="0" y="24"/>
                </a:cxn>
                <a:cxn ang="0">
                  <a:pos x="9" y="31"/>
                </a:cxn>
                <a:cxn ang="0">
                  <a:pos x="9" y="31"/>
                </a:cxn>
                <a:cxn ang="0">
                  <a:pos x="21" y="39"/>
                </a:cxn>
                <a:cxn ang="0">
                  <a:pos x="30" y="47"/>
                </a:cxn>
                <a:cxn ang="0">
                  <a:pos x="48" y="65"/>
                </a:cxn>
                <a:cxn ang="0">
                  <a:pos x="58" y="74"/>
                </a:cxn>
                <a:cxn ang="0">
                  <a:pos x="67" y="81"/>
                </a:cxn>
                <a:cxn ang="0">
                  <a:pos x="79" y="87"/>
                </a:cxn>
                <a:cxn ang="0">
                  <a:pos x="90" y="92"/>
                </a:cxn>
                <a:cxn ang="0">
                  <a:pos x="90" y="92"/>
                </a:cxn>
                <a:cxn ang="0">
                  <a:pos x="96" y="94"/>
                </a:cxn>
                <a:cxn ang="0">
                  <a:pos x="101" y="94"/>
                </a:cxn>
                <a:cxn ang="0">
                  <a:pos x="105" y="92"/>
                </a:cxn>
                <a:cxn ang="0">
                  <a:pos x="109" y="91"/>
                </a:cxn>
                <a:cxn ang="0">
                  <a:pos x="111" y="89"/>
                </a:cxn>
                <a:cxn ang="0">
                  <a:pos x="114" y="85"/>
                </a:cxn>
                <a:cxn ang="0">
                  <a:pos x="118" y="77"/>
                </a:cxn>
                <a:cxn ang="0">
                  <a:pos x="119" y="69"/>
                </a:cxn>
                <a:cxn ang="0">
                  <a:pos x="118" y="64"/>
                </a:cxn>
                <a:cxn ang="0">
                  <a:pos x="116" y="60"/>
                </a:cxn>
                <a:cxn ang="0">
                  <a:pos x="114" y="57"/>
                </a:cxn>
                <a:cxn ang="0">
                  <a:pos x="111" y="53"/>
                </a:cxn>
                <a:cxn ang="0">
                  <a:pos x="107" y="51"/>
                </a:cxn>
                <a:cxn ang="0">
                  <a:pos x="102" y="49"/>
                </a:cxn>
                <a:cxn ang="0">
                  <a:pos x="102" y="49"/>
                </a:cxn>
              </a:cxnLst>
              <a:rect b="b" l="0" r="r" t="0"/>
              <a:pathLst>
                <a:path h="94" w="119">
                  <a:moveTo>
                    <a:pt x="102" y="49"/>
                  </a:moveTo>
                  <a:lnTo>
                    <a:pt x="102" y="49"/>
                  </a:lnTo>
                  <a:lnTo>
                    <a:pt x="94" y="45"/>
                  </a:lnTo>
                  <a:lnTo>
                    <a:pt x="86" y="41"/>
                  </a:lnTo>
                  <a:lnTo>
                    <a:pt x="71" y="30"/>
                  </a:lnTo>
                  <a:lnTo>
                    <a:pt x="54" y="15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9" y="31"/>
                  </a:lnTo>
                  <a:lnTo>
                    <a:pt x="9" y="31"/>
                  </a:lnTo>
                  <a:lnTo>
                    <a:pt x="21" y="39"/>
                  </a:lnTo>
                  <a:lnTo>
                    <a:pt x="30" y="47"/>
                  </a:lnTo>
                  <a:lnTo>
                    <a:pt x="48" y="65"/>
                  </a:lnTo>
                  <a:lnTo>
                    <a:pt x="58" y="74"/>
                  </a:lnTo>
                  <a:lnTo>
                    <a:pt x="67" y="81"/>
                  </a:lnTo>
                  <a:lnTo>
                    <a:pt x="79" y="87"/>
                  </a:lnTo>
                  <a:lnTo>
                    <a:pt x="90" y="92"/>
                  </a:lnTo>
                  <a:lnTo>
                    <a:pt x="90" y="92"/>
                  </a:lnTo>
                  <a:lnTo>
                    <a:pt x="96" y="94"/>
                  </a:lnTo>
                  <a:lnTo>
                    <a:pt x="101" y="94"/>
                  </a:lnTo>
                  <a:lnTo>
                    <a:pt x="105" y="92"/>
                  </a:lnTo>
                  <a:lnTo>
                    <a:pt x="109" y="91"/>
                  </a:lnTo>
                  <a:lnTo>
                    <a:pt x="111" y="89"/>
                  </a:lnTo>
                  <a:lnTo>
                    <a:pt x="114" y="85"/>
                  </a:lnTo>
                  <a:lnTo>
                    <a:pt x="118" y="77"/>
                  </a:lnTo>
                  <a:lnTo>
                    <a:pt x="119" y="69"/>
                  </a:lnTo>
                  <a:lnTo>
                    <a:pt x="118" y="64"/>
                  </a:lnTo>
                  <a:lnTo>
                    <a:pt x="116" y="60"/>
                  </a:lnTo>
                  <a:lnTo>
                    <a:pt x="114" y="57"/>
                  </a:lnTo>
                  <a:lnTo>
                    <a:pt x="111" y="53"/>
                  </a:lnTo>
                  <a:lnTo>
                    <a:pt x="107" y="51"/>
                  </a:lnTo>
                  <a:lnTo>
                    <a:pt x="102" y="49"/>
                  </a:lnTo>
                  <a:lnTo>
                    <a:pt x="102" y="49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 sz="2400"/>
            </a:p>
          </p:txBody>
        </p:sp>
        <p:sp>
          <p:nvSpPr>
            <p:cNvPr id="245" name="Freeform 869"/>
            <p:cNvSpPr>
              <a:spLocks noEditPoints="1"/>
            </p:cNvSpPr>
            <p:nvPr/>
          </p:nvSpPr>
          <p:spPr bwMode="auto">
            <a:xfrm>
              <a:off x="4148138" y="3128963"/>
              <a:ext cx="312738" cy="266700"/>
            </a:xfrm>
            <a:custGeom>
              <a:cxnLst>
                <a:cxn ang="0">
                  <a:pos x="764" y="150"/>
                </a:cxn>
                <a:cxn ang="0">
                  <a:pos x="758" y="142"/>
                </a:cxn>
                <a:cxn ang="0">
                  <a:pos x="713" y="99"/>
                </a:cxn>
                <a:cxn ang="0">
                  <a:pos x="638" y="37"/>
                </a:cxn>
                <a:cxn ang="0">
                  <a:pos x="603" y="6"/>
                </a:cxn>
                <a:cxn ang="0">
                  <a:pos x="587" y="2"/>
                </a:cxn>
                <a:cxn ang="0">
                  <a:pos x="570" y="2"/>
                </a:cxn>
                <a:cxn ang="0">
                  <a:pos x="542" y="23"/>
                </a:cxn>
                <a:cxn ang="0">
                  <a:pos x="433" y="108"/>
                </a:cxn>
                <a:cxn ang="0">
                  <a:pos x="308" y="201"/>
                </a:cxn>
                <a:cxn ang="0">
                  <a:pos x="227" y="256"/>
                </a:cxn>
                <a:cxn ang="0">
                  <a:pos x="120" y="345"/>
                </a:cxn>
                <a:cxn ang="0">
                  <a:pos x="31" y="411"/>
                </a:cxn>
                <a:cxn ang="0">
                  <a:pos x="1" y="451"/>
                </a:cxn>
                <a:cxn ang="0">
                  <a:pos x="4" y="469"/>
                </a:cxn>
                <a:cxn ang="0">
                  <a:pos x="9" y="482"/>
                </a:cxn>
                <a:cxn ang="0">
                  <a:pos x="30" y="515"/>
                </a:cxn>
                <a:cxn ang="0">
                  <a:pos x="64" y="558"/>
                </a:cxn>
                <a:cxn ang="0">
                  <a:pos x="109" y="613"/>
                </a:cxn>
                <a:cxn ang="0">
                  <a:pos x="137" y="639"/>
                </a:cxn>
                <a:cxn ang="0">
                  <a:pos x="143" y="650"/>
                </a:cxn>
                <a:cxn ang="0">
                  <a:pos x="153" y="665"/>
                </a:cxn>
                <a:cxn ang="0">
                  <a:pos x="171" y="670"/>
                </a:cxn>
                <a:cxn ang="0">
                  <a:pos x="191" y="659"/>
                </a:cxn>
                <a:cxn ang="0">
                  <a:pos x="283" y="584"/>
                </a:cxn>
                <a:cxn ang="0">
                  <a:pos x="336" y="549"/>
                </a:cxn>
                <a:cxn ang="0">
                  <a:pos x="366" y="520"/>
                </a:cxn>
                <a:cxn ang="0">
                  <a:pos x="422" y="477"/>
                </a:cxn>
                <a:cxn ang="0">
                  <a:pos x="525" y="406"/>
                </a:cxn>
                <a:cxn ang="0">
                  <a:pos x="658" y="303"/>
                </a:cxn>
                <a:cxn ang="0">
                  <a:pos x="726" y="258"/>
                </a:cxn>
                <a:cxn ang="0">
                  <a:pos x="773" y="215"/>
                </a:cxn>
                <a:cxn ang="0">
                  <a:pos x="784" y="176"/>
                </a:cxn>
                <a:cxn ang="0">
                  <a:pos x="765" y="150"/>
                </a:cxn>
                <a:cxn ang="0">
                  <a:pos x="723" y="202"/>
                </a:cxn>
                <a:cxn ang="0">
                  <a:pos x="694" y="217"/>
                </a:cxn>
                <a:cxn ang="0">
                  <a:pos x="631" y="269"/>
                </a:cxn>
                <a:cxn ang="0">
                  <a:pos x="576" y="308"/>
                </a:cxn>
                <a:cxn ang="0">
                  <a:pos x="491" y="372"/>
                </a:cxn>
                <a:cxn ang="0">
                  <a:pos x="380" y="449"/>
                </a:cxn>
                <a:cxn ang="0">
                  <a:pos x="226" y="575"/>
                </a:cxn>
                <a:cxn ang="0">
                  <a:pos x="168" y="609"/>
                </a:cxn>
                <a:cxn ang="0">
                  <a:pos x="104" y="536"/>
                </a:cxn>
                <a:cxn ang="0">
                  <a:pos x="57" y="479"/>
                </a:cxn>
                <a:cxn ang="0">
                  <a:pos x="47" y="460"/>
                </a:cxn>
                <a:cxn ang="0">
                  <a:pos x="62" y="443"/>
                </a:cxn>
                <a:cxn ang="0">
                  <a:pos x="100" y="419"/>
                </a:cxn>
                <a:cxn ang="0">
                  <a:pos x="205" y="333"/>
                </a:cxn>
                <a:cxn ang="0">
                  <a:pos x="320" y="249"/>
                </a:cxn>
                <a:cxn ang="0">
                  <a:pos x="421" y="180"/>
                </a:cxn>
                <a:cxn ang="0">
                  <a:pos x="480" y="126"/>
                </a:cxn>
                <a:cxn ang="0">
                  <a:pos x="582" y="53"/>
                </a:cxn>
                <a:cxn ang="0">
                  <a:pos x="658" y="108"/>
                </a:cxn>
                <a:cxn ang="0">
                  <a:pos x="732" y="184"/>
                </a:cxn>
                <a:cxn ang="0">
                  <a:pos x="737" y="190"/>
                </a:cxn>
                <a:cxn ang="0">
                  <a:pos x="727" y="198"/>
                </a:cxn>
              </a:cxnLst>
              <a:rect b="b" l="0" r="r" t="0"/>
              <a:pathLst>
                <a:path h="670" w="786">
                  <a:moveTo>
                    <a:pt x="765" y="150"/>
                  </a:moveTo>
                  <a:lnTo>
                    <a:pt x="765" y="150"/>
                  </a:lnTo>
                  <a:lnTo>
                    <a:pt x="761" y="145"/>
                  </a:lnTo>
                  <a:lnTo>
                    <a:pt x="764" y="150"/>
                  </a:lnTo>
                  <a:lnTo>
                    <a:pt x="764" y="150"/>
                  </a:lnTo>
                  <a:lnTo>
                    <a:pt x="762" y="149"/>
                  </a:lnTo>
                  <a:lnTo>
                    <a:pt x="762" y="149"/>
                  </a:lnTo>
                  <a:lnTo>
                    <a:pt x="758" y="142"/>
                  </a:lnTo>
                  <a:lnTo>
                    <a:pt x="753" y="136"/>
                  </a:lnTo>
                  <a:lnTo>
                    <a:pt x="739" y="121"/>
                  </a:lnTo>
                  <a:lnTo>
                    <a:pt x="724" y="109"/>
                  </a:lnTo>
                  <a:lnTo>
                    <a:pt x="713" y="99"/>
                  </a:lnTo>
                  <a:lnTo>
                    <a:pt x="713" y="99"/>
                  </a:lnTo>
                  <a:lnTo>
                    <a:pt x="689" y="75"/>
                  </a:lnTo>
                  <a:lnTo>
                    <a:pt x="664" y="56"/>
                  </a:lnTo>
                  <a:lnTo>
                    <a:pt x="638" y="37"/>
                  </a:lnTo>
                  <a:lnTo>
                    <a:pt x="612" y="19"/>
                  </a:lnTo>
                  <a:lnTo>
                    <a:pt x="612" y="19"/>
                  </a:lnTo>
                  <a:lnTo>
                    <a:pt x="608" y="11"/>
                  </a:lnTo>
                  <a:lnTo>
                    <a:pt x="603" y="6"/>
                  </a:lnTo>
                  <a:lnTo>
                    <a:pt x="595" y="2"/>
                  </a:lnTo>
                  <a:lnTo>
                    <a:pt x="591" y="2"/>
                  </a:lnTo>
                  <a:lnTo>
                    <a:pt x="587" y="2"/>
                  </a:lnTo>
                  <a:lnTo>
                    <a:pt x="587" y="2"/>
                  </a:lnTo>
                  <a:lnTo>
                    <a:pt x="582" y="1"/>
                  </a:lnTo>
                  <a:lnTo>
                    <a:pt x="578" y="0"/>
                  </a:lnTo>
                  <a:lnTo>
                    <a:pt x="574" y="1"/>
                  </a:lnTo>
                  <a:lnTo>
                    <a:pt x="570" y="2"/>
                  </a:lnTo>
                  <a:lnTo>
                    <a:pt x="563" y="6"/>
                  </a:lnTo>
                  <a:lnTo>
                    <a:pt x="559" y="14"/>
                  </a:lnTo>
                  <a:lnTo>
                    <a:pt x="559" y="14"/>
                  </a:lnTo>
                  <a:lnTo>
                    <a:pt x="542" y="23"/>
                  </a:lnTo>
                  <a:lnTo>
                    <a:pt x="525" y="34"/>
                  </a:lnTo>
                  <a:lnTo>
                    <a:pt x="493" y="58"/>
                  </a:lnTo>
                  <a:lnTo>
                    <a:pt x="463" y="83"/>
                  </a:lnTo>
                  <a:lnTo>
                    <a:pt x="433" y="108"/>
                  </a:lnTo>
                  <a:lnTo>
                    <a:pt x="433" y="108"/>
                  </a:lnTo>
                  <a:lnTo>
                    <a:pt x="393" y="141"/>
                  </a:lnTo>
                  <a:lnTo>
                    <a:pt x="351" y="172"/>
                  </a:lnTo>
                  <a:lnTo>
                    <a:pt x="308" y="201"/>
                  </a:lnTo>
                  <a:lnTo>
                    <a:pt x="265" y="230"/>
                  </a:lnTo>
                  <a:lnTo>
                    <a:pt x="265" y="230"/>
                  </a:lnTo>
                  <a:lnTo>
                    <a:pt x="246" y="241"/>
                  </a:lnTo>
                  <a:lnTo>
                    <a:pt x="227" y="256"/>
                  </a:lnTo>
                  <a:lnTo>
                    <a:pt x="191" y="285"/>
                  </a:lnTo>
                  <a:lnTo>
                    <a:pt x="155" y="315"/>
                  </a:lnTo>
                  <a:lnTo>
                    <a:pt x="120" y="345"/>
                  </a:lnTo>
                  <a:lnTo>
                    <a:pt x="120" y="345"/>
                  </a:lnTo>
                  <a:lnTo>
                    <a:pt x="99" y="362"/>
                  </a:lnTo>
                  <a:lnTo>
                    <a:pt x="77" y="379"/>
                  </a:lnTo>
                  <a:lnTo>
                    <a:pt x="31" y="411"/>
                  </a:lnTo>
                  <a:lnTo>
                    <a:pt x="31" y="411"/>
                  </a:lnTo>
                  <a:lnTo>
                    <a:pt x="21" y="419"/>
                  </a:lnTo>
                  <a:lnTo>
                    <a:pt x="13" y="428"/>
                  </a:lnTo>
                  <a:lnTo>
                    <a:pt x="6" y="439"/>
                  </a:lnTo>
                  <a:lnTo>
                    <a:pt x="1" y="451"/>
                  </a:lnTo>
                  <a:lnTo>
                    <a:pt x="1" y="451"/>
                  </a:lnTo>
                  <a:lnTo>
                    <a:pt x="0" y="459"/>
                  </a:lnTo>
                  <a:lnTo>
                    <a:pt x="1" y="464"/>
                  </a:lnTo>
                  <a:lnTo>
                    <a:pt x="4" y="469"/>
                  </a:lnTo>
                  <a:lnTo>
                    <a:pt x="7" y="473"/>
                  </a:lnTo>
                  <a:lnTo>
                    <a:pt x="7" y="473"/>
                  </a:lnTo>
                  <a:lnTo>
                    <a:pt x="7" y="478"/>
                  </a:lnTo>
                  <a:lnTo>
                    <a:pt x="9" y="482"/>
                  </a:lnTo>
                  <a:lnTo>
                    <a:pt x="9" y="482"/>
                  </a:lnTo>
                  <a:lnTo>
                    <a:pt x="13" y="491"/>
                  </a:lnTo>
                  <a:lnTo>
                    <a:pt x="18" y="499"/>
                  </a:lnTo>
                  <a:lnTo>
                    <a:pt x="30" y="515"/>
                  </a:lnTo>
                  <a:lnTo>
                    <a:pt x="30" y="515"/>
                  </a:lnTo>
                  <a:lnTo>
                    <a:pt x="45" y="537"/>
                  </a:lnTo>
                  <a:lnTo>
                    <a:pt x="55" y="548"/>
                  </a:lnTo>
                  <a:lnTo>
                    <a:pt x="64" y="558"/>
                  </a:lnTo>
                  <a:lnTo>
                    <a:pt x="64" y="558"/>
                  </a:lnTo>
                  <a:lnTo>
                    <a:pt x="75" y="570"/>
                  </a:lnTo>
                  <a:lnTo>
                    <a:pt x="87" y="584"/>
                  </a:lnTo>
                  <a:lnTo>
                    <a:pt x="109" y="613"/>
                  </a:lnTo>
                  <a:lnTo>
                    <a:pt x="109" y="613"/>
                  </a:lnTo>
                  <a:lnTo>
                    <a:pt x="117" y="619"/>
                  </a:lnTo>
                  <a:lnTo>
                    <a:pt x="126" y="630"/>
                  </a:lnTo>
                  <a:lnTo>
                    <a:pt x="137" y="639"/>
                  </a:lnTo>
                  <a:lnTo>
                    <a:pt x="140" y="643"/>
                  </a:lnTo>
                  <a:lnTo>
                    <a:pt x="142" y="646"/>
                  </a:lnTo>
                  <a:lnTo>
                    <a:pt x="142" y="646"/>
                  </a:lnTo>
                  <a:lnTo>
                    <a:pt x="143" y="650"/>
                  </a:lnTo>
                  <a:lnTo>
                    <a:pt x="146" y="653"/>
                  </a:lnTo>
                  <a:lnTo>
                    <a:pt x="146" y="653"/>
                  </a:lnTo>
                  <a:lnTo>
                    <a:pt x="149" y="660"/>
                  </a:lnTo>
                  <a:lnTo>
                    <a:pt x="153" y="665"/>
                  </a:lnTo>
                  <a:lnTo>
                    <a:pt x="159" y="669"/>
                  </a:lnTo>
                  <a:lnTo>
                    <a:pt x="167" y="670"/>
                  </a:lnTo>
                  <a:lnTo>
                    <a:pt x="171" y="670"/>
                  </a:lnTo>
                  <a:lnTo>
                    <a:pt x="171" y="670"/>
                  </a:lnTo>
                  <a:lnTo>
                    <a:pt x="178" y="669"/>
                  </a:lnTo>
                  <a:lnTo>
                    <a:pt x="184" y="667"/>
                  </a:lnTo>
                  <a:lnTo>
                    <a:pt x="188" y="663"/>
                  </a:lnTo>
                  <a:lnTo>
                    <a:pt x="191" y="659"/>
                  </a:lnTo>
                  <a:lnTo>
                    <a:pt x="191" y="659"/>
                  </a:lnTo>
                  <a:lnTo>
                    <a:pt x="214" y="640"/>
                  </a:lnTo>
                  <a:lnTo>
                    <a:pt x="238" y="622"/>
                  </a:lnTo>
                  <a:lnTo>
                    <a:pt x="283" y="584"/>
                  </a:lnTo>
                  <a:lnTo>
                    <a:pt x="283" y="584"/>
                  </a:lnTo>
                  <a:lnTo>
                    <a:pt x="300" y="572"/>
                  </a:lnTo>
                  <a:lnTo>
                    <a:pt x="317" y="561"/>
                  </a:lnTo>
                  <a:lnTo>
                    <a:pt x="336" y="549"/>
                  </a:lnTo>
                  <a:lnTo>
                    <a:pt x="344" y="542"/>
                  </a:lnTo>
                  <a:lnTo>
                    <a:pt x="350" y="536"/>
                  </a:lnTo>
                  <a:lnTo>
                    <a:pt x="350" y="536"/>
                  </a:lnTo>
                  <a:lnTo>
                    <a:pt x="366" y="520"/>
                  </a:lnTo>
                  <a:lnTo>
                    <a:pt x="384" y="504"/>
                  </a:lnTo>
                  <a:lnTo>
                    <a:pt x="404" y="489"/>
                  </a:lnTo>
                  <a:lnTo>
                    <a:pt x="422" y="477"/>
                  </a:lnTo>
                  <a:lnTo>
                    <a:pt x="422" y="477"/>
                  </a:lnTo>
                  <a:lnTo>
                    <a:pt x="440" y="466"/>
                  </a:lnTo>
                  <a:lnTo>
                    <a:pt x="459" y="456"/>
                  </a:lnTo>
                  <a:lnTo>
                    <a:pt x="493" y="431"/>
                  </a:lnTo>
                  <a:lnTo>
                    <a:pt x="525" y="406"/>
                  </a:lnTo>
                  <a:lnTo>
                    <a:pt x="558" y="379"/>
                  </a:lnTo>
                  <a:lnTo>
                    <a:pt x="591" y="353"/>
                  </a:lnTo>
                  <a:lnTo>
                    <a:pt x="624" y="326"/>
                  </a:lnTo>
                  <a:lnTo>
                    <a:pt x="658" y="303"/>
                  </a:lnTo>
                  <a:lnTo>
                    <a:pt x="692" y="281"/>
                  </a:lnTo>
                  <a:lnTo>
                    <a:pt x="692" y="281"/>
                  </a:lnTo>
                  <a:lnTo>
                    <a:pt x="706" y="272"/>
                  </a:lnTo>
                  <a:lnTo>
                    <a:pt x="726" y="258"/>
                  </a:lnTo>
                  <a:lnTo>
                    <a:pt x="745" y="241"/>
                  </a:lnTo>
                  <a:lnTo>
                    <a:pt x="756" y="234"/>
                  </a:lnTo>
                  <a:lnTo>
                    <a:pt x="765" y="224"/>
                  </a:lnTo>
                  <a:lnTo>
                    <a:pt x="773" y="215"/>
                  </a:lnTo>
                  <a:lnTo>
                    <a:pt x="779" y="205"/>
                  </a:lnTo>
                  <a:lnTo>
                    <a:pt x="783" y="196"/>
                  </a:lnTo>
                  <a:lnTo>
                    <a:pt x="786" y="187"/>
                  </a:lnTo>
                  <a:lnTo>
                    <a:pt x="784" y="176"/>
                  </a:lnTo>
                  <a:lnTo>
                    <a:pt x="783" y="172"/>
                  </a:lnTo>
                  <a:lnTo>
                    <a:pt x="782" y="167"/>
                  </a:lnTo>
                  <a:lnTo>
                    <a:pt x="775" y="159"/>
                  </a:lnTo>
                  <a:lnTo>
                    <a:pt x="765" y="150"/>
                  </a:lnTo>
                  <a:lnTo>
                    <a:pt x="765" y="150"/>
                  </a:lnTo>
                  <a:close/>
                  <a:moveTo>
                    <a:pt x="727" y="198"/>
                  </a:moveTo>
                  <a:lnTo>
                    <a:pt x="727" y="198"/>
                  </a:lnTo>
                  <a:lnTo>
                    <a:pt x="723" y="202"/>
                  </a:lnTo>
                  <a:lnTo>
                    <a:pt x="719" y="205"/>
                  </a:lnTo>
                  <a:lnTo>
                    <a:pt x="707" y="209"/>
                  </a:lnTo>
                  <a:lnTo>
                    <a:pt x="707" y="209"/>
                  </a:lnTo>
                  <a:lnTo>
                    <a:pt x="694" y="217"/>
                  </a:lnTo>
                  <a:lnTo>
                    <a:pt x="681" y="226"/>
                  </a:lnTo>
                  <a:lnTo>
                    <a:pt x="668" y="236"/>
                  </a:lnTo>
                  <a:lnTo>
                    <a:pt x="656" y="248"/>
                  </a:lnTo>
                  <a:lnTo>
                    <a:pt x="631" y="269"/>
                  </a:lnTo>
                  <a:lnTo>
                    <a:pt x="618" y="279"/>
                  </a:lnTo>
                  <a:lnTo>
                    <a:pt x="605" y="289"/>
                  </a:lnTo>
                  <a:lnTo>
                    <a:pt x="605" y="289"/>
                  </a:lnTo>
                  <a:lnTo>
                    <a:pt x="576" y="308"/>
                  </a:lnTo>
                  <a:lnTo>
                    <a:pt x="548" y="329"/>
                  </a:lnTo>
                  <a:lnTo>
                    <a:pt x="519" y="351"/>
                  </a:lnTo>
                  <a:lnTo>
                    <a:pt x="491" y="372"/>
                  </a:lnTo>
                  <a:lnTo>
                    <a:pt x="491" y="372"/>
                  </a:lnTo>
                  <a:lnTo>
                    <a:pt x="463" y="392"/>
                  </a:lnTo>
                  <a:lnTo>
                    <a:pt x="435" y="410"/>
                  </a:lnTo>
                  <a:lnTo>
                    <a:pt x="406" y="430"/>
                  </a:lnTo>
                  <a:lnTo>
                    <a:pt x="380" y="449"/>
                  </a:lnTo>
                  <a:lnTo>
                    <a:pt x="380" y="449"/>
                  </a:lnTo>
                  <a:lnTo>
                    <a:pt x="328" y="491"/>
                  </a:lnTo>
                  <a:lnTo>
                    <a:pt x="277" y="533"/>
                  </a:lnTo>
                  <a:lnTo>
                    <a:pt x="226" y="575"/>
                  </a:lnTo>
                  <a:lnTo>
                    <a:pt x="174" y="616"/>
                  </a:lnTo>
                  <a:lnTo>
                    <a:pt x="174" y="616"/>
                  </a:lnTo>
                  <a:lnTo>
                    <a:pt x="168" y="609"/>
                  </a:lnTo>
                  <a:lnTo>
                    <a:pt x="168" y="609"/>
                  </a:lnTo>
                  <a:lnTo>
                    <a:pt x="147" y="585"/>
                  </a:lnTo>
                  <a:lnTo>
                    <a:pt x="126" y="561"/>
                  </a:lnTo>
                  <a:lnTo>
                    <a:pt x="126" y="561"/>
                  </a:lnTo>
                  <a:lnTo>
                    <a:pt x="104" y="536"/>
                  </a:lnTo>
                  <a:lnTo>
                    <a:pt x="82" y="511"/>
                  </a:lnTo>
                  <a:lnTo>
                    <a:pt x="82" y="511"/>
                  </a:lnTo>
                  <a:lnTo>
                    <a:pt x="66" y="491"/>
                  </a:lnTo>
                  <a:lnTo>
                    <a:pt x="57" y="479"/>
                  </a:lnTo>
                  <a:lnTo>
                    <a:pt x="52" y="470"/>
                  </a:lnTo>
                  <a:lnTo>
                    <a:pt x="52" y="470"/>
                  </a:lnTo>
                  <a:lnTo>
                    <a:pt x="49" y="465"/>
                  </a:lnTo>
                  <a:lnTo>
                    <a:pt x="47" y="460"/>
                  </a:lnTo>
                  <a:lnTo>
                    <a:pt x="47" y="460"/>
                  </a:lnTo>
                  <a:lnTo>
                    <a:pt x="51" y="455"/>
                  </a:lnTo>
                  <a:lnTo>
                    <a:pt x="56" y="448"/>
                  </a:lnTo>
                  <a:lnTo>
                    <a:pt x="62" y="443"/>
                  </a:lnTo>
                  <a:lnTo>
                    <a:pt x="70" y="438"/>
                  </a:lnTo>
                  <a:lnTo>
                    <a:pt x="87" y="428"/>
                  </a:lnTo>
                  <a:lnTo>
                    <a:pt x="100" y="419"/>
                  </a:lnTo>
                  <a:lnTo>
                    <a:pt x="100" y="419"/>
                  </a:lnTo>
                  <a:lnTo>
                    <a:pt x="134" y="392"/>
                  </a:lnTo>
                  <a:lnTo>
                    <a:pt x="168" y="363"/>
                  </a:lnTo>
                  <a:lnTo>
                    <a:pt x="168" y="363"/>
                  </a:lnTo>
                  <a:lnTo>
                    <a:pt x="205" y="333"/>
                  </a:lnTo>
                  <a:lnTo>
                    <a:pt x="242" y="303"/>
                  </a:lnTo>
                  <a:lnTo>
                    <a:pt x="280" y="274"/>
                  </a:lnTo>
                  <a:lnTo>
                    <a:pt x="299" y="261"/>
                  </a:lnTo>
                  <a:lnTo>
                    <a:pt x="320" y="249"/>
                  </a:lnTo>
                  <a:lnTo>
                    <a:pt x="320" y="249"/>
                  </a:lnTo>
                  <a:lnTo>
                    <a:pt x="354" y="227"/>
                  </a:lnTo>
                  <a:lnTo>
                    <a:pt x="388" y="205"/>
                  </a:lnTo>
                  <a:lnTo>
                    <a:pt x="421" y="180"/>
                  </a:lnTo>
                  <a:lnTo>
                    <a:pt x="437" y="167"/>
                  </a:lnTo>
                  <a:lnTo>
                    <a:pt x="451" y="153"/>
                  </a:lnTo>
                  <a:lnTo>
                    <a:pt x="451" y="153"/>
                  </a:lnTo>
                  <a:lnTo>
                    <a:pt x="480" y="126"/>
                  </a:lnTo>
                  <a:lnTo>
                    <a:pt x="512" y="99"/>
                  </a:lnTo>
                  <a:lnTo>
                    <a:pt x="546" y="74"/>
                  </a:lnTo>
                  <a:lnTo>
                    <a:pt x="565" y="64"/>
                  </a:lnTo>
                  <a:lnTo>
                    <a:pt x="582" y="53"/>
                  </a:lnTo>
                  <a:lnTo>
                    <a:pt x="582" y="53"/>
                  </a:lnTo>
                  <a:lnTo>
                    <a:pt x="608" y="70"/>
                  </a:lnTo>
                  <a:lnTo>
                    <a:pt x="633" y="88"/>
                  </a:lnTo>
                  <a:lnTo>
                    <a:pt x="658" y="108"/>
                  </a:lnTo>
                  <a:lnTo>
                    <a:pt x="669" y="120"/>
                  </a:lnTo>
                  <a:lnTo>
                    <a:pt x="680" y="132"/>
                  </a:lnTo>
                  <a:lnTo>
                    <a:pt x="680" y="132"/>
                  </a:lnTo>
                  <a:lnTo>
                    <a:pt x="732" y="184"/>
                  </a:lnTo>
                  <a:lnTo>
                    <a:pt x="732" y="184"/>
                  </a:lnTo>
                  <a:lnTo>
                    <a:pt x="739" y="189"/>
                  </a:lnTo>
                  <a:lnTo>
                    <a:pt x="739" y="190"/>
                  </a:lnTo>
                  <a:lnTo>
                    <a:pt x="737" y="190"/>
                  </a:lnTo>
                  <a:lnTo>
                    <a:pt x="733" y="192"/>
                  </a:lnTo>
                  <a:lnTo>
                    <a:pt x="730" y="194"/>
                  </a:lnTo>
                  <a:lnTo>
                    <a:pt x="727" y="198"/>
                  </a:lnTo>
                  <a:lnTo>
                    <a:pt x="727" y="198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 sz="2400"/>
            </a:p>
          </p:txBody>
        </p:sp>
        <p:sp>
          <p:nvSpPr>
            <p:cNvPr id="246" name="Freeform 870"/>
            <p:cNvSpPr>
              <a:spLocks noEditPoints="1"/>
            </p:cNvSpPr>
            <p:nvPr/>
          </p:nvSpPr>
          <p:spPr bwMode="auto">
            <a:xfrm>
              <a:off x="4635501" y="3128963"/>
              <a:ext cx="311150" cy="266700"/>
            </a:xfrm>
            <a:custGeom>
              <a:cxnLst>
                <a:cxn ang="0">
                  <a:pos x="162" y="326"/>
                </a:cxn>
                <a:cxn ang="0">
                  <a:pos x="293" y="431"/>
                </a:cxn>
                <a:cxn ang="0">
                  <a:pos x="364" y="477"/>
                </a:cxn>
                <a:cxn ang="0">
                  <a:pos x="436" y="536"/>
                </a:cxn>
                <a:cxn ang="0">
                  <a:pos x="469" y="561"/>
                </a:cxn>
                <a:cxn ang="0">
                  <a:pos x="548" y="622"/>
                </a:cxn>
                <a:cxn ang="0">
                  <a:pos x="598" y="663"/>
                </a:cxn>
                <a:cxn ang="0">
                  <a:pos x="619" y="670"/>
                </a:cxn>
                <a:cxn ang="0">
                  <a:pos x="637" y="660"/>
                </a:cxn>
                <a:cxn ang="0">
                  <a:pos x="644" y="646"/>
                </a:cxn>
                <a:cxn ang="0">
                  <a:pos x="660" y="630"/>
                </a:cxn>
                <a:cxn ang="0">
                  <a:pos x="699" y="584"/>
                </a:cxn>
                <a:cxn ang="0">
                  <a:pos x="732" y="548"/>
                </a:cxn>
                <a:cxn ang="0">
                  <a:pos x="768" y="499"/>
                </a:cxn>
                <a:cxn ang="0">
                  <a:pos x="779" y="478"/>
                </a:cxn>
                <a:cxn ang="0">
                  <a:pos x="785" y="464"/>
                </a:cxn>
                <a:cxn ang="0">
                  <a:pos x="781" y="439"/>
                </a:cxn>
                <a:cxn ang="0">
                  <a:pos x="755" y="411"/>
                </a:cxn>
                <a:cxn ang="0">
                  <a:pos x="666" y="345"/>
                </a:cxn>
                <a:cxn ang="0">
                  <a:pos x="541" y="241"/>
                </a:cxn>
                <a:cxn ang="0">
                  <a:pos x="435" y="172"/>
                </a:cxn>
                <a:cxn ang="0">
                  <a:pos x="323" y="83"/>
                </a:cxn>
                <a:cxn ang="0">
                  <a:pos x="227" y="14"/>
                </a:cxn>
                <a:cxn ang="0">
                  <a:pos x="212" y="1"/>
                </a:cxn>
                <a:cxn ang="0">
                  <a:pos x="200" y="2"/>
                </a:cxn>
                <a:cxn ang="0">
                  <a:pos x="178" y="11"/>
                </a:cxn>
                <a:cxn ang="0">
                  <a:pos x="122" y="56"/>
                </a:cxn>
                <a:cxn ang="0">
                  <a:pos x="62" y="109"/>
                </a:cxn>
                <a:cxn ang="0">
                  <a:pos x="24" y="149"/>
                </a:cxn>
                <a:cxn ang="0">
                  <a:pos x="25" y="145"/>
                </a:cxn>
                <a:cxn ang="0">
                  <a:pos x="4" y="167"/>
                </a:cxn>
                <a:cxn ang="0">
                  <a:pos x="3" y="196"/>
                </a:cxn>
                <a:cxn ang="0">
                  <a:pos x="30" y="234"/>
                </a:cxn>
                <a:cxn ang="0">
                  <a:pos x="94" y="281"/>
                </a:cxn>
                <a:cxn ang="0">
                  <a:pos x="106" y="132"/>
                </a:cxn>
                <a:cxn ang="0">
                  <a:pos x="153" y="88"/>
                </a:cxn>
                <a:cxn ang="0">
                  <a:pos x="221" y="64"/>
                </a:cxn>
                <a:cxn ang="0">
                  <a:pos x="335" y="153"/>
                </a:cxn>
                <a:cxn ang="0">
                  <a:pos x="398" y="205"/>
                </a:cxn>
                <a:cxn ang="0">
                  <a:pos x="487" y="261"/>
                </a:cxn>
                <a:cxn ang="0">
                  <a:pos x="618" y="363"/>
                </a:cxn>
                <a:cxn ang="0">
                  <a:pos x="686" y="419"/>
                </a:cxn>
                <a:cxn ang="0">
                  <a:pos x="730" y="448"/>
                </a:cxn>
                <a:cxn ang="0">
                  <a:pos x="737" y="465"/>
                </a:cxn>
                <a:cxn ang="0">
                  <a:pos x="720" y="491"/>
                </a:cxn>
                <a:cxn ang="0">
                  <a:pos x="660" y="561"/>
                </a:cxn>
                <a:cxn ang="0">
                  <a:pos x="618" y="609"/>
                </a:cxn>
                <a:cxn ang="0">
                  <a:pos x="509" y="533"/>
                </a:cxn>
                <a:cxn ang="0">
                  <a:pos x="380" y="430"/>
                </a:cxn>
                <a:cxn ang="0">
                  <a:pos x="295" y="372"/>
                </a:cxn>
                <a:cxn ang="0">
                  <a:pos x="181" y="289"/>
                </a:cxn>
                <a:cxn ang="0">
                  <a:pos x="131" y="248"/>
                </a:cxn>
                <a:cxn ang="0">
                  <a:pos x="79" y="209"/>
                </a:cxn>
                <a:cxn ang="0">
                  <a:pos x="60" y="198"/>
                </a:cxn>
                <a:cxn ang="0">
                  <a:pos x="49" y="190"/>
                </a:cxn>
                <a:cxn ang="0">
                  <a:pos x="54" y="184"/>
                </a:cxn>
              </a:cxnLst>
              <a:rect b="b" l="0" r="r" t="0"/>
              <a:pathLst>
                <a:path h="670" w="786">
                  <a:moveTo>
                    <a:pt x="94" y="281"/>
                  </a:moveTo>
                  <a:lnTo>
                    <a:pt x="94" y="281"/>
                  </a:lnTo>
                  <a:lnTo>
                    <a:pt x="130" y="303"/>
                  </a:lnTo>
                  <a:lnTo>
                    <a:pt x="162" y="326"/>
                  </a:lnTo>
                  <a:lnTo>
                    <a:pt x="195" y="353"/>
                  </a:lnTo>
                  <a:lnTo>
                    <a:pt x="228" y="379"/>
                  </a:lnTo>
                  <a:lnTo>
                    <a:pt x="261" y="406"/>
                  </a:lnTo>
                  <a:lnTo>
                    <a:pt x="293" y="431"/>
                  </a:lnTo>
                  <a:lnTo>
                    <a:pt x="329" y="456"/>
                  </a:lnTo>
                  <a:lnTo>
                    <a:pt x="346" y="466"/>
                  </a:lnTo>
                  <a:lnTo>
                    <a:pt x="364" y="477"/>
                  </a:lnTo>
                  <a:lnTo>
                    <a:pt x="364" y="477"/>
                  </a:lnTo>
                  <a:lnTo>
                    <a:pt x="382" y="489"/>
                  </a:lnTo>
                  <a:lnTo>
                    <a:pt x="402" y="504"/>
                  </a:lnTo>
                  <a:lnTo>
                    <a:pt x="420" y="520"/>
                  </a:lnTo>
                  <a:lnTo>
                    <a:pt x="436" y="536"/>
                  </a:lnTo>
                  <a:lnTo>
                    <a:pt x="436" y="536"/>
                  </a:lnTo>
                  <a:lnTo>
                    <a:pt x="444" y="542"/>
                  </a:lnTo>
                  <a:lnTo>
                    <a:pt x="452" y="549"/>
                  </a:lnTo>
                  <a:lnTo>
                    <a:pt x="469" y="561"/>
                  </a:lnTo>
                  <a:lnTo>
                    <a:pt x="487" y="572"/>
                  </a:lnTo>
                  <a:lnTo>
                    <a:pt x="503" y="584"/>
                  </a:lnTo>
                  <a:lnTo>
                    <a:pt x="503" y="584"/>
                  </a:lnTo>
                  <a:lnTo>
                    <a:pt x="548" y="622"/>
                  </a:lnTo>
                  <a:lnTo>
                    <a:pt x="572" y="640"/>
                  </a:lnTo>
                  <a:lnTo>
                    <a:pt x="595" y="659"/>
                  </a:lnTo>
                  <a:lnTo>
                    <a:pt x="595" y="659"/>
                  </a:lnTo>
                  <a:lnTo>
                    <a:pt x="598" y="663"/>
                  </a:lnTo>
                  <a:lnTo>
                    <a:pt x="602" y="667"/>
                  </a:lnTo>
                  <a:lnTo>
                    <a:pt x="609" y="669"/>
                  </a:lnTo>
                  <a:lnTo>
                    <a:pt x="615" y="670"/>
                  </a:lnTo>
                  <a:lnTo>
                    <a:pt x="619" y="670"/>
                  </a:lnTo>
                  <a:lnTo>
                    <a:pt x="619" y="670"/>
                  </a:lnTo>
                  <a:lnTo>
                    <a:pt x="627" y="669"/>
                  </a:lnTo>
                  <a:lnTo>
                    <a:pt x="633" y="665"/>
                  </a:lnTo>
                  <a:lnTo>
                    <a:pt x="637" y="660"/>
                  </a:lnTo>
                  <a:lnTo>
                    <a:pt x="640" y="653"/>
                  </a:lnTo>
                  <a:lnTo>
                    <a:pt x="640" y="653"/>
                  </a:lnTo>
                  <a:lnTo>
                    <a:pt x="643" y="650"/>
                  </a:lnTo>
                  <a:lnTo>
                    <a:pt x="644" y="646"/>
                  </a:lnTo>
                  <a:lnTo>
                    <a:pt x="644" y="646"/>
                  </a:lnTo>
                  <a:lnTo>
                    <a:pt x="646" y="643"/>
                  </a:lnTo>
                  <a:lnTo>
                    <a:pt x="650" y="639"/>
                  </a:lnTo>
                  <a:lnTo>
                    <a:pt x="660" y="630"/>
                  </a:lnTo>
                  <a:lnTo>
                    <a:pt x="669" y="619"/>
                  </a:lnTo>
                  <a:lnTo>
                    <a:pt x="677" y="613"/>
                  </a:lnTo>
                  <a:lnTo>
                    <a:pt x="677" y="613"/>
                  </a:lnTo>
                  <a:lnTo>
                    <a:pt x="699" y="584"/>
                  </a:lnTo>
                  <a:lnTo>
                    <a:pt x="711" y="570"/>
                  </a:lnTo>
                  <a:lnTo>
                    <a:pt x="722" y="558"/>
                  </a:lnTo>
                  <a:lnTo>
                    <a:pt x="722" y="558"/>
                  </a:lnTo>
                  <a:lnTo>
                    <a:pt x="732" y="548"/>
                  </a:lnTo>
                  <a:lnTo>
                    <a:pt x="741" y="537"/>
                  </a:lnTo>
                  <a:lnTo>
                    <a:pt x="756" y="515"/>
                  </a:lnTo>
                  <a:lnTo>
                    <a:pt x="756" y="515"/>
                  </a:lnTo>
                  <a:lnTo>
                    <a:pt x="768" y="499"/>
                  </a:lnTo>
                  <a:lnTo>
                    <a:pt x="773" y="491"/>
                  </a:lnTo>
                  <a:lnTo>
                    <a:pt x="777" y="482"/>
                  </a:lnTo>
                  <a:lnTo>
                    <a:pt x="777" y="482"/>
                  </a:lnTo>
                  <a:lnTo>
                    <a:pt x="779" y="478"/>
                  </a:lnTo>
                  <a:lnTo>
                    <a:pt x="779" y="473"/>
                  </a:lnTo>
                  <a:lnTo>
                    <a:pt x="779" y="473"/>
                  </a:lnTo>
                  <a:lnTo>
                    <a:pt x="783" y="469"/>
                  </a:lnTo>
                  <a:lnTo>
                    <a:pt x="785" y="464"/>
                  </a:lnTo>
                  <a:lnTo>
                    <a:pt x="786" y="459"/>
                  </a:lnTo>
                  <a:lnTo>
                    <a:pt x="785" y="451"/>
                  </a:lnTo>
                  <a:lnTo>
                    <a:pt x="785" y="451"/>
                  </a:lnTo>
                  <a:lnTo>
                    <a:pt x="781" y="439"/>
                  </a:lnTo>
                  <a:lnTo>
                    <a:pt x="773" y="428"/>
                  </a:lnTo>
                  <a:lnTo>
                    <a:pt x="766" y="419"/>
                  </a:lnTo>
                  <a:lnTo>
                    <a:pt x="755" y="411"/>
                  </a:lnTo>
                  <a:lnTo>
                    <a:pt x="755" y="411"/>
                  </a:lnTo>
                  <a:lnTo>
                    <a:pt x="709" y="379"/>
                  </a:lnTo>
                  <a:lnTo>
                    <a:pt x="687" y="362"/>
                  </a:lnTo>
                  <a:lnTo>
                    <a:pt x="666" y="345"/>
                  </a:lnTo>
                  <a:lnTo>
                    <a:pt x="666" y="345"/>
                  </a:lnTo>
                  <a:lnTo>
                    <a:pt x="631" y="315"/>
                  </a:lnTo>
                  <a:lnTo>
                    <a:pt x="595" y="285"/>
                  </a:lnTo>
                  <a:lnTo>
                    <a:pt x="559" y="256"/>
                  </a:lnTo>
                  <a:lnTo>
                    <a:pt x="541" y="241"/>
                  </a:lnTo>
                  <a:lnTo>
                    <a:pt x="521" y="230"/>
                  </a:lnTo>
                  <a:lnTo>
                    <a:pt x="521" y="230"/>
                  </a:lnTo>
                  <a:lnTo>
                    <a:pt x="478" y="201"/>
                  </a:lnTo>
                  <a:lnTo>
                    <a:pt x="435" y="172"/>
                  </a:lnTo>
                  <a:lnTo>
                    <a:pt x="393" y="141"/>
                  </a:lnTo>
                  <a:lnTo>
                    <a:pt x="353" y="108"/>
                  </a:lnTo>
                  <a:lnTo>
                    <a:pt x="353" y="108"/>
                  </a:lnTo>
                  <a:lnTo>
                    <a:pt x="323" y="83"/>
                  </a:lnTo>
                  <a:lnTo>
                    <a:pt x="293" y="58"/>
                  </a:lnTo>
                  <a:lnTo>
                    <a:pt x="261" y="34"/>
                  </a:lnTo>
                  <a:lnTo>
                    <a:pt x="244" y="23"/>
                  </a:lnTo>
                  <a:lnTo>
                    <a:pt x="227" y="14"/>
                  </a:lnTo>
                  <a:lnTo>
                    <a:pt x="227" y="14"/>
                  </a:lnTo>
                  <a:lnTo>
                    <a:pt x="223" y="6"/>
                  </a:lnTo>
                  <a:lnTo>
                    <a:pt x="216" y="2"/>
                  </a:lnTo>
                  <a:lnTo>
                    <a:pt x="212" y="1"/>
                  </a:lnTo>
                  <a:lnTo>
                    <a:pt x="208" y="0"/>
                  </a:lnTo>
                  <a:lnTo>
                    <a:pt x="204" y="1"/>
                  </a:lnTo>
                  <a:lnTo>
                    <a:pt x="200" y="2"/>
                  </a:lnTo>
                  <a:lnTo>
                    <a:pt x="200" y="2"/>
                  </a:lnTo>
                  <a:lnTo>
                    <a:pt x="195" y="2"/>
                  </a:lnTo>
                  <a:lnTo>
                    <a:pt x="191" y="2"/>
                  </a:lnTo>
                  <a:lnTo>
                    <a:pt x="183" y="6"/>
                  </a:lnTo>
                  <a:lnTo>
                    <a:pt x="178" y="11"/>
                  </a:lnTo>
                  <a:lnTo>
                    <a:pt x="174" y="19"/>
                  </a:lnTo>
                  <a:lnTo>
                    <a:pt x="174" y="19"/>
                  </a:lnTo>
                  <a:lnTo>
                    <a:pt x="148" y="37"/>
                  </a:lnTo>
                  <a:lnTo>
                    <a:pt x="122" y="56"/>
                  </a:lnTo>
                  <a:lnTo>
                    <a:pt x="98" y="75"/>
                  </a:lnTo>
                  <a:lnTo>
                    <a:pt x="74" y="99"/>
                  </a:lnTo>
                  <a:lnTo>
                    <a:pt x="74" y="99"/>
                  </a:lnTo>
                  <a:lnTo>
                    <a:pt x="62" y="109"/>
                  </a:lnTo>
                  <a:lnTo>
                    <a:pt x="47" y="121"/>
                  </a:lnTo>
                  <a:lnTo>
                    <a:pt x="34" y="136"/>
                  </a:lnTo>
                  <a:lnTo>
                    <a:pt x="28" y="142"/>
                  </a:lnTo>
                  <a:lnTo>
                    <a:pt x="24" y="149"/>
                  </a:lnTo>
                  <a:lnTo>
                    <a:pt x="24" y="149"/>
                  </a:lnTo>
                  <a:lnTo>
                    <a:pt x="24" y="150"/>
                  </a:lnTo>
                  <a:lnTo>
                    <a:pt x="24" y="150"/>
                  </a:lnTo>
                  <a:lnTo>
                    <a:pt x="25" y="145"/>
                  </a:lnTo>
                  <a:lnTo>
                    <a:pt x="21" y="150"/>
                  </a:lnTo>
                  <a:lnTo>
                    <a:pt x="21" y="150"/>
                  </a:lnTo>
                  <a:lnTo>
                    <a:pt x="11" y="159"/>
                  </a:lnTo>
                  <a:lnTo>
                    <a:pt x="4" y="167"/>
                  </a:lnTo>
                  <a:lnTo>
                    <a:pt x="3" y="172"/>
                  </a:lnTo>
                  <a:lnTo>
                    <a:pt x="2" y="176"/>
                  </a:lnTo>
                  <a:lnTo>
                    <a:pt x="0" y="187"/>
                  </a:lnTo>
                  <a:lnTo>
                    <a:pt x="3" y="196"/>
                  </a:lnTo>
                  <a:lnTo>
                    <a:pt x="8" y="205"/>
                  </a:lnTo>
                  <a:lnTo>
                    <a:pt x="13" y="215"/>
                  </a:lnTo>
                  <a:lnTo>
                    <a:pt x="21" y="224"/>
                  </a:lnTo>
                  <a:lnTo>
                    <a:pt x="30" y="234"/>
                  </a:lnTo>
                  <a:lnTo>
                    <a:pt x="41" y="241"/>
                  </a:lnTo>
                  <a:lnTo>
                    <a:pt x="60" y="258"/>
                  </a:lnTo>
                  <a:lnTo>
                    <a:pt x="80" y="272"/>
                  </a:lnTo>
                  <a:lnTo>
                    <a:pt x="94" y="281"/>
                  </a:lnTo>
                  <a:lnTo>
                    <a:pt x="94" y="281"/>
                  </a:lnTo>
                  <a:close/>
                  <a:moveTo>
                    <a:pt x="54" y="184"/>
                  </a:moveTo>
                  <a:lnTo>
                    <a:pt x="54" y="184"/>
                  </a:lnTo>
                  <a:lnTo>
                    <a:pt x="106" y="132"/>
                  </a:lnTo>
                  <a:lnTo>
                    <a:pt x="106" y="132"/>
                  </a:lnTo>
                  <a:lnTo>
                    <a:pt x="117" y="120"/>
                  </a:lnTo>
                  <a:lnTo>
                    <a:pt x="128" y="108"/>
                  </a:lnTo>
                  <a:lnTo>
                    <a:pt x="153" y="88"/>
                  </a:lnTo>
                  <a:lnTo>
                    <a:pt x="178" y="70"/>
                  </a:lnTo>
                  <a:lnTo>
                    <a:pt x="204" y="53"/>
                  </a:lnTo>
                  <a:lnTo>
                    <a:pt x="204" y="53"/>
                  </a:lnTo>
                  <a:lnTo>
                    <a:pt x="221" y="64"/>
                  </a:lnTo>
                  <a:lnTo>
                    <a:pt x="240" y="74"/>
                  </a:lnTo>
                  <a:lnTo>
                    <a:pt x="274" y="99"/>
                  </a:lnTo>
                  <a:lnTo>
                    <a:pt x="306" y="126"/>
                  </a:lnTo>
                  <a:lnTo>
                    <a:pt x="335" y="153"/>
                  </a:lnTo>
                  <a:lnTo>
                    <a:pt x="335" y="153"/>
                  </a:lnTo>
                  <a:lnTo>
                    <a:pt x="350" y="167"/>
                  </a:lnTo>
                  <a:lnTo>
                    <a:pt x="365" y="180"/>
                  </a:lnTo>
                  <a:lnTo>
                    <a:pt x="398" y="205"/>
                  </a:lnTo>
                  <a:lnTo>
                    <a:pt x="432" y="227"/>
                  </a:lnTo>
                  <a:lnTo>
                    <a:pt x="466" y="249"/>
                  </a:lnTo>
                  <a:lnTo>
                    <a:pt x="466" y="249"/>
                  </a:lnTo>
                  <a:lnTo>
                    <a:pt x="487" y="261"/>
                  </a:lnTo>
                  <a:lnTo>
                    <a:pt x="507" y="274"/>
                  </a:lnTo>
                  <a:lnTo>
                    <a:pt x="544" y="303"/>
                  </a:lnTo>
                  <a:lnTo>
                    <a:pt x="581" y="333"/>
                  </a:lnTo>
                  <a:lnTo>
                    <a:pt x="618" y="363"/>
                  </a:lnTo>
                  <a:lnTo>
                    <a:pt x="618" y="363"/>
                  </a:lnTo>
                  <a:lnTo>
                    <a:pt x="652" y="392"/>
                  </a:lnTo>
                  <a:lnTo>
                    <a:pt x="686" y="419"/>
                  </a:lnTo>
                  <a:lnTo>
                    <a:pt x="686" y="419"/>
                  </a:lnTo>
                  <a:lnTo>
                    <a:pt x="700" y="428"/>
                  </a:lnTo>
                  <a:lnTo>
                    <a:pt x="716" y="438"/>
                  </a:lnTo>
                  <a:lnTo>
                    <a:pt x="724" y="443"/>
                  </a:lnTo>
                  <a:lnTo>
                    <a:pt x="730" y="448"/>
                  </a:lnTo>
                  <a:lnTo>
                    <a:pt x="737" y="455"/>
                  </a:lnTo>
                  <a:lnTo>
                    <a:pt x="741" y="460"/>
                  </a:lnTo>
                  <a:lnTo>
                    <a:pt x="741" y="460"/>
                  </a:lnTo>
                  <a:lnTo>
                    <a:pt x="737" y="465"/>
                  </a:lnTo>
                  <a:lnTo>
                    <a:pt x="734" y="470"/>
                  </a:lnTo>
                  <a:lnTo>
                    <a:pt x="734" y="470"/>
                  </a:lnTo>
                  <a:lnTo>
                    <a:pt x="729" y="479"/>
                  </a:lnTo>
                  <a:lnTo>
                    <a:pt x="720" y="491"/>
                  </a:lnTo>
                  <a:lnTo>
                    <a:pt x="704" y="511"/>
                  </a:lnTo>
                  <a:lnTo>
                    <a:pt x="704" y="511"/>
                  </a:lnTo>
                  <a:lnTo>
                    <a:pt x="682" y="536"/>
                  </a:lnTo>
                  <a:lnTo>
                    <a:pt x="660" y="561"/>
                  </a:lnTo>
                  <a:lnTo>
                    <a:pt x="660" y="561"/>
                  </a:lnTo>
                  <a:lnTo>
                    <a:pt x="639" y="585"/>
                  </a:lnTo>
                  <a:lnTo>
                    <a:pt x="618" y="609"/>
                  </a:lnTo>
                  <a:lnTo>
                    <a:pt x="618" y="609"/>
                  </a:lnTo>
                  <a:lnTo>
                    <a:pt x="612" y="616"/>
                  </a:lnTo>
                  <a:lnTo>
                    <a:pt x="612" y="616"/>
                  </a:lnTo>
                  <a:lnTo>
                    <a:pt x="560" y="575"/>
                  </a:lnTo>
                  <a:lnTo>
                    <a:pt x="509" y="533"/>
                  </a:lnTo>
                  <a:lnTo>
                    <a:pt x="458" y="491"/>
                  </a:lnTo>
                  <a:lnTo>
                    <a:pt x="406" y="449"/>
                  </a:lnTo>
                  <a:lnTo>
                    <a:pt x="406" y="449"/>
                  </a:lnTo>
                  <a:lnTo>
                    <a:pt x="380" y="430"/>
                  </a:lnTo>
                  <a:lnTo>
                    <a:pt x="351" y="410"/>
                  </a:lnTo>
                  <a:lnTo>
                    <a:pt x="323" y="392"/>
                  </a:lnTo>
                  <a:lnTo>
                    <a:pt x="295" y="372"/>
                  </a:lnTo>
                  <a:lnTo>
                    <a:pt x="295" y="372"/>
                  </a:lnTo>
                  <a:lnTo>
                    <a:pt x="267" y="351"/>
                  </a:lnTo>
                  <a:lnTo>
                    <a:pt x="238" y="329"/>
                  </a:lnTo>
                  <a:lnTo>
                    <a:pt x="210" y="308"/>
                  </a:lnTo>
                  <a:lnTo>
                    <a:pt x="181" y="289"/>
                  </a:lnTo>
                  <a:lnTo>
                    <a:pt x="181" y="289"/>
                  </a:lnTo>
                  <a:lnTo>
                    <a:pt x="168" y="279"/>
                  </a:lnTo>
                  <a:lnTo>
                    <a:pt x="155" y="269"/>
                  </a:lnTo>
                  <a:lnTo>
                    <a:pt x="131" y="248"/>
                  </a:lnTo>
                  <a:lnTo>
                    <a:pt x="118" y="236"/>
                  </a:lnTo>
                  <a:lnTo>
                    <a:pt x="105" y="226"/>
                  </a:lnTo>
                  <a:lnTo>
                    <a:pt x="92" y="217"/>
                  </a:lnTo>
                  <a:lnTo>
                    <a:pt x="79" y="209"/>
                  </a:lnTo>
                  <a:lnTo>
                    <a:pt x="79" y="209"/>
                  </a:lnTo>
                  <a:lnTo>
                    <a:pt x="67" y="205"/>
                  </a:lnTo>
                  <a:lnTo>
                    <a:pt x="63" y="202"/>
                  </a:lnTo>
                  <a:lnTo>
                    <a:pt x="60" y="198"/>
                  </a:lnTo>
                  <a:lnTo>
                    <a:pt x="60" y="198"/>
                  </a:lnTo>
                  <a:lnTo>
                    <a:pt x="57" y="194"/>
                  </a:lnTo>
                  <a:lnTo>
                    <a:pt x="53" y="192"/>
                  </a:lnTo>
                  <a:lnTo>
                    <a:pt x="49" y="190"/>
                  </a:lnTo>
                  <a:lnTo>
                    <a:pt x="47" y="190"/>
                  </a:lnTo>
                  <a:lnTo>
                    <a:pt x="49" y="189"/>
                  </a:lnTo>
                  <a:lnTo>
                    <a:pt x="54" y="184"/>
                  </a:lnTo>
                  <a:lnTo>
                    <a:pt x="54" y="18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 sz="2400"/>
            </a:p>
          </p:txBody>
        </p:sp>
        <p:sp>
          <p:nvSpPr>
            <p:cNvPr id="247" name="Freeform 871"/>
            <p:cNvSpPr/>
            <p:nvPr/>
          </p:nvSpPr>
          <p:spPr bwMode="auto">
            <a:xfrm>
              <a:off x="4554538" y="3389313"/>
              <a:ext cx="261938" cy="327025"/>
            </a:xfrm>
            <a:custGeom>
              <a:cxnLst>
                <a:cxn ang="0">
                  <a:pos x="547" y="135"/>
                </a:cxn>
                <a:cxn ang="0">
                  <a:pos x="476" y="71"/>
                </a:cxn>
                <a:cxn ang="0">
                  <a:pos x="417" y="33"/>
                </a:cxn>
                <a:cxn ang="0">
                  <a:pos x="405" y="11"/>
                </a:cxn>
                <a:cxn ang="0">
                  <a:pos x="388" y="0"/>
                </a:cxn>
                <a:cxn ang="0">
                  <a:pos x="363" y="14"/>
                </a:cxn>
                <a:cxn ang="0">
                  <a:pos x="366" y="41"/>
                </a:cxn>
                <a:cxn ang="0">
                  <a:pos x="414" y="85"/>
                </a:cxn>
                <a:cxn ang="0">
                  <a:pos x="480" y="132"/>
                </a:cxn>
                <a:cxn ang="0">
                  <a:pos x="557" y="212"/>
                </a:cxn>
                <a:cxn ang="0">
                  <a:pos x="600" y="290"/>
                </a:cxn>
                <a:cxn ang="0">
                  <a:pos x="592" y="337"/>
                </a:cxn>
                <a:cxn ang="0">
                  <a:pos x="554" y="364"/>
                </a:cxn>
                <a:cxn ang="0">
                  <a:pos x="498" y="373"/>
                </a:cxn>
                <a:cxn ang="0">
                  <a:pos x="471" y="387"/>
                </a:cxn>
                <a:cxn ang="0">
                  <a:pos x="473" y="429"/>
                </a:cxn>
                <a:cxn ang="0">
                  <a:pos x="480" y="488"/>
                </a:cxn>
                <a:cxn ang="0">
                  <a:pos x="466" y="517"/>
                </a:cxn>
                <a:cxn ang="0">
                  <a:pos x="433" y="538"/>
                </a:cxn>
                <a:cxn ang="0">
                  <a:pos x="370" y="532"/>
                </a:cxn>
                <a:cxn ang="0">
                  <a:pos x="337" y="536"/>
                </a:cxn>
                <a:cxn ang="0">
                  <a:pos x="323" y="564"/>
                </a:cxn>
                <a:cxn ang="0">
                  <a:pos x="318" y="616"/>
                </a:cxn>
                <a:cxn ang="0">
                  <a:pos x="284" y="660"/>
                </a:cxn>
                <a:cxn ang="0">
                  <a:pos x="227" y="672"/>
                </a:cxn>
                <a:cxn ang="0">
                  <a:pos x="190" y="666"/>
                </a:cxn>
                <a:cxn ang="0">
                  <a:pos x="173" y="683"/>
                </a:cxn>
                <a:cxn ang="0">
                  <a:pos x="163" y="730"/>
                </a:cxn>
                <a:cxn ang="0">
                  <a:pos x="128" y="768"/>
                </a:cxn>
                <a:cxn ang="0">
                  <a:pos x="61" y="777"/>
                </a:cxn>
                <a:cxn ang="0">
                  <a:pos x="18" y="773"/>
                </a:cxn>
                <a:cxn ang="0">
                  <a:pos x="0" y="794"/>
                </a:cxn>
                <a:cxn ang="0">
                  <a:pos x="4" y="811"/>
                </a:cxn>
                <a:cxn ang="0">
                  <a:pos x="23" y="821"/>
                </a:cxn>
                <a:cxn ang="0">
                  <a:pos x="115" y="819"/>
                </a:cxn>
                <a:cxn ang="0">
                  <a:pos x="183" y="794"/>
                </a:cxn>
                <a:cxn ang="0">
                  <a:pos x="213" y="743"/>
                </a:cxn>
                <a:cxn ang="0">
                  <a:pos x="242" y="719"/>
                </a:cxn>
                <a:cxn ang="0">
                  <a:pos x="306" y="704"/>
                </a:cxn>
                <a:cxn ang="0">
                  <a:pos x="349" y="664"/>
                </a:cxn>
                <a:cxn ang="0">
                  <a:pos x="366" y="616"/>
                </a:cxn>
                <a:cxn ang="0">
                  <a:pos x="391" y="590"/>
                </a:cxn>
                <a:cxn ang="0">
                  <a:pos x="443" y="581"/>
                </a:cxn>
                <a:cxn ang="0">
                  <a:pos x="513" y="530"/>
                </a:cxn>
                <a:cxn ang="0">
                  <a:pos x="528" y="484"/>
                </a:cxn>
                <a:cxn ang="0">
                  <a:pos x="520" y="420"/>
                </a:cxn>
                <a:cxn ang="0">
                  <a:pos x="560" y="412"/>
                </a:cxn>
                <a:cxn ang="0">
                  <a:pos x="609" y="387"/>
                </a:cxn>
                <a:cxn ang="0">
                  <a:pos x="651" y="334"/>
                </a:cxn>
                <a:cxn ang="0">
                  <a:pos x="659" y="296"/>
                </a:cxn>
                <a:cxn ang="0">
                  <a:pos x="637" y="249"/>
                </a:cxn>
              </a:cxnLst>
              <a:rect b="b" l="0" r="r" t="0"/>
              <a:pathLst>
                <a:path h="823" w="659">
                  <a:moveTo>
                    <a:pt x="607" y="213"/>
                  </a:moveTo>
                  <a:lnTo>
                    <a:pt x="607" y="213"/>
                  </a:lnTo>
                  <a:lnTo>
                    <a:pt x="587" y="186"/>
                  </a:lnTo>
                  <a:lnTo>
                    <a:pt x="568" y="160"/>
                  </a:lnTo>
                  <a:lnTo>
                    <a:pt x="547" y="135"/>
                  </a:lnTo>
                  <a:lnTo>
                    <a:pt x="522" y="111"/>
                  </a:lnTo>
                  <a:lnTo>
                    <a:pt x="522" y="111"/>
                  </a:lnTo>
                  <a:lnTo>
                    <a:pt x="500" y="90"/>
                  </a:lnTo>
                  <a:lnTo>
                    <a:pt x="488" y="80"/>
                  </a:lnTo>
                  <a:lnTo>
                    <a:pt x="476" y="71"/>
                  </a:lnTo>
                  <a:lnTo>
                    <a:pt x="476" y="71"/>
                  </a:lnTo>
                  <a:lnTo>
                    <a:pt x="458" y="60"/>
                  </a:lnTo>
                  <a:lnTo>
                    <a:pt x="437" y="47"/>
                  </a:lnTo>
                  <a:lnTo>
                    <a:pt x="426" y="41"/>
                  </a:lnTo>
                  <a:lnTo>
                    <a:pt x="417" y="33"/>
                  </a:lnTo>
                  <a:lnTo>
                    <a:pt x="411" y="25"/>
                  </a:lnTo>
                  <a:lnTo>
                    <a:pt x="408" y="20"/>
                  </a:lnTo>
                  <a:lnTo>
                    <a:pt x="407" y="16"/>
                  </a:lnTo>
                  <a:lnTo>
                    <a:pt x="407" y="16"/>
                  </a:lnTo>
                  <a:lnTo>
                    <a:pt x="405" y="11"/>
                  </a:lnTo>
                  <a:lnTo>
                    <a:pt x="403" y="7"/>
                  </a:lnTo>
                  <a:lnTo>
                    <a:pt x="399" y="4"/>
                  </a:lnTo>
                  <a:lnTo>
                    <a:pt x="396" y="1"/>
                  </a:lnTo>
                  <a:lnTo>
                    <a:pt x="392" y="0"/>
                  </a:lnTo>
                  <a:lnTo>
                    <a:pt x="388" y="0"/>
                  </a:lnTo>
                  <a:lnTo>
                    <a:pt x="379" y="0"/>
                  </a:lnTo>
                  <a:lnTo>
                    <a:pt x="371" y="4"/>
                  </a:lnTo>
                  <a:lnTo>
                    <a:pt x="369" y="7"/>
                  </a:lnTo>
                  <a:lnTo>
                    <a:pt x="366" y="11"/>
                  </a:lnTo>
                  <a:lnTo>
                    <a:pt x="363" y="14"/>
                  </a:lnTo>
                  <a:lnTo>
                    <a:pt x="362" y="18"/>
                  </a:lnTo>
                  <a:lnTo>
                    <a:pt x="362" y="22"/>
                  </a:lnTo>
                  <a:lnTo>
                    <a:pt x="362" y="28"/>
                  </a:lnTo>
                  <a:lnTo>
                    <a:pt x="362" y="28"/>
                  </a:lnTo>
                  <a:lnTo>
                    <a:pt x="366" y="41"/>
                  </a:lnTo>
                  <a:lnTo>
                    <a:pt x="373" y="52"/>
                  </a:lnTo>
                  <a:lnTo>
                    <a:pt x="382" y="62"/>
                  </a:lnTo>
                  <a:lnTo>
                    <a:pt x="392" y="71"/>
                  </a:lnTo>
                  <a:lnTo>
                    <a:pt x="403" y="79"/>
                  </a:lnTo>
                  <a:lnTo>
                    <a:pt x="414" y="85"/>
                  </a:lnTo>
                  <a:lnTo>
                    <a:pt x="438" y="99"/>
                  </a:lnTo>
                  <a:lnTo>
                    <a:pt x="438" y="99"/>
                  </a:lnTo>
                  <a:lnTo>
                    <a:pt x="452" y="109"/>
                  </a:lnTo>
                  <a:lnTo>
                    <a:pt x="467" y="120"/>
                  </a:lnTo>
                  <a:lnTo>
                    <a:pt x="480" y="132"/>
                  </a:lnTo>
                  <a:lnTo>
                    <a:pt x="493" y="145"/>
                  </a:lnTo>
                  <a:lnTo>
                    <a:pt x="519" y="171"/>
                  </a:lnTo>
                  <a:lnTo>
                    <a:pt x="543" y="198"/>
                  </a:lnTo>
                  <a:lnTo>
                    <a:pt x="543" y="198"/>
                  </a:lnTo>
                  <a:lnTo>
                    <a:pt x="557" y="212"/>
                  </a:lnTo>
                  <a:lnTo>
                    <a:pt x="570" y="230"/>
                  </a:lnTo>
                  <a:lnTo>
                    <a:pt x="583" y="250"/>
                  </a:lnTo>
                  <a:lnTo>
                    <a:pt x="594" y="271"/>
                  </a:lnTo>
                  <a:lnTo>
                    <a:pt x="598" y="281"/>
                  </a:lnTo>
                  <a:lnTo>
                    <a:pt x="600" y="290"/>
                  </a:lnTo>
                  <a:lnTo>
                    <a:pt x="602" y="301"/>
                  </a:lnTo>
                  <a:lnTo>
                    <a:pt x="602" y="311"/>
                  </a:lnTo>
                  <a:lnTo>
                    <a:pt x="600" y="320"/>
                  </a:lnTo>
                  <a:lnTo>
                    <a:pt x="598" y="330"/>
                  </a:lnTo>
                  <a:lnTo>
                    <a:pt x="592" y="337"/>
                  </a:lnTo>
                  <a:lnTo>
                    <a:pt x="585" y="344"/>
                  </a:lnTo>
                  <a:lnTo>
                    <a:pt x="585" y="344"/>
                  </a:lnTo>
                  <a:lnTo>
                    <a:pt x="569" y="356"/>
                  </a:lnTo>
                  <a:lnTo>
                    <a:pt x="561" y="361"/>
                  </a:lnTo>
                  <a:lnTo>
                    <a:pt x="554" y="364"/>
                  </a:lnTo>
                  <a:lnTo>
                    <a:pt x="537" y="369"/>
                  </a:lnTo>
                  <a:lnTo>
                    <a:pt x="518" y="373"/>
                  </a:lnTo>
                  <a:lnTo>
                    <a:pt x="518" y="373"/>
                  </a:lnTo>
                  <a:lnTo>
                    <a:pt x="507" y="373"/>
                  </a:lnTo>
                  <a:lnTo>
                    <a:pt x="498" y="373"/>
                  </a:lnTo>
                  <a:lnTo>
                    <a:pt x="489" y="374"/>
                  </a:lnTo>
                  <a:lnTo>
                    <a:pt x="480" y="379"/>
                  </a:lnTo>
                  <a:lnTo>
                    <a:pt x="480" y="379"/>
                  </a:lnTo>
                  <a:lnTo>
                    <a:pt x="475" y="383"/>
                  </a:lnTo>
                  <a:lnTo>
                    <a:pt x="471" y="387"/>
                  </a:lnTo>
                  <a:lnTo>
                    <a:pt x="468" y="392"/>
                  </a:lnTo>
                  <a:lnTo>
                    <a:pt x="468" y="399"/>
                  </a:lnTo>
                  <a:lnTo>
                    <a:pt x="468" y="399"/>
                  </a:lnTo>
                  <a:lnTo>
                    <a:pt x="469" y="415"/>
                  </a:lnTo>
                  <a:lnTo>
                    <a:pt x="473" y="429"/>
                  </a:lnTo>
                  <a:lnTo>
                    <a:pt x="477" y="445"/>
                  </a:lnTo>
                  <a:lnTo>
                    <a:pt x="480" y="459"/>
                  </a:lnTo>
                  <a:lnTo>
                    <a:pt x="481" y="473"/>
                  </a:lnTo>
                  <a:lnTo>
                    <a:pt x="481" y="480"/>
                  </a:lnTo>
                  <a:lnTo>
                    <a:pt x="480" y="488"/>
                  </a:lnTo>
                  <a:lnTo>
                    <a:pt x="479" y="496"/>
                  </a:lnTo>
                  <a:lnTo>
                    <a:pt x="475" y="502"/>
                  </a:lnTo>
                  <a:lnTo>
                    <a:pt x="471" y="510"/>
                  </a:lnTo>
                  <a:lnTo>
                    <a:pt x="466" y="517"/>
                  </a:lnTo>
                  <a:lnTo>
                    <a:pt x="466" y="517"/>
                  </a:lnTo>
                  <a:lnTo>
                    <a:pt x="459" y="523"/>
                  </a:lnTo>
                  <a:lnTo>
                    <a:pt x="452" y="530"/>
                  </a:lnTo>
                  <a:lnTo>
                    <a:pt x="446" y="534"/>
                  </a:lnTo>
                  <a:lnTo>
                    <a:pt x="439" y="536"/>
                  </a:lnTo>
                  <a:lnTo>
                    <a:pt x="433" y="538"/>
                  </a:lnTo>
                  <a:lnTo>
                    <a:pt x="425" y="539"/>
                  </a:lnTo>
                  <a:lnTo>
                    <a:pt x="412" y="539"/>
                  </a:lnTo>
                  <a:lnTo>
                    <a:pt x="397" y="538"/>
                  </a:lnTo>
                  <a:lnTo>
                    <a:pt x="383" y="535"/>
                  </a:lnTo>
                  <a:lnTo>
                    <a:pt x="370" y="532"/>
                  </a:lnTo>
                  <a:lnTo>
                    <a:pt x="356" y="531"/>
                  </a:lnTo>
                  <a:lnTo>
                    <a:pt x="356" y="531"/>
                  </a:lnTo>
                  <a:lnTo>
                    <a:pt x="349" y="532"/>
                  </a:lnTo>
                  <a:lnTo>
                    <a:pt x="344" y="534"/>
                  </a:lnTo>
                  <a:lnTo>
                    <a:pt x="337" y="536"/>
                  </a:lnTo>
                  <a:lnTo>
                    <a:pt x="332" y="540"/>
                  </a:lnTo>
                  <a:lnTo>
                    <a:pt x="328" y="545"/>
                  </a:lnTo>
                  <a:lnTo>
                    <a:pt x="324" y="552"/>
                  </a:lnTo>
                  <a:lnTo>
                    <a:pt x="323" y="557"/>
                  </a:lnTo>
                  <a:lnTo>
                    <a:pt x="323" y="564"/>
                  </a:lnTo>
                  <a:lnTo>
                    <a:pt x="323" y="564"/>
                  </a:lnTo>
                  <a:lnTo>
                    <a:pt x="323" y="578"/>
                  </a:lnTo>
                  <a:lnTo>
                    <a:pt x="323" y="592"/>
                  </a:lnTo>
                  <a:lnTo>
                    <a:pt x="320" y="604"/>
                  </a:lnTo>
                  <a:lnTo>
                    <a:pt x="318" y="616"/>
                  </a:lnTo>
                  <a:lnTo>
                    <a:pt x="312" y="628"/>
                  </a:lnTo>
                  <a:lnTo>
                    <a:pt x="307" y="637"/>
                  </a:lnTo>
                  <a:lnTo>
                    <a:pt x="301" y="646"/>
                  </a:lnTo>
                  <a:lnTo>
                    <a:pt x="293" y="654"/>
                  </a:lnTo>
                  <a:lnTo>
                    <a:pt x="284" y="660"/>
                  </a:lnTo>
                  <a:lnTo>
                    <a:pt x="275" y="666"/>
                  </a:lnTo>
                  <a:lnTo>
                    <a:pt x="264" y="670"/>
                  </a:lnTo>
                  <a:lnTo>
                    <a:pt x="252" y="672"/>
                  </a:lnTo>
                  <a:lnTo>
                    <a:pt x="241" y="672"/>
                  </a:lnTo>
                  <a:lnTo>
                    <a:pt x="227" y="672"/>
                  </a:lnTo>
                  <a:lnTo>
                    <a:pt x="214" y="670"/>
                  </a:lnTo>
                  <a:lnTo>
                    <a:pt x="200" y="666"/>
                  </a:lnTo>
                  <a:lnTo>
                    <a:pt x="200" y="666"/>
                  </a:lnTo>
                  <a:lnTo>
                    <a:pt x="195" y="664"/>
                  </a:lnTo>
                  <a:lnTo>
                    <a:pt x="190" y="666"/>
                  </a:lnTo>
                  <a:lnTo>
                    <a:pt x="184" y="667"/>
                  </a:lnTo>
                  <a:lnTo>
                    <a:pt x="180" y="670"/>
                  </a:lnTo>
                  <a:lnTo>
                    <a:pt x="176" y="674"/>
                  </a:lnTo>
                  <a:lnTo>
                    <a:pt x="174" y="677"/>
                  </a:lnTo>
                  <a:lnTo>
                    <a:pt x="173" y="683"/>
                  </a:lnTo>
                  <a:lnTo>
                    <a:pt x="171" y="688"/>
                  </a:lnTo>
                  <a:lnTo>
                    <a:pt x="171" y="688"/>
                  </a:lnTo>
                  <a:lnTo>
                    <a:pt x="170" y="704"/>
                  </a:lnTo>
                  <a:lnTo>
                    <a:pt x="167" y="718"/>
                  </a:lnTo>
                  <a:lnTo>
                    <a:pt x="163" y="730"/>
                  </a:lnTo>
                  <a:lnTo>
                    <a:pt x="158" y="740"/>
                  </a:lnTo>
                  <a:lnTo>
                    <a:pt x="152" y="749"/>
                  </a:lnTo>
                  <a:lnTo>
                    <a:pt x="145" y="756"/>
                  </a:lnTo>
                  <a:lnTo>
                    <a:pt x="137" y="762"/>
                  </a:lnTo>
                  <a:lnTo>
                    <a:pt x="128" y="768"/>
                  </a:lnTo>
                  <a:lnTo>
                    <a:pt x="119" y="770"/>
                  </a:lnTo>
                  <a:lnTo>
                    <a:pt x="108" y="773"/>
                  </a:lnTo>
                  <a:lnTo>
                    <a:pt x="97" y="776"/>
                  </a:lnTo>
                  <a:lnTo>
                    <a:pt x="86" y="777"/>
                  </a:lnTo>
                  <a:lnTo>
                    <a:pt x="61" y="777"/>
                  </a:lnTo>
                  <a:lnTo>
                    <a:pt x="36" y="776"/>
                  </a:lnTo>
                  <a:lnTo>
                    <a:pt x="36" y="776"/>
                  </a:lnTo>
                  <a:lnTo>
                    <a:pt x="30" y="774"/>
                  </a:lnTo>
                  <a:lnTo>
                    <a:pt x="25" y="773"/>
                  </a:lnTo>
                  <a:lnTo>
                    <a:pt x="18" y="773"/>
                  </a:lnTo>
                  <a:lnTo>
                    <a:pt x="13" y="774"/>
                  </a:lnTo>
                  <a:lnTo>
                    <a:pt x="8" y="777"/>
                  </a:lnTo>
                  <a:lnTo>
                    <a:pt x="4" y="782"/>
                  </a:lnTo>
                  <a:lnTo>
                    <a:pt x="1" y="787"/>
                  </a:lnTo>
                  <a:lnTo>
                    <a:pt x="0" y="794"/>
                  </a:lnTo>
                  <a:lnTo>
                    <a:pt x="0" y="798"/>
                  </a:lnTo>
                  <a:lnTo>
                    <a:pt x="0" y="798"/>
                  </a:lnTo>
                  <a:lnTo>
                    <a:pt x="0" y="803"/>
                  </a:lnTo>
                  <a:lnTo>
                    <a:pt x="1" y="807"/>
                  </a:lnTo>
                  <a:lnTo>
                    <a:pt x="4" y="811"/>
                  </a:lnTo>
                  <a:lnTo>
                    <a:pt x="6" y="815"/>
                  </a:lnTo>
                  <a:lnTo>
                    <a:pt x="10" y="817"/>
                  </a:lnTo>
                  <a:lnTo>
                    <a:pt x="14" y="819"/>
                  </a:lnTo>
                  <a:lnTo>
                    <a:pt x="18" y="820"/>
                  </a:lnTo>
                  <a:lnTo>
                    <a:pt x="23" y="821"/>
                  </a:lnTo>
                  <a:lnTo>
                    <a:pt x="23" y="821"/>
                  </a:lnTo>
                  <a:lnTo>
                    <a:pt x="61" y="823"/>
                  </a:lnTo>
                  <a:lnTo>
                    <a:pt x="80" y="823"/>
                  </a:lnTo>
                  <a:lnTo>
                    <a:pt x="97" y="821"/>
                  </a:lnTo>
                  <a:lnTo>
                    <a:pt x="115" y="819"/>
                  </a:lnTo>
                  <a:lnTo>
                    <a:pt x="132" y="815"/>
                  </a:lnTo>
                  <a:lnTo>
                    <a:pt x="150" y="810"/>
                  </a:lnTo>
                  <a:lnTo>
                    <a:pt x="169" y="802"/>
                  </a:lnTo>
                  <a:lnTo>
                    <a:pt x="169" y="802"/>
                  </a:lnTo>
                  <a:lnTo>
                    <a:pt x="183" y="794"/>
                  </a:lnTo>
                  <a:lnTo>
                    <a:pt x="193" y="786"/>
                  </a:lnTo>
                  <a:lnTo>
                    <a:pt x="201" y="776"/>
                  </a:lnTo>
                  <a:lnTo>
                    <a:pt x="207" y="765"/>
                  </a:lnTo>
                  <a:lnTo>
                    <a:pt x="210" y="755"/>
                  </a:lnTo>
                  <a:lnTo>
                    <a:pt x="213" y="743"/>
                  </a:lnTo>
                  <a:lnTo>
                    <a:pt x="214" y="730"/>
                  </a:lnTo>
                  <a:lnTo>
                    <a:pt x="216" y="717"/>
                  </a:lnTo>
                  <a:lnTo>
                    <a:pt x="216" y="717"/>
                  </a:lnTo>
                  <a:lnTo>
                    <a:pt x="229" y="718"/>
                  </a:lnTo>
                  <a:lnTo>
                    <a:pt x="242" y="719"/>
                  </a:lnTo>
                  <a:lnTo>
                    <a:pt x="256" y="719"/>
                  </a:lnTo>
                  <a:lnTo>
                    <a:pt x="269" y="717"/>
                  </a:lnTo>
                  <a:lnTo>
                    <a:pt x="282" y="714"/>
                  </a:lnTo>
                  <a:lnTo>
                    <a:pt x="294" y="709"/>
                  </a:lnTo>
                  <a:lnTo>
                    <a:pt x="306" y="704"/>
                  </a:lnTo>
                  <a:lnTo>
                    <a:pt x="318" y="696"/>
                  </a:lnTo>
                  <a:lnTo>
                    <a:pt x="318" y="696"/>
                  </a:lnTo>
                  <a:lnTo>
                    <a:pt x="331" y="684"/>
                  </a:lnTo>
                  <a:lnTo>
                    <a:pt x="343" y="672"/>
                  </a:lnTo>
                  <a:lnTo>
                    <a:pt x="349" y="664"/>
                  </a:lnTo>
                  <a:lnTo>
                    <a:pt x="353" y="658"/>
                  </a:lnTo>
                  <a:lnTo>
                    <a:pt x="357" y="650"/>
                  </a:lnTo>
                  <a:lnTo>
                    <a:pt x="361" y="642"/>
                  </a:lnTo>
                  <a:lnTo>
                    <a:pt x="361" y="642"/>
                  </a:lnTo>
                  <a:lnTo>
                    <a:pt x="366" y="616"/>
                  </a:lnTo>
                  <a:lnTo>
                    <a:pt x="369" y="600"/>
                  </a:lnTo>
                  <a:lnTo>
                    <a:pt x="370" y="586"/>
                  </a:lnTo>
                  <a:lnTo>
                    <a:pt x="370" y="586"/>
                  </a:lnTo>
                  <a:lnTo>
                    <a:pt x="380" y="589"/>
                  </a:lnTo>
                  <a:lnTo>
                    <a:pt x="391" y="590"/>
                  </a:lnTo>
                  <a:lnTo>
                    <a:pt x="401" y="590"/>
                  </a:lnTo>
                  <a:lnTo>
                    <a:pt x="412" y="590"/>
                  </a:lnTo>
                  <a:lnTo>
                    <a:pt x="422" y="587"/>
                  </a:lnTo>
                  <a:lnTo>
                    <a:pt x="433" y="585"/>
                  </a:lnTo>
                  <a:lnTo>
                    <a:pt x="443" y="581"/>
                  </a:lnTo>
                  <a:lnTo>
                    <a:pt x="454" y="577"/>
                  </a:lnTo>
                  <a:lnTo>
                    <a:pt x="473" y="566"/>
                  </a:lnTo>
                  <a:lnTo>
                    <a:pt x="492" y="552"/>
                  </a:lnTo>
                  <a:lnTo>
                    <a:pt x="506" y="538"/>
                  </a:lnTo>
                  <a:lnTo>
                    <a:pt x="513" y="530"/>
                  </a:lnTo>
                  <a:lnTo>
                    <a:pt x="518" y="521"/>
                  </a:lnTo>
                  <a:lnTo>
                    <a:pt x="518" y="521"/>
                  </a:lnTo>
                  <a:lnTo>
                    <a:pt x="523" y="509"/>
                  </a:lnTo>
                  <a:lnTo>
                    <a:pt x="527" y="497"/>
                  </a:lnTo>
                  <a:lnTo>
                    <a:pt x="528" y="484"/>
                  </a:lnTo>
                  <a:lnTo>
                    <a:pt x="528" y="471"/>
                  </a:lnTo>
                  <a:lnTo>
                    <a:pt x="528" y="456"/>
                  </a:lnTo>
                  <a:lnTo>
                    <a:pt x="526" y="443"/>
                  </a:lnTo>
                  <a:lnTo>
                    <a:pt x="520" y="420"/>
                  </a:lnTo>
                  <a:lnTo>
                    <a:pt x="520" y="420"/>
                  </a:lnTo>
                  <a:lnTo>
                    <a:pt x="519" y="417"/>
                  </a:lnTo>
                  <a:lnTo>
                    <a:pt x="519" y="417"/>
                  </a:lnTo>
                  <a:lnTo>
                    <a:pt x="532" y="416"/>
                  </a:lnTo>
                  <a:lnTo>
                    <a:pt x="532" y="416"/>
                  </a:lnTo>
                  <a:lnTo>
                    <a:pt x="560" y="412"/>
                  </a:lnTo>
                  <a:lnTo>
                    <a:pt x="574" y="409"/>
                  </a:lnTo>
                  <a:lnTo>
                    <a:pt x="586" y="403"/>
                  </a:lnTo>
                  <a:lnTo>
                    <a:pt x="586" y="403"/>
                  </a:lnTo>
                  <a:lnTo>
                    <a:pt x="598" y="395"/>
                  </a:lnTo>
                  <a:lnTo>
                    <a:pt x="609" y="387"/>
                  </a:lnTo>
                  <a:lnTo>
                    <a:pt x="620" y="378"/>
                  </a:lnTo>
                  <a:lnTo>
                    <a:pt x="629" y="368"/>
                  </a:lnTo>
                  <a:lnTo>
                    <a:pt x="638" y="357"/>
                  </a:lnTo>
                  <a:lnTo>
                    <a:pt x="645" y="345"/>
                  </a:lnTo>
                  <a:lnTo>
                    <a:pt x="651" y="334"/>
                  </a:lnTo>
                  <a:lnTo>
                    <a:pt x="656" y="320"/>
                  </a:lnTo>
                  <a:lnTo>
                    <a:pt x="656" y="320"/>
                  </a:lnTo>
                  <a:lnTo>
                    <a:pt x="658" y="311"/>
                  </a:lnTo>
                  <a:lnTo>
                    <a:pt x="659" y="303"/>
                  </a:lnTo>
                  <a:lnTo>
                    <a:pt x="659" y="296"/>
                  </a:lnTo>
                  <a:lnTo>
                    <a:pt x="658" y="288"/>
                  </a:lnTo>
                  <a:lnTo>
                    <a:pt x="655" y="281"/>
                  </a:lnTo>
                  <a:lnTo>
                    <a:pt x="653" y="275"/>
                  </a:lnTo>
                  <a:lnTo>
                    <a:pt x="646" y="262"/>
                  </a:lnTo>
                  <a:lnTo>
                    <a:pt x="637" y="249"/>
                  </a:lnTo>
                  <a:lnTo>
                    <a:pt x="626" y="237"/>
                  </a:lnTo>
                  <a:lnTo>
                    <a:pt x="616" y="225"/>
                  </a:lnTo>
                  <a:lnTo>
                    <a:pt x="607" y="213"/>
                  </a:lnTo>
                  <a:lnTo>
                    <a:pt x="607" y="21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 sz="2400"/>
            </a:p>
          </p:txBody>
        </p:sp>
        <p:sp>
          <p:nvSpPr>
            <p:cNvPr id="248" name="Freeform 872"/>
            <p:cNvSpPr/>
            <p:nvPr/>
          </p:nvSpPr>
          <p:spPr bwMode="auto">
            <a:xfrm>
              <a:off x="4781551" y="3371851"/>
              <a:ext cx="85725" cy="120650"/>
            </a:xfrm>
            <a:custGeom>
              <a:cxnLst>
                <a:cxn ang="0">
                  <a:pos x="190" y="0"/>
                </a:cxn>
                <a:cxn ang="0">
                  <a:pos x="182" y="1"/>
                </a:cxn>
                <a:cxn ang="0">
                  <a:pos x="172" y="10"/>
                </a:cxn>
                <a:cxn ang="0">
                  <a:pos x="168" y="17"/>
                </a:cxn>
                <a:cxn ang="0">
                  <a:pos x="154" y="68"/>
                </a:cxn>
                <a:cxn ang="0">
                  <a:pos x="133" y="119"/>
                </a:cxn>
                <a:cxn ang="0">
                  <a:pos x="106" y="165"/>
                </a:cxn>
                <a:cxn ang="0">
                  <a:pos x="80" y="196"/>
                </a:cxn>
                <a:cxn ang="0">
                  <a:pos x="71" y="205"/>
                </a:cxn>
                <a:cxn ang="0">
                  <a:pos x="62" y="217"/>
                </a:cxn>
                <a:cxn ang="0">
                  <a:pos x="51" y="227"/>
                </a:cxn>
                <a:cxn ang="0">
                  <a:pos x="45" y="231"/>
                </a:cxn>
                <a:cxn ang="0">
                  <a:pos x="34" y="239"/>
                </a:cxn>
                <a:cxn ang="0">
                  <a:pos x="36" y="243"/>
                </a:cxn>
                <a:cxn ang="0">
                  <a:pos x="40" y="244"/>
                </a:cxn>
                <a:cxn ang="0">
                  <a:pos x="27" y="247"/>
                </a:cxn>
                <a:cxn ang="0">
                  <a:pos x="17" y="256"/>
                </a:cxn>
                <a:cxn ang="0">
                  <a:pos x="14" y="258"/>
                </a:cxn>
                <a:cxn ang="0">
                  <a:pos x="7" y="261"/>
                </a:cxn>
                <a:cxn ang="0">
                  <a:pos x="2" y="272"/>
                </a:cxn>
                <a:cxn ang="0">
                  <a:pos x="3" y="288"/>
                </a:cxn>
                <a:cxn ang="0">
                  <a:pos x="10" y="297"/>
                </a:cxn>
                <a:cxn ang="0">
                  <a:pos x="17" y="301"/>
                </a:cxn>
                <a:cxn ang="0">
                  <a:pos x="23" y="301"/>
                </a:cxn>
                <a:cxn ang="0">
                  <a:pos x="40" y="298"/>
                </a:cxn>
                <a:cxn ang="0">
                  <a:pos x="51" y="286"/>
                </a:cxn>
                <a:cxn ang="0">
                  <a:pos x="63" y="281"/>
                </a:cxn>
                <a:cxn ang="0">
                  <a:pos x="88" y="261"/>
                </a:cxn>
                <a:cxn ang="0">
                  <a:pos x="120" y="226"/>
                </a:cxn>
                <a:cxn ang="0">
                  <a:pos x="134" y="207"/>
                </a:cxn>
                <a:cxn ang="0">
                  <a:pos x="157" y="166"/>
                </a:cxn>
                <a:cxn ang="0">
                  <a:pos x="178" y="125"/>
                </a:cxn>
                <a:cxn ang="0">
                  <a:pos x="195" y="84"/>
                </a:cxn>
                <a:cxn ang="0">
                  <a:pos x="210" y="40"/>
                </a:cxn>
                <a:cxn ang="0">
                  <a:pos x="214" y="35"/>
                </a:cxn>
                <a:cxn ang="0">
                  <a:pos x="216" y="22"/>
                </a:cxn>
                <a:cxn ang="0">
                  <a:pos x="212" y="9"/>
                </a:cxn>
                <a:cxn ang="0">
                  <a:pos x="202" y="1"/>
                </a:cxn>
                <a:cxn ang="0">
                  <a:pos x="194" y="0"/>
                </a:cxn>
              </a:cxnLst>
              <a:rect b="b" l="0" r="r" t="0"/>
              <a:pathLst>
                <a:path h="301" w="216">
                  <a:moveTo>
                    <a:pt x="194" y="0"/>
                  </a:moveTo>
                  <a:lnTo>
                    <a:pt x="190" y="0"/>
                  </a:lnTo>
                  <a:lnTo>
                    <a:pt x="190" y="0"/>
                  </a:lnTo>
                  <a:lnTo>
                    <a:pt x="182" y="1"/>
                  </a:lnTo>
                  <a:lnTo>
                    <a:pt x="176" y="5"/>
                  </a:lnTo>
                  <a:lnTo>
                    <a:pt x="172" y="10"/>
                  </a:lnTo>
                  <a:lnTo>
                    <a:pt x="168" y="17"/>
                  </a:lnTo>
                  <a:lnTo>
                    <a:pt x="168" y="17"/>
                  </a:lnTo>
                  <a:lnTo>
                    <a:pt x="161" y="43"/>
                  </a:lnTo>
                  <a:lnTo>
                    <a:pt x="154" y="68"/>
                  </a:lnTo>
                  <a:lnTo>
                    <a:pt x="144" y="94"/>
                  </a:lnTo>
                  <a:lnTo>
                    <a:pt x="133" y="119"/>
                  </a:lnTo>
                  <a:lnTo>
                    <a:pt x="121" y="142"/>
                  </a:lnTo>
                  <a:lnTo>
                    <a:pt x="106" y="165"/>
                  </a:lnTo>
                  <a:lnTo>
                    <a:pt x="89" y="186"/>
                  </a:lnTo>
                  <a:lnTo>
                    <a:pt x="80" y="196"/>
                  </a:lnTo>
                  <a:lnTo>
                    <a:pt x="71" y="205"/>
                  </a:lnTo>
                  <a:lnTo>
                    <a:pt x="71" y="205"/>
                  </a:lnTo>
                  <a:lnTo>
                    <a:pt x="66" y="210"/>
                  </a:lnTo>
                  <a:lnTo>
                    <a:pt x="62" y="217"/>
                  </a:lnTo>
                  <a:lnTo>
                    <a:pt x="58" y="224"/>
                  </a:lnTo>
                  <a:lnTo>
                    <a:pt x="51" y="227"/>
                  </a:lnTo>
                  <a:lnTo>
                    <a:pt x="51" y="227"/>
                  </a:lnTo>
                  <a:lnTo>
                    <a:pt x="45" y="231"/>
                  </a:lnTo>
                  <a:lnTo>
                    <a:pt x="37" y="237"/>
                  </a:lnTo>
                  <a:lnTo>
                    <a:pt x="34" y="239"/>
                  </a:lnTo>
                  <a:lnTo>
                    <a:pt x="33" y="242"/>
                  </a:lnTo>
                  <a:lnTo>
                    <a:pt x="36" y="243"/>
                  </a:lnTo>
                  <a:lnTo>
                    <a:pt x="40" y="244"/>
                  </a:lnTo>
                  <a:lnTo>
                    <a:pt x="40" y="244"/>
                  </a:lnTo>
                  <a:lnTo>
                    <a:pt x="33" y="244"/>
                  </a:lnTo>
                  <a:lnTo>
                    <a:pt x="27" y="247"/>
                  </a:lnTo>
                  <a:lnTo>
                    <a:pt x="21" y="251"/>
                  </a:lnTo>
                  <a:lnTo>
                    <a:pt x="17" y="256"/>
                  </a:lnTo>
                  <a:lnTo>
                    <a:pt x="17" y="256"/>
                  </a:lnTo>
                  <a:lnTo>
                    <a:pt x="14" y="258"/>
                  </a:lnTo>
                  <a:lnTo>
                    <a:pt x="10" y="259"/>
                  </a:lnTo>
                  <a:lnTo>
                    <a:pt x="7" y="261"/>
                  </a:lnTo>
                  <a:lnTo>
                    <a:pt x="4" y="265"/>
                  </a:lnTo>
                  <a:lnTo>
                    <a:pt x="2" y="272"/>
                  </a:lnTo>
                  <a:lnTo>
                    <a:pt x="0" y="280"/>
                  </a:lnTo>
                  <a:lnTo>
                    <a:pt x="3" y="288"/>
                  </a:lnTo>
                  <a:lnTo>
                    <a:pt x="7" y="294"/>
                  </a:lnTo>
                  <a:lnTo>
                    <a:pt x="10" y="297"/>
                  </a:lnTo>
                  <a:lnTo>
                    <a:pt x="14" y="299"/>
                  </a:lnTo>
                  <a:lnTo>
                    <a:pt x="17" y="301"/>
                  </a:lnTo>
                  <a:lnTo>
                    <a:pt x="23" y="301"/>
                  </a:lnTo>
                  <a:lnTo>
                    <a:pt x="23" y="301"/>
                  </a:lnTo>
                  <a:lnTo>
                    <a:pt x="33" y="301"/>
                  </a:lnTo>
                  <a:lnTo>
                    <a:pt x="40" y="298"/>
                  </a:lnTo>
                  <a:lnTo>
                    <a:pt x="46" y="293"/>
                  </a:lnTo>
                  <a:lnTo>
                    <a:pt x="51" y="286"/>
                  </a:lnTo>
                  <a:lnTo>
                    <a:pt x="51" y="286"/>
                  </a:lnTo>
                  <a:lnTo>
                    <a:pt x="63" y="281"/>
                  </a:lnTo>
                  <a:lnTo>
                    <a:pt x="76" y="272"/>
                  </a:lnTo>
                  <a:lnTo>
                    <a:pt x="88" y="261"/>
                  </a:lnTo>
                  <a:lnTo>
                    <a:pt x="99" y="250"/>
                  </a:lnTo>
                  <a:lnTo>
                    <a:pt x="120" y="226"/>
                  </a:lnTo>
                  <a:lnTo>
                    <a:pt x="134" y="207"/>
                  </a:lnTo>
                  <a:lnTo>
                    <a:pt x="134" y="207"/>
                  </a:lnTo>
                  <a:lnTo>
                    <a:pt x="147" y="187"/>
                  </a:lnTo>
                  <a:lnTo>
                    <a:pt x="157" y="166"/>
                  </a:lnTo>
                  <a:lnTo>
                    <a:pt x="169" y="146"/>
                  </a:lnTo>
                  <a:lnTo>
                    <a:pt x="178" y="125"/>
                  </a:lnTo>
                  <a:lnTo>
                    <a:pt x="188" y="106"/>
                  </a:lnTo>
                  <a:lnTo>
                    <a:pt x="195" y="84"/>
                  </a:lnTo>
                  <a:lnTo>
                    <a:pt x="203" y="63"/>
                  </a:lnTo>
                  <a:lnTo>
                    <a:pt x="210" y="40"/>
                  </a:lnTo>
                  <a:lnTo>
                    <a:pt x="210" y="40"/>
                  </a:lnTo>
                  <a:lnTo>
                    <a:pt x="214" y="35"/>
                  </a:lnTo>
                  <a:lnTo>
                    <a:pt x="215" y="29"/>
                  </a:lnTo>
                  <a:lnTo>
                    <a:pt x="216" y="22"/>
                  </a:lnTo>
                  <a:lnTo>
                    <a:pt x="215" y="16"/>
                  </a:lnTo>
                  <a:lnTo>
                    <a:pt x="212" y="9"/>
                  </a:lnTo>
                  <a:lnTo>
                    <a:pt x="207" y="5"/>
                  </a:lnTo>
                  <a:lnTo>
                    <a:pt x="202" y="1"/>
                  </a:lnTo>
                  <a:lnTo>
                    <a:pt x="194" y="0"/>
                  </a:lnTo>
                  <a:lnTo>
                    <a:pt x="194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 sz="2400"/>
            </a:p>
          </p:txBody>
        </p:sp>
      </p:grpSp>
      <p:sp>
        <p:nvSpPr>
          <p:cNvPr id="249" name="矩形 248"/>
          <p:cNvSpPr/>
          <p:nvPr/>
        </p:nvSpPr>
        <p:spPr>
          <a:xfrm>
            <a:off x="3782554" y="4008052"/>
            <a:ext cx="2722880" cy="7010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lang="zh-CN" smtClean="0" sz="4000">
                <a:latin charset="-122" pitchFamily="50" typeface="造字工房丁丁（非商用）常规体"/>
                <a:ea charset="-122" pitchFamily="50" typeface="造字工房丁丁（非商用）常规体"/>
                <a:cs charset="-34" panose="02020603050405020304" pitchFamily="18" typeface="Angsana New"/>
              </a:rPr>
              <a:t>合作伙伴二</a:t>
            </a:r>
          </a:p>
        </p:txBody>
      </p:sp>
    </p:spTree>
    <p:extLst>
      <p:ext uri="{BB962C8B-B14F-4D97-AF65-F5344CB8AC3E}">
        <p14:creationId val="3668494652"/>
      </p:ext>
    </p:extLst>
  </p:cSld>
  <p:clrMapOvr>
    <a:masterClrMapping/>
  </p:clrMapOvr>
  <mc:AlternateContent>
    <mc:Choice Requires="p15">
      <p:transition p14:dur="1250" spd="slow">
        <p15:prstTrans prst="pageCurlDouble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1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1250" id="13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4" nodeType="clickPar">
                      <p:stCondLst>
                        <p:cond delay="indefinite"/>
                        <p:cond delay="0" evt="onBegin">
                          <p:tn val="13"/>
                        </p:cond>
                      </p:stCondLst>
                      <p:childTnLst>
                        <p:par>
                          <p:cTn fill="hold" id="15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6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8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9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22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1250" id="24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5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grpId="0" id="26" nodeType="afterEffect" presetClass="entr" presetID="53" presetSubtype="0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28"/>
                                        <p:tgtEl>
                                          <p:spTgt spid="2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9"/>
                                        <p:tgtEl>
                                          <p:spTgt spid="2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3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1" nodeType="clickPar">
                      <p:stCondLst>
                        <p:cond delay="indefinite"/>
                        <p:cond delay="0" evt="onBegin">
                          <p:tn val="30"/>
                        </p:cond>
                      </p:stCondLst>
                      <p:childTnLst>
                        <p:par>
                          <p:cTn fill="hold" id="32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33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5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6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7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8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39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1250" id="41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2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grpId="0" id="43" nodeType="afterEffect" presetClass="entr" presetID="53" presetSubtype="0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45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6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47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6"/>
      <p:bldP grpId="0" spid="298"/>
      <p:bldP grpId="0" spid="163"/>
      <p:bldP grpId="0" spid="166"/>
      <p:bldP grpId="0" spid="249"/>
    </p:bldLst>
  </p:timing>
</p:sld>
</file>

<file path=ppt/slides/slide2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t="7653"/>
          <a:stretch>
            <a:fillRect/>
          </a:stretch>
        </p:blipFill>
        <p:spPr>
          <a:xfrm>
            <a:off x="37741" y="-38100"/>
            <a:ext cx="12154259" cy="6896099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8268276" y="3038005"/>
            <a:ext cx="4246880" cy="13106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lang="zh-CN" smtClean="0" sz="8000">
                <a:latin charset="-122" pitchFamily="50" typeface="造字工房丁丁（非商用）常规体"/>
                <a:ea charset="-122" pitchFamily="50" typeface="造字工房丁丁（非商用）常规体"/>
                <a:cs charset="-34" panose="02020603050405020304" pitchFamily="18" typeface="Angsana New"/>
              </a:rPr>
              <a:t>合作伙伴</a:t>
            </a:r>
          </a:p>
        </p:txBody>
      </p:sp>
      <p:sp>
        <p:nvSpPr>
          <p:cNvPr id="298" name="Rectangle 1"/>
          <p:cNvSpPr>
            <a:spLocks noChangeArrowheads="1"/>
          </p:cNvSpPr>
          <p:nvPr/>
        </p:nvSpPr>
        <p:spPr bwMode="auto">
          <a:xfrm>
            <a:off x="6596567" y="5060179"/>
            <a:ext cx="2023266" cy="116076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 anchorCtr="0" bIns="63480" compatLnSpc="1" lIns="0" numCol="1" rIns="0" tIns="0" vert="horz" wrap="square">
            <a:prstTxWarp prst="textNoShape">
              <a:avLst/>
            </a:prstTxWarp>
            <a:spAutoFit/>
          </a:bodyPr>
          <a:lstStyle/>
          <a:p>
            <a:pPr>
              <a:lnSpc>
                <a:spcPct val="200000"/>
              </a:lnSpc>
            </a:pPr>
            <a:r>
              <a:rPr altLang="en-US" lang="zh-CN" smtClean="0" sz="1200">
                <a:latin charset="-122" panose="020b0503020204020204" pitchFamily="34" typeface="微软雅黑"/>
                <a:ea charset="-122" panose="020b0503020204020204" pitchFamily="34" typeface="微软雅黑"/>
              </a:rPr>
              <a:t>我们的服务标准是全国第一，解决客户的任何问题，一对一贴心的服务。</a:t>
            </a:r>
          </a:p>
        </p:txBody>
      </p:sp>
      <p:sp>
        <p:nvSpPr>
          <p:cNvPr id="163" name="矩形 162"/>
          <p:cNvSpPr/>
          <p:nvPr/>
        </p:nvSpPr>
        <p:spPr>
          <a:xfrm>
            <a:off x="6603926" y="4361443"/>
            <a:ext cx="2722880" cy="7010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lang="zh-CN" smtClean="0" sz="4000">
                <a:latin charset="-122" pitchFamily="50" typeface="造字工房丁丁（非商用）常规体"/>
                <a:ea charset="-122" pitchFamily="50" typeface="造字工房丁丁（非商用）常规体"/>
                <a:cs charset="-34" panose="02020603050405020304" pitchFamily="18" typeface="Angsana New"/>
              </a:rPr>
              <a:t>合作伙伴三</a:t>
            </a:r>
          </a:p>
        </p:txBody>
      </p:sp>
      <p:sp>
        <p:nvSpPr>
          <p:cNvPr id="166" name="Rectangle 1"/>
          <p:cNvSpPr>
            <a:spLocks noChangeArrowheads="1"/>
          </p:cNvSpPr>
          <p:nvPr/>
        </p:nvSpPr>
        <p:spPr bwMode="auto">
          <a:xfrm>
            <a:off x="9547346" y="5098909"/>
            <a:ext cx="2023266" cy="116076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 anchorCtr="0" bIns="63480" compatLnSpc="1" lIns="0" numCol="1" rIns="0" tIns="0" vert="horz" wrap="square">
            <a:prstTxWarp prst="textNoShape">
              <a:avLst/>
            </a:prstTxWarp>
            <a:spAutoFit/>
          </a:bodyPr>
          <a:lstStyle/>
          <a:p>
            <a:pPr>
              <a:lnSpc>
                <a:spcPct val="200000"/>
              </a:lnSpc>
            </a:pPr>
            <a:r>
              <a:rPr altLang="en-US" lang="zh-CN" smtClean="0" sz="1200">
                <a:latin charset="-122" panose="020b0503020204020204" pitchFamily="34" typeface="微软雅黑"/>
                <a:ea charset="-122" panose="020b0503020204020204" pitchFamily="34" typeface="微软雅黑"/>
              </a:rPr>
              <a:t>我们的服务标准是全国第一，解决客户的任何问题，一对一贴心的服务。</a:t>
            </a:r>
          </a:p>
        </p:txBody>
      </p:sp>
      <p:sp>
        <p:nvSpPr>
          <p:cNvPr id="249" name="矩形 248"/>
          <p:cNvSpPr/>
          <p:nvPr/>
        </p:nvSpPr>
        <p:spPr>
          <a:xfrm>
            <a:off x="9554703" y="4400174"/>
            <a:ext cx="2722880" cy="7010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lang="zh-CN" smtClean="0" sz="4000">
                <a:latin charset="-122" pitchFamily="50" typeface="造字工房丁丁（非商用）常规体"/>
                <a:ea charset="-122" pitchFamily="50" typeface="造字工房丁丁（非商用）常规体"/>
                <a:cs charset="-34" panose="02020603050405020304" pitchFamily="18" typeface="Angsana New"/>
              </a:rPr>
              <a:t>合作伙伴四</a:t>
            </a:r>
          </a:p>
        </p:txBody>
      </p:sp>
    </p:spTree>
    <p:extLst>
      <p:ext uri="{BB962C8B-B14F-4D97-AF65-F5344CB8AC3E}">
        <p14:creationId val="1018127965"/>
      </p:ext>
    </p:extLst>
  </p:cSld>
  <p:clrMapOvr>
    <a:masterClrMapping/>
  </p:clrMapOvr>
  <mc:AlternateContent>
    <mc:Choice Requires="p15">
      <p:transition p14:dur="1250" spd="slow">
        <p15:prstTrans prst="pageCurlDouble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250" fill="hold" id="7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250" fill="hold" id="8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250" id="9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fill="hold" grpId="0" id="11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1250" id="13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15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1250" id="17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fill="hold" grpId="0" id="19" nodeType="afterEffect" presetClass="entr" presetID="53" presetSubtype="0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21"/>
                                        <p:tgtEl>
                                          <p:spTgt spid="2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2"/>
                                        <p:tgtEl>
                                          <p:spTgt spid="2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23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4750"/>
                            </p:stCondLst>
                            <p:childTnLst>
                              <p:par>
                                <p:cTn fill="hold" grpId="0" id="25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1250" id="27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fill="hold" grpId="0" id="29" nodeType="afterEffect" presetClass="entr" presetID="53" presetSubtype="0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31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2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33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6"/>
      <p:bldP grpId="0" spid="298"/>
      <p:bldP grpId="0" spid="163"/>
      <p:bldP grpId="0" spid="166"/>
      <p:bldP grpId="0" spid="249"/>
    </p:bldLst>
  </p:timing>
</p:sld>
</file>

<file path=ppt/slides/slide2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194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4454961" y="1913943"/>
            <a:ext cx="6278880" cy="13106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lang="zh-CN" smtClean="0" sz="8000">
                <a:latin charset="-122" pitchFamily="50" typeface="造字工房丁丁（非商用）常规体"/>
                <a:ea charset="-122" pitchFamily="50" typeface="造字工房丁丁（非商用）常规体"/>
                <a:cs charset="-34" panose="02020603050405020304" pitchFamily="18" typeface="Angsana New"/>
              </a:rPr>
              <a:t>五、市场布局</a:t>
            </a:r>
          </a:p>
        </p:txBody>
      </p:sp>
    </p:spTree>
    <p:extLst>
      <p:ext uri="{BB962C8B-B14F-4D97-AF65-F5344CB8AC3E}">
        <p14:creationId val="4006183631"/>
      </p:ext>
    </p:extLst>
  </p:cSld>
  <p:clrMapOvr>
    <a:masterClrMapping/>
  </p:clrMapOvr>
  <mc:AlternateContent>
    <mc:Choice Requires="p15">
      <p:transition p14:dur="2000" spd="slow">
        <p15:prstTrans prst="fracture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1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1250" id="13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"/>
    </p:bldLst>
  </p:timing>
</p:sld>
</file>

<file path=ppt/slides/slide2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-11788" y="7793"/>
            <a:ext cx="12203788" cy="6846272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781627" y="426438"/>
            <a:ext cx="4246880" cy="13106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lang="zh-CN" smtClean="0" sz="8000">
                <a:latin charset="-122" pitchFamily="50" typeface="造字工房丁丁（非商用）常规体"/>
                <a:ea charset="-122" pitchFamily="50" typeface="造字工房丁丁（非商用）常规体"/>
                <a:cs charset="-34" panose="02020603050405020304" pitchFamily="18" typeface="Angsana New"/>
              </a:rPr>
              <a:t>国内市场</a:t>
            </a:r>
          </a:p>
        </p:txBody>
      </p:sp>
      <p:sp>
        <p:nvSpPr>
          <p:cNvPr id="166" name="Rectangle 1"/>
          <p:cNvSpPr>
            <a:spLocks noChangeArrowheads="1"/>
          </p:cNvSpPr>
          <p:nvPr/>
        </p:nvSpPr>
        <p:spPr bwMode="auto">
          <a:xfrm>
            <a:off x="6023754" y="1791171"/>
            <a:ext cx="2356856" cy="88644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 anchorCtr="0" bIns="63480" compatLnSpc="1" lIns="0" numCol="1" rIns="0" tIns="0" vert="horz" wrap="square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mtClean="0" sz="1200">
                <a:latin charset="-122" panose="020b0503020204020204" pitchFamily="34" typeface="微软雅黑"/>
                <a:ea charset="-122" panose="020b0503020204020204" pitchFamily="34" typeface="微软雅黑"/>
              </a:rPr>
              <a:t>我们的服务标准是全国第一，解决客户的任何问题，一对一贴心的服务。</a:t>
            </a:r>
          </a:p>
        </p:txBody>
      </p:sp>
      <p:sp>
        <p:nvSpPr>
          <p:cNvPr id="249" name="矩形 248"/>
          <p:cNvSpPr/>
          <p:nvPr/>
        </p:nvSpPr>
        <p:spPr>
          <a:xfrm>
            <a:off x="6004704" y="1271528"/>
            <a:ext cx="2214880" cy="7010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lang="zh-CN" smtClean="0" sz="4000">
                <a:latin charset="-122" pitchFamily="50" typeface="造字工房丁丁（非商用）常规体"/>
                <a:ea charset="-122" pitchFamily="50" typeface="造字工房丁丁（非商用）常规体"/>
                <a:cs charset="-34" panose="02020603050405020304" pitchFamily="18" typeface="Angsana New"/>
              </a:rPr>
              <a:t>全国布局</a:t>
            </a:r>
          </a:p>
        </p:txBody>
      </p:sp>
      <p:grpSp>
        <p:nvGrpSpPr>
          <p:cNvPr id="10" name="组合 9"/>
          <p:cNvGrpSpPr/>
          <p:nvPr/>
        </p:nvGrpSpPr>
        <p:grpSpPr>
          <a:xfrm>
            <a:off x="6226771" y="2329144"/>
            <a:ext cx="4898429" cy="3947782"/>
            <a:chOff x="1032927" y="1739318"/>
            <a:chExt cx="4975988" cy="4095425"/>
          </a:xfrm>
        </p:grpSpPr>
        <p:sp>
          <p:nvSpPr>
            <p:cNvPr id="11" name="Freeform 5"/>
            <p:cNvSpPr/>
            <p:nvPr/>
          </p:nvSpPr>
          <p:spPr bwMode="auto">
            <a:xfrm>
              <a:off x="3120780" y="1789467"/>
              <a:ext cx="2177815" cy="1851763"/>
            </a:xfrm>
            <a:custGeom>
              <a:gdLst>
                <a:gd fmla="*/ 2147483646 w 1883" name="T0"/>
                <a:gd fmla="*/ 2147483646 h 1607" name="T1"/>
                <a:gd fmla="*/ 2147483646 w 1883" name="T2"/>
                <a:gd fmla="*/ 2147483646 h 1607" name="T3"/>
                <a:gd fmla="*/ 2147483646 w 1883" name="T4"/>
                <a:gd fmla="*/ 2147483646 h 1607" name="T5"/>
                <a:gd fmla="*/ 2147483646 w 1883" name="T6"/>
                <a:gd fmla="*/ 2147483646 h 1607" name="T7"/>
                <a:gd fmla="*/ 2147483646 w 1883" name="T8"/>
                <a:gd fmla="*/ 2147483646 h 1607" name="T9"/>
                <a:gd fmla="*/ 2147483646 w 1883" name="T10"/>
                <a:gd fmla="*/ 2147483646 h 1607" name="T11"/>
                <a:gd fmla="*/ 2147483646 w 1883" name="T12"/>
                <a:gd fmla="*/ 2147483646 h 1607" name="T13"/>
                <a:gd fmla="*/ 2147483646 w 1883" name="T14"/>
                <a:gd fmla="*/ 2147483646 h 1607" name="T15"/>
                <a:gd fmla="*/ 2147483646 w 1883" name="T16"/>
                <a:gd fmla="*/ 2147483646 h 1607" name="T17"/>
                <a:gd fmla="*/ 2147483646 w 1883" name="T18"/>
                <a:gd fmla="*/ 2147483646 h 1607" name="T19"/>
                <a:gd fmla="*/ 2147483646 w 1883" name="T20"/>
                <a:gd fmla="*/ 2147483646 h 1607" name="T21"/>
                <a:gd fmla="*/ 2147483646 w 1883" name="T22"/>
                <a:gd fmla="*/ 2147483646 h 1607" name="T23"/>
                <a:gd fmla="*/ 2147483646 w 1883" name="T24"/>
                <a:gd fmla="*/ 2147483646 h 1607" name="T25"/>
                <a:gd fmla="*/ 2147483646 w 1883" name="T26"/>
                <a:gd fmla="*/ 2147483646 h 1607" name="T27"/>
                <a:gd fmla="*/ 2147483646 w 1883" name="T28"/>
                <a:gd fmla="*/ 2147483646 h 1607" name="T29"/>
                <a:gd fmla="*/ 2147483646 w 1883" name="T30"/>
                <a:gd fmla="*/ 2147483646 h 1607" name="T31"/>
                <a:gd fmla="*/ 2147483646 w 1883" name="T32"/>
                <a:gd fmla="*/ 2147483646 h 1607" name="T33"/>
                <a:gd fmla="*/ 2147483646 w 1883" name="T34"/>
                <a:gd fmla="*/ 2147483646 h 1607" name="T35"/>
                <a:gd fmla="*/ 2147483646 w 1883" name="T36"/>
                <a:gd fmla="*/ 2147483646 h 1607" name="T37"/>
                <a:gd fmla="*/ 2147483646 w 1883" name="T38"/>
                <a:gd fmla="*/ 2147483646 h 1607" name="T39"/>
                <a:gd fmla="*/ 2147483646 w 1883" name="T40"/>
                <a:gd fmla="*/ 2147483646 h 1607" name="T41"/>
                <a:gd fmla="*/ 2147483646 w 1883" name="T42"/>
                <a:gd fmla="*/ 2147483646 h 1607" name="T43"/>
                <a:gd fmla="*/ 2147483646 w 1883" name="T44"/>
                <a:gd fmla="*/ 2147483646 h 1607" name="T45"/>
                <a:gd fmla="*/ 2147483646 w 1883" name="T46"/>
                <a:gd fmla="*/ 2147483646 h 1607" name="T47"/>
                <a:gd fmla="*/ 2147483646 w 1883" name="T48"/>
                <a:gd fmla="*/ 2147483646 h 1607" name="T49"/>
                <a:gd fmla="*/ 2147483646 w 1883" name="T50"/>
                <a:gd fmla="*/ 2147483646 h 1607" name="T51"/>
                <a:gd fmla="*/ 2147483646 w 1883" name="T52"/>
                <a:gd fmla="*/ 2147483646 h 1607" name="T53"/>
                <a:gd fmla="*/ 2147483646 w 1883" name="T54"/>
                <a:gd fmla="*/ 2147483646 h 1607" name="T55"/>
                <a:gd fmla="*/ 2147483646 w 1883" name="T56"/>
                <a:gd fmla="*/ 2147483646 h 1607" name="T57"/>
                <a:gd fmla="*/ 2147483646 w 1883" name="T58"/>
                <a:gd fmla="*/ 2147483646 h 1607" name="T59"/>
                <a:gd fmla="*/ 2147483646 w 1883" name="T60"/>
                <a:gd fmla="*/ 2147483646 h 1607" name="T61"/>
                <a:gd fmla="*/ 2147483646 w 1883" name="T62"/>
                <a:gd fmla="*/ 2147483646 h 1607" name="T63"/>
                <a:gd fmla="*/ 2147483646 w 1883" name="T64"/>
                <a:gd fmla="*/ 2147483646 h 1607" name="T65"/>
                <a:gd fmla="*/ 2147483646 w 1883" name="T66"/>
                <a:gd fmla="*/ 2147483646 h 1607" name="T67"/>
                <a:gd fmla="*/ 2147483646 w 1883" name="T68"/>
                <a:gd fmla="*/ 2147483646 h 1607" name="T69"/>
                <a:gd fmla="*/ 2147483646 w 1883" name="T70"/>
                <a:gd fmla="*/ 2147483646 h 1607" name="T71"/>
                <a:gd fmla="*/ 2147483646 w 1883" name="T72"/>
                <a:gd fmla="*/ 2147483646 h 1607" name="T73"/>
                <a:gd fmla="*/ 2147483646 w 1883" name="T74"/>
                <a:gd fmla="*/ 2147483646 h 1607" name="T75"/>
                <a:gd fmla="*/ 2147483646 w 1883" name="T76"/>
                <a:gd fmla="*/ 2147483646 h 1607" name="T77"/>
                <a:gd fmla="*/ 2147483646 w 1883" name="T78"/>
                <a:gd fmla="*/ 2147483646 h 1607" name="T79"/>
                <a:gd fmla="*/ 2147483646 w 1883" name="T80"/>
                <a:gd fmla="*/ 2147483646 h 1607" name="T81"/>
                <a:gd fmla="*/ 2147483646 w 1883" name="T82"/>
                <a:gd fmla="*/ 2147483646 h 1607" name="T83"/>
                <a:gd fmla="*/ 2147483646 w 1883" name="T84"/>
                <a:gd fmla="*/ 2147483646 h 1607" name="T85"/>
                <a:gd fmla="*/ 2147483646 w 1883" name="T86"/>
                <a:gd fmla="*/ 2147483646 h 1607" name="T87"/>
                <a:gd fmla="*/ 2147483646 w 1883" name="T88"/>
                <a:gd fmla="*/ 2147483646 h 1607" name="T89"/>
                <a:gd fmla="*/ 2147483646 w 1883" name="T90"/>
                <a:gd fmla="*/ 2147483646 h 1607" name="T91"/>
                <a:gd fmla="*/ 2147483646 w 1883" name="T92"/>
                <a:gd fmla="*/ 2147483646 h 1607" name="T93"/>
                <a:gd fmla="*/ 2147483646 w 1883" name="T94"/>
                <a:gd fmla="*/ 2147483646 h 1607" name="T95"/>
                <a:gd fmla="*/ 2147483646 w 1883" name="T96"/>
                <a:gd fmla="*/ 2147483646 h 1607" name="T97"/>
                <a:gd fmla="*/ 2147483646 w 1883" name="T98"/>
                <a:gd fmla="*/ 2147483646 h 1607" name="T99"/>
                <a:gd fmla="*/ 2147483646 w 1883" name="T100"/>
                <a:gd fmla="*/ 2147483646 h 1607" name="T101"/>
                <a:gd fmla="*/ 2147483646 w 1883" name="T102"/>
                <a:gd fmla="*/ 2147483646 h 1607" name="T103"/>
                <a:gd fmla="*/ 2147483646 w 1883" name="T104"/>
                <a:gd fmla="*/ 2147483646 h 1607" name="T105"/>
                <a:gd fmla="*/ 2147483646 w 1883" name="T106"/>
                <a:gd fmla="*/ 2147483646 h 1607" name="T107"/>
                <a:gd fmla="*/ 2147483646 w 1883" name="T108"/>
                <a:gd fmla="*/ 2147483646 h 1607" name="T109"/>
                <a:gd fmla="*/ 2147483646 w 1883" name="T110"/>
                <a:gd fmla="*/ 2147483646 h 1607" name="T111"/>
                <a:gd fmla="*/ 2147483646 w 1883" name="T112"/>
                <a:gd fmla="*/ 2147483646 h 1607" name="T113"/>
                <a:gd fmla="*/ 2147483646 w 1883" name="T114"/>
                <a:gd fmla="*/ 2147483646 h 1607" name="T115"/>
                <a:gd fmla="*/ 2147483646 w 1883" name="T116"/>
                <a:gd fmla="*/ 2147483646 h 1607" name="T117"/>
                <a:gd fmla="*/ 2147483646 w 1883" name="T118"/>
                <a:gd fmla="*/ 2147483646 h 1607" name="T119"/>
                <a:gd fmla="*/ 2147483646 w 1883" name="T120"/>
                <a:gd fmla="*/ 2147483646 h 1607" name="T121"/>
                <a:gd fmla="*/ 2147483646 w 1883" name="T122"/>
                <a:gd fmla="*/ 2147483646 h 1607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60000 65536" name="T162"/>
                <a:gd fmla="*/ 0 60000 65536" name="T163"/>
                <a:gd fmla="*/ 0 60000 65536" name="T164"/>
                <a:gd fmla="*/ 0 60000 65536" name="T165"/>
                <a:gd fmla="*/ 0 60000 65536" name="T166"/>
                <a:gd fmla="*/ 0 60000 65536" name="T167"/>
                <a:gd fmla="*/ 0 60000 65536" name="T168"/>
                <a:gd fmla="*/ 0 60000 65536" name="T169"/>
                <a:gd fmla="*/ 0 60000 65536" name="T170"/>
                <a:gd fmla="*/ 0 60000 65536" name="T171"/>
                <a:gd fmla="*/ 0 60000 65536" name="T172"/>
                <a:gd fmla="*/ 0 60000 65536" name="T173"/>
                <a:gd fmla="*/ 0 60000 65536" name="T174"/>
                <a:gd fmla="*/ 0 60000 65536" name="T175"/>
                <a:gd fmla="*/ 0 60000 65536" name="T176"/>
                <a:gd fmla="*/ 0 60000 65536" name="T177"/>
                <a:gd fmla="*/ 0 60000 65536" name="T178"/>
                <a:gd fmla="*/ 0 60000 65536" name="T179"/>
                <a:gd fmla="*/ 0 60000 65536" name="T180"/>
                <a:gd fmla="*/ 0 60000 65536" name="T181"/>
                <a:gd fmla="*/ 0 60000 65536" name="T182"/>
                <a:gd fmla="*/ 0 60000 65536" name="T183"/>
                <a:gd fmla="*/ 0 60000 65536" name="T184"/>
                <a:gd fmla="*/ 0 60000 65536" name="T185"/>
                <a:gd fmla="*/ 0 w 1883" name="T186"/>
                <a:gd fmla="*/ 0 h 1607" name="T187"/>
                <a:gd fmla="*/ 1883 w 1883" name="T188"/>
                <a:gd fmla="*/ 1607 h 1607" name="T189"/>
              </a:gdLst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b="T189" l="T186" r="T188" t="T187"/>
              <a:pathLst>
                <a:path h="1607" w="1883">
                  <a:moveTo>
                    <a:pt x="1845" y="171"/>
                  </a:moveTo>
                  <a:cubicBezTo>
                    <a:pt x="1838" y="147"/>
                    <a:pt x="1838" y="147"/>
                    <a:pt x="1838" y="147"/>
                  </a:cubicBezTo>
                  <a:cubicBezTo>
                    <a:pt x="1819" y="115"/>
                    <a:pt x="1819" y="115"/>
                    <a:pt x="1819" y="115"/>
                  </a:cubicBezTo>
                  <a:cubicBezTo>
                    <a:pt x="1803" y="106"/>
                    <a:pt x="1803" y="106"/>
                    <a:pt x="1803" y="106"/>
                  </a:cubicBezTo>
                  <a:cubicBezTo>
                    <a:pt x="1787" y="115"/>
                    <a:pt x="1787" y="115"/>
                    <a:pt x="1787" y="115"/>
                  </a:cubicBezTo>
                  <a:cubicBezTo>
                    <a:pt x="1778" y="134"/>
                    <a:pt x="1778" y="134"/>
                    <a:pt x="1778" y="134"/>
                  </a:cubicBezTo>
                  <a:cubicBezTo>
                    <a:pt x="1777" y="136"/>
                    <a:pt x="1777" y="136"/>
                    <a:pt x="1777" y="136"/>
                  </a:cubicBezTo>
                  <a:cubicBezTo>
                    <a:pt x="1775" y="136"/>
                    <a:pt x="1775" y="136"/>
                    <a:pt x="1775" y="136"/>
                  </a:cubicBezTo>
                  <a:cubicBezTo>
                    <a:pt x="1774" y="136"/>
                    <a:pt x="1774" y="136"/>
                    <a:pt x="1774" y="136"/>
                  </a:cubicBezTo>
                  <a:cubicBezTo>
                    <a:pt x="1744" y="141"/>
                    <a:pt x="1744" y="141"/>
                    <a:pt x="1744" y="141"/>
                  </a:cubicBezTo>
                  <a:cubicBezTo>
                    <a:pt x="1741" y="143"/>
                    <a:pt x="1738" y="144"/>
                    <a:pt x="1736" y="147"/>
                  </a:cubicBezTo>
                  <a:cubicBezTo>
                    <a:pt x="1729" y="155"/>
                    <a:pt x="1729" y="155"/>
                    <a:pt x="1729" y="155"/>
                  </a:cubicBezTo>
                  <a:cubicBezTo>
                    <a:pt x="1714" y="167"/>
                    <a:pt x="1714" y="167"/>
                    <a:pt x="1714" y="167"/>
                  </a:cubicBezTo>
                  <a:cubicBezTo>
                    <a:pt x="1709" y="170"/>
                    <a:pt x="1709" y="170"/>
                    <a:pt x="1709" y="170"/>
                  </a:cubicBezTo>
                  <a:cubicBezTo>
                    <a:pt x="1696" y="172"/>
                    <a:pt x="1696" y="172"/>
                    <a:pt x="1696" y="172"/>
                  </a:cubicBezTo>
                  <a:cubicBezTo>
                    <a:pt x="1689" y="171"/>
                    <a:pt x="1680" y="165"/>
                    <a:pt x="1667" y="156"/>
                  </a:cubicBezTo>
                  <a:cubicBezTo>
                    <a:pt x="1666" y="155"/>
                    <a:pt x="1666" y="155"/>
                    <a:pt x="1666" y="155"/>
                  </a:cubicBezTo>
                  <a:cubicBezTo>
                    <a:pt x="1645" y="134"/>
                    <a:pt x="1634" y="119"/>
                    <a:pt x="1634" y="110"/>
                  </a:cubicBezTo>
                  <a:cubicBezTo>
                    <a:pt x="1634" y="83"/>
                    <a:pt x="1634" y="83"/>
                    <a:pt x="1634" y="83"/>
                  </a:cubicBezTo>
                  <a:cubicBezTo>
                    <a:pt x="1634" y="82"/>
                    <a:pt x="1634" y="82"/>
                    <a:pt x="1634" y="82"/>
                  </a:cubicBezTo>
                  <a:cubicBezTo>
                    <a:pt x="1634" y="81"/>
                    <a:pt x="1634" y="81"/>
                    <a:pt x="1634" y="81"/>
                  </a:cubicBezTo>
                  <a:cubicBezTo>
                    <a:pt x="1638" y="76"/>
                    <a:pt x="1638" y="76"/>
                    <a:pt x="1638" y="76"/>
                  </a:cubicBezTo>
                  <a:cubicBezTo>
                    <a:pt x="1607" y="65"/>
                    <a:pt x="1607" y="65"/>
                    <a:pt x="1607" y="65"/>
                  </a:cubicBezTo>
                  <a:cubicBezTo>
                    <a:pt x="1606" y="76"/>
                    <a:pt x="1606" y="76"/>
                    <a:pt x="1606" y="76"/>
                  </a:cubicBezTo>
                  <a:cubicBezTo>
                    <a:pt x="1606" y="79"/>
                    <a:pt x="1603" y="83"/>
                    <a:pt x="1597" y="86"/>
                  </a:cubicBezTo>
                  <a:cubicBezTo>
                    <a:pt x="1587" y="90"/>
                    <a:pt x="1587" y="90"/>
                    <a:pt x="1587" y="90"/>
                  </a:cubicBezTo>
                  <a:cubicBezTo>
                    <a:pt x="1583" y="89"/>
                    <a:pt x="1583" y="89"/>
                    <a:pt x="1583" y="89"/>
                  </a:cubicBezTo>
                  <a:cubicBezTo>
                    <a:pt x="1583" y="88"/>
                    <a:pt x="1583" y="88"/>
                    <a:pt x="1583" y="88"/>
                  </a:cubicBezTo>
                  <a:cubicBezTo>
                    <a:pt x="1567" y="85"/>
                    <a:pt x="1567" y="85"/>
                    <a:pt x="1567" y="85"/>
                  </a:cubicBezTo>
                  <a:cubicBezTo>
                    <a:pt x="1570" y="97"/>
                    <a:pt x="1570" y="97"/>
                    <a:pt x="1570" y="97"/>
                  </a:cubicBezTo>
                  <a:cubicBezTo>
                    <a:pt x="1543" y="79"/>
                    <a:pt x="1543" y="79"/>
                    <a:pt x="1543" y="79"/>
                  </a:cubicBezTo>
                  <a:cubicBezTo>
                    <a:pt x="1541" y="79"/>
                    <a:pt x="1541" y="79"/>
                    <a:pt x="1541" y="79"/>
                  </a:cubicBezTo>
                  <a:cubicBezTo>
                    <a:pt x="1540" y="78"/>
                    <a:pt x="1540" y="78"/>
                    <a:pt x="1540" y="78"/>
                  </a:cubicBezTo>
                  <a:cubicBezTo>
                    <a:pt x="1540" y="78"/>
                    <a:pt x="1540" y="78"/>
                    <a:pt x="1540" y="78"/>
                  </a:cubicBezTo>
                  <a:cubicBezTo>
                    <a:pt x="1536" y="66"/>
                    <a:pt x="1534" y="55"/>
                    <a:pt x="1534" y="42"/>
                  </a:cubicBezTo>
                  <a:cubicBezTo>
                    <a:pt x="1534" y="31"/>
                    <a:pt x="1535" y="25"/>
                    <a:pt x="1539" y="21"/>
                  </a:cubicBezTo>
                  <a:cubicBezTo>
                    <a:pt x="1546" y="9"/>
                    <a:pt x="1546" y="9"/>
                    <a:pt x="1546" y="9"/>
                  </a:cubicBezTo>
                  <a:cubicBezTo>
                    <a:pt x="1544" y="0"/>
                    <a:pt x="1544" y="0"/>
                    <a:pt x="1544" y="0"/>
                  </a:cubicBezTo>
                  <a:cubicBezTo>
                    <a:pt x="1516" y="4"/>
                    <a:pt x="1516" y="4"/>
                    <a:pt x="1516" y="4"/>
                  </a:cubicBezTo>
                  <a:cubicBezTo>
                    <a:pt x="1502" y="5"/>
                    <a:pt x="1493" y="13"/>
                    <a:pt x="1488" y="29"/>
                  </a:cubicBezTo>
                  <a:cubicBezTo>
                    <a:pt x="1488" y="30"/>
                    <a:pt x="1488" y="30"/>
                    <a:pt x="1488" y="30"/>
                  </a:cubicBezTo>
                  <a:cubicBezTo>
                    <a:pt x="1488" y="30"/>
                    <a:pt x="1488" y="30"/>
                    <a:pt x="1488" y="30"/>
                  </a:cubicBezTo>
                  <a:cubicBezTo>
                    <a:pt x="1472" y="55"/>
                    <a:pt x="1472" y="55"/>
                    <a:pt x="1472" y="55"/>
                  </a:cubicBezTo>
                  <a:cubicBezTo>
                    <a:pt x="1488" y="53"/>
                    <a:pt x="1488" y="53"/>
                    <a:pt x="1488" y="53"/>
                  </a:cubicBezTo>
                  <a:cubicBezTo>
                    <a:pt x="1489" y="53"/>
                    <a:pt x="1489" y="53"/>
                    <a:pt x="1489" y="53"/>
                  </a:cubicBezTo>
                  <a:cubicBezTo>
                    <a:pt x="1490" y="52"/>
                    <a:pt x="1490" y="52"/>
                    <a:pt x="1490" y="52"/>
                  </a:cubicBezTo>
                  <a:cubicBezTo>
                    <a:pt x="1491" y="55"/>
                    <a:pt x="1491" y="55"/>
                    <a:pt x="1491" y="55"/>
                  </a:cubicBezTo>
                  <a:cubicBezTo>
                    <a:pt x="1503" y="60"/>
                    <a:pt x="1503" y="60"/>
                    <a:pt x="1503" y="60"/>
                  </a:cubicBezTo>
                  <a:cubicBezTo>
                    <a:pt x="1506" y="60"/>
                    <a:pt x="1506" y="60"/>
                    <a:pt x="1506" y="60"/>
                  </a:cubicBezTo>
                  <a:cubicBezTo>
                    <a:pt x="1508" y="61"/>
                    <a:pt x="1508" y="61"/>
                    <a:pt x="1508" y="61"/>
                  </a:cubicBezTo>
                  <a:cubicBezTo>
                    <a:pt x="1508" y="64"/>
                    <a:pt x="1508" y="64"/>
                    <a:pt x="1508" y="64"/>
                  </a:cubicBezTo>
                  <a:cubicBezTo>
                    <a:pt x="1510" y="86"/>
                    <a:pt x="1510" y="86"/>
                    <a:pt x="1510" y="86"/>
                  </a:cubicBezTo>
                  <a:cubicBezTo>
                    <a:pt x="1516" y="107"/>
                    <a:pt x="1516" y="107"/>
                    <a:pt x="1516" y="107"/>
                  </a:cubicBezTo>
                  <a:cubicBezTo>
                    <a:pt x="1516" y="108"/>
                    <a:pt x="1516" y="108"/>
                    <a:pt x="1516" y="108"/>
                  </a:cubicBezTo>
                  <a:cubicBezTo>
                    <a:pt x="1516" y="109"/>
                    <a:pt x="1516" y="109"/>
                    <a:pt x="1516" y="109"/>
                  </a:cubicBezTo>
                  <a:cubicBezTo>
                    <a:pt x="1516" y="110"/>
                    <a:pt x="1516" y="110"/>
                    <a:pt x="1516" y="110"/>
                  </a:cubicBezTo>
                  <a:cubicBezTo>
                    <a:pt x="1481" y="179"/>
                    <a:pt x="1481" y="179"/>
                    <a:pt x="1481" y="179"/>
                  </a:cubicBezTo>
                  <a:cubicBezTo>
                    <a:pt x="1475" y="189"/>
                    <a:pt x="1472" y="214"/>
                    <a:pt x="1470" y="252"/>
                  </a:cubicBezTo>
                  <a:cubicBezTo>
                    <a:pt x="1470" y="255"/>
                    <a:pt x="1470" y="255"/>
                    <a:pt x="1470" y="255"/>
                  </a:cubicBezTo>
                  <a:cubicBezTo>
                    <a:pt x="1456" y="281"/>
                    <a:pt x="1456" y="281"/>
                    <a:pt x="1456" y="281"/>
                  </a:cubicBezTo>
                  <a:cubicBezTo>
                    <a:pt x="1465" y="292"/>
                    <a:pt x="1465" y="292"/>
                    <a:pt x="1465" y="292"/>
                  </a:cubicBezTo>
                  <a:cubicBezTo>
                    <a:pt x="1465" y="294"/>
                    <a:pt x="1465" y="294"/>
                    <a:pt x="1465" y="294"/>
                  </a:cubicBezTo>
                  <a:cubicBezTo>
                    <a:pt x="1467" y="310"/>
                    <a:pt x="1465" y="319"/>
                    <a:pt x="1461" y="322"/>
                  </a:cubicBezTo>
                  <a:cubicBezTo>
                    <a:pt x="1458" y="323"/>
                    <a:pt x="1458" y="323"/>
                    <a:pt x="1458" y="323"/>
                  </a:cubicBezTo>
                  <a:cubicBezTo>
                    <a:pt x="1451" y="327"/>
                    <a:pt x="1426" y="352"/>
                    <a:pt x="1387" y="400"/>
                  </a:cubicBezTo>
                  <a:cubicBezTo>
                    <a:pt x="1384" y="403"/>
                    <a:pt x="1384" y="403"/>
                    <a:pt x="1384" y="403"/>
                  </a:cubicBezTo>
                  <a:cubicBezTo>
                    <a:pt x="1382" y="402"/>
                    <a:pt x="1382" y="402"/>
                    <a:pt x="1382" y="402"/>
                  </a:cubicBezTo>
                  <a:cubicBezTo>
                    <a:pt x="1379" y="400"/>
                    <a:pt x="1379" y="400"/>
                    <a:pt x="1379" y="400"/>
                  </a:cubicBezTo>
                  <a:cubicBezTo>
                    <a:pt x="1365" y="390"/>
                    <a:pt x="1353" y="382"/>
                    <a:pt x="1345" y="373"/>
                  </a:cubicBezTo>
                  <a:cubicBezTo>
                    <a:pt x="1339" y="369"/>
                    <a:pt x="1323" y="366"/>
                    <a:pt x="1297" y="366"/>
                  </a:cubicBezTo>
                  <a:cubicBezTo>
                    <a:pt x="1296" y="414"/>
                    <a:pt x="1296" y="414"/>
                    <a:pt x="1296" y="414"/>
                  </a:cubicBezTo>
                  <a:cubicBezTo>
                    <a:pt x="1295" y="415"/>
                    <a:pt x="1295" y="415"/>
                    <a:pt x="1295" y="415"/>
                  </a:cubicBezTo>
                  <a:cubicBezTo>
                    <a:pt x="1276" y="507"/>
                    <a:pt x="1276" y="507"/>
                    <a:pt x="1276" y="507"/>
                  </a:cubicBezTo>
                  <a:cubicBezTo>
                    <a:pt x="1271" y="519"/>
                    <a:pt x="1270" y="540"/>
                    <a:pt x="1270" y="572"/>
                  </a:cubicBezTo>
                  <a:cubicBezTo>
                    <a:pt x="1278" y="581"/>
                    <a:pt x="1278" y="581"/>
                    <a:pt x="1278" y="581"/>
                  </a:cubicBezTo>
                  <a:cubicBezTo>
                    <a:pt x="1284" y="569"/>
                    <a:pt x="1284" y="569"/>
                    <a:pt x="1284" y="569"/>
                  </a:cubicBezTo>
                  <a:cubicBezTo>
                    <a:pt x="1285" y="569"/>
                    <a:pt x="1285" y="569"/>
                    <a:pt x="1285" y="569"/>
                  </a:cubicBezTo>
                  <a:cubicBezTo>
                    <a:pt x="1286" y="566"/>
                    <a:pt x="1286" y="566"/>
                    <a:pt x="1286" y="566"/>
                  </a:cubicBezTo>
                  <a:cubicBezTo>
                    <a:pt x="1310" y="554"/>
                    <a:pt x="1310" y="554"/>
                    <a:pt x="1310" y="554"/>
                  </a:cubicBezTo>
                  <a:cubicBezTo>
                    <a:pt x="1378" y="564"/>
                    <a:pt x="1378" y="564"/>
                    <a:pt x="1378" y="564"/>
                  </a:cubicBezTo>
                  <a:cubicBezTo>
                    <a:pt x="1385" y="556"/>
                    <a:pt x="1385" y="556"/>
                    <a:pt x="1385" y="556"/>
                  </a:cubicBezTo>
                  <a:cubicBezTo>
                    <a:pt x="1395" y="539"/>
                    <a:pt x="1395" y="539"/>
                    <a:pt x="1395" y="539"/>
                  </a:cubicBezTo>
                  <a:cubicBezTo>
                    <a:pt x="1397" y="538"/>
                    <a:pt x="1397" y="538"/>
                    <a:pt x="1397" y="538"/>
                  </a:cubicBezTo>
                  <a:cubicBezTo>
                    <a:pt x="1397" y="538"/>
                    <a:pt x="1397" y="538"/>
                    <a:pt x="1397" y="538"/>
                  </a:cubicBezTo>
                  <a:cubicBezTo>
                    <a:pt x="1398" y="537"/>
                    <a:pt x="1398" y="537"/>
                    <a:pt x="1398" y="537"/>
                  </a:cubicBezTo>
                  <a:cubicBezTo>
                    <a:pt x="1424" y="532"/>
                    <a:pt x="1424" y="532"/>
                    <a:pt x="1424" y="532"/>
                  </a:cubicBezTo>
                  <a:cubicBezTo>
                    <a:pt x="1459" y="529"/>
                    <a:pt x="1459" y="529"/>
                    <a:pt x="1459" y="529"/>
                  </a:cubicBezTo>
                  <a:cubicBezTo>
                    <a:pt x="1470" y="532"/>
                    <a:pt x="1482" y="545"/>
                    <a:pt x="1498" y="566"/>
                  </a:cubicBezTo>
                  <a:cubicBezTo>
                    <a:pt x="1540" y="588"/>
                    <a:pt x="1564" y="607"/>
                    <a:pt x="1569" y="623"/>
                  </a:cubicBezTo>
                  <a:cubicBezTo>
                    <a:pt x="1572" y="632"/>
                    <a:pt x="1572" y="638"/>
                    <a:pt x="1569" y="646"/>
                  </a:cubicBezTo>
                  <a:cubicBezTo>
                    <a:pt x="1566" y="653"/>
                    <a:pt x="1558" y="657"/>
                    <a:pt x="1548" y="658"/>
                  </a:cubicBezTo>
                  <a:cubicBezTo>
                    <a:pt x="1547" y="658"/>
                    <a:pt x="1547" y="658"/>
                    <a:pt x="1547" y="658"/>
                  </a:cubicBezTo>
                  <a:cubicBezTo>
                    <a:pt x="1495" y="656"/>
                    <a:pt x="1465" y="656"/>
                    <a:pt x="1455" y="659"/>
                  </a:cubicBezTo>
                  <a:cubicBezTo>
                    <a:pt x="1430" y="676"/>
                    <a:pt x="1430" y="676"/>
                    <a:pt x="1430" y="676"/>
                  </a:cubicBezTo>
                  <a:cubicBezTo>
                    <a:pt x="1398" y="699"/>
                    <a:pt x="1377" y="711"/>
                    <a:pt x="1365" y="711"/>
                  </a:cubicBezTo>
                  <a:cubicBezTo>
                    <a:pt x="1344" y="714"/>
                    <a:pt x="1344" y="714"/>
                    <a:pt x="1344" y="714"/>
                  </a:cubicBezTo>
                  <a:cubicBezTo>
                    <a:pt x="1331" y="767"/>
                    <a:pt x="1331" y="767"/>
                    <a:pt x="1331" y="767"/>
                  </a:cubicBezTo>
                  <a:cubicBezTo>
                    <a:pt x="1328" y="783"/>
                    <a:pt x="1323" y="793"/>
                    <a:pt x="1314" y="801"/>
                  </a:cubicBezTo>
                  <a:cubicBezTo>
                    <a:pt x="1305" y="809"/>
                    <a:pt x="1292" y="814"/>
                    <a:pt x="1276" y="818"/>
                  </a:cubicBezTo>
                  <a:cubicBezTo>
                    <a:pt x="1255" y="821"/>
                    <a:pt x="1239" y="828"/>
                    <a:pt x="1223" y="838"/>
                  </a:cubicBezTo>
                  <a:cubicBezTo>
                    <a:pt x="1205" y="876"/>
                    <a:pt x="1205" y="876"/>
                    <a:pt x="1205" y="876"/>
                  </a:cubicBezTo>
                  <a:cubicBezTo>
                    <a:pt x="1204" y="877"/>
                    <a:pt x="1204" y="877"/>
                    <a:pt x="1204" y="877"/>
                  </a:cubicBezTo>
                  <a:cubicBezTo>
                    <a:pt x="1203" y="877"/>
                    <a:pt x="1203" y="877"/>
                    <a:pt x="1203" y="877"/>
                  </a:cubicBezTo>
                  <a:cubicBezTo>
                    <a:pt x="1202" y="877"/>
                    <a:pt x="1202" y="877"/>
                    <a:pt x="1202" y="877"/>
                  </a:cubicBezTo>
                  <a:cubicBezTo>
                    <a:pt x="1153" y="897"/>
                    <a:pt x="1153" y="897"/>
                    <a:pt x="1153" y="897"/>
                  </a:cubicBezTo>
                  <a:cubicBezTo>
                    <a:pt x="1150" y="897"/>
                    <a:pt x="1150" y="897"/>
                    <a:pt x="1150" y="897"/>
                  </a:cubicBezTo>
                  <a:cubicBezTo>
                    <a:pt x="1126" y="891"/>
                    <a:pt x="1126" y="891"/>
                    <a:pt x="1126" y="891"/>
                  </a:cubicBezTo>
                  <a:cubicBezTo>
                    <a:pt x="1107" y="888"/>
                    <a:pt x="1092" y="883"/>
                    <a:pt x="1082" y="877"/>
                  </a:cubicBezTo>
                  <a:cubicBezTo>
                    <a:pt x="1070" y="870"/>
                    <a:pt x="1056" y="869"/>
                    <a:pt x="1041" y="874"/>
                  </a:cubicBezTo>
                  <a:cubicBezTo>
                    <a:pt x="1029" y="891"/>
                    <a:pt x="1022" y="914"/>
                    <a:pt x="1023" y="938"/>
                  </a:cubicBezTo>
                  <a:cubicBezTo>
                    <a:pt x="1024" y="951"/>
                    <a:pt x="1027" y="959"/>
                    <a:pt x="1031" y="961"/>
                  </a:cubicBezTo>
                  <a:cubicBezTo>
                    <a:pt x="1038" y="960"/>
                    <a:pt x="1038" y="960"/>
                    <a:pt x="1038" y="960"/>
                  </a:cubicBezTo>
                  <a:cubicBezTo>
                    <a:pt x="1046" y="955"/>
                    <a:pt x="1046" y="955"/>
                    <a:pt x="1046" y="955"/>
                  </a:cubicBezTo>
                  <a:cubicBezTo>
                    <a:pt x="1049" y="989"/>
                    <a:pt x="1049" y="989"/>
                    <a:pt x="1049" y="989"/>
                  </a:cubicBezTo>
                  <a:cubicBezTo>
                    <a:pt x="1049" y="1000"/>
                    <a:pt x="1044" y="1009"/>
                    <a:pt x="1036" y="1015"/>
                  </a:cubicBezTo>
                  <a:cubicBezTo>
                    <a:pt x="1031" y="1019"/>
                    <a:pt x="1021" y="1023"/>
                    <a:pt x="1007" y="1028"/>
                  </a:cubicBezTo>
                  <a:cubicBezTo>
                    <a:pt x="999" y="1030"/>
                    <a:pt x="999" y="1030"/>
                    <a:pt x="999" y="1030"/>
                  </a:cubicBezTo>
                  <a:cubicBezTo>
                    <a:pt x="988" y="1034"/>
                    <a:pt x="966" y="1062"/>
                    <a:pt x="934" y="1114"/>
                  </a:cubicBezTo>
                  <a:cubicBezTo>
                    <a:pt x="934" y="1115"/>
                    <a:pt x="934" y="1115"/>
                    <a:pt x="934" y="1115"/>
                  </a:cubicBezTo>
                  <a:cubicBezTo>
                    <a:pt x="933" y="1115"/>
                    <a:pt x="933" y="1115"/>
                    <a:pt x="933" y="1115"/>
                  </a:cubicBezTo>
                  <a:cubicBezTo>
                    <a:pt x="901" y="1134"/>
                    <a:pt x="901" y="1134"/>
                    <a:pt x="901" y="1134"/>
                  </a:cubicBezTo>
                  <a:cubicBezTo>
                    <a:pt x="906" y="1134"/>
                    <a:pt x="909" y="1136"/>
                    <a:pt x="908" y="1141"/>
                  </a:cubicBezTo>
                  <a:cubicBezTo>
                    <a:pt x="907" y="1145"/>
                    <a:pt x="904" y="1146"/>
                    <a:pt x="896" y="1147"/>
                  </a:cubicBezTo>
                  <a:cubicBezTo>
                    <a:pt x="806" y="1145"/>
                    <a:pt x="806" y="1145"/>
                    <a:pt x="806" y="1145"/>
                  </a:cubicBezTo>
                  <a:cubicBezTo>
                    <a:pt x="706" y="1142"/>
                    <a:pt x="627" y="1169"/>
                    <a:pt x="572" y="1226"/>
                  </a:cubicBezTo>
                  <a:cubicBezTo>
                    <a:pt x="570" y="1227"/>
                    <a:pt x="570" y="1227"/>
                    <a:pt x="570" y="1227"/>
                  </a:cubicBezTo>
                  <a:cubicBezTo>
                    <a:pt x="568" y="1228"/>
                    <a:pt x="568" y="1228"/>
                    <a:pt x="568" y="1228"/>
                  </a:cubicBezTo>
                  <a:cubicBezTo>
                    <a:pt x="567" y="1228"/>
                    <a:pt x="567" y="1228"/>
                    <a:pt x="567" y="1228"/>
                  </a:cubicBezTo>
                  <a:cubicBezTo>
                    <a:pt x="530" y="1232"/>
                    <a:pt x="530" y="1232"/>
                    <a:pt x="530" y="1232"/>
                  </a:cubicBezTo>
                  <a:cubicBezTo>
                    <a:pt x="528" y="1233"/>
                    <a:pt x="528" y="1233"/>
                    <a:pt x="528" y="1233"/>
                  </a:cubicBezTo>
                  <a:cubicBezTo>
                    <a:pt x="526" y="1233"/>
                    <a:pt x="526" y="1233"/>
                    <a:pt x="526" y="1233"/>
                  </a:cubicBezTo>
                  <a:cubicBezTo>
                    <a:pt x="516" y="1208"/>
                    <a:pt x="516" y="1208"/>
                    <a:pt x="516" y="1208"/>
                  </a:cubicBezTo>
                  <a:cubicBezTo>
                    <a:pt x="478" y="1218"/>
                    <a:pt x="478" y="1218"/>
                    <a:pt x="478" y="1218"/>
                  </a:cubicBezTo>
                  <a:cubicBezTo>
                    <a:pt x="458" y="1219"/>
                    <a:pt x="431" y="1213"/>
                    <a:pt x="402" y="1199"/>
                  </a:cubicBezTo>
                  <a:cubicBezTo>
                    <a:pt x="374" y="1187"/>
                    <a:pt x="350" y="1171"/>
                    <a:pt x="326" y="1152"/>
                  </a:cubicBezTo>
                  <a:cubicBezTo>
                    <a:pt x="310" y="1140"/>
                    <a:pt x="290" y="1131"/>
                    <a:pt x="267" y="1127"/>
                  </a:cubicBezTo>
                  <a:cubicBezTo>
                    <a:pt x="233" y="1124"/>
                    <a:pt x="233" y="1124"/>
                    <a:pt x="233" y="1124"/>
                  </a:cubicBezTo>
                  <a:cubicBezTo>
                    <a:pt x="195" y="1129"/>
                    <a:pt x="195" y="1129"/>
                    <a:pt x="195" y="1129"/>
                  </a:cubicBezTo>
                  <a:cubicBezTo>
                    <a:pt x="167" y="1133"/>
                    <a:pt x="140" y="1133"/>
                    <a:pt x="115" y="1131"/>
                  </a:cubicBezTo>
                  <a:cubicBezTo>
                    <a:pt x="84" y="1129"/>
                    <a:pt x="47" y="1121"/>
                    <a:pt x="3" y="1107"/>
                  </a:cubicBezTo>
                  <a:cubicBezTo>
                    <a:pt x="0" y="1113"/>
                    <a:pt x="0" y="1113"/>
                    <a:pt x="0" y="1113"/>
                  </a:cubicBezTo>
                  <a:cubicBezTo>
                    <a:pt x="1" y="1113"/>
                    <a:pt x="1" y="1113"/>
                    <a:pt x="1" y="1113"/>
                  </a:cubicBezTo>
                  <a:cubicBezTo>
                    <a:pt x="2" y="1113"/>
                    <a:pt x="2" y="1113"/>
                    <a:pt x="2" y="1113"/>
                  </a:cubicBezTo>
                  <a:cubicBezTo>
                    <a:pt x="3" y="1114"/>
                    <a:pt x="3" y="1114"/>
                    <a:pt x="3" y="1114"/>
                  </a:cubicBezTo>
                  <a:cubicBezTo>
                    <a:pt x="3" y="1115"/>
                    <a:pt x="3" y="1115"/>
                    <a:pt x="3" y="1115"/>
                  </a:cubicBezTo>
                  <a:cubicBezTo>
                    <a:pt x="4" y="1126"/>
                    <a:pt x="4" y="1126"/>
                    <a:pt x="4" y="1126"/>
                  </a:cubicBezTo>
                  <a:cubicBezTo>
                    <a:pt x="13" y="1146"/>
                    <a:pt x="13" y="1146"/>
                    <a:pt x="13" y="1146"/>
                  </a:cubicBezTo>
                  <a:cubicBezTo>
                    <a:pt x="35" y="1173"/>
                    <a:pt x="35" y="1173"/>
                    <a:pt x="35" y="1173"/>
                  </a:cubicBezTo>
                  <a:cubicBezTo>
                    <a:pt x="36" y="1176"/>
                    <a:pt x="36" y="1176"/>
                    <a:pt x="36" y="1176"/>
                  </a:cubicBezTo>
                  <a:cubicBezTo>
                    <a:pt x="32" y="1196"/>
                    <a:pt x="32" y="1196"/>
                    <a:pt x="32" y="1196"/>
                  </a:cubicBezTo>
                  <a:cubicBezTo>
                    <a:pt x="32" y="1198"/>
                    <a:pt x="32" y="1198"/>
                    <a:pt x="32" y="1198"/>
                  </a:cubicBezTo>
                  <a:cubicBezTo>
                    <a:pt x="31" y="1198"/>
                    <a:pt x="31" y="1198"/>
                    <a:pt x="31" y="1198"/>
                  </a:cubicBezTo>
                  <a:cubicBezTo>
                    <a:pt x="19" y="1214"/>
                    <a:pt x="19" y="1214"/>
                    <a:pt x="19" y="1214"/>
                  </a:cubicBezTo>
                  <a:cubicBezTo>
                    <a:pt x="32" y="1228"/>
                    <a:pt x="32" y="1228"/>
                    <a:pt x="32" y="1228"/>
                  </a:cubicBezTo>
                  <a:cubicBezTo>
                    <a:pt x="38" y="1233"/>
                    <a:pt x="41" y="1238"/>
                    <a:pt x="41" y="1242"/>
                  </a:cubicBezTo>
                  <a:cubicBezTo>
                    <a:pt x="44" y="1262"/>
                    <a:pt x="44" y="1262"/>
                    <a:pt x="44" y="1262"/>
                  </a:cubicBezTo>
                  <a:cubicBezTo>
                    <a:pt x="60" y="1278"/>
                    <a:pt x="60" y="1278"/>
                    <a:pt x="60" y="1278"/>
                  </a:cubicBezTo>
                  <a:cubicBezTo>
                    <a:pt x="60" y="1280"/>
                    <a:pt x="60" y="1280"/>
                    <a:pt x="60" y="1280"/>
                  </a:cubicBezTo>
                  <a:cubicBezTo>
                    <a:pt x="62" y="1294"/>
                    <a:pt x="62" y="1294"/>
                    <a:pt x="62" y="1294"/>
                  </a:cubicBezTo>
                  <a:cubicBezTo>
                    <a:pt x="62" y="1304"/>
                    <a:pt x="62" y="1304"/>
                    <a:pt x="62" y="1304"/>
                  </a:cubicBezTo>
                  <a:cubicBezTo>
                    <a:pt x="71" y="1312"/>
                    <a:pt x="71" y="1312"/>
                    <a:pt x="71" y="1312"/>
                  </a:cubicBezTo>
                  <a:cubicBezTo>
                    <a:pt x="78" y="1309"/>
                    <a:pt x="78" y="1309"/>
                    <a:pt x="78" y="1309"/>
                  </a:cubicBezTo>
                  <a:cubicBezTo>
                    <a:pt x="79" y="1306"/>
                    <a:pt x="79" y="1306"/>
                    <a:pt x="79" y="1306"/>
                  </a:cubicBezTo>
                  <a:cubicBezTo>
                    <a:pt x="82" y="1298"/>
                    <a:pt x="87" y="1294"/>
                    <a:pt x="95" y="1293"/>
                  </a:cubicBezTo>
                  <a:cubicBezTo>
                    <a:pt x="103" y="1289"/>
                    <a:pt x="103" y="1289"/>
                    <a:pt x="103" y="1289"/>
                  </a:cubicBezTo>
                  <a:cubicBezTo>
                    <a:pt x="159" y="1284"/>
                    <a:pt x="159" y="1284"/>
                    <a:pt x="159" y="1284"/>
                  </a:cubicBezTo>
                  <a:cubicBezTo>
                    <a:pt x="181" y="1276"/>
                    <a:pt x="181" y="1276"/>
                    <a:pt x="181" y="1276"/>
                  </a:cubicBezTo>
                  <a:cubicBezTo>
                    <a:pt x="183" y="1275"/>
                    <a:pt x="183" y="1275"/>
                    <a:pt x="183" y="1275"/>
                  </a:cubicBezTo>
                  <a:cubicBezTo>
                    <a:pt x="186" y="1272"/>
                    <a:pt x="186" y="1272"/>
                    <a:pt x="186" y="1272"/>
                  </a:cubicBezTo>
                  <a:cubicBezTo>
                    <a:pt x="198" y="1298"/>
                    <a:pt x="198" y="1298"/>
                    <a:pt x="198" y="1298"/>
                  </a:cubicBezTo>
                  <a:cubicBezTo>
                    <a:pt x="199" y="1298"/>
                    <a:pt x="199" y="1298"/>
                    <a:pt x="199" y="1298"/>
                  </a:cubicBezTo>
                  <a:cubicBezTo>
                    <a:pt x="199" y="1298"/>
                    <a:pt x="199" y="1298"/>
                    <a:pt x="199" y="1298"/>
                  </a:cubicBezTo>
                  <a:cubicBezTo>
                    <a:pt x="200" y="1304"/>
                    <a:pt x="199" y="1309"/>
                    <a:pt x="196" y="1315"/>
                  </a:cubicBezTo>
                  <a:cubicBezTo>
                    <a:pt x="165" y="1358"/>
                    <a:pt x="165" y="1358"/>
                    <a:pt x="165" y="1358"/>
                  </a:cubicBezTo>
                  <a:cubicBezTo>
                    <a:pt x="167" y="1365"/>
                    <a:pt x="167" y="1365"/>
                    <a:pt x="167" y="1365"/>
                  </a:cubicBezTo>
                  <a:cubicBezTo>
                    <a:pt x="181" y="1379"/>
                    <a:pt x="181" y="1379"/>
                    <a:pt x="181" y="1379"/>
                  </a:cubicBezTo>
                  <a:cubicBezTo>
                    <a:pt x="195" y="1388"/>
                    <a:pt x="195" y="1388"/>
                    <a:pt x="195" y="1388"/>
                  </a:cubicBezTo>
                  <a:cubicBezTo>
                    <a:pt x="196" y="1388"/>
                    <a:pt x="196" y="1388"/>
                    <a:pt x="196" y="1388"/>
                  </a:cubicBezTo>
                  <a:cubicBezTo>
                    <a:pt x="202" y="1396"/>
                    <a:pt x="207" y="1401"/>
                    <a:pt x="214" y="1403"/>
                  </a:cubicBezTo>
                  <a:cubicBezTo>
                    <a:pt x="221" y="1405"/>
                    <a:pt x="229" y="1412"/>
                    <a:pt x="235" y="1420"/>
                  </a:cubicBezTo>
                  <a:cubicBezTo>
                    <a:pt x="236" y="1423"/>
                    <a:pt x="236" y="1423"/>
                    <a:pt x="236" y="1423"/>
                  </a:cubicBezTo>
                  <a:cubicBezTo>
                    <a:pt x="246" y="1428"/>
                    <a:pt x="246" y="1428"/>
                    <a:pt x="246" y="1428"/>
                  </a:cubicBezTo>
                  <a:cubicBezTo>
                    <a:pt x="250" y="1429"/>
                    <a:pt x="250" y="1429"/>
                    <a:pt x="250" y="1429"/>
                  </a:cubicBezTo>
                  <a:cubicBezTo>
                    <a:pt x="251" y="1429"/>
                    <a:pt x="251" y="1429"/>
                    <a:pt x="251" y="1429"/>
                  </a:cubicBezTo>
                  <a:cubicBezTo>
                    <a:pt x="254" y="1440"/>
                    <a:pt x="254" y="1440"/>
                    <a:pt x="254" y="1440"/>
                  </a:cubicBezTo>
                  <a:cubicBezTo>
                    <a:pt x="254" y="1440"/>
                    <a:pt x="254" y="1440"/>
                    <a:pt x="254" y="1440"/>
                  </a:cubicBezTo>
                  <a:cubicBezTo>
                    <a:pt x="255" y="1452"/>
                    <a:pt x="255" y="1452"/>
                    <a:pt x="255" y="1452"/>
                  </a:cubicBezTo>
                  <a:cubicBezTo>
                    <a:pt x="259" y="1469"/>
                    <a:pt x="259" y="1469"/>
                    <a:pt x="259" y="1469"/>
                  </a:cubicBezTo>
                  <a:cubicBezTo>
                    <a:pt x="286" y="1473"/>
                    <a:pt x="286" y="1473"/>
                    <a:pt x="286" y="1473"/>
                  </a:cubicBezTo>
                  <a:cubicBezTo>
                    <a:pt x="288" y="1473"/>
                    <a:pt x="288" y="1473"/>
                    <a:pt x="288" y="1473"/>
                  </a:cubicBezTo>
                  <a:cubicBezTo>
                    <a:pt x="289" y="1474"/>
                    <a:pt x="289" y="1474"/>
                    <a:pt x="289" y="1474"/>
                  </a:cubicBezTo>
                  <a:cubicBezTo>
                    <a:pt x="289" y="1475"/>
                    <a:pt x="289" y="1475"/>
                    <a:pt x="289" y="1475"/>
                  </a:cubicBezTo>
                  <a:cubicBezTo>
                    <a:pt x="290" y="1477"/>
                    <a:pt x="290" y="1477"/>
                    <a:pt x="290" y="1477"/>
                  </a:cubicBezTo>
                  <a:cubicBezTo>
                    <a:pt x="297" y="1492"/>
                    <a:pt x="297" y="1492"/>
                    <a:pt x="297" y="1492"/>
                  </a:cubicBezTo>
                  <a:cubicBezTo>
                    <a:pt x="318" y="1499"/>
                    <a:pt x="318" y="1499"/>
                    <a:pt x="318" y="1499"/>
                  </a:cubicBezTo>
                  <a:cubicBezTo>
                    <a:pt x="333" y="1492"/>
                    <a:pt x="333" y="1492"/>
                    <a:pt x="333" y="1492"/>
                  </a:cubicBezTo>
                  <a:cubicBezTo>
                    <a:pt x="331" y="1484"/>
                    <a:pt x="331" y="1484"/>
                    <a:pt x="331" y="1484"/>
                  </a:cubicBezTo>
                  <a:cubicBezTo>
                    <a:pt x="317" y="1471"/>
                    <a:pt x="317" y="1471"/>
                    <a:pt x="317" y="1471"/>
                  </a:cubicBezTo>
                  <a:cubicBezTo>
                    <a:pt x="319" y="1469"/>
                    <a:pt x="319" y="1469"/>
                    <a:pt x="319" y="1469"/>
                  </a:cubicBezTo>
                  <a:cubicBezTo>
                    <a:pt x="319" y="1467"/>
                    <a:pt x="319" y="1467"/>
                    <a:pt x="319" y="1467"/>
                  </a:cubicBezTo>
                  <a:cubicBezTo>
                    <a:pt x="331" y="1445"/>
                    <a:pt x="331" y="1445"/>
                    <a:pt x="331" y="1445"/>
                  </a:cubicBezTo>
                  <a:cubicBezTo>
                    <a:pt x="356" y="1445"/>
                    <a:pt x="356" y="1445"/>
                    <a:pt x="356" y="1445"/>
                  </a:cubicBezTo>
                  <a:cubicBezTo>
                    <a:pt x="357" y="1446"/>
                    <a:pt x="357" y="1446"/>
                    <a:pt x="357" y="1446"/>
                  </a:cubicBezTo>
                  <a:cubicBezTo>
                    <a:pt x="393" y="1458"/>
                    <a:pt x="393" y="1458"/>
                    <a:pt x="393" y="1458"/>
                  </a:cubicBezTo>
                  <a:cubicBezTo>
                    <a:pt x="413" y="1455"/>
                    <a:pt x="413" y="1455"/>
                    <a:pt x="413" y="1455"/>
                  </a:cubicBezTo>
                  <a:cubicBezTo>
                    <a:pt x="429" y="1440"/>
                    <a:pt x="429" y="1440"/>
                    <a:pt x="429" y="1440"/>
                  </a:cubicBezTo>
                  <a:cubicBezTo>
                    <a:pt x="447" y="1418"/>
                    <a:pt x="459" y="1409"/>
                    <a:pt x="466" y="1414"/>
                  </a:cubicBezTo>
                  <a:cubicBezTo>
                    <a:pt x="474" y="1413"/>
                    <a:pt x="474" y="1413"/>
                    <a:pt x="474" y="1413"/>
                  </a:cubicBezTo>
                  <a:cubicBezTo>
                    <a:pt x="484" y="1413"/>
                    <a:pt x="489" y="1414"/>
                    <a:pt x="492" y="1415"/>
                  </a:cubicBezTo>
                  <a:cubicBezTo>
                    <a:pt x="493" y="1417"/>
                    <a:pt x="495" y="1419"/>
                    <a:pt x="495" y="1421"/>
                  </a:cubicBezTo>
                  <a:cubicBezTo>
                    <a:pt x="495" y="1426"/>
                    <a:pt x="499" y="1434"/>
                    <a:pt x="505" y="1446"/>
                  </a:cubicBezTo>
                  <a:cubicBezTo>
                    <a:pt x="505" y="1447"/>
                    <a:pt x="505" y="1447"/>
                    <a:pt x="505" y="1447"/>
                  </a:cubicBezTo>
                  <a:cubicBezTo>
                    <a:pt x="505" y="1448"/>
                    <a:pt x="505" y="1448"/>
                    <a:pt x="505" y="1448"/>
                  </a:cubicBezTo>
                  <a:cubicBezTo>
                    <a:pt x="508" y="1462"/>
                    <a:pt x="508" y="1462"/>
                    <a:pt x="508" y="1462"/>
                  </a:cubicBezTo>
                  <a:cubicBezTo>
                    <a:pt x="508" y="1466"/>
                    <a:pt x="508" y="1466"/>
                    <a:pt x="508" y="1466"/>
                  </a:cubicBezTo>
                  <a:cubicBezTo>
                    <a:pt x="504" y="1483"/>
                    <a:pt x="504" y="1483"/>
                    <a:pt x="504" y="1483"/>
                  </a:cubicBezTo>
                  <a:cubicBezTo>
                    <a:pt x="504" y="1483"/>
                    <a:pt x="504" y="1483"/>
                    <a:pt x="504" y="1483"/>
                  </a:cubicBezTo>
                  <a:cubicBezTo>
                    <a:pt x="504" y="1484"/>
                    <a:pt x="504" y="1484"/>
                    <a:pt x="504" y="1484"/>
                  </a:cubicBezTo>
                  <a:cubicBezTo>
                    <a:pt x="503" y="1485"/>
                    <a:pt x="503" y="1485"/>
                    <a:pt x="503" y="1485"/>
                  </a:cubicBezTo>
                  <a:cubicBezTo>
                    <a:pt x="485" y="1506"/>
                    <a:pt x="485" y="1506"/>
                    <a:pt x="485" y="1506"/>
                  </a:cubicBezTo>
                  <a:cubicBezTo>
                    <a:pt x="484" y="1507"/>
                    <a:pt x="484" y="1507"/>
                    <a:pt x="484" y="1507"/>
                  </a:cubicBezTo>
                  <a:cubicBezTo>
                    <a:pt x="484" y="1507"/>
                    <a:pt x="484" y="1507"/>
                    <a:pt x="484" y="1507"/>
                  </a:cubicBezTo>
                  <a:cubicBezTo>
                    <a:pt x="446" y="1524"/>
                    <a:pt x="446" y="1524"/>
                    <a:pt x="446" y="1524"/>
                  </a:cubicBezTo>
                  <a:cubicBezTo>
                    <a:pt x="441" y="1534"/>
                    <a:pt x="441" y="1534"/>
                    <a:pt x="441" y="1534"/>
                  </a:cubicBezTo>
                  <a:cubicBezTo>
                    <a:pt x="435" y="1565"/>
                    <a:pt x="435" y="1565"/>
                    <a:pt x="435" y="1565"/>
                  </a:cubicBezTo>
                  <a:cubicBezTo>
                    <a:pt x="439" y="1580"/>
                    <a:pt x="439" y="1580"/>
                    <a:pt x="439" y="1580"/>
                  </a:cubicBezTo>
                  <a:cubicBezTo>
                    <a:pt x="448" y="1595"/>
                    <a:pt x="448" y="1595"/>
                    <a:pt x="448" y="1595"/>
                  </a:cubicBezTo>
                  <a:cubicBezTo>
                    <a:pt x="452" y="1599"/>
                    <a:pt x="452" y="1599"/>
                    <a:pt x="452" y="1599"/>
                  </a:cubicBezTo>
                  <a:cubicBezTo>
                    <a:pt x="465" y="1607"/>
                    <a:pt x="465" y="1607"/>
                    <a:pt x="465" y="1607"/>
                  </a:cubicBezTo>
                  <a:cubicBezTo>
                    <a:pt x="509" y="1607"/>
                    <a:pt x="509" y="1607"/>
                    <a:pt x="509" y="1607"/>
                  </a:cubicBezTo>
                  <a:cubicBezTo>
                    <a:pt x="546" y="1602"/>
                    <a:pt x="546" y="1602"/>
                    <a:pt x="546" y="1602"/>
                  </a:cubicBezTo>
                  <a:cubicBezTo>
                    <a:pt x="552" y="1596"/>
                    <a:pt x="552" y="1596"/>
                    <a:pt x="552" y="1596"/>
                  </a:cubicBezTo>
                  <a:cubicBezTo>
                    <a:pt x="557" y="1590"/>
                    <a:pt x="562" y="1588"/>
                    <a:pt x="565" y="1588"/>
                  </a:cubicBezTo>
                  <a:cubicBezTo>
                    <a:pt x="591" y="1592"/>
                    <a:pt x="591" y="1592"/>
                    <a:pt x="591" y="1592"/>
                  </a:cubicBezTo>
                  <a:cubicBezTo>
                    <a:pt x="593" y="1588"/>
                    <a:pt x="593" y="1588"/>
                    <a:pt x="593" y="1588"/>
                  </a:cubicBezTo>
                  <a:cubicBezTo>
                    <a:pt x="591" y="1581"/>
                    <a:pt x="591" y="1574"/>
                    <a:pt x="595" y="1568"/>
                  </a:cubicBezTo>
                  <a:cubicBezTo>
                    <a:pt x="605" y="1550"/>
                    <a:pt x="605" y="1550"/>
                    <a:pt x="605" y="1550"/>
                  </a:cubicBezTo>
                  <a:cubicBezTo>
                    <a:pt x="605" y="1516"/>
                    <a:pt x="605" y="1516"/>
                    <a:pt x="605" y="1516"/>
                  </a:cubicBezTo>
                  <a:cubicBezTo>
                    <a:pt x="605" y="1515"/>
                    <a:pt x="605" y="1515"/>
                    <a:pt x="605" y="1515"/>
                  </a:cubicBezTo>
                  <a:cubicBezTo>
                    <a:pt x="624" y="1460"/>
                    <a:pt x="624" y="1460"/>
                    <a:pt x="624" y="1460"/>
                  </a:cubicBezTo>
                  <a:cubicBezTo>
                    <a:pt x="625" y="1459"/>
                    <a:pt x="625" y="1459"/>
                    <a:pt x="625" y="1459"/>
                  </a:cubicBezTo>
                  <a:cubicBezTo>
                    <a:pt x="625" y="1458"/>
                    <a:pt x="625" y="1458"/>
                    <a:pt x="625" y="1458"/>
                  </a:cubicBezTo>
                  <a:cubicBezTo>
                    <a:pt x="626" y="1458"/>
                    <a:pt x="626" y="1458"/>
                    <a:pt x="626" y="1458"/>
                  </a:cubicBezTo>
                  <a:cubicBezTo>
                    <a:pt x="626" y="1457"/>
                    <a:pt x="626" y="1457"/>
                    <a:pt x="626" y="1457"/>
                  </a:cubicBezTo>
                  <a:cubicBezTo>
                    <a:pt x="659" y="1431"/>
                    <a:pt x="659" y="1431"/>
                    <a:pt x="659" y="1431"/>
                  </a:cubicBezTo>
                  <a:cubicBezTo>
                    <a:pt x="661" y="1429"/>
                    <a:pt x="661" y="1429"/>
                    <a:pt x="661" y="1429"/>
                  </a:cubicBezTo>
                  <a:cubicBezTo>
                    <a:pt x="690" y="1441"/>
                    <a:pt x="690" y="1441"/>
                    <a:pt x="690" y="1441"/>
                  </a:cubicBezTo>
                  <a:cubicBezTo>
                    <a:pt x="690" y="1441"/>
                    <a:pt x="690" y="1441"/>
                    <a:pt x="690" y="1441"/>
                  </a:cubicBezTo>
                  <a:cubicBezTo>
                    <a:pt x="705" y="1452"/>
                    <a:pt x="712" y="1460"/>
                    <a:pt x="712" y="1466"/>
                  </a:cubicBezTo>
                  <a:cubicBezTo>
                    <a:pt x="710" y="1489"/>
                    <a:pt x="710" y="1489"/>
                    <a:pt x="710" y="1489"/>
                  </a:cubicBezTo>
                  <a:cubicBezTo>
                    <a:pt x="700" y="1504"/>
                    <a:pt x="700" y="1504"/>
                    <a:pt x="700" y="1504"/>
                  </a:cubicBezTo>
                  <a:cubicBezTo>
                    <a:pt x="693" y="1525"/>
                    <a:pt x="693" y="1525"/>
                    <a:pt x="693" y="1525"/>
                  </a:cubicBezTo>
                  <a:cubicBezTo>
                    <a:pt x="693" y="1548"/>
                    <a:pt x="693" y="1548"/>
                    <a:pt x="693" y="1548"/>
                  </a:cubicBezTo>
                  <a:cubicBezTo>
                    <a:pt x="700" y="1559"/>
                    <a:pt x="700" y="1559"/>
                    <a:pt x="700" y="1559"/>
                  </a:cubicBezTo>
                  <a:cubicBezTo>
                    <a:pt x="710" y="1557"/>
                    <a:pt x="710" y="1557"/>
                    <a:pt x="710" y="1557"/>
                  </a:cubicBezTo>
                  <a:cubicBezTo>
                    <a:pt x="712" y="1556"/>
                    <a:pt x="712" y="1556"/>
                    <a:pt x="712" y="1556"/>
                  </a:cubicBezTo>
                  <a:cubicBezTo>
                    <a:pt x="728" y="1557"/>
                    <a:pt x="728" y="1557"/>
                    <a:pt x="728" y="1557"/>
                  </a:cubicBezTo>
                  <a:cubicBezTo>
                    <a:pt x="736" y="1562"/>
                    <a:pt x="741" y="1569"/>
                    <a:pt x="746" y="1580"/>
                  </a:cubicBezTo>
                  <a:cubicBezTo>
                    <a:pt x="755" y="1583"/>
                    <a:pt x="755" y="1583"/>
                    <a:pt x="755" y="1583"/>
                  </a:cubicBezTo>
                  <a:cubicBezTo>
                    <a:pt x="756" y="1583"/>
                    <a:pt x="756" y="1583"/>
                    <a:pt x="756" y="1583"/>
                  </a:cubicBezTo>
                  <a:cubicBezTo>
                    <a:pt x="756" y="1583"/>
                    <a:pt x="756" y="1583"/>
                    <a:pt x="756" y="1583"/>
                  </a:cubicBezTo>
                  <a:cubicBezTo>
                    <a:pt x="757" y="1583"/>
                    <a:pt x="757" y="1583"/>
                    <a:pt x="757" y="1583"/>
                  </a:cubicBezTo>
                  <a:cubicBezTo>
                    <a:pt x="793" y="1600"/>
                    <a:pt x="793" y="1600"/>
                    <a:pt x="793" y="1600"/>
                  </a:cubicBezTo>
                  <a:cubicBezTo>
                    <a:pt x="809" y="1605"/>
                    <a:pt x="809" y="1605"/>
                    <a:pt x="809" y="1605"/>
                  </a:cubicBezTo>
                  <a:cubicBezTo>
                    <a:pt x="831" y="1602"/>
                    <a:pt x="831" y="1602"/>
                    <a:pt x="831" y="1602"/>
                  </a:cubicBezTo>
                  <a:cubicBezTo>
                    <a:pt x="841" y="1589"/>
                    <a:pt x="841" y="1589"/>
                    <a:pt x="841" y="1589"/>
                  </a:cubicBezTo>
                  <a:cubicBezTo>
                    <a:pt x="853" y="1537"/>
                    <a:pt x="853" y="1537"/>
                    <a:pt x="853" y="1537"/>
                  </a:cubicBezTo>
                  <a:cubicBezTo>
                    <a:pt x="854" y="1509"/>
                    <a:pt x="854" y="1509"/>
                    <a:pt x="854" y="1509"/>
                  </a:cubicBezTo>
                  <a:cubicBezTo>
                    <a:pt x="854" y="1507"/>
                    <a:pt x="854" y="1507"/>
                    <a:pt x="854" y="1507"/>
                  </a:cubicBezTo>
                  <a:cubicBezTo>
                    <a:pt x="857" y="1506"/>
                    <a:pt x="857" y="1506"/>
                    <a:pt x="857" y="1506"/>
                  </a:cubicBezTo>
                  <a:cubicBezTo>
                    <a:pt x="858" y="1505"/>
                    <a:pt x="858" y="1505"/>
                    <a:pt x="858" y="1505"/>
                  </a:cubicBezTo>
                  <a:cubicBezTo>
                    <a:pt x="878" y="1488"/>
                    <a:pt x="878" y="1488"/>
                    <a:pt x="878" y="1488"/>
                  </a:cubicBezTo>
                  <a:cubicBezTo>
                    <a:pt x="889" y="1473"/>
                    <a:pt x="889" y="1473"/>
                    <a:pt x="889" y="1473"/>
                  </a:cubicBezTo>
                  <a:cubicBezTo>
                    <a:pt x="890" y="1472"/>
                    <a:pt x="890" y="1472"/>
                    <a:pt x="890" y="1472"/>
                  </a:cubicBezTo>
                  <a:cubicBezTo>
                    <a:pt x="911" y="1462"/>
                    <a:pt x="911" y="1462"/>
                    <a:pt x="911" y="1462"/>
                  </a:cubicBezTo>
                  <a:cubicBezTo>
                    <a:pt x="924" y="1455"/>
                    <a:pt x="924" y="1455"/>
                    <a:pt x="924" y="1455"/>
                  </a:cubicBezTo>
                  <a:cubicBezTo>
                    <a:pt x="940" y="1449"/>
                    <a:pt x="940" y="1449"/>
                    <a:pt x="940" y="1449"/>
                  </a:cubicBezTo>
                  <a:cubicBezTo>
                    <a:pt x="931" y="1417"/>
                    <a:pt x="931" y="1417"/>
                    <a:pt x="931" y="1417"/>
                  </a:cubicBezTo>
                  <a:cubicBezTo>
                    <a:pt x="967" y="1421"/>
                    <a:pt x="967" y="1421"/>
                    <a:pt x="967" y="1421"/>
                  </a:cubicBezTo>
                  <a:cubicBezTo>
                    <a:pt x="967" y="1421"/>
                    <a:pt x="967" y="1421"/>
                    <a:pt x="967" y="1421"/>
                  </a:cubicBezTo>
                  <a:cubicBezTo>
                    <a:pt x="967" y="1422"/>
                    <a:pt x="967" y="1422"/>
                    <a:pt x="967" y="1422"/>
                  </a:cubicBezTo>
                  <a:cubicBezTo>
                    <a:pt x="967" y="1422"/>
                    <a:pt x="967" y="1422"/>
                    <a:pt x="967" y="1422"/>
                  </a:cubicBezTo>
                  <a:cubicBezTo>
                    <a:pt x="986" y="1430"/>
                    <a:pt x="986" y="1430"/>
                    <a:pt x="986" y="1430"/>
                  </a:cubicBezTo>
                  <a:cubicBezTo>
                    <a:pt x="986" y="1430"/>
                    <a:pt x="986" y="1430"/>
                    <a:pt x="986" y="1430"/>
                  </a:cubicBezTo>
                  <a:cubicBezTo>
                    <a:pt x="986" y="1429"/>
                    <a:pt x="986" y="1429"/>
                    <a:pt x="986" y="1429"/>
                  </a:cubicBezTo>
                  <a:cubicBezTo>
                    <a:pt x="992" y="1409"/>
                    <a:pt x="992" y="1409"/>
                    <a:pt x="992" y="1409"/>
                  </a:cubicBezTo>
                  <a:cubicBezTo>
                    <a:pt x="992" y="1405"/>
                    <a:pt x="992" y="1405"/>
                    <a:pt x="992" y="1405"/>
                  </a:cubicBezTo>
                  <a:cubicBezTo>
                    <a:pt x="995" y="1407"/>
                    <a:pt x="995" y="1407"/>
                    <a:pt x="995" y="1407"/>
                  </a:cubicBezTo>
                  <a:cubicBezTo>
                    <a:pt x="997" y="1407"/>
                    <a:pt x="997" y="1407"/>
                    <a:pt x="997" y="1407"/>
                  </a:cubicBezTo>
                  <a:cubicBezTo>
                    <a:pt x="1014" y="1411"/>
                    <a:pt x="1014" y="1411"/>
                    <a:pt x="1014" y="1411"/>
                  </a:cubicBezTo>
                  <a:cubicBezTo>
                    <a:pt x="1022" y="1411"/>
                    <a:pt x="1022" y="1411"/>
                    <a:pt x="1022" y="1411"/>
                  </a:cubicBezTo>
                  <a:cubicBezTo>
                    <a:pt x="1038" y="1393"/>
                    <a:pt x="1038" y="1393"/>
                    <a:pt x="1038" y="1393"/>
                  </a:cubicBezTo>
                  <a:cubicBezTo>
                    <a:pt x="1039" y="1393"/>
                    <a:pt x="1039" y="1393"/>
                    <a:pt x="1039" y="1393"/>
                  </a:cubicBezTo>
                  <a:cubicBezTo>
                    <a:pt x="1040" y="1392"/>
                    <a:pt x="1040" y="1392"/>
                    <a:pt x="1040" y="1392"/>
                  </a:cubicBezTo>
                  <a:cubicBezTo>
                    <a:pt x="1041" y="1392"/>
                    <a:pt x="1041" y="1392"/>
                    <a:pt x="1041" y="1392"/>
                  </a:cubicBezTo>
                  <a:cubicBezTo>
                    <a:pt x="1062" y="1388"/>
                    <a:pt x="1062" y="1388"/>
                    <a:pt x="1062" y="1388"/>
                  </a:cubicBezTo>
                  <a:cubicBezTo>
                    <a:pt x="1080" y="1371"/>
                    <a:pt x="1080" y="1371"/>
                    <a:pt x="1080" y="1371"/>
                  </a:cubicBezTo>
                  <a:cubicBezTo>
                    <a:pt x="1090" y="1357"/>
                    <a:pt x="1090" y="1357"/>
                    <a:pt x="1090" y="1357"/>
                  </a:cubicBezTo>
                  <a:cubicBezTo>
                    <a:pt x="1090" y="1340"/>
                    <a:pt x="1090" y="1340"/>
                    <a:pt x="1090" y="1340"/>
                  </a:cubicBezTo>
                  <a:cubicBezTo>
                    <a:pt x="1090" y="1334"/>
                    <a:pt x="1093" y="1329"/>
                    <a:pt x="1099" y="1326"/>
                  </a:cubicBezTo>
                  <a:cubicBezTo>
                    <a:pt x="1099" y="1326"/>
                    <a:pt x="1099" y="1326"/>
                    <a:pt x="1099" y="1326"/>
                  </a:cubicBezTo>
                  <a:cubicBezTo>
                    <a:pt x="1101" y="1326"/>
                    <a:pt x="1101" y="1326"/>
                    <a:pt x="1101" y="1326"/>
                  </a:cubicBezTo>
                  <a:cubicBezTo>
                    <a:pt x="1102" y="1326"/>
                    <a:pt x="1102" y="1326"/>
                    <a:pt x="1102" y="1326"/>
                  </a:cubicBezTo>
                  <a:cubicBezTo>
                    <a:pt x="1122" y="1328"/>
                    <a:pt x="1122" y="1328"/>
                    <a:pt x="1122" y="1328"/>
                  </a:cubicBezTo>
                  <a:cubicBezTo>
                    <a:pt x="1131" y="1323"/>
                    <a:pt x="1131" y="1323"/>
                    <a:pt x="1131" y="1323"/>
                  </a:cubicBezTo>
                  <a:cubicBezTo>
                    <a:pt x="1134" y="1308"/>
                    <a:pt x="1134" y="1308"/>
                    <a:pt x="1134" y="1308"/>
                  </a:cubicBezTo>
                  <a:cubicBezTo>
                    <a:pt x="1155" y="1302"/>
                    <a:pt x="1155" y="1302"/>
                    <a:pt x="1155" y="1302"/>
                  </a:cubicBezTo>
                  <a:cubicBezTo>
                    <a:pt x="1156" y="1302"/>
                    <a:pt x="1156" y="1302"/>
                    <a:pt x="1156" y="1302"/>
                  </a:cubicBezTo>
                  <a:cubicBezTo>
                    <a:pt x="1157" y="1302"/>
                    <a:pt x="1157" y="1302"/>
                    <a:pt x="1157" y="1302"/>
                  </a:cubicBezTo>
                  <a:cubicBezTo>
                    <a:pt x="1157" y="1302"/>
                    <a:pt x="1157" y="1302"/>
                    <a:pt x="1157" y="1302"/>
                  </a:cubicBezTo>
                  <a:cubicBezTo>
                    <a:pt x="1184" y="1305"/>
                    <a:pt x="1184" y="1305"/>
                    <a:pt x="1184" y="1305"/>
                  </a:cubicBezTo>
                  <a:cubicBezTo>
                    <a:pt x="1205" y="1300"/>
                    <a:pt x="1205" y="1300"/>
                    <a:pt x="1205" y="1300"/>
                  </a:cubicBezTo>
                  <a:cubicBezTo>
                    <a:pt x="1217" y="1287"/>
                    <a:pt x="1217" y="1287"/>
                    <a:pt x="1217" y="1287"/>
                  </a:cubicBezTo>
                  <a:cubicBezTo>
                    <a:pt x="1226" y="1270"/>
                    <a:pt x="1226" y="1270"/>
                    <a:pt x="1226" y="1270"/>
                  </a:cubicBezTo>
                  <a:cubicBezTo>
                    <a:pt x="1210" y="1253"/>
                    <a:pt x="1210" y="1253"/>
                    <a:pt x="1210" y="1253"/>
                  </a:cubicBezTo>
                  <a:cubicBezTo>
                    <a:pt x="1210" y="1252"/>
                    <a:pt x="1210" y="1252"/>
                    <a:pt x="1210" y="1252"/>
                  </a:cubicBezTo>
                  <a:cubicBezTo>
                    <a:pt x="1210" y="1252"/>
                    <a:pt x="1210" y="1252"/>
                    <a:pt x="1210" y="1252"/>
                  </a:cubicBezTo>
                  <a:cubicBezTo>
                    <a:pt x="1207" y="1240"/>
                    <a:pt x="1207" y="1240"/>
                    <a:pt x="1207" y="1240"/>
                  </a:cubicBezTo>
                  <a:cubicBezTo>
                    <a:pt x="1207" y="1240"/>
                    <a:pt x="1207" y="1240"/>
                    <a:pt x="1207" y="1240"/>
                  </a:cubicBezTo>
                  <a:cubicBezTo>
                    <a:pt x="1203" y="1221"/>
                    <a:pt x="1203" y="1221"/>
                    <a:pt x="1203" y="1221"/>
                  </a:cubicBezTo>
                  <a:cubicBezTo>
                    <a:pt x="1203" y="1220"/>
                    <a:pt x="1203" y="1220"/>
                    <a:pt x="1203" y="1220"/>
                  </a:cubicBezTo>
                  <a:cubicBezTo>
                    <a:pt x="1212" y="1203"/>
                    <a:pt x="1212" y="1203"/>
                    <a:pt x="1212" y="1203"/>
                  </a:cubicBezTo>
                  <a:cubicBezTo>
                    <a:pt x="1212" y="1198"/>
                    <a:pt x="1215" y="1190"/>
                    <a:pt x="1224" y="1182"/>
                  </a:cubicBezTo>
                  <a:cubicBezTo>
                    <a:pt x="1235" y="1159"/>
                    <a:pt x="1235" y="1159"/>
                    <a:pt x="1235" y="1159"/>
                  </a:cubicBezTo>
                  <a:cubicBezTo>
                    <a:pt x="1235" y="1157"/>
                    <a:pt x="1235" y="1157"/>
                    <a:pt x="1235" y="1157"/>
                  </a:cubicBezTo>
                  <a:cubicBezTo>
                    <a:pt x="1236" y="1157"/>
                    <a:pt x="1236" y="1157"/>
                    <a:pt x="1236" y="1157"/>
                  </a:cubicBezTo>
                  <a:cubicBezTo>
                    <a:pt x="1247" y="1141"/>
                    <a:pt x="1247" y="1141"/>
                    <a:pt x="1247" y="1141"/>
                  </a:cubicBezTo>
                  <a:cubicBezTo>
                    <a:pt x="1263" y="1109"/>
                    <a:pt x="1263" y="1109"/>
                    <a:pt x="1263" y="1109"/>
                  </a:cubicBezTo>
                  <a:cubicBezTo>
                    <a:pt x="1278" y="1130"/>
                    <a:pt x="1278" y="1130"/>
                    <a:pt x="1278" y="1130"/>
                  </a:cubicBezTo>
                  <a:cubicBezTo>
                    <a:pt x="1279" y="1131"/>
                    <a:pt x="1279" y="1131"/>
                    <a:pt x="1279" y="1131"/>
                  </a:cubicBezTo>
                  <a:cubicBezTo>
                    <a:pt x="1279" y="1132"/>
                    <a:pt x="1279" y="1132"/>
                    <a:pt x="1279" y="1132"/>
                  </a:cubicBezTo>
                  <a:cubicBezTo>
                    <a:pt x="1284" y="1153"/>
                    <a:pt x="1284" y="1153"/>
                    <a:pt x="1284" y="1153"/>
                  </a:cubicBezTo>
                  <a:cubicBezTo>
                    <a:pt x="1284" y="1154"/>
                    <a:pt x="1284" y="1154"/>
                    <a:pt x="1284" y="1154"/>
                  </a:cubicBezTo>
                  <a:cubicBezTo>
                    <a:pt x="1287" y="1175"/>
                    <a:pt x="1287" y="1175"/>
                    <a:pt x="1287" y="1175"/>
                  </a:cubicBezTo>
                  <a:cubicBezTo>
                    <a:pt x="1302" y="1182"/>
                    <a:pt x="1302" y="1182"/>
                    <a:pt x="1302" y="1182"/>
                  </a:cubicBezTo>
                  <a:cubicBezTo>
                    <a:pt x="1303" y="1182"/>
                    <a:pt x="1303" y="1182"/>
                    <a:pt x="1303" y="1182"/>
                  </a:cubicBezTo>
                  <a:cubicBezTo>
                    <a:pt x="1303" y="1182"/>
                    <a:pt x="1303" y="1182"/>
                    <a:pt x="1303" y="1182"/>
                  </a:cubicBezTo>
                  <a:cubicBezTo>
                    <a:pt x="1303" y="1182"/>
                    <a:pt x="1303" y="1182"/>
                    <a:pt x="1303" y="1182"/>
                  </a:cubicBezTo>
                  <a:cubicBezTo>
                    <a:pt x="1307" y="1184"/>
                    <a:pt x="1307" y="1184"/>
                    <a:pt x="1307" y="1184"/>
                  </a:cubicBezTo>
                  <a:cubicBezTo>
                    <a:pt x="1308" y="1183"/>
                    <a:pt x="1308" y="1183"/>
                    <a:pt x="1308" y="1183"/>
                  </a:cubicBezTo>
                  <a:cubicBezTo>
                    <a:pt x="1321" y="1161"/>
                    <a:pt x="1321" y="1161"/>
                    <a:pt x="1321" y="1161"/>
                  </a:cubicBezTo>
                  <a:cubicBezTo>
                    <a:pt x="1328" y="1140"/>
                    <a:pt x="1328" y="1140"/>
                    <a:pt x="1328" y="1140"/>
                  </a:cubicBezTo>
                  <a:cubicBezTo>
                    <a:pt x="1331" y="1141"/>
                    <a:pt x="1331" y="1141"/>
                    <a:pt x="1331" y="1141"/>
                  </a:cubicBezTo>
                  <a:cubicBezTo>
                    <a:pt x="1335" y="1142"/>
                    <a:pt x="1335" y="1142"/>
                    <a:pt x="1335" y="1142"/>
                  </a:cubicBezTo>
                  <a:cubicBezTo>
                    <a:pt x="1365" y="1152"/>
                    <a:pt x="1365" y="1152"/>
                    <a:pt x="1365" y="1152"/>
                  </a:cubicBezTo>
                  <a:cubicBezTo>
                    <a:pt x="1380" y="1141"/>
                    <a:pt x="1380" y="1141"/>
                    <a:pt x="1380" y="1141"/>
                  </a:cubicBezTo>
                  <a:cubicBezTo>
                    <a:pt x="1381" y="1140"/>
                    <a:pt x="1381" y="1140"/>
                    <a:pt x="1381" y="1140"/>
                  </a:cubicBezTo>
                  <a:cubicBezTo>
                    <a:pt x="1383" y="1140"/>
                    <a:pt x="1383" y="1140"/>
                    <a:pt x="1383" y="1140"/>
                  </a:cubicBezTo>
                  <a:cubicBezTo>
                    <a:pt x="1398" y="1138"/>
                    <a:pt x="1398" y="1138"/>
                    <a:pt x="1398" y="1138"/>
                  </a:cubicBezTo>
                  <a:cubicBezTo>
                    <a:pt x="1408" y="1121"/>
                    <a:pt x="1408" y="1121"/>
                    <a:pt x="1408" y="1121"/>
                  </a:cubicBezTo>
                  <a:cubicBezTo>
                    <a:pt x="1408" y="1098"/>
                    <a:pt x="1408" y="1098"/>
                    <a:pt x="1408" y="1098"/>
                  </a:cubicBezTo>
                  <a:cubicBezTo>
                    <a:pt x="1416" y="1065"/>
                    <a:pt x="1416" y="1065"/>
                    <a:pt x="1416" y="1065"/>
                  </a:cubicBezTo>
                  <a:cubicBezTo>
                    <a:pt x="1418" y="1066"/>
                    <a:pt x="1418" y="1066"/>
                    <a:pt x="1418" y="1066"/>
                  </a:cubicBezTo>
                  <a:cubicBezTo>
                    <a:pt x="1421" y="1066"/>
                    <a:pt x="1421" y="1066"/>
                    <a:pt x="1421" y="1066"/>
                  </a:cubicBezTo>
                  <a:cubicBezTo>
                    <a:pt x="1444" y="1071"/>
                    <a:pt x="1444" y="1071"/>
                    <a:pt x="1444" y="1071"/>
                  </a:cubicBezTo>
                  <a:cubicBezTo>
                    <a:pt x="1455" y="1052"/>
                    <a:pt x="1455" y="1052"/>
                    <a:pt x="1455" y="1052"/>
                  </a:cubicBezTo>
                  <a:cubicBezTo>
                    <a:pt x="1456" y="1052"/>
                    <a:pt x="1456" y="1052"/>
                    <a:pt x="1456" y="1052"/>
                  </a:cubicBezTo>
                  <a:cubicBezTo>
                    <a:pt x="1458" y="1052"/>
                    <a:pt x="1458" y="1052"/>
                    <a:pt x="1458" y="1052"/>
                  </a:cubicBezTo>
                  <a:cubicBezTo>
                    <a:pt x="1479" y="1050"/>
                    <a:pt x="1479" y="1050"/>
                    <a:pt x="1479" y="1050"/>
                  </a:cubicBezTo>
                  <a:cubicBezTo>
                    <a:pt x="1482" y="1050"/>
                    <a:pt x="1482" y="1050"/>
                    <a:pt x="1482" y="1050"/>
                  </a:cubicBezTo>
                  <a:cubicBezTo>
                    <a:pt x="1482" y="1051"/>
                    <a:pt x="1482" y="1051"/>
                    <a:pt x="1482" y="1051"/>
                  </a:cubicBezTo>
                  <a:cubicBezTo>
                    <a:pt x="1484" y="1052"/>
                    <a:pt x="1484" y="1052"/>
                    <a:pt x="1484" y="1052"/>
                  </a:cubicBezTo>
                  <a:cubicBezTo>
                    <a:pt x="1495" y="1067"/>
                    <a:pt x="1495" y="1067"/>
                    <a:pt x="1495" y="1067"/>
                  </a:cubicBezTo>
                  <a:cubicBezTo>
                    <a:pt x="1495" y="1068"/>
                    <a:pt x="1495" y="1068"/>
                    <a:pt x="1495" y="1068"/>
                  </a:cubicBezTo>
                  <a:cubicBezTo>
                    <a:pt x="1496" y="1069"/>
                    <a:pt x="1496" y="1069"/>
                    <a:pt x="1496" y="1069"/>
                  </a:cubicBezTo>
                  <a:cubicBezTo>
                    <a:pt x="1496" y="1071"/>
                    <a:pt x="1496" y="1071"/>
                    <a:pt x="1496" y="1071"/>
                  </a:cubicBezTo>
                  <a:cubicBezTo>
                    <a:pt x="1498" y="1092"/>
                    <a:pt x="1498" y="1092"/>
                    <a:pt x="1498" y="1092"/>
                  </a:cubicBezTo>
                  <a:cubicBezTo>
                    <a:pt x="1509" y="1102"/>
                    <a:pt x="1509" y="1102"/>
                    <a:pt x="1509" y="1102"/>
                  </a:cubicBezTo>
                  <a:cubicBezTo>
                    <a:pt x="1524" y="1088"/>
                    <a:pt x="1524" y="1088"/>
                    <a:pt x="1524" y="1088"/>
                  </a:cubicBezTo>
                  <a:cubicBezTo>
                    <a:pt x="1527" y="1092"/>
                    <a:pt x="1527" y="1092"/>
                    <a:pt x="1527" y="1092"/>
                  </a:cubicBezTo>
                  <a:cubicBezTo>
                    <a:pt x="1532" y="1097"/>
                    <a:pt x="1534" y="1103"/>
                    <a:pt x="1534" y="1109"/>
                  </a:cubicBezTo>
                  <a:cubicBezTo>
                    <a:pt x="1534" y="1128"/>
                    <a:pt x="1534" y="1128"/>
                    <a:pt x="1534" y="1128"/>
                  </a:cubicBezTo>
                  <a:cubicBezTo>
                    <a:pt x="1527" y="1147"/>
                    <a:pt x="1527" y="1147"/>
                    <a:pt x="1527" y="1147"/>
                  </a:cubicBezTo>
                  <a:cubicBezTo>
                    <a:pt x="1532" y="1155"/>
                    <a:pt x="1532" y="1155"/>
                    <a:pt x="1532" y="1155"/>
                  </a:cubicBezTo>
                  <a:cubicBezTo>
                    <a:pt x="1543" y="1167"/>
                    <a:pt x="1543" y="1167"/>
                    <a:pt x="1543" y="1167"/>
                  </a:cubicBezTo>
                  <a:cubicBezTo>
                    <a:pt x="1587" y="1173"/>
                    <a:pt x="1587" y="1173"/>
                    <a:pt x="1587" y="1173"/>
                  </a:cubicBezTo>
                  <a:cubicBezTo>
                    <a:pt x="1588" y="1174"/>
                    <a:pt x="1588" y="1174"/>
                    <a:pt x="1588" y="1174"/>
                  </a:cubicBezTo>
                  <a:cubicBezTo>
                    <a:pt x="1588" y="1174"/>
                    <a:pt x="1588" y="1174"/>
                    <a:pt x="1588" y="1174"/>
                  </a:cubicBezTo>
                  <a:cubicBezTo>
                    <a:pt x="1590" y="1175"/>
                    <a:pt x="1590" y="1175"/>
                    <a:pt x="1590" y="1175"/>
                  </a:cubicBezTo>
                  <a:cubicBezTo>
                    <a:pt x="1590" y="1175"/>
                    <a:pt x="1590" y="1175"/>
                    <a:pt x="1590" y="1175"/>
                  </a:cubicBezTo>
                  <a:cubicBezTo>
                    <a:pt x="1593" y="1179"/>
                    <a:pt x="1593" y="1179"/>
                    <a:pt x="1593" y="1179"/>
                  </a:cubicBezTo>
                  <a:cubicBezTo>
                    <a:pt x="1606" y="1161"/>
                    <a:pt x="1606" y="1161"/>
                    <a:pt x="1606" y="1161"/>
                  </a:cubicBezTo>
                  <a:cubicBezTo>
                    <a:pt x="1607" y="1161"/>
                    <a:pt x="1607" y="1161"/>
                    <a:pt x="1607" y="1161"/>
                  </a:cubicBezTo>
                  <a:cubicBezTo>
                    <a:pt x="1617" y="1150"/>
                    <a:pt x="1617" y="1150"/>
                    <a:pt x="1617" y="1150"/>
                  </a:cubicBezTo>
                  <a:cubicBezTo>
                    <a:pt x="1613" y="1134"/>
                    <a:pt x="1613" y="1134"/>
                    <a:pt x="1613" y="1134"/>
                  </a:cubicBezTo>
                  <a:cubicBezTo>
                    <a:pt x="1602" y="1067"/>
                    <a:pt x="1602" y="1067"/>
                    <a:pt x="1602" y="1067"/>
                  </a:cubicBezTo>
                  <a:cubicBezTo>
                    <a:pt x="1632" y="1081"/>
                    <a:pt x="1632" y="1081"/>
                    <a:pt x="1632" y="1081"/>
                  </a:cubicBezTo>
                  <a:cubicBezTo>
                    <a:pt x="1633" y="1081"/>
                    <a:pt x="1633" y="1081"/>
                    <a:pt x="1633" y="1081"/>
                  </a:cubicBezTo>
                  <a:cubicBezTo>
                    <a:pt x="1634" y="1081"/>
                    <a:pt x="1634" y="1081"/>
                    <a:pt x="1634" y="1081"/>
                  </a:cubicBezTo>
                  <a:cubicBezTo>
                    <a:pt x="1648" y="1098"/>
                    <a:pt x="1648" y="1098"/>
                    <a:pt x="1648" y="1098"/>
                  </a:cubicBezTo>
                  <a:cubicBezTo>
                    <a:pt x="1657" y="1107"/>
                    <a:pt x="1657" y="1107"/>
                    <a:pt x="1657" y="1107"/>
                  </a:cubicBezTo>
                  <a:cubicBezTo>
                    <a:pt x="1669" y="1098"/>
                    <a:pt x="1669" y="1098"/>
                    <a:pt x="1669" y="1098"/>
                  </a:cubicBezTo>
                  <a:cubicBezTo>
                    <a:pt x="1714" y="1050"/>
                    <a:pt x="1714" y="1050"/>
                    <a:pt x="1714" y="1050"/>
                  </a:cubicBezTo>
                  <a:cubicBezTo>
                    <a:pt x="1714" y="1050"/>
                    <a:pt x="1714" y="1050"/>
                    <a:pt x="1714" y="1050"/>
                  </a:cubicBezTo>
                  <a:cubicBezTo>
                    <a:pt x="1715" y="1050"/>
                    <a:pt x="1715" y="1050"/>
                    <a:pt x="1715" y="1050"/>
                  </a:cubicBezTo>
                  <a:cubicBezTo>
                    <a:pt x="1730" y="1038"/>
                    <a:pt x="1730" y="1038"/>
                    <a:pt x="1730" y="1038"/>
                  </a:cubicBezTo>
                  <a:cubicBezTo>
                    <a:pt x="1748" y="1013"/>
                    <a:pt x="1748" y="1013"/>
                    <a:pt x="1748" y="1013"/>
                  </a:cubicBezTo>
                  <a:cubicBezTo>
                    <a:pt x="1749" y="1011"/>
                    <a:pt x="1749" y="1011"/>
                    <a:pt x="1749" y="1011"/>
                  </a:cubicBezTo>
                  <a:cubicBezTo>
                    <a:pt x="1774" y="1017"/>
                    <a:pt x="1774" y="1017"/>
                    <a:pt x="1774" y="1017"/>
                  </a:cubicBezTo>
                  <a:cubicBezTo>
                    <a:pt x="1785" y="1017"/>
                    <a:pt x="1785" y="1017"/>
                    <a:pt x="1785" y="1017"/>
                  </a:cubicBezTo>
                  <a:cubicBezTo>
                    <a:pt x="1785" y="1008"/>
                    <a:pt x="1787" y="1001"/>
                    <a:pt x="1788" y="997"/>
                  </a:cubicBezTo>
                  <a:cubicBezTo>
                    <a:pt x="1806" y="976"/>
                    <a:pt x="1806" y="976"/>
                    <a:pt x="1806" y="976"/>
                  </a:cubicBezTo>
                  <a:cubicBezTo>
                    <a:pt x="1812" y="973"/>
                    <a:pt x="1812" y="973"/>
                    <a:pt x="1812" y="973"/>
                  </a:cubicBezTo>
                  <a:cubicBezTo>
                    <a:pt x="1833" y="980"/>
                    <a:pt x="1833" y="980"/>
                    <a:pt x="1833" y="980"/>
                  </a:cubicBezTo>
                  <a:cubicBezTo>
                    <a:pt x="1858" y="977"/>
                    <a:pt x="1858" y="977"/>
                    <a:pt x="1858" y="977"/>
                  </a:cubicBezTo>
                  <a:cubicBezTo>
                    <a:pt x="1875" y="959"/>
                    <a:pt x="1875" y="959"/>
                    <a:pt x="1875" y="959"/>
                  </a:cubicBezTo>
                  <a:cubicBezTo>
                    <a:pt x="1883" y="943"/>
                    <a:pt x="1883" y="943"/>
                    <a:pt x="1883" y="943"/>
                  </a:cubicBezTo>
                  <a:cubicBezTo>
                    <a:pt x="1878" y="935"/>
                    <a:pt x="1878" y="935"/>
                    <a:pt x="1878" y="935"/>
                  </a:cubicBezTo>
                  <a:cubicBezTo>
                    <a:pt x="1863" y="942"/>
                    <a:pt x="1863" y="942"/>
                    <a:pt x="1863" y="942"/>
                  </a:cubicBezTo>
                  <a:cubicBezTo>
                    <a:pt x="1862" y="941"/>
                    <a:pt x="1862" y="941"/>
                    <a:pt x="1862" y="941"/>
                  </a:cubicBezTo>
                  <a:cubicBezTo>
                    <a:pt x="1861" y="940"/>
                    <a:pt x="1861" y="940"/>
                    <a:pt x="1861" y="940"/>
                  </a:cubicBezTo>
                  <a:cubicBezTo>
                    <a:pt x="1842" y="923"/>
                    <a:pt x="1842" y="923"/>
                    <a:pt x="1842" y="923"/>
                  </a:cubicBezTo>
                  <a:cubicBezTo>
                    <a:pt x="1841" y="922"/>
                    <a:pt x="1841" y="922"/>
                    <a:pt x="1841" y="922"/>
                  </a:cubicBezTo>
                  <a:cubicBezTo>
                    <a:pt x="1849" y="894"/>
                    <a:pt x="1849" y="894"/>
                    <a:pt x="1849" y="894"/>
                  </a:cubicBezTo>
                  <a:cubicBezTo>
                    <a:pt x="1851" y="872"/>
                    <a:pt x="1851" y="872"/>
                    <a:pt x="1851" y="872"/>
                  </a:cubicBezTo>
                  <a:cubicBezTo>
                    <a:pt x="1845" y="855"/>
                    <a:pt x="1845" y="855"/>
                    <a:pt x="1845" y="855"/>
                  </a:cubicBezTo>
                  <a:cubicBezTo>
                    <a:pt x="1831" y="849"/>
                    <a:pt x="1831" y="849"/>
                    <a:pt x="1831" y="849"/>
                  </a:cubicBezTo>
                  <a:cubicBezTo>
                    <a:pt x="1831" y="848"/>
                    <a:pt x="1831" y="848"/>
                    <a:pt x="1831" y="848"/>
                  </a:cubicBezTo>
                  <a:cubicBezTo>
                    <a:pt x="1830" y="847"/>
                    <a:pt x="1830" y="847"/>
                    <a:pt x="1830" y="847"/>
                  </a:cubicBezTo>
                  <a:cubicBezTo>
                    <a:pt x="1829" y="846"/>
                    <a:pt x="1829" y="846"/>
                    <a:pt x="1829" y="846"/>
                  </a:cubicBezTo>
                  <a:cubicBezTo>
                    <a:pt x="1816" y="821"/>
                    <a:pt x="1816" y="821"/>
                    <a:pt x="1816" y="821"/>
                  </a:cubicBezTo>
                  <a:cubicBezTo>
                    <a:pt x="1814" y="818"/>
                    <a:pt x="1814" y="818"/>
                    <a:pt x="1814" y="818"/>
                  </a:cubicBezTo>
                  <a:cubicBezTo>
                    <a:pt x="1796" y="839"/>
                    <a:pt x="1796" y="839"/>
                    <a:pt x="1796" y="839"/>
                  </a:cubicBezTo>
                  <a:cubicBezTo>
                    <a:pt x="1778" y="850"/>
                    <a:pt x="1778" y="850"/>
                    <a:pt x="1778" y="850"/>
                  </a:cubicBezTo>
                  <a:cubicBezTo>
                    <a:pt x="1774" y="852"/>
                    <a:pt x="1774" y="852"/>
                    <a:pt x="1774" y="852"/>
                  </a:cubicBezTo>
                  <a:cubicBezTo>
                    <a:pt x="1773" y="851"/>
                    <a:pt x="1773" y="851"/>
                    <a:pt x="1773" y="851"/>
                  </a:cubicBezTo>
                  <a:cubicBezTo>
                    <a:pt x="1772" y="849"/>
                    <a:pt x="1772" y="849"/>
                    <a:pt x="1772" y="849"/>
                  </a:cubicBezTo>
                  <a:cubicBezTo>
                    <a:pt x="1753" y="831"/>
                    <a:pt x="1753" y="831"/>
                    <a:pt x="1753" y="831"/>
                  </a:cubicBezTo>
                  <a:cubicBezTo>
                    <a:pt x="1753" y="830"/>
                    <a:pt x="1753" y="830"/>
                    <a:pt x="1753" y="830"/>
                  </a:cubicBezTo>
                  <a:cubicBezTo>
                    <a:pt x="1739" y="801"/>
                    <a:pt x="1739" y="801"/>
                    <a:pt x="1739" y="801"/>
                  </a:cubicBezTo>
                  <a:cubicBezTo>
                    <a:pt x="1739" y="800"/>
                    <a:pt x="1739" y="800"/>
                    <a:pt x="1739" y="800"/>
                  </a:cubicBezTo>
                  <a:cubicBezTo>
                    <a:pt x="1733" y="779"/>
                    <a:pt x="1733" y="779"/>
                    <a:pt x="1733" y="779"/>
                  </a:cubicBezTo>
                  <a:cubicBezTo>
                    <a:pt x="1733" y="778"/>
                    <a:pt x="1733" y="778"/>
                    <a:pt x="1733" y="778"/>
                  </a:cubicBezTo>
                  <a:cubicBezTo>
                    <a:pt x="1733" y="778"/>
                    <a:pt x="1733" y="778"/>
                    <a:pt x="1733" y="778"/>
                  </a:cubicBezTo>
                  <a:cubicBezTo>
                    <a:pt x="1733" y="746"/>
                    <a:pt x="1733" y="746"/>
                    <a:pt x="1733" y="746"/>
                  </a:cubicBezTo>
                  <a:cubicBezTo>
                    <a:pt x="1730" y="727"/>
                    <a:pt x="1730" y="727"/>
                    <a:pt x="1730" y="727"/>
                  </a:cubicBezTo>
                  <a:cubicBezTo>
                    <a:pt x="1716" y="722"/>
                    <a:pt x="1716" y="722"/>
                    <a:pt x="1716" y="722"/>
                  </a:cubicBezTo>
                  <a:cubicBezTo>
                    <a:pt x="1715" y="722"/>
                    <a:pt x="1715" y="722"/>
                    <a:pt x="1715" y="722"/>
                  </a:cubicBezTo>
                  <a:cubicBezTo>
                    <a:pt x="1715" y="721"/>
                    <a:pt x="1715" y="721"/>
                    <a:pt x="1715" y="721"/>
                  </a:cubicBezTo>
                  <a:cubicBezTo>
                    <a:pt x="1681" y="694"/>
                    <a:pt x="1681" y="694"/>
                    <a:pt x="1681" y="694"/>
                  </a:cubicBezTo>
                  <a:cubicBezTo>
                    <a:pt x="1683" y="691"/>
                    <a:pt x="1683" y="691"/>
                    <a:pt x="1683" y="691"/>
                  </a:cubicBezTo>
                  <a:cubicBezTo>
                    <a:pt x="1699" y="674"/>
                    <a:pt x="1699" y="674"/>
                    <a:pt x="1699" y="674"/>
                  </a:cubicBezTo>
                  <a:cubicBezTo>
                    <a:pt x="1699" y="673"/>
                    <a:pt x="1699" y="673"/>
                    <a:pt x="1699" y="673"/>
                  </a:cubicBezTo>
                  <a:cubicBezTo>
                    <a:pt x="1699" y="672"/>
                    <a:pt x="1699" y="672"/>
                    <a:pt x="1699" y="672"/>
                  </a:cubicBezTo>
                  <a:cubicBezTo>
                    <a:pt x="1701" y="672"/>
                    <a:pt x="1701" y="672"/>
                    <a:pt x="1701" y="672"/>
                  </a:cubicBezTo>
                  <a:cubicBezTo>
                    <a:pt x="1701" y="672"/>
                    <a:pt x="1701" y="672"/>
                    <a:pt x="1701" y="672"/>
                  </a:cubicBezTo>
                  <a:cubicBezTo>
                    <a:pt x="1719" y="670"/>
                    <a:pt x="1719" y="670"/>
                    <a:pt x="1719" y="670"/>
                  </a:cubicBezTo>
                  <a:cubicBezTo>
                    <a:pt x="1720" y="670"/>
                    <a:pt x="1720" y="670"/>
                    <a:pt x="1720" y="670"/>
                  </a:cubicBezTo>
                  <a:cubicBezTo>
                    <a:pt x="1725" y="670"/>
                    <a:pt x="1730" y="673"/>
                    <a:pt x="1735" y="678"/>
                  </a:cubicBezTo>
                  <a:cubicBezTo>
                    <a:pt x="1749" y="690"/>
                    <a:pt x="1749" y="690"/>
                    <a:pt x="1749" y="690"/>
                  </a:cubicBezTo>
                  <a:cubicBezTo>
                    <a:pt x="1765" y="677"/>
                    <a:pt x="1765" y="677"/>
                    <a:pt x="1765" y="677"/>
                  </a:cubicBezTo>
                  <a:cubicBezTo>
                    <a:pt x="1777" y="661"/>
                    <a:pt x="1777" y="661"/>
                    <a:pt x="1777" y="661"/>
                  </a:cubicBezTo>
                  <a:cubicBezTo>
                    <a:pt x="1777" y="648"/>
                    <a:pt x="1777" y="648"/>
                    <a:pt x="1777" y="648"/>
                  </a:cubicBezTo>
                  <a:cubicBezTo>
                    <a:pt x="1773" y="614"/>
                    <a:pt x="1773" y="614"/>
                    <a:pt x="1773" y="614"/>
                  </a:cubicBezTo>
                  <a:cubicBezTo>
                    <a:pt x="1769" y="600"/>
                    <a:pt x="1769" y="600"/>
                    <a:pt x="1769" y="600"/>
                  </a:cubicBezTo>
                  <a:cubicBezTo>
                    <a:pt x="1746" y="596"/>
                    <a:pt x="1746" y="596"/>
                    <a:pt x="1746" y="596"/>
                  </a:cubicBezTo>
                  <a:cubicBezTo>
                    <a:pt x="1746" y="582"/>
                    <a:pt x="1746" y="582"/>
                    <a:pt x="1746" y="582"/>
                  </a:cubicBezTo>
                  <a:cubicBezTo>
                    <a:pt x="1725" y="556"/>
                    <a:pt x="1725" y="556"/>
                    <a:pt x="1725" y="556"/>
                  </a:cubicBezTo>
                  <a:cubicBezTo>
                    <a:pt x="1724" y="555"/>
                    <a:pt x="1724" y="555"/>
                    <a:pt x="1724" y="555"/>
                  </a:cubicBezTo>
                  <a:cubicBezTo>
                    <a:pt x="1714" y="536"/>
                    <a:pt x="1714" y="536"/>
                    <a:pt x="1714" y="536"/>
                  </a:cubicBezTo>
                  <a:cubicBezTo>
                    <a:pt x="1711" y="534"/>
                    <a:pt x="1711" y="534"/>
                    <a:pt x="1711" y="534"/>
                  </a:cubicBezTo>
                  <a:cubicBezTo>
                    <a:pt x="1711" y="532"/>
                    <a:pt x="1711" y="532"/>
                    <a:pt x="1711" y="532"/>
                  </a:cubicBezTo>
                  <a:cubicBezTo>
                    <a:pt x="1711" y="532"/>
                    <a:pt x="1711" y="532"/>
                    <a:pt x="1711" y="532"/>
                  </a:cubicBezTo>
                  <a:cubicBezTo>
                    <a:pt x="1735" y="501"/>
                    <a:pt x="1735" y="501"/>
                    <a:pt x="1735" y="501"/>
                  </a:cubicBezTo>
                  <a:cubicBezTo>
                    <a:pt x="1735" y="500"/>
                    <a:pt x="1735" y="500"/>
                    <a:pt x="1735" y="500"/>
                  </a:cubicBezTo>
                  <a:cubicBezTo>
                    <a:pt x="1736" y="499"/>
                    <a:pt x="1736" y="499"/>
                    <a:pt x="1736" y="499"/>
                  </a:cubicBezTo>
                  <a:cubicBezTo>
                    <a:pt x="1736" y="498"/>
                    <a:pt x="1736" y="498"/>
                    <a:pt x="1736" y="498"/>
                  </a:cubicBezTo>
                  <a:cubicBezTo>
                    <a:pt x="1738" y="498"/>
                    <a:pt x="1738" y="498"/>
                    <a:pt x="1738" y="498"/>
                  </a:cubicBezTo>
                  <a:cubicBezTo>
                    <a:pt x="1747" y="497"/>
                    <a:pt x="1747" y="497"/>
                    <a:pt x="1747" y="497"/>
                  </a:cubicBezTo>
                  <a:cubicBezTo>
                    <a:pt x="1759" y="487"/>
                    <a:pt x="1759" y="487"/>
                    <a:pt x="1759" y="487"/>
                  </a:cubicBezTo>
                  <a:cubicBezTo>
                    <a:pt x="1773" y="445"/>
                    <a:pt x="1773" y="445"/>
                    <a:pt x="1773" y="445"/>
                  </a:cubicBezTo>
                  <a:cubicBezTo>
                    <a:pt x="1774" y="445"/>
                    <a:pt x="1774" y="445"/>
                    <a:pt x="1774" y="445"/>
                  </a:cubicBezTo>
                  <a:cubicBezTo>
                    <a:pt x="1774" y="444"/>
                    <a:pt x="1774" y="444"/>
                    <a:pt x="1774" y="444"/>
                  </a:cubicBezTo>
                  <a:cubicBezTo>
                    <a:pt x="1791" y="425"/>
                    <a:pt x="1791" y="425"/>
                    <a:pt x="1791" y="425"/>
                  </a:cubicBezTo>
                  <a:cubicBezTo>
                    <a:pt x="1791" y="424"/>
                    <a:pt x="1791" y="424"/>
                    <a:pt x="1791" y="424"/>
                  </a:cubicBezTo>
                  <a:cubicBezTo>
                    <a:pt x="1792" y="424"/>
                    <a:pt x="1792" y="424"/>
                    <a:pt x="1792" y="424"/>
                  </a:cubicBezTo>
                  <a:cubicBezTo>
                    <a:pt x="1793" y="424"/>
                    <a:pt x="1793" y="424"/>
                    <a:pt x="1793" y="424"/>
                  </a:cubicBezTo>
                  <a:cubicBezTo>
                    <a:pt x="1812" y="419"/>
                    <a:pt x="1812" y="419"/>
                    <a:pt x="1812" y="419"/>
                  </a:cubicBezTo>
                  <a:cubicBezTo>
                    <a:pt x="1812" y="421"/>
                    <a:pt x="1812" y="421"/>
                    <a:pt x="1812" y="421"/>
                  </a:cubicBezTo>
                  <a:cubicBezTo>
                    <a:pt x="1824" y="431"/>
                    <a:pt x="1824" y="431"/>
                    <a:pt x="1824" y="431"/>
                  </a:cubicBezTo>
                  <a:cubicBezTo>
                    <a:pt x="1829" y="432"/>
                    <a:pt x="1829" y="432"/>
                    <a:pt x="1829" y="432"/>
                  </a:cubicBezTo>
                  <a:cubicBezTo>
                    <a:pt x="1836" y="400"/>
                    <a:pt x="1836" y="400"/>
                    <a:pt x="1836" y="400"/>
                  </a:cubicBezTo>
                  <a:cubicBezTo>
                    <a:pt x="1829" y="376"/>
                    <a:pt x="1829" y="376"/>
                    <a:pt x="1829" y="376"/>
                  </a:cubicBezTo>
                  <a:cubicBezTo>
                    <a:pt x="1827" y="375"/>
                    <a:pt x="1827" y="375"/>
                    <a:pt x="1827" y="375"/>
                  </a:cubicBezTo>
                  <a:cubicBezTo>
                    <a:pt x="1827" y="373"/>
                    <a:pt x="1827" y="373"/>
                    <a:pt x="1827" y="373"/>
                  </a:cubicBezTo>
                  <a:cubicBezTo>
                    <a:pt x="1831" y="347"/>
                    <a:pt x="1831" y="347"/>
                    <a:pt x="1831" y="347"/>
                  </a:cubicBezTo>
                  <a:cubicBezTo>
                    <a:pt x="1831" y="345"/>
                    <a:pt x="1831" y="345"/>
                    <a:pt x="1831" y="345"/>
                  </a:cubicBezTo>
                  <a:cubicBezTo>
                    <a:pt x="1843" y="331"/>
                    <a:pt x="1843" y="331"/>
                    <a:pt x="1843" y="331"/>
                  </a:cubicBezTo>
                  <a:cubicBezTo>
                    <a:pt x="1852" y="316"/>
                    <a:pt x="1852" y="316"/>
                    <a:pt x="1852" y="316"/>
                  </a:cubicBezTo>
                  <a:cubicBezTo>
                    <a:pt x="1853" y="304"/>
                    <a:pt x="1853" y="304"/>
                    <a:pt x="1853" y="304"/>
                  </a:cubicBezTo>
                  <a:cubicBezTo>
                    <a:pt x="1853" y="297"/>
                    <a:pt x="1850" y="287"/>
                    <a:pt x="1843" y="271"/>
                  </a:cubicBezTo>
                  <a:cubicBezTo>
                    <a:pt x="1843" y="271"/>
                    <a:pt x="1843" y="271"/>
                    <a:pt x="1843" y="271"/>
                  </a:cubicBezTo>
                  <a:cubicBezTo>
                    <a:pt x="1843" y="271"/>
                    <a:pt x="1843" y="271"/>
                    <a:pt x="1843" y="271"/>
                  </a:cubicBezTo>
                  <a:cubicBezTo>
                    <a:pt x="1843" y="246"/>
                    <a:pt x="1843" y="246"/>
                    <a:pt x="1843" y="246"/>
                  </a:cubicBezTo>
                  <a:cubicBezTo>
                    <a:pt x="1843" y="245"/>
                    <a:pt x="1843" y="245"/>
                    <a:pt x="1843" y="245"/>
                  </a:cubicBezTo>
                  <a:cubicBezTo>
                    <a:pt x="1849" y="222"/>
                    <a:pt x="1849" y="222"/>
                    <a:pt x="1849" y="222"/>
                  </a:cubicBezTo>
                  <a:cubicBezTo>
                    <a:pt x="1844" y="213"/>
                    <a:pt x="1841" y="205"/>
                    <a:pt x="1841" y="200"/>
                  </a:cubicBezTo>
                  <a:lnTo>
                    <a:pt x="1845" y="171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miter lim="800000"/>
            </a:ln>
          </p:spPr>
          <p:txBody>
            <a:bodyPr/>
            <a:lstStyle/>
            <a:p>
              <a:endParaRPr altLang="en-US" lang="zh-CN" sz="3200">
                <a:latin charset="-122" panose="02000000000000000000" pitchFamily="2" typeface="方正静蕾简体"/>
                <a:ea charset="-122" panose="02000000000000000000" pitchFamily="2" typeface="方正静蕾简体"/>
              </a:endParaRPr>
            </a:p>
          </p:txBody>
        </p:sp>
        <p:sp>
          <p:nvSpPr>
            <p:cNvPr id="12" name="Freeform 6"/>
            <p:cNvSpPr/>
            <p:nvPr/>
          </p:nvSpPr>
          <p:spPr bwMode="auto">
            <a:xfrm>
              <a:off x="2702835" y="3043167"/>
              <a:ext cx="1392527" cy="1171979"/>
            </a:xfrm>
            <a:custGeom>
              <a:gdLst>
                <a:gd fmla="*/ 2147483646 w 1203" name="T0"/>
                <a:gd fmla="*/ 2147483646 h 1018" name="T1"/>
                <a:gd fmla="*/ 2147483646 w 1203" name="T2"/>
                <a:gd fmla="*/ 2147483646 h 1018" name="T3"/>
                <a:gd fmla="*/ 2147483646 w 1203" name="T4"/>
                <a:gd fmla="*/ 2147483646 h 1018" name="T5"/>
                <a:gd fmla="*/ 2147483646 w 1203" name="T6"/>
                <a:gd fmla="*/ 2147483646 h 1018" name="T7"/>
                <a:gd fmla="*/ 2147483646 w 1203" name="T8"/>
                <a:gd fmla="*/ 2147483646 h 1018" name="T9"/>
                <a:gd fmla="*/ 2147483646 w 1203" name="T10"/>
                <a:gd fmla="*/ 2147483646 h 1018" name="T11"/>
                <a:gd fmla="*/ 2147483646 w 1203" name="T12"/>
                <a:gd fmla="*/ 2147483646 h 1018" name="T13"/>
                <a:gd fmla="*/ 2147483646 w 1203" name="T14"/>
                <a:gd fmla="*/ 2147483646 h 1018" name="T15"/>
                <a:gd fmla="*/ 2147483646 w 1203" name="T16"/>
                <a:gd fmla="*/ 2147483646 h 1018" name="T17"/>
                <a:gd fmla="*/ 2147483646 w 1203" name="T18"/>
                <a:gd fmla="*/ 2147483646 h 1018" name="T19"/>
                <a:gd fmla="*/ 2147483646 w 1203" name="T20"/>
                <a:gd fmla="*/ 2147483646 h 1018" name="T21"/>
                <a:gd fmla="*/ 2147483646 w 1203" name="T22"/>
                <a:gd fmla="*/ 2147483646 h 1018" name="T23"/>
                <a:gd fmla="*/ 2147483646 w 1203" name="T24"/>
                <a:gd fmla="*/ 2147483646 h 1018" name="T25"/>
                <a:gd fmla="*/ 2147483646 w 1203" name="T26"/>
                <a:gd fmla="*/ 2147483646 h 1018" name="T27"/>
                <a:gd fmla="*/ 2147483646 w 1203" name="T28"/>
                <a:gd fmla="*/ 2147483646 h 1018" name="T29"/>
                <a:gd fmla="*/ 2147483646 w 1203" name="T30"/>
                <a:gd fmla="*/ 2147483646 h 1018" name="T31"/>
                <a:gd fmla="*/ 2147483646 w 1203" name="T32"/>
                <a:gd fmla="*/ 2147483646 h 1018" name="T33"/>
                <a:gd fmla="*/ 2147483646 w 1203" name="T34"/>
                <a:gd fmla="*/ 2147483646 h 1018" name="T35"/>
                <a:gd fmla="*/ 2147483646 w 1203" name="T36"/>
                <a:gd fmla="*/ 2147483646 h 1018" name="T37"/>
                <a:gd fmla="*/ 2147483646 w 1203" name="T38"/>
                <a:gd fmla="*/ 2147483646 h 1018" name="T39"/>
                <a:gd fmla="*/ 2147483646 w 1203" name="T40"/>
                <a:gd fmla="*/ 2147483646 h 1018" name="T41"/>
                <a:gd fmla="*/ 2147483646 w 1203" name="T42"/>
                <a:gd fmla="*/ 2147483646 h 1018" name="T43"/>
                <a:gd fmla="*/ 2147483646 w 1203" name="T44"/>
                <a:gd fmla="*/ 2147483646 h 1018" name="T45"/>
                <a:gd fmla="*/ 2147483646 w 1203" name="T46"/>
                <a:gd fmla="*/ 2147483646 h 1018" name="T47"/>
                <a:gd fmla="*/ 2147483646 w 1203" name="T48"/>
                <a:gd fmla="*/ 2147483646 h 1018" name="T49"/>
                <a:gd fmla="*/ 2147483646 w 1203" name="T50"/>
                <a:gd fmla="*/ 2147483646 h 1018" name="T51"/>
                <a:gd fmla="*/ 2147483646 w 1203" name="T52"/>
                <a:gd fmla="*/ 2147483646 h 1018" name="T53"/>
                <a:gd fmla="*/ 2147483646 w 1203" name="T54"/>
                <a:gd fmla="*/ 2147483646 h 1018" name="T55"/>
                <a:gd fmla="*/ 2147483646 w 1203" name="T56"/>
                <a:gd fmla="*/ 2147483646 h 1018" name="T57"/>
                <a:gd fmla="*/ 2147483646 w 1203" name="T58"/>
                <a:gd fmla="*/ 2147483646 h 1018" name="T59"/>
                <a:gd fmla="*/ 2147483646 w 1203" name="T60"/>
                <a:gd fmla="*/ 2147483646 h 1018" name="T61"/>
                <a:gd fmla="*/ 2147483646 w 1203" name="T62"/>
                <a:gd fmla="*/ 2147483646 h 1018" name="T63"/>
                <a:gd fmla="*/ 2147483646 w 1203" name="T64"/>
                <a:gd fmla="*/ 2147483646 h 1018" name="T65"/>
                <a:gd fmla="*/ 2147483646 w 1203" name="T66"/>
                <a:gd fmla="*/ 2147483646 h 1018" name="T67"/>
                <a:gd fmla="*/ 2147483646 w 1203" name="T68"/>
                <a:gd fmla="*/ 2147483646 h 1018" name="T69"/>
                <a:gd fmla="*/ 2147483646 w 1203" name="T70"/>
                <a:gd fmla="*/ 2147483646 h 1018" name="T71"/>
                <a:gd fmla="*/ 2147483646 w 1203" name="T72"/>
                <a:gd fmla="*/ 2147483646 h 1018" name="T73"/>
                <a:gd fmla="*/ 2147483646 w 1203" name="T74"/>
                <a:gd fmla="*/ 2147483646 h 1018" name="T75"/>
                <a:gd fmla="*/ 2147483646 w 1203" name="T76"/>
                <a:gd fmla="*/ 2147483646 h 1018" name="T77"/>
                <a:gd fmla="*/ 2147483646 w 1203" name="T78"/>
                <a:gd fmla="*/ 2147483646 h 1018" name="T79"/>
                <a:gd fmla="*/ 2147483646 w 1203" name="T80"/>
                <a:gd fmla="*/ 2147483646 h 1018" name="T81"/>
                <a:gd fmla="*/ 2147483646 w 1203" name="T82"/>
                <a:gd fmla="*/ 2147483646 h 1018" name="T83"/>
                <a:gd fmla="*/ 2147483646 w 1203" name="T84"/>
                <a:gd fmla="*/ 2147483646 h 1018" name="T85"/>
                <a:gd fmla="*/ 2147483646 w 1203" name="T86"/>
                <a:gd fmla="*/ 2147483646 h 1018" name="T87"/>
                <a:gd fmla="*/ 2147483646 w 1203" name="T88"/>
                <a:gd fmla="*/ 2147483646 h 1018" name="T89"/>
                <a:gd fmla="*/ 2147483646 w 1203" name="T90"/>
                <a:gd fmla="*/ 2147483646 h 1018" name="T91"/>
                <a:gd fmla="*/ 2147483646 w 1203" name="T92"/>
                <a:gd fmla="*/ 2147483646 h 1018" name="T93"/>
                <a:gd fmla="*/ 2147483646 w 1203" name="T94"/>
                <a:gd fmla="*/ 2147483646 h 1018" name="T95"/>
                <a:gd fmla="*/ 2147483646 w 1203" name="T96"/>
                <a:gd fmla="*/ 2147483646 h 1018" name="T97"/>
                <a:gd fmla="*/ 2147483646 w 1203" name="T98"/>
                <a:gd fmla="*/ 2147483646 h 1018" name="T99"/>
                <a:gd fmla="*/ 2147483646 w 1203" name="T100"/>
                <a:gd fmla="*/ 2147483646 h 1018" name="T101"/>
                <a:gd fmla="*/ 2147483646 w 1203" name="T102"/>
                <a:gd fmla="*/ 2147483646 h 1018" name="T103"/>
                <a:gd fmla="*/ 2147483646 w 1203" name="T104"/>
                <a:gd fmla="*/ 2147483646 h 1018" name="T105"/>
                <a:gd fmla="*/ 2147483646 w 1203" name="T106"/>
                <a:gd fmla="*/ 2147483646 h 1018" name="T107"/>
                <a:gd fmla="*/ 2147483646 w 1203" name="T108"/>
                <a:gd fmla="*/ 2147483646 h 1018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60000 65536" name="T162"/>
                <a:gd fmla="*/ 0 60000 65536" name="T163"/>
                <a:gd fmla="*/ 0 60000 65536" name="T164"/>
                <a:gd fmla="*/ 0 w 1203" name="T165"/>
                <a:gd fmla="*/ 0 h 1018" name="T166"/>
                <a:gd fmla="*/ 1203 w 1203" name="T167"/>
                <a:gd fmla="*/ 1018 h 1018" name="T168"/>
              </a:gdLst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b="T168" l="T165" r="T167" t="T166"/>
              <a:pathLst>
                <a:path h="1018" w="1203">
                  <a:moveTo>
                    <a:pt x="715" y="368"/>
                  </a:moveTo>
                  <a:cubicBezTo>
                    <a:pt x="698" y="368"/>
                    <a:pt x="698" y="368"/>
                    <a:pt x="698" y="368"/>
                  </a:cubicBezTo>
                  <a:cubicBezTo>
                    <a:pt x="692" y="380"/>
                    <a:pt x="692" y="380"/>
                    <a:pt x="692" y="380"/>
                  </a:cubicBezTo>
                  <a:cubicBezTo>
                    <a:pt x="702" y="389"/>
                    <a:pt x="702" y="389"/>
                    <a:pt x="702" y="389"/>
                  </a:cubicBezTo>
                  <a:cubicBezTo>
                    <a:pt x="702" y="390"/>
                    <a:pt x="702" y="390"/>
                    <a:pt x="702" y="390"/>
                  </a:cubicBezTo>
                  <a:cubicBezTo>
                    <a:pt x="702" y="391"/>
                    <a:pt x="702" y="391"/>
                    <a:pt x="702" y="391"/>
                  </a:cubicBezTo>
                  <a:cubicBezTo>
                    <a:pt x="706" y="405"/>
                    <a:pt x="706" y="405"/>
                    <a:pt x="706" y="405"/>
                  </a:cubicBezTo>
                  <a:cubicBezTo>
                    <a:pt x="707" y="406"/>
                    <a:pt x="707" y="406"/>
                    <a:pt x="707" y="406"/>
                  </a:cubicBezTo>
                  <a:cubicBezTo>
                    <a:pt x="707" y="409"/>
                    <a:pt x="707" y="409"/>
                    <a:pt x="707" y="409"/>
                  </a:cubicBezTo>
                  <a:cubicBezTo>
                    <a:pt x="705" y="410"/>
                    <a:pt x="705" y="410"/>
                    <a:pt x="705" y="410"/>
                  </a:cubicBezTo>
                  <a:cubicBezTo>
                    <a:pt x="682" y="422"/>
                    <a:pt x="682" y="422"/>
                    <a:pt x="682" y="422"/>
                  </a:cubicBezTo>
                  <a:cubicBezTo>
                    <a:pt x="681" y="423"/>
                    <a:pt x="681" y="423"/>
                    <a:pt x="681" y="423"/>
                  </a:cubicBezTo>
                  <a:cubicBezTo>
                    <a:pt x="681" y="423"/>
                    <a:pt x="681" y="423"/>
                    <a:pt x="681" y="423"/>
                  </a:cubicBezTo>
                  <a:cubicBezTo>
                    <a:pt x="680" y="423"/>
                    <a:pt x="680" y="423"/>
                    <a:pt x="680" y="423"/>
                  </a:cubicBezTo>
                  <a:cubicBezTo>
                    <a:pt x="679" y="423"/>
                    <a:pt x="679" y="423"/>
                    <a:pt x="679" y="423"/>
                  </a:cubicBezTo>
                  <a:cubicBezTo>
                    <a:pt x="661" y="421"/>
                    <a:pt x="651" y="416"/>
                    <a:pt x="648" y="408"/>
                  </a:cubicBezTo>
                  <a:cubicBezTo>
                    <a:pt x="642" y="396"/>
                    <a:pt x="642" y="396"/>
                    <a:pt x="642" y="396"/>
                  </a:cubicBezTo>
                  <a:cubicBezTo>
                    <a:pt x="610" y="389"/>
                    <a:pt x="610" y="389"/>
                    <a:pt x="610" y="389"/>
                  </a:cubicBezTo>
                  <a:cubicBezTo>
                    <a:pt x="602" y="349"/>
                    <a:pt x="602" y="349"/>
                    <a:pt x="602" y="349"/>
                  </a:cubicBezTo>
                  <a:cubicBezTo>
                    <a:pt x="595" y="348"/>
                    <a:pt x="590" y="345"/>
                    <a:pt x="587" y="341"/>
                  </a:cubicBezTo>
                  <a:cubicBezTo>
                    <a:pt x="586" y="339"/>
                    <a:pt x="586" y="339"/>
                    <a:pt x="586" y="339"/>
                  </a:cubicBezTo>
                  <a:cubicBezTo>
                    <a:pt x="581" y="331"/>
                    <a:pt x="576" y="327"/>
                    <a:pt x="570" y="326"/>
                  </a:cubicBezTo>
                  <a:cubicBezTo>
                    <a:pt x="562" y="323"/>
                    <a:pt x="554" y="316"/>
                    <a:pt x="548" y="307"/>
                  </a:cubicBezTo>
                  <a:cubicBezTo>
                    <a:pt x="535" y="300"/>
                    <a:pt x="535" y="300"/>
                    <a:pt x="535" y="300"/>
                  </a:cubicBezTo>
                  <a:cubicBezTo>
                    <a:pt x="534" y="300"/>
                    <a:pt x="534" y="300"/>
                    <a:pt x="534" y="300"/>
                  </a:cubicBezTo>
                  <a:cubicBezTo>
                    <a:pt x="534" y="300"/>
                    <a:pt x="534" y="300"/>
                    <a:pt x="534" y="300"/>
                  </a:cubicBezTo>
                  <a:cubicBezTo>
                    <a:pt x="534" y="300"/>
                    <a:pt x="534" y="300"/>
                    <a:pt x="534" y="300"/>
                  </a:cubicBezTo>
                  <a:cubicBezTo>
                    <a:pt x="517" y="283"/>
                    <a:pt x="517" y="283"/>
                    <a:pt x="517" y="283"/>
                  </a:cubicBezTo>
                  <a:cubicBezTo>
                    <a:pt x="517" y="283"/>
                    <a:pt x="517" y="283"/>
                    <a:pt x="517" y="283"/>
                  </a:cubicBezTo>
                  <a:cubicBezTo>
                    <a:pt x="513" y="268"/>
                    <a:pt x="513" y="268"/>
                    <a:pt x="513" y="268"/>
                  </a:cubicBezTo>
                  <a:cubicBezTo>
                    <a:pt x="513" y="267"/>
                    <a:pt x="513" y="267"/>
                    <a:pt x="513" y="267"/>
                  </a:cubicBezTo>
                  <a:cubicBezTo>
                    <a:pt x="547" y="220"/>
                    <a:pt x="547" y="220"/>
                    <a:pt x="547" y="220"/>
                  </a:cubicBezTo>
                  <a:cubicBezTo>
                    <a:pt x="548" y="217"/>
                    <a:pt x="549" y="215"/>
                    <a:pt x="548" y="214"/>
                  </a:cubicBezTo>
                  <a:cubicBezTo>
                    <a:pt x="542" y="199"/>
                    <a:pt x="542" y="199"/>
                    <a:pt x="542" y="199"/>
                  </a:cubicBezTo>
                  <a:cubicBezTo>
                    <a:pt x="524" y="207"/>
                    <a:pt x="524" y="207"/>
                    <a:pt x="524" y="207"/>
                  </a:cubicBezTo>
                  <a:cubicBezTo>
                    <a:pt x="523" y="207"/>
                    <a:pt x="523" y="207"/>
                    <a:pt x="523" y="207"/>
                  </a:cubicBezTo>
                  <a:cubicBezTo>
                    <a:pt x="523" y="208"/>
                    <a:pt x="523" y="208"/>
                    <a:pt x="523" y="208"/>
                  </a:cubicBezTo>
                  <a:cubicBezTo>
                    <a:pt x="522" y="208"/>
                    <a:pt x="522" y="208"/>
                    <a:pt x="522" y="208"/>
                  </a:cubicBezTo>
                  <a:cubicBezTo>
                    <a:pt x="475" y="211"/>
                    <a:pt x="475" y="211"/>
                    <a:pt x="475" y="211"/>
                  </a:cubicBezTo>
                  <a:cubicBezTo>
                    <a:pt x="457" y="215"/>
                    <a:pt x="457" y="215"/>
                    <a:pt x="457" y="215"/>
                  </a:cubicBezTo>
                  <a:cubicBezTo>
                    <a:pt x="451" y="221"/>
                    <a:pt x="451" y="221"/>
                    <a:pt x="451" y="221"/>
                  </a:cubicBezTo>
                  <a:cubicBezTo>
                    <a:pt x="448" y="228"/>
                    <a:pt x="448" y="228"/>
                    <a:pt x="448" y="228"/>
                  </a:cubicBezTo>
                  <a:cubicBezTo>
                    <a:pt x="443" y="233"/>
                    <a:pt x="437" y="236"/>
                    <a:pt x="428" y="234"/>
                  </a:cubicBezTo>
                  <a:cubicBezTo>
                    <a:pt x="428" y="234"/>
                    <a:pt x="428" y="234"/>
                    <a:pt x="428" y="234"/>
                  </a:cubicBezTo>
                  <a:cubicBezTo>
                    <a:pt x="427" y="233"/>
                    <a:pt x="427" y="233"/>
                    <a:pt x="427" y="233"/>
                  </a:cubicBezTo>
                  <a:cubicBezTo>
                    <a:pt x="411" y="221"/>
                    <a:pt x="411" y="221"/>
                    <a:pt x="411" y="221"/>
                  </a:cubicBezTo>
                  <a:cubicBezTo>
                    <a:pt x="410" y="195"/>
                    <a:pt x="410" y="195"/>
                    <a:pt x="410" y="195"/>
                  </a:cubicBezTo>
                  <a:cubicBezTo>
                    <a:pt x="401" y="189"/>
                    <a:pt x="396" y="182"/>
                    <a:pt x="394" y="177"/>
                  </a:cubicBezTo>
                  <a:cubicBezTo>
                    <a:pt x="390" y="154"/>
                    <a:pt x="390" y="154"/>
                    <a:pt x="390" y="154"/>
                  </a:cubicBezTo>
                  <a:cubicBezTo>
                    <a:pt x="379" y="141"/>
                    <a:pt x="379" y="141"/>
                    <a:pt x="379" y="141"/>
                  </a:cubicBezTo>
                  <a:cubicBezTo>
                    <a:pt x="367" y="132"/>
                    <a:pt x="367" y="132"/>
                    <a:pt x="367" y="132"/>
                  </a:cubicBezTo>
                  <a:cubicBezTo>
                    <a:pt x="362" y="129"/>
                    <a:pt x="362" y="129"/>
                    <a:pt x="362" y="129"/>
                  </a:cubicBezTo>
                  <a:cubicBezTo>
                    <a:pt x="381" y="104"/>
                    <a:pt x="381" y="104"/>
                    <a:pt x="381" y="104"/>
                  </a:cubicBezTo>
                  <a:cubicBezTo>
                    <a:pt x="385" y="91"/>
                    <a:pt x="385" y="91"/>
                    <a:pt x="385" y="91"/>
                  </a:cubicBezTo>
                  <a:cubicBezTo>
                    <a:pt x="364" y="64"/>
                    <a:pt x="364" y="64"/>
                    <a:pt x="364" y="64"/>
                  </a:cubicBezTo>
                  <a:cubicBezTo>
                    <a:pt x="363" y="64"/>
                    <a:pt x="363" y="64"/>
                    <a:pt x="363" y="64"/>
                  </a:cubicBezTo>
                  <a:cubicBezTo>
                    <a:pt x="363" y="63"/>
                    <a:pt x="363" y="63"/>
                    <a:pt x="363" y="63"/>
                  </a:cubicBezTo>
                  <a:cubicBezTo>
                    <a:pt x="354" y="42"/>
                    <a:pt x="354" y="42"/>
                    <a:pt x="354" y="42"/>
                  </a:cubicBezTo>
                  <a:cubicBezTo>
                    <a:pt x="354" y="41"/>
                    <a:pt x="354" y="41"/>
                    <a:pt x="354" y="41"/>
                  </a:cubicBezTo>
                  <a:cubicBezTo>
                    <a:pt x="354" y="41"/>
                    <a:pt x="354" y="41"/>
                    <a:pt x="354" y="41"/>
                  </a:cubicBezTo>
                  <a:cubicBezTo>
                    <a:pt x="352" y="30"/>
                    <a:pt x="352" y="30"/>
                    <a:pt x="352" y="30"/>
                  </a:cubicBezTo>
                  <a:cubicBezTo>
                    <a:pt x="338" y="20"/>
                    <a:pt x="338" y="20"/>
                    <a:pt x="338" y="20"/>
                  </a:cubicBezTo>
                  <a:cubicBezTo>
                    <a:pt x="338" y="19"/>
                    <a:pt x="338" y="19"/>
                    <a:pt x="338" y="19"/>
                  </a:cubicBezTo>
                  <a:cubicBezTo>
                    <a:pt x="338" y="19"/>
                    <a:pt x="338" y="19"/>
                    <a:pt x="338" y="19"/>
                  </a:cubicBezTo>
                  <a:cubicBezTo>
                    <a:pt x="338" y="19"/>
                    <a:pt x="338" y="19"/>
                    <a:pt x="338" y="19"/>
                  </a:cubicBezTo>
                  <a:cubicBezTo>
                    <a:pt x="323" y="3"/>
                    <a:pt x="323" y="3"/>
                    <a:pt x="323" y="3"/>
                  </a:cubicBezTo>
                  <a:cubicBezTo>
                    <a:pt x="304" y="0"/>
                    <a:pt x="304" y="0"/>
                    <a:pt x="304" y="0"/>
                  </a:cubicBezTo>
                  <a:cubicBezTo>
                    <a:pt x="283" y="6"/>
                    <a:pt x="283" y="6"/>
                    <a:pt x="283" y="6"/>
                  </a:cubicBezTo>
                  <a:cubicBezTo>
                    <a:pt x="280" y="10"/>
                    <a:pt x="280" y="10"/>
                    <a:pt x="280" y="10"/>
                  </a:cubicBezTo>
                  <a:cubicBezTo>
                    <a:pt x="277" y="40"/>
                    <a:pt x="277" y="40"/>
                    <a:pt x="277" y="40"/>
                  </a:cubicBezTo>
                  <a:cubicBezTo>
                    <a:pt x="277" y="73"/>
                    <a:pt x="277" y="73"/>
                    <a:pt x="277" y="73"/>
                  </a:cubicBezTo>
                  <a:cubicBezTo>
                    <a:pt x="273" y="74"/>
                    <a:pt x="273" y="74"/>
                    <a:pt x="273" y="74"/>
                  </a:cubicBezTo>
                  <a:cubicBezTo>
                    <a:pt x="253" y="81"/>
                    <a:pt x="253" y="81"/>
                    <a:pt x="253" y="81"/>
                  </a:cubicBezTo>
                  <a:cubicBezTo>
                    <a:pt x="253" y="81"/>
                    <a:pt x="253" y="81"/>
                    <a:pt x="253" y="81"/>
                  </a:cubicBezTo>
                  <a:cubicBezTo>
                    <a:pt x="253" y="82"/>
                    <a:pt x="253" y="82"/>
                    <a:pt x="253" y="82"/>
                  </a:cubicBezTo>
                  <a:cubicBezTo>
                    <a:pt x="253" y="82"/>
                    <a:pt x="253" y="82"/>
                    <a:pt x="253" y="82"/>
                  </a:cubicBezTo>
                  <a:cubicBezTo>
                    <a:pt x="234" y="83"/>
                    <a:pt x="234" y="83"/>
                    <a:pt x="234" y="83"/>
                  </a:cubicBezTo>
                  <a:cubicBezTo>
                    <a:pt x="225" y="88"/>
                    <a:pt x="214" y="94"/>
                    <a:pt x="203" y="98"/>
                  </a:cubicBezTo>
                  <a:cubicBezTo>
                    <a:pt x="201" y="99"/>
                    <a:pt x="201" y="99"/>
                    <a:pt x="201" y="99"/>
                  </a:cubicBezTo>
                  <a:cubicBezTo>
                    <a:pt x="201" y="99"/>
                    <a:pt x="201" y="99"/>
                    <a:pt x="201" y="99"/>
                  </a:cubicBezTo>
                  <a:cubicBezTo>
                    <a:pt x="200" y="99"/>
                    <a:pt x="200" y="99"/>
                    <a:pt x="200" y="99"/>
                  </a:cubicBezTo>
                  <a:cubicBezTo>
                    <a:pt x="164" y="91"/>
                    <a:pt x="164" y="91"/>
                    <a:pt x="164" y="91"/>
                  </a:cubicBezTo>
                  <a:cubicBezTo>
                    <a:pt x="149" y="106"/>
                    <a:pt x="149" y="106"/>
                    <a:pt x="149" y="106"/>
                  </a:cubicBezTo>
                  <a:cubicBezTo>
                    <a:pt x="146" y="111"/>
                    <a:pt x="138" y="115"/>
                    <a:pt x="129" y="117"/>
                  </a:cubicBezTo>
                  <a:cubicBezTo>
                    <a:pt x="107" y="135"/>
                    <a:pt x="107" y="135"/>
                    <a:pt x="107" y="135"/>
                  </a:cubicBezTo>
                  <a:cubicBezTo>
                    <a:pt x="95" y="153"/>
                    <a:pt x="95" y="153"/>
                    <a:pt x="95" y="153"/>
                  </a:cubicBezTo>
                  <a:cubicBezTo>
                    <a:pt x="95" y="154"/>
                    <a:pt x="95" y="154"/>
                    <a:pt x="95" y="154"/>
                  </a:cubicBezTo>
                  <a:cubicBezTo>
                    <a:pt x="94" y="155"/>
                    <a:pt x="94" y="155"/>
                    <a:pt x="94" y="155"/>
                  </a:cubicBezTo>
                  <a:cubicBezTo>
                    <a:pt x="88" y="164"/>
                    <a:pt x="82" y="172"/>
                    <a:pt x="78" y="175"/>
                  </a:cubicBezTo>
                  <a:cubicBezTo>
                    <a:pt x="66" y="191"/>
                    <a:pt x="66" y="191"/>
                    <a:pt x="66" y="191"/>
                  </a:cubicBezTo>
                  <a:cubicBezTo>
                    <a:pt x="66" y="192"/>
                    <a:pt x="66" y="192"/>
                    <a:pt x="66" y="192"/>
                  </a:cubicBezTo>
                  <a:cubicBezTo>
                    <a:pt x="65" y="193"/>
                    <a:pt x="65" y="193"/>
                    <a:pt x="65" y="193"/>
                  </a:cubicBezTo>
                  <a:cubicBezTo>
                    <a:pt x="57" y="198"/>
                    <a:pt x="57" y="198"/>
                    <a:pt x="57" y="198"/>
                  </a:cubicBezTo>
                  <a:cubicBezTo>
                    <a:pt x="52" y="200"/>
                    <a:pt x="47" y="201"/>
                    <a:pt x="42" y="201"/>
                  </a:cubicBezTo>
                  <a:cubicBezTo>
                    <a:pt x="16" y="199"/>
                    <a:pt x="16" y="199"/>
                    <a:pt x="16" y="199"/>
                  </a:cubicBezTo>
                  <a:cubicBezTo>
                    <a:pt x="10" y="209"/>
                    <a:pt x="10" y="209"/>
                    <a:pt x="10" y="209"/>
                  </a:cubicBezTo>
                  <a:cubicBezTo>
                    <a:pt x="0" y="226"/>
                    <a:pt x="0" y="226"/>
                    <a:pt x="0" y="226"/>
                  </a:cubicBezTo>
                  <a:cubicBezTo>
                    <a:pt x="4" y="243"/>
                    <a:pt x="4" y="243"/>
                    <a:pt x="4" y="243"/>
                  </a:cubicBezTo>
                  <a:cubicBezTo>
                    <a:pt x="2" y="284"/>
                    <a:pt x="2" y="284"/>
                    <a:pt x="2" y="284"/>
                  </a:cubicBezTo>
                  <a:cubicBezTo>
                    <a:pt x="10" y="296"/>
                    <a:pt x="10" y="296"/>
                    <a:pt x="10" y="296"/>
                  </a:cubicBezTo>
                  <a:cubicBezTo>
                    <a:pt x="10" y="297"/>
                    <a:pt x="10" y="297"/>
                    <a:pt x="10" y="297"/>
                  </a:cubicBezTo>
                  <a:cubicBezTo>
                    <a:pt x="13" y="307"/>
                    <a:pt x="13" y="307"/>
                    <a:pt x="13" y="307"/>
                  </a:cubicBezTo>
                  <a:cubicBezTo>
                    <a:pt x="28" y="307"/>
                    <a:pt x="28" y="307"/>
                    <a:pt x="28" y="307"/>
                  </a:cubicBezTo>
                  <a:cubicBezTo>
                    <a:pt x="53" y="312"/>
                    <a:pt x="53" y="312"/>
                    <a:pt x="53" y="312"/>
                  </a:cubicBezTo>
                  <a:cubicBezTo>
                    <a:pt x="86" y="314"/>
                    <a:pt x="86" y="314"/>
                    <a:pt x="86" y="314"/>
                  </a:cubicBezTo>
                  <a:cubicBezTo>
                    <a:pt x="100" y="312"/>
                    <a:pt x="100" y="312"/>
                    <a:pt x="100" y="312"/>
                  </a:cubicBezTo>
                  <a:cubicBezTo>
                    <a:pt x="103" y="312"/>
                    <a:pt x="103" y="312"/>
                    <a:pt x="103" y="312"/>
                  </a:cubicBezTo>
                  <a:cubicBezTo>
                    <a:pt x="104" y="312"/>
                    <a:pt x="104" y="312"/>
                    <a:pt x="104" y="312"/>
                  </a:cubicBezTo>
                  <a:cubicBezTo>
                    <a:pt x="132" y="323"/>
                    <a:pt x="132" y="323"/>
                    <a:pt x="132" y="323"/>
                  </a:cubicBezTo>
                  <a:cubicBezTo>
                    <a:pt x="132" y="323"/>
                    <a:pt x="132" y="323"/>
                    <a:pt x="132" y="323"/>
                  </a:cubicBezTo>
                  <a:cubicBezTo>
                    <a:pt x="133" y="323"/>
                    <a:pt x="133" y="323"/>
                    <a:pt x="133" y="323"/>
                  </a:cubicBezTo>
                  <a:cubicBezTo>
                    <a:pt x="148" y="334"/>
                    <a:pt x="148" y="334"/>
                    <a:pt x="148" y="334"/>
                  </a:cubicBezTo>
                  <a:cubicBezTo>
                    <a:pt x="180" y="346"/>
                    <a:pt x="180" y="346"/>
                    <a:pt x="180" y="346"/>
                  </a:cubicBezTo>
                  <a:cubicBezTo>
                    <a:pt x="181" y="346"/>
                    <a:pt x="181" y="346"/>
                    <a:pt x="181" y="346"/>
                  </a:cubicBezTo>
                  <a:cubicBezTo>
                    <a:pt x="202" y="359"/>
                    <a:pt x="202" y="359"/>
                    <a:pt x="202" y="359"/>
                  </a:cubicBezTo>
                  <a:cubicBezTo>
                    <a:pt x="253" y="406"/>
                    <a:pt x="253" y="406"/>
                    <a:pt x="253" y="406"/>
                  </a:cubicBezTo>
                  <a:cubicBezTo>
                    <a:pt x="277" y="417"/>
                    <a:pt x="277" y="417"/>
                    <a:pt x="277" y="417"/>
                  </a:cubicBezTo>
                  <a:cubicBezTo>
                    <a:pt x="286" y="412"/>
                    <a:pt x="286" y="412"/>
                    <a:pt x="286" y="412"/>
                  </a:cubicBezTo>
                  <a:cubicBezTo>
                    <a:pt x="296" y="395"/>
                    <a:pt x="296" y="395"/>
                    <a:pt x="296" y="395"/>
                  </a:cubicBezTo>
                  <a:cubicBezTo>
                    <a:pt x="290" y="366"/>
                    <a:pt x="290" y="366"/>
                    <a:pt x="290" y="366"/>
                  </a:cubicBezTo>
                  <a:cubicBezTo>
                    <a:pt x="290" y="358"/>
                    <a:pt x="297" y="352"/>
                    <a:pt x="309" y="347"/>
                  </a:cubicBezTo>
                  <a:cubicBezTo>
                    <a:pt x="311" y="346"/>
                    <a:pt x="311" y="346"/>
                    <a:pt x="311" y="346"/>
                  </a:cubicBezTo>
                  <a:cubicBezTo>
                    <a:pt x="376" y="384"/>
                    <a:pt x="376" y="384"/>
                    <a:pt x="376" y="384"/>
                  </a:cubicBezTo>
                  <a:cubicBezTo>
                    <a:pt x="383" y="382"/>
                    <a:pt x="383" y="382"/>
                    <a:pt x="383" y="382"/>
                  </a:cubicBezTo>
                  <a:cubicBezTo>
                    <a:pt x="398" y="373"/>
                    <a:pt x="398" y="373"/>
                    <a:pt x="398" y="373"/>
                  </a:cubicBezTo>
                  <a:cubicBezTo>
                    <a:pt x="400" y="373"/>
                    <a:pt x="400" y="373"/>
                    <a:pt x="400" y="373"/>
                  </a:cubicBezTo>
                  <a:cubicBezTo>
                    <a:pt x="409" y="374"/>
                    <a:pt x="409" y="374"/>
                    <a:pt x="409" y="374"/>
                  </a:cubicBezTo>
                  <a:cubicBezTo>
                    <a:pt x="421" y="364"/>
                    <a:pt x="421" y="364"/>
                    <a:pt x="421" y="364"/>
                  </a:cubicBezTo>
                  <a:cubicBezTo>
                    <a:pt x="423" y="363"/>
                    <a:pt x="423" y="363"/>
                    <a:pt x="423" y="363"/>
                  </a:cubicBezTo>
                  <a:cubicBezTo>
                    <a:pt x="427" y="365"/>
                    <a:pt x="427" y="365"/>
                    <a:pt x="427" y="365"/>
                  </a:cubicBezTo>
                  <a:cubicBezTo>
                    <a:pt x="465" y="391"/>
                    <a:pt x="465" y="391"/>
                    <a:pt x="465" y="391"/>
                  </a:cubicBezTo>
                  <a:cubicBezTo>
                    <a:pt x="466" y="392"/>
                    <a:pt x="466" y="392"/>
                    <a:pt x="466" y="392"/>
                  </a:cubicBezTo>
                  <a:cubicBezTo>
                    <a:pt x="490" y="412"/>
                    <a:pt x="490" y="412"/>
                    <a:pt x="490" y="412"/>
                  </a:cubicBezTo>
                  <a:cubicBezTo>
                    <a:pt x="496" y="417"/>
                    <a:pt x="505" y="424"/>
                    <a:pt x="512" y="435"/>
                  </a:cubicBezTo>
                  <a:cubicBezTo>
                    <a:pt x="524" y="447"/>
                    <a:pt x="524" y="447"/>
                    <a:pt x="524" y="447"/>
                  </a:cubicBezTo>
                  <a:cubicBezTo>
                    <a:pt x="533" y="446"/>
                    <a:pt x="533" y="446"/>
                    <a:pt x="533" y="446"/>
                  </a:cubicBezTo>
                  <a:cubicBezTo>
                    <a:pt x="544" y="426"/>
                    <a:pt x="544" y="426"/>
                    <a:pt x="544" y="426"/>
                  </a:cubicBezTo>
                  <a:cubicBezTo>
                    <a:pt x="566" y="442"/>
                    <a:pt x="566" y="442"/>
                    <a:pt x="566" y="442"/>
                  </a:cubicBezTo>
                  <a:cubicBezTo>
                    <a:pt x="567" y="442"/>
                    <a:pt x="567" y="442"/>
                    <a:pt x="567" y="442"/>
                  </a:cubicBezTo>
                  <a:cubicBezTo>
                    <a:pt x="568" y="442"/>
                    <a:pt x="568" y="442"/>
                    <a:pt x="568" y="442"/>
                  </a:cubicBezTo>
                  <a:cubicBezTo>
                    <a:pt x="568" y="442"/>
                    <a:pt x="568" y="442"/>
                    <a:pt x="568" y="442"/>
                  </a:cubicBezTo>
                  <a:cubicBezTo>
                    <a:pt x="586" y="464"/>
                    <a:pt x="586" y="464"/>
                    <a:pt x="586" y="464"/>
                  </a:cubicBezTo>
                  <a:cubicBezTo>
                    <a:pt x="633" y="500"/>
                    <a:pt x="633" y="500"/>
                    <a:pt x="633" y="500"/>
                  </a:cubicBezTo>
                  <a:cubicBezTo>
                    <a:pt x="633" y="500"/>
                    <a:pt x="633" y="500"/>
                    <a:pt x="633" y="500"/>
                  </a:cubicBezTo>
                  <a:cubicBezTo>
                    <a:pt x="647" y="516"/>
                    <a:pt x="647" y="516"/>
                    <a:pt x="647" y="516"/>
                  </a:cubicBezTo>
                  <a:cubicBezTo>
                    <a:pt x="688" y="504"/>
                    <a:pt x="688" y="504"/>
                    <a:pt x="688" y="504"/>
                  </a:cubicBezTo>
                  <a:cubicBezTo>
                    <a:pt x="690" y="535"/>
                    <a:pt x="690" y="535"/>
                    <a:pt x="690" y="535"/>
                  </a:cubicBezTo>
                  <a:cubicBezTo>
                    <a:pt x="708" y="553"/>
                    <a:pt x="708" y="553"/>
                    <a:pt x="708" y="553"/>
                  </a:cubicBezTo>
                  <a:cubicBezTo>
                    <a:pt x="708" y="553"/>
                    <a:pt x="708" y="553"/>
                    <a:pt x="708" y="553"/>
                  </a:cubicBezTo>
                  <a:cubicBezTo>
                    <a:pt x="708" y="554"/>
                    <a:pt x="708" y="554"/>
                    <a:pt x="708" y="554"/>
                  </a:cubicBezTo>
                  <a:cubicBezTo>
                    <a:pt x="723" y="576"/>
                    <a:pt x="723" y="576"/>
                    <a:pt x="723" y="576"/>
                  </a:cubicBezTo>
                  <a:cubicBezTo>
                    <a:pt x="723" y="577"/>
                    <a:pt x="723" y="577"/>
                    <a:pt x="723" y="577"/>
                  </a:cubicBezTo>
                  <a:cubicBezTo>
                    <a:pt x="723" y="578"/>
                    <a:pt x="723" y="578"/>
                    <a:pt x="723" y="578"/>
                  </a:cubicBezTo>
                  <a:cubicBezTo>
                    <a:pt x="723" y="579"/>
                    <a:pt x="723" y="579"/>
                    <a:pt x="723" y="579"/>
                  </a:cubicBezTo>
                  <a:cubicBezTo>
                    <a:pt x="739" y="652"/>
                    <a:pt x="739" y="652"/>
                    <a:pt x="739" y="652"/>
                  </a:cubicBezTo>
                  <a:cubicBezTo>
                    <a:pt x="755" y="682"/>
                    <a:pt x="755" y="682"/>
                    <a:pt x="755" y="682"/>
                  </a:cubicBezTo>
                  <a:cubicBezTo>
                    <a:pt x="734" y="735"/>
                    <a:pt x="734" y="735"/>
                    <a:pt x="734" y="735"/>
                  </a:cubicBezTo>
                  <a:cubicBezTo>
                    <a:pt x="734" y="739"/>
                    <a:pt x="734" y="739"/>
                    <a:pt x="734" y="739"/>
                  </a:cubicBezTo>
                  <a:cubicBezTo>
                    <a:pt x="716" y="743"/>
                    <a:pt x="716" y="743"/>
                    <a:pt x="716" y="743"/>
                  </a:cubicBezTo>
                  <a:cubicBezTo>
                    <a:pt x="716" y="759"/>
                    <a:pt x="716" y="759"/>
                    <a:pt x="716" y="759"/>
                  </a:cubicBezTo>
                  <a:cubicBezTo>
                    <a:pt x="715" y="760"/>
                    <a:pt x="715" y="760"/>
                    <a:pt x="715" y="760"/>
                  </a:cubicBezTo>
                  <a:cubicBezTo>
                    <a:pt x="697" y="789"/>
                    <a:pt x="697" y="789"/>
                    <a:pt x="697" y="789"/>
                  </a:cubicBezTo>
                  <a:cubicBezTo>
                    <a:pt x="695" y="789"/>
                    <a:pt x="695" y="789"/>
                    <a:pt x="695" y="789"/>
                  </a:cubicBezTo>
                  <a:cubicBezTo>
                    <a:pt x="669" y="791"/>
                    <a:pt x="669" y="791"/>
                    <a:pt x="669" y="791"/>
                  </a:cubicBezTo>
                  <a:cubicBezTo>
                    <a:pt x="644" y="812"/>
                    <a:pt x="644" y="812"/>
                    <a:pt x="644" y="812"/>
                  </a:cubicBezTo>
                  <a:cubicBezTo>
                    <a:pt x="647" y="816"/>
                    <a:pt x="651" y="818"/>
                    <a:pt x="659" y="821"/>
                  </a:cubicBezTo>
                  <a:cubicBezTo>
                    <a:pt x="669" y="824"/>
                    <a:pt x="670" y="833"/>
                    <a:pt x="665" y="847"/>
                  </a:cubicBezTo>
                  <a:cubicBezTo>
                    <a:pt x="665" y="848"/>
                    <a:pt x="665" y="848"/>
                    <a:pt x="665" y="848"/>
                  </a:cubicBezTo>
                  <a:cubicBezTo>
                    <a:pt x="647" y="866"/>
                    <a:pt x="647" y="866"/>
                    <a:pt x="647" y="866"/>
                  </a:cubicBezTo>
                  <a:cubicBezTo>
                    <a:pt x="646" y="866"/>
                    <a:pt x="646" y="866"/>
                    <a:pt x="646" y="866"/>
                  </a:cubicBezTo>
                  <a:cubicBezTo>
                    <a:pt x="645" y="868"/>
                    <a:pt x="645" y="868"/>
                    <a:pt x="645" y="868"/>
                  </a:cubicBezTo>
                  <a:cubicBezTo>
                    <a:pt x="644" y="868"/>
                    <a:pt x="644" y="868"/>
                    <a:pt x="644" y="868"/>
                  </a:cubicBezTo>
                  <a:cubicBezTo>
                    <a:pt x="643" y="868"/>
                    <a:pt x="643" y="868"/>
                    <a:pt x="643" y="868"/>
                  </a:cubicBezTo>
                  <a:cubicBezTo>
                    <a:pt x="592" y="861"/>
                    <a:pt x="592" y="861"/>
                    <a:pt x="592" y="861"/>
                  </a:cubicBezTo>
                  <a:cubicBezTo>
                    <a:pt x="591" y="879"/>
                    <a:pt x="591" y="879"/>
                    <a:pt x="591" y="879"/>
                  </a:cubicBezTo>
                  <a:cubicBezTo>
                    <a:pt x="596" y="917"/>
                    <a:pt x="596" y="917"/>
                    <a:pt x="596" y="917"/>
                  </a:cubicBezTo>
                  <a:cubicBezTo>
                    <a:pt x="639" y="935"/>
                    <a:pt x="639" y="935"/>
                    <a:pt x="639" y="935"/>
                  </a:cubicBezTo>
                  <a:cubicBezTo>
                    <a:pt x="639" y="937"/>
                    <a:pt x="639" y="937"/>
                    <a:pt x="639" y="937"/>
                  </a:cubicBezTo>
                  <a:cubicBezTo>
                    <a:pt x="639" y="937"/>
                    <a:pt x="639" y="937"/>
                    <a:pt x="639" y="937"/>
                  </a:cubicBezTo>
                  <a:cubicBezTo>
                    <a:pt x="654" y="932"/>
                    <a:pt x="654" y="932"/>
                    <a:pt x="654" y="932"/>
                  </a:cubicBezTo>
                  <a:cubicBezTo>
                    <a:pt x="656" y="931"/>
                    <a:pt x="656" y="931"/>
                    <a:pt x="656" y="931"/>
                  </a:cubicBezTo>
                  <a:cubicBezTo>
                    <a:pt x="658" y="930"/>
                    <a:pt x="658" y="930"/>
                    <a:pt x="658" y="930"/>
                  </a:cubicBezTo>
                  <a:cubicBezTo>
                    <a:pt x="659" y="932"/>
                    <a:pt x="659" y="932"/>
                    <a:pt x="659" y="932"/>
                  </a:cubicBezTo>
                  <a:cubicBezTo>
                    <a:pt x="660" y="932"/>
                    <a:pt x="660" y="932"/>
                    <a:pt x="660" y="932"/>
                  </a:cubicBezTo>
                  <a:cubicBezTo>
                    <a:pt x="671" y="938"/>
                    <a:pt x="671" y="938"/>
                    <a:pt x="671" y="938"/>
                  </a:cubicBezTo>
                  <a:cubicBezTo>
                    <a:pt x="689" y="938"/>
                    <a:pt x="689" y="938"/>
                    <a:pt x="689" y="938"/>
                  </a:cubicBezTo>
                  <a:cubicBezTo>
                    <a:pt x="696" y="937"/>
                    <a:pt x="696" y="937"/>
                    <a:pt x="696" y="937"/>
                  </a:cubicBezTo>
                  <a:cubicBezTo>
                    <a:pt x="689" y="917"/>
                    <a:pt x="689" y="917"/>
                    <a:pt x="689" y="917"/>
                  </a:cubicBezTo>
                  <a:cubicBezTo>
                    <a:pt x="689" y="917"/>
                    <a:pt x="689" y="917"/>
                    <a:pt x="689" y="917"/>
                  </a:cubicBezTo>
                  <a:cubicBezTo>
                    <a:pt x="689" y="917"/>
                    <a:pt x="689" y="917"/>
                    <a:pt x="689" y="917"/>
                  </a:cubicBezTo>
                  <a:cubicBezTo>
                    <a:pt x="685" y="896"/>
                    <a:pt x="685" y="896"/>
                    <a:pt x="685" y="896"/>
                  </a:cubicBezTo>
                  <a:cubicBezTo>
                    <a:pt x="685" y="895"/>
                    <a:pt x="685" y="895"/>
                    <a:pt x="685" y="895"/>
                  </a:cubicBezTo>
                  <a:cubicBezTo>
                    <a:pt x="685" y="893"/>
                    <a:pt x="685" y="893"/>
                    <a:pt x="685" y="893"/>
                  </a:cubicBezTo>
                  <a:cubicBezTo>
                    <a:pt x="686" y="892"/>
                    <a:pt x="686" y="892"/>
                    <a:pt x="686" y="892"/>
                  </a:cubicBezTo>
                  <a:cubicBezTo>
                    <a:pt x="686" y="891"/>
                    <a:pt x="686" y="891"/>
                    <a:pt x="686" y="891"/>
                  </a:cubicBezTo>
                  <a:cubicBezTo>
                    <a:pt x="692" y="883"/>
                    <a:pt x="692" y="883"/>
                    <a:pt x="692" y="883"/>
                  </a:cubicBezTo>
                  <a:cubicBezTo>
                    <a:pt x="695" y="881"/>
                    <a:pt x="695" y="881"/>
                    <a:pt x="695" y="881"/>
                  </a:cubicBezTo>
                  <a:cubicBezTo>
                    <a:pt x="695" y="881"/>
                    <a:pt x="695" y="881"/>
                    <a:pt x="695" y="881"/>
                  </a:cubicBezTo>
                  <a:cubicBezTo>
                    <a:pt x="696" y="880"/>
                    <a:pt x="696" y="880"/>
                    <a:pt x="696" y="880"/>
                  </a:cubicBezTo>
                  <a:cubicBezTo>
                    <a:pt x="707" y="864"/>
                    <a:pt x="707" y="864"/>
                    <a:pt x="707" y="864"/>
                  </a:cubicBezTo>
                  <a:cubicBezTo>
                    <a:pt x="708" y="863"/>
                    <a:pt x="708" y="863"/>
                    <a:pt x="708" y="863"/>
                  </a:cubicBezTo>
                  <a:cubicBezTo>
                    <a:pt x="727" y="848"/>
                    <a:pt x="727" y="848"/>
                    <a:pt x="727" y="848"/>
                  </a:cubicBezTo>
                  <a:cubicBezTo>
                    <a:pt x="728" y="848"/>
                    <a:pt x="728" y="848"/>
                    <a:pt x="728" y="848"/>
                  </a:cubicBezTo>
                  <a:cubicBezTo>
                    <a:pt x="728" y="847"/>
                    <a:pt x="728" y="847"/>
                    <a:pt x="728" y="847"/>
                  </a:cubicBezTo>
                  <a:cubicBezTo>
                    <a:pt x="729" y="847"/>
                    <a:pt x="729" y="847"/>
                    <a:pt x="729" y="847"/>
                  </a:cubicBezTo>
                  <a:cubicBezTo>
                    <a:pt x="729" y="847"/>
                    <a:pt x="729" y="847"/>
                    <a:pt x="729" y="847"/>
                  </a:cubicBezTo>
                  <a:cubicBezTo>
                    <a:pt x="753" y="844"/>
                    <a:pt x="753" y="844"/>
                    <a:pt x="753" y="844"/>
                  </a:cubicBezTo>
                  <a:cubicBezTo>
                    <a:pt x="753" y="850"/>
                    <a:pt x="753" y="850"/>
                    <a:pt x="753" y="850"/>
                  </a:cubicBezTo>
                  <a:cubicBezTo>
                    <a:pt x="753" y="858"/>
                    <a:pt x="754" y="863"/>
                    <a:pt x="755" y="866"/>
                  </a:cubicBezTo>
                  <a:cubicBezTo>
                    <a:pt x="759" y="876"/>
                    <a:pt x="759" y="876"/>
                    <a:pt x="759" y="876"/>
                  </a:cubicBezTo>
                  <a:cubicBezTo>
                    <a:pt x="765" y="889"/>
                    <a:pt x="765" y="889"/>
                    <a:pt x="765" y="889"/>
                  </a:cubicBezTo>
                  <a:cubicBezTo>
                    <a:pt x="786" y="901"/>
                    <a:pt x="786" y="901"/>
                    <a:pt x="786" y="901"/>
                  </a:cubicBezTo>
                  <a:cubicBezTo>
                    <a:pt x="844" y="906"/>
                    <a:pt x="844" y="906"/>
                    <a:pt x="844" y="906"/>
                  </a:cubicBezTo>
                  <a:cubicBezTo>
                    <a:pt x="847" y="906"/>
                    <a:pt x="847" y="906"/>
                    <a:pt x="847" y="906"/>
                  </a:cubicBezTo>
                  <a:cubicBezTo>
                    <a:pt x="850" y="906"/>
                    <a:pt x="850" y="906"/>
                    <a:pt x="850" y="906"/>
                  </a:cubicBezTo>
                  <a:cubicBezTo>
                    <a:pt x="850" y="910"/>
                    <a:pt x="850" y="910"/>
                    <a:pt x="850" y="910"/>
                  </a:cubicBezTo>
                  <a:cubicBezTo>
                    <a:pt x="850" y="912"/>
                    <a:pt x="850" y="912"/>
                    <a:pt x="850" y="912"/>
                  </a:cubicBezTo>
                  <a:cubicBezTo>
                    <a:pt x="848" y="931"/>
                    <a:pt x="848" y="931"/>
                    <a:pt x="848" y="931"/>
                  </a:cubicBezTo>
                  <a:cubicBezTo>
                    <a:pt x="865" y="949"/>
                    <a:pt x="865" y="949"/>
                    <a:pt x="865" y="949"/>
                  </a:cubicBezTo>
                  <a:cubicBezTo>
                    <a:pt x="877" y="954"/>
                    <a:pt x="877" y="954"/>
                    <a:pt x="877" y="954"/>
                  </a:cubicBezTo>
                  <a:cubicBezTo>
                    <a:pt x="879" y="955"/>
                    <a:pt x="879" y="955"/>
                    <a:pt x="879" y="955"/>
                  </a:cubicBezTo>
                  <a:cubicBezTo>
                    <a:pt x="879" y="956"/>
                    <a:pt x="879" y="956"/>
                    <a:pt x="879" y="956"/>
                  </a:cubicBezTo>
                  <a:cubicBezTo>
                    <a:pt x="880" y="958"/>
                    <a:pt x="880" y="958"/>
                    <a:pt x="880" y="958"/>
                  </a:cubicBezTo>
                  <a:cubicBezTo>
                    <a:pt x="880" y="965"/>
                    <a:pt x="880" y="965"/>
                    <a:pt x="880" y="965"/>
                  </a:cubicBezTo>
                  <a:cubicBezTo>
                    <a:pt x="880" y="976"/>
                    <a:pt x="880" y="976"/>
                    <a:pt x="880" y="976"/>
                  </a:cubicBezTo>
                  <a:cubicBezTo>
                    <a:pt x="875" y="997"/>
                    <a:pt x="875" y="997"/>
                    <a:pt x="875" y="997"/>
                  </a:cubicBezTo>
                  <a:cubicBezTo>
                    <a:pt x="882" y="1002"/>
                    <a:pt x="882" y="1002"/>
                    <a:pt x="882" y="1002"/>
                  </a:cubicBezTo>
                  <a:cubicBezTo>
                    <a:pt x="891" y="1001"/>
                    <a:pt x="898" y="1001"/>
                    <a:pt x="906" y="1007"/>
                  </a:cubicBezTo>
                  <a:cubicBezTo>
                    <a:pt x="930" y="1018"/>
                    <a:pt x="930" y="1018"/>
                    <a:pt x="930" y="1018"/>
                  </a:cubicBezTo>
                  <a:cubicBezTo>
                    <a:pt x="945" y="1007"/>
                    <a:pt x="945" y="1007"/>
                    <a:pt x="945" y="1007"/>
                  </a:cubicBezTo>
                  <a:cubicBezTo>
                    <a:pt x="961" y="990"/>
                    <a:pt x="961" y="990"/>
                    <a:pt x="961" y="990"/>
                  </a:cubicBezTo>
                  <a:cubicBezTo>
                    <a:pt x="962" y="982"/>
                    <a:pt x="962" y="982"/>
                    <a:pt x="962" y="982"/>
                  </a:cubicBezTo>
                  <a:cubicBezTo>
                    <a:pt x="963" y="980"/>
                    <a:pt x="963" y="980"/>
                    <a:pt x="963" y="980"/>
                  </a:cubicBezTo>
                  <a:cubicBezTo>
                    <a:pt x="965" y="979"/>
                    <a:pt x="965" y="979"/>
                    <a:pt x="965" y="979"/>
                  </a:cubicBezTo>
                  <a:cubicBezTo>
                    <a:pt x="967" y="977"/>
                    <a:pt x="967" y="977"/>
                    <a:pt x="967" y="977"/>
                  </a:cubicBezTo>
                  <a:cubicBezTo>
                    <a:pt x="967" y="975"/>
                    <a:pt x="967" y="975"/>
                    <a:pt x="967" y="975"/>
                  </a:cubicBezTo>
                  <a:cubicBezTo>
                    <a:pt x="962" y="953"/>
                    <a:pt x="962" y="953"/>
                    <a:pt x="962" y="953"/>
                  </a:cubicBezTo>
                  <a:cubicBezTo>
                    <a:pt x="961" y="941"/>
                    <a:pt x="961" y="941"/>
                    <a:pt x="961" y="941"/>
                  </a:cubicBezTo>
                  <a:cubicBezTo>
                    <a:pt x="960" y="940"/>
                    <a:pt x="960" y="940"/>
                    <a:pt x="960" y="940"/>
                  </a:cubicBezTo>
                  <a:cubicBezTo>
                    <a:pt x="960" y="939"/>
                    <a:pt x="960" y="939"/>
                    <a:pt x="960" y="939"/>
                  </a:cubicBezTo>
                  <a:cubicBezTo>
                    <a:pt x="961" y="938"/>
                    <a:pt x="961" y="938"/>
                    <a:pt x="961" y="938"/>
                  </a:cubicBezTo>
                  <a:cubicBezTo>
                    <a:pt x="961" y="937"/>
                    <a:pt x="961" y="937"/>
                    <a:pt x="961" y="937"/>
                  </a:cubicBezTo>
                  <a:cubicBezTo>
                    <a:pt x="969" y="923"/>
                    <a:pt x="969" y="923"/>
                    <a:pt x="969" y="923"/>
                  </a:cubicBezTo>
                  <a:cubicBezTo>
                    <a:pt x="970" y="922"/>
                    <a:pt x="970" y="922"/>
                    <a:pt x="970" y="922"/>
                  </a:cubicBezTo>
                  <a:cubicBezTo>
                    <a:pt x="970" y="922"/>
                    <a:pt x="970" y="922"/>
                    <a:pt x="970" y="922"/>
                  </a:cubicBezTo>
                  <a:cubicBezTo>
                    <a:pt x="987" y="911"/>
                    <a:pt x="987" y="911"/>
                    <a:pt x="987" y="911"/>
                  </a:cubicBezTo>
                  <a:cubicBezTo>
                    <a:pt x="988" y="911"/>
                    <a:pt x="988" y="911"/>
                    <a:pt x="988" y="911"/>
                  </a:cubicBezTo>
                  <a:cubicBezTo>
                    <a:pt x="1023" y="911"/>
                    <a:pt x="1023" y="911"/>
                    <a:pt x="1023" y="911"/>
                  </a:cubicBezTo>
                  <a:cubicBezTo>
                    <a:pt x="1028" y="908"/>
                    <a:pt x="1028" y="908"/>
                    <a:pt x="1028" y="908"/>
                  </a:cubicBezTo>
                  <a:cubicBezTo>
                    <a:pt x="1027" y="891"/>
                    <a:pt x="1027" y="891"/>
                    <a:pt x="1027" y="891"/>
                  </a:cubicBezTo>
                  <a:cubicBezTo>
                    <a:pt x="1022" y="875"/>
                    <a:pt x="1022" y="875"/>
                    <a:pt x="1022" y="875"/>
                  </a:cubicBezTo>
                  <a:cubicBezTo>
                    <a:pt x="1010" y="856"/>
                    <a:pt x="1010" y="856"/>
                    <a:pt x="1010" y="856"/>
                  </a:cubicBezTo>
                  <a:cubicBezTo>
                    <a:pt x="1009" y="855"/>
                    <a:pt x="1009" y="855"/>
                    <a:pt x="1009" y="855"/>
                  </a:cubicBezTo>
                  <a:cubicBezTo>
                    <a:pt x="1009" y="854"/>
                    <a:pt x="1009" y="854"/>
                    <a:pt x="1009" y="854"/>
                  </a:cubicBezTo>
                  <a:cubicBezTo>
                    <a:pt x="1009" y="827"/>
                    <a:pt x="1009" y="827"/>
                    <a:pt x="1009" y="827"/>
                  </a:cubicBezTo>
                  <a:cubicBezTo>
                    <a:pt x="1009" y="826"/>
                    <a:pt x="1009" y="826"/>
                    <a:pt x="1009" y="826"/>
                  </a:cubicBezTo>
                  <a:cubicBezTo>
                    <a:pt x="1009" y="826"/>
                    <a:pt x="1009" y="826"/>
                    <a:pt x="1009" y="826"/>
                  </a:cubicBezTo>
                  <a:cubicBezTo>
                    <a:pt x="1015" y="810"/>
                    <a:pt x="1015" y="810"/>
                    <a:pt x="1015" y="810"/>
                  </a:cubicBezTo>
                  <a:cubicBezTo>
                    <a:pt x="1015" y="810"/>
                    <a:pt x="1015" y="810"/>
                    <a:pt x="1015" y="810"/>
                  </a:cubicBezTo>
                  <a:cubicBezTo>
                    <a:pt x="1017" y="809"/>
                    <a:pt x="1017" y="809"/>
                    <a:pt x="1017" y="809"/>
                  </a:cubicBezTo>
                  <a:cubicBezTo>
                    <a:pt x="1017" y="809"/>
                    <a:pt x="1017" y="809"/>
                    <a:pt x="1017" y="809"/>
                  </a:cubicBezTo>
                  <a:cubicBezTo>
                    <a:pt x="1045" y="768"/>
                    <a:pt x="1045" y="768"/>
                    <a:pt x="1045" y="768"/>
                  </a:cubicBezTo>
                  <a:cubicBezTo>
                    <a:pt x="1046" y="767"/>
                    <a:pt x="1046" y="767"/>
                    <a:pt x="1046" y="767"/>
                  </a:cubicBezTo>
                  <a:cubicBezTo>
                    <a:pt x="1047" y="767"/>
                    <a:pt x="1047" y="767"/>
                    <a:pt x="1047" y="767"/>
                  </a:cubicBezTo>
                  <a:cubicBezTo>
                    <a:pt x="1049" y="766"/>
                    <a:pt x="1049" y="766"/>
                    <a:pt x="1049" y="766"/>
                  </a:cubicBezTo>
                  <a:cubicBezTo>
                    <a:pt x="1056" y="766"/>
                    <a:pt x="1056" y="766"/>
                    <a:pt x="1056" y="766"/>
                  </a:cubicBezTo>
                  <a:cubicBezTo>
                    <a:pt x="1066" y="767"/>
                    <a:pt x="1066" y="767"/>
                    <a:pt x="1066" y="767"/>
                  </a:cubicBezTo>
                  <a:cubicBezTo>
                    <a:pt x="1090" y="781"/>
                    <a:pt x="1090" y="781"/>
                    <a:pt x="1090" y="781"/>
                  </a:cubicBezTo>
                  <a:cubicBezTo>
                    <a:pt x="1106" y="785"/>
                    <a:pt x="1106" y="785"/>
                    <a:pt x="1106" y="785"/>
                  </a:cubicBezTo>
                  <a:cubicBezTo>
                    <a:pt x="1108" y="778"/>
                    <a:pt x="1108" y="778"/>
                    <a:pt x="1108" y="778"/>
                  </a:cubicBezTo>
                  <a:cubicBezTo>
                    <a:pt x="1105" y="776"/>
                    <a:pt x="1105" y="776"/>
                    <a:pt x="1105" y="776"/>
                  </a:cubicBezTo>
                  <a:cubicBezTo>
                    <a:pt x="1105" y="772"/>
                    <a:pt x="1105" y="772"/>
                    <a:pt x="1105" y="772"/>
                  </a:cubicBezTo>
                  <a:cubicBezTo>
                    <a:pt x="1105" y="766"/>
                    <a:pt x="1108" y="761"/>
                    <a:pt x="1115" y="755"/>
                  </a:cubicBezTo>
                  <a:cubicBezTo>
                    <a:pt x="1134" y="742"/>
                    <a:pt x="1134" y="742"/>
                    <a:pt x="1134" y="742"/>
                  </a:cubicBezTo>
                  <a:cubicBezTo>
                    <a:pt x="1135" y="741"/>
                    <a:pt x="1135" y="741"/>
                    <a:pt x="1135" y="741"/>
                  </a:cubicBezTo>
                  <a:cubicBezTo>
                    <a:pt x="1135" y="741"/>
                    <a:pt x="1135" y="741"/>
                    <a:pt x="1135" y="741"/>
                  </a:cubicBezTo>
                  <a:cubicBezTo>
                    <a:pt x="1135" y="740"/>
                    <a:pt x="1135" y="740"/>
                    <a:pt x="1135" y="740"/>
                  </a:cubicBezTo>
                  <a:cubicBezTo>
                    <a:pt x="1145" y="736"/>
                    <a:pt x="1152" y="734"/>
                    <a:pt x="1156" y="734"/>
                  </a:cubicBezTo>
                  <a:cubicBezTo>
                    <a:pt x="1173" y="732"/>
                    <a:pt x="1173" y="732"/>
                    <a:pt x="1173" y="732"/>
                  </a:cubicBezTo>
                  <a:cubicBezTo>
                    <a:pt x="1175" y="732"/>
                    <a:pt x="1175" y="732"/>
                    <a:pt x="1175" y="732"/>
                  </a:cubicBezTo>
                  <a:cubicBezTo>
                    <a:pt x="1175" y="732"/>
                    <a:pt x="1175" y="732"/>
                    <a:pt x="1175" y="732"/>
                  </a:cubicBezTo>
                  <a:cubicBezTo>
                    <a:pt x="1185" y="734"/>
                    <a:pt x="1185" y="734"/>
                    <a:pt x="1185" y="734"/>
                  </a:cubicBezTo>
                  <a:cubicBezTo>
                    <a:pt x="1193" y="708"/>
                    <a:pt x="1193" y="708"/>
                    <a:pt x="1193" y="708"/>
                  </a:cubicBezTo>
                  <a:cubicBezTo>
                    <a:pt x="1193" y="690"/>
                    <a:pt x="1193" y="690"/>
                    <a:pt x="1193" y="690"/>
                  </a:cubicBezTo>
                  <a:cubicBezTo>
                    <a:pt x="1193" y="678"/>
                    <a:pt x="1193" y="671"/>
                    <a:pt x="1196" y="669"/>
                  </a:cubicBezTo>
                  <a:cubicBezTo>
                    <a:pt x="1203" y="655"/>
                    <a:pt x="1203" y="655"/>
                    <a:pt x="1203" y="655"/>
                  </a:cubicBezTo>
                  <a:cubicBezTo>
                    <a:pt x="1194" y="643"/>
                    <a:pt x="1194" y="643"/>
                    <a:pt x="1194" y="643"/>
                  </a:cubicBezTo>
                  <a:cubicBezTo>
                    <a:pt x="1181" y="634"/>
                    <a:pt x="1181" y="634"/>
                    <a:pt x="1181" y="634"/>
                  </a:cubicBezTo>
                  <a:cubicBezTo>
                    <a:pt x="1155" y="627"/>
                    <a:pt x="1155" y="627"/>
                    <a:pt x="1155" y="627"/>
                  </a:cubicBezTo>
                  <a:cubicBezTo>
                    <a:pt x="1149" y="627"/>
                    <a:pt x="1140" y="621"/>
                    <a:pt x="1124" y="608"/>
                  </a:cubicBezTo>
                  <a:cubicBezTo>
                    <a:pt x="1108" y="600"/>
                    <a:pt x="1108" y="600"/>
                    <a:pt x="1108" y="600"/>
                  </a:cubicBezTo>
                  <a:cubicBezTo>
                    <a:pt x="1107" y="600"/>
                    <a:pt x="1107" y="600"/>
                    <a:pt x="1107" y="600"/>
                  </a:cubicBezTo>
                  <a:cubicBezTo>
                    <a:pt x="1106" y="599"/>
                    <a:pt x="1106" y="599"/>
                    <a:pt x="1106" y="599"/>
                  </a:cubicBezTo>
                  <a:cubicBezTo>
                    <a:pt x="1087" y="576"/>
                    <a:pt x="1087" y="576"/>
                    <a:pt x="1087" y="576"/>
                  </a:cubicBezTo>
                  <a:cubicBezTo>
                    <a:pt x="1069" y="576"/>
                    <a:pt x="1069" y="576"/>
                    <a:pt x="1069" y="576"/>
                  </a:cubicBezTo>
                  <a:cubicBezTo>
                    <a:pt x="1068" y="575"/>
                    <a:pt x="1068" y="575"/>
                    <a:pt x="1068" y="575"/>
                  </a:cubicBezTo>
                  <a:cubicBezTo>
                    <a:pt x="1067" y="575"/>
                    <a:pt x="1067" y="575"/>
                    <a:pt x="1067" y="575"/>
                  </a:cubicBezTo>
                  <a:cubicBezTo>
                    <a:pt x="1051" y="567"/>
                    <a:pt x="1051" y="567"/>
                    <a:pt x="1051" y="567"/>
                  </a:cubicBezTo>
                  <a:cubicBezTo>
                    <a:pt x="1042" y="579"/>
                    <a:pt x="1042" y="579"/>
                    <a:pt x="1042" y="579"/>
                  </a:cubicBezTo>
                  <a:cubicBezTo>
                    <a:pt x="1040" y="629"/>
                    <a:pt x="1040" y="629"/>
                    <a:pt x="1040" y="629"/>
                  </a:cubicBezTo>
                  <a:cubicBezTo>
                    <a:pt x="1043" y="648"/>
                    <a:pt x="1043" y="648"/>
                    <a:pt x="1043" y="648"/>
                  </a:cubicBezTo>
                  <a:cubicBezTo>
                    <a:pt x="1050" y="648"/>
                    <a:pt x="1050" y="648"/>
                    <a:pt x="1050" y="648"/>
                  </a:cubicBezTo>
                  <a:cubicBezTo>
                    <a:pt x="1051" y="649"/>
                    <a:pt x="1051" y="649"/>
                    <a:pt x="1051" y="649"/>
                  </a:cubicBezTo>
                  <a:cubicBezTo>
                    <a:pt x="1066" y="653"/>
                    <a:pt x="1066" y="653"/>
                    <a:pt x="1066" y="653"/>
                  </a:cubicBezTo>
                  <a:cubicBezTo>
                    <a:pt x="1066" y="654"/>
                    <a:pt x="1066" y="654"/>
                    <a:pt x="1066" y="654"/>
                  </a:cubicBezTo>
                  <a:cubicBezTo>
                    <a:pt x="1066" y="655"/>
                    <a:pt x="1066" y="655"/>
                    <a:pt x="1066" y="655"/>
                  </a:cubicBezTo>
                  <a:cubicBezTo>
                    <a:pt x="1073" y="673"/>
                    <a:pt x="1073" y="673"/>
                    <a:pt x="1073" y="673"/>
                  </a:cubicBezTo>
                  <a:cubicBezTo>
                    <a:pt x="1075" y="673"/>
                    <a:pt x="1075" y="673"/>
                    <a:pt x="1075" y="673"/>
                  </a:cubicBezTo>
                  <a:cubicBezTo>
                    <a:pt x="1075" y="674"/>
                    <a:pt x="1075" y="674"/>
                    <a:pt x="1075" y="674"/>
                  </a:cubicBezTo>
                  <a:cubicBezTo>
                    <a:pt x="1075" y="674"/>
                    <a:pt x="1075" y="674"/>
                    <a:pt x="1075" y="674"/>
                  </a:cubicBezTo>
                  <a:cubicBezTo>
                    <a:pt x="1075" y="675"/>
                    <a:pt x="1075" y="675"/>
                    <a:pt x="1075" y="675"/>
                  </a:cubicBezTo>
                  <a:cubicBezTo>
                    <a:pt x="1070" y="708"/>
                    <a:pt x="1070" y="708"/>
                    <a:pt x="1070" y="708"/>
                  </a:cubicBezTo>
                  <a:cubicBezTo>
                    <a:pt x="1070" y="710"/>
                    <a:pt x="1070" y="710"/>
                    <a:pt x="1070" y="710"/>
                  </a:cubicBezTo>
                  <a:cubicBezTo>
                    <a:pt x="1070" y="711"/>
                    <a:pt x="1070" y="711"/>
                    <a:pt x="1070" y="711"/>
                  </a:cubicBezTo>
                  <a:cubicBezTo>
                    <a:pt x="1069" y="712"/>
                    <a:pt x="1069" y="712"/>
                    <a:pt x="1069" y="712"/>
                  </a:cubicBezTo>
                  <a:cubicBezTo>
                    <a:pt x="1064" y="715"/>
                    <a:pt x="1060" y="717"/>
                    <a:pt x="1055" y="721"/>
                  </a:cubicBezTo>
                  <a:cubicBezTo>
                    <a:pt x="1052" y="722"/>
                    <a:pt x="1052" y="722"/>
                    <a:pt x="1052" y="722"/>
                  </a:cubicBezTo>
                  <a:cubicBezTo>
                    <a:pt x="1051" y="721"/>
                    <a:pt x="1051" y="721"/>
                    <a:pt x="1051" y="721"/>
                  </a:cubicBezTo>
                  <a:cubicBezTo>
                    <a:pt x="1050" y="721"/>
                    <a:pt x="1050" y="721"/>
                    <a:pt x="1050" y="721"/>
                  </a:cubicBezTo>
                  <a:cubicBezTo>
                    <a:pt x="1043" y="719"/>
                    <a:pt x="1043" y="719"/>
                    <a:pt x="1043" y="719"/>
                  </a:cubicBezTo>
                  <a:cubicBezTo>
                    <a:pt x="1026" y="725"/>
                    <a:pt x="1026" y="725"/>
                    <a:pt x="1026" y="725"/>
                  </a:cubicBezTo>
                  <a:cubicBezTo>
                    <a:pt x="1025" y="725"/>
                    <a:pt x="1025" y="725"/>
                    <a:pt x="1025" y="725"/>
                  </a:cubicBezTo>
                  <a:cubicBezTo>
                    <a:pt x="1026" y="728"/>
                    <a:pt x="1026" y="728"/>
                    <a:pt x="1026" y="728"/>
                  </a:cubicBezTo>
                  <a:cubicBezTo>
                    <a:pt x="1027" y="729"/>
                    <a:pt x="1027" y="729"/>
                    <a:pt x="1027" y="729"/>
                  </a:cubicBezTo>
                  <a:cubicBezTo>
                    <a:pt x="1030" y="758"/>
                    <a:pt x="1030" y="758"/>
                    <a:pt x="1030" y="758"/>
                  </a:cubicBezTo>
                  <a:cubicBezTo>
                    <a:pt x="1030" y="762"/>
                    <a:pt x="1028" y="764"/>
                    <a:pt x="1024" y="765"/>
                  </a:cubicBezTo>
                  <a:cubicBezTo>
                    <a:pt x="1011" y="765"/>
                    <a:pt x="1011" y="765"/>
                    <a:pt x="1011" y="765"/>
                  </a:cubicBezTo>
                  <a:cubicBezTo>
                    <a:pt x="1005" y="764"/>
                    <a:pt x="1002" y="762"/>
                    <a:pt x="999" y="759"/>
                  </a:cubicBezTo>
                  <a:cubicBezTo>
                    <a:pt x="986" y="749"/>
                    <a:pt x="986" y="749"/>
                    <a:pt x="986" y="749"/>
                  </a:cubicBezTo>
                  <a:cubicBezTo>
                    <a:pt x="985" y="748"/>
                    <a:pt x="985" y="748"/>
                    <a:pt x="985" y="748"/>
                  </a:cubicBezTo>
                  <a:cubicBezTo>
                    <a:pt x="984" y="748"/>
                    <a:pt x="984" y="748"/>
                    <a:pt x="984" y="748"/>
                  </a:cubicBezTo>
                  <a:cubicBezTo>
                    <a:pt x="984" y="747"/>
                    <a:pt x="984" y="747"/>
                    <a:pt x="984" y="747"/>
                  </a:cubicBezTo>
                  <a:cubicBezTo>
                    <a:pt x="976" y="729"/>
                    <a:pt x="976" y="729"/>
                    <a:pt x="976" y="729"/>
                  </a:cubicBezTo>
                  <a:cubicBezTo>
                    <a:pt x="974" y="727"/>
                    <a:pt x="969" y="724"/>
                    <a:pt x="958" y="721"/>
                  </a:cubicBezTo>
                  <a:cubicBezTo>
                    <a:pt x="957" y="721"/>
                    <a:pt x="957" y="721"/>
                    <a:pt x="957" y="721"/>
                  </a:cubicBezTo>
                  <a:cubicBezTo>
                    <a:pt x="956" y="721"/>
                    <a:pt x="956" y="721"/>
                    <a:pt x="956" y="721"/>
                  </a:cubicBezTo>
                  <a:cubicBezTo>
                    <a:pt x="942" y="710"/>
                    <a:pt x="942" y="710"/>
                    <a:pt x="942" y="710"/>
                  </a:cubicBezTo>
                  <a:cubicBezTo>
                    <a:pt x="939" y="710"/>
                    <a:pt x="939" y="710"/>
                    <a:pt x="939" y="710"/>
                  </a:cubicBezTo>
                  <a:cubicBezTo>
                    <a:pt x="939" y="708"/>
                    <a:pt x="939" y="708"/>
                    <a:pt x="939" y="708"/>
                  </a:cubicBezTo>
                  <a:cubicBezTo>
                    <a:pt x="939" y="708"/>
                    <a:pt x="939" y="708"/>
                    <a:pt x="939" y="708"/>
                  </a:cubicBezTo>
                  <a:cubicBezTo>
                    <a:pt x="935" y="690"/>
                    <a:pt x="935" y="690"/>
                    <a:pt x="935" y="690"/>
                  </a:cubicBezTo>
                  <a:cubicBezTo>
                    <a:pt x="937" y="676"/>
                    <a:pt x="937" y="676"/>
                    <a:pt x="937" y="676"/>
                  </a:cubicBezTo>
                  <a:cubicBezTo>
                    <a:pt x="938" y="676"/>
                    <a:pt x="938" y="676"/>
                    <a:pt x="938" y="676"/>
                  </a:cubicBezTo>
                  <a:cubicBezTo>
                    <a:pt x="938" y="675"/>
                    <a:pt x="938" y="675"/>
                    <a:pt x="938" y="675"/>
                  </a:cubicBezTo>
                  <a:cubicBezTo>
                    <a:pt x="938" y="675"/>
                    <a:pt x="938" y="675"/>
                    <a:pt x="938" y="675"/>
                  </a:cubicBezTo>
                  <a:cubicBezTo>
                    <a:pt x="945" y="668"/>
                    <a:pt x="945" y="668"/>
                    <a:pt x="945" y="668"/>
                  </a:cubicBezTo>
                  <a:cubicBezTo>
                    <a:pt x="945" y="663"/>
                    <a:pt x="945" y="663"/>
                    <a:pt x="945" y="663"/>
                  </a:cubicBezTo>
                  <a:cubicBezTo>
                    <a:pt x="938" y="644"/>
                    <a:pt x="938" y="644"/>
                    <a:pt x="938" y="644"/>
                  </a:cubicBezTo>
                  <a:cubicBezTo>
                    <a:pt x="924" y="630"/>
                    <a:pt x="924" y="630"/>
                    <a:pt x="924" y="630"/>
                  </a:cubicBezTo>
                  <a:cubicBezTo>
                    <a:pt x="924" y="628"/>
                    <a:pt x="924" y="628"/>
                    <a:pt x="924" y="628"/>
                  </a:cubicBezTo>
                  <a:cubicBezTo>
                    <a:pt x="919" y="584"/>
                    <a:pt x="919" y="584"/>
                    <a:pt x="919" y="584"/>
                  </a:cubicBezTo>
                  <a:cubicBezTo>
                    <a:pt x="909" y="574"/>
                    <a:pt x="909" y="574"/>
                    <a:pt x="909" y="574"/>
                  </a:cubicBezTo>
                  <a:cubicBezTo>
                    <a:pt x="908" y="574"/>
                    <a:pt x="908" y="574"/>
                    <a:pt x="908" y="574"/>
                  </a:cubicBezTo>
                  <a:cubicBezTo>
                    <a:pt x="907" y="573"/>
                    <a:pt x="907" y="573"/>
                    <a:pt x="907" y="573"/>
                  </a:cubicBezTo>
                  <a:cubicBezTo>
                    <a:pt x="907" y="573"/>
                    <a:pt x="907" y="573"/>
                    <a:pt x="907" y="573"/>
                  </a:cubicBezTo>
                  <a:cubicBezTo>
                    <a:pt x="898" y="553"/>
                    <a:pt x="898" y="553"/>
                    <a:pt x="898" y="553"/>
                  </a:cubicBezTo>
                  <a:cubicBezTo>
                    <a:pt x="860" y="549"/>
                    <a:pt x="860" y="549"/>
                    <a:pt x="860" y="549"/>
                  </a:cubicBezTo>
                  <a:cubicBezTo>
                    <a:pt x="851" y="545"/>
                    <a:pt x="844" y="539"/>
                    <a:pt x="840" y="531"/>
                  </a:cubicBezTo>
                  <a:cubicBezTo>
                    <a:pt x="823" y="531"/>
                    <a:pt x="823" y="531"/>
                    <a:pt x="823" y="531"/>
                  </a:cubicBezTo>
                  <a:cubicBezTo>
                    <a:pt x="817" y="529"/>
                    <a:pt x="811" y="524"/>
                    <a:pt x="803" y="517"/>
                  </a:cubicBezTo>
                  <a:cubicBezTo>
                    <a:pt x="801" y="515"/>
                    <a:pt x="801" y="515"/>
                    <a:pt x="801" y="515"/>
                  </a:cubicBezTo>
                  <a:cubicBezTo>
                    <a:pt x="797" y="511"/>
                    <a:pt x="793" y="504"/>
                    <a:pt x="789" y="496"/>
                  </a:cubicBezTo>
                  <a:cubicBezTo>
                    <a:pt x="789" y="496"/>
                    <a:pt x="789" y="496"/>
                    <a:pt x="789" y="496"/>
                  </a:cubicBezTo>
                  <a:cubicBezTo>
                    <a:pt x="787" y="495"/>
                    <a:pt x="787" y="495"/>
                    <a:pt x="787" y="495"/>
                  </a:cubicBezTo>
                  <a:cubicBezTo>
                    <a:pt x="784" y="478"/>
                    <a:pt x="784" y="478"/>
                    <a:pt x="784" y="478"/>
                  </a:cubicBezTo>
                  <a:cubicBezTo>
                    <a:pt x="784" y="478"/>
                    <a:pt x="784" y="478"/>
                    <a:pt x="784" y="478"/>
                  </a:cubicBezTo>
                  <a:cubicBezTo>
                    <a:pt x="784" y="477"/>
                    <a:pt x="784" y="477"/>
                    <a:pt x="784" y="477"/>
                  </a:cubicBezTo>
                  <a:cubicBezTo>
                    <a:pt x="784" y="476"/>
                    <a:pt x="784" y="476"/>
                    <a:pt x="784" y="476"/>
                  </a:cubicBezTo>
                  <a:cubicBezTo>
                    <a:pt x="784" y="476"/>
                    <a:pt x="784" y="476"/>
                    <a:pt x="784" y="476"/>
                  </a:cubicBezTo>
                  <a:cubicBezTo>
                    <a:pt x="791" y="443"/>
                    <a:pt x="791" y="443"/>
                    <a:pt x="791" y="443"/>
                  </a:cubicBezTo>
                  <a:cubicBezTo>
                    <a:pt x="791" y="442"/>
                    <a:pt x="791" y="442"/>
                    <a:pt x="791" y="442"/>
                  </a:cubicBezTo>
                  <a:cubicBezTo>
                    <a:pt x="797" y="428"/>
                    <a:pt x="797" y="428"/>
                    <a:pt x="797" y="428"/>
                  </a:cubicBezTo>
                  <a:cubicBezTo>
                    <a:pt x="797" y="427"/>
                    <a:pt x="797" y="427"/>
                    <a:pt x="797" y="427"/>
                  </a:cubicBezTo>
                  <a:cubicBezTo>
                    <a:pt x="797" y="426"/>
                    <a:pt x="797" y="426"/>
                    <a:pt x="797" y="426"/>
                  </a:cubicBezTo>
                  <a:cubicBezTo>
                    <a:pt x="798" y="426"/>
                    <a:pt x="798" y="426"/>
                    <a:pt x="798" y="426"/>
                  </a:cubicBezTo>
                  <a:cubicBezTo>
                    <a:pt x="838" y="409"/>
                    <a:pt x="838" y="409"/>
                    <a:pt x="838" y="409"/>
                  </a:cubicBezTo>
                  <a:cubicBezTo>
                    <a:pt x="854" y="390"/>
                    <a:pt x="854" y="390"/>
                    <a:pt x="854" y="390"/>
                  </a:cubicBezTo>
                  <a:cubicBezTo>
                    <a:pt x="857" y="374"/>
                    <a:pt x="857" y="374"/>
                    <a:pt x="857" y="374"/>
                  </a:cubicBezTo>
                  <a:cubicBezTo>
                    <a:pt x="855" y="363"/>
                    <a:pt x="855" y="363"/>
                    <a:pt x="855" y="363"/>
                  </a:cubicBezTo>
                  <a:cubicBezTo>
                    <a:pt x="849" y="349"/>
                    <a:pt x="844" y="341"/>
                    <a:pt x="844" y="335"/>
                  </a:cubicBezTo>
                  <a:cubicBezTo>
                    <a:pt x="836" y="336"/>
                    <a:pt x="836" y="336"/>
                    <a:pt x="836" y="336"/>
                  </a:cubicBezTo>
                  <a:cubicBezTo>
                    <a:pt x="821" y="335"/>
                    <a:pt x="821" y="335"/>
                    <a:pt x="821" y="335"/>
                  </a:cubicBezTo>
                  <a:cubicBezTo>
                    <a:pt x="818" y="336"/>
                    <a:pt x="810" y="346"/>
                    <a:pt x="798" y="360"/>
                  </a:cubicBezTo>
                  <a:cubicBezTo>
                    <a:pt x="780" y="377"/>
                    <a:pt x="780" y="377"/>
                    <a:pt x="780" y="377"/>
                  </a:cubicBezTo>
                  <a:cubicBezTo>
                    <a:pt x="779" y="377"/>
                    <a:pt x="779" y="377"/>
                    <a:pt x="779" y="377"/>
                  </a:cubicBezTo>
                  <a:cubicBezTo>
                    <a:pt x="778" y="378"/>
                    <a:pt x="778" y="378"/>
                    <a:pt x="778" y="378"/>
                  </a:cubicBezTo>
                  <a:cubicBezTo>
                    <a:pt x="764" y="381"/>
                    <a:pt x="755" y="383"/>
                    <a:pt x="749" y="381"/>
                  </a:cubicBezTo>
                  <a:lnTo>
                    <a:pt x="715" y="368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miter lim="800000"/>
            </a:ln>
          </p:spPr>
          <p:txBody>
            <a:bodyPr/>
            <a:lstStyle/>
            <a:p>
              <a:endParaRPr altLang="en-US" lang="zh-CN" sz="3200">
                <a:latin charset="-122" panose="02000000000000000000" pitchFamily="2" typeface="方正静蕾简体"/>
                <a:ea charset="-122" panose="02000000000000000000" pitchFamily="2" typeface="方正静蕾简体"/>
              </a:endParaRPr>
            </a:p>
          </p:txBody>
        </p:sp>
        <p:sp>
          <p:nvSpPr>
            <p:cNvPr id="13" name="Freeform 7"/>
            <p:cNvSpPr/>
            <p:nvPr/>
          </p:nvSpPr>
          <p:spPr bwMode="auto">
            <a:xfrm>
              <a:off x="3690536" y="3449925"/>
              <a:ext cx="281130" cy="462477"/>
            </a:xfrm>
            <a:custGeom>
              <a:gdLst>
                <a:gd fmla="*/ 2147483646 w 242" name="T0"/>
                <a:gd fmla="*/ 2147483646 h 402" name="T1"/>
                <a:gd fmla="*/ 2147483646 w 242" name="T2"/>
                <a:gd fmla="*/ 2147483646 h 402" name="T3"/>
                <a:gd fmla="*/ 2147483646 w 242" name="T4"/>
                <a:gd fmla="*/ 2147483646 h 402" name="T5"/>
                <a:gd fmla="*/ 2147483646 w 242" name="T6"/>
                <a:gd fmla="*/ 2147483646 h 402" name="T7"/>
                <a:gd fmla="*/ 2147483646 w 242" name="T8"/>
                <a:gd fmla="*/ 2147483646 h 402" name="T9"/>
                <a:gd fmla="*/ 2147483646 w 242" name="T10"/>
                <a:gd fmla="*/ 2147483646 h 402" name="T11"/>
                <a:gd fmla="*/ 2147483646 w 242" name="T12"/>
                <a:gd fmla="*/ 2147483646 h 402" name="T13"/>
                <a:gd fmla="*/ 2147483646 w 242" name="T14"/>
                <a:gd fmla="*/ 2147483646 h 402" name="T15"/>
                <a:gd fmla="*/ 2147483646 w 242" name="T16"/>
                <a:gd fmla="*/ 2147483646 h 402" name="T17"/>
                <a:gd fmla="*/ 2147483646 w 242" name="T18"/>
                <a:gd fmla="*/ 2147483646 h 402" name="T19"/>
                <a:gd fmla="*/ 2147483646 w 242" name="T20"/>
                <a:gd fmla="*/ 2147483646 h 402" name="T21"/>
                <a:gd fmla="*/ 2147483646 w 242" name="T22"/>
                <a:gd fmla="*/ 2147483646 h 402" name="T23"/>
                <a:gd fmla="*/ 2147483646 w 242" name="T24"/>
                <a:gd fmla="*/ 2147483646 h 402" name="T25"/>
                <a:gd fmla="*/ 2147483646 w 242" name="T26"/>
                <a:gd fmla="*/ 2147483646 h 402" name="T27"/>
                <a:gd fmla="*/ 2147483646 w 242" name="T28"/>
                <a:gd fmla="*/ 2147483646 h 402" name="T29"/>
                <a:gd fmla="*/ 2147483646 w 242" name="T30"/>
                <a:gd fmla="*/ 2147483646 h 402" name="T31"/>
                <a:gd fmla="*/ 2147483646 w 242" name="T32"/>
                <a:gd fmla="*/ 2147483646 h 402" name="T33"/>
                <a:gd fmla="*/ 2147483646 w 242" name="T34"/>
                <a:gd fmla="*/ 2147483646 h 402" name="T35"/>
                <a:gd fmla="*/ 2147483646 w 242" name="T36"/>
                <a:gd fmla="*/ 2147483646 h 402" name="T37"/>
                <a:gd fmla="*/ 2147483646 w 242" name="T38"/>
                <a:gd fmla="*/ 2147483646 h 402" name="T39"/>
                <a:gd fmla="*/ 2147483646 w 242" name="T40"/>
                <a:gd fmla="*/ 2147483646 h 402" name="T41"/>
                <a:gd fmla="*/ 2147483646 w 242" name="T42"/>
                <a:gd fmla="*/ 2147483646 h 402" name="T43"/>
                <a:gd fmla="*/ 2147483646 w 242" name="T44"/>
                <a:gd fmla="*/ 2147483646 h 402" name="T45"/>
                <a:gd fmla="*/ 2147483646 w 242" name="T46"/>
                <a:gd fmla="*/ 2147483646 h 402" name="T47"/>
                <a:gd fmla="*/ 2147483646 w 242" name="T48"/>
                <a:gd fmla="*/ 2147483646 h 402" name="T49"/>
                <a:gd fmla="*/ 2147483646 w 242" name="T50"/>
                <a:gd fmla="*/ 2147483646 h 402" name="T51"/>
                <a:gd fmla="*/ 2147483646 w 242" name="T52"/>
                <a:gd fmla="*/ 2147483646 h 402" name="T53"/>
                <a:gd fmla="*/ 2147483646 w 242" name="T54"/>
                <a:gd fmla="*/ 2147483646 h 402" name="T55"/>
                <a:gd fmla="*/ 2147483646 w 242" name="T56"/>
                <a:gd fmla="*/ 2147483646 h 402" name="T57"/>
                <a:gd fmla="*/ 2147483646 w 242" name="T58"/>
                <a:gd fmla="*/ 2147483646 h 402" name="T59"/>
                <a:gd fmla="*/ 2147483646 w 242" name="T60"/>
                <a:gd fmla="*/ 2147483646 h 402" name="T61"/>
                <a:gd fmla="*/ 2147483646 w 242" name="T62"/>
                <a:gd fmla="*/ 2147483646 h 402" name="T63"/>
                <a:gd fmla="*/ 2147483646 w 242" name="T64"/>
                <a:gd fmla="*/ 2147483646 h 402" name="T65"/>
                <a:gd fmla="*/ 2147483646 w 242" name="T66"/>
                <a:gd fmla="*/ 2147483646 h 402" name="T67"/>
                <a:gd fmla="*/ 2147483646 w 242" name="T68"/>
                <a:gd fmla="*/ 2147483646 h 402" name="T69"/>
                <a:gd fmla="*/ 2147483646 w 242" name="T70"/>
                <a:gd fmla="*/ 2147483646 h 402" name="T71"/>
                <a:gd fmla="*/ 2147483646 w 242" name="T72"/>
                <a:gd fmla="*/ 2147483646 h 402" name="T73"/>
                <a:gd fmla="*/ 2147483646 w 242" name="T74"/>
                <a:gd fmla="*/ 2147483646 h 402" name="T75"/>
                <a:gd fmla="*/ 2147483646 w 242" name="T76"/>
                <a:gd fmla="*/ 2147483646 h 402" name="T77"/>
                <a:gd fmla="*/ 2147483646 w 242" name="T78"/>
                <a:gd fmla="*/ 2147483646 h 402" name="T79"/>
                <a:gd fmla="*/ 2147483646 w 242" name="T80"/>
                <a:gd fmla="*/ 0 h 402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w 242" name="T123"/>
                <a:gd fmla="*/ 0 h 402" name="T124"/>
                <a:gd fmla="*/ 242 w 242" name="T125"/>
                <a:gd fmla="*/ 402 h 402" name="T126"/>
              </a:gdLst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b="T126" l="T123" r="T125" t="T124"/>
              <a:pathLst>
                <a:path h="402" w="241">
                  <a:moveTo>
                    <a:pt x="141" y="25"/>
                  </a:moveTo>
                  <a:cubicBezTo>
                    <a:pt x="122" y="77"/>
                    <a:pt x="122" y="77"/>
                    <a:pt x="122" y="77"/>
                  </a:cubicBezTo>
                  <a:cubicBezTo>
                    <a:pt x="122" y="112"/>
                    <a:pt x="122" y="112"/>
                    <a:pt x="122" y="112"/>
                  </a:cubicBezTo>
                  <a:cubicBezTo>
                    <a:pt x="122" y="113"/>
                    <a:pt x="122" y="113"/>
                    <a:pt x="122" y="113"/>
                  </a:cubicBezTo>
                  <a:cubicBezTo>
                    <a:pt x="112" y="131"/>
                    <a:pt x="112" y="131"/>
                    <a:pt x="112" y="131"/>
                  </a:cubicBezTo>
                  <a:cubicBezTo>
                    <a:pt x="110" y="144"/>
                    <a:pt x="110" y="144"/>
                    <a:pt x="110" y="144"/>
                  </a:cubicBezTo>
                  <a:cubicBezTo>
                    <a:pt x="112" y="151"/>
                    <a:pt x="109" y="158"/>
                    <a:pt x="101" y="162"/>
                  </a:cubicBezTo>
                  <a:cubicBezTo>
                    <a:pt x="99" y="163"/>
                    <a:pt x="99" y="163"/>
                    <a:pt x="99" y="163"/>
                  </a:cubicBezTo>
                  <a:cubicBezTo>
                    <a:pt x="98" y="163"/>
                    <a:pt x="98" y="163"/>
                    <a:pt x="98" y="163"/>
                  </a:cubicBezTo>
                  <a:cubicBezTo>
                    <a:pt x="97" y="162"/>
                    <a:pt x="97" y="162"/>
                    <a:pt x="97" y="162"/>
                  </a:cubicBezTo>
                  <a:cubicBezTo>
                    <a:pt x="71" y="159"/>
                    <a:pt x="71" y="159"/>
                    <a:pt x="71" y="159"/>
                  </a:cubicBezTo>
                  <a:cubicBezTo>
                    <a:pt x="57" y="171"/>
                    <a:pt x="57" y="171"/>
                    <a:pt x="57" y="171"/>
                  </a:cubicBezTo>
                  <a:cubicBezTo>
                    <a:pt x="17" y="178"/>
                    <a:pt x="17" y="178"/>
                    <a:pt x="17" y="178"/>
                  </a:cubicBezTo>
                  <a:cubicBezTo>
                    <a:pt x="17" y="178"/>
                    <a:pt x="17" y="178"/>
                    <a:pt x="17" y="178"/>
                  </a:cubicBezTo>
                  <a:cubicBezTo>
                    <a:pt x="0" y="178"/>
                    <a:pt x="0" y="178"/>
                    <a:pt x="0" y="178"/>
                  </a:cubicBezTo>
                  <a:cubicBezTo>
                    <a:pt x="11" y="185"/>
                    <a:pt x="11" y="185"/>
                    <a:pt x="11" y="185"/>
                  </a:cubicBezTo>
                  <a:cubicBezTo>
                    <a:pt x="49" y="189"/>
                    <a:pt x="49" y="189"/>
                    <a:pt x="49" y="189"/>
                  </a:cubicBezTo>
                  <a:cubicBezTo>
                    <a:pt x="51" y="189"/>
                    <a:pt x="51" y="189"/>
                    <a:pt x="51" y="189"/>
                  </a:cubicBezTo>
                  <a:cubicBezTo>
                    <a:pt x="53" y="189"/>
                    <a:pt x="53" y="189"/>
                    <a:pt x="53" y="189"/>
                  </a:cubicBezTo>
                  <a:cubicBezTo>
                    <a:pt x="54" y="190"/>
                    <a:pt x="54" y="190"/>
                    <a:pt x="54" y="190"/>
                  </a:cubicBezTo>
                  <a:cubicBezTo>
                    <a:pt x="54" y="191"/>
                    <a:pt x="54" y="191"/>
                    <a:pt x="54" y="191"/>
                  </a:cubicBezTo>
                  <a:cubicBezTo>
                    <a:pt x="63" y="215"/>
                    <a:pt x="63" y="215"/>
                    <a:pt x="63" y="215"/>
                  </a:cubicBezTo>
                  <a:cubicBezTo>
                    <a:pt x="74" y="222"/>
                    <a:pt x="74" y="222"/>
                    <a:pt x="74" y="222"/>
                  </a:cubicBezTo>
                  <a:cubicBezTo>
                    <a:pt x="77" y="226"/>
                    <a:pt x="79" y="233"/>
                    <a:pt x="79" y="244"/>
                  </a:cubicBezTo>
                  <a:cubicBezTo>
                    <a:pt x="80" y="273"/>
                    <a:pt x="80" y="273"/>
                    <a:pt x="80" y="273"/>
                  </a:cubicBezTo>
                  <a:cubicBezTo>
                    <a:pt x="93" y="284"/>
                    <a:pt x="93" y="284"/>
                    <a:pt x="93" y="284"/>
                  </a:cubicBezTo>
                  <a:cubicBezTo>
                    <a:pt x="94" y="284"/>
                    <a:pt x="94" y="284"/>
                    <a:pt x="94" y="284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95" y="285"/>
                    <a:pt x="95" y="285"/>
                    <a:pt x="95" y="285"/>
                  </a:cubicBezTo>
                  <a:cubicBezTo>
                    <a:pt x="101" y="306"/>
                    <a:pt x="101" y="306"/>
                    <a:pt x="101" y="306"/>
                  </a:cubicBezTo>
                  <a:cubicBezTo>
                    <a:pt x="101" y="318"/>
                    <a:pt x="101" y="318"/>
                    <a:pt x="101" y="318"/>
                  </a:cubicBezTo>
                  <a:cubicBezTo>
                    <a:pt x="94" y="329"/>
                    <a:pt x="94" y="329"/>
                    <a:pt x="94" y="329"/>
                  </a:cubicBezTo>
                  <a:cubicBezTo>
                    <a:pt x="92" y="338"/>
                    <a:pt x="92" y="338"/>
                    <a:pt x="92" y="338"/>
                  </a:cubicBezTo>
                  <a:cubicBezTo>
                    <a:pt x="95" y="349"/>
                    <a:pt x="95" y="349"/>
                    <a:pt x="95" y="349"/>
                  </a:cubicBezTo>
                  <a:cubicBezTo>
                    <a:pt x="108" y="357"/>
                    <a:pt x="108" y="357"/>
                    <a:pt x="108" y="357"/>
                  </a:cubicBezTo>
                  <a:cubicBezTo>
                    <a:pt x="121" y="362"/>
                    <a:pt x="129" y="366"/>
                    <a:pt x="132" y="371"/>
                  </a:cubicBezTo>
                  <a:cubicBezTo>
                    <a:pt x="139" y="387"/>
                    <a:pt x="139" y="387"/>
                    <a:pt x="139" y="387"/>
                  </a:cubicBezTo>
                  <a:cubicBezTo>
                    <a:pt x="148" y="391"/>
                    <a:pt x="152" y="395"/>
                    <a:pt x="154" y="399"/>
                  </a:cubicBezTo>
                  <a:cubicBezTo>
                    <a:pt x="164" y="402"/>
                    <a:pt x="164" y="402"/>
                    <a:pt x="164" y="402"/>
                  </a:cubicBezTo>
                  <a:cubicBezTo>
                    <a:pt x="165" y="402"/>
                    <a:pt x="165" y="402"/>
                    <a:pt x="165" y="402"/>
                  </a:cubicBezTo>
                  <a:cubicBezTo>
                    <a:pt x="160" y="379"/>
                    <a:pt x="160" y="379"/>
                    <a:pt x="160" y="379"/>
                  </a:cubicBezTo>
                  <a:cubicBezTo>
                    <a:pt x="159" y="374"/>
                    <a:pt x="159" y="369"/>
                    <a:pt x="161" y="367"/>
                  </a:cubicBezTo>
                  <a:cubicBezTo>
                    <a:pt x="164" y="363"/>
                    <a:pt x="166" y="361"/>
                    <a:pt x="170" y="360"/>
                  </a:cubicBezTo>
                  <a:cubicBezTo>
                    <a:pt x="186" y="355"/>
                    <a:pt x="186" y="355"/>
                    <a:pt x="186" y="355"/>
                  </a:cubicBezTo>
                  <a:cubicBezTo>
                    <a:pt x="186" y="355"/>
                    <a:pt x="186" y="355"/>
                    <a:pt x="186" y="355"/>
                  </a:cubicBezTo>
                  <a:cubicBezTo>
                    <a:pt x="187" y="354"/>
                    <a:pt x="187" y="354"/>
                    <a:pt x="187" y="354"/>
                  </a:cubicBezTo>
                  <a:cubicBezTo>
                    <a:pt x="188" y="354"/>
                    <a:pt x="188" y="354"/>
                    <a:pt x="188" y="354"/>
                  </a:cubicBezTo>
                  <a:cubicBezTo>
                    <a:pt x="189" y="355"/>
                    <a:pt x="189" y="355"/>
                    <a:pt x="189" y="355"/>
                  </a:cubicBezTo>
                  <a:cubicBezTo>
                    <a:pt x="196" y="357"/>
                    <a:pt x="196" y="357"/>
                    <a:pt x="196" y="357"/>
                  </a:cubicBezTo>
                  <a:cubicBezTo>
                    <a:pt x="206" y="352"/>
                    <a:pt x="206" y="352"/>
                    <a:pt x="206" y="352"/>
                  </a:cubicBezTo>
                  <a:cubicBezTo>
                    <a:pt x="206" y="350"/>
                    <a:pt x="206" y="350"/>
                    <a:pt x="206" y="350"/>
                  </a:cubicBezTo>
                  <a:cubicBezTo>
                    <a:pt x="209" y="323"/>
                    <a:pt x="209" y="323"/>
                    <a:pt x="209" y="323"/>
                  </a:cubicBezTo>
                  <a:cubicBezTo>
                    <a:pt x="203" y="311"/>
                    <a:pt x="203" y="311"/>
                    <a:pt x="203" y="311"/>
                  </a:cubicBezTo>
                  <a:cubicBezTo>
                    <a:pt x="194" y="306"/>
                    <a:pt x="194" y="306"/>
                    <a:pt x="194" y="306"/>
                  </a:cubicBezTo>
                  <a:cubicBezTo>
                    <a:pt x="184" y="305"/>
                    <a:pt x="184" y="305"/>
                    <a:pt x="184" y="305"/>
                  </a:cubicBezTo>
                  <a:cubicBezTo>
                    <a:pt x="182" y="305"/>
                    <a:pt x="182" y="305"/>
                    <a:pt x="182" y="305"/>
                  </a:cubicBezTo>
                  <a:cubicBezTo>
                    <a:pt x="179" y="304"/>
                    <a:pt x="179" y="304"/>
                    <a:pt x="179" y="304"/>
                  </a:cubicBezTo>
                  <a:cubicBezTo>
                    <a:pt x="175" y="277"/>
                    <a:pt x="175" y="277"/>
                    <a:pt x="175" y="277"/>
                  </a:cubicBezTo>
                  <a:cubicBezTo>
                    <a:pt x="176" y="223"/>
                    <a:pt x="176" y="223"/>
                    <a:pt x="176" y="223"/>
                  </a:cubicBezTo>
                  <a:cubicBezTo>
                    <a:pt x="178" y="221"/>
                    <a:pt x="178" y="221"/>
                    <a:pt x="178" y="221"/>
                  </a:cubicBezTo>
                  <a:cubicBezTo>
                    <a:pt x="194" y="199"/>
                    <a:pt x="194" y="199"/>
                    <a:pt x="194" y="199"/>
                  </a:cubicBezTo>
                  <a:cubicBezTo>
                    <a:pt x="217" y="211"/>
                    <a:pt x="217" y="211"/>
                    <a:pt x="217" y="211"/>
                  </a:cubicBezTo>
                  <a:cubicBezTo>
                    <a:pt x="231" y="211"/>
                    <a:pt x="231" y="211"/>
                    <a:pt x="231" y="211"/>
                  </a:cubicBezTo>
                  <a:cubicBezTo>
                    <a:pt x="242" y="143"/>
                    <a:pt x="242" y="143"/>
                    <a:pt x="242" y="143"/>
                  </a:cubicBezTo>
                  <a:cubicBezTo>
                    <a:pt x="238" y="135"/>
                    <a:pt x="235" y="130"/>
                    <a:pt x="229" y="127"/>
                  </a:cubicBezTo>
                  <a:cubicBezTo>
                    <a:pt x="223" y="126"/>
                    <a:pt x="223" y="126"/>
                    <a:pt x="223" y="126"/>
                  </a:cubicBezTo>
                  <a:cubicBezTo>
                    <a:pt x="223" y="127"/>
                    <a:pt x="223" y="127"/>
                    <a:pt x="223" y="127"/>
                  </a:cubicBezTo>
                  <a:cubicBezTo>
                    <a:pt x="219" y="127"/>
                    <a:pt x="219" y="127"/>
                    <a:pt x="219" y="127"/>
                  </a:cubicBezTo>
                  <a:cubicBezTo>
                    <a:pt x="203" y="130"/>
                    <a:pt x="203" y="130"/>
                    <a:pt x="203" y="130"/>
                  </a:cubicBezTo>
                  <a:cubicBezTo>
                    <a:pt x="202" y="128"/>
                    <a:pt x="202" y="128"/>
                    <a:pt x="202" y="128"/>
                  </a:cubicBezTo>
                  <a:cubicBezTo>
                    <a:pt x="201" y="127"/>
                    <a:pt x="201" y="127"/>
                    <a:pt x="201" y="127"/>
                  </a:cubicBezTo>
                  <a:cubicBezTo>
                    <a:pt x="189" y="112"/>
                    <a:pt x="189" y="112"/>
                    <a:pt x="189" y="112"/>
                  </a:cubicBezTo>
                  <a:cubicBezTo>
                    <a:pt x="189" y="111"/>
                    <a:pt x="189" y="111"/>
                    <a:pt x="189" y="111"/>
                  </a:cubicBezTo>
                  <a:cubicBezTo>
                    <a:pt x="188" y="110"/>
                    <a:pt x="188" y="110"/>
                    <a:pt x="188" y="110"/>
                  </a:cubicBezTo>
                  <a:cubicBezTo>
                    <a:pt x="188" y="84"/>
                    <a:pt x="188" y="84"/>
                    <a:pt x="188" y="84"/>
                  </a:cubicBezTo>
                  <a:cubicBezTo>
                    <a:pt x="192" y="69"/>
                    <a:pt x="192" y="69"/>
                    <a:pt x="192" y="69"/>
                  </a:cubicBezTo>
                  <a:cubicBezTo>
                    <a:pt x="196" y="63"/>
                    <a:pt x="196" y="63"/>
                    <a:pt x="196" y="63"/>
                  </a:cubicBezTo>
                  <a:cubicBezTo>
                    <a:pt x="196" y="58"/>
                    <a:pt x="197" y="54"/>
                    <a:pt x="202" y="49"/>
                  </a:cubicBezTo>
                  <a:cubicBezTo>
                    <a:pt x="206" y="44"/>
                    <a:pt x="206" y="44"/>
                    <a:pt x="206" y="44"/>
                  </a:cubicBezTo>
                  <a:cubicBezTo>
                    <a:pt x="207" y="26"/>
                    <a:pt x="207" y="26"/>
                    <a:pt x="207" y="26"/>
                  </a:cubicBezTo>
                  <a:cubicBezTo>
                    <a:pt x="191" y="11"/>
                    <a:pt x="191" y="11"/>
                    <a:pt x="191" y="11"/>
                  </a:cubicBezTo>
                  <a:cubicBezTo>
                    <a:pt x="170" y="0"/>
                    <a:pt x="170" y="0"/>
                    <a:pt x="170" y="0"/>
                  </a:cubicBezTo>
                  <a:lnTo>
                    <a:pt x="141" y="25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miter lim="800000"/>
            </a:ln>
          </p:spPr>
          <p:txBody>
            <a:bodyPr/>
            <a:lstStyle/>
            <a:p>
              <a:endParaRPr altLang="en-US" lang="zh-CN" sz="3200">
                <a:latin charset="-122" panose="02000000000000000000" pitchFamily="2" typeface="方正静蕾简体"/>
                <a:ea charset="-122" panose="02000000000000000000" pitchFamily="2" typeface="方正静蕾简体"/>
              </a:endParaRPr>
            </a:p>
          </p:txBody>
        </p:sp>
        <p:sp>
          <p:nvSpPr>
            <p:cNvPr id="14" name="Freeform 8"/>
            <p:cNvSpPr/>
            <p:nvPr/>
          </p:nvSpPr>
          <p:spPr bwMode="auto">
            <a:xfrm>
              <a:off x="1032927" y="2233369"/>
              <a:ext cx="1990395" cy="1498869"/>
            </a:xfrm>
            <a:custGeom>
              <a:gdLst>
                <a:gd fmla="*/ 2147483646 w 1721" name="T0"/>
                <a:gd fmla="*/ 2147483646 h 1302" name="T1"/>
                <a:gd fmla="*/ 2147483646 w 1721" name="T2"/>
                <a:gd fmla="*/ 2147483646 h 1302" name="T3"/>
                <a:gd fmla="*/ 2147483646 w 1721" name="T4"/>
                <a:gd fmla="*/ 2147483646 h 1302" name="T5"/>
                <a:gd fmla="*/ 2147483646 w 1721" name="T6"/>
                <a:gd fmla="*/ 2147483646 h 1302" name="T7"/>
                <a:gd fmla="*/ 2147483646 w 1721" name="T8"/>
                <a:gd fmla="*/ 2147483646 h 1302" name="T9"/>
                <a:gd fmla="*/ 2147483646 w 1721" name="T10"/>
                <a:gd fmla="*/ 2147483646 h 1302" name="T11"/>
                <a:gd fmla="*/ 2147483646 w 1721" name="T12"/>
                <a:gd fmla="*/ 2147483646 h 1302" name="T13"/>
                <a:gd fmla="*/ 2147483646 w 1721" name="T14"/>
                <a:gd fmla="*/ 2147483646 h 1302" name="T15"/>
                <a:gd fmla="*/ 2147483646 w 1721" name="T16"/>
                <a:gd fmla="*/ 2147483646 h 1302" name="T17"/>
                <a:gd fmla="*/ 2147483646 w 1721" name="T18"/>
                <a:gd fmla="*/ 2147483646 h 1302" name="T19"/>
                <a:gd fmla="*/ 2147483646 w 1721" name="T20"/>
                <a:gd fmla="*/ 2147483646 h 1302" name="T21"/>
                <a:gd fmla="*/ 2147483646 w 1721" name="T22"/>
                <a:gd fmla="*/ 2147483646 h 1302" name="T23"/>
                <a:gd fmla="*/ 2147483646 w 1721" name="T24"/>
                <a:gd fmla="*/ 2147483646 h 1302" name="T25"/>
                <a:gd fmla="*/ 2147483646 w 1721" name="T26"/>
                <a:gd fmla="*/ 2147483646 h 1302" name="T27"/>
                <a:gd fmla="*/ 2147483646 w 1721" name="T28"/>
                <a:gd fmla="*/ 2147483646 h 1302" name="T29"/>
                <a:gd fmla="*/ 2147483646 w 1721" name="T30"/>
                <a:gd fmla="*/ 2147483646 h 1302" name="T31"/>
                <a:gd fmla="*/ 2147483646 w 1721" name="T32"/>
                <a:gd fmla="*/ 2147483646 h 1302" name="T33"/>
                <a:gd fmla="*/ 2147483646 w 1721" name="T34"/>
                <a:gd fmla="*/ 2147483646 h 1302" name="T35"/>
                <a:gd fmla="*/ 2147483646 w 1721" name="T36"/>
                <a:gd fmla="*/ 2147483646 h 1302" name="T37"/>
                <a:gd fmla="*/ 2147483646 w 1721" name="T38"/>
                <a:gd fmla="*/ 2147483646 h 1302" name="T39"/>
                <a:gd fmla="*/ 2147483646 w 1721" name="T40"/>
                <a:gd fmla="*/ 2147483646 h 1302" name="T41"/>
                <a:gd fmla="*/ 2147483646 w 1721" name="T42"/>
                <a:gd fmla="*/ 2147483646 h 1302" name="T43"/>
                <a:gd fmla="*/ 2147483646 w 1721" name="T44"/>
                <a:gd fmla="*/ 2147483646 h 1302" name="T45"/>
                <a:gd fmla="*/ 2147483646 w 1721" name="T46"/>
                <a:gd fmla="*/ 2147483646 h 1302" name="T47"/>
                <a:gd fmla="*/ 2147483646 w 1721" name="T48"/>
                <a:gd fmla="*/ 2147483646 h 1302" name="T49"/>
                <a:gd fmla="*/ 2147483646 w 1721" name="T50"/>
                <a:gd fmla="*/ 2147483646 h 1302" name="T51"/>
                <a:gd fmla="*/ 2147483646 w 1721" name="T52"/>
                <a:gd fmla="*/ 2147483646 h 1302" name="T53"/>
                <a:gd fmla="*/ 2147483646 w 1721" name="T54"/>
                <a:gd fmla="*/ 2147483646 h 1302" name="T55"/>
                <a:gd fmla="*/ 2147483646 w 1721" name="T56"/>
                <a:gd fmla="*/ 2147483646 h 1302" name="T57"/>
                <a:gd fmla="*/ 2147483646 w 1721" name="T58"/>
                <a:gd fmla="*/ 2147483646 h 1302" name="T59"/>
                <a:gd fmla="*/ 2147483646 w 1721" name="T60"/>
                <a:gd fmla="*/ 2147483646 h 1302" name="T61"/>
                <a:gd fmla="*/ 2147483646 w 1721" name="T62"/>
                <a:gd fmla="*/ 2147483646 h 1302" name="T63"/>
                <a:gd fmla="*/ 2147483646 w 1721" name="T64"/>
                <a:gd fmla="*/ 2147483646 h 1302" name="T65"/>
                <a:gd fmla="*/ 2147483646 w 1721" name="T66"/>
                <a:gd fmla="*/ 2147483646 h 1302" name="T67"/>
                <a:gd fmla="*/ 2147483646 w 1721" name="T68"/>
                <a:gd fmla="*/ 2147483646 h 1302" name="T69"/>
                <a:gd fmla="*/ 2147483646 w 1721" name="T70"/>
                <a:gd fmla="*/ 2147483646 h 1302" name="T71"/>
                <a:gd fmla="*/ 2147483646 w 1721" name="T72"/>
                <a:gd fmla="*/ 2147483646 h 1302" name="T73"/>
                <a:gd fmla="*/ 2147483646 w 1721" name="T74"/>
                <a:gd fmla="*/ 2147483646 h 1302" name="T75"/>
                <a:gd fmla="*/ 2147483646 w 1721" name="T76"/>
                <a:gd fmla="*/ 2147483646 h 1302" name="T77"/>
                <a:gd fmla="*/ 2147483646 w 1721" name="T78"/>
                <a:gd fmla="*/ 2147483646 h 1302" name="T79"/>
                <a:gd fmla="*/ 2147483646 w 1721" name="T80"/>
                <a:gd fmla="*/ 2147483646 h 1302" name="T81"/>
                <a:gd fmla="*/ 2147483646 w 1721" name="T82"/>
                <a:gd fmla="*/ 2147483646 h 1302" name="T83"/>
                <a:gd fmla="*/ 2147483646 w 1721" name="T84"/>
                <a:gd fmla="*/ 2147483646 h 1302" name="T85"/>
                <a:gd fmla="*/ 2147483646 w 1721" name="T86"/>
                <a:gd fmla="*/ 2147483646 h 1302" name="T87"/>
                <a:gd fmla="*/ 2147483646 w 1721" name="T88"/>
                <a:gd fmla="*/ 2147483646 h 1302" name="T89"/>
                <a:gd fmla="*/ 2147483646 w 1721" name="T90"/>
                <a:gd fmla="*/ 2147483646 h 1302" name="T91"/>
                <a:gd fmla="*/ 2147483646 w 1721" name="T92"/>
                <a:gd fmla="*/ 2147483646 h 1302" name="T93"/>
                <a:gd fmla="*/ 2147483646 w 1721" name="T94"/>
                <a:gd fmla="*/ 2147483646 h 1302" name="T95"/>
                <a:gd fmla="*/ 2147483646 w 1721" name="T96"/>
                <a:gd fmla="*/ 2147483646 h 1302" name="T97"/>
                <a:gd fmla="*/ 2147483646 w 1721" name="T98"/>
                <a:gd fmla="*/ 2147483646 h 1302" name="T99"/>
                <a:gd fmla="*/ 2147483646 w 1721" name="T100"/>
                <a:gd fmla="*/ 2147483646 h 1302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w 1721" name="T153"/>
                <a:gd fmla="*/ 0 h 1302" name="T154"/>
                <a:gd fmla="*/ 1721 w 1721" name="T155"/>
                <a:gd fmla="*/ 1302 h 1302" name="T156"/>
              </a:gdLst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b="T156" l="T153" r="T155" t="T154"/>
              <a:pathLst>
                <a:path h="1302" w="1721">
                  <a:moveTo>
                    <a:pt x="1719" y="701"/>
                  </a:moveTo>
                  <a:cubicBezTo>
                    <a:pt x="1720" y="700"/>
                    <a:pt x="1720" y="700"/>
                    <a:pt x="1720" y="700"/>
                  </a:cubicBezTo>
                  <a:cubicBezTo>
                    <a:pt x="1721" y="700"/>
                    <a:pt x="1721" y="700"/>
                    <a:pt x="1721" y="700"/>
                  </a:cubicBezTo>
                  <a:cubicBezTo>
                    <a:pt x="1721" y="699"/>
                    <a:pt x="1721" y="699"/>
                    <a:pt x="1721" y="699"/>
                  </a:cubicBezTo>
                  <a:cubicBezTo>
                    <a:pt x="1687" y="603"/>
                    <a:pt x="1687" y="603"/>
                    <a:pt x="1687" y="603"/>
                  </a:cubicBezTo>
                  <a:cubicBezTo>
                    <a:pt x="1666" y="586"/>
                    <a:pt x="1666" y="586"/>
                    <a:pt x="1666" y="586"/>
                  </a:cubicBezTo>
                  <a:cubicBezTo>
                    <a:pt x="1666" y="584"/>
                    <a:pt x="1666" y="584"/>
                    <a:pt x="1666" y="584"/>
                  </a:cubicBezTo>
                  <a:cubicBezTo>
                    <a:pt x="1660" y="544"/>
                    <a:pt x="1660" y="544"/>
                    <a:pt x="1660" y="544"/>
                  </a:cubicBezTo>
                  <a:cubicBezTo>
                    <a:pt x="1616" y="538"/>
                    <a:pt x="1616" y="538"/>
                    <a:pt x="1616" y="538"/>
                  </a:cubicBezTo>
                  <a:cubicBezTo>
                    <a:pt x="1615" y="538"/>
                    <a:pt x="1615" y="538"/>
                    <a:pt x="1615" y="538"/>
                  </a:cubicBezTo>
                  <a:cubicBezTo>
                    <a:pt x="1613" y="538"/>
                    <a:pt x="1613" y="538"/>
                    <a:pt x="1613" y="538"/>
                  </a:cubicBezTo>
                  <a:cubicBezTo>
                    <a:pt x="1613" y="537"/>
                    <a:pt x="1613" y="537"/>
                    <a:pt x="1613" y="537"/>
                  </a:cubicBezTo>
                  <a:cubicBezTo>
                    <a:pt x="1612" y="535"/>
                    <a:pt x="1612" y="535"/>
                    <a:pt x="1612" y="535"/>
                  </a:cubicBezTo>
                  <a:cubicBezTo>
                    <a:pt x="1612" y="534"/>
                    <a:pt x="1612" y="534"/>
                    <a:pt x="1612" y="534"/>
                  </a:cubicBezTo>
                  <a:cubicBezTo>
                    <a:pt x="1607" y="519"/>
                    <a:pt x="1593" y="503"/>
                    <a:pt x="1572" y="486"/>
                  </a:cubicBezTo>
                  <a:cubicBezTo>
                    <a:pt x="1560" y="477"/>
                    <a:pt x="1549" y="471"/>
                    <a:pt x="1539" y="468"/>
                  </a:cubicBezTo>
                  <a:cubicBezTo>
                    <a:pt x="1532" y="464"/>
                    <a:pt x="1524" y="461"/>
                    <a:pt x="1519" y="457"/>
                  </a:cubicBezTo>
                  <a:cubicBezTo>
                    <a:pt x="1505" y="447"/>
                    <a:pt x="1458" y="440"/>
                    <a:pt x="1374" y="438"/>
                  </a:cubicBezTo>
                  <a:cubicBezTo>
                    <a:pt x="1371" y="438"/>
                    <a:pt x="1371" y="438"/>
                    <a:pt x="1371" y="438"/>
                  </a:cubicBezTo>
                  <a:cubicBezTo>
                    <a:pt x="1371" y="438"/>
                    <a:pt x="1371" y="438"/>
                    <a:pt x="1371" y="438"/>
                  </a:cubicBezTo>
                  <a:cubicBezTo>
                    <a:pt x="1362" y="423"/>
                    <a:pt x="1362" y="423"/>
                    <a:pt x="1362" y="423"/>
                  </a:cubicBezTo>
                  <a:cubicBezTo>
                    <a:pt x="1358" y="414"/>
                    <a:pt x="1354" y="405"/>
                    <a:pt x="1353" y="396"/>
                  </a:cubicBezTo>
                  <a:cubicBezTo>
                    <a:pt x="1353" y="384"/>
                    <a:pt x="1367" y="346"/>
                    <a:pt x="1397" y="284"/>
                  </a:cubicBezTo>
                  <a:cubicBezTo>
                    <a:pt x="1382" y="237"/>
                    <a:pt x="1382" y="237"/>
                    <a:pt x="1382" y="237"/>
                  </a:cubicBezTo>
                  <a:cubicBezTo>
                    <a:pt x="1382" y="237"/>
                    <a:pt x="1382" y="237"/>
                    <a:pt x="1382" y="237"/>
                  </a:cubicBezTo>
                  <a:cubicBezTo>
                    <a:pt x="1366" y="163"/>
                    <a:pt x="1366" y="163"/>
                    <a:pt x="1366" y="163"/>
                  </a:cubicBezTo>
                  <a:cubicBezTo>
                    <a:pt x="1364" y="153"/>
                    <a:pt x="1346" y="143"/>
                    <a:pt x="1314" y="134"/>
                  </a:cubicBezTo>
                  <a:cubicBezTo>
                    <a:pt x="1308" y="132"/>
                    <a:pt x="1302" y="130"/>
                    <a:pt x="1295" y="125"/>
                  </a:cubicBezTo>
                  <a:cubicBezTo>
                    <a:pt x="1284" y="120"/>
                    <a:pt x="1275" y="111"/>
                    <a:pt x="1271" y="99"/>
                  </a:cubicBezTo>
                  <a:cubicBezTo>
                    <a:pt x="1265" y="85"/>
                    <a:pt x="1254" y="74"/>
                    <a:pt x="1239" y="67"/>
                  </a:cubicBezTo>
                  <a:cubicBezTo>
                    <a:pt x="1238" y="66"/>
                    <a:pt x="1238" y="66"/>
                    <a:pt x="1238" y="66"/>
                  </a:cubicBezTo>
                  <a:cubicBezTo>
                    <a:pt x="1237" y="65"/>
                    <a:pt x="1237" y="65"/>
                    <a:pt x="1237" y="65"/>
                  </a:cubicBezTo>
                  <a:cubicBezTo>
                    <a:pt x="1225" y="0"/>
                    <a:pt x="1225" y="0"/>
                    <a:pt x="1225" y="0"/>
                  </a:cubicBezTo>
                  <a:cubicBezTo>
                    <a:pt x="1174" y="5"/>
                    <a:pt x="1174" y="5"/>
                    <a:pt x="1174" y="5"/>
                  </a:cubicBezTo>
                  <a:cubicBezTo>
                    <a:pt x="1169" y="19"/>
                    <a:pt x="1169" y="19"/>
                    <a:pt x="1169" y="19"/>
                  </a:cubicBezTo>
                  <a:cubicBezTo>
                    <a:pt x="1162" y="41"/>
                    <a:pt x="1156" y="52"/>
                    <a:pt x="1149" y="52"/>
                  </a:cubicBezTo>
                  <a:cubicBezTo>
                    <a:pt x="1116" y="62"/>
                    <a:pt x="1116" y="62"/>
                    <a:pt x="1116" y="62"/>
                  </a:cubicBezTo>
                  <a:cubicBezTo>
                    <a:pt x="1096" y="70"/>
                    <a:pt x="1083" y="78"/>
                    <a:pt x="1077" y="87"/>
                  </a:cubicBezTo>
                  <a:cubicBezTo>
                    <a:pt x="1074" y="92"/>
                    <a:pt x="1071" y="104"/>
                    <a:pt x="1068" y="121"/>
                  </a:cubicBezTo>
                  <a:cubicBezTo>
                    <a:pt x="1065" y="140"/>
                    <a:pt x="1062" y="154"/>
                    <a:pt x="1058" y="162"/>
                  </a:cubicBezTo>
                  <a:cubicBezTo>
                    <a:pt x="1052" y="176"/>
                    <a:pt x="1042" y="187"/>
                    <a:pt x="1027" y="192"/>
                  </a:cubicBezTo>
                  <a:cubicBezTo>
                    <a:pt x="1000" y="203"/>
                    <a:pt x="953" y="185"/>
                    <a:pt x="889" y="139"/>
                  </a:cubicBezTo>
                  <a:cubicBezTo>
                    <a:pt x="802" y="250"/>
                    <a:pt x="802" y="250"/>
                    <a:pt x="802" y="250"/>
                  </a:cubicBezTo>
                  <a:cubicBezTo>
                    <a:pt x="813" y="295"/>
                    <a:pt x="813" y="295"/>
                    <a:pt x="813" y="295"/>
                  </a:cubicBezTo>
                  <a:cubicBezTo>
                    <a:pt x="814" y="295"/>
                    <a:pt x="814" y="295"/>
                    <a:pt x="814" y="295"/>
                  </a:cubicBezTo>
                  <a:cubicBezTo>
                    <a:pt x="815" y="298"/>
                    <a:pt x="815" y="298"/>
                    <a:pt x="815" y="298"/>
                  </a:cubicBezTo>
                  <a:cubicBezTo>
                    <a:pt x="813" y="299"/>
                    <a:pt x="813" y="299"/>
                    <a:pt x="813" y="299"/>
                  </a:cubicBezTo>
                  <a:cubicBezTo>
                    <a:pt x="813" y="300"/>
                    <a:pt x="813" y="300"/>
                    <a:pt x="813" y="300"/>
                  </a:cubicBezTo>
                  <a:cubicBezTo>
                    <a:pt x="809" y="306"/>
                    <a:pt x="802" y="310"/>
                    <a:pt x="795" y="311"/>
                  </a:cubicBezTo>
                  <a:cubicBezTo>
                    <a:pt x="787" y="313"/>
                    <a:pt x="778" y="310"/>
                    <a:pt x="769" y="304"/>
                  </a:cubicBezTo>
                  <a:cubicBezTo>
                    <a:pt x="760" y="298"/>
                    <a:pt x="736" y="292"/>
                    <a:pt x="697" y="290"/>
                  </a:cubicBezTo>
                  <a:cubicBezTo>
                    <a:pt x="679" y="289"/>
                    <a:pt x="679" y="289"/>
                    <a:pt x="679" y="289"/>
                  </a:cubicBezTo>
                  <a:cubicBezTo>
                    <a:pt x="679" y="289"/>
                    <a:pt x="679" y="289"/>
                    <a:pt x="679" y="289"/>
                  </a:cubicBezTo>
                  <a:cubicBezTo>
                    <a:pt x="653" y="287"/>
                    <a:pt x="653" y="287"/>
                    <a:pt x="653" y="287"/>
                  </a:cubicBezTo>
                  <a:cubicBezTo>
                    <a:pt x="624" y="292"/>
                    <a:pt x="624" y="292"/>
                    <a:pt x="624" y="292"/>
                  </a:cubicBezTo>
                  <a:cubicBezTo>
                    <a:pt x="637" y="310"/>
                    <a:pt x="637" y="310"/>
                    <a:pt x="637" y="310"/>
                  </a:cubicBezTo>
                  <a:cubicBezTo>
                    <a:pt x="647" y="324"/>
                    <a:pt x="652" y="332"/>
                    <a:pt x="650" y="338"/>
                  </a:cubicBezTo>
                  <a:cubicBezTo>
                    <a:pt x="639" y="406"/>
                    <a:pt x="639" y="406"/>
                    <a:pt x="639" y="406"/>
                  </a:cubicBezTo>
                  <a:cubicBezTo>
                    <a:pt x="644" y="443"/>
                    <a:pt x="644" y="443"/>
                    <a:pt x="644" y="443"/>
                  </a:cubicBezTo>
                  <a:cubicBezTo>
                    <a:pt x="645" y="443"/>
                    <a:pt x="645" y="443"/>
                    <a:pt x="645" y="443"/>
                  </a:cubicBezTo>
                  <a:cubicBezTo>
                    <a:pt x="645" y="444"/>
                    <a:pt x="645" y="444"/>
                    <a:pt x="645" y="444"/>
                  </a:cubicBezTo>
                  <a:cubicBezTo>
                    <a:pt x="644" y="445"/>
                    <a:pt x="644" y="445"/>
                    <a:pt x="644" y="445"/>
                  </a:cubicBezTo>
                  <a:cubicBezTo>
                    <a:pt x="644" y="445"/>
                    <a:pt x="644" y="445"/>
                    <a:pt x="644" y="445"/>
                  </a:cubicBezTo>
                  <a:cubicBezTo>
                    <a:pt x="623" y="514"/>
                    <a:pt x="623" y="514"/>
                    <a:pt x="623" y="514"/>
                  </a:cubicBezTo>
                  <a:cubicBezTo>
                    <a:pt x="622" y="520"/>
                    <a:pt x="620" y="523"/>
                    <a:pt x="618" y="522"/>
                  </a:cubicBezTo>
                  <a:cubicBezTo>
                    <a:pt x="616" y="522"/>
                    <a:pt x="616" y="522"/>
                    <a:pt x="616" y="522"/>
                  </a:cubicBezTo>
                  <a:cubicBezTo>
                    <a:pt x="616" y="521"/>
                    <a:pt x="616" y="521"/>
                    <a:pt x="616" y="521"/>
                  </a:cubicBezTo>
                  <a:cubicBezTo>
                    <a:pt x="612" y="515"/>
                    <a:pt x="612" y="515"/>
                    <a:pt x="612" y="515"/>
                  </a:cubicBezTo>
                  <a:cubicBezTo>
                    <a:pt x="608" y="506"/>
                    <a:pt x="606" y="503"/>
                    <a:pt x="603" y="504"/>
                  </a:cubicBezTo>
                  <a:cubicBezTo>
                    <a:pt x="601" y="505"/>
                    <a:pt x="598" y="510"/>
                    <a:pt x="597" y="519"/>
                  </a:cubicBezTo>
                  <a:cubicBezTo>
                    <a:pt x="592" y="538"/>
                    <a:pt x="581" y="554"/>
                    <a:pt x="563" y="571"/>
                  </a:cubicBezTo>
                  <a:cubicBezTo>
                    <a:pt x="544" y="586"/>
                    <a:pt x="544" y="586"/>
                    <a:pt x="544" y="586"/>
                  </a:cubicBezTo>
                  <a:cubicBezTo>
                    <a:pt x="534" y="591"/>
                    <a:pt x="534" y="591"/>
                    <a:pt x="534" y="591"/>
                  </a:cubicBezTo>
                  <a:cubicBezTo>
                    <a:pt x="534" y="591"/>
                    <a:pt x="534" y="591"/>
                    <a:pt x="534" y="591"/>
                  </a:cubicBezTo>
                  <a:cubicBezTo>
                    <a:pt x="533" y="591"/>
                    <a:pt x="533" y="591"/>
                    <a:pt x="533" y="591"/>
                  </a:cubicBezTo>
                  <a:cubicBezTo>
                    <a:pt x="465" y="592"/>
                    <a:pt x="465" y="592"/>
                    <a:pt x="465" y="592"/>
                  </a:cubicBezTo>
                  <a:cubicBezTo>
                    <a:pt x="438" y="617"/>
                    <a:pt x="438" y="617"/>
                    <a:pt x="438" y="617"/>
                  </a:cubicBezTo>
                  <a:cubicBezTo>
                    <a:pt x="437" y="617"/>
                    <a:pt x="437" y="617"/>
                    <a:pt x="437" y="617"/>
                  </a:cubicBezTo>
                  <a:cubicBezTo>
                    <a:pt x="435" y="617"/>
                    <a:pt x="435" y="617"/>
                    <a:pt x="435" y="617"/>
                  </a:cubicBezTo>
                  <a:cubicBezTo>
                    <a:pt x="434" y="617"/>
                    <a:pt x="434" y="617"/>
                    <a:pt x="434" y="617"/>
                  </a:cubicBezTo>
                  <a:cubicBezTo>
                    <a:pt x="361" y="607"/>
                    <a:pt x="361" y="607"/>
                    <a:pt x="361" y="607"/>
                  </a:cubicBezTo>
                  <a:cubicBezTo>
                    <a:pt x="350" y="619"/>
                    <a:pt x="338" y="624"/>
                    <a:pt x="326" y="622"/>
                  </a:cubicBezTo>
                  <a:cubicBezTo>
                    <a:pt x="316" y="618"/>
                    <a:pt x="298" y="623"/>
                    <a:pt x="273" y="632"/>
                  </a:cubicBezTo>
                  <a:cubicBezTo>
                    <a:pt x="243" y="667"/>
                    <a:pt x="243" y="667"/>
                    <a:pt x="243" y="667"/>
                  </a:cubicBezTo>
                  <a:cubicBezTo>
                    <a:pt x="242" y="669"/>
                    <a:pt x="242" y="669"/>
                    <a:pt x="242" y="669"/>
                  </a:cubicBezTo>
                  <a:cubicBezTo>
                    <a:pt x="196" y="670"/>
                    <a:pt x="196" y="670"/>
                    <a:pt x="196" y="670"/>
                  </a:cubicBezTo>
                  <a:cubicBezTo>
                    <a:pt x="196" y="631"/>
                    <a:pt x="196" y="631"/>
                    <a:pt x="196" y="631"/>
                  </a:cubicBezTo>
                  <a:cubicBezTo>
                    <a:pt x="166" y="631"/>
                    <a:pt x="166" y="631"/>
                    <a:pt x="166" y="631"/>
                  </a:cubicBezTo>
                  <a:cubicBezTo>
                    <a:pt x="161" y="648"/>
                    <a:pt x="161" y="648"/>
                    <a:pt x="161" y="648"/>
                  </a:cubicBezTo>
                  <a:cubicBezTo>
                    <a:pt x="139" y="653"/>
                    <a:pt x="139" y="653"/>
                    <a:pt x="139" y="653"/>
                  </a:cubicBezTo>
                  <a:cubicBezTo>
                    <a:pt x="136" y="653"/>
                    <a:pt x="136" y="653"/>
                    <a:pt x="136" y="653"/>
                  </a:cubicBezTo>
                  <a:cubicBezTo>
                    <a:pt x="136" y="653"/>
                    <a:pt x="136" y="653"/>
                    <a:pt x="136" y="653"/>
                  </a:cubicBezTo>
                  <a:cubicBezTo>
                    <a:pt x="135" y="652"/>
                    <a:pt x="135" y="652"/>
                    <a:pt x="135" y="652"/>
                  </a:cubicBezTo>
                  <a:cubicBezTo>
                    <a:pt x="134" y="652"/>
                    <a:pt x="134" y="652"/>
                    <a:pt x="134" y="652"/>
                  </a:cubicBezTo>
                  <a:cubicBezTo>
                    <a:pt x="121" y="644"/>
                    <a:pt x="104" y="637"/>
                    <a:pt x="87" y="635"/>
                  </a:cubicBezTo>
                  <a:cubicBezTo>
                    <a:pt x="77" y="634"/>
                    <a:pt x="66" y="641"/>
                    <a:pt x="49" y="655"/>
                  </a:cubicBezTo>
                  <a:cubicBezTo>
                    <a:pt x="31" y="670"/>
                    <a:pt x="18" y="684"/>
                    <a:pt x="12" y="696"/>
                  </a:cubicBezTo>
                  <a:cubicBezTo>
                    <a:pt x="15" y="699"/>
                    <a:pt x="17" y="703"/>
                    <a:pt x="17" y="709"/>
                  </a:cubicBezTo>
                  <a:cubicBezTo>
                    <a:pt x="19" y="717"/>
                    <a:pt x="20" y="723"/>
                    <a:pt x="20" y="731"/>
                  </a:cubicBezTo>
                  <a:cubicBezTo>
                    <a:pt x="19" y="740"/>
                    <a:pt x="16" y="745"/>
                    <a:pt x="12" y="749"/>
                  </a:cubicBezTo>
                  <a:cubicBezTo>
                    <a:pt x="7" y="752"/>
                    <a:pt x="4" y="762"/>
                    <a:pt x="0" y="779"/>
                  </a:cubicBezTo>
                  <a:cubicBezTo>
                    <a:pt x="17" y="790"/>
                    <a:pt x="17" y="790"/>
                    <a:pt x="17" y="790"/>
                  </a:cubicBezTo>
                  <a:cubicBezTo>
                    <a:pt x="40" y="766"/>
                    <a:pt x="40" y="766"/>
                    <a:pt x="40" y="766"/>
                  </a:cubicBezTo>
                  <a:cubicBezTo>
                    <a:pt x="70" y="799"/>
                    <a:pt x="70" y="799"/>
                    <a:pt x="70" y="799"/>
                  </a:cubicBezTo>
                  <a:cubicBezTo>
                    <a:pt x="70" y="801"/>
                    <a:pt x="70" y="801"/>
                    <a:pt x="70" y="801"/>
                  </a:cubicBezTo>
                  <a:cubicBezTo>
                    <a:pt x="76" y="859"/>
                    <a:pt x="76" y="859"/>
                    <a:pt x="76" y="859"/>
                  </a:cubicBezTo>
                  <a:cubicBezTo>
                    <a:pt x="76" y="860"/>
                    <a:pt x="76" y="860"/>
                    <a:pt x="76" y="860"/>
                  </a:cubicBezTo>
                  <a:cubicBezTo>
                    <a:pt x="75" y="860"/>
                    <a:pt x="75" y="860"/>
                    <a:pt x="75" y="860"/>
                  </a:cubicBezTo>
                  <a:cubicBezTo>
                    <a:pt x="58" y="940"/>
                    <a:pt x="58" y="940"/>
                    <a:pt x="58" y="940"/>
                  </a:cubicBezTo>
                  <a:cubicBezTo>
                    <a:pt x="54" y="940"/>
                    <a:pt x="54" y="940"/>
                    <a:pt x="54" y="940"/>
                  </a:cubicBezTo>
                  <a:cubicBezTo>
                    <a:pt x="30" y="940"/>
                    <a:pt x="14" y="941"/>
                    <a:pt x="8" y="946"/>
                  </a:cubicBezTo>
                  <a:cubicBezTo>
                    <a:pt x="9" y="951"/>
                    <a:pt x="19" y="959"/>
                    <a:pt x="37" y="971"/>
                  </a:cubicBezTo>
                  <a:cubicBezTo>
                    <a:pt x="52" y="969"/>
                    <a:pt x="52" y="969"/>
                    <a:pt x="52" y="969"/>
                  </a:cubicBezTo>
                  <a:cubicBezTo>
                    <a:pt x="55" y="969"/>
                    <a:pt x="55" y="969"/>
                    <a:pt x="55" y="969"/>
                  </a:cubicBezTo>
                  <a:cubicBezTo>
                    <a:pt x="56" y="970"/>
                    <a:pt x="56" y="970"/>
                    <a:pt x="56" y="970"/>
                  </a:cubicBezTo>
                  <a:cubicBezTo>
                    <a:pt x="91" y="1004"/>
                    <a:pt x="91" y="1004"/>
                    <a:pt x="91" y="1004"/>
                  </a:cubicBezTo>
                  <a:cubicBezTo>
                    <a:pt x="105" y="1015"/>
                    <a:pt x="104" y="1035"/>
                    <a:pt x="86" y="1065"/>
                  </a:cubicBezTo>
                  <a:cubicBezTo>
                    <a:pt x="91" y="1098"/>
                    <a:pt x="91" y="1098"/>
                    <a:pt x="91" y="1098"/>
                  </a:cubicBezTo>
                  <a:cubicBezTo>
                    <a:pt x="105" y="1101"/>
                    <a:pt x="105" y="1101"/>
                    <a:pt x="105" y="1101"/>
                  </a:cubicBezTo>
                  <a:cubicBezTo>
                    <a:pt x="159" y="1101"/>
                    <a:pt x="159" y="1101"/>
                    <a:pt x="159" y="1101"/>
                  </a:cubicBezTo>
                  <a:cubicBezTo>
                    <a:pt x="131" y="1126"/>
                    <a:pt x="131" y="1126"/>
                    <a:pt x="131" y="1126"/>
                  </a:cubicBezTo>
                  <a:cubicBezTo>
                    <a:pt x="147" y="1134"/>
                    <a:pt x="147" y="1134"/>
                    <a:pt x="147" y="1134"/>
                  </a:cubicBezTo>
                  <a:cubicBezTo>
                    <a:pt x="147" y="1134"/>
                    <a:pt x="147" y="1134"/>
                    <a:pt x="147" y="1134"/>
                  </a:cubicBezTo>
                  <a:cubicBezTo>
                    <a:pt x="168" y="1146"/>
                    <a:pt x="168" y="1146"/>
                    <a:pt x="168" y="1146"/>
                  </a:cubicBezTo>
                  <a:cubicBezTo>
                    <a:pt x="225" y="1170"/>
                    <a:pt x="225" y="1170"/>
                    <a:pt x="225" y="1170"/>
                  </a:cubicBezTo>
                  <a:cubicBezTo>
                    <a:pt x="226" y="1171"/>
                    <a:pt x="226" y="1171"/>
                    <a:pt x="226" y="1171"/>
                  </a:cubicBezTo>
                  <a:cubicBezTo>
                    <a:pt x="228" y="1171"/>
                    <a:pt x="228" y="1171"/>
                    <a:pt x="228" y="1171"/>
                  </a:cubicBezTo>
                  <a:cubicBezTo>
                    <a:pt x="234" y="1258"/>
                    <a:pt x="234" y="1258"/>
                    <a:pt x="234" y="1258"/>
                  </a:cubicBezTo>
                  <a:cubicBezTo>
                    <a:pt x="235" y="1275"/>
                    <a:pt x="247" y="1287"/>
                    <a:pt x="273" y="1296"/>
                  </a:cubicBezTo>
                  <a:cubicBezTo>
                    <a:pt x="277" y="1294"/>
                    <a:pt x="277" y="1294"/>
                    <a:pt x="277" y="1294"/>
                  </a:cubicBezTo>
                  <a:cubicBezTo>
                    <a:pt x="278" y="1294"/>
                    <a:pt x="278" y="1294"/>
                    <a:pt x="278" y="1294"/>
                  </a:cubicBezTo>
                  <a:cubicBezTo>
                    <a:pt x="279" y="1294"/>
                    <a:pt x="279" y="1294"/>
                    <a:pt x="279" y="1294"/>
                  </a:cubicBezTo>
                  <a:cubicBezTo>
                    <a:pt x="338" y="1302"/>
                    <a:pt x="338" y="1302"/>
                    <a:pt x="338" y="1302"/>
                  </a:cubicBezTo>
                  <a:cubicBezTo>
                    <a:pt x="342" y="1302"/>
                    <a:pt x="342" y="1302"/>
                    <a:pt x="342" y="1302"/>
                  </a:cubicBezTo>
                  <a:cubicBezTo>
                    <a:pt x="342" y="1301"/>
                    <a:pt x="342" y="1301"/>
                    <a:pt x="342" y="1301"/>
                  </a:cubicBezTo>
                  <a:cubicBezTo>
                    <a:pt x="343" y="1299"/>
                    <a:pt x="343" y="1299"/>
                    <a:pt x="343" y="1299"/>
                  </a:cubicBezTo>
                  <a:cubicBezTo>
                    <a:pt x="350" y="1287"/>
                    <a:pt x="354" y="1279"/>
                    <a:pt x="354" y="1277"/>
                  </a:cubicBezTo>
                  <a:cubicBezTo>
                    <a:pt x="354" y="1275"/>
                    <a:pt x="354" y="1275"/>
                    <a:pt x="354" y="1275"/>
                  </a:cubicBezTo>
                  <a:cubicBezTo>
                    <a:pt x="353" y="1265"/>
                    <a:pt x="357" y="1257"/>
                    <a:pt x="366" y="1251"/>
                  </a:cubicBezTo>
                  <a:cubicBezTo>
                    <a:pt x="374" y="1244"/>
                    <a:pt x="379" y="1238"/>
                    <a:pt x="382" y="1230"/>
                  </a:cubicBezTo>
                  <a:cubicBezTo>
                    <a:pt x="383" y="1229"/>
                    <a:pt x="383" y="1229"/>
                    <a:pt x="383" y="1229"/>
                  </a:cubicBezTo>
                  <a:cubicBezTo>
                    <a:pt x="387" y="1221"/>
                    <a:pt x="397" y="1219"/>
                    <a:pt x="415" y="1224"/>
                  </a:cubicBezTo>
                  <a:cubicBezTo>
                    <a:pt x="416" y="1224"/>
                    <a:pt x="416" y="1224"/>
                    <a:pt x="416" y="1224"/>
                  </a:cubicBezTo>
                  <a:cubicBezTo>
                    <a:pt x="416" y="1224"/>
                    <a:pt x="416" y="1224"/>
                    <a:pt x="416" y="1224"/>
                  </a:cubicBezTo>
                  <a:cubicBezTo>
                    <a:pt x="436" y="1236"/>
                    <a:pt x="436" y="1236"/>
                    <a:pt x="436" y="1236"/>
                  </a:cubicBezTo>
                  <a:cubicBezTo>
                    <a:pt x="503" y="1248"/>
                    <a:pt x="503" y="1248"/>
                    <a:pt x="503" y="1248"/>
                  </a:cubicBezTo>
                  <a:cubicBezTo>
                    <a:pt x="544" y="1245"/>
                    <a:pt x="544" y="1245"/>
                    <a:pt x="544" y="1245"/>
                  </a:cubicBezTo>
                  <a:cubicBezTo>
                    <a:pt x="573" y="1233"/>
                    <a:pt x="573" y="1233"/>
                    <a:pt x="573" y="1233"/>
                  </a:cubicBezTo>
                  <a:cubicBezTo>
                    <a:pt x="579" y="1225"/>
                    <a:pt x="583" y="1222"/>
                    <a:pt x="586" y="1220"/>
                  </a:cubicBezTo>
                  <a:cubicBezTo>
                    <a:pt x="591" y="1219"/>
                    <a:pt x="599" y="1221"/>
                    <a:pt x="607" y="1228"/>
                  </a:cubicBezTo>
                  <a:cubicBezTo>
                    <a:pt x="611" y="1230"/>
                    <a:pt x="611" y="1230"/>
                    <a:pt x="611" y="1230"/>
                  </a:cubicBezTo>
                  <a:cubicBezTo>
                    <a:pt x="616" y="1234"/>
                    <a:pt x="619" y="1240"/>
                    <a:pt x="623" y="1252"/>
                  </a:cubicBezTo>
                  <a:cubicBezTo>
                    <a:pt x="644" y="1267"/>
                    <a:pt x="644" y="1267"/>
                    <a:pt x="644" y="1267"/>
                  </a:cubicBezTo>
                  <a:cubicBezTo>
                    <a:pt x="660" y="1267"/>
                    <a:pt x="660" y="1267"/>
                    <a:pt x="660" y="1267"/>
                  </a:cubicBezTo>
                  <a:cubicBezTo>
                    <a:pt x="661" y="1267"/>
                    <a:pt x="661" y="1267"/>
                    <a:pt x="661" y="1267"/>
                  </a:cubicBezTo>
                  <a:cubicBezTo>
                    <a:pt x="663" y="1267"/>
                    <a:pt x="663" y="1267"/>
                    <a:pt x="663" y="1267"/>
                  </a:cubicBezTo>
                  <a:cubicBezTo>
                    <a:pt x="664" y="1267"/>
                    <a:pt x="664" y="1267"/>
                    <a:pt x="664" y="1267"/>
                  </a:cubicBezTo>
                  <a:cubicBezTo>
                    <a:pt x="686" y="1277"/>
                    <a:pt x="686" y="1277"/>
                    <a:pt x="686" y="1277"/>
                  </a:cubicBezTo>
                  <a:cubicBezTo>
                    <a:pt x="728" y="1274"/>
                    <a:pt x="728" y="1274"/>
                    <a:pt x="728" y="1274"/>
                  </a:cubicBezTo>
                  <a:cubicBezTo>
                    <a:pt x="751" y="1266"/>
                    <a:pt x="751" y="1266"/>
                    <a:pt x="751" y="1266"/>
                  </a:cubicBezTo>
                  <a:cubicBezTo>
                    <a:pt x="811" y="1272"/>
                    <a:pt x="811" y="1272"/>
                    <a:pt x="811" y="1272"/>
                  </a:cubicBezTo>
                  <a:cubicBezTo>
                    <a:pt x="837" y="1264"/>
                    <a:pt x="837" y="1264"/>
                    <a:pt x="837" y="1264"/>
                  </a:cubicBezTo>
                  <a:cubicBezTo>
                    <a:pt x="868" y="1252"/>
                    <a:pt x="868" y="1252"/>
                    <a:pt x="868" y="1252"/>
                  </a:cubicBezTo>
                  <a:cubicBezTo>
                    <a:pt x="874" y="1247"/>
                    <a:pt x="882" y="1244"/>
                    <a:pt x="892" y="1241"/>
                  </a:cubicBezTo>
                  <a:cubicBezTo>
                    <a:pt x="950" y="1241"/>
                    <a:pt x="950" y="1241"/>
                    <a:pt x="950" y="1241"/>
                  </a:cubicBezTo>
                  <a:cubicBezTo>
                    <a:pt x="971" y="1234"/>
                    <a:pt x="971" y="1234"/>
                    <a:pt x="971" y="1234"/>
                  </a:cubicBezTo>
                  <a:cubicBezTo>
                    <a:pt x="980" y="1228"/>
                    <a:pt x="987" y="1225"/>
                    <a:pt x="993" y="1225"/>
                  </a:cubicBezTo>
                  <a:cubicBezTo>
                    <a:pt x="1027" y="1225"/>
                    <a:pt x="1027" y="1225"/>
                    <a:pt x="1027" y="1225"/>
                  </a:cubicBezTo>
                  <a:cubicBezTo>
                    <a:pt x="1043" y="1237"/>
                    <a:pt x="1043" y="1237"/>
                    <a:pt x="1043" y="1237"/>
                  </a:cubicBezTo>
                  <a:cubicBezTo>
                    <a:pt x="1088" y="1246"/>
                    <a:pt x="1088" y="1246"/>
                    <a:pt x="1088" y="1246"/>
                  </a:cubicBezTo>
                  <a:cubicBezTo>
                    <a:pt x="1095" y="1246"/>
                    <a:pt x="1101" y="1252"/>
                    <a:pt x="1112" y="1261"/>
                  </a:cubicBezTo>
                  <a:cubicBezTo>
                    <a:pt x="1131" y="1274"/>
                    <a:pt x="1131" y="1274"/>
                    <a:pt x="1131" y="1274"/>
                  </a:cubicBezTo>
                  <a:cubicBezTo>
                    <a:pt x="1133" y="1276"/>
                    <a:pt x="1133" y="1276"/>
                    <a:pt x="1133" y="1276"/>
                  </a:cubicBezTo>
                  <a:cubicBezTo>
                    <a:pt x="1176" y="1277"/>
                    <a:pt x="1176" y="1277"/>
                    <a:pt x="1176" y="1277"/>
                  </a:cubicBezTo>
                  <a:cubicBezTo>
                    <a:pt x="1176" y="1277"/>
                    <a:pt x="1176" y="1277"/>
                    <a:pt x="1176" y="1277"/>
                  </a:cubicBezTo>
                  <a:cubicBezTo>
                    <a:pt x="1177" y="1277"/>
                    <a:pt x="1177" y="1277"/>
                    <a:pt x="1177" y="1277"/>
                  </a:cubicBezTo>
                  <a:cubicBezTo>
                    <a:pt x="1197" y="1287"/>
                    <a:pt x="1197" y="1287"/>
                    <a:pt x="1197" y="1287"/>
                  </a:cubicBezTo>
                  <a:cubicBezTo>
                    <a:pt x="1224" y="1293"/>
                    <a:pt x="1224" y="1293"/>
                    <a:pt x="1224" y="1293"/>
                  </a:cubicBezTo>
                  <a:cubicBezTo>
                    <a:pt x="1225" y="1293"/>
                    <a:pt x="1225" y="1293"/>
                    <a:pt x="1225" y="1293"/>
                  </a:cubicBezTo>
                  <a:cubicBezTo>
                    <a:pt x="1247" y="1296"/>
                    <a:pt x="1247" y="1296"/>
                    <a:pt x="1247" y="1296"/>
                  </a:cubicBezTo>
                  <a:cubicBezTo>
                    <a:pt x="1253" y="1283"/>
                    <a:pt x="1253" y="1283"/>
                    <a:pt x="1253" y="1283"/>
                  </a:cubicBezTo>
                  <a:cubicBezTo>
                    <a:pt x="1244" y="1262"/>
                    <a:pt x="1244" y="1262"/>
                    <a:pt x="1244" y="1262"/>
                  </a:cubicBezTo>
                  <a:cubicBezTo>
                    <a:pt x="1239" y="1241"/>
                    <a:pt x="1239" y="1241"/>
                    <a:pt x="1239" y="1241"/>
                  </a:cubicBezTo>
                  <a:cubicBezTo>
                    <a:pt x="1239" y="1240"/>
                    <a:pt x="1239" y="1240"/>
                    <a:pt x="1239" y="1240"/>
                  </a:cubicBezTo>
                  <a:cubicBezTo>
                    <a:pt x="1238" y="1240"/>
                    <a:pt x="1238" y="1240"/>
                    <a:pt x="1238" y="1240"/>
                  </a:cubicBezTo>
                  <a:cubicBezTo>
                    <a:pt x="1242" y="1237"/>
                    <a:pt x="1242" y="1237"/>
                    <a:pt x="1242" y="1237"/>
                  </a:cubicBezTo>
                  <a:cubicBezTo>
                    <a:pt x="1256" y="1217"/>
                    <a:pt x="1256" y="1217"/>
                    <a:pt x="1256" y="1217"/>
                  </a:cubicBezTo>
                  <a:cubicBezTo>
                    <a:pt x="1256" y="1216"/>
                    <a:pt x="1256" y="1216"/>
                    <a:pt x="1256" y="1216"/>
                  </a:cubicBezTo>
                  <a:cubicBezTo>
                    <a:pt x="1256" y="1216"/>
                    <a:pt x="1256" y="1216"/>
                    <a:pt x="1256" y="1216"/>
                  </a:cubicBezTo>
                  <a:cubicBezTo>
                    <a:pt x="1257" y="1216"/>
                    <a:pt x="1257" y="1216"/>
                    <a:pt x="1257" y="1216"/>
                  </a:cubicBezTo>
                  <a:cubicBezTo>
                    <a:pt x="1257" y="1215"/>
                    <a:pt x="1257" y="1215"/>
                    <a:pt x="1257" y="1215"/>
                  </a:cubicBezTo>
                  <a:cubicBezTo>
                    <a:pt x="1272" y="1204"/>
                    <a:pt x="1272" y="1204"/>
                    <a:pt x="1272" y="1204"/>
                  </a:cubicBezTo>
                  <a:cubicBezTo>
                    <a:pt x="1272" y="1204"/>
                    <a:pt x="1272" y="1204"/>
                    <a:pt x="1272" y="1204"/>
                  </a:cubicBezTo>
                  <a:cubicBezTo>
                    <a:pt x="1269" y="1198"/>
                    <a:pt x="1269" y="1198"/>
                    <a:pt x="1269" y="1198"/>
                  </a:cubicBezTo>
                  <a:cubicBezTo>
                    <a:pt x="1263" y="1177"/>
                    <a:pt x="1263" y="1177"/>
                    <a:pt x="1263" y="1177"/>
                  </a:cubicBezTo>
                  <a:cubicBezTo>
                    <a:pt x="1263" y="1174"/>
                    <a:pt x="1259" y="1171"/>
                    <a:pt x="1253" y="1167"/>
                  </a:cubicBezTo>
                  <a:cubicBezTo>
                    <a:pt x="1253" y="1167"/>
                    <a:pt x="1253" y="1167"/>
                    <a:pt x="1253" y="1167"/>
                  </a:cubicBezTo>
                  <a:cubicBezTo>
                    <a:pt x="1237" y="1150"/>
                    <a:pt x="1237" y="1150"/>
                    <a:pt x="1237" y="1150"/>
                  </a:cubicBezTo>
                  <a:cubicBezTo>
                    <a:pt x="1217" y="1133"/>
                    <a:pt x="1217" y="1133"/>
                    <a:pt x="1217" y="1133"/>
                  </a:cubicBezTo>
                  <a:cubicBezTo>
                    <a:pt x="1216" y="1131"/>
                    <a:pt x="1216" y="1131"/>
                    <a:pt x="1216" y="1131"/>
                  </a:cubicBezTo>
                  <a:cubicBezTo>
                    <a:pt x="1214" y="1130"/>
                    <a:pt x="1214" y="1130"/>
                    <a:pt x="1214" y="1130"/>
                  </a:cubicBezTo>
                  <a:cubicBezTo>
                    <a:pt x="1215" y="1129"/>
                    <a:pt x="1215" y="1129"/>
                    <a:pt x="1215" y="1129"/>
                  </a:cubicBezTo>
                  <a:cubicBezTo>
                    <a:pt x="1215" y="1127"/>
                    <a:pt x="1215" y="1127"/>
                    <a:pt x="1215" y="1127"/>
                  </a:cubicBezTo>
                  <a:cubicBezTo>
                    <a:pt x="1218" y="1107"/>
                    <a:pt x="1218" y="1107"/>
                    <a:pt x="1218" y="1107"/>
                  </a:cubicBezTo>
                  <a:cubicBezTo>
                    <a:pt x="1218" y="1092"/>
                    <a:pt x="1218" y="1092"/>
                    <a:pt x="1218" y="1092"/>
                  </a:cubicBezTo>
                  <a:cubicBezTo>
                    <a:pt x="1209" y="1067"/>
                    <a:pt x="1209" y="1067"/>
                    <a:pt x="1209" y="1067"/>
                  </a:cubicBezTo>
                  <a:cubicBezTo>
                    <a:pt x="1233" y="1062"/>
                    <a:pt x="1233" y="1062"/>
                    <a:pt x="1233" y="1062"/>
                  </a:cubicBezTo>
                  <a:cubicBezTo>
                    <a:pt x="1245" y="1050"/>
                    <a:pt x="1245" y="1050"/>
                    <a:pt x="1245" y="1050"/>
                  </a:cubicBezTo>
                  <a:cubicBezTo>
                    <a:pt x="1274" y="1050"/>
                    <a:pt x="1274" y="1050"/>
                    <a:pt x="1274" y="1050"/>
                  </a:cubicBezTo>
                  <a:cubicBezTo>
                    <a:pt x="1304" y="1046"/>
                    <a:pt x="1304" y="1046"/>
                    <a:pt x="1304" y="1046"/>
                  </a:cubicBezTo>
                  <a:cubicBezTo>
                    <a:pt x="1305" y="1046"/>
                    <a:pt x="1305" y="1046"/>
                    <a:pt x="1305" y="1046"/>
                  </a:cubicBezTo>
                  <a:cubicBezTo>
                    <a:pt x="1325" y="1048"/>
                    <a:pt x="1325" y="1048"/>
                    <a:pt x="1325" y="1048"/>
                  </a:cubicBezTo>
                  <a:cubicBezTo>
                    <a:pt x="1348" y="1039"/>
                    <a:pt x="1348" y="1039"/>
                    <a:pt x="1348" y="1039"/>
                  </a:cubicBezTo>
                  <a:cubicBezTo>
                    <a:pt x="1374" y="1036"/>
                    <a:pt x="1374" y="1036"/>
                    <a:pt x="1374" y="1036"/>
                  </a:cubicBezTo>
                  <a:cubicBezTo>
                    <a:pt x="1391" y="1029"/>
                    <a:pt x="1391" y="1029"/>
                    <a:pt x="1391" y="1029"/>
                  </a:cubicBezTo>
                  <a:cubicBezTo>
                    <a:pt x="1392" y="1029"/>
                    <a:pt x="1392" y="1029"/>
                    <a:pt x="1392" y="1029"/>
                  </a:cubicBezTo>
                  <a:cubicBezTo>
                    <a:pt x="1438" y="1020"/>
                    <a:pt x="1438" y="1020"/>
                    <a:pt x="1438" y="1020"/>
                  </a:cubicBezTo>
                  <a:cubicBezTo>
                    <a:pt x="1445" y="1013"/>
                    <a:pt x="1445" y="1013"/>
                    <a:pt x="1445" y="1013"/>
                  </a:cubicBezTo>
                  <a:cubicBezTo>
                    <a:pt x="1443" y="1005"/>
                    <a:pt x="1443" y="1005"/>
                    <a:pt x="1443" y="1005"/>
                  </a:cubicBezTo>
                  <a:cubicBezTo>
                    <a:pt x="1435" y="990"/>
                    <a:pt x="1435" y="990"/>
                    <a:pt x="1435" y="990"/>
                  </a:cubicBezTo>
                  <a:cubicBezTo>
                    <a:pt x="1435" y="989"/>
                    <a:pt x="1435" y="989"/>
                    <a:pt x="1435" y="989"/>
                  </a:cubicBezTo>
                  <a:cubicBezTo>
                    <a:pt x="1434" y="988"/>
                    <a:pt x="1434" y="988"/>
                    <a:pt x="1434" y="988"/>
                  </a:cubicBezTo>
                  <a:cubicBezTo>
                    <a:pt x="1434" y="987"/>
                    <a:pt x="1434" y="987"/>
                    <a:pt x="1434" y="987"/>
                  </a:cubicBezTo>
                  <a:cubicBezTo>
                    <a:pt x="1436" y="971"/>
                    <a:pt x="1436" y="971"/>
                    <a:pt x="1436" y="971"/>
                  </a:cubicBezTo>
                  <a:cubicBezTo>
                    <a:pt x="1437" y="970"/>
                    <a:pt x="1437" y="970"/>
                    <a:pt x="1437" y="970"/>
                  </a:cubicBezTo>
                  <a:cubicBezTo>
                    <a:pt x="1437" y="948"/>
                    <a:pt x="1437" y="948"/>
                    <a:pt x="1437" y="948"/>
                  </a:cubicBezTo>
                  <a:cubicBezTo>
                    <a:pt x="1433" y="929"/>
                    <a:pt x="1433" y="929"/>
                    <a:pt x="1433" y="929"/>
                  </a:cubicBezTo>
                  <a:cubicBezTo>
                    <a:pt x="1433" y="929"/>
                    <a:pt x="1433" y="929"/>
                    <a:pt x="1433" y="929"/>
                  </a:cubicBezTo>
                  <a:cubicBezTo>
                    <a:pt x="1433" y="928"/>
                    <a:pt x="1433" y="928"/>
                    <a:pt x="1433" y="928"/>
                  </a:cubicBezTo>
                  <a:cubicBezTo>
                    <a:pt x="1443" y="906"/>
                    <a:pt x="1443" y="906"/>
                    <a:pt x="1443" y="906"/>
                  </a:cubicBezTo>
                  <a:cubicBezTo>
                    <a:pt x="1447" y="897"/>
                    <a:pt x="1453" y="892"/>
                    <a:pt x="1459" y="892"/>
                  </a:cubicBezTo>
                  <a:cubicBezTo>
                    <a:pt x="1486" y="894"/>
                    <a:pt x="1486" y="894"/>
                    <a:pt x="1486" y="894"/>
                  </a:cubicBezTo>
                  <a:cubicBezTo>
                    <a:pt x="1491" y="894"/>
                    <a:pt x="1496" y="892"/>
                    <a:pt x="1501" y="887"/>
                  </a:cubicBezTo>
                  <a:cubicBezTo>
                    <a:pt x="1542" y="832"/>
                    <a:pt x="1542" y="832"/>
                    <a:pt x="1542" y="832"/>
                  </a:cubicBezTo>
                  <a:cubicBezTo>
                    <a:pt x="1542" y="831"/>
                    <a:pt x="1542" y="831"/>
                    <a:pt x="1542" y="831"/>
                  </a:cubicBezTo>
                  <a:cubicBezTo>
                    <a:pt x="1543" y="829"/>
                    <a:pt x="1543" y="829"/>
                    <a:pt x="1543" y="829"/>
                  </a:cubicBezTo>
                  <a:cubicBezTo>
                    <a:pt x="1566" y="811"/>
                    <a:pt x="1566" y="811"/>
                    <a:pt x="1566" y="811"/>
                  </a:cubicBezTo>
                  <a:cubicBezTo>
                    <a:pt x="1568" y="809"/>
                    <a:pt x="1568" y="809"/>
                    <a:pt x="1568" y="809"/>
                  </a:cubicBezTo>
                  <a:cubicBezTo>
                    <a:pt x="1576" y="807"/>
                    <a:pt x="1581" y="804"/>
                    <a:pt x="1585" y="802"/>
                  </a:cubicBezTo>
                  <a:cubicBezTo>
                    <a:pt x="1590" y="797"/>
                    <a:pt x="1590" y="797"/>
                    <a:pt x="1590" y="797"/>
                  </a:cubicBezTo>
                  <a:cubicBezTo>
                    <a:pt x="1597" y="787"/>
                    <a:pt x="1604" y="783"/>
                    <a:pt x="1608" y="783"/>
                  </a:cubicBezTo>
                  <a:cubicBezTo>
                    <a:pt x="1644" y="790"/>
                    <a:pt x="1644" y="790"/>
                    <a:pt x="1644" y="790"/>
                  </a:cubicBezTo>
                  <a:cubicBezTo>
                    <a:pt x="1674" y="776"/>
                    <a:pt x="1674" y="776"/>
                    <a:pt x="1674" y="776"/>
                  </a:cubicBezTo>
                  <a:cubicBezTo>
                    <a:pt x="1674" y="776"/>
                    <a:pt x="1674" y="776"/>
                    <a:pt x="1674" y="776"/>
                  </a:cubicBezTo>
                  <a:cubicBezTo>
                    <a:pt x="1675" y="776"/>
                    <a:pt x="1675" y="776"/>
                    <a:pt x="1675" y="776"/>
                  </a:cubicBezTo>
                  <a:cubicBezTo>
                    <a:pt x="1675" y="776"/>
                    <a:pt x="1675" y="776"/>
                    <a:pt x="1675" y="776"/>
                  </a:cubicBezTo>
                  <a:cubicBezTo>
                    <a:pt x="1676" y="776"/>
                    <a:pt x="1676" y="776"/>
                    <a:pt x="1676" y="776"/>
                  </a:cubicBezTo>
                  <a:cubicBezTo>
                    <a:pt x="1694" y="774"/>
                    <a:pt x="1694" y="774"/>
                    <a:pt x="1694" y="774"/>
                  </a:cubicBezTo>
                  <a:cubicBezTo>
                    <a:pt x="1709" y="767"/>
                    <a:pt x="1709" y="767"/>
                    <a:pt x="1709" y="767"/>
                  </a:cubicBezTo>
                  <a:cubicBezTo>
                    <a:pt x="1709" y="743"/>
                    <a:pt x="1709" y="743"/>
                    <a:pt x="1709" y="743"/>
                  </a:cubicBezTo>
                  <a:cubicBezTo>
                    <a:pt x="1713" y="712"/>
                    <a:pt x="1713" y="712"/>
                    <a:pt x="1713" y="712"/>
                  </a:cubicBezTo>
                  <a:cubicBezTo>
                    <a:pt x="1713" y="711"/>
                    <a:pt x="1713" y="711"/>
                    <a:pt x="1713" y="711"/>
                  </a:cubicBezTo>
                  <a:cubicBezTo>
                    <a:pt x="1713" y="711"/>
                    <a:pt x="1713" y="711"/>
                    <a:pt x="1713" y="711"/>
                  </a:cubicBezTo>
                  <a:cubicBezTo>
                    <a:pt x="1713" y="710"/>
                    <a:pt x="1713" y="710"/>
                    <a:pt x="1713" y="710"/>
                  </a:cubicBezTo>
                  <a:cubicBezTo>
                    <a:pt x="1719" y="702"/>
                    <a:pt x="1719" y="702"/>
                    <a:pt x="1719" y="702"/>
                  </a:cubicBezTo>
                  <a:lnTo>
                    <a:pt x="1719" y="701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miter lim="800000"/>
            </a:ln>
          </p:spPr>
          <p:txBody>
            <a:bodyPr/>
            <a:lstStyle/>
            <a:p>
              <a:endParaRPr altLang="en-US" lang="zh-CN" sz="3200">
                <a:latin charset="-122" panose="02000000000000000000" pitchFamily="2" typeface="方正静蕾简体"/>
                <a:ea charset="-122" panose="02000000000000000000" pitchFamily="2" typeface="方正静蕾简体"/>
              </a:endParaRPr>
            </a:p>
          </p:txBody>
        </p:sp>
        <p:sp>
          <p:nvSpPr>
            <p:cNvPr id="15" name="Freeform 9"/>
            <p:cNvSpPr/>
            <p:nvPr/>
          </p:nvSpPr>
          <p:spPr bwMode="auto">
            <a:xfrm>
              <a:off x="2322373" y="3410920"/>
              <a:ext cx="1240718" cy="884092"/>
            </a:xfrm>
            <a:custGeom>
              <a:gdLst>
                <a:gd fmla="*/ 2147483646 w 1071" name="T0"/>
                <a:gd fmla="*/ 2147483646 h 769" name="T1"/>
                <a:gd fmla="*/ 2147483646 w 1071" name="T2"/>
                <a:gd fmla="*/ 2147483646 h 769" name="T3"/>
                <a:gd fmla="*/ 2147483646 w 1071" name="T4"/>
                <a:gd fmla="*/ 2147483646 h 769" name="T5"/>
                <a:gd fmla="*/ 2147483646 w 1071" name="T6"/>
                <a:gd fmla="*/ 2147483646 h 769" name="T7"/>
                <a:gd fmla="*/ 2147483646 w 1071" name="T8"/>
                <a:gd fmla="*/ 2147483646 h 769" name="T9"/>
                <a:gd fmla="*/ 2147483646 w 1071" name="T10"/>
                <a:gd fmla="*/ 2147483646 h 769" name="T11"/>
                <a:gd fmla="*/ 2147483646 w 1071" name="T12"/>
                <a:gd fmla="*/ 2147483646 h 769" name="T13"/>
                <a:gd fmla="*/ 2147483646 w 1071" name="T14"/>
                <a:gd fmla="*/ 2147483646 h 769" name="T15"/>
                <a:gd fmla="*/ 2147483646 w 1071" name="T16"/>
                <a:gd fmla="*/ 2147483646 h 769" name="T17"/>
                <a:gd fmla="*/ 2147483646 w 1071" name="T18"/>
                <a:gd fmla="*/ 2147483646 h 769" name="T19"/>
                <a:gd fmla="*/ 2147483646 w 1071" name="T20"/>
                <a:gd fmla="*/ 2147483646 h 769" name="T21"/>
                <a:gd fmla="*/ 2147483646 w 1071" name="T22"/>
                <a:gd fmla="*/ 2147483646 h 769" name="T23"/>
                <a:gd fmla="*/ 2147483646 w 1071" name="T24"/>
                <a:gd fmla="*/ 2147483646 h 769" name="T25"/>
                <a:gd fmla="*/ 2147483646 w 1071" name="T26"/>
                <a:gd fmla="*/ 2147483646 h 769" name="T27"/>
                <a:gd fmla="*/ 2147483646 w 1071" name="T28"/>
                <a:gd fmla="*/ 2147483646 h 769" name="T29"/>
                <a:gd fmla="*/ 2147483646 w 1071" name="T30"/>
                <a:gd fmla="*/ 2147483646 h 769" name="T31"/>
                <a:gd fmla="*/ 2147483646 w 1071" name="T32"/>
                <a:gd fmla="*/ 2147483646 h 769" name="T33"/>
                <a:gd fmla="*/ 2147483646 w 1071" name="T34"/>
                <a:gd fmla="*/ 2147483646 h 769" name="T35"/>
                <a:gd fmla="*/ 2147483646 w 1071" name="T36"/>
                <a:gd fmla="*/ 2147483646 h 769" name="T37"/>
                <a:gd fmla="*/ 2147483646 w 1071" name="T38"/>
                <a:gd fmla="*/ 2147483646 h 769" name="T39"/>
                <a:gd fmla="*/ 2147483646 w 1071" name="T40"/>
                <a:gd fmla="*/ 2147483646 h 769" name="T41"/>
                <a:gd fmla="*/ 2147483646 w 1071" name="T42"/>
                <a:gd fmla="*/ 2147483646 h 769" name="T43"/>
                <a:gd fmla="*/ 2147483646 w 1071" name="T44"/>
                <a:gd fmla="*/ 2147483646 h 769" name="T45"/>
                <a:gd fmla="*/ 2147483646 w 1071" name="T46"/>
                <a:gd fmla="*/ 2147483646 h 769" name="T47"/>
                <a:gd fmla="*/ 2147483646 w 1071" name="T48"/>
                <a:gd fmla="*/ 2147483646 h 769" name="T49"/>
                <a:gd fmla="*/ 2147483646 w 1071" name="T50"/>
                <a:gd fmla="*/ 2147483646 h 769" name="T51"/>
                <a:gd fmla="*/ 2147483646 w 1071" name="T52"/>
                <a:gd fmla="*/ 2147483646 h 769" name="T53"/>
                <a:gd fmla="*/ 2147483646 w 1071" name="T54"/>
                <a:gd fmla="*/ 2147483646 h 769" name="T55"/>
                <a:gd fmla="*/ 2147483646 w 1071" name="T56"/>
                <a:gd fmla="*/ 2147483646 h 769" name="T57"/>
                <a:gd fmla="*/ 2147483646 w 1071" name="T58"/>
                <a:gd fmla="*/ 2147483646 h 769" name="T59"/>
                <a:gd fmla="*/ 2147483646 w 1071" name="T60"/>
                <a:gd fmla="*/ 2147483646 h 769" name="T61"/>
                <a:gd fmla="*/ 2147483646 w 1071" name="T62"/>
                <a:gd fmla="*/ 2147483646 h 769" name="T63"/>
                <a:gd fmla="*/ 2147483646 w 1071" name="T64"/>
                <a:gd fmla="*/ 2147483646 h 769" name="T65"/>
                <a:gd fmla="*/ 2147483646 w 1071" name="T66"/>
                <a:gd fmla="*/ 2147483646 h 769" name="T67"/>
                <a:gd fmla="*/ 2147483646 w 1071" name="T68"/>
                <a:gd fmla="*/ 2147483646 h 769" name="T69"/>
                <a:gd fmla="*/ 2147483646 w 1071" name="T70"/>
                <a:gd fmla="*/ 2147483646 h 769" name="T71"/>
                <a:gd fmla="*/ 2147483646 w 1071" name="T72"/>
                <a:gd fmla="*/ 2147483646 h 769" name="T73"/>
                <a:gd fmla="*/ 2147483646 w 1071" name="T74"/>
                <a:gd fmla="*/ 2147483646 h 769" name="T75"/>
                <a:gd fmla="*/ 2147483646 w 1071" name="T76"/>
                <a:gd fmla="*/ 2147483646 h 769" name="T77"/>
                <a:gd fmla="*/ 2147483646 w 1071" name="T78"/>
                <a:gd fmla="*/ 2147483646 h 769" name="T79"/>
                <a:gd fmla="*/ 2147483646 w 1071" name="T80"/>
                <a:gd fmla="*/ 2147483646 h 769" name="T81"/>
                <a:gd fmla="*/ 2147483646 w 1071" name="T82"/>
                <a:gd fmla="*/ 2147483646 h 769" name="T83"/>
                <a:gd fmla="*/ 2147483646 w 1071" name="T84"/>
                <a:gd fmla="*/ 2147483646 h 769" name="T85"/>
                <a:gd fmla="*/ 2147483646 w 1071" name="T86"/>
                <a:gd fmla="*/ 2147483646 h 769" name="T87"/>
                <a:gd fmla="*/ 2147483646 w 1071" name="T88"/>
                <a:gd fmla="*/ 2147483646 h 769" name="T89"/>
                <a:gd fmla="*/ 2147483646 w 1071" name="T90"/>
                <a:gd fmla="*/ 2147483646 h 769" name="T91"/>
                <a:gd fmla="*/ 2147483646 w 1071" name="T92"/>
                <a:gd fmla="*/ 2147483646 h 769" name="T93"/>
                <a:gd fmla="*/ 2147483646 w 1071" name="T94"/>
                <a:gd fmla="*/ 2147483646 h 769" name="T95"/>
                <a:gd fmla="*/ 2147483646 w 1071" name="T96"/>
                <a:gd fmla="*/ 2147483646 h 769" name="T97"/>
                <a:gd fmla="*/ 2147483646 w 1071" name="T98"/>
                <a:gd fmla="*/ 2147483646 h 769" name="T99"/>
                <a:gd fmla="*/ 2147483646 w 1071" name="T100"/>
                <a:gd fmla="*/ 2147483646 h 769" name="T101"/>
                <a:gd fmla="*/ 2147483646 w 1071" name="T102"/>
                <a:gd fmla="*/ 2147483646 h 769" name="T103"/>
                <a:gd fmla="*/ 2147483646 w 1071" name="T104"/>
                <a:gd fmla="*/ 2147483646 h 769" name="T105"/>
                <a:gd fmla="*/ 2147483646 w 1071" name="T106"/>
                <a:gd fmla="*/ 2147483646 h 769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w 1071" name="T162"/>
                <a:gd fmla="*/ 0 h 769" name="T163"/>
                <a:gd fmla="*/ 1071 w 1071" name="T164"/>
                <a:gd fmla="*/ 769 h 769" name="T165"/>
              </a:gdLst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b="T165" l="T162" r="T164" t="T163"/>
              <a:pathLst>
                <a:path h="769" w="1071">
                  <a:moveTo>
                    <a:pt x="639" y="40"/>
                  </a:moveTo>
                  <a:cubicBezTo>
                    <a:pt x="630" y="47"/>
                    <a:pt x="630" y="47"/>
                    <a:pt x="630" y="47"/>
                  </a:cubicBezTo>
                  <a:cubicBezTo>
                    <a:pt x="630" y="51"/>
                    <a:pt x="632" y="61"/>
                    <a:pt x="635" y="74"/>
                  </a:cubicBezTo>
                  <a:cubicBezTo>
                    <a:pt x="635" y="76"/>
                    <a:pt x="635" y="76"/>
                    <a:pt x="635" y="76"/>
                  </a:cubicBezTo>
                  <a:cubicBezTo>
                    <a:pt x="636" y="77"/>
                    <a:pt x="636" y="77"/>
                    <a:pt x="636" y="77"/>
                  </a:cubicBezTo>
                  <a:cubicBezTo>
                    <a:pt x="635" y="77"/>
                    <a:pt x="635" y="77"/>
                    <a:pt x="635" y="77"/>
                  </a:cubicBezTo>
                  <a:cubicBezTo>
                    <a:pt x="624" y="103"/>
                    <a:pt x="624" y="103"/>
                    <a:pt x="624" y="103"/>
                  </a:cubicBezTo>
                  <a:cubicBezTo>
                    <a:pt x="608" y="109"/>
                    <a:pt x="608" y="109"/>
                    <a:pt x="608" y="109"/>
                  </a:cubicBezTo>
                  <a:cubicBezTo>
                    <a:pt x="605" y="110"/>
                    <a:pt x="605" y="110"/>
                    <a:pt x="605" y="110"/>
                  </a:cubicBezTo>
                  <a:cubicBezTo>
                    <a:pt x="604" y="110"/>
                    <a:pt x="604" y="110"/>
                    <a:pt x="604" y="110"/>
                  </a:cubicBezTo>
                  <a:cubicBezTo>
                    <a:pt x="576" y="98"/>
                    <a:pt x="576" y="98"/>
                    <a:pt x="576" y="98"/>
                  </a:cubicBezTo>
                  <a:cubicBezTo>
                    <a:pt x="575" y="98"/>
                    <a:pt x="575" y="98"/>
                    <a:pt x="575" y="98"/>
                  </a:cubicBezTo>
                  <a:cubicBezTo>
                    <a:pt x="575" y="97"/>
                    <a:pt x="575" y="97"/>
                    <a:pt x="575" y="97"/>
                  </a:cubicBezTo>
                  <a:cubicBezTo>
                    <a:pt x="523" y="49"/>
                    <a:pt x="523" y="49"/>
                    <a:pt x="523" y="49"/>
                  </a:cubicBezTo>
                  <a:cubicBezTo>
                    <a:pt x="503" y="38"/>
                    <a:pt x="503" y="38"/>
                    <a:pt x="503" y="38"/>
                  </a:cubicBezTo>
                  <a:cubicBezTo>
                    <a:pt x="472" y="26"/>
                    <a:pt x="472" y="26"/>
                    <a:pt x="472" y="26"/>
                  </a:cubicBezTo>
                  <a:cubicBezTo>
                    <a:pt x="472" y="25"/>
                    <a:pt x="472" y="25"/>
                    <a:pt x="472" y="25"/>
                  </a:cubicBezTo>
                  <a:cubicBezTo>
                    <a:pt x="472" y="25"/>
                    <a:pt x="472" y="25"/>
                    <a:pt x="472" y="25"/>
                  </a:cubicBezTo>
                  <a:cubicBezTo>
                    <a:pt x="471" y="25"/>
                    <a:pt x="471" y="25"/>
                    <a:pt x="471" y="25"/>
                  </a:cubicBezTo>
                  <a:cubicBezTo>
                    <a:pt x="471" y="25"/>
                    <a:pt x="471" y="25"/>
                    <a:pt x="471" y="25"/>
                  </a:cubicBezTo>
                  <a:cubicBezTo>
                    <a:pt x="456" y="14"/>
                    <a:pt x="456" y="14"/>
                    <a:pt x="456" y="14"/>
                  </a:cubicBezTo>
                  <a:cubicBezTo>
                    <a:pt x="429" y="6"/>
                    <a:pt x="429" y="6"/>
                    <a:pt x="429" y="6"/>
                  </a:cubicBezTo>
                  <a:cubicBezTo>
                    <a:pt x="415" y="7"/>
                    <a:pt x="415" y="7"/>
                    <a:pt x="415" y="7"/>
                  </a:cubicBezTo>
                  <a:cubicBezTo>
                    <a:pt x="414" y="7"/>
                    <a:pt x="414" y="7"/>
                    <a:pt x="414" y="7"/>
                  </a:cubicBezTo>
                  <a:cubicBezTo>
                    <a:pt x="380" y="5"/>
                    <a:pt x="380" y="5"/>
                    <a:pt x="380" y="5"/>
                  </a:cubicBezTo>
                  <a:cubicBezTo>
                    <a:pt x="379" y="5"/>
                    <a:pt x="379" y="5"/>
                    <a:pt x="379" y="5"/>
                  </a:cubicBezTo>
                  <a:cubicBezTo>
                    <a:pt x="354" y="0"/>
                    <a:pt x="354" y="0"/>
                    <a:pt x="354" y="0"/>
                  </a:cubicBezTo>
                  <a:cubicBezTo>
                    <a:pt x="340" y="0"/>
                    <a:pt x="340" y="0"/>
                    <a:pt x="340" y="0"/>
                  </a:cubicBezTo>
                  <a:cubicBezTo>
                    <a:pt x="328" y="8"/>
                    <a:pt x="328" y="8"/>
                    <a:pt x="328" y="8"/>
                  </a:cubicBezTo>
                  <a:cubicBezTo>
                    <a:pt x="322" y="11"/>
                    <a:pt x="313" y="12"/>
                    <a:pt x="303" y="14"/>
                  </a:cubicBezTo>
                  <a:cubicBezTo>
                    <a:pt x="281" y="19"/>
                    <a:pt x="281" y="19"/>
                    <a:pt x="281" y="19"/>
                  </a:cubicBezTo>
                  <a:cubicBezTo>
                    <a:pt x="262" y="25"/>
                    <a:pt x="262" y="25"/>
                    <a:pt x="262" y="25"/>
                  </a:cubicBezTo>
                  <a:cubicBezTo>
                    <a:pt x="261" y="26"/>
                    <a:pt x="261" y="26"/>
                    <a:pt x="261" y="26"/>
                  </a:cubicBezTo>
                  <a:cubicBezTo>
                    <a:pt x="261" y="27"/>
                    <a:pt x="261" y="27"/>
                    <a:pt x="261" y="27"/>
                  </a:cubicBezTo>
                  <a:cubicBezTo>
                    <a:pt x="261" y="26"/>
                    <a:pt x="261" y="26"/>
                    <a:pt x="261" y="26"/>
                  </a:cubicBezTo>
                  <a:cubicBezTo>
                    <a:pt x="237" y="28"/>
                    <a:pt x="237" y="28"/>
                    <a:pt x="237" y="28"/>
                  </a:cubicBezTo>
                  <a:cubicBezTo>
                    <a:pt x="213" y="38"/>
                    <a:pt x="213" y="38"/>
                    <a:pt x="213" y="38"/>
                  </a:cubicBezTo>
                  <a:cubicBezTo>
                    <a:pt x="213" y="38"/>
                    <a:pt x="213" y="38"/>
                    <a:pt x="213" y="38"/>
                  </a:cubicBezTo>
                  <a:cubicBezTo>
                    <a:pt x="210" y="38"/>
                    <a:pt x="210" y="38"/>
                    <a:pt x="210" y="38"/>
                  </a:cubicBezTo>
                  <a:cubicBezTo>
                    <a:pt x="190" y="35"/>
                    <a:pt x="190" y="35"/>
                    <a:pt x="190" y="35"/>
                  </a:cubicBezTo>
                  <a:cubicBezTo>
                    <a:pt x="159" y="40"/>
                    <a:pt x="159" y="40"/>
                    <a:pt x="159" y="40"/>
                  </a:cubicBezTo>
                  <a:cubicBezTo>
                    <a:pt x="134" y="40"/>
                    <a:pt x="134" y="40"/>
                    <a:pt x="134" y="40"/>
                  </a:cubicBezTo>
                  <a:cubicBezTo>
                    <a:pt x="123" y="50"/>
                    <a:pt x="123" y="50"/>
                    <a:pt x="123" y="50"/>
                  </a:cubicBezTo>
                  <a:cubicBezTo>
                    <a:pt x="122" y="50"/>
                    <a:pt x="122" y="50"/>
                    <a:pt x="122" y="50"/>
                  </a:cubicBezTo>
                  <a:cubicBezTo>
                    <a:pt x="110" y="53"/>
                    <a:pt x="110" y="53"/>
                    <a:pt x="110" y="53"/>
                  </a:cubicBezTo>
                  <a:cubicBezTo>
                    <a:pt x="115" y="66"/>
                    <a:pt x="115" y="66"/>
                    <a:pt x="115" y="66"/>
                  </a:cubicBezTo>
                  <a:cubicBezTo>
                    <a:pt x="115" y="86"/>
                    <a:pt x="115" y="86"/>
                    <a:pt x="115" y="86"/>
                  </a:cubicBezTo>
                  <a:cubicBezTo>
                    <a:pt x="112" y="104"/>
                    <a:pt x="112" y="104"/>
                    <a:pt x="112" y="104"/>
                  </a:cubicBezTo>
                  <a:cubicBezTo>
                    <a:pt x="130" y="119"/>
                    <a:pt x="130" y="119"/>
                    <a:pt x="130" y="119"/>
                  </a:cubicBezTo>
                  <a:cubicBezTo>
                    <a:pt x="131" y="119"/>
                    <a:pt x="131" y="119"/>
                    <a:pt x="131" y="119"/>
                  </a:cubicBezTo>
                  <a:cubicBezTo>
                    <a:pt x="131" y="119"/>
                    <a:pt x="131" y="119"/>
                    <a:pt x="131" y="119"/>
                  </a:cubicBezTo>
                  <a:cubicBezTo>
                    <a:pt x="131" y="119"/>
                    <a:pt x="131" y="119"/>
                    <a:pt x="131" y="119"/>
                  </a:cubicBezTo>
                  <a:cubicBezTo>
                    <a:pt x="146" y="136"/>
                    <a:pt x="146" y="136"/>
                    <a:pt x="146" y="136"/>
                  </a:cubicBezTo>
                  <a:cubicBezTo>
                    <a:pt x="155" y="143"/>
                    <a:pt x="159" y="148"/>
                    <a:pt x="159" y="155"/>
                  </a:cubicBezTo>
                  <a:cubicBezTo>
                    <a:pt x="164" y="171"/>
                    <a:pt x="164" y="171"/>
                    <a:pt x="164" y="171"/>
                  </a:cubicBezTo>
                  <a:cubicBezTo>
                    <a:pt x="172" y="186"/>
                    <a:pt x="172" y="186"/>
                    <a:pt x="172" y="186"/>
                  </a:cubicBezTo>
                  <a:cubicBezTo>
                    <a:pt x="171" y="186"/>
                    <a:pt x="171" y="187"/>
                    <a:pt x="170" y="187"/>
                  </a:cubicBezTo>
                  <a:cubicBezTo>
                    <a:pt x="150" y="202"/>
                    <a:pt x="150" y="202"/>
                    <a:pt x="150" y="202"/>
                  </a:cubicBezTo>
                  <a:cubicBezTo>
                    <a:pt x="136" y="220"/>
                    <a:pt x="136" y="220"/>
                    <a:pt x="136" y="220"/>
                  </a:cubicBezTo>
                  <a:cubicBezTo>
                    <a:pt x="139" y="236"/>
                    <a:pt x="139" y="236"/>
                    <a:pt x="139" y="236"/>
                  </a:cubicBezTo>
                  <a:cubicBezTo>
                    <a:pt x="149" y="258"/>
                    <a:pt x="149" y="258"/>
                    <a:pt x="149" y="258"/>
                  </a:cubicBezTo>
                  <a:cubicBezTo>
                    <a:pt x="150" y="260"/>
                    <a:pt x="150" y="260"/>
                    <a:pt x="150" y="260"/>
                  </a:cubicBezTo>
                  <a:cubicBezTo>
                    <a:pt x="150" y="260"/>
                    <a:pt x="150" y="260"/>
                    <a:pt x="150" y="260"/>
                  </a:cubicBezTo>
                  <a:cubicBezTo>
                    <a:pt x="150" y="261"/>
                    <a:pt x="150" y="261"/>
                    <a:pt x="150" y="261"/>
                  </a:cubicBezTo>
                  <a:cubicBezTo>
                    <a:pt x="148" y="270"/>
                    <a:pt x="148" y="270"/>
                    <a:pt x="148" y="270"/>
                  </a:cubicBezTo>
                  <a:cubicBezTo>
                    <a:pt x="146" y="275"/>
                    <a:pt x="143" y="279"/>
                    <a:pt x="140" y="281"/>
                  </a:cubicBezTo>
                  <a:cubicBezTo>
                    <a:pt x="134" y="287"/>
                    <a:pt x="123" y="287"/>
                    <a:pt x="106" y="281"/>
                  </a:cubicBezTo>
                  <a:cubicBezTo>
                    <a:pt x="80" y="276"/>
                    <a:pt x="80" y="276"/>
                    <a:pt x="80" y="276"/>
                  </a:cubicBezTo>
                  <a:cubicBezTo>
                    <a:pt x="79" y="276"/>
                    <a:pt x="79" y="276"/>
                    <a:pt x="79" y="276"/>
                  </a:cubicBezTo>
                  <a:cubicBezTo>
                    <a:pt x="79" y="276"/>
                    <a:pt x="79" y="276"/>
                    <a:pt x="79" y="276"/>
                  </a:cubicBezTo>
                  <a:cubicBezTo>
                    <a:pt x="78" y="276"/>
                    <a:pt x="78" y="276"/>
                    <a:pt x="78" y="276"/>
                  </a:cubicBezTo>
                  <a:cubicBezTo>
                    <a:pt x="59" y="267"/>
                    <a:pt x="59" y="267"/>
                    <a:pt x="59" y="267"/>
                  </a:cubicBezTo>
                  <a:cubicBezTo>
                    <a:pt x="28" y="265"/>
                    <a:pt x="28" y="265"/>
                    <a:pt x="28" y="265"/>
                  </a:cubicBezTo>
                  <a:cubicBezTo>
                    <a:pt x="29" y="267"/>
                    <a:pt x="29" y="267"/>
                    <a:pt x="29" y="267"/>
                  </a:cubicBezTo>
                  <a:cubicBezTo>
                    <a:pt x="26" y="319"/>
                    <a:pt x="26" y="319"/>
                    <a:pt x="26" y="319"/>
                  </a:cubicBezTo>
                  <a:cubicBezTo>
                    <a:pt x="25" y="327"/>
                    <a:pt x="20" y="330"/>
                    <a:pt x="13" y="331"/>
                  </a:cubicBezTo>
                  <a:cubicBezTo>
                    <a:pt x="9" y="332"/>
                    <a:pt x="7" y="336"/>
                    <a:pt x="8" y="345"/>
                  </a:cubicBezTo>
                  <a:cubicBezTo>
                    <a:pt x="8" y="346"/>
                    <a:pt x="8" y="346"/>
                    <a:pt x="8" y="346"/>
                  </a:cubicBezTo>
                  <a:cubicBezTo>
                    <a:pt x="7" y="346"/>
                    <a:pt x="7" y="346"/>
                    <a:pt x="7" y="346"/>
                  </a:cubicBezTo>
                  <a:cubicBezTo>
                    <a:pt x="5" y="359"/>
                    <a:pt x="5" y="359"/>
                    <a:pt x="5" y="359"/>
                  </a:cubicBezTo>
                  <a:cubicBezTo>
                    <a:pt x="13" y="366"/>
                    <a:pt x="18" y="371"/>
                    <a:pt x="20" y="375"/>
                  </a:cubicBezTo>
                  <a:cubicBezTo>
                    <a:pt x="25" y="401"/>
                    <a:pt x="25" y="401"/>
                    <a:pt x="25" y="401"/>
                  </a:cubicBezTo>
                  <a:cubicBezTo>
                    <a:pt x="25" y="410"/>
                    <a:pt x="25" y="410"/>
                    <a:pt x="25" y="410"/>
                  </a:cubicBezTo>
                  <a:cubicBezTo>
                    <a:pt x="24" y="415"/>
                    <a:pt x="23" y="420"/>
                    <a:pt x="21" y="424"/>
                  </a:cubicBezTo>
                  <a:cubicBezTo>
                    <a:pt x="14" y="445"/>
                    <a:pt x="14" y="445"/>
                    <a:pt x="14" y="445"/>
                  </a:cubicBezTo>
                  <a:cubicBezTo>
                    <a:pt x="0" y="471"/>
                    <a:pt x="0" y="471"/>
                    <a:pt x="0" y="471"/>
                  </a:cubicBezTo>
                  <a:cubicBezTo>
                    <a:pt x="0" y="477"/>
                    <a:pt x="0" y="477"/>
                    <a:pt x="0" y="477"/>
                  </a:cubicBezTo>
                  <a:cubicBezTo>
                    <a:pt x="2" y="489"/>
                    <a:pt x="2" y="489"/>
                    <a:pt x="2" y="489"/>
                  </a:cubicBezTo>
                  <a:cubicBezTo>
                    <a:pt x="16" y="507"/>
                    <a:pt x="16" y="507"/>
                    <a:pt x="16" y="507"/>
                  </a:cubicBezTo>
                  <a:cubicBezTo>
                    <a:pt x="20" y="512"/>
                    <a:pt x="22" y="516"/>
                    <a:pt x="23" y="519"/>
                  </a:cubicBezTo>
                  <a:cubicBezTo>
                    <a:pt x="36" y="537"/>
                    <a:pt x="36" y="537"/>
                    <a:pt x="36" y="537"/>
                  </a:cubicBezTo>
                  <a:cubicBezTo>
                    <a:pt x="55" y="558"/>
                    <a:pt x="55" y="558"/>
                    <a:pt x="55" y="558"/>
                  </a:cubicBezTo>
                  <a:cubicBezTo>
                    <a:pt x="62" y="565"/>
                    <a:pt x="67" y="568"/>
                    <a:pt x="70" y="568"/>
                  </a:cubicBezTo>
                  <a:cubicBezTo>
                    <a:pt x="90" y="556"/>
                    <a:pt x="90" y="556"/>
                    <a:pt x="90" y="556"/>
                  </a:cubicBezTo>
                  <a:cubicBezTo>
                    <a:pt x="94" y="553"/>
                    <a:pt x="97" y="550"/>
                    <a:pt x="102" y="550"/>
                  </a:cubicBezTo>
                  <a:cubicBezTo>
                    <a:pt x="106" y="550"/>
                    <a:pt x="113" y="554"/>
                    <a:pt x="122" y="560"/>
                  </a:cubicBezTo>
                  <a:cubicBezTo>
                    <a:pt x="122" y="560"/>
                    <a:pt x="122" y="560"/>
                    <a:pt x="122" y="560"/>
                  </a:cubicBezTo>
                  <a:cubicBezTo>
                    <a:pt x="123" y="560"/>
                    <a:pt x="123" y="560"/>
                    <a:pt x="123" y="560"/>
                  </a:cubicBezTo>
                  <a:cubicBezTo>
                    <a:pt x="123" y="561"/>
                    <a:pt x="123" y="561"/>
                    <a:pt x="123" y="561"/>
                  </a:cubicBezTo>
                  <a:cubicBezTo>
                    <a:pt x="134" y="574"/>
                    <a:pt x="134" y="574"/>
                    <a:pt x="134" y="574"/>
                  </a:cubicBezTo>
                  <a:cubicBezTo>
                    <a:pt x="139" y="586"/>
                    <a:pt x="139" y="586"/>
                    <a:pt x="139" y="586"/>
                  </a:cubicBezTo>
                  <a:cubicBezTo>
                    <a:pt x="143" y="592"/>
                    <a:pt x="143" y="592"/>
                    <a:pt x="143" y="592"/>
                  </a:cubicBezTo>
                  <a:cubicBezTo>
                    <a:pt x="147" y="594"/>
                    <a:pt x="147" y="594"/>
                    <a:pt x="147" y="594"/>
                  </a:cubicBezTo>
                  <a:cubicBezTo>
                    <a:pt x="160" y="603"/>
                    <a:pt x="160" y="603"/>
                    <a:pt x="160" y="603"/>
                  </a:cubicBezTo>
                  <a:cubicBezTo>
                    <a:pt x="168" y="604"/>
                    <a:pt x="168" y="604"/>
                    <a:pt x="168" y="604"/>
                  </a:cubicBezTo>
                  <a:cubicBezTo>
                    <a:pt x="172" y="605"/>
                    <a:pt x="176" y="609"/>
                    <a:pt x="179" y="613"/>
                  </a:cubicBezTo>
                  <a:cubicBezTo>
                    <a:pt x="181" y="616"/>
                    <a:pt x="193" y="620"/>
                    <a:pt x="213" y="625"/>
                  </a:cubicBezTo>
                  <a:cubicBezTo>
                    <a:pt x="214" y="625"/>
                    <a:pt x="214" y="625"/>
                    <a:pt x="214" y="625"/>
                  </a:cubicBezTo>
                  <a:cubicBezTo>
                    <a:pt x="246" y="637"/>
                    <a:pt x="246" y="637"/>
                    <a:pt x="246" y="637"/>
                  </a:cubicBezTo>
                  <a:cubicBezTo>
                    <a:pt x="247" y="637"/>
                    <a:pt x="247" y="637"/>
                    <a:pt x="247" y="637"/>
                  </a:cubicBezTo>
                  <a:cubicBezTo>
                    <a:pt x="248" y="637"/>
                    <a:pt x="248" y="637"/>
                    <a:pt x="248" y="637"/>
                  </a:cubicBezTo>
                  <a:cubicBezTo>
                    <a:pt x="270" y="648"/>
                    <a:pt x="270" y="648"/>
                    <a:pt x="270" y="648"/>
                  </a:cubicBezTo>
                  <a:cubicBezTo>
                    <a:pt x="308" y="657"/>
                    <a:pt x="308" y="657"/>
                    <a:pt x="308" y="657"/>
                  </a:cubicBezTo>
                  <a:cubicBezTo>
                    <a:pt x="309" y="658"/>
                    <a:pt x="309" y="658"/>
                    <a:pt x="309" y="658"/>
                  </a:cubicBezTo>
                  <a:cubicBezTo>
                    <a:pt x="359" y="660"/>
                    <a:pt x="359" y="660"/>
                    <a:pt x="359" y="660"/>
                  </a:cubicBezTo>
                  <a:cubicBezTo>
                    <a:pt x="381" y="652"/>
                    <a:pt x="381" y="652"/>
                    <a:pt x="381" y="652"/>
                  </a:cubicBezTo>
                  <a:cubicBezTo>
                    <a:pt x="401" y="652"/>
                    <a:pt x="401" y="652"/>
                    <a:pt x="401" y="652"/>
                  </a:cubicBezTo>
                  <a:cubicBezTo>
                    <a:pt x="401" y="653"/>
                    <a:pt x="401" y="653"/>
                    <a:pt x="401" y="653"/>
                  </a:cubicBezTo>
                  <a:cubicBezTo>
                    <a:pt x="402" y="654"/>
                    <a:pt x="402" y="654"/>
                    <a:pt x="402" y="654"/>
                  </a:cubicBezTo>
                  <a:cubicBezTo>
                    <a:pt x="419" y="675"/>
                    <a:pt x="419" y="675"/>
                    <a:pt x="419" y="675"/>
                  </a:cubicBezTo>
                  <a:cubicBezTo>
                    <a:pt x="419" y="675"/>
                    <a:pt x="419" y="675"/>
                    <a:pt x="419" y="675"/>
                  </a:cubicBezTo>
                  <a:cubicBezTo>
                    <a:pt x="419" y="676"/>
                    <a:pt x="419" y="676"/>
                    <a:pt x="419" y="676"/>
                  </a:cubicBezTo>
                  <a:cubicBezTo>
                    <a:pt x="429" y="693"/>
                    <a:pt x="429" y="693"/>
                    <a:pt x="429" y="693"/>
                  </a:cubicBezTo>
                  <a:cubicBezTo>
                    <a:pt x="438" y="702"/>
                    <a:pt x="438" y="702"/>
                    <a:pt x="438" y="702"/>
                  </a:cubicBezTo>
                  <a:cubicBezTo>
                    <a:pt x="449" y="708"/>
                    <a:pt x="449" y="708"/>
                    <a:pt x="449" y="708"/>
                  </a:cubicBezTo>
                  <a:cubicBezTo>
                    <a:pt x="451" y="709"/>
                    <a:pt x="451" y="709"/>
                    <a:pt x="451" y="709"/>
                  </a:cubicBezTo>
                  <a:cubicBezTo>
                    <a:pt x="451" y="709"/>
                    <a:pt x="451" y="709"/>
                    <a:pt x="451" y="709"/>
                  </a:cubicBezTo>
                  <a:cubicBezTo>
                    <a:pt x="452" y="710"/>
                    <a:pt x="452" y="710"/>
                    <a:pt x="452" y="710"/>
                  </a:cubicBezTo>
                  <a:cubicBezTo>
                    <a:pt x="461" y="731"/>
                    <a:pt x="461" y="731"/>
                    <a:pt x="461" y="731"/>
                  </a:cubicBezTo>
                  <a:cubicBezTo>
                    <a:pt x="461" y="732"/>
                    <a:pt x="461" y="732"/>
                    <a:pt x="461" y="732"/>
                  </a:cubicBezTo>
                  <a:cubicBezTo>
                    <a:pt x="462" y="732"/>
                    <a:pt x="462" y="732"/>
                    <a:pt x="462" y="732"/>
                  </a:cubicBezTo>
                  <a:cubicBezTo>
                    <a:pt x="462" y="733"/>
                    <a:pt x="462" y="733"/>
                    <a:pt x="462" y="733"/>
                  </a:cubicBezTo>
                  <a:cubicBezTo>
                    <a:pt x="467" y="756"/>
                    <a:pt x="467" y="756"/>
                    <a:pt x="467" y="756"/>
                  </a:cubicBezTo>
                  <a:cubicBezTo>
                    <a:pt x="482" y="762"/>
                    <a:pt x="482" y="762"/>
                    <a:pt x="482" y="762"/>
                  </a:cubicBezTo>
                  <a:cubicBezTo>
                    <a:pt x="483" y="762"/>
                    <a:pt x="483" y="762"/>
                    <a:pt x="483" y="762"/>
                  </a:cubicBezTo>
                  <a:cubicBezTo>
                    <a:pt x="484" y="762"/>
                    <a:pt x="484" y="762"/>
                    <a:pt x="484" y="762"/>
                  </a:cubicBezTo>
                  <a:cubicBezTo>
                    <a:pt x="484" y="762"/>
                    <a:pt x="484" y="762"/>
                    <a:pt x="484" y="762"/>
                  </a:cubicBezTo>
                  <a:cubicBezTo>
                    <a:pt x="496" y="769"/>
                    <a:pt x="496" y="769"/>
                    <a:pt x="496" y="769"/>
                  </a:cubicBezTo>
                  <a:cubicBezTo>
                    <a:pt x="512" y="766"/>
                    <a:pt x="512" y="766"/>
                    <a:pt x="512" y="766"/>
                  </a:cubicBezTo>
                  <a:cubicBezTo>
                    <a:pt x="516" y="750"/>
                    <a:pt x="516" y="750"/>
                    <a:pt x="516" y="750"/>
                  </a:cubicBezTo>
                  <a:cubicBezTo>
                    <a:pt x="516" y="749"/>
                    <a:pt x="516" y="749"/>
                    <a:pt x="516" y="749"/>
                  </a:cubicBezTo>
                  <a:cubicBezTo>
                    <a:pt x="517" y="748"/>
                    <a:pt x="517" y="748"/>
                    <a:pt x="517" y="748"/>
                  </a:cubicBezTo>
                  <a:cubicBezTo>
                    <a:pt x="535" y="730"/>
                    <a:pt x="535" y="730"/>
                    <a:pt x="535" y="730"/>
                  </a:cubicBezTo>
                  <a:cubicBezTo>
                    <a:pt x="555" y="735"/>
                    <a:pt x="555" y="735"/>
                    <a:pt x="555" y="735"/>
                  </a:cubicBezTo>
                  <a:cubicBezTo>
                    <a:pt x="555" y="737"/>
                    <a:pt x="555" y="737"/>
                    <a:pt x="555" y="737"/>
                  </a:cubicBezTo>
                  <a:cubicBezTo>
                    <a:pt x="565" y="758"/>
                    <a:pt x="565" y="758"/>
                    <a:pt x="565" y="758"/>
                  </a:cubicBezTo>
                  <a:cubicBezTo>
                    <a:pt x="585" y="751"/>
                    <a:pt x="585" y="751"/>
                    <a:pt x="585" y="751"/>
                  </a:cubicBezTo>
                  <a:cubicBezTo>
                    <a:pt x="587" y="731"/>
                    <a:pt x="587" y="731"/>
                    <a:pt x="587" y="731"/>
                  </a:cubicBezTo>
                  <a:cubicBezTo>
                    <a:pt x="587" y="730"/>
                    <a:pt x="587" y="730"/>
                    <a:pt x="587" y="730"/>
                  </a:cubicBezTo>
                  <a:cubicBezTo>
                    <a:pt x="587" y="729"/>
                    <a:pt x="587" y="729"/>
                    <a:pt x="587" y="729"/>
                  </a:cubicBezTo>
                  <a:cubicBezTo>
                    <a:pt x="588" y="728"/>
                    <a:pt x="588" y="728"/>
                    <a:pt x="588" y="728"/>
                  </a:cubicBezTo>
                  <a:cubicBezTo>
                    <a:pt x="601" y="720"/>
                    <a:pt x="601" y="720"/>
                    <a:pt x="601" y="720"/>
                  </a:cubicBezTo>
                  <a:cubicBezTo>
                    <a:pt x="598" y="691"/>
                    <a:pt x="598" y="691"/>
                    <a:pt x="598" y="691"/>
                  </a:cubicBezTo>
                  <a:cubicBezTo>
                    <a:pt x="598" y="689"/>
                    <a:pt x="598" y="689"/>
                    <a:pt x="598" y="689"/>
                  </a:cubicBezTo>
                  <a:cubicBezTo>
                    <a:pt x="598" y="688"/>
                    <a:pt x="598" y="688"/>
                    <a:pt x="598" y="688"/>
                  </a:cubicBezTo>
                  <a:cubicBezTo>
                    <a:pt x="598" y="688"/>
                    <a:pt x="598" y="688"/>
                    <a:pt x="598" y="688"/>
                  </a:cubicBezTo>
                  <a:cubicBezTo>
                    <a:pt x="614" y="655"/>
                    <a:pt x="614" y="655"/>
                    <a:pt x="614" y="655"/>
                  </a:cubicBezTo>
                  <a:cubicBezTo>
                    <a:pt x="630" y="649"/>
                    <a:pt x="630" y="649"/>
                    <a:pt x="630" y="649"/>
                  </a:cubicBezTo>
                  <a:cubicBezTo>
                    <a:pt x="624" y="619"/>
                    <a:pt x="624" y="619"/>
                    <a:pt x="624" y="619"/>
                  </a:cubicBezTo>
                  <a:cubicBezTo>
                    <a:pt x="639" y="619"/>
                    <a:pt x="639" y="619"/>
                    <a:pt x="639" y="619"/>
                  </a:cubicBezTo>
                  <a:cubicBezTo>
                    <a:pt x="638" y="605"/>
                    <a:pt x="638" y="605"/>
                    <a:pt x="638" y="605"/>
                  </a:cubicBezTo>
                  <a:cubicBezTo>
                    <a:pt x="630" y="577"/>
                    <a:pt x="630" y="577"/>
                    <a:pt x="630" y="577"/>
                  </a:cubicBezTo>
                  <a:cubicBezTo>
                    <a:pt x="630" y="577"/>
                    <a:pt x="630" y="577"/>
                    <a:pt x="630" y="577"/>
                  </a:cubicBezTo>
                  <a:cubicBezTo>
                    <a:pt x="630" y="575"/>
                    <a:pt x="630" y="575"/>
                    <a:pt x="630" y="575"/>
                  </a:cubicBezTo>
                  <a:cubicBezTo>
                    <a:pt x="632" y="555"/>
                    <a:pt x="632" y="555"/>
                    <a:pt x="632" y="555"/>
                  </a:cubicBezTo>
                  <a:cubicBezTo>
                    <a:pt x="632" y="552"/>
                    <a:pt x="632" y="552"/>
                    <a:pt x="632" y="552"/>
                  </a:cubicBezTo>
                  <a:cubicBezTo>
                    <a:pt x="634" y="550"/>
                    <a:pt x="634" y="550"/>
                    <a:pt x="634" y="550"/>
                  </a:cubicBezTo>
                  <a:cubicBezTo>
                    <a:pt x="645" y="537"/>
                    <a:pt x="645" y="537"/>
                    <a:pt x="645" y="537"/>
                  </a:cubicBezTo>
                  <a:cubicBezTo>
                    <a:pt x="647" y="535"/>
                    <a:pt x="647" y="535"/>
                    <a:pt x="647" y="535"/>
                  </a:cubicBezTo>
                  <a:cubicBezTo>
                    <a:pt x="650" y="535"/>
                    <a:pt x="650" y="535"/>
                    <a:pt x="650" y="535"/>
                  </a:cubicBezTo>
                  <a:cubicBezTo>
                    <a:pt x="678" y="540"/>
                    <a:pt x="678" y="540"/>
                    <a:pt x="678" y="540"/>
                  </a:cubicBezTo>
                  <a:cubicBezTo>
                    <a:pt x="680" y="540"/>
                    <a:pt x="680" y="540"/>
                    <a:pt x="680" y="540"/>
                  </a:cubicBezTo>
                  <a:cubicBezTo>
                    <a:pt x="703" y="546"/>
                    <a:pt x="703" y="546"/>
                    <a:pt x="703" y="546"/>
                  </a:cubicBezTo>
                  <a:cubicBezTo>
                    <a:pt x="723" y="540"/>
                    <a:pt x="723" y="540"/>
                    <a:pt x="723" y="540"/>
                  </a:cubicBezTo>
                  <a:cubicBezTo>
                    <a:pt x="734" y="563"/>
                    <a:pt x="734" y="563"/>
                    <a:pt x="734" y="563"/>
                  </a:cubicBezTo>
                  <a:cubicBezTo>
                    <a:pt x="735" y="564"/>
                    <a:pt x="735" y="564"/>
                    <a:pt x="735" y="564"/>
                  </a:cubicBezTo>
                  <a:cubicBezTo>
                    <a:pt x="735" y="581"/>
                    <a:pt x="735" y="581"/>
                    <a:pt x="735" y="581"/>
                  </a:cubicBezTo>
                  <a:cubicBezTo>
                    <a:pt x="739" y="597"/>
                    <a:pt x="739" y="597"/>
                    <a:pt x="739" y="597"/>
                  </a:cubicBezTo>
                  <a:cubicBezTo>
                    <a:pt x="741" y="603"/>
                    <a:pt x="745" y="607"/>
                    <a:pt x="749" y="609"/>
                  </a:cubicBezTo>
                  <a:cubicBezTo>
                    <a:pt x="751" y="609"/>
                    <a:pt x="751" y="609"/>
                    <a:pt x="751" y="609"/>
                  </a:cubicBezTo>
                  <a:cubicBezTo>
                    <a:pt x="761" y="611"/>
                    <a:pt x="766" y="615"/>
                    <a:pt x="767" y="621"/>
                  </a:cubicBezTo>
                  <a:cubicBezTo>
                    <a:pt x="768" y="626"/>
                    <a:pt x="772" y="634"/>
                    <a:pt x="780" y="642"/>
                  </a:cubicBezTo>
                  <a:cubicBezTo>
                    <a:pt x="789" y="656"/>
                    <a:pt x="789" y="656"/>
                    <a:pt x="789" y="656"/>
                  </a:cubicBezTo>
                  <a:cubicBezTo>
                    <a:pt x="789" y="656"/>
                    <a:pt x="789" y="656"/>
                    <a:pt x="789" y="656"/>
                  </a:cubicBezTo>
                  <a:cubicBezTo>
                    <a:pt x="789" y="657"/>
                    <a:pt x="789" y="657"/>
                    <a:pt x="789" y="657"/>
                  </a:cubicBezTo>
                  <a:cubicBezTo>
                    <a:pt x="796" y="669"/>
                    <a:pt x="796" y="669"/>
                    <a:pt x="796" y="669"/>
                  </a:cubicBezTo>
                  <a:cubicBezTo>
                    <a:pt x="805" y="668"/>
                    <a:pt x="805" y="668"/>
                    <a:pt x="805" y="668"/>
                  </a:cubicBezTo>
                  <a:cubicBezTo>
                    <a:pt x="823" y="652"/>
                    <a:pt x="823" y="652"/>
                    <a:pt x="823" y="652"/>
                  </a:cubicBezTo>
                  <a:cubicBezTo>
                    <a:pt x="835" y="676"/>
                    <a:pt x="835" y="676"/>
                    <a:pt x="835" y="676"/>
                  </a:cubicBezTo>
                  <a:cubicBezTo>
                    <a:pt x="858" y="683"/>
                    <a:pt x="858" y="683"/>
                    <a:pt x="858" y="683"/>
                  </a:cubicBezTo>
                  <a:cubicBezTo>
                    <a:pt x="859" y="683"/>
                    <a:pt x="859" y="683"/>
                    <a:pt x="859" y="683"/>
                  </a:cubicBezTo>
                  <a:cubicBezTo>
                    <a:pt x="860" y="684"/>
                    <a:pt x="860" y="684"/>
                    <a:pt x="860" y="684"/>
                  </a:cubicBezTo>
                  <a:cubicBezTo>
                    <a:pt x="872" y="706"/>
                    <a:pt x="872" y="706"/>
                    <a:pt x="872" y="706"/>
                  </a:cubicBezTo>
                  <a:cubicBezTo>
                    <a:pt x="877" y="709"/>
                    <a:pt x="877" y="709"/>
                    <a:pt x="877" y="709"/>
                  </a:cubicBezTo>
                  <a:cubicBezTo>
                    <a:pt x="878" y="689"/>
                    <a:pt x="878" y="689"/>
                    <a:pt x="878" y="689"/>
                  </a:cubicBezTo>
                  <a:cubicBezTo>
                    <a:pt x="878" y="688"/>
                    <a:pt x="878" y="688"/>
                    <a:pt x="878" y="688"/>
                  </a:cubicBezTo>
                  <a:cubicBezTo>
                    <a:pt x="878" y="684"/>
                    <a:pt x="878" y="684"/>
                    <a:pt x="878" y="684"/>
                  </a:cubicBezTo>
                  <a:cubicBezTo>
                    <a:pt x="924" y="683"/>
                    <a:pt x="924" y="683"/>
                    <a:pt x="924" y="683"/>
                  </a:cubicBezTo>
                  <a:cubicBezTo>
                    <a:pt x="925" y="679"/>
                    <a:pt x="925" y="679"/>
                    <a:pt x="925" y="679"/>
                  </a:cubicBezTo>
                  <a:cubicBezTo>
                    <a:pt x="927" y="677"/>
                    <a:pt x="927" y="673"/>
                    <a:pt x="924" y="670"/>
                  </a:cubicBezTo>
                  <a:cubicBezTo>
                    <a:pt x="921" y="663"/>
                    <a:pt x="920" y="658"/>
                    <a:pt x="919" y="651"/>
                  </a:cubicBezTo>
                  <a:cubicBezTo>
                    <a:pt x="918" y="642"/>
                    <a:pt x="919" y="636"/>
                    <a:pt x="921" y="634"/>
                  </a:cubicBezTo>
                  <a:cubicBezTo>
                    <a:pt x="924" y="630"/>
                    <a:pt x="927" y="630"/>
                    <a:pt x="932" y="631"/>
                  </a:cubicBezTo>
                  <a:cubicBezTo>
                    <a:pt x="951" y="637"/>
                    <a:pt x="951" y="637"/>
                    <a:pt x="951" y="637"/>
                  </a:cubicBezTo>
                  <a:cubicBezTo>
                    <a:pt x="953" y="623"/>
                    <a:pt x="953" y="623"/>
                    <a:pt x="953" y="623"/>
                  </a:cubicBezTo>
                  <a:cubicBezTo>
                    <a:pt x="918" y="607"/>
                    <a:pt x="918" y="607"/>
                    <a:pt x="918" y="607"/>
                  </a:cubicBezTo>
                  <a:cubicBezTo>
                    <a:pt x="916" y="607"/>
                    <a:pt x="916" y="607"/>
                    <a:pt x="916" y="607"/>
                  </a:cubicBezTo>
                  <a:cubicBezTo>
                    <a:pt x="915" y="605"/>
                    <a:pt x="915" y="605"/>
                    <a:pt x="915" y="605"/>
                  </a:cubicBezTo>
                  <a:cubicBezTo>
                    <a:pt x="915" y="604"/>
                    <a:pt x="915" y="604"/>
                    <a:pt x="915" y="604"/>
                  </a:cubicBezTo>
                  <a:cubicBezTo>
                    <a:pt x="915" y="603"/>
                    <a:pt x="915" y="603"/>
                    <a:pt x="915" y="603"/>
                  </a:cubicBezTo>
                  <a:cubicBezTo>
                    <a:pt x="910" y="561"/>
                    <a:pt x="910" y="561"/>
                    <a:pt x="910" y="561"/>
                  </a:cubicBezTo>
                  <a:cubicBezTo>
                    <a:pt x="911" y="535"/>
                    <a:pt x="911" y="535"/>
                    <a:pt x="911" y="535"/>
                  </a:cubicBezTo>
                  <a:cubicBezTo>
                    <a:pt x="911" y="531"/>
                    <a:pt x="911" y="531"/>
                    <a:pt x="911" y="531"/>
                  </a:cubicBezTo>
                  <a:cubicBezTo>
                    <a:pt x="911" y="529"/>
                    <a:pt x="911" y="529"/>
                    <a:pt x="911" y="529"/>
                  </a:cubicBezTo>
                  <a:cubicBezTo>
                    <a:pt x="969" y="537"/>
                    <a:pt x="969" y="537"/>
                    <a:pt x="969" y="537"/>
                  </a:cubicBezTo>
                  <a:cubicBezTo>
                    <a:pt x="983" y="523"/>
                    <a:pt x="983" y="523"/>
                    <a:pt x="983" y="523"/>
                  </a:cubicBezTo>
                  <a:cubicBezTo>
                    <a:pt x="987" y="518"/>
                    <a:pt x="986" y="514"/>
                    <a:pt x="983" y="512"/>
                  </a:cubicBezTo>
                  <a:cubicBezTo>
                    <a:pt x="969" y="507"/>
                    <a:pt x="961" y="501"/>
                    <a:pt x="961" y="495"/>
                  </a:cubicBezTo>
                  <a:cubicBezTo>
                    <a:pt x="961" y="491"/>
                    <a:pt x="962" y="487"/>
                    <a:pt x="968" y="485"/>
                  </a:cubicBezTo>
                  <a:cubicBezTo>
                    <a:pt x="992" y="461"/>
                    <a:pt x="992" y="461"/>
                    <a:pt x="992" y="461"/>
                  </a:cubicBezTo>
                  <a:cubicBezTo>
                    <a:pt x="1018" y="460"/>
                    <a:pt x="1018" y="460"/>
                    <a:pt x="1018" y="460"/>
                  </a:cubicBezTo>
                  <a:cubicBezTo>
                    <a:pt x="1032" y="436"/>
                    <a:pt x="1032" y="436"/>
                    <a:pt x="1032" y="436"/>
                  </a:cubicBezTo>
                  <a:cubicBezTo>
                    <a:pt x="1032" y="414"/>
                    <a:pt x="1032" y="414"/>
                    <a:pt x="1032" y="414"/>
                  </a:cubicBezTo>
                  <a:cubicBezTo>
                    <a:pt x="1052" y="410"/>
                    <a:pt x="1052" y="410"/>
                    <a:pt x="1052" y="410"/>
                  </a:cubicBezTo>
                  <a:cubicBezTo>
                    <a:pt x="1057" y="394"/>
                    <a:pt x="1061" y="386"/>
                    <a:pt x="1063" y="383"/>
                  </a:cubicBezTo>
                  <a:cubicBezTo>
                    <a:pt x="1071" y="365"/>
                    <a:pt x="1071" y="365"/>
                    <a:pt x="1071" y="365"/>
                  </a:cubicBezTo>
                  <a:cubicBezTo>
                    <a:pt x="1056" y="338"/>
                    <a:pt x="1056" y="338"/>
                    <a:pt x="1056" y="338"/>
                  </a:cubicBezTo>
                  <a:cubicBezTo>
                    <a:pt x="1056" y="337"/>
                    <a:pt x="1056" y="337"/>
                    <a:pt x="1056" y="337"/>
                  </a:cubicBezTo>
                  <a:cubicBezTo>
                    <a:pt x="1056" y="337"/>
                    <a:pt x="1056" y="337"/>
                    <a:pt x="1056" y="337"/>
                  </a:cubicBezTo>
                  <a:cubicBezTo>
                    <a:pt x="1056" y="336"/>
                    <a:pt x="1056" y="336"/>
                    <a:pt x="1056" y="336"/>
                  </a:cubicBezTo>
                  <a:cubicBezTo>
                    <a:pt x="1047" y="300"/>
                    <a:pt x="1047" y="300"/>
                    <a:pt x="1047" y="300"/>
                  </a:cubicBezTo>
                  <a:cubicBezTo>
                    <a:pt x="1047" y="299"/>
                    <a:pt x="1047" y="299"/>
                    <a:pt x="1047" y="299"/>
                  </a:cubicBezTo>
                  <a:cubicBezTo>
                    <a:pt x="1040" y="262"/>
                    <a:pt x="1040" y="262"/>
                    <a:pt x="1040" y="262"/>
                  </a:cubicBezTo>
                  <a:cubicBezTo>
                    <a:pt x="1028" y="241"/>
                    <a:pt x="1028" y="241"/>
                    <a:pt x="1028" y="241"/>
                  </a:cubicBezTo>
                  <a:cubicBezTo>
                    <a:pt x="1009" y="222"/>
                    <a:pt x="1009" y="222"/>
                    <a:pt x="1009" y="222"/>
                  </a:cubicBezTo>
                  <a:cubicBezTo>
                    <a:pt x="1009" y="221"/>
                    <a:pt x="1009" y="221"/>
                    <a:pt x="1009" y="221"/>
                  </a:cubicBezTo>
                  <a:cubicBezTo>
                    <a:pt x="1009" y="220"/>
                    <a:pt x="1009" y="220"/>
                    <a:pt x="1009" y="220"/>
                  </a:cubicBezTo>
                  <a:cubicBezTo>
                    <a:pt x="1008" y="219"/>
                    <a:pt x="1008" y="219"/>
                    <a:pt x="1008" y="219"/>
                  </a:cubicBezTo>
                  <a:cubicBezTo>
                    <a:pt x="1007" y="199"/>
                    <a:pt x="1007" y="199"/>
                    <a:pt x="1007" y="199"/>
                  </a:cubicBezTo>
                  <a:cubicBezTo>
                    <a:pt x="972" y="210"/>
                    <a:pt x="972" y="210"/>
                    <a:pt x="972" y="210"/>
                  </a:cubicBezTo>
                  <a:cubicBezTo>
                    <a:pt x="971" y="208"/>
                    <a:pt x="971" y="208"/>
                    <a:pt x="971" y="208"/>
                  </a:cubicBezTo>
                  <a:cubicBezTo>
                    <a:pt x="955" y="191"/>
                    <a:pt x="955" y="191"/>
                    <a:pt x="955" y="191"/>
                  </a:cubicBezTo>
                  <a:cubicBezTo>
                    <a:pt x="908" y="155"/>
                    <a:pt x="908" y="155"/>
                    <a:pt x="908" y="155"/>
                  </a:cubicBezTo>
                  <a:cubicBezTo>
                    <a:pt x="906" y="155"/>
                    <a:pt x="906" y="155"/>
                    <a:pt x="906" y="155"/>
                  </a:cubicBezTo>
                  <a:cubicBezTo>
                    <a:pt x="889" y="131"/>
                    <a:pt x="889" y="131"/>
                    <a:pt x="889" y="131"/>
                  </a:cubicBezTo>
                  <a:cubicBezTo>
                    <a:pt x="877" y="124"/>
                    <a:pt x="877" y="124"/>
                    <a:pt x="877" y="124"/>
                  </a:cubicBezTo>
                  <a:cubicBezTo>
                    <a:pt x="870" y="136"/>
                    <a:pt x="870" y="136"/>
                    <a:pt x="870" y="136"/>
                  </a:cubicBezTo>
                  <a:cubicBezTo>
                    <a:pt x="870" y="138"/>
                    <a:pt x="870" y="138"/>
                    <a:pt x="870" y="138"/>
                  </a:cubicBezTo>
                  <a:cubicBezTo>
                    <a:pt x="868" y="139"/>
                    <a:pt x="868" y="139"/>
                    <a:pt x="868" y="139"/>
                  </a:cubicBezTo>
                  <a:cubicBezTo>
                    <a:pt x="867" y="139"/>
                    <a:pt x="867" y="139"/>
                    <a:pt x="867" y="139"/>
                  </a:cubicBezTo>
                  <a:cubicBezTo>
                    <a:pt x="865" y="139"/>
                    <a:pt x="865" y="139"/>
                    <a:pt x="865" y="139"/>
                  </a:cubicBezTo>
                  <a:cubicBezTo>
                    <a:pt x="851" y="140"/>
                    <a:pt x="851" y="140"/>
                    <a:pt x="851" y="140"/>
                  </a:cubicBezTo>
                  <a:cubicBezTo>
                    <a:pt x="848" y="141"/>
                    <a:pt x="848" y="141"/>
                    <a:pt x="848" y="141"/>
                  </a:cubicBezTo>
                  <a:cubicBezTo>
                    <a:pt x="847" y="141"/>
                    <a:pt x="847" y="141"/>
                    <a:pt x="847" y="141"/>
                  </a:cubicBezTo>
                  <a:cubicBezTo>
                    <a:pt x="813" y="103"/>
                    <a:pt x="813" y="103"/>
                    <a:pt x="813" y="103"/>
                  </a:cubicBezTo>
                  <a:cubicBezTo>
                    <a:pt x="805" y="100"/>
                    <a:pt x="798" y="92"/>
                    <a:pt x="787" y="82"/>
                  </a:cubicBezTo>
                  <a:cubicBezTo>
                    <a:pt x="771" y="70"/>
                    <a:pt x="771" y="70"/>
                    <a:pt x="771" y="70"/>
                  </a:cubicBezTo>
                  <a:cubicBezTo>
                    <a:pt x="770" y="69"/>
                    <a:pt x="770" y="69"/>
                    <a:pt x="770" y="69"/>
                  </a:cubicBezTo>
                  <a:cubicBezTo>
                    <a:pt x="752" y="59"/>
                    <a:pt x="752" y="59"/>
                    <a:pt x="752" y="59"/>
                  </a:cubicBezTo>
                  <a:cubicBezTo>
                    <a:pt x="742" y="67"/>
                    <a:pt x="742" y="67"/>
                    <a:pt x="742" y="67"/>
                  </a:cubicBezTo>
                  <a:cubicBezTo>
                    <a:pt x="741" y="69"/>
                    <a:pt x="741" y="69"/>
                    <a:pt x="741" y="69"/>
                  </a:cubicBezTo>
                  <a:cubicBezTo>
                    <a:pt x="740" y="68"/>
                    <a:pt x="740" y="68"/>
                    <a:pt x="740" y="68"/>
                  </a:cubicBezTo>
                  <a:cubicBezTo>
                    <a:pt x="739" y="68"/>
                    <a:pt x="739" y="68"/>
                    <a:pt x="739" y="68"/>
                  </a:cubicBezTo>
                  <a:cubicBezTo>
                    <a:pt x="729" y="66"/>
                    <a:pt x="729" y="66"/>
                    <a:pt x="729" y="66"/>
                  </a:cubicBezTo>
                  <a:cubicBezTo>
                    <a:pt x="719" y="71"/>
                    <a:pt x="719" y="71"/>
                    <a:pt x="719" y="71"/>
                  </a:cubicBezTo>
                  <a:cubicBezTo>
                    <a:pt x="718" y="72"/>
                    <a:pt x="718" y="72"/>
                    <a:pt x="718" y="72"/>
                  </a:cubicBezTo>
                  <a:cubicBezTo>
                    <a:pt x="716" y="73"/>
                    <a:pt x="716" y="73"/>
                    <a:pt x="716" y="73"/>
                  </a:cubicBezTo>
                  <a:cubicBezTo>
                    <a:pt x="715" y="73"/>
                    <a:pt x="715" y="73"/>
                    <a:pt x="715" y="73"/>
                  </a:cubicBezTo>
                  <a:cubicBezTo>
                    <a:pt x="701" y="76"/>
                    <a:pt x="701" y="76"/>
                    <a:pt x="701" y="76"/>
                  </a:cubicBezTo>
                  <a:cubicBezTo>
                    <a:pt x="681" y="64"/>
                    <a:pt x="661" y="52"/>
                    <a:pt x="639" y="40"/>
                  </a:cubicBezTo>
                  <a:close/>
                </a:path>
              </a:pathLst>
            </a:custGeom>
            <a:noFill/>
            <a:ln w="9525">
              <a:solidFill>
                <a:schemeClr val="tx1"/>
              </a:solidFill>
              <a:miter lim="800000"/>
            </a:ln>
          </p:spPr>
          <p:txBody>
            <a:bodyPr/>
            <a:lstStyle/>
            <a:p>
              <a:endParaRPr altLang="en-US" lang="zh-CN" sz="3200">
                <a:latin charset="-122" panose="02000000000000000000" pitchFamily="2" typeface="方正静蕾简体"/>
                <a:ea charset="-122" panose="02000000000000000000" pitchFamily="2" typeface="方正静蕾简体"/>
              </a:endParaRPr>
            </a:p>
          </p:txBody>
        </p:sp>
        <p:sp>
          <p:nvSpPr>
            <p:cNvPr id="16" name="Freeform 10"/>
            <p:cNvSpPr/>
            <p:nvPr/>
          </p:nvSpPr>
          <p:spPr bwMode="auto">
            <a:xfrm>
              <a:off x="3034568" y="4031270"/>
              <a:ext cx="1073914" cy="936096"/>
            </a:xfrm>
            <a:custGeom>
              <a:gdLst>
                <a:gd fmla="*/ 2147483646 w 928" name="T0"/>
                <a:gd fmla="*/ 2147483646 h 814" name="T1"/>
                <a:gd fmla="*/ 2147483646 w 928" name="T2"/>
                <a:gd fmla="*/ 2147483646 h 814" name="T3"/>
                <a:gd fmla="*/ 2147483646 w 928" name="T4"/>
                <a:gd fmla="*/ 2147483646 h 814" name="T5"/>
                <a:gd fmla="*/ 2147483646 w 928" name="T6"/>
                <a:gd fmla="*/ 2147483646 h 814" name="T7"/>
                <a:gd fmla="*/ 2147483646 w 928" name="T8"/>
                <a:gd fmla="*/ 2147483646 h 814" name="T9"/>
                <a:gd fmla="*/ 2147483646 w 928" name="T10"/>
                <a:gd fmla="*/ 2147483646 h 814" name="T11"/>
                <a:gd fmla="*/ 2147483646 w 928" name="T12"/>
                <a:gd fmla="*/ 2147483646 h 814" name="T13"/>
                <a:gd fmla="*/ 2147483646 w 928" name="T14"/>
                <a:gd fmla="*/ 2147483646 h 814" name="T15"/>
                <a:gd fmla="*/ 2147483646 w 928" name="T16"/>
                <a:gd fmla="*/ 2147483646 h 814" name="T17"/>
                <a:gd fmla="*/ 2147483646 w 928" name="T18"/>
                <a:gd fmla="*/ 2147483646 h 814" name="T19"/>
                <a:gd fmla="*/ 2147483646 w 928" name="T20"/>
                <a:gd fmla="*/ 2147483646 h 814" name="T21"/>
                <a:gd fmla="*/ 2147483646 w 928" name="T22"/>
                <a:gd fmla="*/ 2147483646 h 814" name="T23"/>
                <a:gd fmla="*/ 2147483646 w 928" name="T24"/>
                <a:gd fmla="*/ 2147483646 h 814" name="T25"/>
                <a:gd fmla="*/ 2147483646 w 928" name="T26"/>
                <a:gd fmla="*/ 2147483646 h 814" name="T27"/>
                <a:gd fmla="*/ 2147483646 w 928" name="T28"/>
                <a:gd fmla="*/ 2147483646 h 814" name="T29"/>
                <a:gd fmla="*/ 2147483646 w 928" name="T30"/>
                <a:gd fmla="*/ 2147483646 h 814" name="T31"/>
                <a:gd fmla="*/ 2147483646 w 928" name="T32"/>
                <a:gd fmla="*/ 2147483646 h 814" name="T33"/>
                <a:gd fmla="*/ 2147483646 w 928" name="T34"/>
                <a:gd fmla="*/ 2147483646 h 814" name="T35"/>
                <a:gd fmla="*/ 2147483646 w 928" name="T36"/>
                <a:gd fmla="*/ 2147483646 h 814" name="T37"/>
                <a:gd fmla="*/ 2147483646 w 928" name="T38"/>
                <a:gd fmla="*/ 2147483646 h 814" name="T39"/>
                <a:gd fmla="*/ 2147483646 w 928" name="T40"/>
                <a:gd fmla="*/ 2147483646 h 814" name="T41"/>
                <a:gd fmla="*/ 2147483646 w 928" name="T42"/>
                <a:gd fmla="*/ 2147483646 h 814" name="T43"/>
                <a:gd fmla="*/ 2147483646 w 928" name="T44"/>
                <a:gd fmla="*/ 2147483646 h 814" name="T45"/>
                <a:gd fmla="*/ 2147483646 w 928" name="T46"/>
                <a:gd fmla="*/ 2147483646 h 814" name="T47"/>
                <a:gd fmla="*/ 2147483646 w 928" name="T48"/>
                <a:gd fmla="*/ 2147483646 h 814" name="T49"/>
                <a:gd fmla="*/ 2147483646 w 928" name="T50"/>
                <a:gd fmla="*/ 2147483646 h 814" name="T51"/>
                <a:gd fmla="*/ 2147483646 w 928" name="T52"/>
                <a:gd fmla="*/ 2147483646 h 814" name="T53"/>
                <a:gd fmla="*/ 2147483646 w 928" name="T54"/>
                <a:gd fmla="*/ 2147483646 h 814" name="T55"/>
                <a:gd fmla="*/ 2147483646 w 928" name="T56"/>
                <a:gd fmla="*/ 2147483646 h 814" name="T57"/>
                <a:gd fmla="*/ 2147483646 w 928" name="T58"/>
                <a:gd fmla="*/ 2147483646 h 814" name="T59"/>
                <a:gd fmla="*/ 2147483646 w 928" name="T60"/>
                <a:gd fmla="*/ 2147483646 h 814" name="T61"/>
                <a:gd fmla="*/ 2147483646 w 928" name="T62"/>
                <a:gd fmla="*/ 2147483646 h 814" name="T63"/>
                <a:gd fmla="*/ 2147483646 w 928" name="T64"/>
                <a:gd fmla="*/ 2147483646 h 814" name="T65"/>
                <a:gd fmla="*/ 2147483646 w 928" name="T66"/>
                <a:gd fmla="*/ 2147483646 h 814" name="T67"/>
                <a:gd fmla="*/ 2147483646 w 928" name="T68"/>
                <a:gd fmla="*/ 2147483646 h 814" name="T69"/>
                <a:gd fmla="*/ 2147483646 w 928" name="T70"/>
                <a:gd fmla="*/ 2147483646 h 814" name="T71"/>
                <a:gd fmla="*/ 2147483646 w 928" name="T72"/>
                <a:gd fmla="*/ 2147483646 h 814" name="T73"/>
                <a:gd fmla="*/ 2147483646 w 928" name="T74"/>
                <a:gd fmla="*/ 2147483646 h 814" name="T75"/>
                <a:gd fmla="*/ 2147483646 w 928" name="T76"/>
                <a:gd fmla="*/ 2147483646 h 814" name="T77"/>
                <a:gd fmla="*/ 2147483646 w 928" name="T78"/>
                <a:gd fmla="*/ 2147483646 h 814" name="T79"/>
                <a:gd fmla="*/ 2147483646 w 928" name="T80"/>
                <a:gd fmla="*/ 2147483646 h 814" name="T81"/>
                <a:gd fmla="*/ 2147483646 w 928" name="T82"/>
                <a:gd fmla="*/ 2147483646 h 814" name="T83"/>
                <a:gd fmla="*/ 2147483646 w 928" name="T84"/>
                <a:gd fmla="*/ 2147483646 h 814" name="T85"/>
                <a:gd fmla="*/ 2147483646 w 928" name="T86"/>
                <a:gd fmla="*/ 2147483646 h 814" name="T87"/>
                <a:gd fmla="*/ 2147483646 w 928" name="T88"/>
                <a:gd fmla="*/ 2147483646 h 814" name="T89"/>
                <a:gd fmla="*/ 2147483646 w 928" name="T90"/>
                <a:gd fmla="*/ 2147483646 h 814" name="T91"/>
                <a:gd fmla="*/ 2147483646 w 928" name="T92"/>
                <a:gd fmla="*/ 2147483646 h 814" name="T93"/>
                <a:gd fmla="*/ 2147483646 w 928" name="T94"/>
                <a:gd fmla="*/ 2147483646 h 814" name="T95"/>
                <a:gd fmla="*/ 2147483646 w 928" name="T96"/>
                <a:gd fmla="*/ 2147483646 h 814" name="T97"/>
                <a:gd fmla="*/ 2147483646 w 928" name="T98"/>
                <a:gd fmla="*/ 2147483646 h 814" name="T99"/>
                <a:gd fmla="*/ 2147483646 w 928" name="T100"/>
                <a:gd fmla="*/ 2147483646 h 814" name="T101"/>
                <a:gd fmla="*/ 2147483646 w 928" name="T102"/>
                <a:gd fmla="*/ 2147483646 h 814" name="T103"/>
                <a:gd fmla="*/ 2147483646 w 928" name="T104"/>
                <a:gd fmla="*/ 2147483646 h 814" name="T105"/>
                <a:gd fmla="*/ 2147483646 w 928" name="T106"/>
                <a:gd fmla="*/ 2147483646 h 814" name="T107"/>
                <a:gd fmla="*/ 2147483646 w 928" name="T108"/>
                <a:gd fmla="*/ 2147483646 h 814" name="T109"/>
                <a:gd fmla="*/ 2147483646 w 928" name="T110"/>
                <a:gd fmla="*/ 2147483646 h 814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60000 65536" name="T162"/>
                <a:gd fmla="*/ 0 60000 65536" name="T163"/>
                <a:gd fmla="*/ 0 60000 65536" name="T164"/>
                <a:gd fmla="*/ 0 60000 65536" name="T165"/>
                <a:gd fmla="*/ 0 60000 65536" name="T166"/>
                <a:gd fmla="*/ 0 60000 65536" name="T167"/>
                <a:gd fmla="*/ 0 w 928" name="T168"/>
                <a:gd fmla="*/ 0 h 814" name="T169"/>
                <a:gd fmla="*/ 928 w 928" name="T170"/>
                <a:gd fmla="*/ 814 h 814" name="T171"/>
              </a:gdLst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b="T171" l="T168" r="T170" t="T169"/>
              <a:pathLst>
                <a:path h="814" w="927">
                  <a:moveTo>
                    <a:pt x="87" y="20"/>
                  </a:moveTo>
                  <a:cubicBezTo>
                    <a:pt x="62" y="12"/>
                    <a:pt x="62" y="12"/>
                    <a:pt x="62" y="12"/>
                  </a:cubicBezTo>
                  <a:cubicBezTo>
                    <a:pt x="37" y="9"/>
                    <a:pt x="37" y="9"/>
                    <a:pt x="37" y="9"/>
                  </a:cubicBezTo>
                  <a:cubicBezTo>
                    <a:pt x="29" y="19"/>
                    <a:pt x="29" y="19"/>
                    <a:pt x="29" y="19"/>
                  </a:cubicBezTo>
                  <a:cubicBezTo>
                    <a:pt x="27" y="37"/>
                    <a:pt x="27" y="37"/>
                    <a:pt x="27" y="37"/>
                  </a:cubicBezTo>
                  <a:cubicBezTo>
                    <a:pt x="28" y="38"/>
                    <a:pt x="28" y="38"/>
                    <a:pt x="28" y="38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6" y="86"/>
                    <a:pt x="36" y="86"/>
                    <a:pt x="36" y="86"/>
                  </a:cubicBezTo>
                  <a:cubicBezTo>
                    <a:pt x="36" y="93"/>
                    <a:pt x="36" y="93"/>
                    <a:pt x="36" y="93"/>
                  </a:cubicBezTo>
                  <a:cubicBezTo>
                    <a:pt x="23" y="93"/>
                    <a:pt x="23" y="93"/>
                    <a:pt x="23" y="93"/>
                  </a:cubicBezTo>
                  <a:cubicBezTo>
                    <a:pt x="29" y="118"/>
                    <a:pt x="29" y="118"/>
                    <a:pt x="29" y="118"/>
                  </a:cubicBezTo>
                  <a:cubicBezTo>
                    <a:pt x="9" y="125"/>
                    <a:pt x="9" y="125"/>
                    <a:pt x="9" y="125"/>
                  </a:cubicBezTo>
                  <a:cubicBezTo>
                    <a:pt x="0" y="141"/>
                    <a:pt x="0" y="141"/>
                    <a:pt x="0" y="141"/>
                  </a:cubicBezTo>
                  <a:cubicBezTo>
                    <a:pt x="11" y="150"/>
                    <a:pt x="11" y="150"/>
                    <a:pt x="11" y="150"/>
                  </a:cubicBezTo>
                  <a:cubicBezTo>
                    <a:pt x="13" y="151"/>
                    <a:pt x="13" y="151"/>
                    <a:pt x="13" y="151"/>
                  </a:cubicBezTo>
                  <a:cubicBezTo>
                    <a:pt x="13" y="151"/>
                    <a:pt x="13" y="151"/>
                    <a:pt x="13" y="151"/>
                  </a:cubicBezTo>
                  <a:cubicBezTo>
                    <a:pt x="50" y="180"/>
                    <a:pt x="50" y="180"/>
                    <a:pt x="50" y="180"/>
                  </a:cubicBezTo>
                  <a:cubicBezTo>
                    <a:pt x="51" y="181"/>
                    <a:pt x="51" y="181"/>
                    <a:pt x="51" y="181"/>
                  </a:cubicBezTo>
                  <a:cubicBezTo>
                    <a:pt x="52" y="181"/>
                    <a:pt x="52" y="181"/>
                    <a:pt x="52" y="181"/>
                  </a:cubicBezTo>
                  <a:cubicBezTo>
                    <a:pt x="52" y="182"/>
                    <a:pt x="52" y="182"/>
                    <a:pt x="52" y="182"/>
                  </a:cubicBezTo>
                  <a:cubicBezTo>
                    <a:pt x="52" y="183"/>
                    <a:pt x="52" y="183"/>
                    <a:pt x="52" y="183"/>
                  </a:cubicBezTo>
                  <a:cubicBezTo>
                    <a:pt x="57" y="210"/>
                    <a:pt x="57" y="210"/>
                    <a:pt x="57" y="210"/>
                  </a:cubicBezTo>
                  <a:cubicBezTo>
                    <a:pt x="74" y="234"/>
                    <a:pt x="74" y="234"/>
                    <a:pt x="74" y="234"/>
                  </a:cubicBezTo>
                  <a:cubicBezTo>
                    <a:pt x="78" y="240"/>
                    <a:pt x="84" y="247"/>
                    <a:pt x="93" y="255"/>
                  </a:cubicBezTo>
                  <a:cubicBezTo>
                    <a:pt x="94" y="255"/>
                    <a:pt x="94" y="255"/>
                    <a:pt x="94" y="255"/>
                  </a:cubicBezTo>
                  <a:cubicBezTo>
                    <a:pt x="95" y="256"/>
                    <a:pt x="95" y="256"/>
                    <a:pt x="95" y="256"/>
                  </a:cubicBezTo>
                  <a:cubicBezTo>
                    <a:pt x="95" y="257"/>
                    <a:pt x="95" y="257"/>
                    <a:pt x="95" y="257"/>
                  </a:cubicBezTo>
                  <a:cubicBezTo>
                    <a:pt x="94" y="259"/>
                    <a:pt x="94" y="259"/>
                    <a:pt x="94" y="259"/>
                  </a:cubicBezTo>
                  <a:cubicBezTo>
                    <a:pt x="94" y="283"/>
                    <a:pt x="94" y="283"/>
                    <a:pt x="94" y="283"/>
                  </a:cubicBezTo>
                  <a:cubicBezTo>
                    <a:pt x="97" y="289"/>
                    <a:pt x="98" y="303"/>
                    <a:pt x="98" y="323"/>
                  </a:cubicBezTo>
                  <a:cubicBezTo>
                    <a:pt x="108" y="336"/>
                    <a:pt x="112" y="346"/>
                    <a:pt x="112" y="352"/>
                  </a:cubicBezTo>
                  <a:cubicBezTo>
                    <a:pt x="112" y="357"/>
                    <a:pt x="115" y="365"/>
                    <a:pt x="120" y="377"/>
                  </a:cubicBezTo>
                  <a:cubicBezTo>
                    <a:pt x="120" y="377"/>
                    <a:pt x="120" y="377"/>
                    <a:pt x="120" y="377"/>
                  </a:cubicBezTo>
                  <a:cubicBezTo>
                    <a:pt x="120" y="378"/>
                    <a:pt x="120" y="378"/>
                    <a:pt x="120" y="378"/>
                  </a:cubicBezTo>
                  <a:cubicBezTo>
                    <a:pt x="120" y="378"/>
                    <a:pt x="120" y="378"/>
                    <a:pt x="120" y="378"/>
                  </a:cubicBezTo>
                  <a:cubicBezTo>
                    <a:pt x="123" y="392"/>
                    <a:pt x="122" y="405"/>
                    <a:pt x="118" y="416"/>
                  </a:cubicBezTo>
                  <a:cubicBezTo>
                    <a:pt x="115" y="423"/>
                    <a:pt x="119" y="437"/>
                    <a:pt x="131" y="456"/>
                  </a:cubicBezTo>
                  <a:cubicBezTo>
                    <a:pt x="132" y="457"/>
                    <a:pt x="132" y="457"/>
                    <a:pt x="132" y="457"/>
                  </a:cubicBezTo>
                  <a:cubicBezTo>
                    <a:pt x="133" y="459"/>
                    <a:pt x="133" y="459"/>
                    <a:pt x="133" y="459"/>
                  </a:cubicBezTo>
                  <a:cubicBezTo>
                    <a:pt x="132" y="461"/>
                    <a:pt x="132" y="461"/>
                    <a:pt x="132" y="461"/>
                  </a:cubicBezTo>
                  <a:cubicBezTo>
                    <a:pt x="115" y="498"/>
                    <a:pt x="115" y="498"/>
                    <a:pt x="115" y="498"/>
                  </a:cubicBezTo>
                  <a:cubicBezTo>
                    <a:pt x="118" y="506"/>
                    <a:pt x="119" y="513"/>
                    <a:pt x="119" y="517"/>
                  </a:cubicBezTo>
                  <a:cubicBezTo>
                    <a:pt x="115" y="552"/>
                    <a:pt x="115" y="552"/>
                    <a:pt x="115" y="552"/>
                  </a:cubicBezTo>
                  <a:cubicBezTo>
                    <a:pt x="113" y="563"/>
                    <a:pt x="113" y="570"/>
                    <a:pt x="118" y="572"/>
                  </a:cubicBezTo>
                  <a:cubicBezTo>
                    <a:pt x="125" y="576"/>
                    <a:pt x="125" y="576"/>
                    <a:pt x="125" y="576"/>
                  </a:cubicBezTo>
                  <a:cubicBezTo>
                    <a:pt x="134" y="580"/>
                    <a:pt x="137" y="586"/>
                    <a:pt x="137" y="591"/>
                  </a:cubicBezTo>
                  <a:cubicBezTo>
                    <a:pt x="136" y="609"/>
                    <a:pt x="136" y="609"/>
                    <a:pt x="136" y="609"/>
                  </a:cubicBezTo>
                  <a:cubicBezTo>
                    <a:pt x="142" y="611"/>
                    <a:pt x="142" y="611"/>
                    <a:pt x="142" y="611"/>
                  </a:cubicBezTo>
                  <a:cubicBezTo>
                    <a:pt x="143" y="612"/>
                    <a:pt x="143" y="612"/>
                    <a:pt x="143" y="612"/>
                  </a:cubicBezTo>
                  <a:cubicBezTo>
                    <a:pt x="146" y="609"/>
                    <a:pt x="146" y="609"/>
                    <a:pt x="146" y="609"/>
                  </a:cubicBezTo>
                  <a:cubicBezTo>
                    <a:pt x="149" y="606"/>
                    <a:pt x="152" y="601"/>
                    <a:pt x="153" y="596"/>
                  </a:cubicBezTo>
                  <a:cubicBezTo>
                    <a:pt x="155" y="593"/>
                    <a:pt x="155" y="593"/>
                    <a:pt x="155" y="593"/>
                  </a:cubicBezTo>
                  <a:cubicBezTo>
                    <a:pt x="156" y="591"/>
                    <a:pt x="156" y="591"/>
                    <a:pt x="156" y="591"/>
                  </a:cubicBezTo>
                  <a:cubicBezTo>
                    <a:pt x="161" y="589"/>
                    <a:pt x="163" y="586"/>
                    <a:pt x="166" y="581"/>
                  </a:cubicBezTo>
                  <a:cubicBezTo>
                    <a:pt x="167" y="575"/>
                    <a:pt x="167" y="569"/>
                    <a:pt x="165" y="561"/>
                  </a:cubicBezTo>
                  <a:cubicBezTo>
                    <a:pt x="163" y="556"/>
                    <a:pt x="163" y="556"/>
                    <a:pt x="163" y="556"/>
                  </a:cubicBezTo>
                  <a:cubicBezTo>
                    <a:pt x="168" y="555"/>
                    <a:pt x="168" y="555"/>
                    <a:pt x="168" y="555"/>
                  </a:cubicBezTo>
                  <a:cubicBezTo>
                    <a:pt x="185" y="551"/>
                    <a:pt x="194" y="552"/>
                    <a:pt x="198" y="559"/>
                  </a:cubicBezTo>
                  <a:cubicBezTo>
                    <a:pt x="206" y="580"/>
                    <a:pt x="206" y="580"/>
                    <a:pt x="206" y="580"/>
                  </a:cubicBezTo>
                  <a:cubicBezTo>
                    <a:pt x="206" y="581"/>
                    <a:pt x="206" y="581"/>
                    <a:pt x="206" y="581"/>
                  </a:cubicBezTo>
                  <a:cubicBezTo>
                    <a:pt x="206" y="582"/>
                    <a:pt x="206" y="582"/>
                    <a:pt x="206" y="582"/>
                  </a:cubicBezTo>
                  <a:cubicBezTo>
                    <a:pt x="210" y="617"/>
                    <a:pt x="210" y="617"/>
                    <a:pt x="210" y="617"/>
                  </a:cubicBezTo>
                  <a:cubicBezTo>
                    <a:pt x="224" y="625"/>
                    <a:pt x="224" y="625"/>
                    <a:pt x="224" y="625"/>
                  </a:cubicBezTo>
                  <a:cubicBezTo>
                    <a:pt x="225" y="625"/>
                    <a:pt x="225" y="625"/>
                    <a:pt x="225" y="625"/>
                  </a:cubicBezTo>
                  <a:cubicBezTo>
                    <a:pt x="226" y="625"/>
                    <a:pt x="226" y="625"/>
                    <a:pt x="226" y="625"/>
                  </a:cubicBezTo>
                  <a:cubicBezTo>
                    <a:pt x="234" y="632"/>
                    <a:pt x="234" y="632"/>
                    <a:pt x="234" y="632"/>
                  </a:cubicBezTo>
                  <a:cubicBezTo>
                    <a:pt x="243" y="622"/>
                    <a:pt x="243" y="622"/>
                    <a:pt x="243" y="622"/>
                  </a:cubicBezTo>
                  <a:cubicBezTo>
                    <a:pt x="252" y="615"/>
                    <a:pt x="252" y="615"/>
                    <a:pt x="252" y="615"/>
                  </a:cubicBezTo>
                  <a:cubicBezTo>
                    <a:pt x="256" y="615"/>
                    <a:pt x="256" y="615"/>
                    <a:pt x="256" y="615"/>
                  </a:cubicBezTo>
                  <a:cubicBezTo>
                    <a:pt x="263" y="617"/>
                    <a:pt x="267" y="622"/>
                    <a:pt x="269" y="630"/>
                  </a:cubicBezTo>
                  <a:cubicBezTo>
                    <a:pt x="274" y="657"/>
                    <a:pt x="274" y="657"/>
                    <a:pt x="274" y="657"/>
                  </a:cubicBezTo>
                  <a:cubicBezTo>
                    <a:pt x="275" y="662"/>
                    <a:pt x="275" y="662"/>
                    <a:pt x="275" y="662"/>
                  </a:cubicBezTo>
                  <a:cubicBezTo>
                    <a:pt x="303" y="723"/>
                    <a:pt x="303" y="723"/>
                    <a:pt x="303" y="723"/>
                  </a:cubicBezTo>
                  <a:cubicBezTo>
                    <a:pt x="315" y="734"/>
                    <a:pt x="315" y="734"/>
                    <a:pt x="315" y="734"/>
                  </a:cubicBezTo>
                  <a:cubicBezTo>
                    <a:pt x="316" y="735"/>
                    <a:pt x="316" y="735"/>
                    <a:pt x="316" y="735"/>
                  </a:cubicBezTo>
                  <a:cubicBezTo>
                    <a:pt x="316" y="736"/>
                    <a:pt x="316" y="736"/>
                    <a:pt x="316" y="736"/>
                  </a:cubicBezTo>
                  <a:cubicBezTo>
                    <a:pt x="321" y="762"/>
                    <a:pt x="321" y="762"/>
                    <a:pt x="321" y="762"/>
                  </a:cubicBezTo>
                  <a:cubicBezTo>
                    <a:pt x="321" y="762"/>
                    <a:pt x="321" y="762"/>
                    <a:pt x="321" y="762"/>
                  </a:cubicBezTo>
                  <a:cubicBezTo>
                    <a:pt x="323" y="786"/>
                    <a:pt x="323" y="786"/>
                    <a:pt x="323" y="786"/>
                  </a:cubicBezTo>
                  <a:cubicBezTo>
                    <a:pt x="324" y="788"/>
                    <a:pt x="324" y="788"/>
                    <a:pt x="324" y="788"/>
                  </a:cubicBezTo>
                  <a:cubicBezTo>
                    <a:pt x="332" y="778"/>
                    <a:pt x="338" y="772"/>
                    <a:pt x="342" y="774"/>
                  </a:cubicBezTo>
                  <a:cubicBezTo>
                    <a:pt x="346" y="776"/>
                    <a:pt x="347" y="778"/>
                    <a:pt x="347" y="782"/>
                  </a:cubicBezTo>
                  <a:cubicBezTo>
                    <a:pt x="347" y="788"/>
                    <a:pt x="347" y="788"/>
                    <a:pt x="347" y="788"/>
                  </a:cubicBezTo>
                  <a:cubicBezTo>
                    <a:pt x="347" y="807"/>
                    <a:pt x="347" y="807"/>
                    <a:pt x="347" y="807"/>
                  </a:cubicBezTo>
                  <a:cubicBezTo>
                    <a:pt x="347" y="812"/>
                    <a:pt x="347" y="812"/>
                    <a:pt x="347" y="812"/>
                  </a:cubicBezTo>
                  <a:cubicBezTo>
                    <a:pt x="353" y="814"/>
                    <a:pt x="357" y="812"/>
                    <a:pt x="358" y="809"/>
                  </a:cubicBezTo>
                  <a:cubicBezTo>
                    <a:pt x="368" y="795"/>
                    <a:pt x="368" y="795"/>
                    <a:pt x="368" y="795"/>
                  </a:cubicBezTo>
                  <a:cubicBezTo>
                    <a:pt x="380" y="783"/>
                    <a:pt x="380" y="783"/>
                    <a:pt x="380" y="783"/>
                  </a:cubicBezTo>
                  <a:cubicBezTo>
                    <a:pt x="388" y="778"/>
                    <a:pt x="395" y="773"/>
                    <a:pt x="403" y="773"/>
                  </a:cubicBezTo>
                  <a:cubicBezTo>
                    <a:pt x="404" y="773"/>
                    <a:pt x="404" y="773"/>
                    <a:pt x="404" y="773"/>
                  </a:cubicBezTo>
                  <a:cubicBezTo>
                    <a:pt x="427" y="779"/>
                    <a:pt x="427" y="779"/>
                    <a:pt x="427" y="779"/>
                  </a:cubicBezTo>
                  <a:cubicBezTo>
                    <a:pt x="433" y="776"/>
                    <a:pt x="433" y="776"/>
                    <a:pt x="433" y="776"/>
                  </a:cubicBezTo>
                  <a:cubicBezTo>
                    <a:pt x="444" y="761"/>
                    <a:pt x="444" y="761"/>
                    <a:pt x="444" y="761"/>
                  </a:cubicBezTo>
                  <a:cubicBezTo>
                    <a:pt x="442" y="738"/>
                    <a:pt x="442" y="738"/>
                    <a:pt x="442" y="738"/>
                  </a:cubicBezTo>
                  <a:cubicBezTo>
                    <a:pt x="435" y="725"/>
                    <a:pt x="432" y="714"/>
                    <a:pt x="434" y="707"/>
                  </a:cubicBezTo>
                  <a:cubicBezTo>
                    <a:pt x="437" y="688"/>
                    <a:pt x="437" y="688"/>
                    <a:pt x="437" y="688"/>
                  </a:cubicBezTo>
                  <a:cubicBezTo>
                    <a:pt x="437" y="686"/>
                    <a:pt x="437" y="686"/>
                    <a:pt x="437" y="686"/>
                  </a:cubicBezTo>
                  <a:cubicBezTo>
                    <a:pt x="438" y="684"/>
                    <a:pt x="438" y="684"/>
                    <a:pt x="438" y="684"/>
                  </a:cubicBezTo>
                  <a:cubicBezTo>
                    <a:pt x="438" y="684"/>
                    <a:pt x="438" y="684"/>
                    <a:pt x="438" y="684"/>
                  </a:cubicBezTo>
                  <a:cubicBezTo>
                    <a:pt x="458" y="672"/>
                    <a:pt x="458" y="672"/>
                    <a:pt x="458" y="672"/>
                  </a:cubicBezTo>
                  <a:cubicBezTo>
                    <a:pt x="459" y="672"/>
                    <a:pt x="459" y="672"/>
                    <a:pt x="459" y="672"/>
                  </a:cubicBezTo>
                  <a:cubicBezTo>
                    <a:pt x="459" y="672"/>
                    <a:pt x="459" y="672"/>
                    <a:pt x="459" y="672"/>
                  </a:cubicBezTo>
                  <a:cubicBezTo>
                    <a:pt x="474" y="663"/>
                    <a:pt x="474" y="663"/>
                    <a:pt x="474" y="663"/>
                  </a:cubicBezTo>
                  <a:cubicBezTo>
                    <a:pt x="491" y="638"/>
                    <a:pt x="491" y="638"/>
                    <a:pt x="491" y="638"/>
                  </a:cubicBezTo>
                  <a:cubicBezTo>
                    <a:pt x="493" y="620"/>
                    <a:pt x="493" y="620"/>
                    <a:pt x="493" y="620"/>
                  </a:cubicBezTo>
                  <a:cubicBezTo>
                    <a:pt x="474" y="576"/>
                    <a:pt x="474" y="576"/>
                    <a:pt x="474" y="576"/>
                  </a:cubicBezTo>
                  <a:cubicBezTo>
                    <a:pt x="516" y="595"/>
                    <a:pt x="516" y="595"/>
                    <a:pt x="516" y="595"/>
                  </a:cubicBezTo>
                  <a:cubicBezTo>
                    <a:pt x="516" y="577"/>
                    <a:pt x="516" y="577"/>
                    <a:pt x="516" y="577"/>
                  </a:cubicBezTo>
                  <a:cubicBezTo>
                    <a:pt x="516" y="577"/>
                    <a:pt x="516" y="577"/>
                    <a:pt x="516" y="577"/>
                  </a:cubicBezTo>
                  <a:cubicBezTo>
                    <a:pt x="516" y="576"/>
                    <a:pt x="516" y="576"/>
                    <a:pt x="516" y="576"/>
                  </a:cubicBezTo>
                  <a:cubicBezTo>
                    <a:pt x="532" y="562"/>
                    <a:pt x="532" y="562"/>
                    <a:pt x="532" y="562"/>
                  </a:cubicBezTo>
                  <a:cubicBezTo>
                    <a:pt x="563" y="554"/>
                    <a:pt x="563" y="554"/>
                    <a:pt x="563" y="554"/>
                  </a:cubicBezTo>
                  <a:cubicBezTo>
                    <a:pt x="565" y="554"/>
                    <a:pt x="565" y="554"/>
                    <a:pt x="565" y="554"/>
                  </a:cubicBezTo>
                  <a:cubicBezTo>
                    <a:pt x="583" y="593"/>
                    <a:pt x="583" y="593"/>
                    <a:pt x="583" y="593"/>
                  </a:cubicBezTo>
                  <a:cubicBezTo>
                    <a:pt x="583" y="595"/>
                    <a:pt x="583" y="595"/>
                    <a:pt x="583" y="595"/>
                  </a:cubicBezTo>
                  <a:cubicBezTo>
                    <a:pt x="581" y="610"/>
                    <a:pt x="581" y="610"/>
                    <a:pt x="581" y="610"/>
                  </a:cubicBezTo>
                  <a:cubicBezTo>
                    <a:pt x="583" y="624"/>
                    <a:pt x="583" y="624"/>
                    <a:pt x="583" y="624"/>
                  </a:cubicBezTo>
                  <a:cubicBezTo>
                    <a:pt x="585" y="630"/>
                    <a:pt x="589" y="633"/>
                    <a:pt x="592" y="633"/>
                  </a:cubicBezTo>
                  <a:cubicBezTo>
                    <a:pt x="596" y="633"/>
                    <a:pt x="601" y="630"/>
                    <a:pt x="605" y="625"/>
                  </a:cubicBezTo>
                  <a:cubicBezTo>
                    <a:pt x="606" y="622"/>
                    <a:pt x="606" y="622"/>
                    <a:pt x="606" y="622"/>
                  </a:cubicBezTo>
                  <a:cubicBezTo>
                    <a:pt x="606" y="622"/>
                    <a:pt x="606" y="622"/>
                    <a:pt x="606" y="622"/>
                  </a:cubicBezTo>
                  <a:cubicBezTo>
                    <a:pt x="607" y="622"/>
                    <a:pt x="607" y="622"/>
                    <a:pt x="607" y="622"/>
                  </a:cubicBezTo>
                  <a:cubicBezTo>
                    <a:pt x="632" y="614"/>
                    <a:pt x="632" y="614"/>
                    <a:pt x="632" y="614"/>
                  </a:cubicBezTo>
                  <a:cubicBezTo>
                    <a:pt x="632" y="614"/>
                    <a:pt x="632" y="614"/>
                    <a:pt x="632" y="614"/>
                  </a:cubicBezTo>
                  <a:cubicBezTo>
                    <a:pt x="633" y="614"/>
                    <a:pt x="633" y="614"/>
                    <a:pt x="633" y="614"/>
                  </a:cubicBezTo>
                  <a:cubicBezTo>
                    <a:pt x="647" y="614"/>
                    <a:pt x="653" y="617"/>
                    <a:pt x="657" y="624"/>
                  </a:cubicBezTo>
                  <a:cubicBezTo>
                    <a:pt x="659" y="652"/>
                    <a:pt x="659" y="652"/>
                    <a:pt x="659" y="652"/>
                  </a:cubicBezTo>
                  <a:cubicBezTo>
                    <a:pt x="659" y="653"/>
                    <a:pt x="659" y="653"/>
                    <a:pt x="659" y="653"/>
                  </a:cubicBezTo>
                  <a:cubicBezTo>
                    <a:pt x="664" y="654"/>
                    <a:pt x="664" y="654"/>
                    <a:pt x="664" y="654"/>
                  </a:cubicBezTo>
                  <a:cubicBezTo>
                    <a:pt x="675" y="657"/>
                    <a:pt x="675" y="657"/>
                    <a:pt x="675" y="657"/>
                  </a:cubicBezTo>
                  <a:cubicBezTo>
                    <a:pt x="690" y="656"/>
                    <a:pt x="690" y="656"/>
                    <a:pt x="690" y="656"/>
                  </a:cubicBezTo>
                  <a:cubicBezTo>
                    <a:pt x="717" y="649"/>
                    <a:pt x="717" y="649"/>
                    <a:pt x="717" y="649"/>
                  </a:cubicBezTo>
                  <a:cubicBezTo>
                    <a:pt x="733" y="635"/>
                    <a:pt x="733" y="635"/>
                    <a:pt x="733" y="635"/>
                  </a:cubicBezTo>
                  <a:cubicBezTo>
                    <a:pt x="734" y="624"/>
                    <a:pt x="734" y="624"/>
                    <a:pt x="734" y="624"/>
                  </a:cubicBezTo>
                  <a:cubicBezTo>
                    <a:pt x="726" y="615"/>
                    <a:pt x="726" y="615"/>
                    <a:pt x="726" y="615"/>
                  </a:cubicBezTo>
                  <a:cubicBezTo>
                    <a:pt x="699" y="606"/>
                    <a:pt x="699" y="606"/>
                    <a:pt x="699" y="606"/>
                  </a:cubicBezTo>
                  <a:cubicBezTo>
                    <a:pt x="699" y="606"/>
                    <a:pt x="699" y="606"/>
                    <a:pt x="699" y="606"/>
                  </a:cubicBezTo>
                  <a:cubicBezTo>
                    <a:pt x="697" y="605"/>
                    <a:pt x="697" y="605"/>
                    <a:pt x="697" y="605"/>
                  </a:cubicBezTo>
                  <a:cubicBezTo>
                    <a:pt x="697" y="605"/>
                    <a:pt x="697" y="605"/>
                    <a:pt x="697" y="605"/>
                  </a:cubicBezTo>
                  <a:cubicBezTo>
                    <a:pt x="697" y="603"/>
                    <a:pt x="697" y="603"/>
                    <a:pt x="697" y="603"/>
                  </a:cubicBezTo>
                  <a:cubicBezTo>
                    <a:pt x="665" y="572"/>
                    <a:pt x="665" y="572"/>
                    <a:pt x="665" y="572"/>
                  </a:cubicBezTo>
                  <a:cubicBezTo>
                    <a:pt x="668" y="570"/>
                    <a:pt x="668" y="570"/>
                    <a:pt x="668" y="570"/>
                  </a:cubicBezTo>
                  <a:cubicBezTo>
                    <a:pt x="684" y="556"/>
                    <a:pt x="684" y="556"/>
                    <a:pt x="684" y="556"/>
                  </a:cubicBezTo>
                  <a:cubicBezTo>
                    <a:pt x="685" y="555"/>
                    <a:pt x="685" y="555"/>
                    <a:pt x="685" y="555"/>
                  </a:cubicBezTo>
                  <a:cubicBezTo>
                    <a:pt x="685" y="555"/>
                    <a:pt x="685" y="555"/>
                    <a:pt x="685" y="555"/>
                  </a:cubicBezTo>
                  <a:cubicBezTo>
                    <a:pt x="701" y="549"/>
                    <a:pt x="701" y="549"/>
                    <a:pt x="701" y="549"/>
                  </a:cubicBezTo>
                  <a:cubicBezTo>
                    <a:pt x="701" y="549"/>
                    <a:pt x="701" y="549"/>
                    <a:pt x="701" y="549"/>
                  </a:cubicBezTo>
                  <a:cubicBezTo>
                    <a:pt x="704" y="549"/>
                    <a:pt x="704" y="549"/>
                    <a:pt x="704" y="549"/>
                  </a:cubicBezTo>
                  <a:cubicBezTo>
                    <a:pt x="725" y="553"/>
                    <a:pt x="725" y="553"/>
                    <a:pt x="725" y="553"/>
                  </a:cubicBezTo>
                  <a:cubicBezTo>
                    <a:pt x="726" y="553"/>
                    <a:pt x="726" y="553"/>
                    <a:pt x="726" y="553"/>
                  </a:cubicBezTo>
                  <a:cubicBezTo>
                    <a:pt x="727" y="554"/>
                    <a:pt x="727" y="554"/>
                    <a:pt x="727" y="554"/>
                  </a:cubicBezTo>
                  <a:cubicBezTo>
                    <a:pt x="727" y="545"/>
                    <a:pt x="727" y="545"/>
                    <a:pt x="727" y="545"/>
                  </a:cubicBezTo>
                  <a:cubicBezTo>
                    <a:pt x="718" y="530"/>
                    <a:pt x="718" y="530"/>
                    <a:pt x="718" y="530"/>
                  </a:cubicBezTo>
                  <a:cubicBezTo>
                    <a:pt x="703" y="522"/>
                    <a:pt x="703" y="522"/>
                    <a:pt x="703" y="522"/>
                  </a:cubicBezTo>
                  <a:cubicBezTo>
                    <a:pt x="683" y="493"/>
                    <a:pt x="683" y="493"/>
                    <a:pt x="683" y="493"/>
                  </a:cubicBezTo>
                  <a:cubicBezTo>
                    <a:pt x="683" y="493"/>
                    <a:pt x="683" y="493"/>
                    <a:pt x="683" y="493"/>
                  </a:cubicBezTo>
                  <a:cubicBezTo>
                    <a:pt x="682" y="492"/>
                    <a:pt x="682" y="492"/>
                    <a:pt x="682" y="492"/>
                  </a:cubicBezTo>
                  <a:cubicBezTo>
                    <a:pt x="682" y="491"/>
                    <a:pt x="682" y="491"/>
                    <a:pt x="682" y="491"/>
                  </a:cubicBezTo>
                  <a:cubicBezTo>
                    <a:pt x="672" y="456"/>
                    <a:pt x="672" y="456"/>
                    <a:pt x="672" y="456"/>
                  </a:cubicBezTo>
                  <a:cubicBezTo>
                    <a:pt x="672" y="429"/>
                    <a:pt x="672" y="429"/>
                    <a:pt x="672" y="429"/>
                  </a:cubicBezTo>
                  <a:cubicBezTo>
                    <a:pt x="689" y="414"/>
                    <a:pt x="689" y="414"/>
                    <a:pt x="689" y="414"/>
                  </a:cubicBezTo>
                  <a:cubicBezTo>
                    <a:pt x="715" y="414"/>
                    <a:pt x="715" y="414"/>
                    <a:pt x="715" y="414"/>
                  </a:cubicBezTo>
                  <a:cubicBezTo>
                    <a:pt x="774" y="419"/>
                    <a:pt x="774" y="419"/>
                    <a:pt x="774" y="419"/>
                  </a:cubicBezTo>
                  <a:cubicBezTo>
                    <a:pt x="801" y="380"/>
                    <a:pt x="801" y="380"/>
                    <a:pt x="801" y="380"/>
                  </a:cubicBezTo>
                  <a:cubicBezTo>
                    <a:pt x="801" y="378"/>
                    <a:pt x="801" y="378"/>
                    <a:pt x="801" y="378"/>
                  </a:cubicBezTo>
                  <a:cubicBezTo>
                    <a:pt x="803" y="378"/>
                    <a:pt x="803" y="378"/>
                    <a:pt x="803" y="378"/>
                  </a:cubicBezTo>
                  <a:cubicBezTo>
                    <a:pt x="825" y="366"/>
                    <a:pt x="825" y="366"/>
                    <a:pt x="825" y="366"/>
                  </a:cubicBezTo>
                  <a:cubicBezTo>
                    <a:pt x="837" y="343"/>
                    <a:pt x="837" y="343"/>
                    <a:pt x="837" y="343"/>
                  </a:cubicBezTo>
                  <a:cubicBezTo>
                    <a:pt x="838" y="342"/>
                    <a:pt x="838" y="342"/>
                    <a:pt x="838" y="342"/>
                  </a:cubicBezTo>
                  <a:cubicBezTo>
                    <a:pt x="865" y="320"/>
                    <a:pt x="865" y="320"/>
                    <a:pt x="865" y="320"/>
                  </a:cubicBezTo>
                  <a:cubicBezTo>
                    <a:pt x="877" y="296"/>
                    <a:pt x="877" y="296"/>
                    <a:pt x="877" y="296"/>
                  </a:cubicBezTo>
                  <a:cubicBezTo>
                    <a:pt x="877" y="295"/>
                    <a:pt x="877" y="295"/>
                    <a:pt x="877" y="295"/>
                  </a:cubicBezTo>
                  <a:cubicBezTo>
                    <a:pt x="878" y="295"/>
                    <a:pt x="878" y="295"/>
                    <a:pt x="878" y="295"/>
                  </a:cubicBezTo>
                  <a:cubicBezTo>
                    <a:pt x="878" y="294"/>
                    <a:pt x="878" y="294"/>
                    <a:pt x="878" y="294"/>
                  </a:cubicBezTo>
                  <a:cubicBezTo>
                    <a:pt x="878" y="294"/>
                    <a:pt x="878" y="294"/>
                    <a:pt x="878" y="294"/>
                  </a:cubicBezTo>
                  <a:cubicBezTo>
                    <a:pt x="889" y="284"/>
                    <a:pt x="889" y="284"/>
                    <a:pt x="889" y="284"/>
                  </a:cubicBezTo>
                  <a:cubicBezTo>
                    <a:pt x="901" y="263"/>
                    <a:pt x="901" y="263"/>
                    <a:pt x="901" y="263"/>
                  </a:cubicBezTo>
                  <a:cubicBezTo>
                    <a:pt x="906" y="230"/>
                    <a:pt x="906" y="230"/>
                    <a:pt x="906" y="230"/>
                  </a:cubicBezTo>
                  <a:cubicBezTo>
                    <a:pt x="906" y="227"/>
                    <a:pt x="906" y="227"/>
                    <a:pt x="906" y="227"/>
                  </a:cubicBezTo>
                  <a:cubicBezTo>
                    <a:pt x="907" y="226"/>
                    <a:pt x="907" y="226"/>
                    <a:pt x="907" y="226"/>
                  </a:cubicBezTo>
                  <a:cubicBezTo>
                    <a:pt x="924" y="214"/>
                    <a:pt x="924" y="214"/>
                    <a:pt x="924" y="214"/>
                  </a:cubicBezTo>
                  <a:cubicBezTo>
                    <a:pt x="928" y="210"/>
                    <a:pt x="928" y="210"/>
                    <a:pt x="928" y="210"/>
                  </a:cubicBezTo>
                  <a:cubicBezTo>
                    <a:pt x="903" y="206"/>
                    <a:pt x="903" y="206"/>
                    <a:pt x="903" y="206"/>
                  </a:cubicBezTo>
                  <a:cubicBezTo>
                    <a:pt x="860" y="208"/>
                    <a:pt x="860" y="208"/>
                    <a:pt x="860" y="208"/>
                  </a:cubicBezTo>
                  <a:cubicBezTo>
                    <a:pt x="859" y="207"/>
                    <a:pt x="859" y="207"/>
                    <a:pt x="859" y="207"/>
                  </a:cubicBezTo>
                  <a:cubicBezTo>
                    <a:pt x="843" y="194"/>
                    <a:pt x="843" y="194"/>
                    <a:pt x="843" y="194"/>
                  </a:cubicBezTo>
                  <a:cubicBezTo>
                    <a:pt x="841" y="194"/>
                    <a:pt x="841" y="194"/>
                    <a:pt x="841" y="194"/>
                  </a:cubicBezTo>
                  <a:cubicBezTo>
                    <a:pt x="841" y="193"/>
                    <a:pt x="841" y="193"/>
                    <a:pt x="841" y="193"/>
                  </a:cubicBezTo>
                  <a:cubicBezTo>
                    <a:pt x="841" y="193"/>
                    <a:pt x="841" y="193"/>
                    <a:pt x="841" y="193"/>
                  </a:cubicBezTo>
                  <a:cubicBezTo>
                    <a:pt x="833" y="180"/>
                    <a:pt x="833" y="180"/>
                    <a:pt x="833" y="180"/>
                  </a:cubicBezTo>
                  <a:cubicBezTo>
                    <a:pt x="831" y="181"/>
                    <a:pt x="831" y="181"/>
                    <a:pt x="831" y="181"/>
                  </a:cubicBezTo>
                  <a:cubicBezTo>
                    <a:pt x="830" y="183"/>
                    <a:pt x="830" y="183"/>
                    <a:pt x="830" y="183"/>
                  </a:cubicBezTo>
                  <a:cubicBezTo>
                    <a:pt x="828" y="187"/>
                    <a:pt x="822" y="188"/>
                    <a:pt x="816" y="188"/>
                  </a:cubicBezTo>
                  <a:cubicBezTo>
                    <a:pt x="810" y="191"/>
                    <a:pt x="810" y="191"/>
                    <a:pt x="810" y="191"/>
                  </a:cubicBezTo>
                  <a:cubicBezTo>
                    <a:pt x="808" y="192"/>
                    <a:pt x="806" y="193"/>
                    <a:pt x="803" y="192"/>
                  </a:cubicBezTo>
                  <a:cubicBezTo>
                    <a:pt x="801" y="192"/>
                    <a:pt x="800" y="189"/>
                    <a:pt x="798" y="183"/>
                  </a:cubicBezTo>
                  <a:cubicBezTo>
                    <a:pt x="797" y="178"/>
                    <a:pt x="795" y="173"/>
                    <a:pt x="789" y="168"/>
                  </a:cubicBezTo>
                  <a:cubicBezTo>
                    <a:pt x="787" y="167"/>
                    <a:pt x="787" y="167"/>
                    <a:pt x="787" y="167"/>
                  </a:cubicBezTo>
                  <a:cubicBezTo>
                    <a:pt x="787" y="165"/>
                    <a:pt x="787" y="165"/>
                    <a:pt x="787" y="165"/>
                  </a:cubicBezTo>
                  <a:cubicBezTo>
                    <a:pt x="786" y="165"/>
                    <a:pt x="786" y="165"/>
                    <a:pt x="786" y="165"/>
                  </a:cubicBezTo>
                  <a:cubicBezTo>
                    <a:pt x="781" y="152"/>
                    <a:pt x="781" y="152"/>
                    <a:pt x="781" y="152"/>
                  </a:cubicBezTo>
                  <a:cubicBezTo>
                    <a:pt x="777" y="152"/>
                    <a:pt x="777" y="152"/>
                    <a:pt x="777" y="152"/>
                  </a:cubicBezTo>
                  <a:cubicBezTo>
                    <a:pt x="761" y="162"/>
                    <a:pt x="761" y="162"/>
                    <a:pt x="761" y="162"/>
                  </a:cubicBezTo>
                  <a:cubicBezTo>
                    <a:pt x="760" y="163"/>
                    <a:pt x="760" y="163"/>
                    <a:pt x="760" y="163"/>
                  </a:cubicBezTo>
                  <a:cubicBezTo>
                    <a:pt x="759" y="163"/>
                    <a:pt x="759" y="163"/>
                    <a:pt x="759" y="163"/>
                  </a:cubicBezTo>
                  <a:cubicBezTo>
                    <a:pt x="722" y="171"/>
                    <a:pt x="722" y="171"/>
                    <a:pt x="722" y="171"/>
                  </a:cubicBezTo>
                  <a:cubicBezTo>
                    <a:pt x="720" y="171"/>
                    <a:pt x="720" y="171"/>
                    <a:pt x="720" y="171"/>
                  </a:cubicBezTo>
                  <a:cubicBezTo>
                    <a:pt x="718" y="170"/>
                    <a:pt x="718" y="170"/>
                    <a:pt x="718" y="170"/>
                  </a:cubicBezTo>
                  <a:cubicBezTo>
                    <a:pt x="694" y="153"/>
                    <a:pt x="694" y="153"/>
                    <a:pt x="694" y="153"/>
                  </a:cubicBezTo>
                  <a:cubicBezTo>
                    <a:pt x="694" y="153"/>
                    <a:pt x="694" y="153"/>
                    <a:pt x="694" y="153"/>
                  </a:cubicBezTo>
                  <a:cubicBezTo>
                    <a:pt x="693" y="152"/>
                    <a:pt x="693" y="152"/>
                    <a:pt x="693" y="152"/>
                  </a:cubicBezTo>
                  <a:cubicBezTo>
                    <a:pt x="693" y="151"/>
                    <a:pt x="693" y="151"/>
                    <a:pt x="693" y="151"/>
                  </a:cubicBezTo>
                  <a:cubicBezTo>
                    <a:pt x="691" y="151"/>
                    <a:pt x="691" y="151"/>
                    <a:pt x="691" y="151"/>
                  </a:cubicBezTo>
                  <a:cubicBezTo>
                    <a:pt x="685" y="138"/>
                    <a:pt x="685" y="138"/>
                    <a:pt x="685" y="138"/>
                  </a:cubicBezTo>
                  <a:cubicBezTo>
                    <a:pt x="667" y="157"/>
                    <a:pt x="667" y="157"/>
                    <a:pt x="667" y="157"/>
                  </a:cubicBezTo>
                  <a:cubicBezTo>
                    <a:pt x="655" y="172"/>
                    <a:pt x="645" y="176"/>
                    <a:pt x="639" y="172"/>
                  </a:cubicBezTo>
                  <a:cubicBezTo>
                    <a:pt x="614" y="159"/>
                    <a:pt x="614" y="159"/>
                    <a:pt x="614" y="159"/>
                  </a:cubicBezTo>
                  <a:cubicBezTo>
                    <a:pt x="598" y="157"/>
                    <a:pt x="598" y="157"/>
                    <a:pt x="598" y="157"/>
                  </a:cubicBezTo>
                  <a:cubicBezTo>
                    <a:pt x="595" y="158"/>
                    <a:pt x="595" y="158"/>
                    <a:pt x="595" y="158"/>
                  </a:cubicBezTo>
                  <a:cubicBezTo>
                    <a:pt x="580" y="146"/>
                    <a:pt x="580" y="146"/>
                    <a:pt x="580" y="146"/>
                  </a:cubicBezTo>
                  <a:cubicBezTo>
                    <a:pt x="579" y="145"/>
                    <a:pt x="579" y="145"/>
                    <a:pt x="579" y="145"/>
                  </a:cubicBezTo>
                  <a:cubicBezTo>
                    <a:pt x="575" y="144"/>
                    <a:pt x="575" y="144"/>
                    <a:pt x="575" y="144"/>
                  </a:cubicBezTo>
                  <a:cubicBezTo>
                    <a:pt x="583" y="116"/>
                    <a:pt x="583" y="116"/>
                    <a:pt x="583" y="116"/>
                  </a:cubicBezTo>
                  <a:cubicBezTo>
                    <a:pt x="583" y="106"/>
                    <a:pt x="583" y="106"/>
                    <a:pt x="583" y="106"/>
                  </a:cubicBezTo>
                  <a:cubicBezTo>
                    <a:pt x="573" y="102"/>
                    <a:pt x="573" y="102"/>
                    <a:pt x="573" y="102"/>
                  </a:cubicBezTo>
                  <a:cubicBezTo>
                    <a:pt x="572" y="102"/>
                    <a:pt x="572" y="102"/>
                    <a:pt x="572" y="102"/>
                  </a:cubicBezTo>
                  <a:cubicBezTo>
                    <a:pt x="550" y="78"/>
                    <a:pt x="550" y="78"/>
                    <a:pt x="550" y="78"/>
                  </a:cubicBezTo>
                  <a:cubicBezTo>
                    <a:pt x="551" y="60"/>
                    <a:pt x="551" y="60"/>
                    <a:pt x="551" y="60"/>
                  </a:cubicBezTo>
                  <a:cubicBezTo>
                    <a:pt x="496" y="55"/>
                    <a:pt x="496" y="55"/>
                    <a:pt x="496" y="55"/>
                  </a:cubicBezTo>
                  <a:cubicBezTo>
                    <a:pt x="475" y="43"/>
                    <a:pt x="475" y="43"/>
                    <a:pt x="475" y="43"/>
                  </a:cubicBezTo>
                  <a:cubicBezTo>
                    <a:pt x="470" y="40"/>
                    <a:pt x="466" y="34"/>
                    <a:pt x="462" y="23"/>
                  </a:cubicBezTo>
                  <a:cubicBezTo>
                    <a:pt x="459" y="16"/>
                    <a:pt x="459" y="16"/>
                    <a:pt x="459" y="16"/>
                  </a:cubicBezTo>
                  <a:cubicBezTo>
                    <a:pt x="455" y="0"/>
                    <a:pt x="455" y="0"/>
                    <a:pt x="455" y="0"/>
                  </a:cubicBezTo>
                  <a:cubicBezTo>
                    <a:pt x="448" y="1"/>
                    <a:pt x="448" y="1"/>
                    <a:pt x="448" y="1"/>
                  </a:cubicBezTo>
                  <a:cubicBezTo>
                    <a:pt x="431" y="15"/>
                    <a:pt x="431" y="15"/>
                    <a:pt x="431" y="15"/>
                  </a:cubicBezTo>
                  <a:cubicBezTo>
                    <a:pt x="411" y="39"/>
                    <a:pt x="411" y="39"/>
                    <a:pt x="411" y="39"/>
                  </a:cubicBezTo>
                  <a:cubicBezTo>
                    <a:pt x="415" y="57"/>
                    <a:pt x="415" y="57"/>
                    <a:pt x="415" y="57"/>
                  </a:cubicBezTo>
                  <a:cubicBezTo>
                    <a:pt x="421" y="80"/>
                    <a:pt x="421" y="80"/>
                    <a:pt x="421" y="80"/>
                  </a:cubicBezTo>
                  <a:cubicBezTo>
                    <a:pt x="421" y="81"/>
                    <a:pt x="421" y="81"/>
                    <a:pt x="421" y="81"/>
                  </a:cubicBezTo>
                  <a:cubicBezTo>
                    <a:pt x="422" y="81"/>
                    <a:pt x="422" y="81"/>
                    <a:pt x="422" y="81"/>
                  </a:cubicBezTo>
                  <a:cubicBezTo>
                    <a:pt x="421" y="82"/>
                    <a:pt x="421" y="82"/>
                    <a:pt x="421" y="82"/>
                  </a:cubicBezTo>
                  <a:cubicBezTo>
                    <a:pt x="421" y="83"/>
                    <a:pt x="421" y="83"/>
                    <a:pt x="421" y="83"/>
                  </a:cubicBezTo>
                  <a:cubicBezTo>
                    <a:pt x="419" y="89"/>
                    <a:pt x="413" y="93"/>
                    <a:pt x="403" y="93"/>
                  </a:cubicBezTo>
                  <a:cubicBezTo>
                    <a:pt x="382" y="93"/>
                    <a:pt x="382" y="93"/>
                    <a:pt x="382" y="93"/>
                  </a:cubicBezTo>
                  <a:cubicBezTo>
                    <a:pt x="370" y="86"/>
                    <a:pt x="370" y="86"/>
                    <a:pt x="370" y="86"/>
                  </a:cubicBezTo>
                  <a:cubicBezTo>
                    <a:pt x="354" y="93"/>
                    <a:pt x="354" y="93"/>
                    <a:pt x="354" y="93"/>
                  </a:cubicBezTo>
                  <a:cubicBezTo>
                    <a:pt x="351" y="94"/>
                    <a:pt x="351" y="94"/>
                    <a:pt x="351" y="94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346" y="107"/>
                    <a:pt x="346" y="107"/>
                    <a:pt x="346" y="107"/>
                  </a:cubicBezTo>
                  <a:cubicBezTo>
                    <a:pt x="345" y="110"/>
                    <a:pt x="345" y="110"/>
                    <a:pt x="345" y="110"/>
                  </a:cubicBezTo>
                  <a:cubicBezTo>
                    <a:pt x="345" y="113"/>
                    <a:pt x="345" y="113"/>
                    <a:pt x="345" y="113"/>
                  </a:cubicBezTo>
                  <a:cubicBezTo>
                    <a:pt x="342" y="113"/>
                    <a:pt x="342" y="113"/>
                    <a:pt x="342" y="113"/>
                  </a:cubicBezTo>
                  <a:cubicBezTo>
                    <a:pt x="316" y="104"/>
                    <a:pt x="316" y="104"/>
                    <a:pt x="316" y="104"/>
                  </a:cubicBezTo>
                  <a:cubicBezTo>
                    <a:pt x="316" y="113"/>
                    <a:pt x="317" y="119"/>
                    <a:pt x="321" y="126"/>
                  </a:cubicBezTo>
                  <a:cubicBezTo>
                    <a:pt x="324" y="134"/>
                    <a:pt x="325" y="139"/>
                    <a:pt x="322" y="145"/>
                  </a:cubicBezTo>
                  <a:cubicBezTo>
                    <a:pt x="319" y="154"/>
                    <a:pt x="319" y="154"/>
                    <a:pt x="319" y="154"/>
                  </a:cubicBezTo>
                  <a:cubicBezTo>
                    <a:pt x="316" y="157"/>
                    <a:pt x="306" y="158"/>
                    <a:pt x="293" y="157"/>
                  </a:cubicBezTo>
                  <a:cubicBezTo>
                    <a:pt x="275" y="157"/>
                    <a:pt x="275" y="157"/>
                    <a:pt x="275" y="157"/>
                  </a:cubicBezTo>
                  <a:cubicBezTo>
                    <a:pt x="274" y="187"/>
                    <a:pt x="274" y="187"/>
                    <a:pt x="274" y="187"/>
                  </a:cubicBezTo>
                  <a:cubicBezTo>
                    <a:pt x="250" y="178"/>
                    <a:pt x="250" y="178"/>
                    <a:pt x="250" y="178"/>
                  </a:cubicBezTo>
                  <a:cubicBezTo>
                    <a:pt x="249" y="178"/>
                    <a:pt x="249" y="178"/>
                    <a:pt x="249" y="178"/>
                  </a:cubicBezTo>
                  <a:cubicBezTo>
                    <a:pt x="248" y="177"/>
                    <a:pt x="248" y="177"/>
                    <a:pt x="248" y="177"/>
                  </a:cubicBezTo>
                  <a:cubicBezTo>
                    <a:pt x="237" y="155"/>
                    <a:pt x="237" y="155"/>
                    <a:pt x="237" y="155"/>
                  </a:cubicBezTo>
                  <a:cubicBezTo>
                    <a:pt x="211" y="146"/>
                    <a:pt x="211" y="146"/>
                    <a:pt x="211" y="146"/>
                  </a:cubicBezTo>
                  <a:cubicBezTo>
                    <a:pt x="205" y="133"/>
                    <a:pt x="205" y="133"/>
                    <a:pt x="205" y="133"/>
                  </a:cubicBezTo>
                  <a:cubicBezTo>
                    <a:pt x="195" y="140"/>
                    <a:pt x="195" y="140"/>
                    <a:pt x="195" y="140"/>
                  </a:cubicBezTo>
                  <a:cubicBezTo>
                    <a:pt x="194" y="140"/>
                    <a:pt x="194" y="140"/>
                    <a:pt x="194" y="140"/>
                  </a:cubicBezTo>
                  <a:cubicBezTo>
                    <a:pt x="179" y="143"/>
                    <a:pt x="179" y="143"/>
                    <a:pt x="179" y="143"/>
                  </a:cubicBezTo>
                  <a:cubicBezTo>
                    <a:pt x="174" y="143"/>
                    <a:pt x="174" y="143"/>
                    <a:pt x="174" y="143"/>
                  </a:cubicBezTo>
                  <a:cubicBezTo>
                    <a:pt x="166" y="124"/>
                    <a:pt x="166" y="124"/>
                    <a:pt x="166" y="124"/>
                  </a:cubicBezTo>
                  <a:cubicBezTo>
                    <a:pt x="157" y="113"/>
                    <a:pt x="157" y="113"/>
                    <a:pt x="157" y="113"/>
                  </a:cubicBezTo>
                  <a:cubicBezTo>
                    <a:pt x="156" y="112"/>
                    <a:pt x="156" y="112"/>
                    <a:pt x="156" y="112"/>
                  </a:cubicBezTo>
                  <a:cubicBezTo>
                    <a:pt x="148" y="101"/>
                    <a:pt x="144" y="92"/>
                    <a:pt x="142" y="86"/>
                  </a:cubicBezTo>
                  <a:cubicBezTo>
                    <a:pt x="142" y="85"/>
                    <a:pt x="139" y="83"/>
                    <a:pt x="134" y="82"/>
                  </a:cubicBezTo>
                  <a:cubicBezTo>
                    <a:pt x="130" y="81"/>
                    <a:pt x="130" y="81"/>
                    <a:pt x="130" y="81"/>
                  </a:cubicBezTo>
                  <a:cubicBezTo>
                    <a:pt x="123" y="78"/>
                    <a:pt x="117" y="72"/>
                    <a:pt x="114" y="62"/>
                  </a:cubicBezTo>
                  <a:cubicBezTo>
                    <a:pt x="110" y="44"/>
                    <a:pt x="110" y="44"/>
                    <a:pt x="110" y="44"/>
                  </a:cubicBezTo>
                  <a:cubicBezTo>
                    <a:pt x="110" y="29"/>
                    <a:pt x="110" y="29"/>
                    <a:pt x="110" y="29"/>
                  </a:cubicBezTo>
                  <a:cubicBezTo>
                    <a:pt x="103" y="16"/>
                    <a:pt x="103" y="16"/>
                    <a:pt x="103" y="16"/>
                  </a:cubicBezTo>
                  <a:cubicBezTo>
                    <a:pt x="90" y="20"/>
                    <a:pt x="90" y="20"/>
                    <a:pt x="90" y="20"/>
                  </a:cubicBezTo>
                  <a:cubicBezTo>
                    <a:pt x="89" y="20"/>
                    <a:pt x="89" y="20"/>
                    <a:pt x="89" y="20"/>
                  </a:cubicBezTo>
                  <a:cubicBezTo>
                    <a:pt x="88" y="20"/>
                    <a:pt x="88" y="20"/>
                    <a:pt x="88" y="20"/>
                  </a:cubicBezTo>
                  <a:lnTo>
                    <a:pt x="87" y="2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miter lim="800000"/>
            </a:ln>
          </p:spPr>
          <p:txBody>
            <a:bodyPr/>
            <a:lstStyle/>
            <a:p>
              <a:endParaRPr altLang="en-US" lang="zh-CN" sz="3200">
                <a:latin charset="-122" panose="02000000000000000000" pitchFamily="2" typeface="方正静蕾简体"/>
                <a:ea charset="-122" panose="02000000000000000000" pitchFamily="2" typeface="方正静蕾简体"/>
              </a:endParaRPr>
            </a:p>
          </p:txBody>
        </p:sp>
        <p:sp>
          <p:nvSpPr>
            <p:cNvPr id="17" name="Freeform 11"/>
            <p:cNvSpPr/>
            <p:nvPr/>
          </p:nvSpPr>
          <p:spPr bwMode="auto">
            <a:xfrm>
              <a:off x="1252208" y="3652374"/>
              <a:ext cx="1921049" cy="1158978"/>
            </a:xfrm>
            <a:custGeom>
              <a:gdLst>
                <a:gd fmla="*/ 2147483646 w 1661" name="T0"/>
                <a:gd fmla="*/ 2147483646 h 1007" name="T1"/>
                <a:gd fmla="*/ 2147483646 w 1661" name="T2"/>
                <a:gd fmla="*/ 2147483646 h 1007" name="T3"/>
                <a:gd fmla="*/ 2147483646 w 1661" name="T4"/>
                <a:gd fmla="*/ 2147483646 h 1007" name="T5"/>
                <a:gd fmla="*/ 2147483646 w 1661" name="T6"/>
                <a:gd fmla="*/ 2147483646 h 1007" name="T7"/>
                <a:gd fmla="*/ 2147483646 w 1661" name="T8"/>
                <a:gd fmla="*/ 2147483646 h 1007" name="T9"/>
                <a:gd fmla="*/ 2147483646 w 1661" name="T10"/>
                <a:gd fmla="*/ 2147483646 h 1007" name="T11"/>
                <a:gd fmla="*/ 2147483646 w 1661" name="T12"/>
                <a:gd fmla="*/ 2147483646 h 1007" name="T13"/>
                <a:gd fmla="*/ 2147483646 w 1661" name="T14"/>
                <a:gd fmla="*/ 2147483646 h 1007" name="T15"/>
                <a:gd fmla="*/ 2147483646 w 1661" name="T16"/>
                <a:gd fmla="*/ 2147483646 h 1007" name="T17"/>
                <a:gd fmla="*/ 2147483646 w 1661" name="T18"/>
                <a:gd fmla="*/ 2147483646 h 1007" name="T19"/>
                <a:gd fmla="*/ 2147483646 w 1661" name="T20"/>
                <a:gd fmla="*/ 2147483646 h 1007" name="T21"/>
                <a:gd fmla="*/ 2147483646 w 1661" name="T22"/>
                <a:gd fmla="*/ 2147483646 h 1007" name="T23"/>
                <a:gd fmla="*/ 2147483646 w 1661" name="T24"/>
                <a:gd fmla="*/ 2147483646 h 1007" name="T25"/>
                <a:gd fmla="*/ 2147483646 w 1661" name="T26"/>
                <a:gd fmla="*/ 2147483646 h 1007" name="T27"/>
                <a:gd fmla="*/ 2147483646 w 1661" name="T28"/>
                <a:gd fmla="*/ 2147483646 h 1007" name="T29"/>
                <a:gd fmla="*/ 2147483646 w 1661" name="T30"/>
                <a:gd fmla="*/ 2147483646 h 1007" name="T31"/>
                <a:gd fmla="*/ 2147483646 w 1661" name="T32"/>
                <a:gd fmla="*/ 2147483646 h 1007" name="T33"/>
                <a:gd fmla="*/ 2147483646 w 1661" name="T34"/>
                <a:gd fmla="*/ 2147483646 h 1007" name="T35"/>
                <a:gd fmla="*/ 2147483646 w 1661" name="T36"/>
                <a:gd fmla="*/ 2147483646 h 1007" name="T37"/>
                <a:gd fmla="*/ 2147483646 w 1661" name="T38"/>
                <a:gd fmla="*/ 2147483646 h 1007" name="T39"/>
                <a:gd fmla="*/ 2147483646 w 1661" name="T40"/>
                <a:gd fmla="*/ 2147483646 h 1007" name="T41"/>
                <a:gd fmla="*/ 2147483646 w 1661" name="T42"/>
                <a:gd fmla="*/ 2147483646 h 1007" name="T43"/>
                <a:gd fmla="*/ 2147483646 w 1661" name="T44"/>
                <a:gd fmla="*/ 2147483646 h 1007" name="T45"/>
                <a:gd fmla="*/ 2147483646 w 1661" name="T46"/>
                <a:gd fmla="*/ 2147483646 h 1007" name="T47"/>
                <a:gd fmla="*/ 2147483646 w 1661" name="T48"/>
                <a:gd fmla="*/ 2147483646 h 1007" name="T49"/>
                <a:gd fmla="*/ 2147483646 w 1661" name="T50"/>
                <a:gd fmla="*/ 2147483646 h 1007" name="T51"/>
                <a:gd fmla="*/ 2147483646 w 1661" name="T52"/>
                <a:gd fmla="*/ 2147483646 h 1007" name="T53"/>
                <a:gd fmla="*/ 2147483646 w 1661" name="T54"/>
                <a:gd fmla="*/ 2147483646 h 1007" name="T55"/>
                <a:gd fmla="*/ 2147483646 w 1661" name="T56"/>
                <a:gd fmla="*/ 2147483646 h 1007" name="T57"/>
                <a:gd fmla="*/ 2147483646 w 1661" name="T58"/>
                <a:gd fmla="*/ 2147483646 h 1007" name="T59"/>
                <a:gd fmla="*/ 2147483646 w 1661" name="T60"/>
                <a:gd fmla="*/ 2147483646 h 1007" name="T61"/>
                <a:gd fmla="*/ 2147483646 w 1661" name="T62"/>
                <a:gd fmla="*/ 2147483646 h 1007" name="T63"/>
                <a:gd fmla="*/ 2147483646 w 1661" name="T64"/>
                <a:gd fmla="*/ 2147483646 h 1007" name="T65"/>
                <a:gd fmla="*/ 2147483646 w 1661" name="T66"/>
                <a:gd fmla="*/ 2147483646 h 1007" name="T67"/>
                <a:gd fmla="*/ 2147483646 w 1661" name="T68"/>
                <a:gd fmla="*/ 2147483646 h 1007" name="T69"/>
                <a:gd fmla="*/ 2147483646 w 1661" name="T70"/>
                <a:gd fmla="*/ 2147483646 h 1007" name="T71"/>
                <a:gd fmla="*/ 2147483646 w 1661" name="T72"/>
                <a:gd fmla="*/ 2147483646 h 1007" name="T73"/>
                <a:gd fmla="*/ 2147483646 w 1661" name="T74"/>
                <a:gd fmla="*/ 2147483646 h 1007" name="T75"/>
                <a:gd fmla="*/ 2147483646 w 1661" name="T76"/>
                <a:gd fmla="*/ 2147483646 h 1007" name="T77"/>
                <a:gd fmla="*/ 2147483646 w 1661" name="T78"/>
                <a:gd fmla="*/ 2147483646 h 1007" name="T79"/>
                <a:gd fmla="*/ 2147483646 w 1661" name="T80"/>
                <a:gd fmla="*/ 2147483646 h 1007" name="T81"/>
                <a:gd fmla="*/ 2147483646 w 1661" name="T82"/>
                <a:gd fmla="*/ 2147483646 h 1007" name="T83"/>
                <a:gd fmla="*/ 2147483646 w 1661" name="T84"/>
                <a:gd fmla="*/ 2147483646 h 1007" name="T85"/>
                <a:gd fmla="*/ 2147483646 w 1661" name="T86"/>
                <a:gd fmla="*/ 2147483646 h 1007" name="T87"/>
                <a:gd fmla="*/ 2147483646 w 1661" name="T88"/>
                <a:gd fmla="*/ 2147483646 h 1007" name="T89"/>
                <a:gd fmla="*/ 2147483646 w 1661" name="T90"/>
                <a:gd fmla="*/ 2147483646 h 1007" name="T91"/>
                <a:gd fmla="*/ 2147483646 w 1661" name="T92"/>
                <a:gd fmla="*/ 2147483646 h 1007" name="T93"/>
                <a:gd fmla="*/ 2147483646 w 1661" name="T94"/>
                <a:gd fmla="*/ 2147483646 h 1007" name="T95"/>
                <a:gd fmla="*/ 2147483646 w 1661" name="T96"/>
                <a:gd fmla="*/ 0 h 1007" name="T97"/>
                <a:gd fmla="*/ 2147483646 w 1661" name="T98"/>
                <a:gd fmla="*/ 2147483646 h 1007" name="T99"/>
                <a:gd fmla="*/ 2147483646 w 1661" name="T100"/>
                <a:gd fmla="*/ 2147483646 h 1007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w 1661" name="T153"/>
                <a:gd fmla="*/ 0 h 1007" name="T154"/>
                <a:gd fmla="*/ 1661 w 1661" name="T155"/>
                <a:gd fmla="*/ 1007 h 1007" name="T156"/>
              </a:gdLst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b="T156" l="T153" r="T155" t="T154"/>
              <a:pathLst>
                <a:path h="1006" w="1661">
                  <a:moveTo>
                    <a:pt x="205" y="3"/>
                  </a:moveTo>
                  <a:cubicBezTo>
                    <a:pt x="205" y="4"/>
                    <a:pt x="205" y="4"/>
                    <a:pt x="205" y="4"/>
                  </a:cubicBezTo>
                  <a:cubicBezTo>
                    <a:pt x="201" y="13"/>
                    <a:pt x="193" y="20"/>
                    <a:pt x="185" y="27"/>
                  </a:cubicBezTo>
                  <a:cubicBezTo>
                    <a:pt x="179" y="30"/>
                    <a:pt x="177" y="35"/>
                    <a:pt x="177" y="42"/>
                  </a:cubicBezTo>
                  <a:cubicBezTo>
                    <a:pt x="177" y="45"/>
                    <a:pt x="177" y="45"/>
                    <a:pt x="177" y="45"/>
                  </a:cubicBezTo>
                  <a:cubicBezTo>
                    <a:pt x="177" y="50"/>
                    <a:pt x="173" y="59"/>
                    <a:pt x="165" y="71"/>
                  </a:cubicBezTo>
                  <a:cubicBezTo>
                    <a:pt x="164" y="77"/>
                    <a:pt x="164" y="77"/>
                    <a:pt x="164" y="77"/>
                  </a:cubicBezTo>
                  <a:cubicBezTo>
                    <a:pt x="162" y="80"/>
                    <a:pt x="158" y="82"/>
                    <a:pt x="150" y="82"/>
                  </a:cubicBezTo>
                  <a:cubicBezTo>
                    <a:pt x="90" y="74"/>
                    <a:pt x="90" y="74"/>
                    <a:pt x="90" y="74"/>
                  </a:cubicBezTo>
                  <a:cubicBezTo>
                    <a:pt x="90" y="76"/>
                    <a:pt x="90" y="76"/>
                    <a:pt x="90" y="76"/>
                  </a:cubicBezTo>
                  <a:cubicBezTo>
                    <a:pt x="86" y="89"/>
                    <a:pt x="86" y="89"/>
                    <a:pt x="86" y="89"/>
                  </a:cubicBezTo>
                  <a:cubicBezTo>
                    <a:pt x="86" y="90"/>
                    <a:pt x="86" y="90"/>
                    <a:pt x="86" y="90"/>
                  </a:cubicBezTo>
                  <a:cubicBezTo>
                    <a:pt x="85" y="91"/>
                    <a:pt x="85" y="91"/>
                    <a:pt x="85" y="91"/>
                  </a:cubicBezTo>
                  <a:cubicBezTo>
                    <a:pt x="85" y="91"/>
                    <a:pt x="85" y="91"/>
                    <a:pt x="85" y="91"/>
                  </a:cubicBezTo>
                  <a:cubicBezTo>
                    <a:pt x="69" y="114"/>
                    <a:pt x="58" y="129"/>
                    <a:pt x="57" y="140"/>
                  </a:cubicBezTo>
                  <a:cubicBezTo>
                    <a:pt x="56" y="145"/>
                    <a:pt x="63" y="164"/>
                    <a:pt x="76" y="197"/>
                  </a:cubicBezTo>
                  <a:cubicBezTo>
                    <a:pt x="86" y="219"/>
                    <a:pt x="86" y="219"/>
                    <a:pt x="86" y="219"/>
                  </a:cubicBezTo>
                  <a:cubicBezTo>
                    <a:pt x="90" y="230"/>
                    <a:pt x="87" y="242"/>
                    <a:pt x="77" y="256"/>
                  </a:cubicBezTo>
                  <a:cubicBezTo>
                    <a:pt x="58" y="275"/>
                    <a:pt x="58" y="275"/>
                    <a:pt x="58" y="275"/>
                  </a:cubicBezTo>
                  <a:cubicBezTo>
                    <a:pt x="27" y="275"/>
                    <a:pt x="27" y="275"/>
                    <a:pt x="27" y="275"/>
                  </a:cubicBezTo>
                  <a:cubicBezTo>
                    <a:pt x="20" y="240"/>
                    <a:pt x="20" y="240"/>
                    <a:pt x="20" y="240"/>
                  </a:cubicBezTo>
                  <a:cubicBezTo>
                    <a:pt x="12" y="283"/>
                    <a:pt x="12" y="283"/>
                    <a:pt x="12" y="283"/>
                  </a:cubicBezTo>
                  <a:cubicBezTo>
                    <a:pt x="26" y="305"/>
                    <a:pt x="26" y="305"/>
                    <a:pt x="26" y="305"/>
                  </a:cubicBezTo>
                  <a:cubicBezTo>
                    <a:pt x="27" y="308"/>
                    <a:pt x="27" y="310"/>
                    <a:pt x="26" y="311"/>
                  </a:cubicBezTo>
                  <a:cubicBezTo>
                    <a:pt x="23" y="313"/>
                    <a:pt x="23" y="313"/>
                    <a:pt x="23" y="313"/>
                  </a:cubicBezTo>
                  <a:cubicBezTo>
                    <a:pt x="19" y="316"/>
                    <a:pt x="13" y="327"/>
                    <a:pt x="7" y="345"/>
                  </a:cubicBezTo>
                  <a:cubicBezTo>
                    <a:pt x="0" y="360"/>
                    <a:pt x="3" y="376"/>
                    <a:pt x="16" y="393"/>
                  </a:cubicBezTo>
                  <a:cubicBezTo>
                    <a:pt x="41" y="393"/>
                    <a:pt x="41" y="393"/>
                    <a:pt x="41" y="393"/>
                  </a:cubicBezTo>
                  <a:cubicBezTo>
                    <a:pt x="50" y="395"/>
                    <a:pt x="63" y="409"/>
                    <a:pt x="80" y="433"/>
                  </a:cubicBezTo>
                  <a:cubicBezTo>
                    <a:pt x="82" y="435"/>
                    <a:pt x="82" y="435"/>
                    <a:pt x="82" y="435"/>
                  </a:cubicBezTo>
                  <a:cubicBezTo>
                    <a:pt x="82" y="435"/>
                    <a:pt x="82" y="435"/>
                    <a:pt x="82" y="435"/>
                  </a:cubicBezTo>
                  <a:cubicBezTo>
                    <a:pt x="82" y="443"/>
                    <a:pt x="85" y="448"/>
                    <a:pt x="90" y="452"/>
                  </a:cubicBezTo>
                  <a:cubicBezTo>
                    <a:pt x="146" y="504"/>
                    <a:pt x="146" y="504"/>
                    <a:pt x="146" y="504"/>
                  </a:cubicBezTo>
                  <a:cubicBezTo>
                    <a:pt x="146" y="505"/>
                    <a:pt x="146" y="505"/>
                    <a:pt x="146" y="505"/>
                  </a:cubicBezTo>
                  <a:cubicBezTo>
                    <a:pt x="171" y="537"/>
                    <a:pt x="171" y="537"/>
                    <a:pt x="171" y="537"/>
                  </a:cubicBezTo>
                  <a:cubicBezTo>
                    <a:pt x="186" y="537"/>
                    <a:pt x="186" y="537"/>
                    <a:pt x="186" y="537"/>
                  </a:cubicBezTo>
                  <a:cubicBezTo>
                    <a:pt x="202" y="508"/>
                    <a:pt x="202" y="508"/>
                    <a:pt x="202" y="508"/>
                  </a:cubicBezTo>
                  <a:cubicBezTo>
                    <a:pt x="204" y="506"/>
                    <a:pt x="204" y="506"/>
                    <a:pt x="204" y="506"/>
                  </a:cubicBezTo>
                  <a:cubicBezTo>
                    <a:pt x="205" y="505"/>
                    <a:pt x="205" y="505"/>
                    <a:pt x="205" y="505"/>
                  </a:cubicBezTo>
                  <a:cubicBezTo>
                    <a:pt x="244" y="515"/>
                    <a:pt x="244" y="515"/>
                    <a:pt x="244" y="515"/>
                  </a:cubicBezTo>
                  <a:cubicBezTo>
                    <a:pt x="244" y="516"/>
                    <a:pt x="244" y="516"/>
                    <a:pt x="244" y="516"/>
                  </a:cubicBezTo>
                  <a:cubicBezTo>
                    <a:pt x="244" y="518"/>
                    <a:pt x="244" y="518"/>
                    <a:pt x="244" y="518"/>
                  </a:cubicBezTo>
                  <a:cubicBezTo>
                    <a:pt x="249" y="544"/>
                    <a:pt x="249" y="544"/>
                    <a:pt x="249" y="544"/>
                  </a:cubicBezTo>
                  <a:cubicBezTo>
                    <a:pt x="296" y="598"/>
                    <a:pt x="296" y="598"/>
                    <a:pt x="296" y="598"/>
                  </a:cubicBezTo>
                  <a:cubicBezTo>
                    <a:pt x="312" y="604"/>
                    <a:pt x="312" y="604"/>
                    <a:pt x="312" y="604"/>
                  </a:cubicBezTo>
                  <a:cubicBezTo>
                    <a:pt x="313" y="605"/>
                    <a:pt x="313" y="605"/>
                    <a:pt x="313" y="605"/>
                  </a:cubicBezTo>
                  <a:cubicBezTo>
                    <a:pt x="320" y="610"/>
                    <a:pt x="320" y="610"/>
                    <a:pt x="320" y="610"/>
                  </a:cubicBezTo>
                  <a:cubicBezTo>
                    <a:pt x="321" y="611"/>
                    <a:pt x="321" y="611"/>
                    <a:pt x="321" y="611"/>
                  </a:cubicBezTo>
                  <a:cubicBezTo>
                    <a:pt x="356" y="662"/>
                    <a:pt x="356" y="662"/>
                    <a:pt x="356" y="662"/>
                  </a:cubicBezTo>
                  <a:cubicBezTo>
                    <a:pt x="384" y="658"/>
                    <a:pt x="384" y="658"/>
                    <a:pt x="384" y="658"/>
                  </a:cubicBezTo>
                  <a:cubicBezTo>
                    <a:pt x="387" y="658"/>
                    <a:pt x="387" y="658"/>
                    <a:pt x="387" y="658"/>
                  </a:cubicBezTo>
                  <a:cubicBezTo>
                    <a:pt x="388" y="658"/>
                    <a:pt x="388" y="658"/>
                    <a:pt x="388" y="658"/>
                  </a:cubicBezTo>
                  <a:cubicBezTo>
                    <a:pt x="390" y="660"/>
                    <a:pt x="390" y="660"/>
                    <a:pt x="390" y="660"/>
                  </a:cubicBezTo>
                  <a:cubicBezTo>
                    <a:pt x="391" y="662"/>
                    <a:pt x="391" y="662"/>
                    <a:pt x="391" y="662"/>
                  </a:cubicBezTo>
                  <a:cubicBezTo>
                    <a:pt x="415" y="713"/>
                    <a:pt x="415" y="713"/>
                    <a:pt x="415" y="713"/>
                  </a:cubicBezTo>
                  <a:cubicBezTo>
                    <a:pt x="445" y="731"/>
                    <a:pt x="445" y="731"/>
                    <a:pt x="445" y="731"/>
                  </a:cubicBezTo>
                  <a:cubicBezTo>
                    <a:pt x="469" y="737"/>
                    <a:pt x="469" y="737"/>
                    <a:pt x="469" y="737"/>
                  </a:cubicBezTo>
                  <a:cubicBezTo>
                    <a:pt x="480" y="770"/>
                    <a:pt x="480" y="770"/>
                    <a:pt x="480" y="770"/>
                  </a:cubicBezTo>
                  <a:cubicBezTo>
                    <a:pt x="498" y="770"/>
                    <a:pt x="498" y="770"/>
                    <a:pt x="498" y="770"/>
                  </a:cubicBezTo>
                  <a:cubicBezTo>
                    <a:pt x="499" y="771"/>
                    <a:pt x="499" y="771"/>
                    <a:pt x="499" y="771"/>
                  </a:cubicBezTo>
                  <a:cubicBezTo>
                    <a:pt x="499" y="771"/>
                    <a:pt x="499" y="771"/>
                    <a:pt x="499" y="771"/>
                  </a:cubicBezTo>
                  <a:cubicBezTo>
                    <a:pt x="537" y="792"/>
                    <a:pt x="537" y="792"/>
                    <a:pt x="537" y="792"/>
                  </a:cubicBezTo>
                  <a:cubicBezTo>
                    <a:pt x="537" y="793"/>
                    <a:pt x="537" y="793"/>
                    <a:pt x="537" y="793"/>
                  </a:cubicBezTo>
                  <a:cubicBezTo>
                    <a:pt x="537" y="793"/>
                    <a:pt x="537" y="793"/>
                    <a:pt x="537" y="793"/>
                  </a:cubicBezTo>
                  <a:cubicBezTo>
                    <a:pt x="539" y="794"/>
                    <a:pt x="539" y="794"/>
                    <a:pt x="539" y="794"/>
                  </a:cubicBezTo>
                  <a:cubicBezTo>
                    <a:pt x="566" y="828"/>
                    <a:pt x="566" y="828"/>
                    <a:pt x="566" y="828"/>
                  </a:cubicBezTo>
                  <a:cubicBezTo>
                    <a:pt x="606" y="821"/>
                    <a:pt x="606" y="821"/>
                    <a:pt x="606" y="821"/>
                  </a:cubicBezTo>
                  <a:cubicBezTo>
                    <a:pt x="608" y="821"/>
                    <a:pt x="608" y="821"/>
                    <a:pt x="608" y="821"/>
                  </a:cubicBezTo>
                  <a:cubicBezTo>
                    <a:pt x="623" y="827"/>
                    <a:pt x="623" y="827"/>
                    <a:pt x="623" y="827"/>
                  </a:cubicBezTo>
                  <a:cubicBezTo>
                    <a:pt x="624" y="827"/>
                    <a:pt x="624" y="827"/>
                    <a:pt x="624" y="827"/>
                  </a:cubicBezTo>
                  <a:cubicBezTo>
                    <a:pt x="649" y="849"/>
                    <a:pt x="649" y="849"/>
                    <a:pt x="649" y="849"/>
                  </a:cubicBezTo>
                  <a:cubicBezTo>
                    <a:pt x="695" y="852"/>
                    <a:pt x="695" y="852"/>
                    <a:pt x="695" y="852"/>
                  </a:cubicBezTo>
                  <a:cubicBezTo>
                    <a:pt x="722" y="848"/>
                    <a:pt x="722" y="848"/>
                    <a:pt x="722" y="848"/>
                  </a:cubicBezTo>
                  <a:cubicBezTo>
                    <a:pt x="722" y="848"/>
                    <a:pt x="722" y="848"/>
                    <a:pt x="722" y="848"/>
                  </a:cubicBezTo>
                  <a:cubicBezTo>
                    <a:pt x="759" y="842"/>
                    <a:pt x="782" y="845"/>
                    <a:pt x="791" y="854"/>
                  </a:cubicBezTo>
                  <a:cubicBezTo>
                    <a:pt x="796" y="863"/>
                    <a:pt x="793" y="871"/>
                    <a:pt x="780" y="882"/>
                  </a:cubicBezTo>
                  <a:cubicBezTo>
                    <a:pt x="770" y="892"/>
                    <a:pt x="770" y="892"/>
                    <a:pt x="770" y="892"/>
                  </a:cubicBezTo>
                  <a:cubicBezTo>
                    <a:pt x="766" y="898"/>
                    <a:pt x="771" y="906"/>
                    <a:pt x="784" y="919"/>
                  </a:cubicBezTo>
                  <a:cubicBezTo>
                    <a:pt x="785" y="921"/>
                    <a:pt x="785" y="921"/>
                    <a:pt x="785" y="921"/>
                  </a:cubicBezTo>
                  <a:cubicBezTo>
                    <a:pt x="784" y="921"/>
                    <a:pt x="784" y="921"/>
                    <a:pt x="784" y="921"/>
                  </a:cubicBezTo>
                  <a:cubicBezTo>
                    <a:pt x="793" y="927"/>
                    <a:pt x="793" y="927"/>
                    <a:pt x="793" y="927"/>
                  </a:cubicBezTo>
                  <a:cubicBezTo>
                    <a:pt x="796" y="924"/>
                    <a:pt x="796" y="924"/>
                    <a:pt x="796" y="924"/>
                  </a:cubicBezTo>
                  <a:cubicBezTo>
                    <a:pt x="822" y="874"/>
                    <a:pt x="844" y="847"/>
                    <a:pt x="858" y="842"/>
                  </a:cubicBezTo>
                  <a:cubicBezTo>
                    <a:pt x="874" y="836"/>
                    <a:pt x="907" y="850"/>
                    <a:pt x="959" y="882"/>
                  </a:cubicBezTo>
                  <a:cubicBezTo>
                    <a:pt x="1022" y="893"/>
                    <a:pt x="1022" y="893"/>
                    <a:pt x="1022" y="893"/>
                  </a:cubicBezTo>
                  <a:cubicBezTo>
                    <a:pt x="1021" y="896"/>
                    <a:pt x="1021" y="896"/>
                    <a:pt x="1021" y="896"/>
                  </a:cubicBezTo>
                  <a:cubicBezTo>
                    <a:pt x="1021" y="898"/>
                    <a:pt x="1021" y="898"/>
                    <a:pt x="1021" y="898"/>
                  </a:cubicBezTo>
                  <a:cubicBezTo>
                    <a:pt x="1018" y="927"/>
                    <a:pt x="1018" y="927"/>
                    <a:pt x="1018" y="927"/>
                  </a:cubicBezTo>
                  <a:cubicBezTo>
                    <a:pt x="1049" y="931"/>
                    <a:pt x="1049" y="931"/>
                    <a:pt x="1049" y="931"/>
                  </a:cubicBezTo>
                  <a:cubicBezTo>
                    <a:pt x="1048" y="972"/>
                    <a:pt x="1048" y="972"/>
                    <a:pt x="1048" y="972"/>
                  </a:cubicBezTo>
                  <a:cubicBezTo>
                    <a:pt x="1058" y="990"/>
                    <a:pt x="1065" y="1000"/>
                    <a:pt x="1069" y="1003"/>
                  </a:cubicBezTo>
                  <a:cubicBezTo>
                    <a:pt x="1076" y="1007"/>
                    <a:pt x="1107" y="1007"/>
                    <a:pt x="1163" y="1003"/>
                  </a:cubicBezTo>
                  <a:cubicBezTo>
                    <a:pt x="1196" y="986"/>
                    <a:pt x="1196" y="986"/>
                    <a:pt x="1196" y="986"/>
                  </a:cubicBezTo>
                  <a:cubicBezTo>
                    <a:pt x="1228" y="942"/>
                    <a:pt x="1228" y="942"/>
                    <a:pt x="1228" y="942"/>
                  </a:cubicBezTo>
                  <a:cubicBezTo>
                    <a:pt x="1265" y="941"/>
                    <a:pt x="1265" y="941"/>
                    <a:pt x="1265" y="941"/>
                  </a:cubicBezTo>
                  <a:cubicBezTo>
                    <a:pt x="1283" y="936"/>
                    <a:pt x="1283" y="936"/>
                    <a:pt x="1283" y="936"/>
                  </a:cubicBezTo>
                  <a:cubicBezTo>
                    <a:pt x="1352" y="896"/>
                    <a:pt x="1352" y="896"/>
                    <a:pt x="1352" y="896"/>
                  </a:cubicBezTo>
                  <a:cubicBezTo>
                    <a:pt x="1353" y="896"/>
                    <a:pt x="1353" y="896"/>
                    <a:pt x="1353" y="896"/>
                  </a:cubicBezTo>
                  <a:cubicBezTo>
                    <a:pt x="1354" y="895"/>
                    <a:pt x="1354" y="895"/>
                    <a:pt x="1354" y="895"/>
                  </a:cubicBezTo>
                  <a:cubicBezTo>
                    <a:pt x="1354" y="895"/>
                    <a:pt x="1354" y="895"/>
                    <a:pt x="1354" y="895"/>
                  </a:cubicBezTo>
                  <a:cubicBezTo>
                    <a:pt x="1394" y="890"/>
                    <a:pt x="1418" y="889"/>
                    <a:pt x="1424" y="895"/>
                  </a:cubicBezTo>
                  <a:cubicBezTo>
                    <a:pt x="1469" y="933"/>
                    <a:pt x="1469" y="933"/>
                    <a:pt x="1469" y="933"/>
                  </a:cubicBezTo>
                  <a:cubicBezTo>
                    <a:pt x="1483" y="938"/>
                    <a:pt x="1483" y="938"/>
                    <a:pt x="1483" y="938"/>
                  </a:cubicBezTo>
                  <a:cubicBezTo>
                    <a:pt x="1485" y="940"/>
                    <a:pt x="1485" y="940"/>
                    <a:pt x="1485" y="940"/>
                  </a:cubicBezTo>
                  <a:cubicBezTo>
                    <a:pt x="1503" y="947"/>
                    <a:pt x="1503" y="947"/>
                    <a:pt x="1503" y="947"/>
                  </a:cubicBezTo>
                  <a:cubicBezTo>
                    <a:pt x="1504" y="948"/>
                    <a:pt x="1504" y="948"/>
                    <a:pt x="1504" y="948"/>
                  </a:cubicBezTo>
                  <a:cubicBezTo>
                    <a:pt x="1504" y="945"/>
                    <a:pt x="1504" y="945"/>
                    <a:pt x="1504" y="945"/>
                  </a:cubicBezTo>
                  <a:cubicBezTo>
                    <a:pt x="1504" y="944"/>
                    <a:pt x="1504" y="944"/>
                    <a:pt x="1504" y="944"/>
                  </a:cubicBezTo>
                  <a:cubicBezTo>
                    <a:pt x="1504" y="943"/>
                    <a:pt x="1504" y="943"/>
                    <a:pt x="1504" y="943"/>
                  </a:cubicBezTo>
                  <a:cubicBezTo>
                    <a:pt x="1504" y="942"/>
                    <a:pt x="1504" y="942"/>
                    <a:pt x="1504" y="942"/>
                  </a:cubicBezTo>
                  <a:cubicBezTo>
                    <a:pt x="1512" y="910"/>
                    <a:pt x="1512" y="910"/>
                    <a:pt x="1512" y="910"/>
                  </a:cubicBezTo>
                  <a:cubicBezTo>
                    <a:pt x="1508" y="901"/>
                    <a:pt x="1508" y="893"/>
                    <a:pt x="1512" y="887"/>
                  </a:cubicBezTo>
                  <a:cubicBezTo>
                    <a:pt x="1514" y="882"/>
                    <a:pt x="1519" y="879"/>
                    <a:pt x="1527" y="877"/>
                  </a:cubicBezTo>
                  <a:cubicBezTo>
                    <a:pt x="1543" y="873"/>
                    <a:pt x="1558" y="887"/>
                    <a:pt x="1573" y="917"/>
                  </a:cubicBezTo>
                  <a:cubicBezTo>
                    <a:pt x="1575" y="918"/>
                    <a:pt x="1575" y="918"/>
                    <a:pt x="1575" y="918"/>
                  </a:cubicBezTo>
                  <a:cubicBezTo>
                    <a:pt x="1576" y="918"/>
                    <a:pt x="1576" y="918"/>
                    <a:pt x="1576" y="918"/>
                  </a:cubicBezTo>
                  <a:cubicBezTo>
                    <a:pt x="1602" y="906"/>
                    <a:pt x="1602" y="906"/>
                    <a:pt x="1602" y="906"/>
                  </a:cubicBezTo>
                  <a:cubicBezTo>
                    <a:pt x="1608" y="905"/>
                    <a:pt x="1610" y="900"/>
                    <a:pt x="1610" y="895"/>
                  </a:cubicBezTo>
                  <a:cubicBezTo>
                    <a:pt x="1604" y="876"/>
                    <a:pt x="1604" y="876"/>
                    <a:pt x="1604" y="876"/>
                  </a:cubicBezTo>
                  <a:cubicBezTo>
                    <a:pt x="1604" y="874"/>
                    <a:pt x="1604" y="874"/>
                    <a:pt x="1604" y="874"/>
                  </a:cubicBezTo>
                  <a:cubicBezTo>
                    <a:pt x="1602" y="866"/>
                    <a:pt x="1604" y="859"/>
                    <a:pt x="1613" y="855"/>
                  </a:cubicBezTo>
                  <a:cubicBezTo>
                    <a:pt x="1622" y="848"/>
                    <a:pt x="1622" y="848"/>
                    <a:pt x="1622" y="848"/>
                  </a:cubicBezTo>
                  <a:cubicBezTo>
                    <a:pt x="1646" y="823"/>
                    <a:pt x="1646" y="823"/>
                    <a:pt x="1646" y="823"/>
                  </a:cubicBezTo>
                  <a:cubicBezTo>
                    <a:pt x="1661" y="788"/>
                    <a:pt x="1661" y="788"/>
                    <a:pt x="1661" y="788"/>
                  </a:cubicBezTo>
                  <a:cubicBezTo>
                    <a:pt x="1648" y="766"/>
                    <a:pt x="1644" y="750"/>
                    <a:pt x="1648" y="739"/>
                  </a:cubicBezTo>
                  <a:cubicBezTo>
                    <a:pt x="1651" y="710"/>
                    <a:pt x="1651" y="710"/>
                    <a:pt x="1651" y="710"/>
                  </a:cubicBezTo>
                  <a:cubicBezTo>
                    <a:pt x="1645" y="697"/>
                    <a:pt x="1641" y="689"/>
                    <a:pt x="1641" y="681"/>
                  </a:cubicBezTo>
                  <a:cubicBezTo>
                    <a:pt x="1641" y="678"/>
                    <a:pt x="1637" y="669"/>
                    <a:pt x="1629" y="656"/>
                  </a:cubicBezTo>
                  <a:cubicBezTo>
                    <a:pt x="1628" y="656"/>
                    <a:pt x="1628" y="656"/>
                    <a:pt x="1628" y="656"/>
                  </a:cubicBezTo>
                  <a:cubicBezTo>
                    <a:pt x="1628" y="653"/>
                    <a:pt x="1628" y="653"/>
                    <a:pt x="1628" y="653"/>
                  </a:cubicBezTo>
                  <a:cubicBezTo>
                    <a:pt x="1625" y="615"/>
                    <a:pt x="1625" y="615"/>
                    <a:pt x="1625" y="615"/>
                  </a:cubicBezTo>
                  <a:cubicBezTo>
                    <a:pt x="1623" y="609"/>
                    <a:pt x="1622" y="600"/>
                    <a:pt x="1625" y="590"/>
                  </a:cubicBezTo>
                  <a:cubicBezTo>
                    <a:pt x="1615" y="582"/>
                    <a:pt x="1609" y="575"/>
                    <a:pt x="1604" y="567"/>
                  </a:cubicBezTo>
                  <a:cubicBezTo>
                    <a:pt x="1589" y="546"/>
                    <a:pt x="1589" y="546"/>
                    <a:pt x="1589" y="546"/>
                  </a:cubicBezTo>
                  <a:cubicBezTo>
                    <a:pt x="1588" y="545"/>
                    <a:pt x="1588" y="545"/>
                    <a:pt x="1588" y="545"/>
                  </a:cubicBezTo>
                  <a:cubicBezTo>
                    <a:pt x="1588" y="543"/>
                    <a:pt x="1588" y="543"/>
                    <a:pt x="1588" y="543"/>
                  </a:cubicBezTo>
                  <a:cubicBezTo>
                    <a:pt x="1588" y="542"/>
                    <a:pt x="1588" y="542"/>
                    <a:pt x="1588" y="542"/>
                  </a:cubicBezTo>
                  <a:cubicBezTo>
                    <a:pt x="1582" y="516"/>
                    <a:pt x="1582" y="516"/>
                    <a:pt x="1582" y="516"/>
                  </a:cubicBezTo>
                  <a:cubicBezTo>
                    <a:pt x="1566" y="503"/>
                    <a:pt x="1566" y="503"/>
                    <a:pt x="1566" y="503"/>
                  </a:cubicBezTo>
                  <a:cubicBezTo>
                    <a:pt x="1566" y="504"/>
                    <a:pt x="1566" y="504"/>
                    <a:pt x="1566" y="504"/>
                  </a:cubicBezTo>
                  <a:cubicBezTo>
                    <a:pt x="1536" y="480"/>
                    <a:pt x="1536" y="480"/>
                    <a:pt x="1536" y="480"/>
                  </a:cubicBezTo>
                  <a:cubicBezTo>
                    <a:pt x="1536" y="482"/>
                    <a:pt x="1536" y="482"/>
                    <a:pt x="1536" y="482"/>
                  </a:cubicBezTo>
                  <a:cubicBezTo>
                    <a:pt x="1540" y="515"/>
                    <a:pt x="1540" y="515"/>
                    <a:pt x="1540" y="515"/>
                  </a:cubicBezTo>
                  <a:cubicBezTo>
                    <a:pt x="1540" y="516"/>
                    <a:pt x="1540" y="516"/>
                    <a:pt x="1540" y="516"/>
                  </a:cubicBezTo>
                  <a:cubicBezTo>
                    <a:pt x="1540" y="519"/>
                    <a:pt x="1540" y="519"/>
                    <a:pt x="1540" y="519"/>
                  </a:cubicBezTo>
                  <a:cubicBezTo>
                    <a:pt x="1524" y="526"/>
                    <a:pt x="1524" y="526"/>
                    <a:pt x="1524" y="526"/>
                  </a:cubicBezTo>
                  <a:cubicBezTo>
                    <a:pt x="1522" y="546"/>
                    <a:pt x="1522" y="546"/>
                    <a:pt x="1522" y="546"/>
                  </a:cubicBezTo>
                  <a:cubicBezTo>
                    <a:pt x="1522" y="549"/>
                    <a:pt x="1522" y="549"/>
                    <a:pt x="1522" y="549"/>
                  </a:cubicBezTo>
                  <a:cubicBezTo>
                    <a:pt x="1485" y="564"/>
                    <a:pt x="1485" y="564"/>
                    <a:pt x="1485" y="564"/>
                  </a:cubicBezTo>
                  <a:cubicBezTo>
                    <a:pt x="1473" y="535"/>
                    <a:pt x="1473" y="535"/>
                    <a:pt x="1473" y="535"/>
                  </a:cubicBezTo>
                  <a:cubicBezTo>
                    <a:pt x="1465" y="533"/>
                    <a:pt x="1465" y="533"/>
                    <a:pt x="1465" y="533"/>
                  </a:cubicBezTo>
                  <a:cubicBezTo>
                    <a:pt x="1454" y="544"/>
                    <a:pt x="1454" y="544"/>
                    <a:pt x="1454" y="544"/>
                  </a:cubicBezTo>
                  <a:cubicBezTo>
                    <a:pt x="1446" y="565"/>
                    <a:pt x="1446" y="565"/>
                    <a:pt x="1446" y="565"/>
                  </a:cubicBezTo>
                  <a:cubicBezTo>
                    <a:pt x="1420" y="573"/>
                    <a:pt x="1420" y="573"/>
                    <a:pt x="1420" y="573"/>
                  </a:cubicBezTo>
                  <a:cubicBezTo>
                    <a:pt x="1405" y="562"/>
                    <a:pt x="1405" y="562"/>
                    <a:pt x="1405" y="562"/>
                  </a:cubicBezTo>
                  <a:cubicBezTo>
                    <a:pt x="1384" y="556"/>
                    <a:pt x="1384" y="556"/>
                    <a:pt x="1384" y="556"/>
                  </a:cubicBezTo>
                  <a:cubicBezTo>
                    <a:pt x="1378" y="526"/>
                    <a:pt x="1378" y="526"/>
                    <a:pt x="1378" y="526"/>
                  </a:cubicBezTo>
                  <a:cubicBezTo>
                    <a:pt x="1369" y="508"/>
                    <a:pt x="1369" y="508"/>
                    <a:pt x="1369" y="508"/>
                  </a:cubicBezTo>
                  <a:cubicBezTo>
                    <a:pt x="1356" y="503"/>
                    <a:pt x="1356" y="503"/>
                    <a:pt x="1356" y="503"/>
                  </a:cubicBezTo>
                  <a:cubicBezTo>
                    <a:pt x="1355" y="501"/>
                    <a:pt x="1355" y="501"/>
                    <a:pt x="1355" y="501"/>
                  </a:cubicBezTo>
                  <a:cubicBezTo>
                    <a:pt x="1346" y="489"/>
                    <a:pt x="1346" y="489"/>
                    <a:pt x="1346" y="489"/>
                  </a:cubicBezTo>
                  <a:cubicBezTo>
                    <a:pt x="1346" y="489"/>
                    <a:pt x="1346" y="489"/>
                    <a:pt x="1346" y="489"/>
                  </a:cubicBezTo>
                  <a:cubicBezTo>
                    <a:pt x="1336" y="472"/>
                    <a:pt x="1336" y="472"/>
                    <a:pt x="1336" y="472"/>
                  </a:cubicBezTo>
                  <a:cubicBezTo>
                    <a:pt x="1322" y="453"/>
                    <a:pt x="1322" y="453"/>
                    <a:pt x="1322" y="453"/>
                  </a:cubicBezTo>
                  <a:cubicBezTo>
                    <a:pt x="1309" y="453"/>
                    <a:pt x="1309" y="453"/>
                    <a:pt x="1309" y="453"/>
                  </a:cubicBezTo>
                  <a:cubicBezTo>
                    <a:pt x="1288" y="461"/>
                    <a:pt x="1288" y="461"/>
                    <a:pt x="1288" y="461"/>
                  </a:cubicBezTo>
                  <a:cubicBezTo>
                    <a:pt x="1287" y="462"/>
                    <a:pt x="1287" y="462"/>
                    <a:pt x="1287" y="462"/>
                  </a:cubicBezTo>
                  <a:cubicBezTo>
                    <a:pt x="1233" y="459"/>
                    <a:pt x="1233" y="459"/>
                    <a:pt x="1233" y="459"/>
                  </a:cubicBezTo>
                  <a:cubicBezTo>
                    <a:pt x="1192" y="450"/>
                    <a:pt x="1192" y="450"/>
                    <a:pt x="1192" y="450"/>
                  </a:cubicBezTo>
                  <a:cubicBezTo>
                    <a:pt x="1189" y="448"/>
                    <a:pt x="1181" y="445"/>
                    <a:pt x="1170" y="438"/>
                  </a:cubicBezTo>
                  <a:cubicBezTo>
                    <a:pt x="1138" y="427"/>
                    <a:pt x="1138" y="427"/>
                    <a:pt x="1138" y="427"/>
                  </a:cubicBezTo>
                  <a:cubicBezTo>
                    <a:pt x="1114" y="421"/>
                    <a:pt x="1100" y="415"/>
                    <a:pt x="1097" y="409"/>
                  </a:cubicBezTo>
                  <a:cubicBezTo>
                    <a:pt x="1092" y="406"/>
                    <a:pt x="1092" y="406"/>
                    <a:pt x="1092" y="406"/>
                  </a:cubicBezTo>
                  <a:cubicBezTo>
                    <a:pt x="1084" y="404"/>
                    <a:pt x="1084" y="404"/>
                    <a:pt x="1084" y="404"/>
                  </a:cubicBezTo>
                  <a:cubicBezTo>
                    <a:pt x="1065" y="393"/>
                    <a:pt x="1065" y="393"/>
                    <a:pt x="1065" y="393"/>
                  </a:cubicBezTo>
                  <a:cubicBezTo>
                    <a:pt x="1063" y="392"/>
                    <a:pt x="1063" y="392"/>
                    <a:pt x="1063" y="392"/>
                  </a:cubicBezTo>
                  <a:cubicBezTo>
                    <a:pt x="1060" y="388"/>
                    <a:pt x="1057" y="385"/>
                    <a:pt x="1055" y="381"/>
                  </a:cubicBezTo>
                  <a:cubicBezTo>
                    <a:pt x="1050" y="371"/>
                    <a:pt x="1050" y="371"/>
                    <a:pt x="1050" y="371"/>
                  </a:cubicBezTo>
                  <a:cubicBezTo>
                    <a:pt x="1042" y="358"/>
                    <a:pt x="1042" y="358"/>
                    <a:pt x="1042" y="358"/>
                  </a:cubicBezTo>
                  <a:cubicBezTo>
                    <a:pt x="1028" y="352"/>
                    <a:pt x="1028" y="352"/>
                    <a:pt x="1028" y="352"/>
                  </a:cubicBezTo>
                  <a:cubicBezTo>
                    <a:pt x="1023" y="355"/>
                    <a:pt x="1023" y="355"/>
                    <a:pt x="1023" y="355"/>
                  </a:cubicBezTo>
                  <a:cubicBezTo>
                    <a:pt x="1018" y="359"/>
                    <a:pt x="1018" y="359"/>
                    <a:pt x="1018" y="359"/>
                  </a:cubicBezTo>
                  <a:cubicBezTo>
                    <a:pt x="1015" y="362"/>
                    <a:pt x="1015" y="362"/>
                    <a:pt x="1015" y="362"/>
                  </a:cubicBezTo>
                  <a:cubicBezTo>
                    <a:pt x="1009" y="366"/>
                    <a:pt x="1004" y="368"/>
                    <a:pt x="1000" y="369"/>
                  </a:cubicBezTo>
                  <a:cubicBezTo>
                    <a:pt x="991" y="371"/>
                    <a:pt x="983" y="367"/>
                    <a:pt x="973" y="356"/>
                  </a:cubicBezTo>
                  <a:cubicBezTo>
                    <a:pt x="953" y="335"/>
                    <a:pt x="953" y="335"/>
                    <a:pt x="953" y="335"/>
                  </a:cubicBezTo>
                  <a:cubicBezTo>
                    <a:pt x="946" y="326"/>
                    <a:pt x="941" y="318"/>
                    <a:pt x="939" y="313"/>
                  </a:cubicBezTo>
                  <a:cubicBezTo>
                    <a:pt x="933" y="305"/>
                    <a:pt x="933" y="305"/>
                    <a:pt x="933" y="305"/>
                  </a:cubicBezTo>
                  <a:cubicBezTo>
                    <a:pt x="926" y="297"/>
                    <a:pt x="921" y="290"/>
                    <a:pt x="917" y="283"/>
                  </a:cubicBezTo>
                  <a:cubicBezTo>
                    <a:pt x="914" y="274"/>
                    <a:pt x="913" y="266"/>
                    <a:pt x="916" y="257"/>
                  </a:cubicBezTo>
                  <a:cubicBezTo>
                    <a:pt x="916" y="256"/>
                    <a:pt x="916" y="256"/>
                    <a:pt x="916" y="256"/>
                  </a:cubicBezTo>
                  <a:cubicBezTo>
                    <a:pt x="916" y="256"/>
                    <a:pt x="916" y="256"/>
                    <a:pt x="916" y="256"/>
                  </a:cubicBezTo>
                  <a:cubicBezTo>
                    <a:pt x="930" y="233"/>
                    <a:pt x="930" y="233"/>
                    <a:pt x="930" y="233"/>
                  </a:cubicBezTo>
                  <a:cubicBezTo>
                    <a:pt x="937" y="209"/>
                    <a:pt x="937" y="209"/>
                    <a:pt x="937" y="209"/>
                  </a:cubicBezTo>
                  <a:cubicBezTo>
                    <a:pt x="941" y="193"/>
                    <a:pt x="941" y="193"/>
                    <a:pt x="941" y="193"/>
                  </a:cubicBezTo>
                  <a:cubicBezTo>
                    <a:pt x="935" y="168"/>
                    <a:pt x="935" y="168"/>
                    <a:pt x="935" y="168"/>
                  </a:cubicBezTo>
                  <a:cubicBezTo>
                    <a:pt x="920" y="155"/>
                    <a:pt x="920" y="155"/>
                    <a:pt x="920" y="155"/>
                  </a:cubicBezTo>
                  <a:cubicBezTo>
                    <a:pt x="923" y="135"/>
                    <a:pt x="923" y="135"/>
                    <a:pt x="923" y="135"/>
                  </a:cubicBezTo>
                  <a:cubicBezTo>
                    <a:pt x="923" y="120"/>
                    <a:pt x="928" y="112"/>
                    <a:pt x="939" y="110"/>
                  </a:cubicBezTo>
                  <a:cubicBezTo>
                    <a:pt x="942" y="109"/>
                    <a:pt x="944" y="107"/>
                    <a:pt x="943" y="103"/>
                  </a:cubicBezTo>
                  <a:cubicBezTo>
                    <a:pt x="943" y="102"/>
                    <a:pt x="943" y="102"/>
                    <a:pt x="943" y="102"/>
                  </a:cubicBezTo>
                  <a:cubicBezTo>
                    <a:pt x="944" y="81"/>
                    <a:pt x="944" y="81"/>
                    <a:pt x="944" y="81"/>
                  </a:cubicBezTo>
                  <a:cubicBezTo>
                    <a:pt x="944" y="80"/>
                    <a:pt x="944" y="80"/>
                    <a:pt x="944" y="80"/>
                  </a:cubicBezTo>
                  <a:cubicBezTo>
                    <a:pt x="944" y="80"/>
                    <a:pt x="944" y="80"/>
                    <a:pt x="944" y="80"/>
                  </a:cubicBezTo>
                  <a:cubicBezTo>
                    <a:pt x="944" y="55"/>
                    <a:pt x="944" y="55"/>
                    <a:pt x="944" y="55"/>
                  </a:cubicBezTo>
                  <a:cubicBezTo>
                    <a:pt x="942" y="55"/>
                    <a:pt x="942" y="55"/>
                    <a:pt x="942" y="55"/>
                  </a:cubicBezTo>
                  <a:cubicBezTo>
                    <a:pt x="941" y="54"/>
                    <a:pt x="941" y="54"/>
                    <a:pt x="941" y="54"/>
                  </a:cubicBezTo>
                  <a:cubicBezTo>
                    <a:pt x="941" y="54"/>
                    <a:pt x="941" y="54"/>
                    <a:pt x="941" y="54"/>
                  </a:cubicBezTo>
                  <a:cubicBezTo>
                    <a:pt x="941" y="54"/>
                    <a:pt x="941" y="54"/>
                    <a:pt x="941" y="54"/>
                  </a:cubicBezTo>
                  <a:cubicBezTo>
                    <a:pt x="936" y="52"/>
                    <a:pt x="936" y="52"/>
                    <a:pt x="936" y="52"/>
                  </a:cubicBezTo>
                  <a:cubicBezTo>
                    <a:pt x="936" y="51"/>
                    <a:pt x="936" y="51"/>
                    <a:pt x="936" y="51"/>
                  </a:cubicBezTo>
                  <a:cubicBezTo>
                    <a:pt x="935" y="51"/>
                    <a:pt x="935" y="51"/>
                    <a:pt x="935" y="51"/>
                  </a:cubicBezTo>
                  <a:cubicBezTo>
                    <a:pt x="916" y="39"/>
                    <a:pt x="916" y="39"/>
                    <a:pt x="916" y="39"/>
                  </a:cubicBezTo>
                  <a:cubicBezTo>
                    <a:pt x="916" y="39"/>
                    <a:pt x="916" y="39"/>
                    <a:pt x="916" y="39"/>
                  </a:cubicBezTo>
                  <a:cubicBezTo>
                    <a:pt x="915" y="39"/>
                    <a:pt x="915" y="39"/>
                    <a:pt x="915" y="39"/>
                  </a:cubicBezTo>
                  <a:cubicBezTo>
                    <a:pt x="901" y="26"/>
                    <a:pt x="901" y="26"/>
                    <a:pt x="901" y="26"/>
                  </a:cubicBezTo>
                  <a:cubicBezTo>
                    <a:pt x="851" y="16"/>
                    <a:pt x="851" y="16"/>
                    <a:pt x="851" y="16"/>
                  </a:cubicBezTo>
                  <a:cubicBezTo>
                    <a:pt x="851" y="16"/>
                    <a:pt x="851" y="16"/>
                    <a:pt x="851" y="16"/>
                  </a:cubicBezTo>
                  <a:cubicBezTo>
                    <a:pt x="835" y="5"/>
                    <a:pt x="835" y="5"/>
                    <a:pt x="835" y="5"/>
                  </a:cubicBezTo>
                  <a:cubicBezTo>
                    <a:pt x="806" y="5"/>
                    <a:pt x="806" y="5"/>
                    <a:pt x="806" y="5"/>
                  </a:cubicBezTo>
                  <a:cubicBezTo>
                    <a:pt x="801" y="5"/>
                    <a:pt x="796" y="8"/>
                    <a:pt x="789" y="12"/>
                  </a:cubicBezTo>
                  <a:cubicBezTo>
                    <a:pt x="788" y="12"/>
                    <a:pt x="788" y="12"/>
                    <a:pt x="788" y="12"/>
                  </a:cubicBezTo>
                  <a:cubicBezTo>
                    <a:pt x="764" y="21"/>
                    <a:pt x="764" y="21"/>
                    <a:pt x="764" y="21"/>
                  </a:cubicBezTo>
                  <a:cubicBezTo>
                    <a:pt x="706" y="21"/>
                    <a:pt x="706" y="21"/>
                    <a:pt x="706" y="21"/>
                  </a:cubicBezTo>
                  <a:cubicBezTo>
                    <a:pt x="698" y="23"/>
                    <a:pt x="690" y="25"/>
                    <a:pt x="686" y="29"/>
                  </a:cubicBezTo>
                  <a:cubicBezTo>
                    <a:pt x="680" y="34"/>
                    <a:pt x="668" y="39"/>
                    <a:pt x="653" y="44"/>
                  </a:cubicBezTo>
                  <a:cubicBezTo>
                    <a:pt x="625" y="50"/>
                    <a:pt x="625" y="50"/>
                    <a:pt x="625" y="50"/>
                  </a:cubicBezTo>
                  <a:cubicBezTo>
                    <a:pt x="625" y="51"/>
                    <a:pt x="625" y="51"/>
                    <a:pt x="625" y="51"/>
                  </a:cubicBezTo>
                  <a:cubicBezTo>
                    <a:pt x="623" y="51"/>
                    <a:pt x="623" y="51"/>
                    <a:pt x="623" y="51"/>
                  </a:cubicBezTo>
                  <a:cubicBezTo>
                    <a:pt x="584" y="47"/>
                    <a:pt x="584" y="47"/>
                    <a:pt x="584" y="47"/>
                  </a:cubicBezTo>
                  <a:cubicBezTo>
                    <a:pt x="581" y="46"/>
                    <a:pt x="581" y="46"/>
                    <a:pt x="581" y="46"/>
                  </a:cubicBezTo>
                  <a:cubicBezTo>
                    <a:pt x="582" y="47"/>
                    <a:pt x="582" y="47"/>
                    <a:pt x="582" y="47"/>
                  </a:cubicBezTo>
                  <a:cubicBezTo>
                    <a:pt x="581" y="46"/>
                    <a:pt x="581" y="46"/>
                    <a:pt x="581" y="46"/>
                  </a:cubicBezTo>
                  <a:cubicBezTo>
                    <a:pt x="567" y="45"/>
                    <a:pt x="567" y="45"/>
                    <a:pt x="567" y="45"/>
                  </a:cubicBezTo>
                  <a:cubicBezTo>
                    <a:pt x="544" y="52"/>
                    <a:pt x="544" y="52"/>
                    <a:pt x="544" y="52"/>
                  </a:cubicBezTo>
                  <a:cubicBezTo>
                    <a:pt x="497" y="57"/>
                    <a:pt x="497" y="57"/>
                    <a:pt x="497" y="57"/>
                  </a:cubicBezTo>
                  <a:cubicBezTo>
                    <a:pt x="496" y="57"/>
                    <a:pt x="496" y="57"/>
                    <a:pt x="496" y="57"/>
                  </a:cubicBezTo>
                  <a:cubicBezTo>
                    <a:pt x="495" y="55"/>
                    <a:pt x="495" y="55"/>
                    <a:pt x="495" y="55"/>
                  </a:cubicBezTo>
                  <a:cubicBezTo>
                    <a:pt x="472" y="47"/>
                    <a:pt x="472" y="47"/>
                    <a:pt x="472" y="47"/>
                  </a:cubicBezTo>
                  <a:cubicBezTo>
                    <a:pt x="453" y="47"/>
                    <a:pt x="453" y="47"/>
                    <a:pt x="453" y="47"/>
                  </a:cubicBezTo>
                  <a:cubicBezTo>
                    <a:pt x="445" y="45"/>
                    <a:pt x="435" y="39"/>
                    <a:pt x="425" y="26"/>
                  </a:cubicBezTo>
                  <a:cubicBezTo>
                    <a:pt x="423" y="24"/>
                    <a:pt x="423" y="24"/>
                    <a:pt x="423" y="24"/>
                  </a:cubicBezTo>
                  <a:cubicBezTo>
                    <a:pt x="421" y="14"/>
                    <a:pt x="418" y="10"/>
                    <a:pt x="417" y="8"/>
                  </a:cubicBezTo>
                  <a:cubicBezTo>
                    <a:pt x="412" y="5"/>
                    <a:pt x="412" y="5"/>
                    <a:pt x="412" y="5"/>
                  </a:cubicBezTo>
                  <a:cubicBezTo>
                    <a:pt x="402" y="0"/>
                    <a:pt x="402" y="0"/>
                    <a:pt x="402" y="0"/>
                  </a:cubicBezTo>
                  <a:cubicBezTo>
                    <a:pt x="394" y="8"/>
                    <a:pt x="394" y="8"/>
                    <a:pt x="394" y="8"/>
                  </a:cubicBezTo>
                  <a:cubicBezTo>
                    <a:pt x="393" y="10"/>
                    <a:pt x="393" y="10"/>
                    <a:pt x="393" y="10"/>
                  </a:cubicBezTo>
                  <a:cubicBezTo>
                    <a:pt x="359" y="24"/>
                    <a:pt x="359" y="24"/>
                    <a:pt x="359" y="24"/>
                  </a:cubicBezTo>
                  <a:cubicBezTo>
                    <a:pt x="358" y="24"/>
                    <a:pt x="358" y="24"/>
                    <a:pt x="358" y="24"/>
                  </a:cubicBezTo>
                  <a:cubicBezTo>
                    <a:pt x="356" y="24"/>
                    <a:pt x="356" y="24"/>
                    <a:pt x="356" y="24"/>
                  </a:cubicBezTo>
                  <a:cubicBezTo>
                    <a:pt x="315" y="28"/>
                    <a:pt x="315" y="28"/>
                    <a:pt x="315" y="28"/>
                  </a:cubicBezTo>
                  <a:cubicBezTo>
                    <a:pt x="308" y="28"/>
                    <a:pt x="297" y="25"/>
                    <a:pt x="281" y="21"/>
                  </a:cubicBezTo>
                  <a:cubicBezTo>
                    <a:pt x="245" y="14"/>
                    <a:pt x="245" y="14"/>
                    <a:pt x="245" y="14"/>
                  </a:cubicBezTo>
                  <a:cubicBezTo>
                    <a:pt x="244" y="14"/>
                    <a:pt x="244" y="14"/>
                    <a:pt x="244" y="14"/>
                  </a:cubicBezTo>
                  <a:cubicBezTo>
                    <a:pt x="244" y="14"/>
                    <a:pt x="244" y="14"/>
                    <a:pt x="244" y="14"/>
                  </a:cubicBezTo>
                  <a:cubicBezTo>
                    <a:pt x="223" y="3"/>
                    <a:pt x="223" y="3"/>
                    <a:pt x="223" y="3"/>
                  </a:cubicBezTo>
                  <a:lnTo>
                    <a:pt x="205" y="3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miter lim="800000"/>
            </a:ln>
          </p:spPr>
          <p:txBody>
            <a:bodyPr/>
            <a:lstStyle/>
            <a:p>
              <a:endParaRPr altLang="en-US" lang="zh-CN" sz="3200">
                <a:latin charset="-122" panose="02000000000000000000" pitchFamily="2" typeface="方正静蕾简体"/>
                <a:ea charset="-122" panose="02000000000000000000" pitchFamily="2" typeface="方正静蕾简体"/>
              </a:endParaRPr>
            </a:p>
          </p:txBody>
        </p:sp>
        <p:sp>
          <p:nvSpPr>
            <p:cNvPr id="18" name="Freeform 12"/>
            <p:cNvSpPr/>
            <p:nvPr/>
          </p:nvSpPr>
          <p:spPr bwMode="auto">
            <a:xfrm>
              <a:off x="3002707" y="4616332"/>
              <a:ext cx="865878" cy="902666"/>
            </a:xfrm>
            <a:custGeom>
              <a:gdLst>
                <a:gd fmla="*/ 2147483646 w 749" name="T0"/>
                <a:gd fmla="*/ 2147483646 h 782" name="T1"/>
                <a:gd fmla="*/ 2147483646 w 749" name="T2"/>
                <a:gd fmla="*/ 2147483646 h 782" name="T3"/>
                <a:gd fmla="*/ 2147483646 w 749" name="T4"/>
                <a:gd fmla="*/ 2147483646 h 782" name="T5"/>
                <a:gd fmla="*/ 2147483646 w 749" name="T6"/>
                <a:gd fmla="*/ 2147483646 h 782" name="T7"/>
                <a:gd fmla="*/ 2147483646 w 749" name="T8"/>
                <a:gd fmla="*/ 2147483646 h 782" name="T9"/>
                <a:gd fmla="*/ 2147483646 w 749" name="T10"/>
                <a:gd fmla="*/ 2147483646 h 782" name="T11"/>
                <a:gd fmla="*/ 2147483646 w 749" name="T12"/>
                <a:gd fmla="*/ 2147483646 h 782" name="T13"/>
                <a:gd fmla="*/ 2147483646 w 749" name="T14"/>
                <a:gd fmla="*/ 2147483646 h 782" name="T15"/>
                <a:gd fmla="*/ 2147483646 w 749" name="T16"/>
                <a:gd fmla="*/ 2147483646 h 782" name="T17"/>
                <a:gd fmla="*/ 2147483646 w 749" name="T18"/>
                <a:gd fmla="*/ 2147483646 h 782" name="T19"/>
                <a:gd fmla="*/ 2147483646 w 749" name="T20"/>
                <a:gd fmla="*/ 2147483646 h 782" name="T21"/>
                <a:gd fmla="*/ 2147483646 w 749" name="T22"/>
                <a:gd fmla="*/ 2147483646 h 782" name="T23"/>
                <a:gd fmla="*/ 2147483646 w 749" name="T24"/>
                <a:gd fmla="*/ 2147483646 h 782" name="T25"/>
                <a:gd fmla="*/ 2147483646 w 749" name="T26"/>
                <a:gd fmla="*/ 2147483646 h 782" name="T27"/>
                <a:gd fmla="*/ 2147483646 w 749" name="T28"/>
                <a:gd fmla="*/ 2147483646 h 782" name="T29"/>
                <a:gd fmla="*/ 2147483646 w 749" name="T30"/>
                <a:gd fmla="*/ 2147483646 h 782" name="T31"/>
                <a:gd fmla="*/ 2147483646 w 749" name="T32"/>
                <a:gd fmla="*/ 2147483646 h 782" name="T33"/>
                <a:gd fmla="*/ 2147483646 w 749" name="T34"/>
                <a:gd fmla="*/ 2147483646 h 782" name="T35"/>
                <a:gd fmla="*/ 2147483646 w 749" name="T36"/>
                <a:gd fmla="*/ 2147483646 h 782" name="T37"/>
                <a:gd fmla="*/ 2147483646 w 749" name="T38"/>
                <a:gd fmla="*/ 2147483646 h 782" name="T39"/>
                <a:gd fmla="*/ 2147483646 w 749" name="T40"/>
                <a:gd fmla="*/ 2147483646 h 782" name="T41"/>
                <a:gd fmla="*/ 2147483646 w 749" name="T42"/>
                <a:gd fmla="*/ 2147483646 h 782" name="T43"/>
                <a:gd fmla="*/ 2147483646 w 749" name="T44"/>
                <a:gd fmla="*/ 2147483646 h 782" name="T45"/>
                <a:gd fmla="*/ 2147483646 w 749" name="T46"/>
                <a:gd fmla="*/ 2147483646 h 782" name="T47"/>
                <a:gd fmla="*/ 2147483646 w 749" name="T48"/>
                <a:gd fmla="*/ 2147483646 h 782" name="T49"/>
                <a:gd fmla="*/ 2147483646 w 749" name="T50"/>
                <a:gd fmla="*/ 2147483646 h 782" name="T51"/>
                <a:gd fmla="*/ 2147483646 w 749" name="T52"/>
                <a:gd fmla="*/ 2147483646 h 782" name="T53"/>
                <a:gd fmla="*/ 2147483646 w 749" name="T54"/>
                <a:gd fmla="*/ 2147483646 h 782" name="T55"/>
                <a:gd fmla="*/ 2147483646 w 749" name="T56"/>
                <a:gd fmla="*/ 2147483646 h 782" name="T57"/>
                <a:gd fmla="*/ 2147483646 w 749" name="T58"/>
                <a:gd fmla="*/ 2147483646 h 782" name="T59"/>
                <a:gd fmla="*/ 2147483646 w 749" name="T60"/>
                <a:gd fmla="*/ 2147483646 h 782" name="T61"/>
                <a:gd fmla="*/ 2147483646 w 749" name="T62"/>
                <a:gd fmla="*/ 2147483646 h 782" name="T63"/>
                <a:gd fmla="*/ 2147483646 w 749" name="T64"/>
                <a:gd fmla="*/ 2147483646 h 782" name="T65"/>
                <a:gd fmla="*/ 2147483646 w 749" name="T66"/>
                <a:gd fmla="*/ 2147483646 h 782" name="T67"/>
                <a:gd fmla="*/ 2147483646 w 749" name="T68"/>
                <a:gd fmla="*/ 2147483646 h 782" name="T69"/>
                <a:gd fmla="*/ 2147483646 w 749" name="T70"/>
                <a:gd fmla="*/ 2147483646 h 782" name="T71"/>
                <a:gd fmla="*/ 2147483646 w 749" name="T72"/>
                <a:gd fmla="*/ 2147483646 h 782" name="T73"/>
                <a:gd fmla="*/ 2147483646 w 749" name="T74"/>
                <a:gd fmla="*/ 2147483646 h 782" name="T75"/>
                <a:gd fmla="*/ 2147483646 w 749" name="T76"/>
                <a:gd fmla="*/ 2147483646 h 782" name="T77"/>
                <a:gd fmla="*/ 2147483646 w 749" name="T78"/>
                <a:gd fmla="*/ 2147483646 h 782" name="T79"/>
                <a:gd fmla="*/ 2147483646 w 749" name="T80"/>
                <a:gd fmla="*/ 2147483646 h 782" name="T81"/>
                <a:gd fmla="*/ 2147483646 w 749" name="T82"/>
                <a:gd fmla="*/ 2147483646 h 782" name="T83"/>
                <a:gd fmla="*/ 2147483646 w 749" name="T84"/>
                <a:gd fmla="*/ 2147483646 h 782" name="T85"/>
                <a:gd fmla="*/ 2147483646 w 749" name="T86"/>
                <a:gd fmla="*/ 2147483646 h 782" name="T87"/>
                <a:gd fmla="*/ 2147483646 w 749" name="T88"/>
                <a:gd fmla="*/ 2147483646 h 782" name="T89"/>
                <a:gd fmla="*/ 2147483646 w 749" name="T90"/>
                <a:gd fmla="*/ 2147483646 h 782" name="T91"/>
                <a:gd fmla="*/ 2147483646 w 749" name="T92"/>
                <a:gd fmla="*/ 2147483646 h 782" name="T93"/>
                <a:gd fmla="*/ 2147483646 w 749" name="T94"/>
                <a:gd fmla="*/ 2147483646 h 782" name="T95"/>
                <a:gd fmla="*/ 2147483646 w 749" name="T96"/>
                <a:gd fmla="*/ 2147483646 h 782" name="T97"/>
                <a:gd fmla="*/ 2147483646 w 749" name="T98"/>
                <a:gd fmla="*/ 2147483646 h 782" name="T99"/>
                <a:gd fmla="*/ 2147483646 w 749" name="T100"/>
                <a:gd fmla="*/ 2147483646 h 782" name="T101"/>
                <a:gd fmla="*/ 2147483646 w 749" name="T102"/>
                <a:gd fmla="*/ 2147483646 h 782" name="T103"/>
                <a:gd fmla="*/ 2147483646 w 749" name="T104"/>
                <a:gd fmla="*/ 2147483646 h 782" name="T105"/>
                <a:gd fmla="*/ 2147483646 w 749" name="T106"/>
                <a:gd fmla="*/ 2147483646 h 782" name="T107"/>
                <a:gd fmla="*/ 2147483646 w 749" name="T108"/>
                <a:gd fmla="*/ 2147483646 h 782" name="T109"/>
                <a:gd fmla="*/ 2147483646 w 749" name="T110"/>
                <a:gd fmla="*/ 2147483646 h 782" name="T111"/>
                <a:gd fmla="*/ 2147483646 w 749" name="T112"/>
                <a:gd fmla="*/ 2147483646 h 782" name="T113"/>
                <a:gd fmla="*/ 2147483646 w 749" name="T114"/>
                <a:gd fmla="*/ 2147483646 h 782" name="T115"/>
                <a:gd fmla="*/ 2147483646 w 749" name="T116"/>
                <a:gd fmla="*/ 2147483646 h 782" name="T117"/>
                <a:gd fmla="*/ 2147483646 w 749" name="T118"/>
                <a:gd fmla="*/ 2147483646 h 782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60000 65536" name="T162"/>
                <a:gd fmla="*/ 0 60000 65536" name="T163"/>
                <a:gd fmla="*/ 0 60000 65536" name="T164"/>
                <a:gd fmla="*/ 0 60000 65536" name="T165"/>
                <a:gd fmla="*/ 0 60000 65536" name="T166"/>
                <a:gd fmla="*/ 0 60000 65536" name="T167"/>
                <a:gd fmla="*/ 0 60000 65536" name="T168"/>
                <a:gd fmla="*/ 0 60000 65536" name="T169"/>
                <a:gd fmla="*/ 0 60000 65536" name="T170"/>
                <a:gd fmla="*/ 0 60000 65536" name="T171"/>
                <a:gd fmla="*/ 0 60000 65536" name="T172"/>
                <a:gd fmla="*/ 0 60000 65536" name="T173"/>
                <a:gd fmla="*/ 0 60000 65536" name="T174"/>
                <a:gd fmla="*/ 0 60000 65536" name="T175"/>
                <a:gd fmla="*/ 0 60000 65536" name="T176"/>
                <a:gd fmla="*/ 0 60000 65536" name="T177"/>
                <a:gd fmla="*/ 0 60000 65536" name="T178"/>
                <a:gd fmla="*/ 0 60000 65536" name="T179"/>
                <a:gd fmla="*/ 0 w 749" name="T180"/>
                <a:gd fmla="*/ 0 h 782" name="T181"/>
                <a:gd fmla="*/ 749 w 749" name="T182"/>
                <a:gd fmla="*/ 782 h 782" name="T183"/>
              </a:gdLst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b="T183" l="T180" r="T182" t="T181"/>
              <a:pathLst>
                <a:path h="782" w="749">
                  <a:moveTo>
                    <a:pt x="4" y="479"/>
                  </a:moveTo>
                  <a:cubicBezTo>
                    <a:pt x="0" y="492"/>
                    <a:pt x="0" y="492"/>
                    <a:pt x="0" y="492"/>
                  </a:cubicBezTo>
                  <a:cubicBezTo>
                    <a:pt x="6" y="492"/>
                    <a:pt x="14" y="488"/>
                    <a:pt x="23" y="482"/>
                  </a:cubicBezTo>
                  <a:cubicBezTo>
                    <a:pt x="24" y="481"/>
                    <a:pt x="24" y="481"/>
                    <a:pt x="24" y="481"/>
                  </a:cubicBezTo>
                  <a:cubicBezTo>
                    <a:pt x="26" y="481"/>
                    <a:pt x="26" y="481"/>
                    <a:pt x="26" y="481"/>
                  </a:cubicBezTo>
                  <a:cubicBezTo>
                    <a:pt x="68" y="476"/>
                    <a:pt x="68" y="476"/>
                    <a:pt x="68" y="476"/>
                  </a:cubicBezTo>
                  <a:cubicBezTo>
                    <a:pt x="96" y="462"/>
                    <a:pt x="96" y="462"/>
                    <a:pt x="96" y="462"/>
                  </a:cubicBezTo>
                  <a:cubicBezTo>
                    <a:pt x="106" y="477"/>
                    <a:pt x="106" y="477"/>
                    <a:pt x="106" y="477"/>
                  </a:cubicBezTo>
                  <a:cubicBezTo>
                    <a:pt x="108" y="478"/>
                    <a:pt x="108" y="478"/>
                    <a:pt x="108" y="478"/>
                  </a:cubicBezTo>
                  <a:cubicBezTo>
                    <a:pt x="96" y="498"/>
                    <a:pt x="96" y="498"/>
                    <a:pt x="96" y="498"/>
                  </a:cubicBezTo>
                  <a:cubicBezTo>
                    <a:pt x="111" y="512"/>
                    <a:pt x="111" y="512"/>
                    <a:pt x="111" y="512"/>
                  </a:cubicBezTo>
                  <a:cubicBezTo>
                    <a:pt x="111" y="514"/>
                    <a:pt x="111" y="514"/>
                    <a:pt x="111" y="514"/>
                  </a:cubicBezTo>
                  <a:cubicBezTo>
                    <a:pt x="111" y="517"/>
                    <a:pt x="111" y="517"/>
                    <a:pt x="111" y="517"/>
                  </a:cubicBezTo>
                  <a:cubicBezTo>
                    <a:pt x="100" y="561"/>
                    <a:pt x="100" y="561"/>
                    <a:pt x="100" y="561"/>
                  </a:cubicBezTo>
                  <a:cubicBezTo>
                    <a:pt x="127" y="581"/>
                    <a:pt x="127" y="581"/>
                    <a:pt x="127" y="581"/>
                  </a:cubicBezTo>
                  <a:cubicBezTo>
                    <a:pt x="177" y="583"/>
                    <a:pt x="177" y="583"/>
                    <a:pt x="177" y="583"/>
                  </a:cubicBezTo>
                  <a:cubicBezTo>
                    <a:pt x="170" y="593"/>
                    <a:pt x="170" y="593"/>
                    <a:pt x="170" y="593"/>
                  </a:cubicBezTo>
                  <a:cubicBezTo>
                    <a:pt x="138" y="632"/>
                    <a:pt x="123" y="655"/>
                    <a:pt x="124" y="662"/>
                  </a:cubicBezTo>
                  <a:cubicBezTo>
                    <a:pt x="143" y="667"/>
                    <a:pt x="143" y="667"/>
                    <a:pt x="143" y="667"/>
                  </a:cubicBezTo>
                  <a:cubicBezTo>
                    <a:pt x="169" y="669"/>
                    <a:pt x="183" y="676"/>
                    <a:pt x="189" y="686"/>
                  </a:cubicBezTo>
                  <a:cubicBezTo>
                    <a:pt x="195" y="698"/>
                    <a:pt x="201" y="711"/>
                    <a:pt x="207" y="726"/>
                  </a:cubicBezTo>
                  <a:cubicBezTo>
                    <a:pt x="235" y="741"/>
                    <a:pt x="235" y="741"/>
                    <a:pt x="235" y="741"/>
                  </a:cubicBezTo>
                  <a:cubicBezTo>
                    <a:pt x="253" y="745"/>
                    <a:pt x="253" y="745"/>
                    <a:pt x="253" y="745"/>
                  </a:cubicBezTo>
                  <a:cubicBezTo>
                    <a:pt x="290" y="713"/>
                    <a:pt x="290" y="713"/>
                    <a:pt x="290" y="713"/>
                  </a:cubicBezTo>
                  <a:cubicBezTo>
                    <a:pt x="309" y="741"/>
                    <a:pt x="309" y="741"/>
                    <a:pt x="309" y="741"/>
                  </a:cubicBezTo>
                  <a:cubicBezTo>
                    <a:pt x="309" y="743"/>
                    <a:pt x="309" y="743"/>
                    <a:pt x="309" y="743"/>
                  </a:cubicBezTo>
                  <a:cubicBezTo>
                    <a:pt x="309" y="743"/>
                    <a:pt x="309" y="743"/>
                    <a:pt x="309" y="743"/>
                  </a:cubicBezTo>
                  <a:cubicBezTo>
                    <a:pt x="310" y="744"/>
                    <a:pt x="310" y="744"/>
                    <a:pt x="310" y="744"/>
                  </a:cubicBezTo>
                  <a:cubicBezTo>
                    <a:pt x="316" y="770"/>
                    <a:pt x="316" y="770"/>
                    <a:pt x="316" y="770"/>
                  </a:cubicBezTo>
                  <a:cubicBezTo>
                    <a:pt x="332" y="773"/>
                    <a:pt x="332" y="773"/>
                    <a:pt x="332" y="773"/>
                  </a:cubicBezTo>
                  <a:cubicBezTo>
                    <a:pt x="332" y="773"/>
                    <a:pt x="332" y="773"/>
                    <a:pt x="332" y="773"/>
                  </a:cubicBezTo>
                  <a:cubicBezTo>
                    <a:pt x="356" y="782"/>
                    <a:pt x="356" y="782"/>
                    <a:pt x="356" y="782"/>
                  </a:cubicBezTo>
                  <a:cubicBezTo>
                    <a:pt x="363" y="779"/>
                    <a:pt x="363" y="779"/>
                    <a:pt x="363" y="779"/>
                  </a:cubicBezTo>
                  <a:cubicBezTo>
                    <a:pt x="363" y="778"/>
                    <a:pt x="363" y="778"/>
                    <a:pt x="363" y="778"/>
                  </a:cubicBezTo>
                  <a:cubicBezTo>
                    <a:pt x="359" y="751"/>
                    <a:pt x="359" y="751"/>
                    <a:pt x="359" y="751"/>
                  </a:cubicBezTo>
                  <a:cubicBezTo>
                    <a:pt x="358" y="750"/>
                    <a:pt x="358" y="750"/>
                    <a:pt x="358" y="750"/>
                  </a:cubicBezTo>
                  <a:cubicBezTo>
                    <a:pt x="344" y="688"/>
                    <a:pt x="344" y="688"/>
                    <a:pt x="344" y="688"/>
                  </a:cubicBezTo>
                  <a:cubicBezTo>
                    <a:pt x="344" y="686"/>
                    <a:pt x="344" y="686"/>
                    <a:pt x="344" y="686"/>
                  </a:cubicBezTo>
                  <a:cubicBezTo>
                    <a:pt x="352" y="642"/>
                    <a:pt x="352" y="642"/>
                    <a:pt x="352" y="642"/>
                  </a:cubicBezTo>
                  <a:cubicBezTo>
                    <a:pt x="354" y="643"/>
                    <a:pt x="354" y="643"/>
                    <a:pt x="354" y="643"/>
                  </a:cubicBezTo>
                  <a:cubicBezTo>
                    <a:pt x="358" y="643"/>
                    <a:pt x="358" y="643"/>
                    <a:pt x="358" y="643"/>
                  </a:cubicBezTo>
                  <a:cubicBezTo>
                    <a:pt x="386" y="645"/>
                    <a:pt x="386" y="645"/>
                    <a:pt x="386" y="645"/>
                  </a:cubicBezTo>
                  <a:cubicBezTo>
                    <a:pt x="422" y="619"/>
                    <a:pt x="422" y="619"/>
                    <a:pt x="422" y="619"/>
                  </a:cubicBezTo>
                  <a:cubicBezTo>
                    <a:pt x="425" y="621"/>
                    <a:pt x="425" y="621"/>
                    <a:pt x="425" y="621"/>
                  </a:cubicBezTo>
                  <a:cubicBezTo>
                    <a:pt x="444" y="636"/>
                    <a:pt x="457" y="648"/>
                    <a:pt x="463" y="656"/>
                  </a:cubicBezTo>
                  <a:cubicBezTo>
                    <a:pt x="469" y="654"/>
                    <a:pt x="481" y="642"/>
                    <a:pt x="497" y="624"/>
                  </a:cubicBezTo>
                  <a:cubicBezTo>
                    <a:pt x="498" y="623"/>
                    <a:pt x="498" y="623"/>
                    <a:pt x="498" y="623"/>
                  </a:cubicBezTo>
                  <a:cubicBezTo>
                    <a:pt x="500" y="621"/>
                    <a:pt x="500" y="621"/>
                    <a:pt x="500" y="621"/>
                  </a:cubicBezTo>
                  <a:cubicBezTo>
                    <a:pt x="553" y="635"/>
                    <a:pt x="553" y="635"/>
                    <a:pt x="553" y="635"/>
                  </a:cubicBezTo>
                  <a:cubicBezTo>
                    <a:pt x="576" y="616"/>
                    <a:pt x="576" y="616"/>
                    <a:pt x="576" y="616"/>
                  </a:cubicBezTo>
                  <a:cubicBezTo>
                    <a:pt x="577" y="615"/>
                    <a:pt x="577" y="615"/>
                    <a:pt x="577" y="615"/>
                  </a:cubicBezTo>
                  <a:cubicBezTo>
                    <a:pt x="578" y="614"/>
                    <a:pt x="578" y="614"/>
                    <a:pt x="578" y="614"/>
                  </a:cubicBezTo>
                  <a:cubicBezTo>
                    <a:pt x="579" y="614"/>
                    <a:pt x="579" y="614"/>
                    <a:pt x="579" y="614"/>
                  </a:cubicBezTo>
                  <a:cubicBezTo>
                    <a:pt x="580" y="615"/>
                    <a:pt x="580" y="615"/>
                    <a:pt x="580" y="615"/>
                  </a:cubicBezTo>
                  <a:cubicBezTo>
                    <a:pt x="602" y="619"/>
                    <a:pt x="602" y="619"/>
                    <a:pt x="602" y="619"/>
                  </a:cubicBezTo>
                  <a:cubicBezTo>
                    <a:pt x="674" y="556"/>
                    <a:pt x="674" y="556"/>
                    <a:pt x="674" y="556"/>
                  </a:cubicBezTo>
                  <a:cubicBezTo>
                    <a:pt x="696" y="562"/>
                    <a:pt x="696" y="562"/>
                    <a:pt x="696" y="562"/>
                  </a:cubicBezTo>
                  <a:cubicBezTo>
                    <a:pt x="696" y="562"/>
                    <a:pt x="696" y="562"/>
                    <a:pt x="696" y="562"/>
                  </a:cubicBezTo>
                  <a:cubicBezTo>
                    <a:pt x="697" y="563"/>
                    <a:pt x="697" y="563"/>
                    <a:pt x="697" y="563"/>
                  </a:cubicBezTo>
                  <a:cubicBezTo>
                    <a:pt x="698" y="564"/>
                    <a:pt x="698" y="564"/>
                    <a:pt x="698" y="564"/>
                  </a:cubicBezTo>
                  <a:cubicBezTo>
                    <a:pt x="699" y="565"/>
                    <a:pt x="699" y="565"/>
                    <a:pt x="699" y="565"/>
                  </a:cubicBezTo>
                  <a:cubicBezTo>
                    <a:pt x="705" y="575"/>
                    <a:pt x="705" y="575"/>
                    <a:pt x="705" y="575"/>
                  </a:cubicBezTo>
                  <a:cubicBezTo>
                    <a:pt x="710" y="568"/>
                    <a:pt x="710" y="568"/>
                    <a:pt x="710" y="568"/>
                  </a:cubicBezTo>
                  <a:cubicBezTo>
                    <a:pt x="711" y="568"/>
                    <a:pt x="711" y="568"/>
                    <a:pt x="711" y="568"/>
                  </a:cubicBezTo>
                  <a:cubicBezTo>
                    <a:pt x="711" y="567"/>
                    <a:pt x="711" y="567"/>
                    <a:pt x="711" y="567"/>
                  </a:cubicBezTo>
                  <a:cubicBezTo>
                    <a:pt x="712" y="567"/>
                    <a:pt x="712" y="567"/>
                    <a:pt x="712" y="567"/>
                  </a:cubicBezTo>
                  <a:cubicBezTo>
                    <a:pt x="733" y="556"/>
                    <a:pt x="733" y="556"/>
                    <a:pt x="733" y="556"/>
                  </a:cubicBezTo>
                  <a:cubicBezTo>
                    <a:pt x="749" y="541"/>
                    <a:pt x="749" y="541"/>
                    <a:pt x="749" y="541"/>
                  </a:cubicBezTo>
                  <a:cubicBezTo>
                    <a:pt x="745" y="508"/>
                    <a:pt x="745" y="508"/>
                    <a:pt x="745" y="508"/>
                  </a:cubicBezTo>
                  <a:cubicBezTo>
                    <a:pt x="742" y="504"/>
                    <a:pt x="742" y="504"/>
                    <a:pt x="742" y="504"/>
                  </a:cubicBezTo>
                  <a:cubicBezTo>
                    <a:pt x="722" y="512"/>
                    <a:pt x="722" y="512"/>
                    <a:pt x="722" y="512"/>
                  </a:cubicBezTo>
                  <a:cubicBezTo>
                    <a:pt x="722" y="512"/>
                    <a:pt x="722" y="512"/>
                    <a:pt x="722" y="512"/>
                  </a:cubicBezTo>
                  <a:cubicBezTo>
                    <a:pt x="715" y="515"/>
                    <a:pt x="710" y="517"/>
                    <a:pt x="703" y="517"/>
                  </a:cubicBezTo>
                  <a:cubicBezTo>
                    <a:pt x="679" y="517"/>
                    <a:pt x="679" y="517"/>
                    <a:pt x="679" y="517"/>
                  </a:cubicBezTo>
                  <a:cubicBezTo>
                    <a:pt x="672" y="516"/>
                    <a:pt x="668" y="514"/>
                    <a:pt x="665" y="509"/>
                  </a:cubicBezTo>
                  <a:cubicBezTo>
                    <a:pt x="663" y="476"/>
                    <a:pt x="663" y="476"/>
                    <a:pt x="663" y="476"/>
                  </a:cubicBezTo>
                  <a:cubicBezTo>
                    <a:pt x="655" y="471"/>
                    <a:pt x="652" y="469"/>
                    <a:pt x="649" y="469"/>
                  </a:cubicBezTo>
                  <a:cubicBezTo>
                    <a:pt x="644" y="471"/>
                    <a:pt x="644" y="471"/>
                    <a:pt x="644" y="471"/>
                  </a:cubicBezTo>
                  <a:cubicBezTo>
                    <a:pt x="636" y="476"/>
                    <a:pt x="636" y="476"/>
                    <a:pt x="636" y="476"/>
                  </a:cubicBezTo>
                  <a:cubicBezTo>
                    <a:pt x="621" y="479"/>
                    <a:pt x="621" y="479"/>
                    <a:pt x="621" y="479"/>
                  </a:cubicBezTo>
                  <a:cubicBezTo>
                    <a:pt x="617" y="479"/>
                    <a:pt x="617" y="479"/>
                    <a:pt x="617" y="479"/>
                  </a:cubicBezTo>
                  <a:cubicBezTo>
                    <a:pt x="616" y="477"/>
                    <a:pt x="616" y="477"/>
                    <a:pt x="616" y="477"/>
                  </a:cubicBezTo>
                  <a:cubicBezTo>
                    <a:pt x="608" y="462"/>
                    <a:pt x="608" y="462"/>
                    <a:pt x="608" y="462"/>
                  </a:cubicBezTo>
                  <a:cubicBezTo>
                    <a:pt x="607" y="448"/>
                    <a:pt x="607" y="448"/>
                    <a:pt x="607" y="448"/>
                  </a:cubicBezTo>
                  <a:cubicBezTo>
                    <a:pt x="607" y="448"/>
                    <a:pt x="607" y="448"/>
                    <a:pt x="607" y="448"/>
                  </a:cubicBezTo>
                  <a:cubicBezTo>
                    <a:pt x="615" y="408"/>
                    <a:pt x="615" y="408"/>
                    <a:pt x="615" y="408"/>
                  </a:cubicBezTo>
                  <a:cubicBezTo>
                    <a:pt x="615" y="408"/>
                    <a:pt x="615" y="408"/>
                    <a:pt x="615" y="408"/>
                  </a:cubicBezTo>
                  <a:cubicBezTo>
                    <a:pt x="616" y="408"/>
                    <a:pt x="616" y="408"/>
                    <a:pt x="616" y="408"/>
                  </a:cubicBezTo>
                  <a:cubicBezTo>
                    <a:pt x="616" y="407"/>
                    <a:pt x="616" y="407"/>
                    <a:pt x="616" y="407"/>
                  </a:cubicBezTo>
                  <a:cubicBezTo>
                    <a:pt x="626" y="387"/>
                    <a:pt x="626" y="387"/>
                    <a:pt x="626" y="387"/>
                  </a:cubicBezTo>
                  <a:cubicBezTo>
                    <a:pt x="596" y="360"/>
                    <a:pt x="596" y="360"/>
                    <a:pt x="596" y="360"/>
                  </a:cubicBezTo>
                  <a:cubicBezTo>
                    <a:pt x="595" y="359"/>
                    <a:pt x="595" y="359"/>
                    <a:pt x="595" y="359"/>
                  </a:cubicBezTo>
                  <a:cubicBezTo>
                    <a:pt x="594" y="358"/>
                    <a:pt x="594" y="358"/>
                    <a:pt x="594" y="358"/>
                  </a:cubicBezTo>
                  <a:cubicBezTo>
                    <a:pt x="594" y="328"/>
                    <a:pt x="594" y="328"/>
                    <a:pt x="594" y="328"/>
                  </a:cubicBezTo>
                  <a:cubicBezTo>
                    <a:pt x="595" y="327"/>
                    <a:pt x="595" y="327"/>
                    <a:pt x="595" y="327"/>
                  </a:cubicBezTo>
                  <a:cubicBezTo>
                    <a:pt x="612" y="278"/>
                    <a:pt x="612" y="278"/>
                    <a:pt x="612" y="278"/>
                  </a:cubicBezTo>
                  <a:cubicBezTo>
                    <a:pt x="601" y="252"/>
                    <a:pt x="601" y="252"/>
                    <a:pt x="601" y="252"/>
                  </a:cubicBezTo>
                  <a:cubicBezTo>
                    <a:pt x="592" y="250"/>
                    <a:pt x="592" y="250"/>
                    <a:pt x="592" y="250"/>
                  </a:cubicBezTo>
                  <a:cubicBezTo>
                    <a:pt x="580" y="251"/>
                    <a:pt x="580" y="251"/>
                    <a:pt x="580" y="251"/>
                  </a:cubicBezTo>
                  <a:cubicBezTo>
                    <a:pt x="569" y="269"/>
                    <a:pt x="569" y="269"/>
                    <a:pt x="569" y="269"/>
                  </a:cubicBezTo>
                  <a:cubicBezTo>
                    <a:pt x="554" y="258"/>
                    <a:pt x="554" y="258"/>
                    <a:pt x="554" y="258"/>
                  </a:cubicBezTo>
                  <a:cubicBezTo>
                    <a:pt x="539" y="250"/>
                    <a:pt x="539" y="250"/>
                    <a:pt x="539" y="250"/>
                  </a:cubicBezTo>
                  <a:cubicBezTo>
                    <a:pt x="527" y="220"/>
                    <a:pt x="527" y="220"/>
                    <a:pt x="527" y="220"/>
                  </a:cubicBezTo>
                  <a:cubicBezTo>
                    <a:pt x="527" y="220"/>
                    <a:pt x="527" y="220"/>
                    <a:pt x="527" y="220"/>
                  </a:cubicBezTo>
                  <a:cubicBezTo>
                    <a:pt x="527" y="220"/>
                    <a:pt x="527" y="220"/>
                    <a:pt x="527" y="220"/>
                  </a:cubicBezTo>
                  <a:cubicBezTo>
                    <a:pt x="523" y="199"/>
                    <a:pt x="523" y="199"/>
                    <a:pt x="523" y="199"/>
                  </a:cubicBezTo>
                  <a:cubicBezTo>
                    <a:pt x="523" y="197"/>
                    <a:pt x="523" y="197"/>
                    <a:pt x="523" y="197"/>
                  </a:cubicBezTo>
                  <a:cubicBezTo>
                    <a:pt x="522" y="196"/>
                    <a:pt x="522" y="196"/>
                    <a:pt x="522" y="196"/>
                  </a:cubicBezTo>
                  <a:cubicBezTo>
                    <a:pt x="525" y="194"/>
                    <a:pt x="525" y="194"/>
                    <a:pt x="525" y="194"/>
                  </a:cubicBezTo>
                  <a:cubicBezTo>
                    <a:pt x="539" y="175"/>
                    <a:pt x="539" y="175"/>
                    <a:pt x="539" y="175"/>
                  </a:cubicBezTo>
                  <a:cubicBezTo>
                    <a:pt x="542" y="173"/>
                    <a:pt x="542" y="173"/>
                    <a:pt x="542" y="173"/>
                  </a:cubicBezTo>
                  <a:cubicBezTo>
                    <a:pt x="542" y="173"/>
                    <a:pt x="542" y="173"/>
                    <a:pt x="542" y="173"/>
                  </a:cubicBezTo>
                  <a:cubicBezTo>
                    <a:pt x="543" y="173"/>
                    <a:pt x="543" y="173"/>
                    <a:pt x="543" y="173"/>
                  </a:cubicBezTo>
                  <a:cubicBezTo>
                    <a:pt x="554" y="171"/>
                    <a:pt x="554" y="171"/>
                    <a:pt x="554" y="171"/>
                  </a:cubicBezTo>
                  <a:cubicBezTo>
                    <a:pt x="565" y="167"/>
                    <a:pt x="565" y="167"/>
                    <a:pt x="565" y="167"/>
                  </a:cubicBezTo>
                  <a:cubicBezTo>
                    <a:pt x="620" y="165"/>
                    <a:pt x="620" y="165"/>
                    <a:pt x="620" y="165"/>
                  </a:cubicBezTo>
                  <a:cubicBezTo>
                    <a:pt x="621" y="165"/>
                    <a:pt x="621" y="165"/>
                    <a:pt x="621" y="165"/>
                  </a:cubicBezTo>
                  <a:cubicBezTo>
                    <a:pt x="629" y="168"/>
                    <a:pt x="629" y="168"/>
                    <a:pt x="629" y="168"/>
                  </a:cubicBezTo>
                  <a:cubicBezTo>
                    <a:pt x="631" y="169"/>
                    <a:pt x="631" y="169"/>
                    <a:pt x="631" y="169"/>
                  </a:cubicBezTo>
                  <a:cubicBezTo>
                    <a:pt x="639" y="173"/>
                    <a:pt x="639" y="173"/>
                    <a:pt x="639" y="173"/>
                  </a:cubicBezTo>
                  <a:cubicBezTo>
                    <a:pt x="654" y="166"/>
                    <a:pt x="654" y="166"/>
                    <a:pt x="654" y="166"/>
                  </a:cubicBezTo>
                  <a:cubicBezTo>
                    <a:pt x="667" y="157"/>
                    <a:pt x="667" y="157"/>
                    <a:pt x="667" y="157"/>
                  </a:cubicBezTo>
                  <a:cubicBezTo>
                    <a:pt x="673" y="146"/>
                    <a:pt x="673" y="146"/>
                    <a:pt x="673" y="146"/>
                  </a:cubicBezTo>
                  <a:cubicBezTo>
                    <a:pt x="674" y="141"/>
                    <a:pt x="674" y="141"/>
                    <a:pt x="674" y="141"/>
                  </a:cubicBezTo>
                  <a:cubicBezTo>
                    <a:pt x="673" y="118"/>
                    <a:pt x="673" y="118"/>
                    <a:pt x="673" y="118"/>
                  </a:cubicBezTo>
                  <a:cubicBezTo>
                    <a:pt x="661" y="116"/>
                    <a:pt x="661" y="116"/>
                    <a:pt x="661" y="116"/>
                  </a:cubicBezTo>
                  <a:cubicBezTo>
                    <a:pt x="639" y="123"/>
                    <a:pt x="639" y="123"/>
                    <a:pt x="639" y="123"/>
                  </a:cubicBezTo>
                  <a:cubicBezTo>
                    <a:pt x="633" y="130"/>
                    <a:pt x="626" y="136"/>
                    <a:pt x="618" y="136"/>
                  </a:cubicBezTo>
                  <a:cubicBezTo>
                    <a:pt x="611" y="136"/>
                    <a:pt x="604" y="129"/>
                    <a:pt x="598" y="118"/>
                  </a:cubicBezTo>
                  <a:cubicBezTo>
                    <a:pt x="598" y="118"/>
                    <a:pt x="598" y="118"/>
                    <a:pt x="598" y="118"/>
                  </a:cubicBezTo>
                  <a:cubicBezTo>
                    <a:pt x="597" y="118"/>
                    <a:pt x="597" y="118"/>
                    <a:pt x="597" y="118"/>
                  </a:cubicBezTo>
                  <a:cubicBezTo>
                    <a:pt x="597" y="117"/>
                    <a:pt x="597" y="117"/>
                    <a:pt x="597" y="117"/>
                  </a:cubicBezTo>
                  <a:cubicBezTo>
                    <a:pt x="596" y="102"/>
                    <a:pt x="596" y="102"/>
                    <a:pt x="596" y="102"/>
                  </a:cubicBezTo>
                  <a:cubicBezTo>
                    <a:pt x="596" y="100"/>
                    <a:pt x="596" y="100"/>
                    <a:pt x="596" y="100"/>
                  </a:cubicBezTo>
                  <a:cubicBezTo>
                    <a:pt x="597" y="86"/>
                    <a:pt x="597" y="86"/>
                    <a:pt x="597" y="86"/>
                  </a:cubicBezTo>
                  <a:cubicBezTo>
                    <a:pt x="585" y="58"/>
                    <a:pt x="585" y="58"/>
                    <a:pt x="585" y="58"/>
                  </a:cubicBezTo>
                  <a:cubicBezTo>
                    <a:pt x="563" y="64"/>
                    <a:pt x="563" y="64"/>
                    <a:pt x="563" y="64"/>
                  </a:cubicBezTo>
                  <a:cubicBezTo>
                    <a:pt x="554" y="72"/>
                    <a:pt x="554" y="72"/>
                    <a:pt x="554" y="72"/>
                  </a:cubicBezTo>
                  <a:cubicBezTo>
                    <a:pt x="557" y="104"/>
                    <a:pt x="557" y="104"/>
                    <a:pt x="557" y="104"/>
                  </a:cubicBezTo>
                  <a:cubicBezTo>
                    <a:pt x="522" y="88"/>
                    <a:pt x="522" y="88"/>
                    <a:pt x="522" y="88"/>
                  </a:cubicBezTo>
                  <a:cubicBezTo>
                    <a:pt x="531" y="107"/>
                    <a:pt x="531" y="107"/>
                    <a:pt x="531" y="107"/>
                  </a:cubicBezTo>
                  <a:cubicBezTo>
                    <a:pt x="532" y="108"/>
                    <a:pt x="532" y="108"/>
                    <a:pt x="532" y="108"/>
                  </a:cubicBezTo>
                  <a:cubicBezTo>
                    <a:pt x="532" y="110"/>
                    <a:pt x="532" y="110"/>
                    <a:pt x="532" y="110"/>
                  </a:cubicBezTo>
                  <a:cubicBezTo>
                    <a:pt x="528" y="131"/>
                    <a:pt x="528" y="131"/>
                    <a:pt x="528" y="131"/>
                  </a:cubicBezTo>
                  <a:cubicBezTo>
                    <a:pt x="528" y="134"/>
                    <a:pt x="528" y="134"/>
                    <a:pt x="528" y="134"/>
                  </a:cubicBezTo>
                  <a:cubicBezTo>
                    <a:pt x="527" y="134"/>
                    <a:pt x="527" y="134"/>
                    <a:pt x="527" y="134"/>
                  </a:cubicBezTo>
                  <a:cubicBezTo>
                    <a:pt x="507" y="162"/>
                    <a:pt x="507" y="162"/>
                    <a:pt x="507" y="162"/>
                  </a:cubicBezTo>
                  <a:cubicBezTo>
                    <a:pt x="507" y="162"/>
                    <a:pt x="507" y="162"/>
                    <a:pt x="507" y="162"/>
                  </a:cubicBezTo>
                  <a:cubicBezTo>
                    <a:pt x="475" y="182"/>
                    <a:pt x="475" y="182"/>
                    <a:pt x="475" y="182"/>
                  </a:cubicBezTo>
                  <a:cubicBezTo>
                    <a:pt x="471" y="201"/>
                    <a:pt x="471" y="201"/>
                    <a:pt x="471" y="201"/>
                  </a:cubicBezTo>
                  <a:cubicBezTo>
                    <a:pt x="470" y="204"/>
                    <a:pt x="475" y="213"/>
                    <a:pt x="480" y="223"/>
                  </a:cubicBezTo>
                  <a:cubicBezTo>
                    <a:pt x="481" y="224"/>
                    <a:pt x="481" y="224"/>
                    <a:pt x="481" y="224"/>
                  </a:cubicBezTo>
                  <a:cubicBezTo>
                    <a:pt x="481" y="225"/>
                    <a:pt x="481" y="225"/>
                    <a:pt x="481" y="225"/>
                  </a:cubicBezTo>
                  <a:cubicBezTo>
                    <a:pt x="483" y="253"/>
                    <a:pt x="483" y="253"/>
                    <a:pt x="483" y="253"/>
                  </a:cubicBezTo>
                  <a:cubicBezTo>
                    <a:pt x="483" y="256"/>
                    <a:pt x="483" y="256"/>
                    <a:pt x="483" y="256"/>
                  </a:cubicBezTo>
                  <a:cubicBezTo>
                    <a:pt x="482" y="257"/>
                    <a:pt x="482" y="257"/>
                    <a:pt x="482" y="257"/>
                  </a:cubicBezTo>
                  <a:cubicBezTo>
                    <a:pt x="469" y="274"/>
                    <a:pt x="469" y="274"/>
                    <a:pt x="469" y="274"/>
                  </a:cubicBezTo>
                  <a:cubicBezTo>
                    <a:pt x="469" y="274"/>
                    <a:pt x="469" y="274"/>
                    <a:pt x="469" y="274"/>
                  </a:cubicBezTo>
                  <a:cubicBezTo>
                    <a:pt x="468" y="275"/>
                    <a:pt x="468" y="275"/>
                    <a:pt x="468" y="275"/>
                  </a:cubicBezTo>
                  <a:cubicBezTo>
                    <a:pt x="467" y="275"/>
                    <a:pt x="467" y="275"/>
                    <a:pt x="467" y="275"/>
                  </a:cubicBezTo>
                  <a:cubicBezTo>
                    <a:pt x="458" y="281"/>
                    <a:pt x="458" y="281"/>
                    <a:pt x="458" y="281"/>
                  </a:cubicBezTo>
                  <a:cubicBezTo>
                    <a:pt x="457" y="281"/>
                    <a:pt x="457" y="281"/>
                    <a:pt x="457" y="281"/>
                  </a:cubicBezTo>
                  <a:cubicBezTo>
                    <a:pt x="456" y="281"/>
                    <a:pt x="456" y="281"/>
                    <a:pt x="456" y="281"/>
                  </a:cubicBezTo>
                  <a:cubicBezTo>
                    <a:pt x="455" y="281"/>
                    <a:pt x="455" y="281"/>
                    <a:pt x="455" y="281"/>
                  </a:cubicBezTo>
                  <a:cubicBezTo>
                    <a:pt x="454" y="281"/>
                    <a:pt x="454" y="281"/>
                    <a:pt x="454" y="281"/>
                  </a:cubicBezTo>
                  <a:cubicBezTo>
                    <a:pt x="429" y="276"/>
                    <a:pt x="429" y="276"/>
                    <a:pt x="429" y="276"/>
                  </a:cubicBezTo>
                  <a:cubicBezTo>
                    <a:pt x="425" y="276"/>
                    <a:pt x="420" y="278"/>
                    <a:pt x="415" y="282"/>
                  </a:cubicBezTo>
                  <a:cubicBezTo>
                    <a:pt x="404" y="294"/>
                    <a:pt x="404" y="294"/>
                    <a:pt x="404" y="294"/>
                  </a:cubicBezTo>
                  <a:cubicBezTo>
                    <a:pt x="395" y="305"/>
                    <a:pt x="395" y="305"/>
                    <a:pt x="395" y="305"/>
                  </a:cubicBezTo>
                  <a:cubicBezTo>
                    <a:pt x="390" y="314"/>
                    <a:pt x="383" y="316"/>
                    <a:pt x="371" y="314"/>
                  </a:cubicBezTo>
                  <a:cubicBezTo>
                    <a:pt x="364" y="313"/>
                    <a:pt x="362" y="306"/>
                    <a:pt x="364" y="296"/>
                  </a:cubicBezTo>
                  <a:cubicBezTo>
                    <a:pt x="364" y="289"/>
                    <a:pt x="364" y="289"/>
                    <a:pt x="364" y="289"/>
                  </a:cubicBezTo>
                  <a:cubicBezTo>
                    <a:pt x="363" y="281"/>
                    <a:pt x="363" y="281"/>
                    <a:pt x="363" y="281"/>
                  </a:cubicBezTo>
                  <a:cubicBezTo>
                    <a:pt x="359" y="287"/>
                    <a:pt x="359" y="287"/>
                    <a:pt x="359" y="287"/>
                  </a:cubicBezTo>
                  <a:cubicBezTo>
                    <a:pt x="355" y="291"/>
                    <a:pt x="352" y="292"/>
                    <a:pt x="348" y="292"/>
                  </a:cubicBezTo>
                  <a:cubicBezTo>
                    <a:pt x="344" y="291"/>
                    <a:pt x="341" y="287"/>
                    <a:pt x="339" y="279"/>
                  </a:cubicBezTo>
                  <a:cubicBezTo>
                    <a:pt x="339" y="278"/>
                    <a:pt x="339" y="278"/>
                    <a:pt x="339" y="278"/>
                  </a:cubicBezTo>
                  <a:cubicBezTo>
                    <a:pt x="336" y="254"/>
                    <a:pt x="336" y="254"/>
                    <a:pt x="336" y="254"/>
                  </a:cubicBezTo>
                  <a:cubicBezTo>
                    <a:pt x="331" y="231"/>
                    <a:pt x="331" y="231"/>
                    <a:pt x="331" y="231"/>
                  </a:cubicBezTo>
                  <a:cubicBezTo>
                    <a:pt x="321" y="220"/>
                    <a:pt x="321" y="220"/>
                    <a:pt x="321" y="220"/>
                  </a:cubicBezTo>
                  <a:cubicBezTo>
                    <a:pt x="321" y="220"/>
                    <a:pt x="321" y="220"/>
                    <a:pt x="321" y="220"/>
                  </a:cubicBezTo>
                  <a:cubicBezTo>
                    <a:pt x="320" y="219"/>
                    <a:pt x="320" y="219"/>
                    <a:pt x="320" y="219"/>
                  </a:cubicBezTo>
                  <a:cubicBezTo>
                    <a:pt x="297" y="168"/>
                    <a:pt x="297" y="168"/>
                    <a:pt x="297" y="168"/>
                  </a:cubicBezTo>
                  <a:cubicBezTo>
                    <a:pt x="296" y="167"/>
                    <a:pt x="296" y="167"/>
                    <a:pt x="296" y="167"/>
                  </a:cubicBezTo>
                  <a:cubicBezTo>
                    <a:pt x="290" y="153"/>
                    <a:pt x="290" y="153"/>
                    <a:pt x="290" y="153"/>
                  </a:cubicBezTo>
                  <a:cubicBezTo>
                    <a:pt x="290" y="152"/>
                    <a:pt x="290" y="152"/>
                    <a:pt x="290" y="152"/>
                  </a:cubicBezTo>
                  <a:cubicBezTo>
                    <a:pt x="289" y="152"/>
                    <a:pt x="289" y="152"/>
                    <a:pt x="289" y="152"/>
                  </a:cubicBezTo>
                  <a:cubicBezTo>
                    <a:pt x="289" y="150"/>
                    <a:pt x="289" y="150"/>
                    <a:pt x="289" y="150"/>
                  </a:cubicBezTo>
                  <a:cubicBezTo>
                    <a:pt x="285" y="123"/>
                    <a:pt x="285" y="123"/>
                    <a:pt x="285" y="123"/>
                  </a:cubicBezTo>
                  <a:cubicBezTo>
                    <a:pt x="282" y="119"/>
                    <a:pt x="282" y="119"/>
                    <a:pt x="282" y="119"/>
                  </a:cubicBezTo>
                  <a:cubicBezTo>
                    <a:pt x="277" y="122"/>
                    <a:pt x="277" y="122"/>
                    <a:pt x="277" y="122"/>
                  </a:cubicBezTo>
                  <a:cubicBezTo>
                    <a:pt x="270" y="130"/>
                    <a:pt x="265" y="136"/>
                    <a:pt x="263" y="136"/>
                  </a:cubicBezTo>
                  <a:cubicBezTo>
                    <a:pt x="259" y="136"/>
                    <a:pt x="254" y="131"/>
                    <a:pt x="246" y="125"/>
                  </a:cubicBezTo>
                  <a:cubicBezTo>
                    <a:pt x="230" y="118"/>
                    <a:pt x="230" y="118"/>
                    <a:pt x="230" y="118"/>
                  </a:cubicBezTo>
                  <a:cubicBezTo>
                    <a:pt x="228" y="117"/>
                    <a:pt x="228" y="117"/>
                    <a:pt x="228" y="117"/>
                  </a:cubicBezTo>
                  <a:cubicBezTo>
                    <a:pt x="227" y="116"/>
                    <a:pt x="227" y="116"/>
                    <a:pt x="227" y="116"/>
                  </a:cubicBezTo>
                  <a:cubicBezTo>
                    <a:pt x="227" y="115"/>
                    <a:pt x="227" y="115"/>
                    <a:pt x="227" y="115"/>
                  </a:cubicBezTo>
                  <a:cubicBezTo>
                    <a:pt x="226" y="112"/>
                    <a:pt x="226" y="112"/>
                    <a:pt x="226" y="112"/>
                  </a:cubicBezTo>
                  <a:cubicBezTo>
                    <a:pt x="225" y="91"/>
                    <a:pt x="225" y="91"/>
                    <a:pt x="225" y="91"/>
                  </a:cubicBezTo>
                  <a:cubicBezTo>
                    <a:pt x="225" y="91"/>
                    <a:pt x="225" y="91"/>
                    <a:pt x="225" y="91"/>
                  </a:cubicBezTo>
                  <a:cubicBezTo>
                    <a:pt x="221" y="76"/>
                    <a:pt x="221" y="76"/>
                    <a:pt x="221" y="76"/>
                  </a:cubicBezTo>
                  <a:cubicBezTo>
                    <a:pt x="213" y="54"/>
                    <a:pt x="213" y="54"/>
                    <a:pt x="213" y="54"/>
                  </a:cubicBezTo>
                  <a:cubicBezTo>
                    <a:pt x="204" y="54"/>
                    <a:pt x="204" y="54"/>
                    <a:pt x="204" y="54"/>
                  </a:cubicBezTo>
                  <a:cubicBezTo>
                    <a:pt x="206" y="63"/>
                    <a:pt x="204" y="70"/>
                    <a:pt x="202" y="76"/>
                  </a:cubicBezTo>
                  <a:cubicBezTo>
                    <a:pt x="200" y="82"/>
                    <a:pt x="196" y="86"/>
                    <a:pt x="190" y="91"/>
                  </a:cubicBezTo>
                  <a:cubicBezTo>
                    <a:pt x="188" y="99"/>
                    <a:pt x="184" y="104"/>
                    <a:pt x="180" y="108"/>
                  </a:cubicBezTo>
                  <a:cubicBezTo>
                    <a:pt x="174" y="115"/>
                    <a:pt x="169" y="115"/>
                    <a:pt x="162" y="110"/>
                  </a:cubicBezTo>
                  <a:cubicBezTo>
                    <a:pt x="159" y="109"/>
                    <a:pt x="159" y="109"/>
                    <a:pt x="159" y="109"/>
                  </a:cubicBezTo>
                  <a:cubicBezTo>
                    <a:pt x="153" y="107"/>
                    <a:pt x="152" y="100"/>
                    <a:pt x="153" y="86"/>
                  </a:cubicBezTo>
                  <a:cubicBezTo>
                    <a:pt x="153" y="81"/>
                    <a:pt x="153" y="81"/>
                    <a:pt x="153" y="81"/>
                  </a:cubicBezTo>
                  <a:cubicBezTo>
                    <a:pt x="139" y="72"/>
                    <a:pt x="139" y="72"/>
                    <a:pt x="139" y="72"/>
                  </a:cubicBezTo>
                  <a:cubicBezTo>
                    <a:pt x="134" y="70"/>
                    <a:pt x="131" y="64"/>
                    <a:pt x="130" y="54"/>
                  </a:cubicBezTo>
                  <a:cubicBezTo>
                    <a:pt x="135" y="7"/>
                    <a:pt x="135" y="7"/>
                    <a:pt x="135" y="7"/>
                  </a:cubicBezTo>
                  <a:cubicBezTo>
                    <a:pt x="133" y="0"/>
                    <a:pt x="133" y="0"/>
                    <a:pt x="133" y="0"/>
                  </a:cubicBezTo>
                  <a:cubicBezTo>
                    <a:pt x="116" y="19"/>
                    <a:pt x="116" y="19"/>
                    <a:pt x="116" y="19"/>
                  </a:cubicBezTo>
                  <a:cubicBezTo>
                    <a:pt x="104" y="27"/>
                    <a:pt x="104" y="27"/>
                    <a:pt x="104" y="27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5" y="44"/>
                    <a:pt x="107" y="51"/>
                    <a:pt x="107" y="57"/>
                  </a:cubicBezTo>
                  <a:cubicBezTo>
                    <a:pt x="107" y="67"/>
                    <a:pt x="102" y="76"/>
                    <a:pt x="93" y="79"/>
                  </a:cubicBezTo>
                  <a:cubicBezTo>
                    <a:pt x="74" y="86"/>
                    <a:pt x="74" y="86"/>
                    <a:pt x="74" y="86"/>
                  </a:cubicBezTo>
                  <a:cubicBezTo>
                    <a:pt x="68" y="89"/>
                    <a:pt x="68" y="89"/>
                    <a:pt x="68" y="89"/>
                  </a:cubicBezTo>
                  <a:cubicBezTo>
                    <a:pt x="67" y="97"/>
                    <a:pt x="67" y="97"/>
                    <a:pt x="67" y="97"/>
                  </a:cubicBezTo>
                  <a:cubicBezTo>
                    <a:pt x="67" y="126"/>
                    <a:pt x="67" y="126"/>
                    <a:pt x="67" y="126"/>
                  </a:cubicBezTo>
                  <a:cubicBezTo>
                    <a:pt x="68" y="136"/>
                    <a:pt x="69" y="141"/>
                    <a:pt x="73" y="141"/>
                  </a:cubicBezTo>
                  <a:cubicBezTo>
                    <a:pt x="79" y="144"/>
                    <a:pt x="86" y="144"/>
                    <a:pt x="93" y="139"/>
                  </a:cubicBezTo>
                  <a:cubicBezTo>
                    <a:pt x="99" y="136"/>
                    <a:pt x="99" y="136"/>
                    <a:pt x="99" y="136"/>
                  </a:cubicBezTo>
                  <a:cubicBezTo>
                    <a:pt x="119" y="182"/>
                    <a:pt x="119" y="182"/>
                    <a:pt x="119" y="182"/>
                  </a:cubicBezTo>
                  <a:cubicBezTo>
                    <a:pt x="119" y="183"/>
                    <a:pt x="119" y="183"/>
                    <a:pt x="119" y="183"/>
                  </a:cubicBezTo>
                  <a:cubicBezTo>
                    <a:pt x="119" y="183"/>
                    <a:pt x="119" y="183"/>
                    <a:pt x="119" y="183"/>
                  </a:cubicBezTo>
                  <a:cubicBezTo>
                    <a:pt x="119" y="185"/>
                    <a:pt x="119" y="185"/>
                    <a:pt x="119" y="185"/>
                  </a:cubicBezTo>
                  <a:cubicBezTo>
                    <a:pt x="112" y="269"/>
                    <a:pt x="104" y="316"/>
                    <a:pt x="95" y="329"/>
                  </a:cubicBezTo>
                  <a:cubicBezTo>
                    <a:pt x="90" y="333"/>
                    <a:pt x="87" y="335"/>
                    <a:pt x="81" y="336"/>
                  </a:cubicBezTo>
                  <a:cubicBezTo>
                    <a:pt x="74" y="336"/>
                    <a:pt x="68" y="335"/>
                    <a:pt x="61" y="331"/>
                  </a:cubicBezTo>
                  <a:cubicBezTo>
                    <a:pt x="34" y="386"/>
                    <a:pt x="16" y="414"/>
                    <a:pt x="7" y="419"/>
                  </a:cubicBezTo>
                  <a:cubicBezTo>
                    <a:pt x="8" y="419"/>
                    <a:pt x="8" y="419"/>
                    <a:pt x="8" y="419"/>
                  </a:cubicBezTo>
                  <a:cubicBezTo>
                    <a:pt x="4" y="420"/>
                    <a:pt x="2" y="433"/>
                    <a:pt x="3" y="458"/>
                  </a:cubicBezTo>
                  <a:cubicBezTo>
                    <a:pt x="9" y="463"/>
                    <a:pt x="9" y="463"/>
                    <a:pt x="9" y="463"/>
                  </a:cubicBezTo>
                  <a:cubicBezTo>
                    <a:pt x="11" y="465"/>
                    <a:pt x="11" y="465"/>
                    <a:pt x="11" y="465"/>
                  </a:cubicBezTo>
                  <a:cubicBezTo>
                    <a:pt x="13" y="467"/>
                    <a:pt x="13" y="467"/>
                    <a:pt x="13" y="467"/>
                  </a:cubicBezTo>
                  <a:lnTo>
                    <a:pt x="4" y="479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miter lim="800000"/>
            </a:ln>
          </p:spPr>
          <p:txBody>
            <a:bodyPr/>
            <a:lstStyle/>
            <a:p>
              <a:endParaRPr altLang="en-US" lang="zh-CN" sz="3200">
                <a:latin charset="-122" panose="02000000000000000000" pitchFamily="2" typeface="方正静蕾简体"/>
                <a:ea charset="-122" panose="02000000000000000000" pitchFamily="2" typeface="方正静蕾简体"/>
              </a:endParaRPr>
            </a:p>
          </p:txBody>
        </p:sp>
        <p:sp>
          <p:nvSpPr>
            <p:cNvPr id="19" name="Freeform 13"/>
            <p:cNvSpPr/>
            <p:nvPr/>
          </p:nvSpPr>
          <p:spPr bwMode="auto">
            <a:xfrm>
              <a:off x="3623064" y="4603329"/>
              <a:ext cx="584749" cy="505195"/>
            </a:xfrm>
            <a:custGeom>
              <a:gdLst>
                <a:gd fmla="*/ 2147483646 w 506" name="T0"/>
                <a:gd fmla="*/ 2147483646 h 438" name="T1"/>
                <a:gd fmla="*/ 2147483646 w 506" name="T2"/>
                <a:gd fmla="*/ 2147483646 h 438" name="T3"/>
                <a:gd fmla="*/ 2147483646 w 506" name="T4"/>
                <a:gd fmla="*/ 897794066 h 438" name="T5"/>
                <a:gd fmla="*/ 2147483646 w 506" name="T6"/>
                <a:gd fmla="*/ 2147483646 h 438" name="T7"/>
                <a:gd fmla="*/ 2147483646 w 506" name="T8"/>
                <a:gd fmla="*/ 2147483646 h 438" name="T9"/>
                <a:gd fmla="*/ 2147483646 w 506" name="T10"/>
                <a:gd fmla="*/ 2147483646 h 438" name="T11"/>
                <a:gd fmla="*/ 2147483646 w 506" name="T12"/>
                <a:gd fmla="*/ 2147483646 h 438" name="T13"/>
                <a:gd fmla="*/ 2147483646 w 506" name="T14"/>
                <a:gd fmla="*/ 2147483646 h 438" name="T15"/>
                <a:gd fmla="*/ 2147483646 w 506" name="T16"/>
                <a:gd fmla="*/ 2147483646 h 438" name="T17"/>
                <a:gd fmla="*/ 2147483646 w 506" name="T18"/>
                <a:gd fmla="*/ 2147483646 h 438" name="T19"/>
                <a:gd fmla="*/ 2147483646 w 506" name="T20"/>
                <a:gd fmla="*/ 2147483646 h 438" name="T21"/>
                <a:gd fmla="*/ 2147483646 w 506" name="T22"/>
                <a:gd fmla="*/ 2147483646 h 438" name="T23"/>
                <a:gd fmla="*/ 2147483646 w 506" name="T24"/>
                <a:gd fmla="*/ 2147483646 h 438" name="T25"/>
                <a:gd fmla="*/ 2147483646 w 506" name="T26"/>
                <a:gd fmla="*/ 2147483646 h 438" name="T27"/>
                <a:gd fmla="*/ 2147483646 w 506" name="T28"/>
                <a:gd fmla="*/ 2147483646 h 438" name="T29"/>
                <a:gd fmla="*/ 2147483646 w 506" name="T30"/>
                <a:gd fmla="*/ 2147483646 h 438" name="T31"/>
                <a:gd fmla="*/ 2147483646 w 506" name="T32"/>
                <a:gd fmla="*/ 2147483646 h 438" name="T33"/>
                <a:gd fmla="*/ 2147483646 w 506" name="T34"/>
                <a:gd fmla="*/ 2147483646 h 438" name="T35"/>
                <a:gd fmla="*/ 2147483646 w 506" name="T36"/>
                <a:gd fmla="*/ 2147483646 h 438" name="T37"/>
                <a:gd fmla="*/ 2147483646 w 506" name="T38"/>
                <a:gd fmla="*/ 2147483646 h 438" name="T39"/>
                <a:gd fmla="*/ 2147483646 w 506" name="T40"/>
                <a:gd fmla="*/ 2147483646 h 438" name="T41"/>
                <a:gd fmla="*/ 2147483646 w 506" name="T42"/>
                <a:gd fmla="*/ 2147483646 h 438" name="T43"/>
                <a:gd fmla="*/ 2147483646 w 506" name="T44"/>
                <a:gd fmla="*/ 2147483646 h 438" name="T45"/>
                <a:gd fmla="*/ 2147483646 w 506" name="T46"/>
                <a:gd fmla="*/ 2147483646 h 438" name="T47"/>
                <a:gd fmla="*/ 2147483646 w 506" name="T48"/>
                <a:gd fmla="*/ 2147483646 h 438" name="T49"/>
                <a:gd fmla="*/ 2147483646 w 506" name="T50"/>
                <a:gd fmla="*/ 2147483646 h 438" name="T51"/>
                <a:gd fmla="*/ 2147483646 w 506" name="T52"/>
                <a:gd fmla="*/ 2147483646 h 438" name="T53"/>
                <a:gd fmla="*/ 2147483646 w 506" name="T54"/>
                <a:gd fmla="*/ 2147483646 h 438" name="T55"/>
                <a:gd fmla="*/ 2147483646 w 506" name="T56"/>
                <a:gd fmla="*/ 2147483646 h 438" name="T57"/>
                <a:gd fmla="*/ 2147483646 w 506" name="T58"/>
                <a:gd fmla="*/ 2147483646 h 438" name="T59"/>
                <a:gd fmla="*/ 2147483646 w 506" name="T60"/>
                <a:gd fmla="*/ 2147483646 h 438" name="T61"/>
                <a:gd fmla="*/ 2147483646 w 506" name="T62"/>
                <a:gd fmla="*/ 2147483646 h 438" name="T63"/>
                <a:gd fmla="*/ 2147483646 w 506" name="T64"/>
                <a:gd fmla="*/ 2147483646 h 438" name="T65"/>
                <a:gd fmla="*/ 2147483646 w 506" name="T66"/>
                <a:gd fmla="*/ 2147483646 h 438" name="T67"/>
                <a:gd fmla="*/ 2147483646 w 506" name="T68"/>
                <a:gd fmla="*/ 2147483646 h 438" name="T69"/>
                <a:gd fmla="*/ 2147483646 w 506" name="T70"/>
                <a:gd fmla="*/ 2147483646 h 438" name="T71"/>
                <a:gd fmla="*/ 2147483646 w 506" name="T72"/>
                <a:gd fmla="*/ 2147483646 h 438" name="T73"/>
                <a:gd fmla="*/ 2147483646 w 506" name="T74"/>
                <a:gd fmla="*/ 2147483646 h 438" name="T75"/>
                <a:gd fmla="*/ 2147483646 w 506" name="T76"/>
                <a:gd fmla="*/ 2147483646 h 438" name="T77"/>
                <a:gd fmla="*/ 2147483646 w 506" name="T78"/>
                <a:gd fmla="*/ 2147483646 h 438" name="T79"/>
                <a:gd fmla="*/ 2147483646 w 506" name="T80"/>
                <a:gd fmla="*/ 2147483646 h 438" name="T81"/>
                <a:gd fmla="*/ 2147483646 w 506" name="T82"/>
                <a:gd fmla="*/ 2147483646 h 438" name="T83"/>
                <a:gd fmla="*/ 2147483646 w 506" name="T84"/>
                <a:gd fmla="*/ 2147483646 h 438" name="T85"/>
                <a:gd fmla="*/ 2147483646 w 506" name="T86"/>
                <a:gd fmla="*/ 2147483646 h 438" name="T87"/>
                <a:gd fmla="*/ 2147483646 w 506" name="T88"/>
                <a:gd fmla="*/ 2147483646 h 438" name="T89"/>
                <a:gd fmla="*/ 2147483646 w 506" name="T90"/>
                <a:gd fmla="*/ 2147483646 h 438" name="T91"/>
                <a:gd fmla="*/ 2147483646 w 506" name="T92"/>
                <a:gd fmla="*/ 2147483646 h 438" name="T93"/>
                <a:gd fmla="*/ 2147483646 w 506" name="T94"/>
                <a:gd fmla="*/ 2147483646 h 438" name="T95"/>
                <a:gd fmla="*/ 2147483646 w 506" name="T96"/>
                <a:gd fmla="*/ 2147483646 h 438" name="T97"/>
                <a:gd fmla="*/ 2147483646 w 506" name="T98"/>
                <a:gd fmla="*/ 2147483646 h 438" name="T99"/>
                <a:gd fmla="*/ 2147483646 w 506" name="T100"/>
                <a:gd fmla="*/ 2147483646 h 438" name="T101"/>
                <a:gd fmla="*/ 2147483646 w 506" name="T102"/>
                <a:gd fmla="*/ 2147483646 h 438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w 506" name="T156"/>
                <a:gd fmla="*/ 0 h 438" name="T157"/>
                <a:gd fmla="*/ 506 w 506" name="T158"/>
                <a:gd fmla="*/ 438 h 438" name="T159"/>
              </a:gdLst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b="T159" l="T156" r="T158" t="T157"/>
              <a:pathLst>
                <a:path h="438" w="506">
                  <a:moveTo>
                    <a:pt x="398" y="8"/>
                  </a:moveTo>
                  <a:cubicBezTo>
                    <a:pt x="390" y="5"/>
                    <a:pt x="390" y="5"/>
                    <a:pt x="390" y="5"/>
                  </a:cubicBezTo>
                  <a:cubicBezTo>
                    <a:pt x="382" y="10"/>
                    <a:pt x="382" y="10"/>
                    <a:pt x="382" y="10"/>
                  </a:cubicBezTo>
                  <a:cubicBezTo>
                    <a:pt x="377" y="20"/>
                    <a:pt x="377" y="20"/>
                    <a:pt x="377" y="20"/>
                  </a:cubicBezTo>
                  <a:cubicBezTo>
                    <a:pt x="372" y="29"/>
                    <a:pt x="368" y="35"/>
                    <a:pt x="361" y="35"/>
                  </a:cubicBezTo>
                  <a:cubicBezTo>
                    <a:pt x="357" y="35"/>
                    <a:pt x="351" y="32"/>
                    <a:pt x="348" y="28"/>
                  </a:cubicBezTo>
                  <a:cubicBezTo>
                    <a:pt x="347" y="27"/>
                    <a:pt x="347" y="27"/>
                    <a:pt x="347" y="27"/>
                  </a:cubicBezTo>
                  <a:cubicBezTo>
                    <a:pt x="346" y="26"/>
                    <a:pt x="346" y="26"/>
                    <a:pt x="346" y="26"/>
                  </a:cubicBezTo>
                  <a:cubicBezTo>
                    <a:pt x="346" y="26"/>
                    <a:pt x="346" y="26"/>
                    <a:pt x="346" y="26"/>
                  </a:cubicBezTo>
                  <a:cubicBezTo>
                    <a:pt x="343" y="16"/>
                    <a:pt x="343" y="16"/>
                    <a:pt x="343" y="16"/>
                  </a:cubicBezTo>
                  <a:cubicBezTo>
                    <a:pt x="343" y="15"/>
                    <a:pt x="343" y="15"/>
                    <a:pt x="343" y="15"/>
                  </a:cubicBezTo>
                  <a:cubicBezTo>
                    <a:pt x="342" y="1"/>
                    <a:pt x="342" y="1"/>
                    <a:pt x="342" y="1"/>
                  </a:cubicBezTo>
                  <a:cubicBezTo>
                    <a:pt x="335" y="0"/>
                    <a:pt x="335" y="0"/>
                    <a:pt x="335" y="0"/>
                  </a:cubicBezTo>
                  <a:cubicBezTo>
                    <a:pt x="334" y="1"/>
                    <a:pt x="334" y="1"/>
                    <a:pt x="334" y="1"/>
                  </a:cubicBezTo>
                  <a:cubicBezTo>
                    <a:pt x="331" y="12"/>
                    <a:pt x="331" y="12"/>
                    <a:pt x="331" y="12"/>
                  </a:cubicBezTo>
                  <a:cubicBezTo>
                    <a:pt x="331" y="26"/>
                    <a:pt x="331" y="26"/>
                    <a:pt x="331" y="26"/>
                  </a:cubicBezTo>
                  <a:cubicBezTo>
                    <a:pt x="330" y="27"/>
                    <a:pt x="330" y="27"/>
                    <a:pt x="330" y="27"/>
                  </a:cubicBezTo>
                  <a:cubicBezTo>
                    <a:pt x="329" y="28"/>
                    <a:pt x="329" y="28"/>
                    <a:pt x="329" y="28"/>
                  </a:cubicBezTo>
                  <a:cubicBezTo>
                    <a:pt x="316" y="45"/>
                    <a:pt x="316" y="45"/>
                    <a:pt x="316" y="45"/>
                  </a:cubicBezTo>
                  <a:cubicBezTo>
                    <a:pt x="314" y="47"/>
                    <a:pt x="314" y="47"/>
                    <a:pt x="314" y="47"/>
                  </a:cubicBezTo>
                  <a:cubicBezTo>
                    <a:pt x="312" y="47"/>
                    <a:pt x="312" y="47"/>
                    <a:pt x="312" y="47"/>
                  </a:cubicBezTo>
                  <a:cubicBezTo>
                    <a:pt x="287" y="45"/>
                    <a:pt x="287" y="45"/>
                    <a:pt x="287" y="45"/>
                  </a:cubicBezTo>
                  <a:cubicBezTo>
                    <a:pt x="285" y="45"/>
                    <a:pt x="285" y="45"/>
                    <a:pt x="285" y="45"/>
                  </a:cubicBezTo>
                  <a:cubicBezTo>
                    <a:pt x="285" y="46"/>
                    <a:pt x="285" y="46"/>
                    <a:pt x="285" y="46"/>
                  </a:cubicBezTo>
                  <a:cubicBezTo>
                    <a:pt x="285" y="46"/>
                    <a:pt x="285" y="46"/>
                    <a:pt x="285" y="46"/>
                  </a:cubicBezTo>
                  <a:cubicBezTo>
                    <a:pt x="285" y="47"/>
                    <a:pt x="285" y="47"/>
                    <a:pt x="285" y="47"/>
                  </a:cubicBezTo>
                  <a:cubicBezTo>
                    <a:pt x="276" y="59"/>
                    <a:pt x="276" y="59"/>
                    <a:pt x="276" y="59"/>
                  </a:cubicBezTo>
                  <a:cubicBezTo>
                    <a:pt x="280" y="66"/>
                    <a:pt x="280" y="66"/>
                    <a:pt x="280" y="66"/>
                  </a:cubicBezTo>
                  <a:cubicBezTo>
                    <a:pt x="281" y="66"/>
                    <a:pt x="281" y="66"/>
                    <a:pt x="281" y="66"/>
                  </a:cubicBezTo>
                  <a:cubicBezTo>
                    <a:pt x="273" y="78"/>
                    <a:pt x="273" y="78"/>
                    <a:pt x="273" y="78"/>
                  </a:cubicBezTo>
                  <a:cubicBezTo>
                    <a:pt x="250" y="78"/>
                    <a:pt x="250" y="78"/>
                    <a:pt x="250" y="78"/>
                  </a:cubicBezTo>
                  <a:cubicBezTo>
                    <a:pt x="250" y="74"/>
                    <a:pt x="250" y="74"/>
                    <a:pt x="250" y="74"/>
                  </a:cubicBezTo>
                  <a:cubicBezTo>
                    <a:pt x="248" y="72"/>
                    <a:pt x="248" y="72"/>
                    <a:pt x="248" y="72"/>
                  </a:cubicBezTo>
                  <a:cubicBezTo>
                    <a:pt x="245" y="70"/>
                    <a:pt x="245" y="70"/>
                    <a:pt x="245" y="70"/>
                  </a:cubicBezTo>
                  <a:cubicBezTo>
                    <a:pt x="241" y="77"/>
                    <a:pt x="241" y="77"/>
                    <a:pt x="241" y="77"/>
                  </a:cubicBezTo>
                  <a:cubicBezTo>
                    <a:pt x="239" y="80"/>
                    <a:pt x="239" y="80"/>
                    <a:pt x="239" y="80"/>
                  </a:cubicBezTo>
                  <a:cubicBezTo>
                    <a:pt x="224" y="80"/>
                    <a:pt x="224" y="80"/>
                    <a:pt x="224" y="80"/>
                  </a:cubicBezTo>
                  <a:cubicBezTo>
                    <a:pt x="223" y="79"/>
                    <a:pt x="223" y="79"/>
                    <a:pt x="223" y="79"/>
                  </a:cubicBezTo>
                  <a:cubicBezTo>
                    <a:pt x="213" y="72"/>
                    <a:pt x="213" y="72"/>
                    <a:pt x="213" y="72"/>
                  </a:cubicBezTo>
                  <a:cubicBezTo>
                    <a:pt x="212" y="70"/>
                    <a:pt x="212" y="70"/>
                    <a:pt x="212" y="70"/>
                  </a:cubicBezTo>
                  <a:cubicBezTo>
                    <a:pt x="212" y="69"/>
                    <a:pt x="212" y="69"/>
                    <a:pt x="212" y="69"/>
                  </a:cubicBezTo>
                  <a:cubicBezTo>
                    <a:pt x="211" y="69"/>
                    <a:pt x="211" y="69"/>
                    <a:pt x="211" y="69"/>
                  </a:cubicBezTo>
                  <a:cubicBezTo>
                    <a:pt x="211" y="66"/>
                    <a:pt x="211" y="66"/>
                    <a:pt x="211" y="66"/>
                  </a:cubicBezTo>
                  <a:cubicBezTo>
                    <a:pt x="194" y="63"/>
                    <a:pt x="194" y="63"/>
                    <a:pt x="194" y="63"/>
                  </a:cubicBezTo>
                  <a:cubicBezTo>
                    <a:pt x="181" y="69"/>
                    <a:pt x="181" y="69"/>
                    <a:pt x="181" y="69"/>
                  </a:cubicBezTo>
                  <a:cubicBezTo>
                    <a:pt x="174" y="74"/>
                    <a:pt x="174" y="74"/>
                    <a:pt x="174" y="74"/>
                  </a:cubicBezTo>
                  <a:cubicBezTo>
                    <a:pt x="195" y="98"/>
                    <a:pt x="195" y="98"/>
                    <a:pt x="195" y="98"/>
                  </a:cubicBezTo>
                  <a:cubicBezTo>
                    <a:pt x="223" y="107"/>
                    <a:pt x="223" y="107"/>
                    <a:pt x="223" y="107"/>
                  </a:cubicBezTo>
                  <a:cubicBezTo>
                    <a:pt x="224" y="108"/>
                    <a:pt x="224" y="108"/>
                    <a:pt x="224" y="108"/>
                  </a:cubicBezTo>
                  <a:cubicBezTo>
                    <a:pt x="224" y="108"/>
                    <a:pt x="224" y="108"/>
                    <a:pt x="224" y="108"/>
                  </a:cubicBezTo>
                  <a:cubicBezTo>
                    <a:pt x="225" y="109"/>
                    <a:pt x="225" y="109"/>
                    <a:pt x="225" y="109"/>
                  </a:cubicBezTo>
                  <a:cubicBezTo>
                    <a:pt x="238" y="121"/>
                    <a:pt x="238" y="121"/>
                    <a:pt x="238" y="121"/>
                  </a:cubicBezTo>
                  <a:cubicBezTo>
                    <a:pt x="233" y="142"/>
                    <a:pt x="233" y="142"/>
                    <a:pt x="233" y="142"/>
                  </a:cubicBezTo>
                  <a:cubicBezTo>
                    <a:pt x="233" y="142"/>
                    <a:pt x="233" y="142"/>
                    <a:pt x="233" y="142"/>
                  </a:cubicBezTo>
                  <a:cubicBezTo>
                    <a:pt x="233" y="146"/>
                    <a:pt x="233" y="146"/>
                    <a:pt x="233" y="146"/>
                  </a:cubicBezTo>
                  <a:cubicBezTo>
                    <a:pt x="232" y="146"/>
                    <a:pt x="232" y="146"/>
                    <a:pt x="232" y="146"/>
                  </a:cubicBezTo>
                  <a:cubicBezTo>
                    <a:pt x="214" y="160"/>
                    <a:pt x="214" y="160"/>
                    <a:pt x="214" y="160"/>
                  </a:cubicBezTo>
                  <a:cubicBezTo>
                    <a:pt x="214" y="161"/>
                    <a:pt x="214" y="161"/>
                    <a:pt x="214" y="161"/>
                  </a:cubicBezTo>
                  <a:cubicBezTo>
                    <a:pt x="213" y="161"/>
                    <a:pt x="213" y="161"/>
                    <a:pt x="213" y="161"/>
                  </a:cubicBezTo>
                  <a:cubicBezTo>
                    <a:pt x="184" y="170"/>
                    <a:pt x="184" y="170"/>
                    <a:pt x="184" y="170"/>
                  </a:cubicBezTo>
                  <a:cubicBezTo>
                    <a:pt x="182" y="170"/>
                    <a:pt x="182" y="170"/>
                    <a:pt x="182" y="170"/>
                  </a:cubicBezTo>
                  <a:cubicBezTo>
                    <a:pt x="166" y="172"/>
                    <a:pt x="166" y="172"/>
                    <a:pt x="166" y="172"/>
                  </a:cubicBezTo>
                  <a:cubicBezTo>
                    <a:pt x="166" y="172"/>
                    <a:pt x="166" y="172"/>
                    <a:pt x="166" y="172"/>
                  </a:cubicBezTo>
                  <a:cubicBezTo>
                    <a:pt x="165" y="172"/>
                    <a:pt x="165" y="172"/>
                    <a:pt x="165" y="172"/>
                  </a:cubicBezTo>
                  <a:cubicBezTo>
                    <a:pt x="165" y="172"/>
                    <a:pt x="165" y="172"/>
                    <a:pt x="165" y="172"/>
                  </a:cubicBezTo>
                  <a:cubicBezTo>
                    <a:pt x="163" y="172"/>
                    <a:pt x="163" y="172"/>
                    <a:pt x="163" y="172"/>
                  </a:cubicBezTo>
                  <a:cubicBezTo>
                    <a:pt x="152" y="168"/>
                    <a:pt x="152" y="168"/>
                    <a:pt x="152" y="168"/>
                  </a:cubicBezTo>
                  <a:cubicBezTo>
                    <a:pt x="146" y="167"/>
                    <a:pt x="146" y="167"/>
                    <a:pt x="146" y="167"/>
                  </a:cubicBezTo>
                  <a:cubicBezTo>
                    <a:pt x="139" y="177"/>
                    <a:pt x="139" y="177"/>
                    <a:pt x="139" y="177"/>
                  </a:cubicBezTo>
                  <a:cubicBezTo>
                    <a:pt x="138" y="177"/>
                    <a:pt x="138" y="177"/>
                    <a:pt x="138" y="177"/>
                  </a:cubicBezTo>
                  <a:cubicBezTo>
                    <a:pt x="138" y="178"/>
                    <a:pt x="138" y="178"/>
                    <a:pt x="138" y="178"/>
                  </a:cubicBezTo>
                  <a:cubicBezTo>
                    <a:pt x="124" y="188"/>
                    <a:pt x="124" y="188"/>
                    <a:pt x="124" y="188"/>
                  </a:cubicBezTo>
                  <a:cubicBezTo>
                    <a:pt x="123" y="188"/>
                    <a:pt x="123" y="188"/>
                    <a:pt x="123" y="188"/>
                  </a:cubicBezTo>
                  <a:cubicBezTo>
                    <a:pt x="123" y="188"/>
                    <a:pt x="123" y="188"/>
                    <a:pt x="123" y="188"/>
                  </a:cubicBezTo>
                  <a:cubicBezTo>
                    <a:pt x="104" y="196"/>
                    <a:pt x="104" y="196"/>
                    <a:pt x="104" y="196"/>
                  </a:cubicBezTo>
                  <a:cubicBezTo>
                    <a:pt x="103" y="196"/>
                    <a:pt x="103" y="196"/>
                    <a:pt x="103" y="196"/>
                  </a:cubicBezTo>
                  <a:cubicBezTo>
                    <a:pt x="81" y="189"/>
                    <a:pt x="81" y="189"/>
                    <a:pt x="81" y="189"/>
                  </a:cubicBezTo>
                  <a:cubicBezTo>
                    <a:pt x="33" y="191"/>
                    <a:pt x="33" y="191"/>
                    <a:pt x="33" y="191"/>
                  </a:cubicBezTo>
                  <a:cubicBezTo>
                    <a:pt x="22" y="194"/>
                    <a:pt x="22" y="194"/>
                    <a:pt x="22" y="194"/>
                  </a:cubicBezTo>
                  <a:cubicBezTo>
                    <a:pt x="21" y="195"/>
                    <a:pt x="21" y="195"/>
                    <a:pt x="21" y="195"/>
                  </a:cubicBezTo>
                  <a:cubicBezTo>
                    <a:pt x="11" y="195"/>
                    <a:pt x="11" y="195"/>
                    <a:pt x="11" y="195"/>
                  </a:cubicBezTo>
                  <a:cubicBezTo>
                    <a:pt x="0" y="211"/>
                    <a:pt x="0" y="211"/>
                    <a:pt x="0" y="211"/>
                  </a:cubicBezTo>
                  <a:cubicBezTo>
                    <a:pt x="2" y="229"/>
                    <a:pt x="2" y="229"/>
                    <a:pt x="2" y="229"/>
                  </a:cubicBezTo>
                  <a:cubicBezTo>
                    <a:pt x="13" y="253"/>
                    <a:pt x="13" y="253"/>
                    <a:pt x="13" y="253"/>
                  </a:cubicBezTo>
                  <a:cubicBezTo>
                    <a:pt x="24" y="260"/>
                    <a:pt x="24" y="260"/>
                    <a:pt x="24" y="260"/>
                  </a:cubicBezTo>
                  <a:cubicBezTo>
                    <a:pt x="25" y="260"/>
                    <a:pt x="25" y="260"/>
                    <a:pt x="25" y="260"/>
                  </a:cubicBezTo>
                  <a:cubicBezTo>
                    <a:pt x="25" y="261"/>
                    <a:pt x="25" y="261"/>
                    <a:pt x="25" y="261"/>
                  </a:cubicBezTo>
                  <a:cubicBezTo>
                    <a:pt x="29" y="264"/>
                    <a:pt x="29" y="264"/>
                    <a:pt x="29" y="264"/>
                  </a:cubicBezTo>
                  <a:cubicBezTo>
                    <a:pt x="37" y="253"/>
                    <a:pt x="37" y="253"/>
                    <a:pt x="37" y="253"/>
                  </a:cubicBezTo>
                  <a:cubicBezTo>
                    <a:pt x="38" y="252"/>
                    <a:pt x="38" y="252"/>
                    <a:pt x="38" y="252"/>
                  </a:cubicBezTo>
                  <a:cubicBezTo>
                    <a:pt x="39" y="251"/>
                    <a:pt x="39" y="251"/>
                    <a:pt x="39" y="251"/>
                  </a:cubicBezTo>
                  <a:cubicBezTo>
                    <a:pt x="40" y="251"/>
                    <a:pt x="40" y="251"/>
                    <a:pt x="40" y="251"/>
                  </a:cubicBezTo>
                  <a:cubicBezTo>
                    <a:pt x="56" y="249"/>
                    <a:pt x="56" y="249"/>
                    <a:pt x="56" y="249"/>
                  </a:cubicBezTo>
                  <a:cubicBezTo>
                    <a:pt x="58" y="249"/>
                    <a:pt x="58" y="249"/>
                    <a:pt x="58" y="249"/>
                  </a:cubicBezTo>
                  <a:cubicBezTo>
                    <a:pt x="58" y="250"/>
                    <a:pt x="58" y="250"/>
                    <a:pt x="58" y="250"/>
                  </a:cubicBezTo>
                  <a:cubicBezTo>
                    <a:pt x="74" y="254"/>
                    <a:pt x="74" y="254"/>
                    <a:pt x="74" y="254"/>
                  </a:cubicBezTo>
                  <a:cubicBezTo>
                    <a:pt x="90" y="290"/>
                    <a:pt x="90" y="290"/>
                    <a:pt x="90" y="290"/>
                  </a:cubicBezTo>
                  <a:cubicBezTo>
                    <a:pt x="89" y="290"/>
                    <a:pt x="89" y="290"/>
                    <a:pt x="89" y="290"/>
                  </a:cubicBezTo>
                  <a:cubicBezTo>
                    <a:pt x="89" y="291"/>
                    <a:pt x="89" y="291"/>
                    <a:pt x="89" y="291"/>
                  </a:cubicBezTo>
                  <a:cubicBezTo>
                    <a:pt x="82" y="311"/>
                    <a:pt x="82" y="311"/>
                    <a:pt x="82" y="311"/>
                  </a:cubicBezTo>
                  <a:cubicBezTo>
                    <a:pt x="82" y="311"/>
                    <a:pt x="82" y="311"/>
                    <a:pt x="82" y="311"/>
                  </a:cubicBezTo>
                  <a:cubicBezTo>
                    <a:pt x="77" y="324"/>
                    <a:pt x="77" y="324"/>
                    <a:pt x="77" y="324"/>
                  </a:cubicBezTo>
                  <a:cubicBezTo>
                    <a:pt x="77" y="325"/>
                    <a:pt x="77" y="325"/>
                    <a:pt x="77" y="325"/>
                  </a:cubicBezTo>
                  <a:cubicBezTo>
                    <a:pt x="70" y="343"/>
                    <a:pt x="70" y="343"/>
                    <a:pt x="70" y="343"/>
                  </a:cubicBezTo>
                  <a:cubicBezTo>
                    <a:pt x="70" y="365"/>
                    <a:pt x="70" y="365"/>
                    <a:pt x="70" y="365"/>
                  </a:cubicBezTo>
                  <a:cubicBezTo>
                    <a:pt x="82" y="378"/>
                    <a:pt x="82" y="378"/>
                    <a:pt x="82" y="378"/>
                  </a:cubicBezTo>
                  <a:cubicBezTo>
                    <a:pt x="83" y="378"/>
                    <a:pt x="83" y="378"/>
                    <a:pt x="83" y="378"/>
                  </a:cubicBezTo>
                  <a:cubicBezTo>
                    <a:pt x="100" y="393"/>
                    <a:pt x="100" y="393"/>
                    <a:pt x="100" y="393"/>
                  </a:cubicBezTo>
                  <a:cubicBezTo>
                    <a:pt x="102" y="394"/>
                    <a:pt x="102" y="394"/>
                    <a:pt x="102" y="394"/>
                  </a:cubicBezTo>
                  <a:cubicBezTo>
                    <a:pt x="103" y="395"/>
                    <a:pt x="103" y="395"/>
                    <a:pt x="103" y="395"/>
                  </a:cubicBezTo>
                  <a:cubicBezTo>
                    <a:pt x="91" y="424"/>
                    <a:pt x="91" y="424"/>
                    <a:pt x="91" y="424"/>
                  </a:cubicBezTo>
                  <a:cubicBezTo>
                    <a:pt x="87" y="438"/>
                    <a:pt x="87" y="438"/>
                    <a:pt x="87" y="438"/>
                  </a:cubicBezTo>
                  <a:cubicBezTo>
                    <a:pt x="92" y="436"/>
                    <a:pt x="92" y="436"/>
                    <a:pt x="92" y="436"/>
                  </a:cubicBezTo>
                  <a:cubicBezTo>
                    <a:pt x="93" y="436"/>
                    <a:pt x="93" y="436"/>
                    <a:pt x="93" y="436"/>
                  </a:cubicBezTo>
                  <a:cubicBezTo>
                    <a:pt x="103" y="432"/>
                    <a:pt x="103" y="432"/>
                    <a:pt x="103" y="432"/>
                  </a:cubicBezTo>
                  <a:cubicBezTo>
                    <a:pt x="122" y="421"/>
                    <a:pt x="122" y="421"/>
                    <a:pt x="122" y="421"/>
                  </a:cubicBezTo>
                  <a:cubicBezTo>
                    <a:pt x="123" y="421"/>
                    <a:pt x="123" y="421"/>
                    <a:pt x="123" y="421"/>
                  </a:cubicBezTo>
                  <a:cubicBezTo>
                    <a:pt x="144" y="424"/>
                    <a:pt x="144" y="424"/>
                    <a:pt x="144" y="424"/>
                  </a:cubicBezTo>
                  <a:cubicBezTo>
                    <a:pt x="146" y="424"/>
                    <a:pt x="146" y="424"/>
                    <a:pt x="146" y="424"/>
                  </a:cubicBezTo>
                  <a:cubicBezTo>
                    <a:pt x="146" y="424"/>
                    <a:pt x="146" y="424"/>
                    <a:pt x="146" y="424"/>
                  </a:cubicBezTo>
                  <a:cubicBezTo>
                    <a:pt x="177" y="437"/>
                    <a:pt x="177" y="437"/>
                    <a:pt x="177" y="437"/>
                  </a:cubicBezTo>
                  <a:cubicBezTo>
                    <a:pt x="212" y="437"/>
                    <a:pt x="212" y="437"/>
                    <a:pt x="212" y="437"/>
                  </a:cubicBezTo>
                  <a:cubicBezTo>
                    <a:pt x="222" y="424"/>
                    <a:pt x="222" y="424"/>
                    <a:pt x="222" y="424"/>
                  </a:cubicBezTo>
                  <a:cubicBezTo>
                    <a:pt x="223" y="423"/>
                    <a:pt x="223" y="423"/>
                    <a:pt x="223" y="423"/>
                  </a:cubicBezTo>
                  <a:cubicBezTo>
                    <a:pt x="224" y="422"/>
                    <a:pt x="224" y="422"/>
                    <a:pt x="224" y="422"/>
                  </a:cubicBezTo>
                  <a:cubicBezTo>
                    <a:pt x="242" y="414"/>
                    <a:pt x="242" y="414"/>
                    <a:pt x="242" y="414"/>
                  </a:cubicBezTo>
                  <a:cubicBezTo>
                    <a:pt x="258" y="399"/>
                    <a:pt x="258" y="399"/>
                    <a:pt x="258" y="399"/>
                  </a:cubicBezTo>
                  <a:cubicBezTo>
                    <a:pt x="261" y="398"/>
                    <a:pt x="261" y="398"/>
                    <a:pt x="261" y="398"/>
                  </a:cubicBezTo>
                  <a:cubicBezTo>
                    <a:pt x="261" y="398"/>
                    <a:pt x="261" y="398"/>
                    <a:pt x="261" y="398"/>
                  </a:cubicBezTo>
                  <a:cubicBezTo>
                    <a:pt x="273" y="394"/>
                    <a:pt x="273" y="394"/>
                    <a:pt x="273" y="394"/>
                  </a:cubicBezTo>
                  <a:cubicBezTo>
                    <a:pt x="287" y="383"/>
                    <a:pt x="287" y="383"/>
                    <a:pt x="287" y="383"/>
                  </a:cubicBezTo>
                  <a:cubicBezTo>
                    <a:pt x="303" y="362"/>
                    <a:pt x="303" y="362"/>
                    <a:pt x="303" y="362"/>
                  </a:cubicBezTo>
                  <a:cubicBezTo>
                    <a:pt x="325" y="370"/>
                    <a:pt x="325" y="370"/>
                    <a:pt x="325" y="370"/>
                  </a:cubicBezTo>
                  <a:cubicBezTo>
                    <a:pt x="328" y="371"/>
                    <a:pt x="328" y="371"/>
                    <a:pt x="328" y="371"/>
                  </a:cubicBezTo>
                  <a:cubicBezTo>
                    <a:pt x="328" y="372"/>
                    <a:pt x="328" y="372"/>
                    <a:pt x="328" y="372"/>
                  </a:cubicBezTo>
                  <a:cubicBezTo>
                    <a:pt x="329" y="374"/>
                    <a:pt x="329" y="374"/>
                    <a:pt x="329" y="374"/>
                  </a:cubicBezTo>
                  <a:cubicBezTo>
                    <a:pt x="332" y="382"/>
                    <a:pt x="335" y="386"/>
                    <a:pt x="339" y="387"/>
                  </a:cubicBezTo>
                  <a:cubicBezTo>
                    <a:pt x="352" y="385"/>
                    <a:pt x="352" y="385"/>
                    <a:pt x="352" y="385"/>
                  </a:cubicBezTo>
                  <a:cubicBezTo>
                    <a:pt x="356" y="385"/>
                    <a:pt x="356" y="385"/>
                    <a:pt x="356" y="385"/>
                  </a:cubicBezTo>
                  <a:cubicBezTo>
                    <a:pt x="363" y="387"/>
                    <a:pt x="363" y="387"/>
                    <a:pt x="363" y="387"/>
                  </a:cubicBezTo>
                  <a:cubicBezTo>
                    <a:pt x="364" y="387"/>
                    <a:pt x="364" y="387"/>
                    <a:pt x="364" y="387"/>
                  </a:cubicBezTo>
                  <a:cubicBezTo>
                    <a:pt x="364" y="388"/>
                    <a:pt x="364" y="388"/>
                    <a:pt x="364" y="388"/>
                  </a:cubicBezTo>
                  <a:cubicBezTo>
                    <a:pt x="382" y="395"/>
                    <a:pt x="382" y="395"/>
                    <a:pt x="382" y="395"/>
                  </a:cubicBezTo>
                  <a:cubicBezTo>
                    <a:pt x="387" y="395"/>
                    <a:pt x="387" y="395"/>
                    <a:pt x="387" y="395"/>
                  </a:cubicBezTo>
                  <a:cubicBezTo>
                    <a:pt x="388" y="390"/>
                    <a:pt x="388" y="390"/>
                    <a:pt x="388" y="390"/>
                  </a:cubicBezTo>
                  <a:cubicBezTo>
                    <a:pt x="390" y="384"/>
                    <a:pt x="390" y="384"/>
                    <a:pt x="390" y="384"/>
                  </a:cubicBezTo>
                  <a:cubicBezTo>
                    <a:pt x="390" y="383"/>
                    <a:pt x="390" y="383"/>
                    <a:pt x="390" y="383"/>
                  </a:cubicBezTo>
                  <a:cubicBezTo>
                    <a:pt x="391" y="382"/>
                    <a:pt x="391" y="382"/>
                    <a:pt x="391" y="382"/>
                  </a:cubicBezTo>
                  <a:cubicBezTo>
                    <a:pt x="392" y="381"/>
                    <a:pt x="392" y="381"/>
                    <a:pt x="392" y="381"/>
                  </a:cubicBezTo>
                  <a:cubicBezTo>
                    <a:pt x="392" y="380"/>
                    <a:pt x="392" y="380"/>
                    <a:pt x="392" y="380"/>
                  </a:cubicBezTo>
                  <a:cubicBezTo>
                    <a:pt x="399" y="376"/>
                    <a:pt x="399" y="376"/>
                    <a:pt x="399" y="376"/>
                  </a:cubicBezTo>
                  <a:cubicBezTo>
                    <a:pt x="400" y="375"/>
                    <a:pt x="400" y="375"/>
                    <a:pt x="400" y="375"/>
                  </a:cubicBezTo>
                  <a:cubicBezTo>
                    <a:pt x="411" y="365"/>
                    <a:pt x="411" y="365"/>
                    <a:pt x="411" y="365"/>
                  </a:cubicBezTo>
                  <a:cubicBezTo>
                    <a:pt x="413" y="365"/>
                    <a:pt x="413" y="365"/>
                    <a:pt x="413" y="365"/>
                  </a:cubicBezTo>
                  <a:cubicBezTo>
                    <a:pt x="414" y="364"/>
                    <a:pt x="414" y="364"/>
                    <a:pt x="414" y="364"/>
                  </a:cubicBezTo>
                  <a:cubicBezTo>
                    <a:pt x="416" y="364"/>
                    <a:pt x="416" y="364"/>
                    <a:pt x="416" y="364"/>
                  </a:cubicBezTo>
                  <a:cubicBezTo>
                    <a:pt x="426" y="365"/>
                    <a:pt x="426" y="365"/>
                    <a:pt x="426" y="365"/>
                  </a:cubicBezTo>
                  <a:cubicBezTo>
                    <a:pt x="426" y="359"/>
                    <a:pt x="429" y="352"/>
                    <a:pt x="436" y="346"/>
                  </a:cubicBezTo>
                  <a:cubicBezTo>
                    <a:pt x="443" y="341"/>
                    <a:pt x="448" y="338"/>
                    <a:pt x="452" y="339"/>
                  </a:cubicBezTo>
                  <a:cubicBezTo>
                    <a:pt x="458" y="335"/>
                    <a:pt x="458" y="335"/>
                    <a:pt x="458" y="335"/>
                  </a:cubicBezTo>
                  <a:cubicBezTo>
                    <a:pt x="459" y="335"/>
                    <a:pt x="459" y="335"/>
                    <a:pt x="459" y="335"/>
                  </a:cubicBezTo>
                  <a:cubicBezTo>
                    <a:pt x="459" y="333"/>
                    <a:pt x="459" y="333"/>
                    <a:pt x="459" y="333"/>
                  </a:cubicBezTo>
                  <a:cubicBezTo>
                    <a:pt x="464" y="328"/>
                    <a:pt x="464" y="328"/>
                    <a:pt x="464" y="328"/>
                  </a:cubicBezTo>
                  <a:cubicBezTo>
                    <a:pt x="464" y="327"/>
                    <a:pt x="464" y="327"/>
                    <a:pt x="464" y="327"/>
                  </a:cubicBezTo>
                  <a:cubicBezTo>
                    <a:pt x="465" y="327"/>
                    <a:pt x="465" y="327"/>
                    <a:pt x="465" y="327"/>
                  </a:cubicBezTo>
                  <a:cubicBezTo>
                    <a:pt x="466" y="326"/>
                    <a:pt x="466" y="326"/>
                    <a:pt x="466" y="326"/>
                  </a:cubicBezTo>
                  <a:cubicBezTo>
                    <a:pt x="467" y="326"/>
                    <a:pt x="467" y="326"/>
                    <a:pt x="467" y="326"/>
                  </a:cubicBezTo>
                  <a:cubicBezTo>
                    <a:pt x="484" y="322"/>
                    <a:pt x="484" y="322"/>
                    <a:pt x="484" y="322"/>
                  </a:cubicBezTo>
                  <a:cubicBezTo>
                    <a:pt x="494" y="322"/>
                    <a:pt x="494" y="322"/>
                    <a:pt x="494" y="322"/>
                  </a:cubicBezTo>
                  <a:cubicBezTo>
                    <a:pt x="498" y="319"/>
                    <a:pt x="498" y="319"/>
                    <a:pt x="498" y="319"/>
                  </a:cubicBezTo>
                  <a:cubicBezTo>
                    <a:pt x="501" y="312"/>
                    <a:pt x="501" y="312"/>
                    <a:pt x="501" y="312"/>
                  </a:cubicBezTo>
                  <a:cubicBezTo>
                    <a:pt x="501" y="312"/>
                    <a:pt x="501" y="312"/>
                    <a:pt x="501" y="312"/>
                  </a:cubicBezTo>
                  <a:cubicBezTo>
                    <a:pt x="506" y="302"/>
                    <a:pt x="506" y="302"/>
                    <a:pt x="506" y="302"/>
                  </a:cubicBezTo>
                  <a:cubicBezTo>
                    <a:pt x="504" y="301"/>
                    <a:pt x="504" y="301"/>
                    <a:pt x="504" y="301"/>
                  </a:cubicBezTo>
                  <a:cubicBezTo>
                    <a:pt x="498" y="293"/>
                    <a:pt x="494" y="285"/>
                    <a:pt x="492" y="273"/>
                  </a:cubicBezTo>
                  <a:cubicBezTo>
                    <a:pt x="491" y="272"/>
                    <a:pt x="491" y="272"/>
                    <a:pt x="491" y="272"/>
                  </a:cubicBezTo>
                  <a:cubicBezTo>
                    <a:pt x="491" y="272"/>
                    <a:pt x="491" y="272"/>
                    <a:pt x="491" y="272"/>
                  </a:cubicBezTo>
                  <a:cubicBezTo>
                    <a:pt x="492" y="272"/>
                    <a:pt x="492" y="272"/>
                    <a:pt x="492" y="272"/>
                  </a:cubicBezTo>
                  <a:cubicBezTo>
                    <a:pt x="492" y="271"/>
                    <a:pt x="492" y="271"/>
                    <a:pt x="492" y="271"/>
                  </a:cubicBezTo>
                  <a:cubicBezTo>
                    <a:pt x="496" y="248"/>
                    <a:pt x="496" y="248"/>
                    <a:pt x="496" y="248"/>
                  </a:cubicBezTo>
                  <a:cubicBezTo>
                    <a:pt x="496" y="241"/>
                    <a:pt x="498" y="235"/>
                    <a:pt x="503" y="230"/>
                  </a:cubicBezTo>
                  <a:cubicBezTo>
                    <a:pt x="501" y="211"/>
                    <a:pt x="501" y="211"/>
                    <a:pt x="501" y="211"/>
                  </a:cubicBezTo>
                  <a:cubicBezTo>
                    <a:pt x="500" y="209"/>
                    <a:pt x="498" y="207"/>
                    <a:pt x="493" y="206"/>
                  </a:cubicBezTo>
                  <a:cubicBezTo>
                    <a:pt x="459" y="219"/>
                    <a:pt x="459" y="219"/>
                    <a:pt x="459" y="219"/>
                  </a:cubicBezTo>
                  <a:cubicBezTo>
                    <a:pt x="461" y="185"/>
                    <a:pt x="461" y="185"/>
                    <a:pt x="461" y="185"/>
                  </a:cubicBezTo>
                  <a:cubicBezTo>
                    <a:pt x="462" y="179"/>
                    <a:pt x="473" y="170"/>
                    <a:pt x="493" y="158"/>
                  </a:cubicBezTo>
                  <a:cubicBezTo>
                    <a:pt x="483" y="121"/>
                    <a:pt x="483" y="121"/>
                    <a:pt x="483" y="121"/>
                  </a:cubicBezTo>
                  <a:cubicBezTo>
                    <a:pt x="481" y="109"/>
                    <a:pt x="484" y="99"/>
                    <a:pt x="493" y="91"/>
                  </a:cubicBezTo>
                  <a:cubicBezTo>
                    <a:pt x="491" y="84"/>
                    <a:pt x="491" y="84"/>
                    <a:pt x="491" y="84"/>
                  </a:cubicBezTo>
                  <a:cubicBezTo>
                    <a:pt x="480" y="84"/>
                    <a:pt x="480" y="84"/>
                    <a:pt x="480" y="84"/>
                  </a:cubicBezTo>
                  <a:cubicBezTo>
                    <a:pt x="477" y="85"/>
                    <a:pt x="477" y="85"/>
                    <a:pt x="477" y="85"/>
                  </a:cubicBezTo>
                  <a:cubicBezTo>
                    <a:pt x="472" y="100"/>
                    <a:pt x="472" y="100"/>
                    <a:pt x="472" y="100"/>
                  </a:cubicBezTo>
                  <a:cubicBezTo>
                    <a:pt x="467" y="105"/>
                    <a:pt x="463" y="109"/>
                    <a:pt x="459" y="109"/>
                  </a:cubicBezTo>
                  <a:cubicBezTo>
                    <a:pt x="457" y="109"/>
                    <a:pt x="457" y="109"/>
                    <a:pt x="457" y="109"/>
                  </a:cubicBezTo>
                  <a:cubicBezTo>
                    <a:pt x="446" y="101"/>
                    <a:pt x="446" y="101"/>
                    <a:pt x="446" y="101"/>
                  </a:cubicBezTo>
                  <a:cubicBezTo>
                    <a:pt x="445" y="101"/>
                    <a:pt x="445" y="101"/>
                    <a:pt x="445" y="101"/>
                  </a:cubicBezTo>
                  <a:cubicBezTo>
                    <a:pt x="444" y="101"/>
                    <a:pt x="444" y="101"/>
                    <a:pt x="444" y="101"/>
                  </a:cubicBezTo>
                  <a:cubicBezTo>
                    <a:pt x="444" y="100"/>
                    <a:pt x="444" y="100"/>
                    <a:pt x="444" y="100"/>
                  </a:cubicBezTo>
                  <a:cubicBezTo>
                    <a:pt x="444" y="98"/>
                    <a:pt x="444" y="98"/>
                    <a:pt x="444" y="98"/>
                  </a:cubicBezTo>
                  <a:cubicBezTo>
                    <a:pt x="441" y="91"/>
                    <a:pt x="441" y="91"/>
                    <a:pt x="441" y="91"/>
                  </a:cubicBezTo>
                  <a:cubicBezTo>
                    <a:pt x="440" y="80"/>
                    <a:pt x="440" y="80"/>
                    <a:pt x="440" y="80"/>
                  </a:cubicBezTo>
                  <a:cubicBezTo>
                    <a:pt x="440" y="79"/>
                    <a:pt x="440" y="79"/>
                    <a:pt x="440" y="79"/>
                  </a:cubicBezTo>
                  <a:cubicBezTo>
                    <a:pt x="439" y="81"/>
                    <a:pt x="439" y="81"/>
                    <a:pt x="439" y="81"/>
                  </a:cubicBezTo>
                  <a:cubicBezTo>
                    <a:pt x="438" y="84"/>
                    <a:pt x="438" y="84"/>
                    <a:pt x="438" y="84"/>
                  </a:cubicBezTo>
                  <a:cubicBezTo>
                    <a:pt x="419" y="84"/>
                    <a:pt x="419" y="84"/>
                    <a:pt x="419" y="84"/>
                  </a:cubicBezTo>
                  <a:cubicBezTo>
                    <a:pt x="417" y="80"/>
                    <a:pt x="417" y="80"/>
                    <a:pt x="417" y="80"/>
                  </a:cubicBezTo>
                  <a:cubicBezTo>
                    <a:pt x="414" y="69"/>
                    <a:pt x="414" y="69"/>
                    <a:pt x="414" y="69"/>
                  </a:cubicBezTo>
                  <a:cubicBezTo>
                    <a:pt x="414" y="53"/>
                    <a:pt x="414" y="53"/>
                    <a:pt x="414" y="53"/>
                  </a:cubicBezTo>
                  <a:cubicBezTo>
                    <a:pt x="402" y="33"/>
                    <a:pt x="402" y="33"/>
                    <a:pt x="402" y="33"/>
                  </a:cubicBezTo>
                  <a:cubicBezTo>
                    <a:pt x="402" y="16"/>
                    <a:pt x="402" y="16"/>
                    <a:pt x="402" y="16"/>
                  </a:cubicBezTo>
                  <a:lnTo>
                    <a:pt x="398" y="8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miter lim="800000"/>
            </a:ln>
          </p:spPr>
          <p:txBody>
            <a:bodyPr/>
            <a:lstStyle/>
            <a:p>
              <a:endParaRPr altLang="en-US" lang="zh-CN" sz="3200">
                <a:latin charset="-122" panose="02000000000000000000" pitchFamily="2" typeface="方正静蕾简体"/>
                <a:ea charset="-122" panose="02000000000000000000" pitchFamily="2" typeface="方正静蕾简体"/>
              </a:endParaRPr>
            </a:p>
          </p:txBody>
        </p:sp>
        <p:sp>
          <p:nvSpPr>
            <p:cNvPr id="20" name="Freeform 14"/>
            <p:cNvSpPr/>
            <p:nvPr/>
          </p:nvSpPr>
          <p:spPr bwMode="auto">
            <a:xfrm>
              <a:off x="3718649" y="4913505"/>
              <a:ext cx="764672" cy="583203"/>
            </a:xfrm>
            <a:custGeom>
              <a:gdLst>
                <a:gd fmla="*/ 2147483646 w 662" name="T0"/>
                <a:gd fmla="*/ 2147483646 h 506" name="T1"/>
                <a:gd fmla="*/ 2147483646 w 662" name="T2"/>
                <a:gd fmla="*/ 2147483646 h 506" name="T3"/>
                <a:gd fmla="*/ 2147483646 w 662" name="T4"/>
                <a:gd fmla="*/ 2147483646 h 506" name="T5"/>
                <a:gd fmla="*/ 2147483646 w 662" name="T6"/>
                <a:gd fmla="*/ 2147483646 h 506" name="T7"/>
                <a:gd fmla="*/ 2147483646 w 662" name="T8"/>
                <a:gd fmla="*/ 2147483646 h 506" name="T9"/>
                <a:gd fmla="*/ 2147483646 w 662" name="T10"/>
                <a:gd fmla="*/ 2147483646 h 506" name="T11"/>
                <a:gd fmla="*/ 2147483646 w 662" name="T12"/>
                <a:gd fmla="*/ 2147483646 h 506" name="T13"/>
                <a:gd fmla="*/ 2147483646 w 662" name="T14"/>
                <a:gd fmla="*/ 2147483646 h 506" name="T15"/>
                <a:gd fmla="*/ 2147483646 w 662" name="T16"/>
                <a:gd fmla="*/ 2147483646 h 506" name="T17"/>
                <a:gd fmla="*/ 2147483646 w 662" name="T18"/>
                <a:gd fmla="*/ 2147483646 h 506" name="T19"/>
                <a:gd fmla="*/ 2147483646 w 662" name="T20"/>
                <a:gd fmla="*/ 2147483646 h 506" name="T21"/>
                <a:gd fmla="*/ 2147483646 w 662" name="T22"/>
                <a:gd fmla="*/ 2147483646 h 506" name="T23"/>
                <a:gd fmla="*/ 2147483646 w 662" name="T24"/>
                <a:gd fmla="*/ 2147483646 h 506" name="T25"/>
                <a:gd fmla="*/ 2147483646 w 662" name="T26"/>
                <a:gd fmla="*/ 2147483646 h 506" name="T27"/>
                <a:gd fmla="*/ 2147483646 w 662" name="T28"/>
                <a:gd fmla="*/ 2147483646 h 506" name="T29"/>
                <a:gd fmla="*/ 2147483646 w 662" name="T30"/>
                <a:gd fmla="*/ 2147483646 h 506" name="T31"/>
                <a:gd fmla="*/ 2147483646 w 662" name="T32"/>
                <a:gd fmla="*/ 2147483646 h 506" name="T33"/>
                <a:gd fmla="*/ 2147483646 w 662" name="T34"/>
                <a:gd fmla="*/ 2147483646 h 506" name="T35"/>
                <a:gd fmla="*/ 1811222124 w 662" name="T36"/>
                <a:gd fmla="*/ 2147483646 h 506" name="T37"/>
                <a:gd fmla="*/ 2147483646 w 662" name="T38"/>
                <a:gd fmla="*/ 2147483646 h 506" name="T39"/>
                <a:gd fmla="*/ 2147483646 w 662" name="T40"/>
                <a:gd fmla="*/ 2147483646 h 506" name="T41"/>
                <a:gd fmla="*/ 2147483646 w 662" name="T42"/>
                <a:gd fmla="*/ 2147483646 h 506" name="T43"/>
                <a:gd fmla="*/ 2147483646 w 662" name="T44"/>
                <a:gd fmla="*/ 2147483646 h 506" name="T45"/>
                <a:gd fmla="*/ 2147483646 w 662" name="T46"/>
                <a:gd fmla="*/ 2147483646 h 506" name="T47"/>
                <a:gd fmla="*/ 2147483646 w 662" name="T48"/>
                <a:gd fmla="*/ 2147483646 h 506" name="T49"/>
                <a:gd fmla="*/ 2147483646 w 662" name="T50"/>
                <a:gd fmla="*/ 2147483646 h 506" name="T51"/>
                <a:gd fmla="*/ 2147483646 w 662" name="T52"/>
                <a:gd fmla="*/ 2147483646 h 506" name="T53"/>
                <a:gd fmla="*/ 2147483646 w 662" name="T54"/>
                <a:gd fmla="*/ 2147483646 h 506" name="T55"/>
                <a:gd fmla="*/ 2147483646 w 662" name="T56"/>
                <a:gd fmla="*/ 2147483646 h 506" name="T57"/>
                <a:gd fmla="*/ 2147483646 w 662" name="T58"/>
                <a:gd fmla="*/ 2147483646 h 506" name="T59"/>
                <a:gd fmla="*/ 2147483646 w 662" name="T60"/>
                <a:gd fmla="*/ 2147483646 h 506" name="T61"/>
                <a:gd fmla="*/ 2147483646 w 662" name="T62"/>
                <a:gd fmla="*/ 2147483646 h 506" name="T63"/>
                <a:gd fmla="*/ 2147483646 w 662" name="T64"/>
                <a:gd fmla="*/ 2147483646 h 506" name="T65"/>
                <a:gd fmla="*/ 2147483646 w 662" name="T66"/>
                <a:gd fmla="*/ 2147483646 h 506" name="T67"/>
                <a:gd fmla="*/ 2147483646 w 662" name="T68"/>
                <a:gd fmla="*/ 2147483646 h 506" name="T69"/>
                <a:gd fmla="*/ 2147483646 w 662" name="T70"/>
                <a:gd fmla="*/ 2147483646 h 506" name="T71"/>
                <a:gd fmla="*/ 2147483646 w 662" name="T72"/>
                <a:gd fmla="*/ 2147483646 h 506" name="T73"/>
                <a:gd fmla="*/ 2147483646 w 662" name="T74"/>
                <a:gd fmla="*/ 2147483646 h 506" name="T75"/>
                <a:gd fmla="*/ 2147483646 w 662" name="T76"/>
                <a:gd fmla="*/ 2147483646 h 506" name="T77"/>
                <a:gd fmla="*/ 2147483646 w 662" name="T78"/>
                <a:gd fmla="*/ 2147483646 h 506" name="T79"/>
                <a:gd fmla="*/ 2147483646 w 662" name="T80"/>
                <a:gd fmla="*/ 2147483646 h 506" name="T81"/>
                <a:gd fmla="*/ 2147483646 w 662" name="T82"/>
                <a:gd fmla="*/ 2147483646 h 506" name="T83"/>
                <a:gd fmla="*/ 2147483646 w 662" name="T84"/>
                <a:gd fmla="*/ 2147483646 h 506" name="T85"/>
                <a:gd fmla="*/ 2147483646 w 662" name="T86"/>
                <a:gd fmla="*/ 2147483646 h 506" name="T87"/>
                <a:gd fmla="*/ 2147483646 w 662" name="T88"/>
                <a:gd fmla="*/ 2147483646 h 506" name="T89"/>
                <a:gd fmla="*/ 2147483646 w 662" name="T90"/>
                <a:gd fmla="*/ 2147483646 h 506" name="T91"/>
                <a:gd fmla="*/ 2147483646 w 662" name="T92"/>
                <a:gd fmla="*/ 2147483646 h 506" name="T93"/>
                <a:gd fmla="*/ 2147483646 w 662" name="T94"/>
                <a:gd fmla="*/ 2147483646 h 506" name="T95"/>
                <a:gd fmla="*/ 2147483646 w 662" name="T96"/>
                <a:gd fmla="*/ 2147483646 h 506" name="T97"/>
                <a:gd fmla="*/ 2147483646 w 662" name="T98"/>
                <a:gd fmla="*/ 2147483646 h 506" name="T99"/>
                <a:gd fmla="*/ 2147483646 w 662" name="T100"/>
                <a:gd fmla="*/ 2147483646 h 506" name="T101"/>
                <a:gd fmla="*/ 2147483646 w 662" name="T102"/>
                <a:gd fmla="*/ 2147483646 h 506" name="T103"/>
                <a:gd fmla="*/ 2147483646 w 662" name="T104"/>
                <a:gd fmla="*/ 2147483646 h 506" name="T105"/>
                <a:gd fmla="*/ 2147483646 w 662" name="T106"/>
                <a:gd fmla="*/ 2147483646 h 506" name="T107"/>
                <a:gd fmla="*/ 2147483646 w 662" name="T108"/>
                <a:gd fmla="*/ 2147483646 h 506" name="T109"/>
                <a:gd fmla="*/ 2147483646 w 662" name="T110"/>
                <a:gd fmla="*/ 2147483646 h 506" name="T111"/>
                <a:gd fmla="*/ 2147483646 w 662" name="T112"/>
                <a:gd fmla="*/ 2147483646 h 506" name="T113"/>
                <a:gd fmla="*/ 2147483646 w 662" name="T114"/>
                <a:gd fmla="*/ 0 h 506" name="T115"/>
                <a:gd fmla="*/ 2147483646 w 662" name="T116"/>
                <a:gd fmla="*/ 2147483646 h 50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60000 65536" name="T162"/>
                <a:gd fmla="*/ 0 60000 65536" name="T163"/>
                <a:gd fmla="*/ 0 60000 65536" name="T164"/>
                <a:gd fmla="*/ 0 60000 65536" name="T165"/>
                <a:gd fmla="*/ 0 60000 65536" name="T166"/>
                <a:gd fmla="*/ 0 60000 65536" name="T167"/>
                <a:gd fmla="*/ 0 60000 65536" name="T168"/>
                <a:gd fmla="*/ 0 60000 65536" name="T169"/>
                <a:gd fmla="*/ 0 60000 65536" name="T170"/>
                <a:gd fmla="*/ 0 60000 65536" name="T171"/>
                <a:gd fmla="*/ 0 60000 65536" name="T172"/>
                <a:gd fmla="*/ 0 60000 65536" name="T173"/>
                <a:gd fmla="*/ 0 60000 65536" name="T174"/>
                <a:gd fmla="*/ 0 60000 65536" name="T175"/>
                <a:gd fmla="*/ 0 60000 65536" name="T176"/>
                <a:gd fmla="*/ 0 w 662" name="T177"/>
                <a:gd fmla="*/ 0 h 506" name="T178"/>
                <a:gd fmla="*/ 662 w 662" name="T179"/>
                <a:gd fmla="*/ 506 h 506" name="T180"/>
              </a:gdLst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b="T180" l="T177" r="T179" t="T178"/>
              <a:pathLst>
                <a:path h="506" w="662">
                  <a:moveTo>
                    <a:pt x="530" y="13"/>
                  </a:moveTo>
                  <a:cubicBezTo>
                    <a:pt x="531" y="14"/>
                    <a:pt x="531" y="14"/>
                    <a:pt x="531" y="14"/>
                  </a:cubicBezTo>
                  <a:cubicBezTo>
                    <a:pt x="533" y="16"/>
                    <a:pt x="533" y="16"/>
                    <a:pt x="533" y="16"/>
                  </a:cubicBezTo>
                  <a:cubicBezTo>
                    <a:pt x="519" y="37"/>
                    <a:pt x="519" y="37"/>
                    <a:pt x="519" y="37"/>
                  </a:cubicBezTo>
                  <a:cubicBezTo>
                    <a:pt x="514" y="43"/>
                    <a:pt x="507" y="48"/>
                    <a:pt x="498" y="48"/>
                  </a:cubicBezTo>
                  <a:cubicBezTo>
                    <a:pt x="496" y="48"/>
                    <a:pt x="496" y="48"/>
                    <a:pt x="496" y="48"/>
                  </a:cubicBezTo>
                  <a:cubicBezTo>
                    <a:pt x="486" y="41"/>
                    <a:pt x="486" y="41"/>
                    <a:pt x="486" y="41"/>
                  </a:cubicBezTo>
                  <a:cubicBezTo>
                    <a:pt x="475" y="42"/>
                    <a:pt x="475" y="42"/>
                    <a:pt x="475" y="42"/>
                  </a:cubicBezTo>
                  <a:cubicBezTo>
                    <a:pt x="454" y="58"/>
                    <a:pt x="454" y="58"/>
                    <a:pt x="454" y="58"/>
                  </a:cubicBezTo>
                  <a:cubicBezTo>
                    <a:pt x="449" y="60"/>
                    <a:pt x="442" y="55"/>
                    <a:pt x="433" y="42"/>
                  </a:cubicBezTo>
                  <a:cubicBezTo>
                    <a:pt x="427" y="56"/>
                    <a:pt x="427" y="56"/>
                    <a:pt x="427" y="56"/>
                  </a:cubicBezTo>
                  <a:cubicBezTo>
                    <a:pt x="426" y="56"/>
                    <a:pt x="426" y="56"/>
                    <a:pt x="426" y="56"/>
                  </a:cubicBezTo>
                  <a:cubicBezTo>
                    <a:pt x="426" y="56"/>
                    <a:pt x="426" y="56"/>
                    <a:pt x="426" y="56"/>
                  </a:cubicBezTo>
                  <a:cubicBezTo>
                    <a:pt x="424" y="57"/>
                    <a:pt x="424" y="57"/>
                    <a:pt x="424" y="57"/>
                  </a:cubicBezTo>
                  <a:cubicBezTo>
                    <a:pt x="424" y="57"/>
                    <a:pt x="424" y="57"/>
                    <a:pt x="424" y="57"/>
                  </a:cubicBezTo>
                  <a:cubicBezTo>
                    <a:pt x="417" y="64"/>
                    <a:pt x="417" y="64"/>
                    <a:pt x="417" y="64"/>
                  </a:cubicBezTo>
                  <a:cubicBezTo>
                    <a:pt x="403" y="64"/>
                    <a:pt x="403" y="64"/>
                    <a:pt x="403" y="64"/>
                  </a:cubicBezTo>
                  <a:cubicBezTo>
                    <a:pt x="390" y="69"/>
                    <a:pt x="390" y="69"/>
                    <a:pt x="390" y="69"/>
                  </a:cubicBezTo>
                  <a:cubicBezTo>
                    <a:pt x="373" y="81"/>
                    <a:pt x="373" y="81"/>
                    <a:pt x="373" y="81"/>
                  </a:cubicBezTo>
                  <a:cubicBezTo>
                    <a:pt x="367" y="81"/>
                    <a:pt x="367" y="81"/>
                    <a:pt x="367" y="81"/>
                  </a:cubicBezTo>
                  <a:cubicBezTo>
                    <a:pt x="361" y="86"/>
                    <a:pt x="361" y="86"/>
                    <a:pt x="361" y="86"/>
                  </a:cubicBezTo>
                  <a:cubicBezTo>
                    <a:pt x="356" y="91"/>
                    <a:pt x="354" y="95"/>
                    <a:pt x="357" y="99"/>
                  </a:cubicBezTo>
                  <a:cubicBezTo>
                    <a:pt x="364" y="110"/>
                    <a:pt x="364" y="110"/>
                    <a:pt x="364" y="110"/>
                  </a:cubicBezTo>
                  <a:cubicBezTo>
                    <a:pt x="335" y="107"/>
                    <a:pt x="335" y="107"/>
                    <a:pt x="335" y="107"/>
                  </a:cubicBezTo>
                  <a:cubicBezTo>
                    <a:pt x="319" y="119"/>
                    <a:pt x="319" y="119"/>
                    <a:pt x="319" y="119"/>
                  </a:cubicBezTo>
                  <a:cubicBezTo>
                    <a:pt x="317" y="125"/>
                    <a:pt x="317" y="125"/>
                    <a:pt x="317" y="125"/>
                  </a:cubicBezTo>
                  <a:cubicBezTo>
                    <a:pt x="317" y="126"/>
                    <a:pt x="317" y="126"/>
                    <a:pt x="317" y="126"/>
                  </a:cubicBezTo>
                  <a:cubicBezTo>
                    <a:pt x="314" y="134"/>
                    <a:pt x="314" y="134"/>
                    <a:pt x="314" y="134"/>
                  </a:cubicBezTo>
                  <a:cubicBezTo>
                    <a:pt x="313" y="135"/>
                    <a:pt x="313" y="135"/>
                    <a:pt x="313" y="135"/>
                  </a:cubicBezTo>
                  <a:cubicBezTo>
                    <a:pt x="312" y="136"/>
                    <a:pt x="312" y="136"/>
                    <a:pt x="312" y="136"/>
                  </a:cubicBezTo>
                  <a:cubicBezTo>
                    <a:pt x="297" y="136"/>
                    <a:pt x="297" y="136"/>
                    <a:pt x="297" y="136"/>
                  </a:cubicBezTo>
                  <a:cubicBezTo>
                    <a:pt x="278" y="129"/>
                    <a:pt x="278" y="129"/>
                    <a:pt x="278" y="129"/>
                  </a:cubicBezTo>
                  <a:cubicBezTo>
                    <a:pt x="271" y="128"/>
                    <a:pt x="271" y="128"/>
                    <a:pt x="271" y="128"/>
                  </a:cubicBezTo>
                  <a:cubicBezTo>
                    <a:pt x="257" y="130"/>
                    <a:pt x="257" y="130"/>
                    <a:pt x="257" y="130"/>
                  </a:cubicBezTo>
                  <a:cubicBezTo>
                    <a:pt x="250" y="130"/>
                    <a:pt x="243" y="122"/>
                    <a:pt x="237" y="111"/>
                  </a:cubicBezTo>
                  <a:cubicBezTo>
                    <a:pt x="224" y="106"/>
                    <a:pt x="224" y="106"/>
                    <a:pt x="224" y="106"/>
                  </a:cubicBezTo>
                  <a:cubicBezTo>
                    <a:pt x="213" y="121"/>
                    <a:pt x="213" y="121"/>
                    <a:pt x="213" y="121"/>
                  </a:cubicBezTo>
                  <a:cubicBezTo>
                    <a:pt x="213" y="121"/>
                    <a:pt x="213" y="121"/>
                    <a:pt x="213" y="121"/>
                  </a:cubicBezTo>
                  <a:cubicBezTo>
                    <a:pt x="212" y="121"/>
                    <a:pt x="212" y="121"/>
                    <a:pt x="212" y="121"/>
                  </a:cubicBezTo>
                  <a:cubicBezTo>
                    <a:pt x="198" y="134"/>
                    <a:pt x="198" y="134"/>
                    <a:pt x="198" y="134"/>
                  </a:cubicBezTo>
                  <a:cubicBezTo>
                    <a:pt x="196" y="134"/>
                    <a:pt x="196" y="134"/>
                    <a:pt x="196" y="134"/>
                  </a:cubicBezTo>
                  <a:cubicBezTo>
                    <a:pt x="196" y="135"/>
                    <a:pt x="196" y="135"/>
                    <a:pt x="196" y="135"/>
                  </a:cubicBezTo>
                  <a:cubicBezTo>
                    <a:pt x="194" y="135"/>
                    <a:pt x="194" y="135"/>
                    <a:pt x="194" y="135"/>
                  </a:cubicBezTo>
                  <a:cubicBezTo>
                    <a:pt x="183" y="138"/>
                    <a:pt x="183" y="138"/>
                    <a:pt x="183" y="138"/>
                  </a:cubicBezTo>
                  <a:cubicBezTo>
                    <a:pt x="166" y="153"/>
                    <a:pt x="166" y="153"/>
                    <a:pt x="166" y="153"/>
                  </a:cubicBezTo>
                  <a:cubicBezTo>
                    <a:pt x="166" y="153"/>
                    <a:pt x="166" y="153"/>
                    <a:pt x="166" y="153"/>
                  </a:cubicBezTo>
                  <a:cubicBezTo>
                    <a:pt x="148" y="162"/>
                    <a:pt x="148" y="162"/>
                    <a:pt x="148" y="162"/>
                  </a:cubicBezTo>
                  <a:cubicBezTo>
                    <a:pt x="135" y="178"/>
                    <a:pt x="135" y="178"/>
                    <a:pt x="135" y="178"/>
                  </a:cubicBezTo>
                  <a:cubicBezTo>
                    <a:pt x="93" y="178"/>
                    <a:pt x="93" y="178"/>
                    <a:pt x="93" y="178"/>
                  </a:cubicBezTo>
                  <a:cubicBezTo>
                    <a:pt x="93" y="178"/>
                    <a:pt x="93" y="178"/>
                    <a:pt x="93" y="178"/>
                  </a:cubicBezTo>
                  <a:cubicBezTo>
                    <a:pt x="60" y="166"/>
                    <a:pt x="60" y="166"/>
                    <a:pt x="60" y="166"/>
                  </a:cubicBezTo>
                  <a:cubicBezTo>
                    <a:pt x="42" y="164"/>
                    <a:pt x="42" y="164"/>
                    <a:pt x="42" y="164"/>
                  </a:cubicBezTo>
                  <a:cubicBezTo>
                    <a:pt x="27" y="172"/>
                    <a:pt x="27" y="172"/>
                    <a:pt x="27" y="172"/>
                  </a:cubicBezTo>
                  <a:cubicBezTo>
                    <a:pt x="26" y="172"/>
                    <a:pt x="26" y="172"/>
                    <a:pt x="26" y="172"/>
                  </a:cubicBezTo>
                  <a:cubicBezTo>
                    <a:pt x="26" y="172"/>
                    <a:pt x="26" y="172"/>
                    <a:pt x="26" y="172"/>
                  </a:cubicBezTo>
                  <a:cubicBezTo>
                    <a:pt x="15" y="176"/>
                    <a:pt x="15" y="176"/>
                    <a:pt x="15" y="176"/>
                  </a:cubicBezTo>
                  <a:cubicBezTo>
                    <a:pt x="10" y="178"/>
                    <a:pt x="5" y="182"/>
                    <a:pt x="2" y="183"/>
                  </a:cubicBezTo>
                  <a:cubicBezTo>
                    <a:pt x="0" y="188"/>
                    <a:pt x="0" y="188"/>
                    <a:pt x="0" y="188"/>
                  </a:cubicBezTo>
                  <a:cubicBezTo>
                    <a:pt x="0" y="201"/>
                    <a:pt x="0" y="201"/>
                    <a:pt x="0" y="201"/>
                  </a:cubicBezTo>
                  <a:cubicBezTo>
                    <a:pt x="5" y="209"/>
                    <a:pt x="5" y="209"/>
                    <a:pt x="5" y="209"/>
                  </a:cubicBezTo>
                  <a:cubicBezTo>
                    <a:pt x="31" y="201"/>
                    <a:pt x="31" y="201"/>
                    <a:pt x="31" y="201"/>
                  </a:cubicBezTo>
                  <a:cubicBezTo>
                    <a:pt x="36" y="201"/>
                    <a:pt x="43" y="204"/>
                    <a:pt x="53" y="209"/>
                  </a:cubicBezTo>
                  <a:cubicBezTo>
                    <a:pt x="55" y="210"/>
                    <a:pt x="55" y="210"/>
                    <a:pt x="55" y="210"/>
                  </a:cubicBezTo>
                  <a:cubicBezTo>
                    <a:pt x="56" y="211"/>
                    <a:pt x="56" y="211"/>
                    <a:pt x="56" y="211"/>
                  </a:cubicBezTo>
                  <a:cubicBezTo>
                    <a:pt x="57" y="247"/>
                    <a:pt x="57" y="247"/>
                    <a:pt x="57" y="247"/>
                  </a:cubicBezTo>
                  <a:cubicBezTo>
                    <a:pt x="62" y="248"/>
                    <a:pt x="62" y="248"/>
                    <a:pt x="62" y="248"/>
                  </a:cubicBezTo>
                  <a:cubicBezTo>
                    <a:pt x="85" y="248"/>
                    <a:pt x="85" y="248"/>
                    <a:pt x="85" y="248"/>
                  </a:cubicBezTo>
                  <a:cubicBezTo>
                    <a:pt x="98" y="245"/>
                    <a:pt x="98" y="245"/>
                    <a:pt x="98" y="245"/>
                  </a:cubicBezTo>
                  <a:cubicBezTo>
                    <a:pt x="100" y="243"/>
                    <a:pt x="100" y="243"/>
                    <a:pt x="100" y="243"/>
                  </a:cubicBezTo>
                  <a:cubicBezTo>
                    <a:pt x="109" y="239"/>
                    <a:pt x="116" y="235"/>
                    <a:pt x="126" y="234"/>
                  </a:cubicBezTo>
                  <a:cubicBezTo>
                    <a:pt x="130" y="233"/>
                    <a:pt x="130" y="233"/>
                    <a:pt x="130" y="233"/>
                  </a:cubicBezTo>
                  <a:cubicBezTo>
                    <a:pt x="132" y="236"/>
                    <a:pt x="132" y="236"/>
                    <a:pt x="132" y="236"/>
                  </a:cubicBezTo>
                  <a:cubicBezTo>
                    <a:pt x="138" y="249"/>
                    <a:pt x="138" y="249"/>
                    <a:pt x="138" y="249"/>
                  </a:cubicBezTo>
                  <a:cubicBezTo>
                    <a:pt x="138" y="250"/>
                    <a:pt x="138" y="250"/>
                    <a:pt x="138" y="250"/>
                  </a:cubicBezTo>
                  <a:cubicBezTo>
                    <a:pt x="142" y="285"/>
                    <a:pt x="142" y="285"/>
                    <a:pt x="142" y="285"/>
                  </a:cubicBezTo>
                  <a:cubicBezTo>
                    <a:pt x="142" y="288"/>
                    <a:pt x="142" y="288"/>
                    <a:pt x="142" y="288"/>
                  </a:cubicBezTo>
                  <a:cubicBezTo>
                    <a:pt x="123" y="308"/>
                    <a:pt x="123" y="308"/>
                    <a:pt x="123" y="308"/>
                  </a:cubicBezTo>
                  <a:cubicBezTo>
                    <a:pt x="122" y="308"/>
                    <a:pt x="122" y="308"/>
                    <a:pt x="122" y="308"/>
                  </a:cubicBezTo>
                  <a:cubicBezTo>
                    <a:pt x="122" y="309"/>
                    <a:pt x="122" y="309"/>
                    <a:pt x="122" y="309"/>
                  </a:cubicBezTo>
                  <a:cubicBezTo>
                    <a:pt x="99" y="320"/>
                    <a:pt x="99" y="320"/>
                    <a:pt x="99" y="320"/>
                  </a:cubicBezTo>
                  <a:cubicBezTo>
                    <a:pt x="92" y="328"/>
                    <a:pt x="92" y="328"/>
                    <a:pt x="92" y="328"/>
                  </a:cubicBezTo>
                  <a:cubicBezTo>
                    <a:pt x="95" y="335"/>
                    <a:pt x="95" y="335"/>
                    <a:pt x="95" y="335"/>
                  </a:cubicBezTo>
                  <a:cubicBezTo>
                    <a:pt x="141" y="339"/>
                    <a:pt x="141" y="339"/>
                    <a:pt x="141" y="339"/>
                  </a:cubicBezTo>
                  <a:cubicBezTo>
                    <a:pt x="142" y="340"/>
                    <a:pt x="142" y="340"/>
                    <a:pt x="142" y="340"/>
                  </a:cubicBezTo>
                  <a:cubicBezTo>
                    <a:pt x="142" y="340"/>
                    <a:pt x="142" y="340"/>
                    <a:pt x="142" y="340"/>
                  </a:cubicBezTo>
                  <a:cubicBezTo>
                    <a:pt x="143" y="341"/>
                    <a:pt x="143" y="341"/>
                    <a:pt x="143" y="341"/>
                  </a:cubicBezTo>
                  <a:cubicBezTo>
                    <a:pt x="161" y="352"/>
                    <a:pt x="161" y="352"/>
                    <a:pt x="161" y="352"/>
                  </a:cubicBezTo>
                  <a:cubicBezTo>
                    <a:pt x="201" y="350"/>
                    <a:pt x="201" y="350"/>
                    <a:pt x="201" y="350"/>
                  </a:cubicBezTo>
                  <a:cubicBezTo>
                    <a:pt x="201" y="356"/>
                    <a:pt x="201" y="356"/>
                    <a:pt x="201" y="356"/>
                  </a:cubicBezTo>
                  <a:cubicBezTo>
                    <a:pt x="203" y="376"/>
                    <a:pt x="203" y="376"/>
                    <a:pt x="203" y="376"/>
                  </a:cubicBezTo>
                  <a:cubicBezTo>
                    <a:pt x="203" y="378"/>
                    <a:pt x="203" y="378"/>
                    <a:pt x="203" y="378"/>
                  </a:cubicBezTo>
                  <a:cubicBezTo>
                    <a:pt x="204" y="378"/>
                    <a:pt x="204" y="378"/>
                    <a:pt x="204" y="378"/>
                  </a:cubicBezTo>
                  <a:cubicBezTo>
                    <a:pt x="186" y="396"/>
                    <a:pt x="186" y="396"/>
                    <a:pt x="186" y="396"/>
                  </a:cubicBezTo>
                  <a:cubicBezTo>
                    <a:pt x="184" y="419"/>
                    <a:pt x="188" y="433"/>
                    <a:pt x="198" y="436"/>
                  </a:cubicBezTo>
                  <a:cubicBezTo>
                    <a:pt x="231" y="454"/>
                    <a:pt x="231" y="454"/>
                    <a:pt x="231" y="454"/>
                  </a:cubicBezTo>
                  <a:cubicBezTo>
                    <a:pt x="258" y="472"/>
                    <a:pt x="258" y="472"/>
                    <a:pt x="258" y="472"/>
                  </a:cubicBezTo>
                  <a:cubicBezTo>
                    <a:pt x="280" y="461"/>
                    <a:pt x="280" y="461"/>
                    <a:pt x="280" y="461"/>
                  </a:cubicBezTo>
                  <a:cubicBezTo>
                    <a:pt x="282" y="460"/>
                    <a:pt x="282" y="460"/>
                    <a:pt x="282" y="460"/>
                  </a:cubicBezTo>
                  <a:cubicBezTo>
                    <a:pt x="284" y="459"/>
                    <a:pt x="284" y="459"/>
                    <a:pt x="284" y="459"/>
                  </a:cubicBezTo>
                  <a:cubicBezTo>
                    <a:pt x="285" y="460"/>
                    <a:pt x="285" y="460"/>
                    <a:pt x="285" y="460"/>
                  </a:cubicBezTo>
                  <a:cubicBezTo>
                    <a:pt x="319" y="486"/>
                    <a:pt x="319" y="486"/>
                    <a:pt x="319" y="486"/>
                  </a:cubicBezTo>
                  <a:cubicBezTo>
                    <a:pt x="324" y="488"/>
                    <a:pt x="324" y="488"/>
                    <a:pt x="324" y="488"/>
                  </a:cubicBezTo>
                  <a:cubicBezTo>
                    <a:pt x="333" y="477"/>
                    <a:pt x="333" y="477"/>
                    <a:pt x="333" y="477"/>
                  </a:cubicBezTo>
                  <a:cubicBezTo>
                    <a:pt x="335" y="475"/>
                    <a:pt x="335" y="475"/>
                    <a:pt x="335" y="475"/>
                  </a:cubicBezTo>
                  <a:cubicBezTo>
                    <a:pt x="336" y="474"/>
                    <a:pt x="336" y="474"/>
                    <a:pt x="336" y="474"/>
                  </a:cubicBezTo>
                  <a:cubicBezTo>
                    <a:pt x="337" y="474"/>
                    <a:pt x="337" y="474"/>
                    <a:pt x="337" y="474"/>
                  </a:cubicBezTo>
                  <a:cubicBezTo>
                    <a:pt x="338" y="474"/>
                    <a:pt x="338" y="474"/>
                    <a:pt x="338" y="474"/>
                  </a:cubicBezTo>
                  <a:cubicBezTo>
                    <a:pt x="358" y="477"/>
                    <a:pt x="358" y="477"/>
                    <a:pt x="358" y="477"/>
                  </a:cubicBezTo>
                  <a:cubicBezTo>
                    <a:pt x="362" y="442"/>
                    <a:pt x="362" y="442"/>
                    <a:pt x="362" y="442"/>
                  </a:cubicBezTo>
                  <a:cubicBezTo>
                    <a:pt x="388" y="488"/>
                    <a:pt x="388" y="488"/>
                    <a:pt x="388" y="488"/>
                  </a:cubicBezTo>
                  <a:cubicBezTo>
                    <a:pt x="409" y="489"/>
                    <a:pt x="409" y="489"/>
                    <a:pt x="409" y="489"/>
                  </a:cubicBezTo>
                  <a:cubicBezTo>
                    <a:pt x="412" y="490"/>
                    <a:pt x="412" y="490"/>
                    <a:pt x="412" y="490"/>
                  </a:cubicBezTo>
                  <a:cubicBezTo>
                    <a:pt x="414" y="490"/>
                    <a:pt x="414" y="490"/>
                    <a:pt x="414" y="490"/>
                  </a:cubicBezTo>
                  <a:cubicBezTo>
                    <a:pt x="414" y="492"/>
                    <a:pt x="414" y="492"/>
                    <a:pt x="414" y="492"/>
                  </a:cubicBezTo>
                  <a:cubicBezTo>
                    <a:pt x="414" y="506"/>
                    <a:pt x="414" y="506"/>
                    <a:pt x="414" y="506"/>
                  </a:cubicBezTo>
                  <a:cubicBezTo>
                    <a:pt x="422" y="503"/>
                    <a:pt x="422" y="503"/>
                    <a:pt x="422" y="503"/>
                  </a:cubicBezTo>
                  <a:cubicBezTo>
                    <a:pt x="457" y="457"/>
                    <a:pt x="457" y="457"/>
                    <a:pt x="457" y="457"/>
                  </a:cubicBezTo>
                  <a:cubicBezTo>
                    <a:pt x="472" y="479"/>
                    <a:pt x="472" y="479"/>
                    <a:pt x="472" y="479"/>
                  </a:cubicBezTo>
                  <a:cubicBezTo>
                    <a:pt x="472" y="472"/>
                    <a:pt x="472" y="472"/>
                    <a:pt x="472" y="472"/>
                  </a:cubicBezTo>
                  <a:cubicBezTo>
                    <a:pt x="472" y="472"/>
                    <a:pt x="472" y="472"/>
                    <a:pt x="472" y="472"/>
                  </a:cubicBezTo>
                  <a:cubicBezTo>
                    <a:pt x="472" y="471"/>
                    <a:pt x="472" y="471"/>
                    <a:pt x="472" y="471"/>
                  </a:cubicBezTo>
                  <a:cubicBezTo>
                    <a:pt x="472" y="470"/>
                    <a:pt x="472" y="470"/>
                    <a:pt x="472" y="470"/>
                  </a:cubicBezTo>
                  <a:cubicBezTo>
                    <a:pt x="483" y="449"/>
                    <a:pt x="483" y="449"/>
                    <a:pt x="483" y="449"/>
                  </a:cubicBezTo>
                  <a:cubicBezTo>
                    <a:pt x="492" y="433"/>
                    <a:pt x="492" y="433"/>
                    <a:pt x="492" y="433"/>
                  </a:cubicBezTo>
                  <a:cubicBezTo>
                    <a:pt x="518" y="433"/>
                    <a:pt x="518" y="433"/>
                    <a:pt x="518" y="433"/>
                  </a:cubicBezTo>
                  <a:cubicBezTo>
                    <a:pt x="523" y="403"/>
                    <a:pt x="523" y="403"/>
                    <a:pt x="523" y="403"/>
                  </a:cubicBezTo>
                  <a:cubicBezTo>
                    <a:pt x="526" y="403"/>
                    <a:pt x="526" y="403"/>
                    <a:pt x="526" y="403"/>
                  </a:cubicBezTo>
                  <a:cubicBezTo>
                    <a:pt x="528" y="404"/>
                    <a:pt x="528" y="404"/>
                    <a:pt x="528" y="404"/>
                  </a:cubicBezTo>
                  <a:cubicBezTo>
                    <a:pt x="548" y="407"/>
                    <a:pt x="548" y="407"/>
                    <a:pt x="548" y="407"/>
                  </a:cubicBezTo>
                  <a:cubicBezTo>
                    <a:pt x="550" y="397"/>
                    <a:pt x="550" y="397"/>
                    <a:pt x="550" y="397"/>
                  </a:cubicBezTo>
                  <a:cubicBezTo>
                    <a:pt x="543" y="380"/>
                    <a:pt x="543" y="380"/>
                    <a:pt x="543" y="380"/>
                  </a:cubicBezTo>
                  <a:cubicBezTo>
                    <a:pt x="543" y="378"/>
                    <a:pt x="543" y="378"/>
                    <a:pt x="543" y="378"/>
                  </a:cubicBezTo>
                  <a:cubicBezTo>
                    <a:pt x="547" y="366"/>
                    <a:pt x="547" y="366"/>
                    <a:pt x="547" y="366"/>
                  </a:cubicBezTo>
                  <a:cubicBezTo>
                    <a:pt x="547" y="364"/>
                    <a:pt x="547" y="364"/>
                    <a:pt x="547" y="364"/>
                  </a:cubicBezTo>
                  <a:cubicBezTo>
                    <a:pt x="548" y="363"/>
                    <a:pt x="548" y="363"/>
                    <a:pt x="548" y="363"/>
                  </a:cubicBezTo>
                  <a:cubicBezTo>
                    <a:pt x="549" y="363"/>
                    <a:pt x="549" y="363"/>
                    <a:pt x="549" y="363"/>
                  </a:cubicBezTo>
                  <a:cubicBezTo>
                    <a:pt x="549" y="362"/>
                    <a:pt x="549" y="362"/>
                    <a:pt x="549" y="362"/>
                  </a:cubicBezTo>
                  <a:cubicBezTo>
                    <a:pt x="604" y="333"/>
                    <a:pt x="604" y="333"/>
                    <a:pt x="604" y="333"/>
                  </a:cubicBezTo>
                  <a:cubicBezTo>
                    <a:pt x="602" y="304"/>
                    <a:pt x="602" y="304"/>
                    <a:pt x="602" y="304"/>
                  </a:cubicBezTo>
                  <a:cubicBezTo>
                    <a:pt x="602" y="304"/>
                    <a:pt x="602" y="304"/>
                    <a:pt x="602" y="304"/>
                  </a:cubicBezTo>
                  <a:cubicBezTo>
                    <a:pt x="602" y="303"/>
                    <a:pt x="602" y="303"/>
                    <a:pt x="602" y="303"/>
                  </a:cubicBezTo>
                  <a:cubicBezTo>
                    <a:pt x="612" y="282"/>
                    <a:pt x="612" y="282"/>
                    <a:pt x="612" y="282"/>
                  </a:cubicBezTo>
                  <a:cubicBezTo>
                    <a:pt x="614" y="278"/>
                    <a:pt x="614" y="278"/>
                    <a:pt x="614" y="278"/>
                  </a:cubicBezTo>
                  <a:cubicBezTo>
                    <a:pt x="614" y="278"/>
                    <a:pt x="614" y="278"/>
                    <a:pt x="614" y="278"/>
                  </a:cubicBezTo>
                  <a:cubicBezTo>
                    <a:pt x="631" y="239"/>
                    <a:pt x="631" y="239"/>
                    <a:pt x="631" y="239"/>
                  </a:cubicBezTo>
                  <a:cubicBezTo>
                    <a:pt x="632" y="238"/>
                    <a:pt x="632" y="238"/>
                    <a:pt x="632" y="238"/>
                  </a:cubicBezTo>
                  <a:cubicBezTo>
                    <a:pt x="632" y="238"/>
                    <a:pt x="632" y="238"/>
                    <a:pt x="632" y="238"/>
                  </a:cubicBezTo>
                  <a:cubicBezTo>
                    <a:pt x="646" y="224"/>
                    <a:pt x="646" y="224"/>
                    <a:pt x="646" y="224"/>
                  </a:cubicBezTo>
                  <a:cubicBezTo>
                    <a:pt x="655" y="208"/>
                    <a:pt x="655" y="208"/>
                    <a:pt x="655" y="208"/>
                  </a:cubicBezTo>
                  <a:cubicBezTo>
                    <a:pt x="655" y="206"/>
                    <a:pt x="655" y="206"/>
                    <a:pt x="655" y="206"/>
                  </a:cubicBezTo>
                  <a:cubicBezTo>
                    <a:pt x="655" y="206"/>
                    <a:pt x="655" y="206"/>
                    <a:pt x="655" y="206"/>
                  </a:cubicBezTo>
                  <a:cubicBezTo>
                    <a:pt x="662" y="193"/>
                    <a:pt x="662" y="193"/>
                    <a:pt x="662" y="193"/>
                  </a:cubicBezTo>
                  <a:cubicBezTo>
                    <a:pt x="656" y="177"/>
                    <a:pt x="656" y="177"/>
                    <a:pt x="656" y="177"/>
                  </a:cubicBezTo>
                  <a:cubicBezTo>
                    <a:pt x="656" y="176"/>
                    <a:pt x="656" y="176"/>
                    <a:pt x="656" y="176"/>
                  </a:cubicBezTo>
                  <a:cubicBezTo>
                    <a:pt x="655" y="176"/>
                    <a:pt x="655" y="176"/>
                    <a:pt x="655" y="176"/>
                  </a:cubicBezTo>
                  <a:cubicBezTo>
                    <a:pt x="655" y="159"/>
                    <a:pt x="655" y="159"/>
                    <a:pt x="655" y="159"/>
                  </a:cubicBezTo>
                  <a:cubicBezTo>
                    <a:pt x="646" y="159"/>
                    <a:pt x="646" y="159"/>
                    <a:pt x="646" y="159"/>
                  </a:cubicBezTo>
                  <a:cubicBezTo>
                    <a:pt x="630" y="167"/>
                    <a:pt x="630" y="167"/>
                    <a:pt x="630" y="167"/>
                  </a:cubicBezTo>
                  <a:cubicBezTo>
                    <a:pt x="623" y="172"/>
                    <a:pt x="612" y="170"/>
                    <a:pt x="599" y="162"/>
                  </a:cubicBezTo>
                  <a:cubicBezTo>
                    <a:pt x="593" y="157"/>
                    <a:pt x="593" y="147"/>
                    <a:pt x="596" y="131"/>
                  </a:cubicBezTo>
                  <a:cubicBezTo>
                    <a:pt x="588" y="130"/>
                    <a:pt x="588" y="130"/>
                    <a:pt x="588" y="130"/>
                  </a:cubicBezTo>
                  <a:cubicBezTo>
                    <a:pt x="584" y="135"/>
                    <a:pt x="584" y="135"/>
                    <a:pt x="584" y="135"/>
                  </a:cubicBezTo>
                  <a:cubicBezTo>
                    <a:pt x="574" y="146"/>
                    <a:pt x="567" y="152"/>
                    <a:pt x="565" y="152"/>
                  </a:cubicBezTo>
                  <a:cubicBezTo>
                    <a:pt x="563" y="152"/>
                    <a:pt x="562" y="152"/>
                    <a:pt x="560" y="151"/>
                  </a:cubicBezTo>
                  <a:cubicBezTo>
                    <a:pt x="559" y="148"/>
                    <a:pt x="556" y="143"/>
                    <a:pt x="556" y="134"/>
                  </a:cubicBezTo>
                  <a:cubicBezTo>
                    <a:pt x="556" y="125"/>
                    <a:pt x="556" y="118"/>
                    <a:pt x="560" y="116"/>
                  </a:cubicBezTo>
                  <a:cubicBezTo>
                    <a:pt x="562" y="113"/>
                    <a:pt x="564" y="112"/>
                    <a:pt x="566" y="114"/>
                  </a:cubicBezTo>
                  <a:cubicBezTo>
                    <a:pt x="586" y="77"/>
                    <a:pt x="586" y="77"/>
                    <a:pt x="586" y="77"/>
                  </a:cubicBezTo>
                  <a:cubicBezTo>
                    <a:pt x="591" y="63"/>
                    <a:pt x="591" y="63"/>
                    <a:pt x="591" y="63"/>
                  </a:cubicBezTo>
                  <a:cubicBezTo>
                    <a:pt x="594" y="48"/>
                    <a:pt x="594" y="48"/>
                    <a:pt x="594" y="48"/>
                  </a:cubicBezTo>
                  <a:cubicBezTo>
                    <a:pt x="583" y="38"/>
                    <a:pt x="583" y="38"/>
                    <a:pt x="583" y="38"/>
                  </a:cubicBezTo>
                  <a:cubicBezTo>
                    <a:pt x="580" y="35"/>
                    <a:pt x="579" y="28"/>
                    <a:pt x="581" y="17"/>
                  </a:cubicBezTo>
                  <a:cubicBezTo>
                    <a:pt x="581" y="11"/>
                    <a:pt x="581" y="11"/>
                    <a:pt x="581" y="11"/>
                  </a:cubicBezTo>
                  <a:cubicBezTo>
                    <a:pt x="581" y="7"/>
                    <a:pt x="579" y="3"/>
                    <a:pt x="574" y="0"/>
                  </a:cubicBezTo>
                  <a:cubicBezTo>
                    <a:pt x="572" y="0"/>
                    <a:pt x="572" y="0"/>
                    <a:pt x="572" y="0"/>
                  </a:cubicBezTo>
                  <a:cubicBezTo>
                    <a:pt x="571" y="3"/>
                    <a:pt x="571" y="3"/>
                    <a:pt x="571" y="3"/>
                  </a:cubicBezTo>
                  <a:cubicBezTo>
                    <a:pt x="568" y="12"/>
                    <a:pt x="561" y="16"/>
                    <a:pt x="549" y="13"/>
                  </a:cubicBezTo>
                  <a:cubicBezTo>
                    <a:pt x="544" y="11"/>
                    <a:pt x="537" y="11"/>
                    <a:pt x="530" y="13"/>
                  </a:cubicBezTo>
                  <a:close/>
                </a:path>
              </a:pathLst>
            </a:custGeom>
            <a:noFill/>
            <a:ln w="9525">
              <a:solidFill>
                <a:schemeClr val="tx1"/>
              </a:solidFill>
              <a:miter lim="800000"/>
            </a:ln>
          </p:spPr>
          <p:txBody>
            <a:bodyPr/>
            <a:lstStyle/>
            <a:p>
              <a:endParaRPr altLang="en-US" lang="zh-CN" sz="3200">
                <a:latin charset="-122" panose="02000000000000000000" pitchFamily="2" typeface="方正静蕾简体"/>
                <a:ea charset="-122" panose="02000000000000000000" pitchFamily="2" typeface="方正静蕾简体"/>
              </a:endParaRPr>
            </a:p>
          </p:txBody>
        </p:sp>
        <p:sp>
          <p:nvSpPr>
            <p:cNvPr id="21" name="Freeform 15"/>
            <p:cNvSpPr/>
            <p:nvPr/>
          </p:nvSpPr>
          <p:spPr bwMode="auto">
            <a:xfrm>
              <a:off x="3825477" y="4274581"/>
              <a:ext cx="432940" cy="440187"/>
            </a:xfrm>
            <a:custGeom>
              <a:gdLst>
                <a:gd fmla="*/ 2147483646 w 374" name="T0"/>
                <a:gd fmla="*/ 2147483646 h 381" name="T1"/>
                <a:gd fmla="*/ 2147483646 w 374" name="T2"/>
                <a:gd fmla="*/ 2147483646 h 381" name="T3"/>
                <a:gd fmla="*/ 2147483646 w 374" name="T4"/>
                <a:gd fmla="*/ 2147483646 h 381" name="T5"/>
                <a:gd fmla="*/ 2147483646 w 374" name="T6"/>
                <a:gd fmla="*/ 2147483646 h 381" name="T7"/>
                <a:gd fmla="*/ 2147483646 w 374" name="T8"/>
                <a:gd fmla="*/ 2147483646 h 381" name="T9"/>
                <a:gd fmla="*/ 2147483646 w 374" name="T10"/>
                <a:gd fmla="*/ 2147483646 h 381" name="T11"/>
                <a:gd fmla="*/ 2147483646 w 374" name="T12"/>
                <a:gd fmla="*/ 2147483646 h 381" name="T13"/>
                <a:gd fmla="*/ 2147483646 w 374" name="T14"/>
                <a:gd fmla="*/ 2147483646 h 381" name="T15"/>
                <a:gd fmla="*/ 2147483646 w 374" name="T16"/>
                <a:gd fmla="*/ 2147483646 h 381" name="T17"/>
                <a:gd fmla="*/ 2147483646 w 374" name="T18"/>
                <a:gd fmla="*/ 2147483646 h 381" name="T19"/>
                <a:gd fmla="*/ 2147483646 w 374" name="T20"/>
                <a:gd fmla="*/ 2147483646 h 381" name="T21"/>
                <a:gd fmla="*/ 2147483646 w 374" name="T22"/>
                <a:gd fmla="*/ 2147483646 h 381" name="T23"/>
                <a:gd fmla="*/ 2147483646 w 374" name="T24"/>
                <a:gd fmla="*/ 2147483646 h 381" name="T25"/>
                <a:gd fmla="*/ 2147483646 w 374" name="T26"/>
                <a:gd fmla="*/ 2147483646 h 381" name="T27"/>
                <a:gd fmla="*/ 0 w 374" name="T28"/>
                <a:gd fmla="*/ 2147483646 h 381" name="T29"/>
                <a:gd fmla="*/ 2147483646 w 374" name="T30"/>
                <a:gd fmla="*/ 2147483646 h 381" name="T31"/>
                <a:gd fmla="*/ 2147483646 w 374" name="T32"/>
                <a:gd fmla="*/ 2147483646 h 381" name="T33"/>
                <a:gd fmla="*/ 2147483646 w 374" name="T34"/>
                <a:gd fmla="*/ 2147483646 h 381" name="T35"/>
                <a:gd fmla="*/ 2147483646 w 374" name="T36"/>
                <a:gd fmla="*/ 2147483646 h 381" name="T37"/>
                <a:gd fmla="*/ 2147483646 w 374" name="T38"/>
                <a:gd fmla="*/ 2147483646 h 381" name="T39"/>
                <a:gd fmla="*/ 2147483646 w 374" name="T40"/>
                <a:gd fmla="*/ 2147483646 h 381" name="T41"/>
                <a:gd fmla="*/ 2147483646 w 374" name="T42"/>
                <a:gd fmla="*/ 2147483646 h 381" name="T43"/>
                <a:gd fmla="*/ 2147483646 w 374" name="T44"/>
                <a:gd fmla="*/ 2147483646 h 381" name="T45"/>
                <a:gd fmla="*/ 2147483646 w 374" name="T46"/>
                <a:gd fmla="*/ 2147483646 h 381" name="T47"/>
                <a:gd fmla="*/ 2147483646 w 374" name="T48"/>
                <a:gd fmla="*/ 2147483646 h 381" name="T49"/>
                <a:gd fmla="*/ 2147483646 w 374" name="T50"/>
                <a:gd fmla="*/ 2147483646 h 381" name="T51"/>
                <a:gd fmla="*/ 2147483646 w 374" name="T52"/>
                <a:gd fmla="*/ 2147483646 h 381" name="T53"/>
                <a:gd fmla="*/ 2147483646 w 374" name="T54"/>
                <a:gd fmla="*/ 2147483646 h 381" name="T55"/>
                <a:gd fmla="*/ 2147483646 w 374" name="T56"/>
                <a:gd fmla="*/ 2147483646 h 381" name="T57"/>
                <a:gd fmla="*/ 2147483646 w 374" name="T58"/>
                <a:gd fmla="*/ 2147483646 h 381" name="T59"/>
                <a:gd fmla="*/ 2147483646 w 374" name="T60"/>
                <a:gd fmla="*/ 2147483646 h 381" name="T61"/>
                <a:gd fmla="*/ 2147483646 w 374" name="T62"/>
                <a:gd fmla="*/ 2147483646 h 381" name="T63"/>
                <a:gd fmla="*/ 2147483646 w 374" name="T64"/>
                <a:gd fmla="*/ 2147483646 h 381" name="T65"/>
                <a:gd fmla="*/ 2147483646 w 374" name="T66"/>
                <a:gd fmla="*/ 2147483646 h 381" name="T67"/>
                <a:gd fmla="*/ 2147483646 w 374" name="T68"/>
                <a:gd fmla="*/ 2147483646 h 381" name="T69"/>
                <a:gd fmla="*/ 2147483646 w 374" name="T70"/>
                <a:gd fmla="*/ 2147483646 h 381" name="T71"/>
                <a:gd fmla="*/ 2147483646 w 374" name="T72"/>
                <a:gd fmla="*/ 2147483646 h 381" name="T73"/>
                <a:gd fmla="*/ 2147483646 w 374" name="T74"/>
                <a:gd fmla="*/ 2147483646 h 381" name="T75"/>
                <a:gd fmla="*/ 2147483646 w 374" name="T76"/>
                <a:gd fmla="*/ 2147483646 h 381" name="T77"/>
                <a:gd fmla="*/ 2147483646 w 374" name="T78"/>
                <a:gd fmla="*/ 2147483646 h 381" name="T79"/>
                <a:gd fmla="*/ 2147483646 w 374" name="T80"/>
                <a:gd fmla="*/ 2147483646 h 381" name="T81"/>
                <a:gd fmla="*/ 2147483646 w 374" name="T82"/>
                <a:gd fmla="*/ 2147483646 h 381" name="T83"/>
                <a:gd fmla="*/ 2147483646 w 374" name="T84"/>
                <a:gd fmla="*/ 2147483646 h 381" name="T85"/>
                <a:gd fmla="*/ 2147483646 w 374" name="T86"/>
                <a:gd fmla="*/ 2147483646 h 381" name="T87"/>
                <a:gd fmla="*/ 2147483646 w 374" name="T88"/>
                <a:gd fmla="*/ 2147483646 h 381" name="T89"/>
                <a:gd fmla="*/ 2147483646 w 374" name="T90"/>
                <a:gd fmla="*/ 2147483646 h 381" name="T91"/>
                <a:gd fmla="*/ 2147483646 w 374" name="T92"/>
                <a:gd fmla="*/ 2147483646 h 381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w 374" name="T141"/>
                <a:gd fmla="*/ 0 h 381" name="T142"/>
                <a:gd fmla="*/ 374 w 374" name="T143"/>
                <a:gd fmla="*/ 381 h 381" name="T144"/>
              </a:gdLst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b="T144" l="T141" r="T143" t="T142"/>
              <a:pathLst>
                <a:path h="381" w="374">
                  <a:moveTo>
                    <a:pt x="374" y="77"/>
                  </a:moveTo>
                  <a:cubicBezTo>
                    <a:pt x="366" y="60"/>
                    <a:pt x="366" y="60"/>
                    <a:pt x="366" y="60"/>
                  </a:cubicBezTo>
                  <a:cubicBezTo>
                    <a:pt x="355" y="43"/>
                    <a:pt x="355" y="43"/>
                    <a:pt x="355" y="43"/>
                  </a:cubicBezTo>
                  <a:cubicBezTo>
                    <a:pt x="342" y="40"/>
                    <a:pt x="342" y="40"/>
                    <a:pt x="342" y="40"/>
                  </a:cubicBezTo>
                  <a:cubicBezTo>
                    <a:pt x="341" y="40"/>
                    <a:pt x="341" y="40"/>
                    <a:pt x="341" y="40"/>
                  </a:cubicBezTo>
                  <a:cubicBezTo>
                    <a:pt x="341" y="39"/>
                    <a:pt x="341" y="39"/>
                    <a:pt x="341" y="39"/>
                  </a:cubicBezTo>
                  <a:cubicBezTo>
                    <a:pt x="340" y="39"/>
                    <a:pt x="340" y="39"/>
                    <a:pt x="340" y="39"/>
                  </a:cubicBezTo>
                  <a:cubicBezTo>
                    <a:pt x="329" y="34"/>
                    <a:pt x="329" y="34"/>
                    <a:pt x="329" y="34"/>
                  </a:cubicBezTo>
                  <a:cubicBezTo>
                    <a:pt x="329" y="34"/>
                    <a:pt x="329" y="34"/>
                    <a:pt x="329" y="34"/>
                  </a:cubicBezTo>
                  <a:cubicBezTo>
                    <a:pt x="327" y="34"/>
                    <a:pt x="327" y="34"/>
                    <a:pt x="327" y="34"/>
                  </a:cubicBezTo>
                  <a:cubicBezTo>
                    <a:pt x="323" y="35"/>
                    <a:pt x="323" y="35"/>
                    <a:pt x="323" y="35"/>
                  </a:cubicBezTo>
                  <a:cubicBezTo>
                    <a:pt x="309" y="37"/>
                    <a:pt x="309" y="37"/>
                    <a:pt x="309" y="37"/>
                  </a:cubicBezTo>
                  <a:cubicBezTo>
                    <a:pt x="308" y="37"/>
                    <a:pt x="308" y="37"/>
                    <a:pt x="308" y="37"/>
                  </a:cubicBezTo>
                  <a:cubicBezTo>
                    <a:pt x="306" y="36"/>
                    <a:pt x="306" y="36"/>
                    <a:pt x="306" y="36"/>
                  </a:cubicBezTo>
                  <a:cubicBezTo>
                    <a:pt x="292" y="31"/>
                    <a:pt x="292" y="31"/>
                    <a:pt x="292" y="31"/>
                  </a:cubicBezTo>
                  <a:cubicBezTo>
                    <a:pt x="292" y="30"/>
                    <a:pt x="292" y="30"/>
                    <a:pt x="292" y="30"/>
                  </a:cubicBezTo>
                  <a:cubicBezTo>
                    <a:pt x="291" y="30"/>
                    <a:pt x="291" y="30"/>
                    <a:pt x="291" y="30"/>
                  </a:cubicBezTo>
                  <a:cubicBezTo>
                    <a:pt x="291" y="28"/>
                    <a:pt x="291" y="28"/>
                    <a:pt x="291" y="28"/>
                  </a:cubicBezTo>
                  <a:cubicBezTo>
                    <a:pt x="291" y="28"/>
                    <a:pt x="291" y="28"/>
                    <a:pt x="291" y="28"/>
                  </a:cubicBezTo>
                  <a:cubicBezTo>
                    <a:pt x="281" y="18"/>
                    <a:pt x="281" y="18"/>
                    <a:pt x="281" y="18"/>
                  </a:cubicBezTo>
                  <a:cubicBezTo>
                    <a:pt x="269" y="6"/>
                    <a:pt x="269" y="6"/>
                    <a:pt x="269" y="6"/>
                  </a:cubicBezTo>
                  <a:cubicBezTo>
                    <a:pt x="259" y="0"/>
                    <a:pt x="259" y="0"/>
                    <a:pt x="259" y="0"/>
                  </a:cubicBezTo>
                  <a:cubicBezTo>
                    <a:pt x="247" y="11"/>
                    <a:pt x="247" y="11"/>
                    <a:pt x="247" y="11"/>
                  </a:cubicBezTo>
                  <a:cubicBezTo>
                    <a:pt x="232" y="21"/>
                    <a:pt x="232" y="21"/>
                    <a:pt x="232" y="21"/>
                  </a:cubicBezTo>
                  <a:cubicBezTo>
                    <a:pt x="228" y="53"/>
                    <a:pt x="228" y="53"/>
                    <a:pt x="228" y="53"/>
                  </a:cubicBezTo>
                  <a:cubicBezTo>
                    <a:pt x="228" y="54"/>
                    <a:pt x="228" y="54"/>
                    <a:pt x="228" y="54"/>
                  </a:cubicBezTo>
                  <a:cubicBezTo>
                    <a:pt x="228" y="54"/>
                    <a:pt x="228" y="54"/>
                    <a:pt x="228" y="54"/>
                  </a:cubicBezTo>
                  <a:cubicBezTo>
                    <a:pt x="214" y="77"/>
                    <a:pt x="214" y="77"/>
                    <a:pt x="214" y="77"/>
                  </a:cubicBezTo>
                  <a:cubicBezTo>
                    <a:pt x="214" y="79"/>
                    <a:pt x="214" y="79"/>
                    <a:pt x="214" y="79"/>
                  </a:cubicBezTo>
                  <a:cubicBezTo>
                    <a:pt x="213" y="79"/>
                    <a:pt x="213" y="79"/>
                    <a:pt x="213" y="79"/>
                  </a:cubicBezTo>
                  <a:cubicBezTo>
                    <a:pt x="203" y="90"/>
                    <a:pt x="203" y="90"/>
                    <a:pt x="203" y="90"/>
                  </a:cubicBezTo>
                  <a:cubicBezTo>
                    <a:pt x="190" y="114"/>
                    <a:pt x="190" y="114"/>
                    <a:pt x="190" y="114"/>
                  </a:cubicBezTo>
                  <a:cubicBezTo>
                    <a:pt x="190" y="114"/>
                    <a:pt x="190" y="114"/>
                    <a:pt x="190" y="114"/>
                  </a:cubicBezTo>
                  <a:cubicBezTo>
                    <a:pt x="189" y="116"/>
                    <a:pt x="189" y="116"/>
                    <a:pt x="189" y="116"/>
                  </a:cubicBezTo>
                  <a:cubicBezTo>
                    <a:pt x="179" y="123"/>
                    <a:pt x="171" y="131"/>
                    <a:pt x="163" y="137"/>
                  </a:cubicBezTo>
                  <a:cubicBezTo>
                    <a:pt x="152" y="156"/>
                    <a:pt x="152" y="156"/>
                    <a:pt x="152" y="156"/>
                  </a:cubicBezTo>
                  <a:cubicBezTo>
                    <a:pt x="150" y="161"/>
                    <a:pt x="141" y="168"/>
                    <a:pt x="126" y="174"/>
                  </a:cubicBezTo>
                  <a:cubicBezTo>
                    <a:pt x="115" y="192"/>
                    <a:pt x="115" y="192"/>
                    <a:pt x="115" y="192"/>
                  </a:cubicBezTo>
                  <a:cubicBezTo>
                    <a:pt x="115" y="192"/>
                    <a:pt x="115" y="192"/>
                    <a:pt x="115" y="192"/>
                  </a:cubicBezTo>
                  <a:cubicBezTo>
                    <a:pt x="97" y="216"/>
                    <a:pt x="97" y="216"/>
                    <a:pt x="97" y="216"/>
                  </a:cubicBezTo>
                  <a:cubicBezTo>
                    <a:pt x="96" y="216"/>
                    <a:pt x="96" y="216"/>
                    <a:pt x="96" y="216"/>
                  </a:cubicBezTo>
                  <a:cubicBezTo>
                    <a:pt x="96" y="217"/>
                    <a:pt x="96" y="217"/>
                    <a:pt x="96" y="217"/>
                  </a:cubicBezTo>
                  <a:cubicBezTo>
                    <a:pt x="94" y="217"/>
                    <a:pt x="94" y="217"/>
                    <a:pt x="94" y="217"/>
                  </a:cubicBezTo>
                  <a:cubicBezTo>
                    <a:pt x="10" y="212"/>
                    <a:pt x="10" y="212"/>
                    <a:pt x="10" y="212"/>
                  </a:cubicBezTo>
                  <a:cubicBezTo>
                    <a:pt x="0" y="222"/>
                    <a:pt x="0" y="222"/>
                    <a:pt x="0" y="222"/>
                  </a:cubicBezTo>
                  <a:cubicBezTo>
                    <a:pt x="0" y="240"/>
                    <a:pt x="0" y="240"/>
                    <a:pt x="0" y="240"/>
                  </a:cubicBezTo>
                  <a:cubicBezTo>
                    <a:pt x="9" y="274"/>
                    <a:pt x="9" y="274"/>
                    <a:pt x="9" y="274"/>
                  </a:cubicBezTo>
                  <a:cubicBezTo>
                    <a:pt x="26" y="300"/>
                    <a:pt x="26" y="300"/>
                    <a:pt x="26" y="300"/>
                  </a:cubicBezTo>
                  <a:cubicBezTo>
                    <a:pt x="41" y="308"/>
                    <a:pt x="41" y="308"/>
                    <a:pt x="41" y="308"/>
                  </a:cubicBezTo>
                  <a:cubicBezTo>
                    <a:pt x="41" y="309"/>
                    <a:pt x="41" y="309"/>
                    <a:pt x="41" y="309"/>
                  </a:cubicBezTo>
                  <a:cubicBezTo>
                    <a:pt x="42" y="309"/>
                    <a:pt x="42" y="309"/>
                    <a:pt x="42" y="309"/>
                  </a:cubicBezTo>
                  <a:cubicBezTo>
                    <a:pt x="42" y="309"/>
                    <a:pt x="42" y="309"/>
                    <a:pt x="42" y="309"/>
                  </a:cubicBezTo>
                  <a:cubicBezTo>
                    <a:pt x="51" y="320"/>
                    <a:pt x="55" y="327"/>
                    <a:pt x="55" y="332"/>
                  </a:cubicBezTo>
                  <a:cubicBezTo>
                    <a:pt x="55" y="346"/>
                    <a:pt x="55" y="346"/>
                    <a:pt x="55" y="346"/>
                  </a:cubicBezTo>
                  <a:cubicBezTo>
                    <a:pt x="50" y="351"/>
                    <a:pt x="50" y="351"/>
                    <a:pt x="50" y="351"/>
                  </a:cubicBezTo>
                  <a:cubicBezTo>
                    <a:pt x="53" y="354"/>
                    <a:pt x="53" y="354"/>
                    <a:pt x="53" y="354"/>
                  </a:cubicBezTo>
                  <a:cubicBezTo>
                    <a:pt x="57" y="354"/>
                    <a:pt x="57" y="354"/>
                    <a:pt x="57" y="354"/>
                  </a:cubicBezTo>
                  <a:cubicBezTo>
                    <a:pt x="63" y="341"/>
                    <a:pt x="63" y="341"/>
                    <a:pt x="63" y="341"/>
                  </a:cubicBezTo>
                  <a:cubicBezTo>
                    <a:pt x="66" y="341"/>
                    <a:pt x="66" y="341"/>
                    <a:pt x="66" y="341"/>
                  </a:cubicBezTo>
                  <a:cubicBezTo>
                    <a:pt x="82" y="346"/>
                    <a:pt x="82" y="346"/>
                    <a:pt x="82" y="346"/>
                  </a:cubicBezTo>
                  <a:cubicBezTo>
                    <a:pt x="83" y="351"/>
                    <a:pt x="83" y="351"/>
                    <a:pt x="83" y="351"/>
                  </a:cubicBezTo>
                  <a:cubicBezTo>
                    <a:pt x="92" y="351"/>
                    <a:pt x="92" y="351"/>
                    <a:pt x="92" y="351"/>
                  </a:cubicBezTo>
                  <a:cubicBezTo>
                    <a:pt x="92" y="351"/>
                    <a:pt x="92" y="351"/>
                    <a:pt x="92" y="351"/>
                  </a:cubicBezTo>
                  <a:cubicBezTo>
                    <a:pt x="90" y="345"/>
                    <a:pt x="90" y="345"/>
                    <a:pt x="90" y="345"/>
                  </a:cubicBezTo>
                  <a:cubicBezTo>
                    <a:pt x="89" y="343"/>
                    <a:pt x="89" y="343"/>
                    <a:pt x="89" y="343"/>
                  </a:cubicBezTo>
                  <a:cubicBezTo>
                    <a:pt x="100" y="325"/>
                    <a:pt x="100" y="325"/>
                    <a:pt x="100" y="325"/>
                  </a:cubicBezTo>
                  <a:cubicBezTo>
                    <a:pt x="102" y="320"/>
                    <a:pt x="108" y="318"/>
                    <a:pt x="115" y="320"/>
                  </a:cubicBezTo>
                  <a:cubicBezTo>
                    <a:pt x="134" y="321"/>
                    <a:pt x="134" y="321"/>
                    <a:pt x="134" y="321"/>
                  </a:cubicBezTo>
                  <a:cubicBezTo>
                    <a:pt x="145" y="307"/>
                    <a:pt x="145" y="307"/>
                    <a:pt x="145" y="307"/>
                  </a:cubicBezTo>
                  <a:cubicBezTo>
                    <a:pt x="145" y="294"/>
                    <a:pt x="145" y="294"/>
                    <a:pt x="145" y="294"/>
                  </a:cubicBezTo>
                  <a:cubicBezTo>
                    <a:pt x="149" y="281"/>
                    <a:pt x="149" y="281"/>
                    <a:pt x="149" y="281"/>
                  </a:cubicBezTo>
                  <a:cubicBezTo>
                    <a:pt x="149" y="280"/>
                    <a:pt x="149" y="280"/>
                    <a:pt x="149" y="280"/>
                  </a:cubicBezTo>
                  <a:cubicBezTo>
                    <a:pt x="150" y="279"/>
                    <a:pt x="150" y="279"/>
                    <a:pt x="150" y="279"/>
                  </a:cubicBezTo>
                  <a:cubicBezTo>
                    <a:pt x="151" y="278"/>
                    <a:pt x="151" y="278"/>
                    <a:pt x="151" y="278"/>
                  </a:cubicBezTo>
                  <a:cubicBezTo>
                    <a:pt x="158" y="273"/>
                    <a:pt x="158" y="273"/>
                    <a:pt x="158" y="273"/>
                  </a:cubicBezTo>
                  <a:cubicBezTo>
                    <a:pt x="158" y="272"/>
                    <a:pt x="158" y="272"/>
                    <a:pt x="158" y="272"/>
                  </a:cubicBezTo>
                  <a:cubicBezTo>
                    <a:pt x="159" y="272"/>
                    <a:pt x="159" y="272"/>
                    <a:pt x="159" y="272"/>
                  </a:cubicBezTo>
                  <a:cubicBezTo>
                    <a:pt x="160" y="273"/>
                    <a:pt x="160" y="273"/>
                    <a:pt x="160" y="273"/>
                  </a:cubicBezTo>
                  <a:cubicBezTo>
                    <a:pt x="176" y="275"/>
                    <a:pt x="176" y="275"/>
                    <a:pt x="176" y="275"/>
                  </a:cubicBezTo>
                  <a:cubicBezTo>
                    <a:pt x="176" y="278"/>
                    <a:pt x="176" y="278"/>
                    <a:pt x="176" y="278"/>
                  </a:cubicBezTo>
                  <a:cubicBezTo>
                    <a:pt x="179" y="290"/>
                    <a:pt x="179" y="290"/>
                    <a:pt x="179" y="290"/>
                  </a:cubicBezTo>
                  <a:cubicBezTo>
                    <a:pt x="179" y="297"/>
                    <a:pt x="179" y="297"/>
                    <a:pt x="179" y="297"/>
                  </a:cubicBezTo>
                  <a:cubicBezTo>
                    <a:pt x="182" y="306"/>
                    <a:pt x="182" y="306"/>
                    <a:pt x="182" y="306"/>
                  </a:cubicBezTo>
                  <a:cubicBezTo>
                    <a:pt x="186" y="307"/>
                    <a:pt x="186" y="307"/>
                    <a:pt x="186" y="307"/>
                  </a:cubicBezTo>
                  <a:cubicBezTo>
                    <a:pt x="191" y="300"/>
                    <a:pt x="191" y="300"/>
                    <a:pt x="191" y="300"/>
                  </a:cubicBezTo>
                  <a:cubicBezTo>
                    <a:pt x="191" y="299"/>
                    <a:pt x="191" y="299"/>
                    <a:pt x="191" y="299"/>
                  </a:cubicBezTo>
                  <a:cubicBezTo>
                    <a:pt x="200" y="287"/>
                    <a:pt x="200" y="287"/>
                    <a:pt x="200" y="287"/>
                  </a:cubicBezTo>
                  <a:cubicBezTo>
                    <a:pt x="201" y="285"/>
                    <a:pt x="201" y="285"/>
                    <a:pt x="201" y="285"/>
                  </a:cubicBezTo>
                  <a:cubicBezTo>
                    <a:pt x="212" y="280"/>
                    <a:pt x="212" y="280"/>
                    <a:pt x="212" y="280"/>
                  </a:cubicBezTo>
                  <a:cubicBezTo>
                    <a:pt x="213" y="280"/>
                    <a:pt x="213" y="280"/>
                    <a:pt x="213" y="280"/>
                  </a:cubicBezTo>
                  <a:cubicBezTo>
                    <a:pt x="214" y="279"/>
                    <a:pt x="214" y="279"/>
                    <a:pt x="214" y="279"/>
                  </a:cubicBezTo>
                  <a:cubicBezTo>
                    <a:pt x="228" y="283"/>
                    <a:pt x="228" y="283"/>
                    <a:pt x="228" y="283"/>
                  </a:cubicBezTo>
                  <a:cubicBezTo>
                    <a:pt x="229" y="283"/>
                    <a:pt x="229" y="283"/>
                    <a:pt x="229" y="283"/>
                  </a:cubicBezTo>
                  <a:cubicBezTo>
                    <a:pt x="231" y="284"/>
                    <a:pt x="231" y="284"/>
                    <a:pt x="231" y="284"/>
                  </a:cubicBezTo>
                  <a:cubicBezTo>
                    <a:pt x="239" y="299"/>
                    <a:pt x="239" y="299"/>
                    <a:pt x="239" y="299"/>
                  </a:cubicBezTo>
                  <a:cubicBezTo>
                    <a:pt x="239" y="313"/>
                    <a:pt x="239" y="313"/>
                    <a:pt x="239" y="313"/>
                  </a:cubicBezTo>
                  <a:cubicBezTo>
                    <a:pt x="249" y="333"/>
                    <a:pt x="249" y="333"/>
                    <a:pt x="249" y="333"/>
                  </a:cubicBezTo>
                  <a:cubicBezTo>
                    <a:pt x="249" y="333"/>
                    <a:pt x="249" y="333"/>
                    <a:pt x="249" y="333"/>
                  </a:cubicBezTo>
                  <a:cubicBezTo>
                    <a:pt x="249" y="336"/>
                    <a:pt x="249" y="336"/>
                    <a:pt x="249" y="336"/>
                  </a:cubicBezTo>
                  <a:cubicBezTo>
                    <a:pt x="249" y="350"/>
                    <a:pt x="249" y="350"/>
                    <a:pt x="249" y="350"/>
                  </a:cubicBezTo>
                  <a:cubicBezTo>
                    <a:pt x="252" y="357"/>
                    <a:pt x="252" y="357"/>
                    <a:pt x="252" y="357"/>
                  </a:cubicBezTo>
                  <a:cubicBezTo>
                    <a:pt x="255" y="357"/>
                    <a:pt x="255" y="357"/>
                    <a:pt x="255" y="357"/>
                  </a:cubicBezTo>
                  <a:cubicBezTo>
                    <a:pt x="260" y="351"/>
                    <a:pt x="260" y="351"/>
                    <a:pt x="260" y="351"/>
                  </a:cubicBezTo>
                  <a:cubicBezTo>
                    <a:pt x="261" y="349"/>
                    <a:pt x="261" y="349"/>
                    <a:pt x="261" y="349"/>
                  </a:cubicBezTo>
                  <a:cubicBezTo>
                    <a:pt x="273" y="357"/>
                    <a:pt x="273" y="357"/>
                    <a:pt x="273" y="357"/>
                  </a:cubicBezTo>
                  <a:cubicBezTo>
                    <a:pt x="274" y="357"/>
                    <a:pt x="274" y="357"/>
                    <a:pt x="274" y="357"/>
                  </a:cubicBezTo>
                  <a:cubicBezTo>
                    <a:pt x="276" y="357"/>
                    <a:pt x="276" y="357"/>
                    <a:pt x="276" y="357"/>
                  </a:cubicBezTo>
                  <a:cubicBezTo>
                    <a:pt x="276" y="359"/>
                    <a:pt x="276" y="359"/>
                    <a:pt x="276" y="359"/>
                  </a:cubicBezTo>
                  <a:cubicBezTo>
                    <a:pt x="276" y="360"/>
                    <a:pt x="276" y="360"/>
                    <a:pt x="276" y="360"/>
                  </a:cubicBezTo>
                  <a:cubicBezTo>
                    <a:pt x="280" y="378"/>
                    <a:pt x="280" y="378"/>
                    <a:pt x="280" y="378"/>
                  </a:cubicBezTo>
                  <a:cubicBezTo>
                    <a:pt x="285" y="381"/>
                    <a:pt x="285" y="381"/>
                    <a:pt x="285" y="381"/>
                  </a:cubicBezTo>
                  <a:cubicBezTo>
                    <a:pt x="286" y="379"/>
                    <a:pt x="286" y="379"/>
                    <a:pt x="286" y="379"/>
                  </a:cubicBezTo>
                  <a:cubicBezTo>
                    <a:pt x="291" y="365"/>
                    <a:pt x="291" y="365"/>
                    <a:pt x="291" y="365"/>
                  </a:cubicBezTo>
                  <a:cubicBezTo>
                    <a:pt x="291" y="364"/>
                    <a:pt x="291" y="364"/>
                    <a:pt x="291" y="364"/>
                  </a:cubicBezTo>
                  <a:cubicBezTo>
                    <a:pt x="292" y="362"/>
                    <a:pt x="292" y="362"/>
                    <a:pt x="292" y="362"/>
                  </a:cubicBezTo>
                  <a:cubicBezTo>
                    <a:pt x="293" y="362"/>
                    <a:pt x="293" y="362"/>
                    <a:pt x="293" y="362"/>
                  </a:cubicBezTo>
                  <a:cubicBezTo>
                    <a:pt x="295" y="362"/>
                    <a:pt x="295" y="362"/>
                    <a:pt x="295" y="362"/>
                  </a:cubicBezTo>
                  <a:cubicBezTo>
                    <a:pt x="302" y="358"/>
                    <a:pt x="302" y="358"/>
                    <a:pt x="302" y="358"/>
                  </a:cubicBezTo>
                  <a:cubicBezTo>
                    <a:pt x="303" y="358"/>
                    <a:pt x="303" y="358"/>
                    <a:pt x="303" y="358"/>
                  </a:cubicBezTo>
                  <a:cubicBezTo>
                    <a:pt x="303" y="357"/>
                    <a:pt x="303" y="357"/>
                    <a:pt x="303" y="357"/>
                  </a:cubicBezTo>
                  <a:cubicBezTo>
                    <a:pt x="312" y="357"/>
                    <a:pt x="312" y="357"/>
                    <a:pt x="312" y="357"/>
                  </a:cubicBezTo>
                  <a:cubicBezTo>
                    <a:pt x="310" y="351"/>
                    <a:pt x="310" y="351"/>
                    <a:pt x="310" y="351"/>
                  </a:cubicBezTo>
                  <a:cubicBezTo>
                    <a:pt x="310" y="349"/>
                    <a:pt x="310" y="349"/>
                    <a:pt x="310" y="349"/>
                  </a:cubicBezTo>
                  <a:cubicBezTo>
                    <a:pt x="305" y="300"/>
                    <a:pt x="305" y="300"/>
                    <a:pt x="305" y="300"/>
                  </a:cubicBezTo>
                  <a:cubicBezTo>
                    <a:pt x="285" y="267"/>
                    <a:pt x="285" y="267"/>
                    <a:pt x="285" y="267"/>
                  </a:cubicBezTo>
                  <a:cubicBezTo>
                    <a:pt x="247" y="223"/>
                    <a:pt x="247" y="223"/>
                    <a:pt x="247" y="223"/>
                  </a:cubicBezTo>
                  <a:cubicBezTo>
                    <a:pt x="246" y="222"/>
                    <a:pt x="246" y="222"/>
                    <a:pt x="246" y="222"/>
                  </a:cubicBezTo>
                  <a:cubicBezTo>
                    <a:pt x="244" y="193"/>
                    <a:pt x="244" y="193"/>
                    <a:pt x="244" y="193"/>
                  </a:cubicBezTo>
                  <a:cubicBezTo>
                    <a:pt x="231" y="171"/>
                    <a:pt x="231" y="171"/>
                    <a:pt x="231" y="171"/>
                  </a:cubicBezTo>
                  <a:cubicBezTo>
                    <a:pt x="231" y="170"/>
                    <a:pt x="231" y="170"/>
                    <a:pt x="231" y="170"/>
                  </a:cubicBezTo>
                  <a:cubicBezTo>
                    <a:pt x="230" y="169"/>
                    <a:pt x="230" y="169"/>
                    <a:pt x="230" y="169"/>
                  </a:cubicBezTo>
                  <a:cubicBezTo>
                    <a:pt x="230" y="169"/>
                    <a:pt x="230" y="169"/>
                    <a:pt x="230" y="169"/>
                  </a:cubicBezTo>
                  <a:cubicBezTo>
                    <a:pt x="231" y="167"/>
                    <a:pt x="231" y="167"/>
                    <a:pt x="231" y="167"/>
                  </a:cubicBezTo>
                  <a:cubicBezTo>
                    <a:pt x="238" y="139"/>
                    <a:pt x="238" y="139"/>
                    <a:pt x="238" y="139"/>
                  </a:cubicBezTo>
                  <a:cubicBezTo>
                    <a:pt x="240" y="139"/>
                    <a:pt x="240" y="139"/>
                    <a:pt x="240" y="139"/>
                  </a:cubicBezTo>
                  <a:cubicBezTo>
                    <a:pt x="242" y="139"/>
                    <a:pt x="242" y="139"/>
                    <a:pt x="242" y="139"/>
                  </a:cubicBezTo>
                  <a:cubicBezTo>
                    <a:pt x="308" y="135"/>
                    <a:pt x="308" y="135"/>
                    <a:pt x="308" y="135"/>
                  </a:cubicBezTo>
                  <a:cubicBezTo>
                    <a:pt x="344" y="116"/>
                    <a:pt x="344" y="116"/>
                    <a:pt x="344" y="116"/>
                  </a:cubicBezTo>
                  <a:cubicBezTo>
                    <a:pt x="344" y="116"/>
                    <a:pt x="344" y="116"/>
                    <a:pt x="344" y="116"/>
                  </a:cubicBezTo>
                  <a:cubicBezTo>
                    <a:pt x="345" y="115"/>
                    <a:pt x="345" y="115"/>
                    <a:pt x="345" y="115"/>
                  </a:cubicBezTo>
                  <a:cubicBezTo>
                    <a:pt x="358" y="111"/>
                    <a:pt x="366" y="106"/>
                    <a:pt x="368" y="100"/>
                  </a:cubicBezTo>
                  <a:cubicBezTo>
                    <a:pt x="372" y="95"/>
                    <a:pt x="374" y="88"/>
                    <a:pt x="374" y="77"/>
                  </a:cubicBezTo>
                  <a:close/>
                </a:path>
              </a:pathLst>
            </a:custGeom>
            <a:noFill/>
            <a:ln w="9525">
              <a:solidFill>
                <a:schemeClr val="tx1"/>
              </a:solidFill>
              <a:miter lim="800000"/>
            </a:ln>
          </p:spPr>
          <p:txBody>
            <a:bodyPr/>
            <a:lstStyle/>
            <a:p>
              <a:endParaRPr altLang="en-US" lang="zh-CN" sz="3200">
                <a:latin charset="-122" panose="02000000000000000000" pitchFamily="2" typeface="方正静蕾简体"/>
                <a:ea charset="-122" panose="02000000000000000000" pitchFamily="2" typeface="方正静蕾简体"/>
              </a:endParaRPr>
            </a:p>
          </p:txBody>
        </p:sp>
        <p:sp>
          <p:nvSpPr>
            <p:cNvPr id="22" name="Freeform 16"/>
            <p:cNvSpPr/>
            <p:nvPr/>
          </p:nvSpPr>
          <p:spPr bwMode="auto">
            <a:xfrm>
              <a:off x="3825477" y="3423922"/>
              <a:ext cx="492913" cy="878518"/>
            </a:xfrm>
            <a:custGeom>
              <a:gdLst>
                <a:gd fmla="*/ 2147483646 w 425" name="T0"/>
                <a:gd fmla="*/ 2147483646 h 763" name="T1"/>
                <a:gd fmla="*/ 2147483646 w 425" name="T2"/>
                <a:gd fmla="*/ 2147483646 h 763" name="T3"/>
                <a:gd fmla="*/ 2147483646 w 425" name="T4"/>
                <a:gd fmla="*/ 2147483646 h 763" name="T5"/>
                <a:gd fmla="*/ 2147483646 w 425" name="T6"/>
                <a:gd fmla="*/ 2147483646 h 763" name="T7"/>
                <a:gd fmla="*/ 2147483646 w 425" name="T8"/>
                <a:gd fmla="*/ 2147483646 h 763" name="T9"/>
                <a:gd fmla="*/ 2147483646 w 425" name="T10"/>
                <a:gd fmla="*/ 2147483646 h 763" name="T11"/>
                <a:gd fmla="*/ 2147483646 w 425" name="T12"/>
                <a:gd fmla="*/ 2147483646 h 763" name="T13"/>
                <a:gd fmla="*/ 2147483646 w 425" name="T14"/>
                <a:gd fmla="*/ 2147483646 h 763" name="T15"/>
                <a:gd fmla="*/ 2147483646 w 425" name="T16"/>
                <a:gd fmla="*/ 2147483646 h 763" name="T17"/>
                <a:gd fmla="*/ 2147483646 w 425" name="T18"/>
                <a:gd fmla="*/ 2147483646 h 763" name="T19"/>
                <a:gd fmla="*/ 2147483646 w 425" name="T20"/>
                <a:gd fmla="*/ 2147483646 h 763" name="T21"/>
                <a:gd fmla="*/ 2147483646 w 425" name="T22"/>
                <a:gd fmla="*/ 2147483646 h 763" name="T23"/>
                <a:gd fmla="*/ 2147483646 w 425" name="T24"/>
                <a:gd fmla="*/ 2147483646 h 763" name="T25"/>
                <a:gd fmla="*/ 2147483646 w 425" name="T26"/>
                <a:gd fmla="*/ 2147483646 h 763" name="T27"/>
                <a:gd fmla="*/ 2147483646 w 425" name="T28"/>
                <a:gd fmla="*/ 2147483646 h 763" name="T29"/>
                <a:gd fmla="*/ 2147483646 w 425" name="T30"/>
                <a:gd fmla="*/ 2147483646 h 763" name="T31"/>
                <a:gd fmla="*/ 2147483646 w 425" name="T32"/>
                <a:gd fmla="*/ 2147483646 h 763" name="T33"/>
                <a:gd fmla="*/ 2147483646 w 425" name="T34"/>
                <a:gd fmla="*/ 2147483646 h 763" name="T35"/>
                <a:gd fmla="*/ 2147483646 w 425" name="T36"/>
                <a:gd fmla="*/ 2147483646 h 763" name="T37"/>
                <a:gd fmla="*/ 2147483646 w 425" name="T38"/>
                <a:gd fmla="*/ 2147483646 h 763" name="T39"/>
                <a:gd fmla="*/ 2147483646 w 425" name="T40"/>
                <a:gd fmla="*/ 2147483646 h 763" name="T41"/>
                <a:gd fmla="*/ 2147483646 w 425" name="T42"/>
                <a:gd fmla="*/ 2147483646 h 763" name="T43"/>
                <a:gd fmla="*/ 2147483646 w 425" name="T44"/>
                <a:gd fmla="*/ 2147483646 h 763" name="T45"/>
                <a:gd fmla="*/ 2147483646 w 425" name="T46"/>
                <a:gd fmla="*/ 2147483646 h 763" name="T47"/>
                <a:gd fmla="*/ 2147483646 w 425" name="T48"/>
                <a:gd fmla="*/ 2147483646 h 763" name="T49"/>
                <a:gd fmla="*/ 2147483646 w 425" name="T50"/>
                <a:gd fmla="*/ 2147483646 h 763" name="T51"/>
                <a:gd fmla="*/ 2147483646 w 425" name="T52"/>
                <a:gd fmla="*/ 2147483646 h 763" name="T53"/>
                <a:gd fmla="*/ 2147483646 w 425" name="T54"/>
                <a:gd fmla="*/ 2147483646 h 763" name="T55"/>
                <a:gd fmla="*/ 2147483646 w 425" name="T56"/>
                <a:gd fmla="*/ 2147483646 h 763" name="T57"/>
                <a:gd fmla="*/ 2147483646 w 425" name="T58"/>
                <a:gd fmla="*/ 2147483646 h 763" name="T59"/>
                <a:gd fmla="*/ 2147483646 w 425" name="T60"/>
                <a:gd fmla="*/ 2147483646 h 763" name="T61"/>
                <a:gd fmla="*/ 2147483646 w 425" name="T62"/>
                <a:gd fmla="*/ 2147483646 h 763" name="T63"/>
                <a:gd fmla="*/ 2147483646 w 425" name="T64"/>
                <a:gd fmla="*/ 2147483646 h 763" name="T65"/>
                <a:gd fmla="*/ 2147483646 w 425" name="T66"/>
                <a:gd fmla="*/ 2147483646 h 763" name="T67"/>
                <a:gd fmla="*/ 2147483646 w 425" name="T68"/>
                <a:gd fmla="*/ 2147483646 h 763" name="T69"/>
                <a:gd fmla="*/ 2147483646 w 425" name="T70"/>
                <a:gd fmla="*/ 2147483646 h 763" name="T71"/>
                <a:gd fmla="*/ 2147483646 w 425" name="T72"/>
                <a:gd fmla="*/ 2147483646 h 763" name="T73"/>
                <a:gd fmla="*/ 2147483646 w 425" name="T74"/>
                <a:gd fmla="*/ 2147483646 h 763" name="T75"/>
                <a:gd fmla="*/ 2147483646 w 425" name="T76"/>
                <a:gd fmla="*/ 2147483646 h 763" name="T77"/>
                <a:gd fmla="*/ 2147483646 w 425" name="T78"/>
                <a:gd fmla="*/ 2147483646 h 763" name="T79"/>
                <a:gd fmla="*/ 2147483646 w 425" name="T80"/>
                <a:gd fmla="*/ 2147483646 h 763" name="T81"/>
                <a:gd fmla="*/ 2147483646 w 425" name="T82"/>
                <a:gd fmla="*/ 2147483646 h 763" name="T83"/>
                <a:gd fmla="*/ 2147483646 w 425" name="T84"/>
                <a:gd fmla="*/ 2147483646 h 763" name="T85"/>
                <a:gd fmla="*/ 2147483646 w 425" name="T86"/>
                <a:gd fmla="*/ 2147483646 h 763" name="T87"/>
                <a:gd fmla="*/ 2147483646 w 425" name="T88"/>
                <a:gd fmla="*/ 2147483646 h 763" name="T89"/>
                <a:gd fmla="*/ 2147483646 w 425" name="T90"/>
                <a:gd fmla="*/ 2147483646 h 763" name="T91"/>
                <a:gd fmla="*/ 2147483646 w 425" name="T92"/>
                <a:gd fmla="*/ 2147483646 h 763" name="T93"/>
                <a:gd fmla="*/ 2147483646 w 425" name="T94"/>
                <a:gd fmla="*/ 2147483646 h 763" name="T95"/>
                <a:gd fmla="*/ 2147483646 w 425" name="T96"/>
                <a:gd fmla="*/ 2147483646 h 763" name="T97"/>
                <a:gd fmla="*/ 2147483646 w 425" name="T98"/>
                <a:gd fmla="*/ 2147483646 h 763" name="T99"/>
                <a:gd fmla="*/ 2147483646 w 425" name="T100"/>
                <a:gd fmla="*/ 2147483646 h 763" name="T101"/>
                <a:gd fmla="*/ 2147483646 w 425" name="T102"/>
                <a:gd fmla="*/ 0 h 763" name="T103"/>
                <a:gd fmla="*/ 2147483646 w 425" name="T104"/>
                <a:gd fmla="*/ 2147483646 h 763" name="T105"/>
                <a:gd fmla="*/ 2147483646 w 425" name="T106"/>
                <a:gd fmla="*/ 2147483646 h 763" name="T107"/>
                <a:gd fmla="*/ 2147483646 w 425" name="T108"/>
                <a:gd fmla="*/ 2147483646 h 763" name="T109"/>
                <a:gd fmla="*/ 2147483646 w 425" name="T110"/>
                <a:gd fmla="*/ 2147483646 h 763" name="T111"/>
                <a:gd fmla="*/ 2147483646 w 425" name="T112"/>
                <a:gd fmla="*/ 2147483646 h 763" name="T113"/>
                <a:gd fmla="*/ 2147483646 w 425" name="T114"/>
                <a:gd fmla="*/ 2147483646 h 763" name="T115"/>
                <a:gd fmla="*/ 2147483646 w 425" name="T116"/>
                <a:gd fmla="*/ 2147483646 h 763" name="T117"/>
                <a:gd fmla="*/ 2147483646 w 425" name="T118"/>
                <a:gd fmla="*/ 2147483646 h 763" name="T119"/>
                <a:gd fmla="*/ 2147483646 w 425" name="T120"/>
                <a:gd fmla="*/ 2147483646 h 763" name="T121"/>
                <a:gd fmla="*/ 2147483646 w 425" name="T122"/>
                <a:gd fmla="*/ 2147483646 h 763" name="T123"/>
                <a:gd fmla="*/ 2147483646 w 425" name="T124"/>
                <a:gd fmla="*/ 2147483646 h 763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60000 65536" name="T162"/>
                <a:gd fmla="*/ 0 60000 65536" name="T163"/>
                <a:gd fmla="*/ 0 60000 65536" name="T164"/>
                <a:gd fmla="*/ 0 60000 65536" name="T165"/>
                <a:gd fmla="*/ 0 60000 65536" name="T166"/>
                <a:gd fmla="*/ 0 60000 65536" name="T167"/>
                <a:gd fmla="*/ 0 60000 65536" name="T168"/>
                <a:gd fmla="*/ 0 60000 65536" name="T169"/>
                <a:gd fmla="*/ 0 60000 65536" name="T170"/>
                <a:gd fmla="*/ 0 60000 65536" name="T171"/>
                <a:gd fmla="*/ 0 60000 65536" name="T172"/>
                <a:gd fmla="*/ 0 60000 65536" name="T173"/>
                <a:gd fmla="*/ 0 60000 65536" name="T174"/>
                <a:gd fmla="*/ 0 60000 65536" name="T175"/>
                <a:gd fmla="*/ 0 60000 65536" name="T176"/>
                <a:gd fmla="*/ 0 60000 65536" name="T177"/>
                <a:gd fmla="*/ 0 60000 65536" name="T178"/>
                <a:gd fmla="*/ 0 60000 65536" name="T179"/>
                <a:gd fmla="*/ 0 60000 65536" name="T180"/>
                <a:gd fmla="*/ 0 60000 65536" name="T181"/>
                <a:gd fmla="*/ 0 60000 65536" name="T182"/>
                <a:gd fmla="*/ 0 60000 65536" name="T183"/>
                <a:gd fmla="*/ 0 60000 65536" name="T184"/>
                <a:gd fmla="*/ 0 60000 65536" name="T185"/>
                <a:gd fmla="*/ 0 60000 65536" name="T186"/>
                <a:gd fmla="*/ 0 60000 65536" name="T187"/>
                <a:gd fmla="*/ 0 60000 65536" name="T188"/>
                <a:gd fmla="*/ 0 w 425" name="T189"/>
                <a:gd fmla="*/ 0 h 763" name="T190"/>
                <a:gd fmla="*/ 425 w 425" name="T191"/>
                <a:gd fmla="*/ 763 h 763" name="T192"/>
              </a:gdLst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b="T192" l="T189" r="T191" t="T190"/>
              <a:pathLst>
                <a:path h="763" w="425">
                  <a:moveTo>
                    <a:pt x="142" y="174"/>
                  </a:moveTo>
                  <a:cubicBezTo>
                    <a:pt x="135" y="173"/>
                    <a:pt x="135" y="173"/>
                    <a:pt x="135" y="173"/>
                  </a:cubicBezTo>
                  <a:cubicBezTo>
                    <a:pt x="125" y="238"/>
                    <a:pt x="125" y="238"/>
                    <a:pt x="125" y="238"/>
                  </a:cubicBezTo>
                  <a:cubicBezTo>
                    <a:pt x="143" y="259"/>
                    <a:pt x="143" y="259"/>
                    <a:pt x="143" y="259"/>
                  </a:cubicBezTo>
                  <a:cubicBezTo>
                    <a:pt x="159" y="266"/>
                    <a:pt x="159" y="266"/>
                    <a:pt x="159" y="266"/>
                  </a:cubicBezTo>
                  <a:cubicBezTo>
                    <a:pt x="159" y="266"/>
                    <a:pt x="159" y="266"/>
                    <a:pt x="159" y="266"/>
                  </a:cubicBezTo>
                  <a:cubicBezTo>
                    <a:pt x="161" y="266"/>
                    <a:pt x="161" y="266"/>
                    <a:pt x="161" y="266"/>
                  </a:cubicBezTo>
                  <a:cubicBezTo>
                    <a:pt x="162" y="267"/>
                    <a:pt x="162" y="267"/>
                    <a:pt x="162" y="267"/>
                  </a:cubicBezTo>
                  <a:cubicBezTo>
                    <a:pt x="184" y="285"/>
                    <a:pt x="184" y="285"/>
                    <a:pt x="184" y="285"/>
                  </a:cubicBezTo>
                  <a:cubicBezTo>
                    <a:pt x="214" y="293"/>
                    <a:pt x="214" y="293"/>
                    <a:pt x="214" y="293"/>
                  </a:cubicBezTo>
                  <a:cubicBezTo>
                    <a:pt x="215" y="293"/>
                    <a:pt x="215" y="293"/>
                    <a:pt x="215" y="293"/>
                  </a:cubicBezTo>
                  <a:cubicBezTo>
                    <a:pt x="231" y="303"/>
                    <a:pt x="231" y="303"/>
                    <a:pt x="231" y="303"/>
                  </a:cubicBezTo>
                  <a:cubicBezTo>
                    <a:pt x="232" y="303"/>
                    <a:pt x="232" y="303"/>
                    <a:pt x="232" y="303"/>
                  </a:cubicBezTo>
                  <a:cubicBezTo>
                    <a:pt x="232" y="303"/>
                    <a:pt x="232" y="303"/>
                    <a:pt x="232" y="303"/>
                  </a:cubicBezTo>
                  <a:cubicBezTo>
                    <a:pt x="232" y="305"/>
                    <a:pt x="232" y="305"/>
                    <a:pt x="232" y="305"/>
                  </a:cubicBezTo>
                  <a:cubicBezTo>
                    <a:pt x="244" y="322"/>
                    <a:pt x="244" y="322"/>
                    <a:pt x="244" y="322"/>
                  </a:cubicBezTo>
                  <a:cubicBezTo>
                    <a:pt x="246" y="324"/>
                    <a:pt x="246" y="324"/>
                    <a:pt x="246" y="324"/>
                  </a:cubicBezTo>
                  <a:cubicBezTo>
                    <a:pt x="245" y="326"/>
                    <a:pt x="245" y="326"/>
                    <a:pt x="245" y="326"/>
                  </a:cubicBezTo>
                  <a:cubicBezTo>
                    <a:pt x="234" y="343"/>
                    <a:pt x="234" y="343"/>
                    <a:pt x="234" y="343"/>
                  </a:cubicBezTo>
                  <a:cubicBezTo>
                    <a:pt x="232" y="345"/>
                    <a:pt x="232" y="351"/>
                    <a:pt x="232" y="359"/>
                  </a:cubicBezTo>
                  <a:cubicBezTo>
                    <a:pt x="233" y="359"/>
                    <a:pt x="233" y="359"/>
                    <a:pt x="233" y="359"/>
                  </a:cubicBezTo>
                  <a:cubicBezTo>
                    <a:pt x="233" y="379"/>
                    <a:pt x="233" y="379"/>
                    <a:pt x="233" y="379"/>
                  </a:cubicBezTo>
                  <a:cubicBezTo>
                    <a:pt x="232" y="380"/>
                    <a:pt x="232" y="380"/>
                    <a:pt x="232" y="380"/>
                  </a:cubicBezTo>
                  <a:cubicBezTo>
                    <a:pt x="232" y="380"/>
                    <a:pt x="232" y="380"/>
                    <a:pt x="232" y="380"/>
                  </a:cubicBezTo>
                  <a:cubicBezTo>
                    <a:pt x="223" y="412"/>
                    <a:pt x="223" y="412"/>
                    <a:pt x="223" y="412"/>
                  </a:cubicBezTo>
                  <a:cubicBezTo>
                    <a:pt x="222" y="417"/>
                    <a:pt x="222" y="417"/>
                    <a:pt x="222" y="417"/>
                  </a:cubicBezTo>
                  <a:cubicBezTo>
                    <a:pt x="220" y="417"/>
                    <a:pt x="220" y="417"/>
                    <a:pt x="220" y="417"/>
                  </a:cubicBezTo>
                  <a:cubicBezTo>
                    <a:pt x="216" y="416"/>
                    <a:pt x="216" y="416"/>
                    <a:pt x="216" y="416"/>
                  </a:cubicBezTo>
                  <a:cubicBezTo>
                    <a:pt x="203" y="413"/>
                    <a:pt x="203" y="413"/>
                    <a:pt x="203" y="413"/>
                  </a:cubicBezTo>
                  <a:cubicBezTo>
                    <a:pt x="185" y="414"/>
                    <a:pt x="185" y="414"/>
                    <a:pt x="185" y="414"/>
                  </a:cubicBezTo>
                  <a:cubicBezTo>
                    <a:pt x="169" y="419"/>
                    <a:pt x="169" y="419"/>
                    <a:pt x="169" y="419"/>
                  </a:cubicBezTo>
                  <a:cubicBezTo>
                    <a:pt x="151" y="434"/>
                    <a:pt x="151" y="434"/>
                    <a:pt x="151" y="434"/>
                  </a:cubicBezTo>
                  <a:cubicBezTo>
                    <a:pt x="147" y="438"/>
                    <a:pt x="147" y="438"/>
                    <a:pt x="147" y="438"/>
                  </a:cubicBezTo>
                  <a:cubicBezTo>
                    <a:pt x="170" y="450"/>
                    <a:pt x="170" y="450"/>
                    <a:pt x="170" y="450"/>
                  </a:cubicBezTo>
                  <a:cubicBezTo>
                    <a:pt x="168" y="454"/>
                    <a:pt x="168" y="454"/>
                    <a:pt x="168" y="454"/>
                  </a:cubicBezTo>
                  <a:cubicBezTo>
                    <a:pt x="167" y="459"/>
                    <a:pt x="162" y="465"/>
                    <a:pt x="153" y="468"/>
                  </a:cubicBezTo>
                  <a:cubicBezTo>
                    <a:pt x="138" y="469"/>
                    <a:pt x="138" y="469"/>
                    <a:pt x="138" y="469"/>
                  </a:cubicBezTo>
                  <a:cubicBezTo>
                    <a:pt x="114" y="459"/>
                    <a:pt x="114" y="459"/>
                    <a:pt x="114" y="459"/>
                  </a:cubicBezTo>
                  <a:cubicBezTo>
                    <a:pt x="114" y="459"/>
                    <a:pt x="114" y="459"/>
                    <a:pt x="114" y="459"/>
                  </a:cubicBezTo>
                  <a:cubicBezTo>
                    <a:pt x="114" y="459"/>
                    <a:pt x="114" y="459"/>
                    <a:pt x="114" y="459"/>
                  </a:cubicBezTo>
                  <a:cubicBezTo>
                    <a:pt x="92" y="447"/>
                    <a:pt x="92" y="447"/>
                    <a:pt x="92" y="447"/>
                  </a:cubicBezTo>
                  <a:cubicBezTo>
                    <a:pt x="82" y="447"/>
                    <a:pt x="82" y="447"/>
                    <a:pt x="82" y="447"/>
                  </a:cubicBezTo>
                  <a:cubicBezTo>
                    <a:pt x="56" y="485"/>
                    <a:pt x="56" y="485"/>
                    <a:pt x="56" y="485"/>
                  </a:cubicBezTo>
                  <a:cubicBezTo>
                    <a:pt x="51" y="497"/>
                    <a:pt x="51" y="497"/>
                    <a:pt x="51" y="497"/>
                  </a:cubicBezTo>
                  <a:cubicBezTo>
                    <a:pt x="51" y="519"/>
                    <a:pt x="51" y="519"/>
                    <a:pt x="51" y="519"/>
                  </a:cubicBezTo>
                  <a:cubicBezTo>
                    <a:pt x="61" y="537"/>
                    <a:pt x="61" y="537"/>
                    <a:pt x="61" y="537"/>
                  </a:cubicBezTo>
                  <a:cubicBezTo>
                    <a:pt x="61" y="538"/>
                    <a:pt x="61" y="538"/>
                    <a:pt x="61" y="538"/>
                  </a:cubicBezTo>
                  <a:cubicBezTo>
                    <a:pt x="61" y="538"/>
                    <a:pt x="61" y="538"/>
                    <a:pt x="61" y="538"/>
                  </a:cubicBezTo>
                  <a:cubicBezTo>
                    <a:pt x="61" y="538"/>
                    <a:pt x="61" y="538"/>
                    <a:pt x="61" y="538"/>
                  </a:cubicBezTo>
                  <a:cubicBezTo>
                    <a:pt x="68" y="555"/>
                    <a:pt x="68" y="555"/>
                    <a:pt x="68" y="555"/>
                  </a:cubicBezTo>
                  <a:cubicBezTo>
                    <a:pt x="68" y="557"/>
                    <a:pt x="68" y="557"/>
                    <a:pt x="68" y="557"/>
                  </a:cubicBezTo>
                  <a:cubicBezTo>
                    <a:pt x="69" y="582"/>
                    <a:pt x="69" y="582"/>
                    <a:pt x="69" y="582"/>
                  </a:cubicBezTo>
                  <a:cubicBezTo>
                    <a:pt x="69" y="585"/>
                    <a:pt x="69" y="585"/>
                    <a:pt x="69" y="585"/>
                  </a:cubicBezTo>
                  <a:cubicBezTo>
                    <a:pt x="70" y="587"/>
                    <a:pt x="70" y="587"/>
                    <a:pt x="70" y="587"/>
                  </a:cubicBezTo>
                  <a:cubicBezTo>
                    <a:pt x="53" y="590"/>
                    <a:pt x="53" y="590"/>
                    <a:pt x="53" y="590"/>
                  </a:cubicBezTo>
                  <a:cubicBezTo>
                    <a:pt x="21" y="590"/>
                    <a:pt x="21" y="590"/>
                    <a:pt x="21" y="590"/>
                  </a:cubicBezTo>
                  <a:cubicBezTo>
                    <a:pt x="6" y="600"/>
                    <a:pt x="6" y="600"/>
                    <a:pt x="6" y="600"/>
                  </a:cubicBezTo>
                  <a:cubicBezTo>
                    <a:pt x="0" y="610"/>
                    <a:pt x="0" y="610"/>
                    <a:pt x="0" y="610"/>
                  </a:cubicBezTo>
                  <a:cubicBezTo>
                    <a:pt x="1" y="611"/>
                    <a:pt x="1" y="611"/>
                    <a:pt x="1" y="611"/>
                  </a:cubicBezTo>
                  <a:cubicBezTo>
                    <a:pt x="8" y="643"/>
                    <a:pt x="8" y="643"/>
                    <a:pt x="8" y="643"/>
                  </a:cubicBezTo>
                  <a:cubicBezTo>
                    <a:pt x="9" y="643"/>
                    <a:pt x="9" y="643"/>
                    <a:pt x="9" y="643"/>
                  </a:cubicBezTo>
                  <a:cubicBezTo>
                    <a:pt x="9" y="656"/>
                    <a:pt x="9" y="656"/>
                    <a:pt x="9" y="656"/>
                  </a:cubicBezTo>
                  <a:cubicBezTo>
                    <a:pt x="16" y="670"/>
                    <a:pt x="16" y="670"/>
                    <a:pt x="16" y="670"/>
                  </a:cubicBezTo>
                  <a:cubicBezTo>
                    <a:pt x="38" y="685"/>
                    <a:pt x="38" y="685"/>
                    <a:pt x="38" y="685"/>
                  </a:cubicBezTo>
                  <a:cubicBezTo>
                    <a:pt x="71" y="678"/>
                    <a:pt x="71" y="678"/>
                    <a:pt x="71" y="678"/>
                  </a:cubicBezTo>
                  <a:cubicBezTo>
                    <a:pt x="87" y="667"/>
                    <a:pt x="87" y="667"/>
                    <a:pt x="87" y="667"/>
                  </a:cubicBezTo>
                  <a:cubicBezTo>
                    <a:pt x="89" y="666"/>
                    <a:pt x="89" y="666"/>
                    <a:pt x="89" y="666"/>
                  </a:cubicBezTo>
                  <a:cubicBezTo>
                    <a:pt x="104" y="666"/>
                    <a:pt x="104" y="666"/>
                    <a:pt x="104" y="666"/>
                  </a:cubicBezTo>
                  <a:cubicBezTo>
                    <a:pt x="112" y="686"/>
                    <a:pt x="112" y="686"/>
                    <a:pt x="112" y="686"/>
                  </a:cubicBezTo>
                  <a:cubicBezTo>
                    <a:pt x="117" y="691"/>
                    <a:pt x="121" y="697"/>
                    <a:pt x="124" y="703"/>
                  </a:cubicBezTo>
                  <a:cubicBezTo>
                    <a:pt x="131" y="702"/>
                    <a:pt x="131" y="702"/>
                    <a:pt x="131" y="702"/>
                  </a:cubicBezTo>
                  <a:cubicBezTo>
                    <a:pt x="133" y="702"/>
                    <a:pt x="133" y="702"/>
                    <a:pt x="133" y="702"/>
                  </a:cubicBezTo>
                  <a:cubicBezTo>
                    <a:pt x="135" y="702"/>
                    <a:pt x="135" y="702"/>
                    <a:pt x="135" y="702"/>
                  </a:cubicBezTo>
                  <a:cubicBezTo>
                    <a:pt x="136" y="700"/>
                    <a:pt x="136" y="700"/>
                    <a:pt x="136" y="700"/>
                  </a:cubicBezTo>
                  <a:cubicBezTo>
                    <a:pt x="151" y="688"/>
                    <a:pt x="151" y="688"/>
                    <a:pt x="151" y="688"/>
                  </a:cubicBezTo>
                  <a:cubicBezTo>
                    <a:pt x="165" y="713"/>
                    <a:pt x="165" y="713"/>
                    <a:pt x="165" y="713"/>
                  </a:cubicBezTo>
                  <a:cubicBezTo>
                    <a:pt x="180" y="722"/>
                    <a:pt x="180" y="722"/>
                    <a:pt x="180" y="722"/>
                  </a:cubicBezTo>
                  <a:cubicBezTo>
                    <a:pt x="201" y="722"/>
                    <a:pt x="201" y="722"/>
                    <a:pt x="201" y="722"/>
                  </a:cubicBezTo>
                  <a:cubicBezTo>
                    <a:pt x="216" y="720"/>
                    <a:pt x="216" y="720"/>
                    <a:pt x="216" y="720"/>
                  </a:cubicBezTo>
                  <a:cubicBezTo>
                    <a:pt x="220" y="720"/>
                    <a:pt x="220" y="720"/>
                    <a:pt x="220" y="720"/>
                  </a:cubicBezTo>
                  <a:cubicBezTo>
                    <a:pt x="258" y="725"/>
                    <a:pt x="258" y="725"/>
                    <a:pt x="258" y="725"/>
                  </a:cubicBezTo>
                  <a:cubicBezTo>
                    <a:pt x="259" y="725"/>
                    <a:pt x="259" y="725"/>
                    <a:pt x="259" y="725"/>
                  </a:cubicBezTo>
                  <a:cubicBezTo>
                    <a:pt x="259" y="726"/>
                    <a:pt x="259" y="726"/>
                    <a:pt x="259" y="726"/>
                  </a:cubicBezTo>
                  <a:cubicBezTo>
                    <a:pt x="275" y="736"/>
                    <a:pt x="275" y="736"/>
                    <a:pt x="275" y="736"/>
                  </a:cubicBezTo>
                  <a:cubicBezTo>
                    <a:pt x="275" y="736"/>
                    <a:pt x="275" y="736"/>
                    <a:pt x="275" y="736"/>
                  </a:cubicBezTo>
                  <a:cubicBezTo>
                    <a:pt x="275" y="736"/>
                    <a:pt x="275" y="736"/>
                    <a:pt x="275" y="736"/>
                  </a:cubicBezTo>
                  <a:cubicBezTo>
                    <a:pt x="275" y="737"/>
                    <a:pt x="275" y="737"/>
                    <a:pt x="275" y="737"/>
                  </a:cubicBezTo>
                  <a:cubicBezTo>
                    <a:pt x="288" y="747"/>
                    <a:pt x="288" y="747"/>
                    <a:pt x="288" y="747"/>
                  </a:cubicBezTo>
                  <a:cubicBezTo>
                    <a:pt x="288" y="748"/>
                    <a:pt x="288" y="748"/>
                    <a:pt x="288" y="748"/>
                  </a:cubicBezTo>
                  <a:cubicBezTo>
                    <a:pt x="298" y="759"/>
                    <a:pt x="298" y="759"/>
                    <a:pt x="298" y="759"/>
                  </a:cubicBezTo>
                  <a:cubicBezTo>
                    <a:pt x="308" y="763"/>
                    <a:pt x="308" y="763"/>
                    <a:pt x="308" y="763"/>
                  </a:cubicBezTo>
                  <a:cubicBezTo>
                    <a:pt x="325" y="761"/>
                    <a:pt x="325" y="761"/>
                    <a:pt x="325" y="761"/>
                  </a:cubicBezTo>
                  <a:cubicBezTo>
                    <a:pt x="325" y="739"/>
                    <a:pt x="325" y="739"/>
                    <a:pt x="325" y="739"/>
                  </a:cubicBezTo>
                  <a:cubicBezTo>
                    <a:pt x="317" y="724"/>
                    <a:pt x="317" y="724"/>
                    <a:pt x="317" y="724"/>
                  </a:cubicBezTo>
                  <a:cubicBezTo>
                    <a:pt x="316" y="724"/>
                    <a:pt x="316" y="724"/>
                    <a:pt x="316" y="724"/>
                  </a:cubicBezTo>
                  <a:cubicBezTo>
                    <a:pt x="316" y="723"/>
                    <a:pt x="316" y="723"/>
                    <a:pt x="316" y="723"/>
                  </a:cubicBezTo>
                  <a:cubicBezTo>
                    <a:pt x="309" y="696"/>
                    <a:pt x="309" y="696"/>
                    <a:pt x="309" y="696"/>
                  </a:cubicBezTo>
                  <a:cubicBezTo>
                    <a:pt x="324" y="681"/>
                    <a:pt x="324" y="681"/>
                    <a:pt x="324" y="681"/>
                  </a:cubicBezTo>
                  <a:cubicBezTo>
                    <a:pt x="325" y="680"/>
                    <a:pt x="325" y="680"/>
                    <a:pt x="325" y="680"/>
                  </a:cubicBezTo>
                  <a:cubicBezTo>
                    <a:pt x="326" y="680"/>
                    <a:pt x="326" y="680"/>
                    <a:pt x="326" y="680"/>
                  </a:cubicBezTo>
                  <a:cubicBezTo>
                    <a:pt x="339" y="678"/>
                    <a:pt x="339" y="678"/>
                    <a:pt x="339" y="678"/>
                  </a:cubicBezTo>
                  <a:cubicBezTo>
                    <a:pt x="353" y="678"/>
                    <a:pt x="353" y="678"/>
                    <a:pt x="353" y="678"/>
                  </a:cubicBezTo>
                  <a:cubicBezTo>
                    <a:pt x="357" y="672"/>
                    <a:pt x="357" y="672"/>
                    <a:pt x="357" y="672"/>
                  </a:cubicBezTo>
                  <a:cubicBezTo>
                    <a:pt x="348" y="661"/>
                    <a:pt x="348" y="661"/>
                    <a:pt x="348" y="661"/>
                  </a:cubicBezTo>
                  <a:cubicBezTo>
                    <a:pt x="318" y="641"/>
                    <a:pt x="318" y="641"/>
                    <a:pt x="318" y="641"/>
                  </a:cubicBezTo>
                  <a:cubicBezTo>
                    <a:pt x="310" y="629"/>
                    <a:pt x="310" y="629"/>
                    <a:pt x="310" y="629"/>
                  </a:cubicBezTo>
                  <a:cubicBezTo>
                    <a:pt x="309" y="628"/>
                    <a:pt x="309" y="628"/>
                    <a:pt x="309" y="628"/>
                  </a:cubicBezTo>
                  <a:cubicBezTo>
                    <a:pt x="308" y="627"/>
                    <a:pt x="308" y="627"/>
                    <a:pt x="308" y="627"/>
                  </a:cubicBezTo>
                  <a:cubicBezTo>
                    <a:pt x="309" y="625"/>
                    <a:pt x="309" y="625"/>
                    <a:pt x="309" y="625"/>
                  </a:cubicBezTo>
                  <a:cubicBezTo>
                    <a:pt x="318" y="609"/>
                    <a:pt x="318" y="609"/>
                    <a:pt x="318" y="609"/>
                  </a:cubicBezTo>
                  <a:cubicBezTo>
                    <a:pt x="320" y="611"/>
                    <a:pt x="320" y="611"/>
                    <a:pt x="320" y="611"/>
                  </a:cubicBezTo>
                  <a:cubicBezTo>
                    <a:pt x="341" y="617"/>
                    <a:pt x="341" y="617"/>
                    <a:pt x="341" y="617"/>
                  </a:cubicBezTo>
                  <a:cubicBezTo>
                    <a:pt x="397" y="614"/>
                    <a:pt x="397" y="614"/>
                    <a:pt x="397" y="614"/>
                  </a:cubicBezTo>
                  <a:cubicBezTo>
                    <a:pt x="398" y="615"/>
                    <a:pt x="398" y="615"/>
                    <a:pt x="398" y="615"/>
                  </a:cubicBezTo>
                  <a:cubicBezTo>
                    <a:pt x="399" y="615"/>
                    <a:pt x="399" y="615"/>
                    <a:pt x="399" y="615"/>
                  </a:cubicBezTo>
                  <a:cubicBezTo>
                    <a:pt x="415" y="621"/>
                    <a:pt x="415" y="621"/>
                    <a:pt x="415" y="621"/>
                  </a:cubicBezTo>
                  <a:cubicBezTo>
                    <a:pt x="425" y="611"/>
                    <a:pt x="425" y="611"/>
                    <a:pt x="425" y="611"/>
                  </a:cubicBezTo>
                  <a:cubicBezTo>
                    <a:pt x="420" y="579"/>
                    <a:pt x="420" y="579"/>
                    <a:pt x="420" y="579"/>
                  </a:cubicBezTo>
                  <a:cubicBezTo>
                    <a:pt x="400" y="566"/>
                    <a:pt x="400" y="566"/>
                    <a:pt x="400" y="566"/>
                  </a:cubicBezTo>
                  <a:cubicBezTo>
                    <a:pt x="383" y="556"/>
                    <a:pt x="378" y="533"/>
                    <a:pt x="381" y="495"/>
                  </a:cubicBezTo>
                  <a:cubicBezTo>
                    <a:pt x="364" y="487"/>
                    <a:pt x="364" y="487"/>
                    <a:pt x="364" y="487"/>
                  </a:cubicBezTo>
                  <a:cubicBezTo>
                    <a:pt x="362" y="486"/>
                    <a:pt x="362" y="486"/>
                    <a:pt x="362" y="486"/>
                  </a:cubicBezTo>
                  <a:cubicBezTo>
                    <a:pt x="360" y="486"/>
                    <a:pt x="360" y="486"/>
                    <a:pt x="360" y="486"/>
                  </a:cubicBezTo>
                  <a:cubicBezTo>
                    <a:pt x="360" y="484"/>
                    <a:pt x="360" y="484"/>
                    <a:pt x="360" y="484"/>
                  </a:cubicBezTo>
                  <a:cubicBezTo>
                    <a:pt x="360" y="483"/>
                    <a:pt x="360" y="483"/>
                    <a:pt x="360" y="483"/>
                  </a:cubicBezTo>
                  <a:cubicBezTo>
                    <a:pt x="357" y="455"/>
                    <a:pt x="357" y="455"/>
                    <a:pt x="357" y="455"/>
                  </a:cubicBezTo>
                  <a:cubicBezTo>
                    <a:pt x="380" y="347"/>
                    <a:pt x="380" y="347"/>
                    <a:pt x="380" y="347"/>
                  </a:cubicBezTo>
                  <a:cubicBezTo>
                    <a:pt x="371" y="316"/>
                    <a:pt x="365" y="295"/>
                    <a:pt x="365" y="284"/>
                  </a:cubicBezTo>
                  <a:cubicBezTo>
                    <a:pt x="363" y="252"/>
                    <a:pt x="363" y="252"/>
                    <a:pt x="363" y="252"/>
                  </a:cubicBezTo>
                  <a:cubicBezTo>
                    <a:pt x="365" y="218"/>
                    <a:pt x="365" y="218"/>
                    <a:pt x="365" y="218"/>
                  </a:cubicBezTo>
                  <a:cubicBezTo>
                    <a:pt x="365" y="215"/>
                    <a:pt x="365" y="215"/>
                    <a:pt x="365" y="215"/>
                  </a:cubicBezTo>
                  <a:cubicBezTo>
                    <a:pt x="367" y="213"/>
                    <a:pt x="367" y="213"/>
                    <a:pt x="367" y="213"/>
                  </a:cubicBezTo>
                  <a:cubicBezTo>
                    <a:pt x="367" y="213"/>
                    <a:pt x="367" y="213"/>
                    <a:pt x="367" y="213"/>
                  </a:cubicBezTo>
                  <a:cubicBezTo>
                    <a:pt x="389" y="198"/>
                    <a:pt x="389" y="198"/>
                    <a:pt x="389" y="198"/>
                  </a:cubicBezTo>
                  <a:cubicBezTo>
                    <a:pt x="389" y="181"/>
                    <a:pt x="389" y="181"/>
                    <a:pt x="389" y="181"/>
                  </a:cubicBezTo>
                  <a:cubicBezTo>
                    <a:pt x="389" y="176"/>
                    <a:pt x="386" y="170"/>
                    <a:pt x="381" y="162"/>
                  </a:cubicBezTo>
                  <a:cubicBezTo>
                    <a:pt x="367" y="147"/>
                    <a:pt x="367" y="147"/>
                    <a:pt x="367" y="147"/>
                  </a:cubicBezTo>
                  <a:cubicBezTo>
                    <a:pt x="365" y="147"/>
                    <a:pt x="365" y="147"/>
                    <a:pt x="365" y="147"/>
                  </a:cubicBezTo>
                  <a:cubicBezTo>
                    <a:pt x="365" y="144"/>
                    <a:pt x="365" y="144"/>
                    <a:pt x="365" y="144"/>
                  </a:cubicBezTo>
                  <a:cubicBezTo>
                    <a:pt x="363" y="118"/>
                    <a:pt x="363" y="118"/>
                    <a:pt x="363" y="118"/>
                  </a:cubicBezTo>
                  <a:cubicBezTo>
                    <a:pt x="363" y="117"/>
                    <a:pt x="363" y="117"/>
                    <a:pt x="363" y="117"/>
                  </a:cubicBezTo>
                  <a:cubicBezTo>
                    <a:pt x="362" y="116"/>
                    <a:pt x="362" y="116"/>
                    <a:pt x="362" y="116"/>
                  </a:cubicBezTo>
                  <a:cubicBezTo>
                    <a:pt x="364" y="115"/>
                    <a:pt x="364" y="115"/>
                    <a:pt x="364" y="115"/>
                  </a:cubicBezTo>
                  <a:cubicBezTo>
                    <a:pt x="364" y="114"/>
                    <a:pt x="364" y="114"/>
                    <a:pt x="364" y="114"/>
                  </a:cubicBezTo>
                  <a:cubicBezTo>
                    <a:pt x="392" y="79"/>
                    <a:pt x="392" y="79"/>
                    <a:pt x="392" y="79"/>
                  </a:cubicBezTo>
                  <a:cubicBezTo>
                    <a:pt x="392" y="65"/>
                    <a:pt x="392" y="65"/>
                    <a:pt x="392" y="65"/>
                  </a:cubicBezTo>
                  <a:cubicBezTo>
                    <a:pt x="383" y="49"/>
                    <a:pt x="383" y="49"/>
                    <a:pt x="383" y="49"/>
                  </a:cubicBezTo>
                  <a:cubicBezTo>
                    <a:pt x="383" y="48"/>
                    <a:pt x="383" y="48"/>
                    <a:pt x="383" y="48"/>
                  </a:cubicBezTo>
                  <a:cubicBezTo>
                    <a:pt x="382" y="46"/>
                    <a:pt x="382" y="46"/>
                    <a:pt x="382" y="46"/>
                  </a:cubicBezTo>
                  <a:cubicBezTo>
                    <a:pt x="396" y="29"/>
                    <a:pt x="396" y="29"/>
                    <a:pt x="396" y="29"/>
                  </a:cubicBezTo>
                  <a:cubicBezTo>
                    <a:pt x="396" y="28"/>
                    <a:pt x="396" y="28"/>
                    <a:pt x="396" y="28"/>
                  </a:cubicBezTo>
                  <a:cubicBezTo>
                    <a:pt x="397" y="28"/>
                    <a:pt x="397" y="28"/>
                    <a:pt x="397" y="28"/>
                  </a:cubicBezTo>
                  <a:cubicBezTo>
                    <a:pt x="412" y="16"/>
                    <a:pt x="412" y="16"/>
                    <a:pt x="412" y="16"/>
                  </a:cubicBezTo>
                  <a:cubicBezTo>
                    <a:pt x="410" y="2"/>
                    <a:pt x="410" y="2"/>
                    <a:pt x="410" y="2"/>
                  </a:cubicBezTo>
                  <a:cubicBezTo>
                    <a:pt x="402" y="2"/>
                    <a:pt x="402" y="2"/>
                    <a:pt x="402" y="2"/>
                  </a:cubicBezTo>
                  <a:cubicBezTo>
                    <a:pt x="391" y="0"/>
                    <a:pt x="391" y="0"/>
                    <a:pt x="391" y="0"/>
                  </a:cubicBezTo>
                  <a:cubicBezTo>
                    <a:pt x="384" y="26"/>
                    <a:pt x="384" y="26"/>
                    <a:pt x="384" y="26"/>
                  </a:cubicBezTo>
                  <a:cubicBezTo>
                    <a:pt x="381" y="24"/>
                    <a:pt x="381" y="24"/>
                    <a:pt x="381" y="24"/>
                  </a:cubicBezTo>
                  <a:cubicBezTo>
                    <a:pt x="354" y="14"/>
                    <a:pt x="354" y="14"/>
                    <a:pt x="354" y="14"/>
                  </a:cubicBezTo>
                  <a:cubicBezTo>
                    <a:pt x="337" y="11"/>
                    <a:pt x="337" y="11"/>
                    <a:pt x="337" y="11"/>
                  </a:cubicBezTo>
                  <a:cubicBezTo>
                    <a:pt x="343" y="37"/>
                    <a:pt x="343" y="37"/>
                    <a:pt x="343" y="37"/>
                  </a:cubicBezTo>
                  <a:cubicBezTo>
                    <a:pt x="320" y="45"/>
                    <a:pt x="320" y="45"/>
                    <a:pt x="320" y="45"/>
                  </a:cubicBezTo>
                  <a:cubicBezTo>
                    <a:pt x="286" y="62"/>
                    <a:pt x="286" y="62"/>
                    <a:pt x="286" y="62"/>
                  </a:cubicBezTo>
                  <a:cubicBezTo>
                    <a:pt x="276" y="76"/>
                    <a:pt x="276" y="76"/>
                    <a:pt x="276" y="76"/>
                  </a:cubicBezTo>
                  <a:cubicBezTo>
                    <a:pt x="276" y="76"/>
                    <a:pt x="276" y="76"/>
                    <a:pt x="276" y="76"/>
                  </a:cubicBezTo>
                  <a:cubicBezTo>
                    <a:pt x="276" y="77"/>
                    <a:pt x="276" y="77"/>
                    <a:pt x="276" y="77"/>
                  </a:cubicBezTo>
                  <a:cubicBezTo>
                    <a:pt x="275" y="77"/>
                    <a:pt x="275" y="77"/>
                    <a:pt x="275" y="77"/>
                  </a:cubicBezTo>
                  <a:cubicBezTo>
                    <a:pt x="257" y="93"/>
                    <a:pt x="257" y="93"/>
                    <a:pt x="257" y="93"/>
                  </a:cubicBezTo>
                  <a:cubicBezTo>
                    <a:pt x="253" y="118"/>
                    <a:pt x="253" y="118"/>
                    <a:pt x="253" y="118"/>
                  </a:cubicBezTo>
                  <a:cubicBezTo>
                    <a:pt x="253" y="121"/>
                    <a:pt x="253" y="121"/>
                    <a:pt x="253" y="121"/>
                  </a:cubicBezTo>
                  <a:cubicBezTo>
                    <a:pt x="244" y="156"/>
                    <a:pt x="244" y="156"/>
                    <a:pt x="244" y="156"/>
                  </a:cubicBezTo>
                  <a:cubicBezTo>
                    <a:pt x="245" y="156"/>
                    <a:pt x="245" y="156"/>
                    <a:pt x="245" y="156"/>
                  </a:cubicBezTo>
                  <a:cubicBezTo>
                    <a:pt x="241" y="173"/>
                    <a:pt x="241" y="173"/>
                    <a:pt x="241" y="173"/>
                  </a:cubicBezTo>
                  <a:cubicBezTo>
                    <a:pt x="241" y="174"/>
                    <a:pt x="241" y="174"/>
                    <a:pt x="241" y="174"/>
                  </a:cubicBezTo>
                  <a:cubicBezTo>
                    <a:pt x="241" y="174"/>
                    <a:pt x="241" y="174"/>
                    <a:pt x="241" y="174"/>
                  </a:cubicBezTo>
                  <a:cubicBezTo>
                    <a:pt x="240" y="175"/>
                    <a:pt x="240" y="175"/>
                    <a:pt x="240" y="175"/>
                  </a:cubicBezTo>
                  <a:cubicBezTo>
                    <a:pt x="228" y="191"/>
                    <a:pt x="228" y="191"/>
                    <a:pt x="228" y="191"/>
                  </a:cubicBezTo>
                  <a:cubicBezTo>
                    <a:pt x="227" y="191"/>
                    <a:pt x="227" y="191"/>
                    <a:pt x="227" y="191"/>
                  </a:cubicBezTo>
                  <a:cubicBezTo>
                    <a:pt x="227" y="192"/>
                    <a:pt x="227" y="192"/>
                    <a:pt x="227" y="192"/>
                  </a:cubicBezTo>
                  <a:cubicBezTo>
                    <a:pt x="226" y="193"/>
                    <a:pt x="226" y="193"/>
                    <a:pt x="226" y="193"/>
                  </a:cubicBezTo>
                  <a:cubicBezTo>
                    <a:pt x="225" y="193"/>
                    <a:pt x="225" y="193"/>
                    <a:pt x="225" y="193"/>
                  </a:cubicBezTo>
                  <a:cubicBezTo>
                    <a:pt x="200" y="196"/>
                    <a:pt x="200" y="196"/>
                    <a:pt x="200" y="196"/>
                  </a:cubicBezTo>
                  <a:cubicBezTo>
                    <a:pt x="200" y="196"/>
                    <a:pt x="200" y="196"/>
                    <a:pt x="200" y="196"/>
                  </a:cubicBezTo>
                  <a:cubicBezTo>
                    <a:pt x="200" y="198"/>
                    <a:pt x="200" y="198"/>
                    <a:pt x="200" y="198"/>
                  </a:cubicBezTo>
                  <a:cubicBezTo>
                    <a:pt x="199" y="196"/>
                    <a:pt x="199" y="196"/>
                    <a:pt x="199" y="196"/>
                  </a:cubicBezTo>
                  <a:cubicBezTo>
                    <a:pt x="199" y="196"/>
                    <a:pt x="199" y="196"/>
                    <a:pt x="199" y="196"/>
                  </a:cubicBezTo>
                  <a:cubicBezTo>
                    <a:pt x="161" y="184"/>
                    <a:pt x="161" y="184"/>
                    <a:pt x="161" y="184"/>
                  </a:cubicBezTo>
                  <a:cubicBezTo>
                    <a:pt x="159" y="183"/>
                    <a:pt x="159" y="183"/>
                    <a:pt x="159" y="183"/>
                  </a:cubicBezTo>
                  <a:lnTo>
                    <a:pt x="142" y="174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miter lim="800000"/>
            </a:ln>
          </p:spPr>
          <p:txBody>
            <a:bodyPr/>
            <a:lstStyle/>
            <a:p>
              <a:endParaRPr altLang="en-US" lang="zh-CN" sz="3200">
                <a:latin charset="-122" panose="02000000000000000000" pitchFamily="2" typeface="方正静蕾简体"/>
                <a:ea charset="-122" panose="02000000000000000000" pitchFamily="2" typeface="方正静蕾简体"/>
              </a:endParaRPr>
            </a:p>
          </p:txBody>
        </p:sp>
        <p:sp>
          <p:nvSpPr>
            <p:cNvPr id="23" name="Freeform 17"/>
            <p:cNvSpPr/>
            <p:nvPr/>
          </p:nvSpPr>
          <p:spPr bwMode="auto">
            <a:xfrm>
              <a:off x="4252794" y="3264192"/>
              <a:ext cx="331733" cy="718788"/>
            </a:xfrm>
            <a:custGeom>
              <a:gdLst>
                <a:gd fmla="*/ 2147483646 w 286" name="T0"/>
                <a:gd fmla="*/ 2147483646 h 625" name="T1"/>
                <a:gd fmla="*/ 2147483646 w 286" name="T2"/>
                <a:gd fmla="*/ 2147483646 h 625" name="T3"/>
                <a:gd fmla="*/ 2147483646 w 286" name="T4"/>
                <a:gd fmla="*/ 2147483646 h 625" name="T5"/>
                <a:gd fmla="*/ 2147483646 w 286" name="T6"/>
                <a:gd fmla="*/ 2147483646 h 625" name="T7"/>
                <a:gd fmla="*/ 2147483646 w 286" name="T8"/>
                <a:gd fmla="*/ 2147483646 h 625" name="T9"/>
                <a:gd fmla="*/ 2147483646 w 286" name="T10"/>
                <a:gd fmla="*/ 2147483646 h 625" name="T11"/>
                <a:gd fmla="*/ 2147483646 w 286" name="T12"/>
                <a:gd fmla="*/ 2147483646 h 625" name="T13"/>
                <a:gd fmla="*/ 2147483646 w 286" name="T14"/>
                <a:gd fmla="*/ 2147483646 h 625" name="T15"/>
                <a:gd fmla="*/ 2147483646 w 286" name="T16"/>
                <a:gd fmla="*/ 2147483646 h 625" name="T17"/>
                <a:gd fmla="*/ 2147483646 w 286" name="T18"/>
                <a:gd fmla="*/ 2147483646 h 625" name="T19"/>
                <a:gd fmla="*/ 2147483646 w 286" name="T20"/>
                <a:gd fmla="*/ 2147483646 h 625" name="T21"/>
                <a:gd fmla="*/ 2147483646 w 286" name="T22"/>
                <a:gd fmla="*/ 2147483646 h 625" name="T23"/>
                <a:gd fmla="*/ 2147483646 w 286" name="T24"/>
                <a:gd fmla="*/ 2147483646 h 625" name="T25"/>
                <a:gd fmla="*/ 2147483646 w 286" name="T26"/>
                <a:gd fmla="*/ 2147483646 h 625" name="T27"/>
                <a:gd fmla="*/ 2147483646 w 286" name="T28"/>
                <a:gd fmla="*/ 2147483646 h 625" name="T29"/>
                <a:gd fmla="*/ 2147483646 w 286" name="T30"/>
                <a:gd fmla="*/ 2147483646 h 625" name="T31"/>
                <a:gd fmla="*/ 2147483646 w 286" name="T32"/>
                <a:gd fmla="*/ 2147483646 h 625" name="T33"/>
                <a:gd fmla="*/ 2147483646 w 286" name="T34"/>
                <a:gd fmla="*/ 2147483646 h 625" name="T35"/>
                <a:gd fmla="*/ 2147483646 w 286" name="T36"/>
                <a:gd fmla="*/ 2147483646 h 625" name="T37"/>
                <a:gd fmla="*/ 2147483646 w 286" name="T38"/>
                <a:gd fmla="*/ 2147483646 h 625" name="T39"/>
                <a:gd fmla="*/ 2147483646 w 286" name="T40"/>
                <a:gd fmla="*/ 2147483646 h 625" name="T41"/>
                <a:gd fmla="*/ 2147483646 w 286" name="T42"/>
                <a:gd fmla="*/ 2147483646 h 625" name="T43"/>
                <a:gd fmla="*/ 2147483646 w 286" name="T44"/>
                <a:gd fmla="*/ 2147483646 h 625" name="T45"/>
                <a:gd fmla="*/ 2147483646 w 286" name="T46"/>
                <a:gd fmla="*/ 2147483646 h 625" name="T47"/>
                <a:gd fmla="*/ 2147483646 w 286" name="T48"/>
                <a:gd fmla="*/ 2147483646 h 625" name="T49"/>
                <a:gd fmla="*/ 2147483646 w 286" name="T50"/>
                <a:gd fmla="*/ 2147483646 h 625" name="T51"/>
                <a:gd fmla="*/ 2147483646 w 286" name="T52"/>
                <a:gd fmla="*/ 2147483646 h 625" name="T53"/>
                <a:gd fmla="*/ 2147483646 w 286" name="T54"/>
                <a:gd fmla="*/ 2147483646 h 625" name="T55"/>
                <a:gd fmla="*/ 2147483646 w 286" name="T56"/>
                <a:gd fmla="*/ 2147483646 h 625" name="T57"/>
                <a:gd fmla="*/ 2147483646 w 286" name="T58"/>
                <a:gd fmla="*/ 2147483646 h 625" name="T59"/>
                <a:gd fmla="*/ 2147483646 w 286" name="T60"/>
                <a:gd fmla="*/ 2147483646 h 625" name="T61"/>
                <a:gd fmla="*/ 2147483646 w 286" name="T62"/>
                <a:gd fmla="*/ 2147483646 h 625" name="T63"/>
                <a:gd fmla="*/ 2147483646 w 286" name="T64"/>
                <a:gd fmla="*/ 2147483646 h 625" name="T65"/>
                <a:gd fmla="*/ 2147483646 w 286" name="T66"/>
                <a:gd fmla="*/ 2147483646 h 625" name="T67"/>
                <a:gd fmla="*/ 2147483646 w 286" name="T68"/>
                <a:gd fmla="*/ 2147483646 h 625" name="T69"/>
                <a:gd fmla="*/ 2147483646 w 286" name="T70"/>
                <a:gd fmla="*/ 2147483646 h 625" name="T71"/>
                <a:gd fmla="*/ 2147483646 w 286" name="T72"/>
                <a:gd fmla="*/ 2147483646 h 625" name="T73"/>
                <a:gd fmla="*/ 2147483646 w 286" name="T74"/>
                <a:gd fmla="*/ 2147483646 h 625" name="T75"/>
                <a:gd fmla="*/ 2147483646 w 286" name="T76"/>
                <a:gd fmla="*/ 2147483646 h 625" name="T77"/>
                <a:gd fmla="*/ 2147483646 w 286" name="T78"/>
                <a:gd fmla="*/ 2147483646 h 625" name="T79"/>
                <a:gd fmla="*/ 2147483646 w 286" name="T80"/>
                <a:gd fmla="*/ 2147483646 h 625" name="T81"/>
                <a:gd fmla="*/ 2147483646 w 286" name="T82"/>
                <a:gd fmla="*/ 2147483646 h 625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w 286" name="T126"/>
                <a:gd fmla="*/ 0 h 625" name="T127"/>
                <a:gd fmla="*/ 286 w 286" name="T128"/>
                <a:gd fmla="*/ 625 h 625" name="T129"/>
              </a:gdLst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b="T129" l="T126" r="T128" t="T127"/>
              <a:pathLst>
                <a:path h="625" w="286">
                  <a:moveTo>
                    <a:pt x="266" y="30"/>
                  </a:moveTo>
                  <a:cubicBezTo>
                    <a:pt x="271" y="25"/>
                    <a:pt x="271" y="25"/>
                    <a:pt x="271" y="25"/>
                  </a:cubicBezTo>
                  <a:cubicBezTo>
                    <a:pt x="263" y="8"/>
                    <a:pt x="263" y="8"/>
                    <a:pt x="263" y="8"/>
                  </a:cubicBezTo>
                  <a:cubicBezTo>
                    <a:pt x="256" y="0"/>
                    <a:pt x="256" y="0"/>
                    <a:pt x="256" y="0"/>
                  </a:cubicBezTo>
                  <a:cubicBezTo>
                    <a:pt x="247" y="14"/>
                    <a:pt x="247" y="14"/>
                    <a:pt x="247" y="14"/>
                  </a:cubicBezTo>
                  <a:cubicBezTo>
                    <a:pt x="247" y="15"/>
                    <a:pt x="247" y="15"/>
                    <a:pt x="247" y="15"/>
                  </a:cubicBezTo>
                  <a:cubicBezTo>
                    <a:pt x="247" y="15"/>
                    <a:pt x="247" y="15"/>
                    <a:pt x="247" y="15"/>
                  </a:cubicBezTo>
                  <a:cubicBezTo>
                    <a:pt x="247" y="15"/>
                    <a:pt x="247" y="15"/>
                    <a:pt x="247" y="15"/>
                  </a:cubicBezTo>
                  <a:cubicBezTo>
                    <a:pt x="234" y="30"/>
                    <a:pt x="234" y="30"/>
                    <a:pt x="234" y="30"/>
                  </a:cubicBezTo>
                  <a:cubicBezTo>
                    <a:pt x="234" y="30"/>
                    <a:pt x="234" y="30"/>
                    <a:pt x="234" y="30"/>
                  </a:cubicBezTo>
                  <a:cubicBezTo>
                    <a:pt x="233" y="31"/>
                    <a:pt x="233" y="31"/>
                    <a:pt x="233" y="31"/>
                  </a:cubicBezTo>
                  <a:cubicBezTo>
                    <a:pt x="231" y="31"/>
                    <a:pt x="231" y="31"/>
                    <a:pt x="231" y="31"/>
                  </a:cubicBezTo>
                  <a:cubicBezTo>
                    <a:pt x="205" y="39"/>
                    <a:pt x="205" y="39"/>
                    <a:pt x="205" y="39"/>
                  </a:cubicBezTo>
                  <a:cubicBezTo>
                    <a:pt x="203" y="39"/>
                    <a:pt x="203" y="39"/>
                    <a:pt x="203" y="39"/>
                  </a:cubicBezTo>
                  <a:cubicBezTo>
                    <a:pt x="179" y="35"/>
                    <a:pt x="179" y="35"/>
                    <a:pt x="179" y="35"/>
                  </a:cubicBezTo>
                  <a:cubicBezTo>
                    <a:pt x="165" y="39"/>
                    <a:pt x="165" y="39"/>
                    <a:pt x="165" y="39"/>
                  </a:cubicBezTo>
                  <a:cubicBezTo>
                    <a:pt x="162" y="50"/>
                    <a:pt x="162" y="50"/>
                    <a:pt x="162" y="50"/>
                  </a:cubicBezTo>
                  <a:cubicBezTo>
                    <a:pt x="162" y="50"/>
                    <a:pt x="162" y="50"/>
                    <a:pt x="162" y="50"/>
                  </a:cubicBezTo>
                  <a:cubicBezTo>
                    <a:pt x="161" y="53"/>
                    <a:pt x="161" y="53"/>
                    <a:pt x="161" y="53"/>
                  </a:cubicBezTo>
                  <a:cubicBezTo>
                    <a:pt x="149" y="60"/>
                    <a:pt x="149" y="60"/>
                    <a:pt x="149" y="60"/>
                  </a:cubicBezTo>
                  <a:cubicBezTo>
                    <a:pt x="147" y="61"/>
                    <a:pt x="147" y="61"/>
                    <a:pt x="147" y="61"/>
                  </a:cubicBezTo>
                  <a:cubicBezTo>
                    <a:pt x="145" y="61"/>
                    <a:pt x="145" y="61"/>
                    <a:pt x="145" y="61"/>
                  </a:cubicBezTo>
                  <a:cubicBezTo>
                    <a:pt x="124" y="59"/>
                    <a:pt x="124" y="59"/>
                    <a:pt x="124" y="59"/>
                  </a:cubicBezTo>
                  <a:cubicBezTo>
                    <a:pt x="123" y="61"/>
                    <a:pt x="123" y="61"/>
                    <a:pt x="123" y="61"/>
                  </a:cubicBezTo>
                  <a:cubicBezTo>
                    <a:pt x="123" y="82"/>
                    <a:pt x="123" y="82"/>
                    <a:pt x="123" y="82"/>
                  </a:cubicBezTo>
                  <a:cubicBezTo>
                    <a:pt x="122" y="83"/>
                    <a:pt x="122" y="83"/>
                    <a:pt x="122" y="83"/>
                  </a:cubicBezTo>
                  <a:cubicBezTo>
                    <a:pt x="110" y="98"/>
                    <a:pt x="110" y="98"/>
                    <a:pt x="110" y="98"/>
                  </a:cubicBezTo>
                  <a:cubicBezTo>
                    <a:pt x="110" y="98"/>
                    <a:pt x="110" y="98"/>
                    <a:pt x="110" y="98"/>
                  </a:cubicBezTo>
                  <a:cubicBezTo>
                    <a:pt x="110" y="99"/>
                    <a:pt x="110" y="99"/>
                    <a:pt x="110" y="99"/>
                  </a:cubicBezTo>
                  <a:cubicBezTo>
                    <a:pt x="109" y="99"/>
                    <a:pt x="109" y="99"/>
                    <a:pt x="109" y="99"/>
                  </a:cubicBezTo>
                  <a:cubicBezTo>
                    <a:pt x="89" y="119"/>
                    <a:pt x="89" y="119"/>
                    <a:pt x="89" y="119"/>
                  </a:cubicBezTo>
                  <a:cubicBezTo>
                    <a:pt x="88" y="119"/>
                    <a:pt x="88" y="119"/>
                    <a:pt x="88" y="119"/>
                  </a:cubicBezTo>
                  <a:cubicBezTo>
                    <a:pt x="87" y="120"/>
                    <a:pt x="87" y="120"/>
                    <a:pt x="87" y="120"/>
                  </a:cubicBezTo>
                  <a:cubicBezTo>
                    <a:pt x="66" y="124"/>
                    <a:pt x="66" y="124"/>
                    <a:pt x="66" y="124"/>
                  </a:cubicBezTo>
                  <a:cubicBezTo>
                    <a:pt x="52" y="139"/>
                    <a:pt x="52" y="139"/>
                    <a:pt x="52" y="139"/>
                  </a:cubicBezTo>
                  <a:cubicBezTo>
                    <a:pt x="55" y="157"/>
                    <a:pt x="55" y="157"/>
                    <a:pt x="55" y="157"/>
                  </a:cubicBezTo>
                  <a:cubicBezTo>
                    <a:pt x="55" y="161"/>
                    <a:pt x="55" y="161"/>
                    <a:pt x="55" y="161"/>
                  </a:cubicBezTo>
                  <a:cubicBezTo>
                    <a:pt x="52" y="162"/>
                    <a:pt x="52" y="162"/>
                    <a:pt x="52" y="162"/>
                  </a:cubicBezTo>
                  <a:cubicBezTo>
                    <a:pt x="36" y="177"/>
                    <a:pt x="36" y="177"/>
                    <a:pt x="36" y="177"/>
                  </a:cubicBezTo>
                  <a:cubicBezTo>
                    <a:pt x="28" y="188"/>
                    <a:pt x="28" y="188"/>
                    <a:pt x="28" y="188"/>
                  </a:cubicBezTo>
                  <a:cubicBezTo>
                    <a:pt x="34" y="201"/>
                    <a:pt x="34" y="201"/>
                    <a:pt x="34" y="201"/>
                  </a:cubicBezTo>
                  <a:cubicBezTo>
                    <a:pt x="34" y="202"/>
                    <a:pt x="34" y="202"/>
                    <a:pt x="34" y="202"/>
                  </a:cubicBezTo>
                  <a:cubicBezTo>
                    <a:pt x="34" y="204"/>
                    <a:pt x="34" y="204"/>
                    <a:pt x="34" y="204"/>
                  </a:cubicBezTo>
                  <a:cubicBezTo>
                    <a:pt x="34" y="224"/>
                    <a:pt x="34" y="224"/>
                    <a:pt x="34" y="224"/>
                  </a:cubicBezTo>
                  <a:cubicBezTo>
                    <a:pt x="34" y="224"/>
                    <a:pt x="34" y="224"/>
                    <a:pt x="34" y="224"/>
                  </a:cubicBezTo>
                  <a:cubicBezTo>
                    <a:pt x="34" y="225"/>
                    <a:pt x="34" y="225"/>
                    <a:pt x="34" y="225"/>
                  </a:cubicBezTo>
                  <a:cubicBezTo>
                    <a:pt x="23" y="242"/>
                    <a:pt x="23" y="242"/>
                    <a:pt x="23" y="242"/>
                  </a:cubicBezTo>
                  <a:cubicBezTo>
                    <a:pt x="23" y="243"/>
                    <a:pt x="23" y="243"/>
                    <a:pt x="23" y="243"/>
                  </a:cubicBezTo>
                  <a:cubicBezTo>
                    <a:pt x="7" y="261"/>
                    <a:pt x="7" y="261"/>
                    <a:pt x="7" y="261"/>
                  </a:cubicBezTo>
                  <a:cubicBezTo>
                    <a:pt x="9" y="282"/>
                    <a:pt x="9" y="282"/>
                    <a:pt x="9" y="282"/>
                  </a:cubicBezTo>
                  <a:cubicBezTo>
                    <a:pt x="23" y="294"/>
                    <a:pt x="23" y="294"/>
                    <a:pt x="23" y="294"/>
                  </a:cubicBezTo>
                  <a:cubicBezTo>
                    <a:pt x="23" y="295"/>
                    <a:pt x="23" y="295"/>
                    <a:pt x="23" y="295"/>
                  </a:cubicBezTo>
                  <a:cubicBezTo>
                    <a:pt x="23" y="295"/>
                    <a:pt x="23" y="295"/>
                    <a:pt x="23" y="295"/>
                  </a:cubicBezTo>
                  <a:cubicBezTo>
                    <a:pt x="29" y="306"/>
                    <a:pt x="32" y="314"/>
                    <a:pt x="32" y="322"/>
                  </a:cubicBezTo>
                  <a:cubicBezTo>
                    <a:pt x="32" y="345"/>
                    <a:pt x="32" y="345"/>
                    <a:pt x="32" y="345"/>
                  </a:cubicBezTo>
                  <a:cubicBezTo>
                    <a:pt x="31" y="345"/>
                    <a:pt x="31" y="345"/>
                    <a:pt x="31" y="345"/>
                  </a:cubicBezTo>
                  <a:cubicBezTo>
                    <a:pt x="30" y="346"/>
                    <a:pt x="30" y="346"/>
                    <a:pt x="30" y="346"/>
                  </a:cubicBezTo>
                  <a:cubicBezTo>
                    <a:pt x="9" y="362"/>
                    <a:pt x="9" y="362"/>
                    <a:pt x="9" y="362"/>
                  </a:cubicBezTo>
                  <a:cubicBezTo>
                    <a:pt x="7" y="393"/>
                    <a:pt x="7" y="393"/>
                    <a:pt x="7" y="393"/>
                  </a:cubicBezTo>
                  <a:cubicBezTo>
                    <a:pt x="9" y="425"/>
                    <a:pt x="9" y="425"/>
                    <a:pt x="9" y="425"/>
                  </a:cubicBezTo>
                  <a:cubicBezTo>
                    <a:pt x="9" y="436"/>
                    <a:pt x="13" y="456"/>
                    <a:pt x="24" y="485"/>
                  </a:cubicBezTo>
                  <a:cubicBezTo>
                    <a:pt x="24" y="486"/>
                    <a:pt x="24" y="486"/>
                    <a:pt x="24" y="486"/>
                  </a:cubicBezTo>
                  <a:cubicBezTo>
                    <a:pt x="24" y="488"/>
                    <a:pt x="24" y="488"/>
                    <a:pt x="24" y="488"/>
                  </a:cubicBezTo>
                  <a:cubicBezTo>
                    <a:pt x="0" y="596"/>
                    <a:pt x="0" y="596"/>
                    <a:pt x="0" y="596"/>
                  </a:cubicBezTo>
                  <a:cubicBezTo>
                    <a:pt x="3" y="617"/>
                    <a:pt x="3" y="617"/>
                    <a:pt x="3" y="617"/>
                  </a:cubicBezTo>
                  <a:cubicBezTo>
                    <a:pt x="18" y="625"/>
                    <a:pt x="18" y="625"/>
                    <a:pt x="18" y="625"/>
                  </a:cubicBezTo>
                  <a:cubicBezTo>
                    <a:pt x="44" y="599"/>
                    <a:pt x="44" y="599"/>
                    <a:pt x="44" y="599"/>
                  </a:cubicBezTo>
                  <a:cubicBezTo>
                    <a:pt x="44" y="599"/>
                    <a:pt x="44" y="599"/>
                    <a:pt x="44" y="599"/>
                  </a:cubicBezTo>
                  <a:cubicBezTo>
                    <a:pt x="45" y="599"/>
                    <a:pt x="45" y="599"/>
                    <a:pt x="45" y="599"/>
                  </a:cubicBezTo>
                  <a:cubicBezTo>
                    <a:pt x="126" y="568"/>
                    <a:pt x="126" y="568"/>
                    <a:pt x="126" y="568"/>
                  </a:cubicBezTo>
                  <a:cubicBezTo>
                    <a:pt x="147" y="549"/>
                    <a:pt x="147" y="549"/>
                    <a:pt x="147" y="549"/>
                  </a:cubicBezTo>
                  <a:cubicBezTo>
                    <a:pt x="149" y="547"/>
                    <a:pt x="149" y="547"/>
                    <a:pt x="149" y="547"/>
                  </a:cubicBezTo>
                  <a:cubicBezTo>
                    <a:pt x="150" y="548"/>
                    <a:pt x="150" y="548"/>
                    <a:pt x="150" y="548"/>
                  </a:cubicBezTo>
                  <a:cubicBezTo>
                    <a:pt x="152" y="548"/>
                    <a:pt x="152" y="548"/>
                    <a:pt x="152" y="548"/>
                  </a:cubicBezTo>
                  <a:cubicBezTo>
                    <a:pt x="199" y="552"/>
                    <a:pt x="199" y="552"/>
                    <a:pt x="199" y="552"/>
                  </a:cubicBezTo>
                  <a:cubicBezTo>
                    <a:pt x="205" y="552"/>
                    <a:pt x="219" y="547"/>
                    <a:pt x="239" y="538"/>
                  </a:cubicBezTo>
                  <a:cubicBezTo>
                    <a:pt x="239" y="516"/>
                    <a:pt x="239" y="516"/>
                    <a:pt x="239" y="516"/>
                  </a:cubicBezTo>
                  <a:cubicBezTo>
                    <a:pt x="240" y="515"/>
                    <a:pt x="240" y="515"/>
                    <a:pt x="240" y="515"/>
                  </a:cubicBezTo>
                  <a:cubicBezTo>
                    <a:pt x="241" y="515"/>
                    <a:pt x="241" y="515"/>
                    <a:pt x="241" y="515"/>
                  </a:cubicBezTo>
                  <a:cubicBezTo>
                    <a:pt x="254" y="503"/>
                    <a:pt x="254" y="503"/>
                    <a:pt x="254" y="503"/>
                  </a:cubicBezTo>
                  <a:cubicBezTo>
                    <a:pt x="251" y="490"/>
                    <a:pt x="251" y="490"/>
                    <a:pt x="251" y="490"/>
                  </a:cubicBezTo>
                  <a:cubicBezTo>
                    <a:pt x="251" y="488"/>
                    <a:pt x="251" y="488"/>
                    <a:pt x="251" y="488"/>
                  </a:cubicBezTo>
                  <a:cubicBezTo>
                    <a:pt x="251" y="487"/>
                    <a:pt x="251" y="487"/>
                    <a:pt x="251" y="487"/>
                  </a:cubicBezTo>
                  <a:cubicBezTo>
                    <a:pt x="251" y="485"/>
                    <a:pt x="251" y="485"/>
                    <a:pt x="251" y="485"/>
                  </a:cubicBezTo>
                  <a:cubicBezTo>
                    <a:pt x="252" y="484"/>
                    <a:pt x="252" y="484"/>
                    <a:pt x="252" y="484"/>
                  </a:cubicBezTo>
                  <a:cubicBezTo>
                    <a:pt x="256" y="480"/>
                    <a:pt x="256" y="476"/>
                    <a:pt x="253" y="473"/>
                  </a:cubicBezTo>
                  <a:cubicBezTo>
                    <a:pt x="250" y="466"/>
                    <a:pt x="251" y="458"/>
                    <a:pt x="256" y="448"/>
                  </a:cubicBezTo>
                  <a:cubicBezTo>
                    <a:pt x="261" y="441"/>
                    <a:pt x="261" y="441"/>
                    <a:pt x="261" y="441"/>
                  </a:cubicBezTo>
                  <a:cubicBezTo>
                    <a:pt x="261" y="441"/>
                    <a:pt x="261" y="441"/>
                    <a:pt x="261" y="441"/>
                  </a:cubicBezTo>
                  <a:cubicBezTo>
                    <a:pt x="260" y="426"/>
                    <a:pt x="260" y="426"/>
                    <a:pt x="260" y="426"/>
                  </a:cubicBezTo>
                  <a:cubicBezTo>
                    <a:pt x="244" y="407"/>
                    <a:pt x="244" y="407"/>
                    <a:pt x="244" y="407"/>
                  </a:cubicBezTo>
                  <a:cubicBezTo>
                    <a:pt x="237" y="402"/>
                    <a:pt x="236" y="395"/>
                    <a:pt x="240" y="387"/>
                  </a:cubicBezTo>
                  <a:cubicBezTo>
                    <a:pt x="242" y="381"/>
                    <a:pt x="245" y="374"/>
                    <a:pt x="251" y="369"/>
                  </a:cubicBezTo>
                  <a:cubicBezTo>
                    <a:pt x="255" y="351"/>
                    <a:pt x="255" y="351"/>
                    <a:pt x="255" y="351"/>
                  </a:cubicBezTo>
                  <a:cubicBezTo>
                    <a:pt x="255" y="351"/>
                    <a:pt x="255" y="351"/>
                    <a:pt x="255" y="351"/>
                  </a:cubicBezTo>
                  <a:cubicBezTo>
                    <a:pt x="255" y="351"/>
                    <a:pt x="255" y="351"/>
                    <a:pt x="255" y="351"/>
                  </a:cubicBezTo>
                  <a:cubicBezTo>
                    <a:pt x="266" y="326"/>
                    <a:pt x="266" y="326"/>
                    <a:pt x="266" y="326"/>
                  </a:cubicBezTo>
                  <a:cubicBezTo>
                    <a:pt x="270" y="314"/>
                    <a:pt x="270" y="314"/>
                    <a:pt x="270" y="314"/>
                  </a:cubicBezTo>
                  <a:cubicBezTo>
                    <a:pt x="286" y="283"/>
                    <a:pt x="286" y="283"/>
                    <a:pt x="286" y="283"/>
                  </a:cubicBezTo>
                  <a:cubicBezTo>
                    <a:pt x="275" y="263"/>
                    <a:pt x="275" y="263"/>
                    <a:pt x="275" y="263"/>
                  </a:cubicBezTo>
                  <a:cubicBezTo>
                    <a:pt x="242" y="243"/>
                    <a:pt x="242" y="243"/>
                    <a:pt x="242" y="243"/>
                  </a:cubicBezTo>
                  <a:cubicBezTo>
                    <a:pt x="240" y="243"/>
                    <a:pt x="240" y="243"/>
                    <a:pt x="240" y="243"/>
                  </a:cubicBezTo>
                  <a:cubicBezTo>
                    <a:pt x="240" y="240"/>
                    <a:pt x="240" y="240"/>
                    <a:pt x="240" y="240"/>
                  </a:cubicBezTo>
                  <a:cubicBezTo>
                    <a:pt x="240" y="240"/>
                    <a:pt x="240" y="240"/>
                    <a:pt x="240" y="240"/>
                  </a:cubicBezTo>
                  <a:cubicBezTo>
                    <a:pt x="234" y="224"/>
                    <a:pt x="234" y="224"/>
                    <a:pt x="234" y="224"/>
                  </a:cubicBezTo>
                  <a:cubicBezTo>
                    <a:pt x="234" y="223"/>
                    <a:pt x="234" y="223"/>
                    <a:pt x="234" y="223"/>
                  </a:cubicBezTo>
                  <a:cubicBezTo>
                    <a:pt x="234" y="220"/>
                    <a:pt x="234" y="220"/>
                    <a:pt x="234" y="220"/>
                  </a:cubicBezTo>
                  <a:cubicBezTo>
                    <a:pt x="237" y="192"/>
                    <a:pt x="237" y="192"/>
                    <a:pt x="237" y="192"/>
                  </a:cubicBezTo>
                  <a:cubicBezTo>
                    <a:pt x="237" y="192"/>
                    <a:pt x="237" y="192"/>
                    <a:pt x="237" y="192"/>
                  </a:cubicBezTo>
                  <a:cubicBezTo>
                    <a:pt x="237" y="191"/>
                    <a:pt x="237" y="191"/>
                    <a:pt x="237" y="191"/>
                  </a:cubicBezTo>
                  <a:cubicBezTo>
                    <a:pt x="244" y="170"/>
                    <a:pt x="244" y="170"/>
                    <a:pt x="244" y="170"/>
                  </a:cubicBezTo>
                  <a:cubicBezTo>
                    <a:pt x="243" y="162"/>
                    <a:pt x="244" y="157"/>
                    <a:pt x="247" y="153"/>
                  </a:cubicBezTo>
                  <a:cubicBezTo>
                    <a:pt x="250" y="151"/>
                    <a:pt x="253" y="149"/>
                    <a:pt x="256" y="149"/>
                  </a:cubicBezTo>
                  <a:cubicBezTo>
                    <a:pt x="276" y="145"/>
                    <a:pt x="276" y="145"/>
                    <a:pt x="276" y="145"/>
                  </a:cubicBezTo>
                  <a:cubicBezTo>
                    <a:pt x="281" y="134"/>
                    <a:pt x="281" y="134"/>
                    <a:pt x="281" y="134"/>
                  </a:cubicBezTo>
                  <a:cubicBezTo>
                    <a:pt x="286" y="99"/>
                    <a:pt x="286" y="99"/>
                    <a:pt x="286" y="99"/>
                  </a:cubicBezTo>
                  <a:cubicBezTo>
                    <a:pt x="282" y="86"/>
                    <a:pt x="282" y="86"/>
                    <a:pt x="282" y="86"/>
                  </a:cubicBezTo>
                  <a:cubicBezTo>
                    <a:pt x="264" y="82"/>
                    <a:pt x="264" y="82"/>
                    <a:pt x="264" y="82"/>
                  </a:cubicBezTo>
                  <a:cubicBezTo>
                    <a:pt x="263" y="82"/>
                    <a:pt x="263" y="82"/>
                    <a:pt x="263" y="82"/>
                  </a:cubicBezTo>
                  <a:cubicBezTo>
                    <a:pt x="263" y="82"/>
                    <a:pt x="263" y="82"/>
                    <a:pt x="263" y="82"/>
                  </a:cubicBezTo>
                  <a:cubicBezTo>
                    <a:pt x="242" y="72"/>
                    <a:pt x="242" y="72"/>
                    <a:pt x="242" y="72"/>
                  </a:cubicBezTo>
                  <a:cubicBezTo>
                    <a:pt x="241" y="71"/>
                    <a:pt x="241" y="71"/>
                    <a:pt x="241" y="71"/>
                  </a:cubicBezTo>
                  <a:cubicBezTo>
                    <a:pt x="241" y="68"/>
                    <a:pt x="241" y="68"/>
                    <a:pt x="241" y="68"/>
                  </a:cubicBezTo>
                  <a:cubicBezTo>
                    <a:pt x="240" y="67"/>
                    <a:pt x="240" y="67"/>
                    <a:pt x="240" y="67"/>
                  </a:cubicBezTo>
                  <a:cubicBezTo>
                    <a:pt x="239" y="42"/>
                    <a:pt x="239" y="42"/>
                    <a:pt x="239" y="42"/>
                  </a:cubicBezTo>
                  <a:cubicBezTo>
                    <a:pt x="239" y="40"/>
                    <a:pt x="239" y="40"/>
                    <a:pt x="239" y="40"/>
                  </a:cubicBezTo>
                  <a:cubicBezTo>
                    <a:pt x="239" y="37"/>
                    <a:pt x="239" y="37"/>
                    <a:pt x="239" y="37"/>
                  </a:cubicBezTo>
                  <a:lnTo>
                    <a:pt x="266" y="3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miter lim="800000"/>
            </a:ln>
          </p:spPr>
          <p:txBody>
            <a:bodyPr/>
            <a:lstStyle/>
            <a:p>
              <a:endParaRPr altLang="en-US" lang="zh-CN" sz="3200">
                <a:latin charset="-122" panose="02000000000000000000" pitchFamily="2" typeface="方正静蕾简体"/>
                <a:ea charset="-122" panose="02000000000000000000" pitchFamily="2" typeface="方正静蕾简体"/>
              </a:endParaRPr>
            </a:p>
          </p:txBody>
        </p:sp>
        <p:sp>
          <p:nvSpPr>
            <p:cNvPr id="24" name="Freeform 18"/>
            <p:cNvSpPr/>
            <p:nvPr/>
          </p:nvSpPr>
          <p:spPr bwMode="auto">
            <a:xfrm>
              <a:off x="4168456" y="4488174"/>
              <a:ext cx="528523" cy="609207"/>
            </a:xfrm>
            <a:custGeom>
              <a:gdLst>
                <a:gd fmla="*/ 2147483646 w 457" name="T0"/>
                <a:gd fmla="*/ 2147483646 h 529" name="T1"/>
                <a:gd fmla="*/ 2147483646 w 457" name="T2"/>
                <a:gd fmla="*/ 2147483646 h 529" name="T3"/>
                <a:gd fmla="*/ 2147483646 w 457" name="T4"/>
                <a:gd fmla="*/ 2147483646 h 529" name="T5"/>
                <a:gd fmla="*/ 2147483646 w 457" name="T6"/>
                <a:gd fmla="*/ 2147483646 h 529" name="T7"/>
                <a:gd fmla="*/ 2147483646 w 457" name="T8"/>
                <a:gd fmla="*/ 2147483646 h 529" name="T9"/>
                <a:gd fmla="*/ 2147483646 w 457" name="T10"/>
                <a:gd fmla="*/ 2147483646 h 529" name="T11"/>
                <a:gd fmla="*/ 2147483646 w 457" name="T12"/>
                <a:gd fmla="*/ 2147483646 h 529" name="T13"/>
                <a:gd fmla="*/ 2147483646 w 457" name="T14"/>
                <a:gd fmla="*/ 2147483646 h 529" name="T15"/>
                <a:gd fmla="*/ 2147483646 w 457" name="T16"/>
                <a:gd fmla="*/ 2147483646 h 529" name="T17"/>
                <a:gd fmla="*/ 2147483646 w 457" name="T18"/>
                <a:gd fmla="*/ 2147483646 h 529" name="T19"/>
                <a:gd fmla="*/ 2147483646 w 457" name="T20"/>
                <a:gd fmla="*/ 2147483646 h 529" name="T21"/>
                <a:gd fmla="*/ 2147483646 w 457" name="T22"/>
                <a:gd fmla="*/ 2147483646 h 529" name="T23"/>
                <a:gd fmla="*/ 2147483646 w 457" name="T24"/>
                <a:gd fmla="*/ 2147483646 h 529" name="T25"/>
                <a:gd fmla="*/ 2147483646 w 457" name="T26"/>
                <a:gd fmla="*/ 895910898 h 529" name="T27"/>
                <a:gd fmla="*/ 2147483646 w 457" name="T28"/>
                <a:gd fmla="*/ 2147483646 h 529" name="T29"/>
                <a:gd fmla="*/ 2147483646 w 457" name="T30"/>
                <a:gd fmla="*/ 2147483646 h 529" name="T31"/>
                <a:gd fmla="*/ 2147483646 w 457" name="T32"/>
                <a:gd fmla="*/ 2147483646 h 529" name="T33"/>
                <a:gd fmla="*/ 2147483646 w 457" name="T34"/>
                <a:gd fmla="*/ 2147483646 h 529" name="T35"/>
                <a:gd fmla="*/ 2147483646 w 457" name="T36"/>
                <a:gd fmla="*/ 2147483646 h 529" name="T37"/>
                <a:gd fmla="*/ 1814727673 w 457" name="T38"/>
                <a:gd fmla="*/ 2147483646 h 529" name="T39"/>
                <a:gd fmla="*/ 2147483646 w 457" name="T40"/>
                <a:gd fmla="*/ 2147483646 h 529" name="T41"/>
                <a:gd fmla="*/ 2147483646 w 457" name="T42"/>
                <a:gd fmla="*/ 2147483646 h 529" name="T43"/>
                <a:gd fmla="*/ 2147483646 w 457" name="T44"/>
                <a:gd fmla="*/ 2147483646 h 529" name="T45"/>
                <a:gd fmla="*/ 2147483646 w 457" name="T46"/>
                <a:gd fmla="*/ 2147483646 h 529" name="T47"/>
                <a:gd fmla="*/ 2147483646 w 457" name="T48"/>
                <a:gd fmla="*/ 2147483646 h 529" name="T49"/>
                <a:gd fmla="*/ 2147483646 w 457" name="T50"/>
                <a:gd fmla="*/ 2147483646 h 529" name="T51"/>
                <a:gd fmla="*/ 2147483646 w 457" name="T52"/>
                <a:gd fmla="*/ 2147483646 h 529" name="T53"/>
                <a:gd fmla="*/ 2147483646 w 457" name="T54"/>
                <a:gd fmla="*/ 2147483646 h 529" name="T55"/>
                <a:gd fmla="*/ 2147483646 w 457" name="T56"/>
                <a:gd fmla="*/ 2147483646 h 529" name="T57"/>
                <a:gd fmla="*/ 2147483646 w 457" name="T58"/>
                <a:gd fmla="*/ 2147483646 h 529" name="T59"/>
                <a:gd fmla="*/ 2147483646 w 457" name="T60"/>
                <a:gd fmla="*/ 2147483646 h 529" name="T61"/>
                <a:gd fmla="*/ 2147483646 w 457" name="T62"/>
                <a:gd fmla="*/ 2147483646 h 529" name="T63"/>
                <a:gd fmla="*/ 2147483646 w 457" name="T64"/>
                <a:gd fmla="*/ 2147483646 h 529" name="T65"/>
                <a:gd fmla="*/ 2147483646 w 457" name="T66"/>
                <a:gd fmla="*/ 2147483646 h 529" name="T67"/>
                <a:gd fmla="*/ 2147483646 w 457" name="T68"/>
                <a:gd fmla="*/ 2147483646 h 529" name="T69"/>
                <a:gd fmla="*/ 2147483646 w 457" name="T70"/>
                <a:gd fmla="*/ 2147483646 h 529" name="T71"/>
                <a:gd fmla="*/ 2147483646 w 457" name="T72"/>
                <a:gd fmla="*/ 2147483646 h 529" name="T73"/>
                <a:gd fmla="*/ 2147483646 w 457" name="T74"/>
                <a:gd fmla="*/ 2147483646 h 529" name="T75"/>
                <a:gd fmla="*/ 2147483646 w 457" name="T76"/>
                <a:gd fmla="*/ 2147483646 h 529" name="T77"/>
                <a:gd fmla="*/ 2147483646 w 457" name="T78"/>
                <a:gd fmla="*/ 2147483646 h 529" name="T79"/>
                <a:gd fmla="*/ 2147483646 w 457" name="T80"/>
                <a:gd fmla="*/ 2147483646 h 529" name="T81"/>
                <a:gd fmla="*/ 2147483646 w 457" name="T82"/>
                <a:gd fmla="*/ 2147483646 h 529" name="T83"/>
                <a:gd fmla="*/ 2147483646 w 457" name="T84"/>
                <a:gd fmla="*/ 2147483646 h 529" name="T85"/>
                <a:gd fmla="*/ 2147483646 w 457" name="T86"/>
                <a:gd fmla="*/ 2147483646 h 529" name="T87"/>
                <a:gd fmla="*/ 2147483646 w 457" name="T88"/>
                <a:gd fmla="*/ 2147483646 h 529" name="T89"/>
                <a:gd fmla="*/ 2147483646 w 457" name="T90"/>
                <a:gd fmla="*/ 2147483646 h 529" name="T91"/>
                <a:gd fmla="*/ 2147483646 w 457" name="T92"/>
                <a:gd fmla="*/ 2147483646 h 529" name="T93"/>
                <a:gd fmla="*/ 2147483646 w 457" name="T94"/>
                <a:gd fmla="*/ 2147483646 h 529" name="T95"/>
                <a:gd fmla="*/ 2147483646 w 457" name="T96"/>
                <a:gd fmla="*/ 2147483646 h 529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w 457" name="T147"/>
                <a:gd fmla="*/ 0 h 529" name="T148"/>
                <a:gd fmla="*/ 457 w 457" name="T149"/>
                <a:gd fmla="*/ 529 h 529" name="T150"/>
              </a:gdLst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b="T150" l="T147" r="T149" t="T148"/>
              <a:pathLst>
                <a:path h="529" w="457">
                  <a:moveTo>
                    <a:pt x="395" y="90"/>
                  </a:moveTo>
                  <a:cubicBezTo>
                    <a:pt x="396" y="89"/>
                    <a:pt x="396" y="89"/>
                    <a:pt x="396" y="89"/>
                  </a:cubicBezTo>
                  <a:cubicBezTo>
                    <a:pt x="394" y="89"/>
                    <a:pt x="394" y="89"/>
                    <a:pt x="394" y="89"/>
                  </a:cubicBezTo>
                  <a:cubicBezTo>
                    <a:pt x="394" y="87"/>
                    <a:pt x="394" y="87"/>
                    <a:pt x="394" y="87"/>
                  </a:cubicBezTo>
                  <a:cubicBezTo>
                    <a:pt x="386" y="71"/>
                    <a:pt x="386" y="71"/>
                    <a:pt x="386" y="71"/>
                  </a:cubicBezTo>
                  <a:cubicBezTo>
                    <a:pt x="385" y="70"/>
                    <a:pt x="385" y="70"/>
                    <a:pt x="385" y="70"/>
                  </a:cubicBezTo>
                  <a:cubicBezTo>
                    <a:pt x="385" y="68"/>
                    <a:pt x="385" y="68"/>
                    <a:pt x="385" y="68"/>
                  </a:cubicBezTo>
                  <a:cubicBezTo>
                    <a:pt x="387" y="43"/>
                    <a:pt x="387" y="43"/>
                    <a:pt x="387" y="43"/>
                  </a:cubicBezTo>
                  <a:cubicBezTo>
                    <a:pt x="387" y="40"/>
                    <a:pt x="384" y="37"/>
                    <a:pt x="377" y="32"/>
                  </a:cubicBezTo>
                  <a:cubicBezTo>
                    <a:pt x="371" y="32"/>
                    <a:pt x="371" y="32"/>
                    <a:pt x="371" y="32"/>
                  </a:cubicBezTo>
                  <a:cubicBezTo>
                    <a:pt x="361" y="45"/>
                    <a:pt x="361" y="45"/>
                    <a:pt x="361" y="45"/>
                  </a:cubicBezTo>
                  <a:cubicBezTo>
                    <a:pt x="359" y="45"/>
                    <a:pt x="359" y="45"/>
                    <a:pt x="359" y="45"/>
                  </a:cubicBezTo>
                  <a:cubicBezTo>
                    <a:pt x="359" y="45"/>
                    <a:pt x="359" y="45"/>
                    <a:pt x="359" y="45"/>
                  </a:cubicBezTo>
                  <a:cubicBezTo>
                    <a:pt x="333" y="58"/>
                    <a:pt x="333" y="58"/>
                    <a:pt x="333" y="58"/>
                  </a:cubicBezTo>
                  <a:cubicBezTo>
                    <a:pt x="329" y="40"/>
                    <a:pt x="329" y="40"/>
                    <a:pt x="329" y="40"/>
                  </a:cubicBezTo>
                  <a:cubicBezTo>
                    <a:pt x="329" y="38"/>
                    <a:pt x="329" y="38"/>
                    <a:pt x="329" y="38"/>
                  </a:cubicBezTo>
                  <a:cubicBezTo>
                    <a:pt x="331" y="29"/>
                    <a:pt x="331" y="29"/>
                    <a:pt x="331" y="29"/>
                  </a:cubicBezTo>
                  <a:cubicBezTo>
                    <a:pt x="329" y="19"/>
                    <a:pt x="329" y="19"/>
                    <a:pt x="329" y="19"/>
                  </a:cubicBezTo>
                  <a:cubicBezTo>
                    <a:pt x="326" y="18"/>
                    <a:pt x="326" y="18"/>
                    <a:pt x="326" y="18"/>
                  </a:cubicBezTo>
                  <a:cubicBezTo>
                    <a:pt x="321" y="26"/>
                    <a:pt x="321" y="26"/>
                    <a:pt x="321" y="26"/>
                  </a:cubicBezTo>
                  <a:cubicBezTo>
                    <a:pt x="320" y="26"/>
                    <a:pt x="320" y="26"/>
                    <a:pt x="320" y="26"/>
                  </a:cubicBezTo>
                  <a:cubicBezTo>
                    <a:pt x="320" y="27"/>
                    <a:pt x="320" y="27"/>
                    <a:pt x="320" y="27"/>
                  </a:cubicBezTo>
                  <a:cubicBezTo>
                    <a:pt x="288" y="56"/>
                    <a:pt x="288" y="56"/>
                    <a:pt x="288" y="56"/>
                  </a:cubicBezTo>
                  <a:cubicBezTo>
                    <a:pt x="287" y="58"/>
                    <a:pt x="287" y="58"/>
                    <a:pt x="287" y="58"/>
                  </a:cubicBezTo>
                  <a:cubicBezTo>
                    <a:pt x="286" y="58"/>
                    <a:pt x="286" y="58"/>
                    <a:pt x="286" y="58"/>
                  </a:cubicBezTo>
                  <a:cubicBezTo>
                    <a:pt x="283" y="58"/>
                    <a:pt x="283" y="58"/>
                    <a:pt x="283" y="58"/>
                  </a:cubicBezTo>
                  <a:cubicBezTo>
                    <a:pt x="281" y="58"/>
                    <a:pt x="281" y="58"/>
                    <a:pt x="281" y="58"/>
                  </a:cubicBezTo>
                  <a:cubicBezTo>
                    <a:pt x="272" y="53"/>
                    <a:pt x="272" y="53"/>
                    <a:pt x="272" y="53"/>
                  </a:cubicBezTo>
                  <a:cubicBezTo>
                    <a:pt x="271" y="52"/>
                    <a:pt x="271" y="52"/>
                    <a:pt x="271" y="52"/>
                  </a:cubicBezTo>
                  <a:cubicBezTo>
                    <a:pt x="260" y="43"/>
                    <a:pt x="260" y="43"/>
                    <a:pt x="260" y="43"/>
                  </a:cubicBezTo>
                  <a:cubicBezTo>
                    <a:pt x="243" y="37"/>
                    <a:pt x="243" y="37"/>
                    <a:pt x="243" y="37"/>
                  </a:cubicBezTo>
                  <a:cubicBezTo>
                    <a:pt x="243" y="37"/>
                    <a:pt x="243" y="37"/>
                    <a:pt x="243" y="37"/>
                  </a:cubicBezTo>
                  <a:cubicBezTo>
                    <a:pt x="242" y="36"/>
                    <a:pt x="242" y="36"/>
                    <a:pt x="242" y="36"/>
                  </a:cubicBezTo>
                  <a:cubicBezTo>
                    <a:pt x="232" y="28"/>
                    <a:pt x="232" y="28"/>
                    <a:pt x="232" y="28"/>
                  </a:cubicBezTo>
                  <a:cubicBezTo>
                    <a:pt x="197" y="21"/>
                    <a:pt x="197" y="21"/>
                    <a:pt x="197" y="21"/>
                  </a:cubicBezTo>
                  <a:cubicBezTo>
                    <a:pt x="197" y="21"/>
                    <a:pt x="197" y="21"/>
                    <a:pt x="197" y="21"/>
                  </a:cubicBezTo>
                  <a:cubicBezTo>
                    <a:pt x="196" y="21"/>
                    <a:pt x="196" y="21"/>
                    <a:pt x="196" y="21"/>
                  </a:cubicBezTo>
                  <a:cubicBezTo>
                    <a:pt x="173" y="9"/>
                    <a:pt x="173" y="9"/>
                    <a:pt x="173" y="9"/>
                  </a:cubicBezTo>
                  <a:cubicBezTo>
                    <a:pt x="173" y="10"/>
                    <a:pt x="173" y="10"/>
                    <a:pt x="173" y="10"/>
                  </a:cubicBezTo>
                  <a:cubicBezTo>
                    <a:pt x="155" y="2"/>
                    <a:pt x="155" y="2"/>
                    <a:pt x="155" y="2"/>
                  </a:cubicBezTo>
                  <a:cubicBezTo>
                    <a:pt x="132" y="0"/>
                    <a:pt x="132" y="0"/>
                    <a:pt x="132" y="0"/>
                  </a:cubicBezTo>
                  <a:cubicBezTo>
                    <a:pt x="123" y="1"/>
                    <a:pt x="123" y="1"/>
                    <a:pt x="123" y="1"/>
                  </a:cubicBezTo>
                  <a:cubicBezTo>
                    <a:pt x="130" y="40"/>
                    <a:pt x="130" y="40"/>
                    <a:pt x="130" y="40"/>
                  </a:cubicBezTo>
                  <a:cubicBezTo>
                    <a:pt x="127" y="40"/>
                    <a:pt x="127" y="40"/>
                    <a:pt x="127" y="40"/>
                  </a:cubicBezTo>
                  <a:cubicBezTo>
                    <a:pt x="104" y="42"/>
                    <a:pt x="104" y="42"/>
                    <a:pt x="104" y="42"/>
                  </a:cubicBezTo>
                  <a:cubicBezTo>
                    <a:pt x="91" y="42"/>
                    <a:pt x="91" y="42"/>
                    <a:pt x="91" y="42"/>
                  </a:cubicBezTo>
                  <a:cubicBezTo>
                    <a:pt x="90" y="42"/>
                    <a:pt x="90" y="42"/>
                    <a:pt x="90" y="42"/>
                  </a:cubicBezTo>
                  <a:cubicBezTo>
                    <a:pt x="90" y="42"/>
                    <a:pt x="90" y="42"/>
                    <a:pt x="90" y="42"/>
                  </a:cubicBezTo>
                  <a:cubicBezTo>
                    <a:pt x="78" y="33"/>
                    <a:pt x="78" y="33"/>
                    <a:pt x="78" y="33"/>
                  </a:cubicBezTo>
                  <a:cubicBezTo>
                    <a:pt x="57" y="43"/>
                    <a:pt x="57" y="43"/>
                    <a:pt x="57" y="43"/>
                  </a:cubicBezTo>
                  <a:cubicBezTo>
                    <a:pt x="38" y="68"/>
                    <a:pt x="38" y="68"/>
                    <a:pt x="38" y="68"/>
                  </a:cubicBezTo>
                  <a:cubicBezTo>
                    <a:pt x="21" y="114"/>
                    <a:pt x="21" y="114"/>
                    <a:pt x="21" y="114"/>
                  </a:cubicBezTo>
                  <a:cubicBezTo>
                    <a:pt x="26" y="163"/>
                    <a:pt x="26" y="163"/>
                    <a:pt x="26" y="163"/>
                  </a:cubicBezTo>
                  <a:cubicBezTo>
                    <a:pt x="33" y="192"/>
                    <a:pt x="33" y="192"/>
                    <a:pt x="33" y="192"/>
                  </a:cubicBezTo>
                  <a:cubicBezTo>
                    <a:pt x="34" y="195"/>
                    <a:pt x="34" y="196"/>
                    <a:pt x="33" y="197"/>
                  </a:cubicBezTo>
                  <a:cubicBezTo>
                    <a:pt x="30" y="198"/>
                    <a:pt x="30" y="198"/>
                    <a:pt x="30" y="198"/>
                  </a:cubicBezTo>
                  <a:cubicBezTo>
                    <a:pt x="25" y="201"/>
                    <a:pt x="23" y="209"/>
                    <a:pt x="24" y="219"/>
                  </a:cubicBezTo>
                  <a:cubicBezTo>
                    <a:pt x="34" y="262"/>
                    <a:pt x="34" y="262"/>
                    <a:pt x="34" y="262"/>
                  </a:cubicBezTo>
                  <a:cubicBezTo>
                    <a:pt x="31" y="265"/>
                    <a:pt x="31" y="265"/>
                    <a:pt x="31" y="265"/>
                  </a:cubicBezTo>
                  <a:cubicBezTo>
                    <a:pt x="12" y="275"/>
                    <a:pt x="3" y="284"/>
                    <a:pt x="2" y="288"/>
                  </a:cubicBezTo>
                  <a:cubicBezTo>
                    <a:pt x="0" y="303"/>
                    <a:pt x="0" y="303"/>
                    <a:pt x="0" y="303"/>
                  </a:cubicBezTo>
                  <a:cubicBezTo>
                    <a:pt x="18" y="295"/>
                    <a:pt x="18" y="295"/>
                    <a:pt x="18" y="295"/>
                  </a:cubicBezTo>
                  <a:cubicBezTo>
                    <a:pt x="19" y="294"/>
                    <a:pt x="19" y="294"/>
                    <a:pt x="19" y="294"/>
                  </a:cubicBezTo>
                  <a:cubicBezTo>
                    <a:pt x="20" y="294"/>
                    <a:pt x="20" y="294"/>
                    <a:pt x="20" y="294"/>
                  </a:cubicBezTo>
                  <a:cubicBezTo>
                    <a:pt x="32" y="294"/>
                    <a:pt x="40" y="298"/>
                    <a:pt x="41" y="309"/>
                  </a:cubicBezTo>
                  <a:cubicBezTo>
                    <a:pt x="44" y="332"/>
                    <a:pt x="44" y="332"/>
                    <a:pt x="44" y="332"/>
                  </a:cubicBezTo>
                  <a:cubicBezTo>
                    <a:pt x="43" y="335"/>
                    <a:pt x="43" y="335"/>
                    <a:pt x="43" y="335"/>
                  </a:cubicBezTo>
                  <a:cubicBezTo>
                    <a:pt x="41" y="337"/>
                    <a:pt x="41" y="337"/>
                    <a:pt x="41" y="337"/>
                  </a:cubicBezTo>
                  <a:cubicBezTo>
                    <a:pt x="38" y="341"/>
                    <a:pt x="35" y="344"/>
                    <a:pt x="35" y="348"/>
                  </a:cubicBezTo>
                  <a:cubicBezTo>
                    <a:pt x="32" y="372"/>
                    <a:pt x="32" y="372"/>
                    <a:pt x="32" y="372"/>
                  </a:cubicBezTo>
                  <a:cubicBezTo>
                    <a:pt x="33" y="381"/>
                    <a:pt x="37" y="387"/>
                    <a:pt x="41" y="390"/>
                  </a:cubicBezTo>
                  <a:cubicBezTo>
                    <a:pt x="63" y="417"/>
                    <a:pt x="63" y="417"/>
                    <a:pt x="63" y="417"/>
                  </a:cubicBezTo>
                  <a:cubicBezTo>
                    <a:pt x="83" y="401"/>
                    <a:pt x="83" y="401"/>
                    <a:pt x="83" y="401"/>
                  </a:cubicBezTo>
                  <a:cubicBezTo>
                    <a:pt x="99" y="399"/>
                    <a:pt x="99" y="399"/>
                    <a:pt x="99" y="399"/>
                  </a:cubicBezTo>
                  <a:cubicBezTo>
                    <a:pt x="100" y="399"/>
                    <a:pt x="100" y="399"/>
                    <a:pt x="100" y="399"/>
                  </a:cubicBezTo>
                  <a:cubicBezTo>
                    <a:pt x="101" y="401"/>
                    <a:pt x="101" y="401"/>
                    <a:pt x="101" y="401"/>
                  </a:cubicBezTo>
                  <a:cubicBezTo>
                    <a:pt x="111" y="404"/>
                    <a:pt x="111" y="404"/>
                    <a:pt x="111" y="404"/>
                  </a:cubicBezTo>
                  <a:cubicBezTo>
                    <a:pt x="115" y="404"/>
                    <a:pt x="118" y="403"/>
                    <a:pt x="121" y="400"/>
                  </a:cubicBezTo>
                  <a:cubicBezTo>
                    <a:pt x="130" y="386"/>
                    <a:pt x="130" y="386"/>
                    <a:pt x="130" y="386"/>
                  </a:cubicBezTo>
                  <a:cubicBezTo>
                    <a:pt x="128" y="378"/>
                    <a:pt x="128" y="378"/>
                    <a:pt x="128" y="378"/>
                  </a:cubicBezTo>
                  <a:cubicBezTo>
                    <a:pt x="130" y="374"/>
                    <a:pt x="134" y="372"/>
                    <a:pt x="138" y="370"/>
                  </a:cubicBezTo>
                  <a:cubicBezTo>
                    <a:pt x="163" y="370"/>
                    <a:pt x="163" y="370"/>
                    <a:pt x="163" y="370"/>
                  </a:cubicBezTo>
                  <a:cubicBezTo>
                    <a:pt x="167" y="372"/>
                    <a:pt x="171" y="371"/>
                    <a:pt x="171" y="369"/>
                  </a:cubicBezTo>
                  <a:cubicBezTo>
                    <a:pt x="174" y="362"/>
                    <a:pt x="177" y="359"/>
                    <a:pt x="180" y="356"/>
                  </a:cubicBezTo>
                  <a:cubicBezTo>
                    <a:pt x="183" y="356"/>
                    <a:pt x="188" y="357"/>
                    <a:pt x="192" y="361"/>
                  </a:cubicBezTo>
                  <a:cubicBezTo>
                    <a:pt x="199" y="367"/>
                    <a:pt x="204" y="372"/>
                    <a:pt x="204" y="380"/>
                  </a:cubicBezTo>
                  <a:cubicBezTo>
                    <a:pt x="202" y="399"/>
                    <a:pt x="202" y="399"/>
                    <a:pt x="202" y="399"/>
                  </a:cubicBezTo>
                  <a:cubicBezTo>
                    <a:pt x="206" y="402"/>
                    <a:pt x="206" y="402"/>
                    <a:pt x="206" y="402"/>
                  </a:cubicBezTo>
                  <a:cubicBezTo>
                    <a:pt x="213" y="407"/>
                    <a:pt x="217" y="412"/>
                    <a:pt x="217" y="417"/>
                  </a:cubicBezTo>
                  <a:cubicBezTo>
                    <a:pt x="213" y="436"/>
                    <a:pt x="213" y="436"/>
                    <a:pt x="213" y="436"/>
                  </a:cubicBezTo>
                  <a:cubicBezTo>
                    <a:pt x="210" y="446"/>
                    <a:pt x="206" y="453"/>
                    <a:pt x="202" y="456"/>
                  </a:cubicBezTo>
                  <a:cubicBezTo>
                    <a:pt x="202" y="455"/>
                    <a:pt x="202" y="455"/>
                    <a:pt x="202" y="455"/>
                  </a:cubicBezTo>
                  <a:cubicBezTo>
                    <a:pt x="186" y="488"/>
                    <a:pt x="186" y="488"/>
                    <a:pt x="186" y="488"/>
                  </a:cubicBezTo>
                  <a:cubicBezTo>
                    <a:pt x="192" y="490"/>
                    <a:pt x="192" y="490"/>
                    <a:pt x="192" y="490"/>
                  </a:cubicBezTo>
                  <a:cubicBezTo>
                    <a:pt x="217" y="491"/>
                    <a:pt x="217" y="491"/>
                    <a:pt x="217" y="491"/>
                  </a:cubicBezTo>
                  <a:cubicBezTo>
                    <a:pt x="222" y="494"/>
                    <a:pt x="222" y="494"/>
                    <a:pt x="222" y="494"/>
                  </a:cubicBezTo>
                  <a:cubicBezTo>
                    <a:pt x="220" y="498"/>
                    <a:pt x="220" y="498"/>
                    <a:pt x="220" y="498"/>
                  </a:cubicBezTo>
                  <a:cubicBezTo>
                    <a:pt x="217" y="508"/>
                    <a:pt x="216" y="516"/>
                    <a:pt x="217" y="521"/>
                  </a:cubicBezTo>
                  <a:cubicBezTo>
                    <a:pt x="225" y="526"/>
                    <a:pt x="231" y="529"/>
                    <a:pt x="234" y="526"/>
                  </a:cubicBezTo>
                  <a:cubicBezTo>
                    <a:pt x="249" y="520"/>
                    <a:pt x="249" y="520"/>
                    <a:pt x="249" y="520"/>
                  </a:cubicBezTo>
                  <a:cubicBezTo>
                    <a:pt x="256" y="517"/>
                    <a:pt x="256" y="517"/>
                    <a:pt x="256" y="517"/>
                  </a:cubicBezTo>
                  <a:cubicBezTo>
                    <a:pt x="270" y="517"/>
                    <a:pt x="270" y="517"/>
                    <a:pt x="270" y="517"/>
                  </a:cubicBezTo>
                  <a:cubicBezTo>
                    <a:pt x="283" y="502"/>
                    <a:pt x="283" y="502"/>
                    <a:pt x="283" y="502"/>
                  </a:cubicBezTo>
                  <a:cubicBezTo>
                    <a:pt x="283" y="484"/>
                    <a:pt x="283" y="484"/>
                    <a:pt x="283" y="484"/>
                  </a:cubicBezTo>
                  <a:cubicBezTo>
                    <a:pt x="282" y="478"/>
                    <a:pt x="283" y="474"/>
                    <a:pt x="286" y="470"/>
                  </a:cubicBezTo>
                  <a:cubicBezTo>
                    <a:pt x="290" y="467"/>
                    <a:pt x="298" y="467"/>
                    <a:pt x="311" y="475"/>
                  </a:cubicBezTo>
                  <a:cubicBezTo>
                    <a:pt x="336" y="490"/>
                    <a:pt x="336" y="490"/>
                    <a:pt x="336" y="490"/>
                  </a:cubicBezTo>
                  <a:cubicBezTo>
                    <a:pt x="345" y="497"/>
                    <a:pt x="351" y="499"/>
                    <a:pt x="355" y="499"/>
                  </a:cubicBezTo>
                  <a:cubicBezTo>
                    <a:pt x="355" y="498"/>
                    <a:pt x="355" y="498"/>
                    <a:pt x="355" y="498"/>
                  </a:cubicBezTo>
                  <a:cubicBezTo>
                    <a:pt x="357" y="494"/>
                    <a:pt x="355" y="485"/>
                    <a:pt x="350" y="475"/>
                  </a:cubicBezTo>
                  <a:cubicBezTo>
                    <a:pt x="336" y="453"/>
                    <a:pt x="336" y="453"/>
                    <a:pt x="336" y="453"/>
                  </a:cubicBezTo>
                  <a:cubicBezTo>
                    <a:pt x="336" y="451"/>
                    <a:pt x="336" y="451"/>
                    <a:pt x="336" y="451"/>
                  </a:cubicBezTo>
                  <a:cubicBezTo>
                    <a:pt x="337" y="451"/>
                    <a:pt x="337" y="451"/>
                    <a:pt x="337" y="451"/>
                  </a:cubicBezTo>
                  <a:cubicBezTo>
                    <a:pt x="338" y="449"/>
                    <a:pt x="338" y="449"/>
                    <a:pt x="338" y="449"/>
                  </a:cubicBezTo>
                  <a:cubicBezTo>
                    <a:pt x="352" y="430"/>
                    <a:pt x="367" y="424"/>
                    <a:pt x="384" y="430"/>
                  </a:cubicBezTo>
                  <a:cubicBezTo>
                    <a:pt x="423" y="448"/>
                    <a:pt x="423" y="448"/>
                    <a:pt x="423" y="448"/>
                  </a:cubicBezTo>
                  <a:cubicBezTo>
                    <a:pt x="439" y="438"/>
                    <a:pt x="439" y="438"/>
                    <a:pt x="439" y="438"/>
                  </a:cubicBezTo>
                  <a:cubicBezTo>
                    <a:pt x="440" y="438"/>
                    <a:pt x="440" y="438"/>
                    <a:pt x="440" y="438"/>
                  </a:cubicBezTo>
                  <a:cubicBezTo>
                    <a:pt x="440" y="437"/>
                    <a:pt x="440" y="437"/>
                    <a:pt x="440" y="437"/>
                  </a:cubicBezTo>
                  <a:cubicBezTo>
                    <a:pt x="440" y="436"/>
                    <a:pt x="440" y="436"/>
                    <a:pt x="440" y="436"/>
                  </a:cubicBezTo>
                  <a:cubicBezTo>
                    <a:pt x="438" y="433"/>
                    <a:pt x="438" y="433"/>
                    <a:pt x="438" y="433"/>
                  </a:cubicBezTo>
                  <a:cubicBezTo>
                    <a:pt x="439" y="432"/>
                    <a:pt x="439" y="432"/>
                    <a:pt x="439" y="432"/>
                  </a:cubicBezTo>
                  <a:cubicBezTo>
                    <a:pt x="440" y="430"/>
                    <a:pt x="440" y="430"/>
                    <a:pt x="440" y="430"/>
                  </a:cubicBezTo>
                  <a:cubicBezTo>
                    <a:pt x="452" y="409"/>
                    <a:pt x="457" y="393"/>
                    <a:pt x="452" y="385"/>
                  </a:cubicBezTo>
                  <a:cubicBezTo>
                    <a:pt x="449" y="378"/>
                    <a:pt x="444" y="374"/>
                    <a:pt x="440" y="374"/>
                  </a:cubicBezTo>
                  <a:cubicBezTo>
                    <a:pt x="437" y="374"/>
                    <a:pt x="437" y="374"/>
                    <a:pt x="437" y="374"/>
                  </a:cubicBezTo>
                  <a:cubicBezTo>
                    <a:pt x="434" y="364"/>
                    <a:pt x="434" y="364"/>
                    <a:pt x="434" y="364"/>
                  </a:cubicBezTo>
                  <a:cubicBezTo>
                    <a:pt x="437" y="364"/>
                    <a:pt x="437" y="364"/>
                    <a:pt x="437" y="364"/>
                  </a:cubicBezTo>
                  <a:cubicBezTo>
                    <a:pt x="444" y="361"/>
                    <a:pt x="448" y="357"/>
                    <a:pt x="449" y="353"/>
                  </a:cubicBezTo>
                  <a:cubicBezTo>
                    <a:pt x="446" y="348"/>
                    <a:pt x="446" y="348"/>
                    <a:pt x="446" y="348"/>
                  </a:cubicBezTo>
                  <a:cubicBezTo>
                    <a:pt x="429" y="332"/>
                    <a:pt x="429" y="332"/>
                    <a:pt x="429" y="332"/>
                  </a:cubicBezTo>
                  <a:cubicBezTo>
                    <a:pt x="429" y="332"/>
                    <a:pt x="429" y="332"/>
                    <a:pt x="429" y="332"/>
                  </a:cubicBezTo>
                  <a:cubicBezTo>
                    <a:pt x="429" y="331"/>
                    <a:pt x="429" y="331"/>
                    <a:pt x="429" y="331"/>
                  </a:cubicBezTo>
                  <a:cubicBezTo>
                    <a:pt x="421" y="308"/>
                    <a:pt x="421" y="308"/>
                    <a:pt x="421" y="308"/>
                  </a:cubicBezTo>
                  <a:cubicBezTo>
                    <a:pt x="418" y="290"/>
                    <a:pt x="415" y="274"/>
                    <a:pt x="418" y="259"/>
                  </a:cubicBezTo>
                  <a:cubicBezTo>
                    <a:pt x="418" y="249"/>
                    <a:pt x="418" y="249"/>
                    <a:pt x="418" y="249"/>
                  </a:cubicBezTo>
                  <a:cubicBezTo>
                    <a:pt x="407" y="258"/>
                    <a:pt x="407" y="258"/>
                    <a:pt x="407" y="258"/>
                  </a:cubicBezTo>
                  <a:cubicBezTo>
                    <a:pt x="397" y="269"/>
                    <a:pt x="397" y="269"/>
                    <a:pt x="397" y="269"/>
                  </a:cubicBezTo>
                  <a:cubicBezTo>
                    <a:pt x="394" y="224"/>
                    <a:pt x="394" y="224"/>
                    <a:pt x="394" y="224"/>
                  </a:cubicBezTo>
                  <a:cubicBezTo>
                    <a:pt x="394" y="224"/>
                    <a:pt x="394" y="224"/>
                    <a:pt x="394" y="224"/>
                  </a:cubicBezTo>
                  <a:cubicBezTo>
                    <a:pt x="394" y="222"/>
                    <a:pt x="394" y="222"/>
                    <a:pt x="394" y="222"/>
                  </a:cubicBezTo>
                  <a:cubicBezTo>
                    <a:pt x="395" y="222"/>
                    <a:pt x="395" y="222"/>
                    <a:pt x="395" y="222"/>
                  </a:cubicBezTo>
                  <a:cubicBezTo>
                    <a:pt x="419" y="189"/>
                    <a:pt x="434" y="169"/>
                    <a:pt x="440" y="163"/>
                  </a:cubicBezTo>
                  <a:cubicBezTo>
                    <a:pt x="429" y="132"/>
                    <a:pt x="429" y="132"/>
                    <a:pt x="429" y="132"/>
                  </a:cubicBezTo>
                  <a:cubicBezTo>
                    <a:pt x="426" y="116"/>
                    <a:pt x="424" y="106"/>
                    <a:pt x="424" y="102"/>
                  </a:cubicBezTo>
                  <a:cubicBezTo>
                    <a:pt x="405" y="94"/>
                    <a:pt x="405" y="94"/>
                    <a:pt x="405" y="94"/>
                  </a:cubicBezTo>
                  <a:lnTo>
                    <a:pt x="395" y="9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miter lim="800000"/>
            </a:ln>
          </p:spPr>
          <p:txBody>
            <a:bodyPr/>
            <a:lstStyle/>
            <a:p>
              <a:endParaRPr altLang="en-US" lang="zh-CN" sz="3200">
                <a:latin charset="-122" panose="02000000000000000000" pitchFamily="2" typeface="方正静蕾简体"/>
                <a:ea charset="-122" panose="02000000000000000000" pitchFamily="2" typeface="方正静蕾简体"/>
              </a:endParaRPr>
            </a:p>
          </p:txBody>
        </p:sp>
        <p:sp>
          <p:nvSpPr>
            <p:cNvPr id="25" name="Freeform 19"/>
            <p:cNvSpPr/>
            <p:nvPr/>
          </p:nvSpPr>
          <p:spPr bwMode="auto">
            <a:xfrm>
              <a:off x="4106607" y="4140852"/>
              <a:ext cx="745929" cy="462477"/>
            </a:xfrm>
            <a:custGeom>
              <a:gdLst>
                <a:gd fmla="*/ 2147483646 w 645" name="T0"/>
                <a:gd fmla="*/ 2147483646 h 402" name="T1"/>
                <a:gd fmla="*/ 2147483646 w 645" name="T2"/>
                <a:gd fmla="*/ 2147483646 h 402" name="T3"/>
                <a:gd fmla="*/ 2147483646 w 645" name="T4"/>
                <a:gd fmla="*/ 2147483646 h 402" name="T5"/>
                <a:gd fmla="*/ 2147483646 w 645" name="T6"/>
                <a:gd fmla="*/ 2147483646 h 402" name="T7"/>
                <a:gd fmla="*/ 2147483646 w 645" name="T8"/>
                <a:gd fmla="*/ 2147483646 h 402" name="T9"/>
                <a:gd fmla="*/ 2147483646 w 645" name="T10"/>
                <a:gd fmla="*/ 2147483646 h 402" name="T11"/>
                <a:gd fmla="*/ 2147483646 w 645" name="T12"/>
                <a:gd fmla="*/ 2147483646 h 402" name="T13"/>
                <a:gd fmla="*/ 2147483646 w 645" name="T14"/>
                <a:gd fmla="*/ 2147483646 h 402" name="T15"/>
                <a:gd fmla="*/ 2147483646 w 645" name="T16"/>
                <a:gd fmla="*/ 2147483646 h 402" name="T17"/>
                <a:gd fmla="*/ 2147483646 w 645" name="T18"/>
                <a:gd fmla="*/ 2147483646 h 402" name="T19"/>
                <a:gd fmla="*/ 2147483646 w 645" name="T20"/>
                <a:gd fmla="*/ 2147483646 h 402" name="T21"/>
                <a:gd fmla="*/ 2147483646 w 645" name="T22"/>
                <a:gd fmla="*/ 2147483646 h 402" name="T23"/>
                <a:gd fmla="*/ 2147483646 w 645" name="T24"/>
                <a:gd fmla="*/ 2147483646 h 402" name="T25"/>
                <a:gd fmla="*/ 2147483646 w 645" name="T26"/>
                <a:gd fmla="*/ 2147483646 h 402" name="T27"/>
                <a:gd fmla="*/ 2147483646 w 645" name="T28"/>
                <a:gd fmla="*/ 2147483646 h 402" name="T29"/>
                <a:gd fmla="*/ 2147483646 w 645" name="T30"/>
                <a:gd fmla="*/ 2147483646 h 402" name="T31"/>
                <a:gd fmla="*/ 2147483646 w 645" name="T32"/>
                <a:gd fmla="*/ 2147483646 h 402" name="T33"/>
                <a:gd fmla="*/ 2147483646 w 645" name="T34"/>
                <a:gd fmla="*/ 2147483646 h 402" name="T35"/>
                <a:gd fmla="*/ 2147483646 w 645" name="T36"/>
                <a:gd fmla="*/ 2147483646 h 402" name="T37"/>
                <a:gd fmla="*/ 2147483646 w 645" name="T38"/>
                <a:gd fmla="*/ 2147483646 h 402" name="T39"/>
                <a:gd fmla="*/ 2147483646 w 645" name="T40"/>
                <a:gd fmla="*/ 2147483646 h 402" name="T41"/>
                <a:gd fmla="*/ 2147483646 w 645" name="T42"/>
                <a:gd fmla="*/ 2147483646 h 402" name="T43"/>
                <a:gd fmla="*/ 2147483646 w 645" name="T44"/>
                <a:gd fmla="*/ 2147483646 h 402" name="T45"/>
                <a:gd fmla="*/ 2147483646 w 645" name="T46"/>
                <a:gd fmla="*/ 2147483646 h 402" name="T47"/>
                <a:gd fmla="*/ 2147483646 w 645" name="T48"/>
                <a:gd fmla="*/ 2147483646 h 402" name="T49"/>
                <a:gd fmla="*/ 2147483646 w 645" name="T50"/>
                <a:gd fmla="*/ 2147483646 h 402" name="T51"/>
                <a:gd fmla="*/ 2147483646 w 645" name="T52"/>
                <a:gd fmla="*/ 2147483646 h 402" name="T53"/>
                <a:gd fmla="*/ 2147483646 w 645" name="T54"/>
                <a:gd fmla="*/ 2147483646 h 402" name="T55"/>
                <a:gd fmla="*/ 2147483646 w 645" name="T56"/>
                <a:gd fmla="*/ 2147483646 h 402" name="T57"/>
                <a:gd fmla="*/ 2147483646 w 645" name="T58"/>
                <a:gd fmla="*/ 2147483646 h 402" name="T59"/>
                <a:gd fmla="*/ 2147483646 w 645" name="T60"/>
                <a:gd fmla="*/ 2147483646 h 402" name="T61"/>
                <a:gd fmla="*/ 2147483646 w 645" name="T62"/>
                <a:gd fmla="*/ 2147483646 h 402" name="T63"/>
                <a:gd fmla="*/ 2147483646 w 645" name="T64"/>
                <a:gd fmla="*/ 2147483646 h 402" name="T65"/>
                <a:gd fmla="*/ 2147483646 w 645" name="T66"/>
                <a:gd fmla="*/ 2147483646 h 402" name="T67"/>
                <a:gd fmla="*/ 2147483646 w 645" name="T68"/>
                <a:gd fmla="*/ 2147483646 h 402" name="T69"/>
                <a:gd fmla="*/ 2147483646 w 645" name="T70"/>
                <a:gd fmla="*/ 2147483646 h 402" name="T71"/>
                <a:gd fmla="*/ 2147483646 w 645" name="T72"/>
                <a:gd fmla="*/ 2147483646 h 402" name="T73"/>
                <a:gd fmla="*/ 2147483646 w 645" name="T74"/>
                <a:gd fmla="*/ 2147483646 h 402" name="T75"/>
                <a:gd fmla="*/ 2147483646 w 645" name="T76"/>
                <a:gd fmla="*/ 2147483646 h 402" name="T77"/>
                <a:gd fmla="*/ 2147483646 w 645" name="T78"/>
                <a:gd fmla="*/ 2147483646 h 402" name="T79"/>
                <a:gd fmla="*/ 2147483646 w 645" name="T80"/>
                <a:gd fmla="*/ 2147483646 h 402" name="T81"/>
                <a:gd fmla="*/ 2147483646 w 645" name="T82"/>
                <a:gd fmla="*/ 2147483646 h 402" name="T83"/>
                <a:gd fmla="*/ 2147483646 w 645" name="T84"/>
                <a:gd fmla="*/ 2147483646 h 402" name="T85"/>
                <a:gd fmla="*/ 2147483646 w 645" name="T86"/>
                <a:gd fmla="*/ 2147483646 h 402" name="T87"/>
                <a:gd fmla="*/ 2147483646 w 645" name="T88"/>
                <a:gd fmla="*/ 2147483646 h 402" name="T89"/>
                <a:gd fmla="*/ 2147483646 w 645" name="T90"/>
                <a:gd fmla="*/ 0 h 402" name="T91"/>
                <a:gd fmla="*/ 2147483646 w 645" name="T92"/>
                <a:gd fmla="*/ 2147483646 h 402" name="T93"/>
                <a:gd fmla="*/ 2147483646 w 645" name="T94"/>
                <a:gd fmla="*/ 893168760 h 402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w 645" name="T144"/>
                <a:gd fmla="*/ 0 h 402" name="T145"/>
                <a:gd fmla="*/ 645 w 645" name="T146"/>
                <a:gd fmla="*/ 402 h 402" name="T147"/>
              </a:gdLst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b="T147" l="T144" r="T146" t="T145"/>
              <a:pathLst>
                <a:path h="402" w="645">
                  <a:moveTo>
                    <a:pt x="81" y="1"/>
                  </a:moveTo>
                  <a:cubicBezTo>
                    <a:pt x="80" y="5"/>
                    <a:pt x="80" y="5"/>
                    <a:pt x="80" y="5"/>
                  </a:cubicBezTo>
                  <a:cubicBezTo>
                    <a:pt x="85" y="11"/>
                    <a:pt x="85" y="11"/>
                    <a:pt x="85" y="11"/>
                  </a:cubicBezTo>
                  <a:cubicBezTo>
                    <a:pt x="113" y="30"/>
                    <a:pt x="113" y="30"/>
                    <a:pt x="113" y="30"/>
                  </a:cubicBezTo>
                  <a:cubicBezTo>
                    <a:pt x="113" y="30"/>
                    <a:pt x="113" y="30"/>
                    <a:pt x="113" y="30"/>
                  </a:cubicBezTo>
                  <a:cubicBezTo>
                    <a:pt x="113" y="31"/>
                    <a:pt x="113" y="31"/>
                    <a:pt x="113" y="31"/>
                  </a:cubicBezTo>
                  <a:cubicBezTo>
                    <a:pt x="114" y="31"/>
                    <a:pt x="114" y="31"/>
                    <a:pt x="114" y="31"/>
                  </a:cubicBezTo>
                  <a:cubicBezTo>
                    <a:pt x="131" y="50"/>
                    <a:pt x="131" y="50"/>
                    <a:pt x="131" y="50"/>
                  </a:cubicBezTo>
                  <a:cubicBezTo>
                    <a:pt x="129" y="53"/>
                    <a:pt x="129" y="53"/>
                    <a:pt x="129" y="53"/>
                  </a:cubicBezTo>
                  <a:cubicBezTo>
                    <a:pt x="118" y="65"/>
                    <a:pt x="118" y="65"/>
                    <a:pt x="118" y="65"/>
                  </a:cubicBezTo>
                  <a:cubicBezTo>
                    <a:pt x="117" y="66"/>
                    <a:pt x="117" y="66"/>
                    <a:pt x="117" y="66"/>
                  </a:cubicBezTo>
                  <a:cubicBezTo>
                    <a:pt x="116" y="68"/>
                    <a:pt x="116" y="68"/>
                    <a:pt x="116" y="68"/>
                  </a:cubicBezTo>
                  <a:cubicBezTo>
                    <a:pt x="98" y="68"/>
                    <a:pt x="98" y="68"/>
                    <a:pt x="98" y="68"/>
                  </a:cubicBezTo>
                  <a:cubicBezTo>
                    <a:pt x="87" y="69"/>
                    <a:pt x="87" y="69"/>
                    <a:pt x="87" y="69"/>
                  </a:cubicBezTo>
                  <a:cubicBezTo>
                    <a:pt x="80" y="77"/>
                    <a:pt x="80" y="77"/>
                    <a:pt x="80" y="77"/>
                  </a:cubicBezTo>
                  <a:cubicBezTo>
                    <a:pt x="83" y="86"/>
                    <a:pt x="83" y="86"/>
                    <a:pt x="83" y="86"/>
                  </a:cubicBezTo>
                  <a:cubicBezTo>
                    <a:pt x="83" y="87"/>
                    <a:pt x="83" y="87"/>
                    <a:pt x="83" y="87"/>
                  </a:cubicBezTo>
                  <a:cubicBezTo>
                    <a:pt x="84" y="98"/>
                    <a:pt x="84" y="98"/>
                    <a:pt x="84" y="98"/>
                  </a:cubicBezTo>
                  <a:cubicBezTo>
                    <a:pt x="94" y="112"/>
                    <a:pt x="94" y="112"/>
                    <a:pt x="94" y="112"/>
                  </a:cubicBezTo>
                  <a:cubicBezTo>
                    <a:pt x="94" y="113"/>
                    <a:pt x="94" y="113"/>
                    <a:pt x="94" y="113"/>
                  </a:cubicBezTo>
                  <a:cubicBezTo>
                    <a:pt x="94" y="142"/>
                    <a:pt x="94" y="142"/>
                    <a:pt x="94" y="142"/>
                  </a:cubicBezTo>
                  <a:cubicBezTo>
                    <a:pt x="102" y="145"/>
                    <a:pt x="102" y="145"/>
                    <a:pt x="102" y="145"/>
                  </a:cubicBezTo>
                  <a:cubicBezTo>
                    <a:pt x="117" y="150"/>
                    <a:pt x="117" y="150"/>
                    <a:pt x="117" y="150"/>
                  </a:cubicBezTo>
                  <a:cubicBezTo>
                    <a:pt x="118" y="150"/>
                    <a:pt x="118" y="150"/>
                    <a:pt x="118" y="150"/>
                  </a:cubicBezTo>
                  <a:cubicBezTo>
                    <a:pt x="118" y="150"/>
                    <a:pt x="118" y="150"/>
                    <a:pt x="118" y="150"/>
                  </a:cubicBezTo>
                  <a:cubicBezTo>
                    <a:pt x="119" y="151"/>
                    <a:pt x="119" y="151"/>
                    <a:pt x="119" y="151"/>
                  </a:cubicBezTo>
                  <a:cubicBezTo>
                    <a:pt x="120" y="152"/>
                    <a:pt x="120" y="152"/>
                    <a:pt x="120" y="152"/>
                  </a:cubicBezTo>
                  <a:cubicBezTo>
                    <a:pt x="134" y="171"/>
                    <a:pt x="134" y="171"/>
                    <a:pt x="134" y="171"/>
                  </a:cubicBezTo>
                  <a:cubicBezTo>
                    <a:pt x="134" y="172"/>
                    <a:pt x="134" y="172"/>
                    <a:pt x="134" y="172"/>
                  </a:cubicBezTo>
                  <a:cubicBezTo>
                    <a:pt x="134" y="172"/>
                    <a:pt x="134" y="172"/>
                    <a:pt x="134" y="172"/>
                  </a:cubicBezTo>
                  <a:cubicBezTo>
                    <a:pt x="141" y="191"/>
                    <a:pt x="141" y="191"/>
                    <a:pt x="141" y="191"/>
                  </a:cubicBezTo>
                  <a:cubicBezTo>
                    <a:pt x="141" y="192"/>
                    <a:pt x="141" y="192"/>
                    <a:pt x="141" y="192"/>
                  </a:cubicBezTo>
                  <a:cubicBezTo>
                    <a:pt x="141" y="192"/>
                    <a:pt x="141" y="192"/>
                    <a:pt x="141" y="192"/>
                  </a:cubicBezTo>
                  <a:cubicBezTo>
                    <a:pt x="141" y="205"/>
                    <a:pt x="141" y="205"/>
                    <a:pt x="141" y="205"/>
                  </a:cubicBezTo>
                  <a:cubicBezTo>
                    <a:pt x="140" y="212"/>
                    <a:pt x="138" y="218"/>
                    <a:pt x="136" y="223"/>
                  </a:cubicBezTo>
                  <a:cubicBezTo>
                    <a:pt x="131" y="230"/>
                    <a:pt x="121" y="236"/>
                    <a:pt x="106" y="243"/>
                  </a:cubicBezTo>
                  <a:cubicBezTo>
                    <a:pt x="71" y="264"/>
                    <a:pt x="71" y="264"/>
                    <a:pt x="71" y="264"/>
                  </a:cubicBezTo>
                  <a:cubicBezTo>
                    <a:pt x="69" y="264"/>
                    <a:pt x="69" y="264"/>
                    <a:pt x="69" y="264"/>
                  </a:cubicBezTo>
                  <a:cubicBezTo>
                    <a:pt x="4" y="268"/>
                    <a:pt x="4" y="268"/>
                    <a:pt x="4" y="268"/>
                  </a:cubicBezTo>
                  <a:cubicBezTo>
                    <a:pt x="0" y="284"/>
                    <a:pt x="0" y="284"/>
                    <a:pt x="0" y="284"/>
                  </a:cubicBezTo>
                  <a:cubicBezTo>
                    <a:pt x="11" y="305"/>
                    <a:pt x="11" y="305"/>
                    <a:pt x="11" y="305"/>
                  </a:cubicBezTo>
                  <a:cubicBezTo>
                    <a:pt x="11" y="306"/>
                    <a:pt x="11" y="306"/>
                    <a:pt x="11" y="306"/>
                  </a:cubicBezTo>
                  <a:cubicBezTo>
                    <a:pt x="11" y="307"/>
                    <a:pt x="11" y="307"/>
                    <a:pt x="11" y="307"/>
                  </a:cubicBezTo>
                  <a:cubicBezTo>
                    <a:pt x="15" y="334"/>
                    <a:pt x="15" y="334"/>
                    <a:pt x="15" y="334"/>
                  </a:cubicBezTo>
                  <a:cubicBezTo>
                    <a:pt x="50" y="377"/>
                    <a:pt x="50" y="377"/>
                    <a:pt x="50" y="377"/>
                  </a:cubicBezTo>
                  <a:cubicBezTo>
                    <a:pt x="52" y="377"/>
                    <a:pt x="52" y="377"/>
                    <a:pt x="52" y="377"/>
                  </a:cubicBezTo>
                  <a:cubicBezTo>
                    <a:pt x="52" y="377"/>
                    <a:pt x="52" y="377"/>
                    <a:pt x="52" y="377"/>
                  </a:cubicBezTo>
                  <a:cubicBezTo>
                    <a:pt x="52" y="378"/>
                    <a:pt x="52" y="378"/>
                    <a:pt x="52" y="378"/>
                  </a:cubicBezTo>
                  <a:cubicBezTo>
                    <a:pt x="66" y="402"/>
                    <a:pt x="66" y="402"/>
                    <a:pt x="66" y="402"/>
                  </a:cubicBezTo>
                  <a:cubicBezTo>
                    <a:pt x="67" y="399"/>
                    <a:pt x="67" y="399"/>
                    <a:pt x="67" y="399"/>
                  </a:cubicBezTo>
                  <a:cubicBezTo>
                    <a:pt x="67" y="398"/>
                    <a:pt x="67" y="398"/>
                    <a:pt x="67" y="398"/>
                  </a:cubicBezTo>
                  <a:cubicBezTo>
                    <a:pt x="79" y="365"/>
                    <a:pt x="79" y="365"/>
                    <a:pt x="79" y="365"/>
                  </a:cubicBezTo>
                  <a:cubicBezTo>
                    <a:pt x="79" y="365"/>
                    <a:pt x="79" y="365"/>
                    <a:pt x="79" y="365"/>
                  </a:cubicBezTo>
                  <a:cubicBezTo>
                    <a:pt x="80" y="364"/>
                    <a:pt x="80" y="364"/>
                    <a:pt x="80" y="364"/>
                  </a:cubicBezTo>
                  <a:cubicBezTo>
                    <a:pt x="80" y="364"/>
                    <a:pt x="80" y="364"/>
                    <a:pt x="80" y="364"/>
                  </a:cubicBezTo>
                  <a:cubicBezTo>
                    <a:pt x="101" y="336"/>
                    <a:pt x="101" y="336"/>
                    <a:pt x="101" y="336"/>
                  </a:cubicBezTo>
                  <a:cubicBezTo>
                    <a:pt x="102" y="335"/>
                    <a:pt x="102" y="335"/>
                    <a:pt x="102" y="335"/>
                  </a:cubicBezTo>
                  <a:cubicBezTo>
                    <a:pt x="129" y="323"/>
                    <a:pt x="129" y="323"/>
                    <a:pt x="129" y="323"/>
                  </a:cubicBezTo>
                  <a:cubicBezTo>
                    <a:pt x="131" y="323"/>
                    <a:pt x="131" y="323"/>
                    <a:pt x="131" y="323"/>
                  </a:cubicBezTo>
                  <a:cubicBezTo>
                    <a:pt x="148" y="333"/>
                    <a:pt x="148" y="333"/>
                    <a:pt x="148" y="333"/>
                  </a:cubicBezTo>
                  <a:cubicBezTo>
                    <a:pt x="170" y="331"/>
                    <a:pt x="170" y="331"/>
                    <a:pt x="170" y="331"/>
                  </a:cubicBezTo>
                  <a:cubicBezTo>
                    <a:pt x="162" y="294"/>
                    <a:pt x="162" y="294"/>
                    <a:pt x="162" y="294"/>
                  </a:cubicBezTo>
                  <a:cubicBezTo>
                    <a:pt x="167" y="293"/>
                    <a:pt x="167" y="293"/>
                    <a:pt x="167" y="293"/>
                  </a:cubicBezTo>
                  <a:cubicBezTo>
                    <a:pt x="187" y="291"/>
                    <a:pt x="187" y="291"/>
                    <a:pt x="187" y="291"/>
                  </a:cubicBezTo>
                  <a:cubicBezTo>
                    <a:pt x="208" y="292"/>
                    <a:pt x="208" y="292"/>
                    <a:pt x="208" y="292"/>
                  </a:cubicBezTo>
                  <a:cubicBezTo>
                    <a:pt x="210" y="292"/>
                    <a:pt x="210" y="292"/>
                    <a:pt x="210" y="292"/>
                  </a:cubicBezTo>
                  <a:cubicBezTo>
                    <a:pt x="210" y="293"/>
                    <a:pt x="210" y="293"/>
                    <a:pt x="210" y="293"/>
                  </a:cubicBezTo>
                  <a:cubicBezTo>
                    <a:pt x="252" y="312"/>
                    <a:pt x="252" y="312"/>
                    <a:pt x="252" y="312"/>
                  </a:cubicBezTo>
                  <a:cubicBezTo>
                    <a:pt x="288" y="320"/>
                    <a:pt x="288" y="320"/>
                    <a:pt x="288" y="320"/>
                  </a:cubicBezTo>
                  <a:cubicBezTo>
                    <a:pt x="289" y="320"/>
                    <a:pt x="289" y="320"/>
                    <a:pt x="289" y="320"/>
                  </a:cubicBezTo>
                  <a:cubicBezTo>
                    <a:pt x="289" y="320"/>
                    <a:pt x="289" y="320"/>
                    <a:pt x="289" y="320"/>
                  </a:cubicBezTo>
                  <a:cubicBezTo>
                    <a:pt x="290" y="320"/>
                    <a:pt x="290" y="320"/>
                    <a:pt x="290" y="320"/>
                  </a:cubicBezTo>
                  <a:cubicBezTo>
                    <a:pt x="302" y="328"/>
                    <a:pt x="302" y="328"/>
                    <a:pt x="302" y="328"/>
                  </a:cubicBezTo>
                  <a:cubicBezTo>
                    <a:pt x="319" y="334"/>
                    <a:pt x="319" y="334"/>
                    <a:pt x="319" y="334"/>
                  </a:cubicBezTo>
                  <a:cubicBezTo>
                    <a:pt x="319" y="335"/>
                    <a:pt x="319" y="335"/>
                    <a:pt x="319" y="335"/>
                  </a:cubicBezTo>
                  <a:cubicBezTo>
                    <a:pt x="319" y="335"/>
                    <a:pt x="319" y="335"/>
                    <a:pt x="319" y="335"/>
                  </a:cubicBezTo>
                  <a:cubicBezTo>
                    <a:pt x="319" y="335"/>
                    <a:pt x="319" y="335"/>
                    <a:pt x="319" y="335"/>
                  </a:cubicBezTo>
                  <a:cubicBezTo>
                    <a:pt x="319" y="335"/>
                    <a:pt x="319" y="335"/>
                    <a:pt x="319" y="335"/>
                  </a:cubicBezTo>
                  <a:cubicBezTo>
                    <a:pt x="329" y="345"/>
                    <a:pt x="329" y="345"/>
                    <a:pt x="329" y="345"/>
                  </a:cubicBezTo>
                  <a:cubicBezTo>
                    <a:pt x="335" y="347"/>
                    <a:pt x="335" y="347"/>
                    <a:pt x="335" y="347"/>
                  </a:cubicBezTo>
                  <a:cubicBezTo>
                    <a:pt x="347" y="336"/>
                    <a:pt x="347" y="336"/>
                    <a:pt x="347" y="336"/>
                  </a:cubicBezTo>
                  <a:cubicBezTo>
                    <a:pt x="347" y="335"/>
                    <a:pt x="347" y="335"/>
                    <a:pt x="347" y="335"/>
                  </a:cubicBezTo>
                  <a:cubicBezTo>
                    <a:pt x="365" y="322"/>
                    <a:pt x="365" y="322"/>
                    <a:pt x="365" y="322"/>
                  </a:cubicBezTo>
                  <a:cubicBezTo>
                    <a:pt x="374" y="304"/>
                    <a:pt x="374" y="304"/>
                    <a:pt x="374" y="304"/>
                  </a:cubicBezTo>
                  <a:cubicBezTo>
                    <a:pt x="391" y="313"/>
                    <a:pt x="391" y="313"/>
                    <a:pt x="391" y="313"/>
                  </a:cubicBezTo>
                  <a:cubicBezTo>
                    <a:pt x="391" y="314"/>
                    <a:pt x="391" y="314"/>
                    <a:pt x="391" y="314"/>
                  </a:cubicBezTo>
                  <a:cubicBezTo>
                    <a:pt x="391" y="315"/>
                    <a:pt x="391" y="315"/>
                    <a:pt x="391" y="315"/>
                  </a:cubicBezTo>
                  <a:cubicBezTo>
                    <a:pt x="396" y="329"/>
                    <a:pt x="396" y="329"/>
                    <a:pt x="396" y="329"/>
                  </a:cubicBezTo>
                  <a:cubicBezTo>
                    <a:pt x="396" y="332"/>
                    <a:pt x="396" y="332"/>
                    <a:pt x="396" y="332"/>
                  </a:cubicBezTo>
                  <a:cubicBezTo>
                    <a:pt x="393" y="341"/>
                    <a:pt x="393" y="341"/>
                    <a:pt x="393" y="341"/>
                  </a:cubicBezTo>
                  <a:cubicBezTo>
                    <a:pt x="395" y="343"/>
                    <a:pt x="395" y="343"/>
                    <a:pt x="395" y="343"/>
                  </a:cubicBezTo>
                  <a:cubicBezTo>
                    <a:pt x="405" y="338"/>
                    <a:pt x="405" y="338"/>
                    <a:pt x="405" y="338"/>
                  </a:cubicBezTo>
                  <a:cubicBezTo>
                    <a:pt x="420" y="323"/>
                    <a:pt x="420" y="323"/>
                    <a:pt x="420" y="323"/>
                  </a:cubicBezTo>
                  <a:cubicBezTo>
                    <a:pt x="434" y="323"/>
                    <a:pt x="434" y="323"/>
                    <a:pt x="434" y="323"/>
                  </a:cubicBezTo>
                  <a:cubicBezTo>
                    <a:pt x="434" y="324"/>
                    <a:pt x="434" y="324"/>
                    <a:pt x="434" y="324"/>
                  </a:cubicBezTo>
                  <a:cubicBezTo>
                    <a:pt x="435" y="324"/>
                    <a:pt x="435" y="324"/>
                    <a:pt x="435" y="324"/>
                  </a:cubicBezTo>
                  <a:cubicBezTo>
                    <a:pt x="444" y="330"/>
                    <a:pt x="444" y="330"/>
                    <a:pt x="444" y="330"/>
                  </a:cubicBezTo>
                  <a:cubicBezTo>
                    <a:pt x="450" y="336"/>
                    <a:pt x="453" y="342"/>
                    <a:pt x="450" y="347"/>
                  </a:cubicBezTo>
                  <a:cubicBezTo>
                    <a:pt x="449" y="370"/>
                    <a:pt x="449" y="370"/>
                    <a:pt x="449" y="370"/>
                  </a:cubicBezTo>
                  <a:cubicBezTo>
                    <a:pt x="456" y="382"/>
                    <a:pt x="456" y="382"/>
                    <a:pt x="456" y="382"/>
                  </a:cubicBezTo>
                  <a:cubicBezTo>
                    <a:pt x="458" y="383"/>
                    <a:pt x="458" y="383"/>
                    <a:pt x="458" y="383"/>
                  </a:cubicBezTo>
                  <a:cubicBezTo>
                    <a:pt x="483" y="355"/>
                    <a:pt x="500" y="342"/>
                    <a:pt x="511" y="342"/>
                  </a:cubicBezTo>
                  <a:cubicBezTo>
                    <a:pt x="539" y="342"/>
                    <a:pt x="539" y="342"/>
                    <a:pt x="539" y="342"/>
                  </a:cubicBezTo>
                  <a:cubicBezTo>
                    <a:pt x="545" y="328"/>
                    <a:pt x="545" y="328"/>
                    <a:pt x="545" y="328"/>
                  </a:cubicBezTo>
                  <a:cubicBezTo>
                    <a:pt x="568" y="318"/>
                    <a:pt x="568" y="318"/>
                    <a:pt x="568" y="318"/>
                  </a:cubicBezTo>
                  <a:cubicBezTo>
                    <a:pt x="569" y="318"/>
                    <a:pt x="569" y="318"/>
                    <a:pt x="569" y="318"/>
                  </a:cubicBezTo>
                  <a:cubicBezTo>
                    <a:pt x="596" y="315"/>
                    <a:pt x="596" y="315"/>
                    <a:pt x="596" y="315"/>
                  </a:cubicBezTo>
                  <a:cubicBezTo>
                    <a:pt x="625" y="301"/>
                    <a:pt x="625" y="301"/>
                    <a:pt x="625" y="301"/>
                  </a:cubicBezTo>
                  <a:cubicBezTo>
                    <a:pt x="625" y="300"/>
                    <a:pt x="625" y="300"/>
                    <a:pt x="625" y="300"/>
                  </a:cubicBezTo>
                  <a:cubicBezTo>
                    <a:pt x="643" y="300"/>
                    <a:pt x="643" y="300"/>
                    <a:pt x="643" y="300"/>
                  </a:cubicBezTo>
                  <a:cubicBezTo>
                    <a:pt x="639" y="291"/>
                    <a:pt x="639" y="291"/>
                    <a:pt x="639" y="291"/>
                  </a:cubicBezTo>
                  <a:cubicBezTo>
                    <a:pt x="640" y="289"/>
                    <a:pt x="640" y="289"/>
                    <a:pt x="640" y="289"/>
                  </a:cubicBezTo>
                  <a:cubicBezTo>
                    <a:pt x="645" y="285"/>
                    <a:pt x="645" y="285"/>
                    <a:pt x="645" y="285"/>
                  </a:cubicBezTo>
                  <a:cubicBezTo>
                    <a:pt x="606" y="201"/>
                    <a:pt x="606" y="201"/>
                    <a:pt x="606" y="201"/>
                  </a:cubicBezTo>
                  <a:cubicBezTo>
                    <a:pt x="606" y="199"/>
                    <a:pt x="606" y="199"/>
                    <a:pt x="606" y="199"/>
                  </a:cubicBezTo>
                  <a:cubicBezTo>
                    <a:pt x="605" y="198"/>
                    <a:pt x="605" y="198"/>
                    <a:pt x="605" y="198"/>
                  </a:cubicBezTo>
                  <a:cubicBezTo>
                    <a:pt x="621" y="175"/>
                    <a:pt x="621" y="175"/>
                    <a:pt x="621" y="175"/>
                  </a:cubicBezTo>
                  <a:cubicBezTo>
                    <a:pt x="616" y="170"/>
                    <a:pt x="616" y="170"/>
                    <a:pt x="616" y="170"/>
                  </a:cubicBezTo>
                  <a:cubicBezTo>
                    <a:pt x="588" y="164"/>
                    <a:pt x="588" y="164"/>
                    <a:pt x="588" y="164"/>
                  </a:cubicBezTo>
                  <a:cubicBezTo>
                    <a:pt x="585" y="164"/>
                    <a:pt x="585" y="164"/>
                    <a:pt x="585" y="164"/>
                  </a:cubicBezTo>
                  <a:cubicBezTo>
                    <a:pt x="585" y="164"/>
                    <a:pt x="585" y="164"/>
                    <a:pt x="585" y="164"/>
                  </a:cubicBezTo>
                  <a:cubicBezTo>
                    <a:pt x="585" y="162"/>
                    <a:pt x="585" y="162"/>
                    <a:pt x="585" y="162"/>
                  </a:cubicBezTo>
                  <a:cubicBezTo>
                    <a:pt x="567" y="143"/>
                    <a:pt x="567" y="143"/>
                    <a:pt x="567" y="143"/>
                  </a:cubicBezTo>
                  <a:cubicBezTo>
                    <a:pt x="568" y="139"/>
                    <a:pt x="568" y="139"/>
                    <a:pt x="568" y="139"/>
                  </a:cubicBezTo>
                  <a:cubicBezTo>
                    <a:pt x="567" y="140"/>
                    <a:pt x="567" y="140"/>
                    <a:pt x="567" y="140"/>
                  </a:cubicBezTo>
                  <a:cubicBezTo>
                    <a:pt x="566" y="141"/>
                    <a:pt x="566" y="141"/>
                    <a:pt x="566" y="141"/>
                  </a:cubicBezTo>
                  <a:cubicBezTo>
                    <a:pt x="550" y="131"/>
                    <a:pt x="550" y="131"/>
                    <a:pt x="550" y="131"/>
                  </a:cubicBezTo>
                  <a:cubicBezTo>
                    <a:pt x="542" y="140"/>
                    <a:pt x="535" y="147"/>
                    <a:pt x="526" y="149"/>
                  </a:cubicBezTo>
                  <a:cubicBezTo>
                    <a:pt x="519" y="152"/>
                    <a:pt x="507" y="143"/>
                    <a:pt x="492" y="124"/>
                  </a:cubicBezTo>
                  <a:cubicBezTo>
                    <a:pt x="483" y="114"/>
                    <a:pt x="483" y="114"/>
                    <a:pt x="483" y="114"/>
                  </a:cubicBezTo>
                  <a:cubicBezTo>
                    <a:pt x="482" y="112"/>
                    <a:pt x="475" y="114"/>
                    <a:pt x="463" y="118"/>
                  </a:cubicBezTo>
                  <a:cubicBezTo>
                    <a:pt x="445" y="124"/>
                    <a:pt x="434" y="125"/>
                    <a:pt x="428" y="122"/>
                  </a:cubicBezTo>
                  <a:cubicBezTo>
                    <a:pt x="423" y="117"/>
                    <a:pt x="421" y="106"/>
                    <a:pt x="423" y="93"/>
                  </a:cubicBezTo>
                  <a:cubicBezTo>
                    <a:pt x="424" y="81"/>
                    <a:pt x="423" y="75"/>
                    <a:pt x="421" y="72"/>
                  </a:cubicBezTo>
                  <a:cubicBezTo>
                    <a:pt x="284" y="64"/>
                    <a:pt x="284" y="64"/>
                    <a:pt x="284" y="64"/>
                  </a:cubicBezTo>
                  <a:cubicBezTo>
                    <a:pt x="271" y="59"/>
                    <a:pt x="260" y="54"/>
                    <a:pt x="255" y="48"/>
                  </a:cubicBezTo>
                  <a:cubicBezTo>
                    <a:pt x="234" y="43"/>
                    <a:pt x="234" y="43"/>
                    <a:pt x="234" y="43"/>
                  </a:cubicBezTo>
                  <a:cubicBezTo>
                    <a:pt x="226" y="40"/>
                    <a:pt x="210" y="26"/>
                    <a:pt x="189" y="0"/>
                  </a:cubicBezTo>
                  <a:cubicBezTo>
                    <a:pt x="175" y="11"/>
                    <a:pt x="175" y="11"/>
                    <a:pt x="175" y="11"/>
                  </a:cubicBezTo>
                  <a:cubicBezTo>
                    <a:pt x="154" y="5"/>
                    <a:pt x="154" y="5"/>
                    <a:pt x="154" y="5"/>
                  </a:cubicBezTo>
                  <a:cubicBezTo>
                    <a:pt x="97" y="6"/>
                    <a:pt x="97" y="6"/>
                    <a:pt x="97" y="6"/>
                  </a:cubicBezTo>
                  <a:cubicBezTo>
                    <a:pt x="97" y="6"/>
                    <a:pt x="97" y="6"/>
                    <a:pt x="97" y="6"/>
                  </a:cubicBezTo>
                  <a:cubicBezTo>
                    <a:pt x="97" y="6"/>
                    <a:pt x="97" y="6"/>
                    <a:pt x="97" y="6"/>
                  </a:cubicBezTo>
                  <a:lnTo>
                    <a:pt x="81" y="1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miter lim="800000"/>
            </a:ln>
          </p:spPr>
          <p:txBody>
            <a:bodyPr/>
            <a:lstStyle/>
            <a:p>
              <a:endParaRPr altLang="en-US" lang="zh-CN" sz="3200">
                <a:latin charset="-122" panose="02000000000000000000" pitchFamily="2" typeface="方正静蕾简体"/>
                <a:ea charset="-122" panose="02000000000000000000" pitchFamily="2" typeface="方正静蕾简体"/>
              </a:endParaRPr>
            </a:p>
          </p:txBody>
        </p:sp>
        <p:sp>
          <p:nvSpPr>
            <p:cNvPr id="26" name="Freeform 20"/>
            <p:cNvSpPr/>
            <p:nvPr/>
          </p:nvSpPr>
          <p:spPr bwMode="auto">
            <a:xfrm>
              <a:off x="4271536" y="4993371"/>
              <a:ext cx="774043" cy="612921"/>
            </a:xfrm>
            <a:custGeom>
              <a:gdLst>
                <a:gd fmla="*/ 2147483646 w 669" name="T0"/>
                <a:gd fmla="*/ 2147483646 h 532" name="T1"/>
                <a:gd fmla="*/ 2147483646 w 669" name="T2"/>
                <a:gd fmla="*/ 2147483646 h 532" name="T3"/>
                <a:gd fmla="*/ 2147483646 w 669" name="T4"/>
                <a:gd fmla="*/ 2147483646 h 532" name="T5"/>
                <a:gd fmla="*/ 2147483646 w 669" name="T6"/>
                <a:gd fmla="*/ 2147483646 h 532" name="T7"/>
                <a:gd fmla="*/ 2147483646 w 669" name="T8"/>
                <a:gd fmla="*/ 2147483646 h 532" name="T9"/>
                <a:gd fmla="*/ 2147483646 w 669" name="T10"/>
                <a:gd fmla="*/ 2147483646 h 532" name="T11"/>
                <a:gd fmla="*/ 2147483646 w 669" name="T12"/>
                <a:gd fmla="*/ 2147483646 h 532" name="T13"/>
                <a:gd fmla="*/ 2147483646 w 669" name="T14"/>
                <a:gd fmla="*/ 2147483646 h 532" name="T15"/>
                <a:gd fmla="*/ 2147483646 w 669" name="T16"/>
                <a:gd fmla="*/ 2147483646 h 532" name="T17"/>
                <a:gd fmla="*/ 2147483646 w 669" name="T18"/>
                <a:gd fmla="*/ 2147483646 h 532" name="T19"/>
                <a:gd fmla="*/ 2147483646 w 669" name="T20"/>
                <a:gd fmla="*/ 2147483646 h 532" name="T21"/>
                <a:gd fmla="*/ 2147483646 w 669" name="T22"/>
                <a:gd fmla="*/ 2147483646 h 532" name="T23"/>
                <a:gd fmla="*/ 2147483646 w 669" name="T24"/>
                <a:gd fmla="*/ 2147483646 h 532" name="T25"/>
                <a:gd fmla="*/ 2147483646 w 669" name="T26"/>
                <a:gd fmla="*/ 2147483646 h 532" name="T27"/>
                <a:gd fmla="*/ 2147483646 w 669" name="T28"/>
                <a:gd fmla="*/ 2147483646 h 532" name="T29"/>
                <a:gd fmla="*/ 2147483646 w 669" name="T30"/>
                <a:gd fmla="*/ 2147483646 h 532" name="T31"/>
                <a:gd fmla="*/ 2147483646 w 669" name="T32"/>
                <a:gd fmla="*/ 2147483646 h 532" name="T33"/>
                <a:gd fmla="*/ 2147483646 w 669" name="T34"/>
                <a:gd fmla="*/ 2147483646 h 532" name="T35"/>
                <a:gd fmla="*/ 2147483646 w 669" name="T36"/>
                <a:gd fmla="*/ 2147483646 h 532" name="T37"/>
                <a:gd fmla="*/ 2147483646 w 669" name="T38"/>
                <a:gd fmla="*/ 2147483646 h 532" name="T39"/>
                <a:gd fmla="*/ 2147483646 w 669" name="T40"/>
                <a:gd fmla="*/ 2147483646 h 532" name="T41"/>
                <a:gd fmla="*/ 2147483646 w 669" name="T42"/>
                <a:gd fmla="*/ 2147483646 h 532" name="T43"/>
                <a:gd fmla="*/ 2147483646 w 669" name="T44"/>
                <a:gd fmla="*/ 2147483646 h 532" name="T45"/>
                <a:gd fmla="*/ 2147483646 w 669" name="T46"/>
                <a:gd fmla="*/ 2147483646 h 532" name="T47"/>
                <a:gd fmla="*/ 2147483646 w 669" name="T48"/>
                <a:gd fmla="*/ 2147483646 h 532" name="T49"/>
                <a:gd fmla="*/ 2147483646 w 669" name="T50"/>
                <a:gd fmla="*/ 2147483646 h 532" name="T51"/>
                <a:gd fmla="*/ 2147483646 w 669" name="T52"/>
                <a:gd fmla="*/ 2147483646 h 532" name="T53"/>
                <a:gd fmla="*/ 2147483646 w 669" name="T54"/>
                <a:gd fmla="*/ 2147483646 h 532" name="T55"/>
                <a:gd fmla="*/ 2147483646 w 669" name="T56"/>
                <a:gd fmla="*/ 2147483646 h 532" name="T57"/>
                <a:gd fmla="*/ 2147483646 w 669" name="T58"/>
                <a:gd fmla="*/ 2147483646 h 532" name="T59"/>
                <a:gd fmla="*/ 2147483646 w 669" name="T60"/>
                <a:gd fmla="*/ 2147483646 h 532" name="T61"/>
                <a:gd fmla="*/ 2147483646 w 669" name="T62"/>
                <a:gd fmla="*/ 2147483646 h 532" name="T63"/>
                <a:gd fmla="*/ 2147483646 w 669" name="T64"/>
                <a:gd fmla="*/ 2147483646 h 532" name="T65"/>
                <a:gd fmla="*/ 2147483646 w 669" name="T66"/>
                <a:gd fmla="*/ 2147483646 h 532" name="T67"/>
                <a:gd fmla="*/ 2147483646 w 669" name="T68"/>
                <a:gd fmla="*/ 2147483646 h 532" name="T69"/>
                <a:gd fmla="*/ 2147483646 w 669" name="T70"/>
                <a:gd fmla="*/ 2147483646 h 532" name="T71"/>
                <a:gd fmla="*/ 2147483646 w 669" name="T72"/>
                <a:gd fmla="*/ 2147483646 h 532" name="T73"/>
                <a:gd fmla="*/ 2147483646 w 669" name="T74"/>
                <a:gd fmla="*/ 2147483646 h 532" name="T75"/>
                <a:gd fmla="*/ 2147483646 w 669" name="T76"/>
                <a:gd fmla="*/ 2147483646 h 532" name="T77"/>
                <a:gd fmla="*/ 2147483646 w 669" name="T78"/>
                <a:gd fmla="*/ 2147483646 h 532" name="T79"/>
                <a:gd fmla="*/ 2147483646 w 669" name="T80"/>
                <a:gd fmla="*/ 2147483646 h 532" name="T81"/>
                <a:gd fmla="*/ 2147483646 w 669" name="T82"/>
                <a:gd fmla="*/ 2147483646 h 532" name="T83"/>
                <a:gd fmla="*/ 2147483646 w 669" name="T84"/>
                <a:gd fmla="*/ 2147483646 h 532" name="T85"/>
                <a:gd fmla="*/ 2147483646 w 669" name="T86"/>
                <a:gd fmla="*/ 2147483646 h 532" name="T87"/>
                <a:gd fmla="*/ 2147483646 w 669" name="T88"/>
                <a:gd fmla="*/ 2147483646 h 532" name="T89"/>
                <a:gd fmla="*/ 2147483646 w 669" name="T90"/>
                <a:gd fmla="*/ 2147483646 h 532" name="T91"/>
                <a:gd fmla="*/ 2147483646 w 669" name="T92"/>
                <a:gd fmla="*/ 2147483646 h 532" name="T93"/>
                <a:gd fmla="*/ 2147483646 w 669" name="T94"/>
                <a:gd fmla="*/ 2147483646 h 532" name="T95"/>
                <a:gd fmla="*/ 2147483646 w 669" name="T96"/>
                <a:gd fmla="*/ 2147483646 h 532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w 669" name="T147"/>
                <a:gd fmla="*/ 0 h 532" name="T148"/>
                <a:gd fmla="*/ 669 w 669" name="T149"/>
                <a:gd fmla="*/ 532 h 532" name="T150"/>
              </a:gdLst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b="T150" l="T147" r="T149" t="T148"/>
              <a:pathLst>
                <a:path h="532" w="669">
                  <a:moveTo>
                    <a:pt x="628" y="182"/>
                  </a:moveTo>
                  <a:cubicBezTo>
                    <a:pt x="638" y="181"/>
                    <a:pt x="643" y="177"/>
                    <a:pt x="645" y="172"/>
                  </a:cubicBezTo>
                  <a:cubicBezTo>
                    <a:pt x="645" y="171"/>
                    <a:pt x="645" y="171"/>
                    <a:pt x="645" y="171"/>
                  </a:cubicBezTo>
                  <a:cubicBezTo>
                    <a:pt x="646" y="167"/>
                    <a:pt x="646" y="167"/>
                    <a:pt x="646" y="167"/>
                  </a:cubicBezTo>
                  <a:cubicBezTo>
                    <a:pt x="650" y="167"/>
                    <a:pt x="650" y="167"/>
                    <a:pt x="650" y="167"/>
                  </a:cubicBezTo>
                  <a:cubicBezTo>
                    <a:pt x="669" y="166"/>
                    <a:pt x="669" y="166"/>
                    <a:pt x="669" y="166"/>
                  </a:cubicBezTo>
                  <a:cubicBezTo>
                    <a:pt x="669" y="153"/>
                    <a:pt x="669" y="153"/>
                    <a:pt x="669" y="153"/>
                  </a:cubicBezTo>
                  <a:cubicBezTo>
                    <a:pt x="664" y="153"/>
                    <a:pt x="659" y="151"/>
                    <a:pt x="654" y="146"/>
                  </a:cubicBezTo>
                  <a:cubicBezTo>
                    <a:pt x="622" y="118"/>
                    <a:pt x="622" y="118"/>
                    <a:pt x="622" y="118"/>
                  </a:cubicBezTo>
                  <a:cubicBezTo>
                    <a:pt x="622" y="117"/>
                    <a:pt x="622" y="117"/>
                    <a:pt x="622" y="117"/>
                  </a:cubicBezTo>
                  <a:cubicBezTo>
                    <a:pt x="608" y="77"/>
                    <a:pt x="608" y="77"/>
                    <a:pt x="608" y="77"/>
                  </a:cubicBezTo>
                  <a:cubicBezTo>
                    <a:pt x="589" y="58"/>
                    <a:pt x="589" y="58"/>
                    <a:pt x="589" y="58"/>
                  </a:cubicBezTo>
                  <a:cubicBezTo>
                    <a:pt x="566" y="57"/>
                    <a:pt x="548" y="57"/>
                    <a:pt x="535" y="58"/>
                  </a:cubicBezTo>
                  <a:cubicBezTo>
                    <a:pt x="531" y="59"/>
                    <a:pt x="531" y="59"/>
                    <a:pt x="531" y="59"/>
                  </a:cubicBezTo>
                  <a:cubicBezTo>
                    <a:pt x="532" y="71"/>
                    <a:pt x="532" y="71"/>
                    <a:pt x="532" y="71"/>
                  </a:cubicBezTo>
                  <a:cubicBezTo>
                    <a:pt x="532" y="74"/>
                    <a:pt x="532" y="74"/>
                    <a:pt x="532" y="74"/>
                  </a:cubicBezTo>
                  <a:cubicBezTo>
                    <a:pt x="532" y="77"/>
                    <a:pt x="532" y="77"/>
                    <a:pt x="532" y="77"/>
                  </a:cubicBezTo>
                  <a:cubicBezTo>
                    <a:pt x="529" y="77"/>
                    <a:pt x="529" y="77"/>
                    <a:pt x="529" y="77"/>
                  </a:cubicBezTo>
                  <a:cubicBezTo>
                    <a:pt x="512" y="84"/>
                    <a:pt x="512" y="84"/>
                    <a:pt x="512" y="84"/>
                  </a:cubicBezTo>
                  <a:cubicBezTo>
                    <a:pt x="509" y="82"/>
                    <a:pt x="509" y="82"/>
                    <a:pt x="509" y="82"/>
                  </a:cubicBezTo>
                  <a:cubicBezTo>
                    <a:pt x="495" y="68"/>
                    <a:pt x="487" y="63"/>
                    <a:pt x="482" y="66"/>
                  </a:cubicBezTo>
                  <a:cubicBezTo>
                    <a:pt x="445" y="84"/>
                    <a:pt x="424" y="93"/>
                    <a:pt x="417" y="88"/>
                  </a:cubicBezTo>
                  <a:cubicBezTo>
                    <a:pt x="413" y="89"/>
                    <a:pt x="408" y="94"/>
                    <a:pt x="400" y="101"/>
                  </a:cubicBezTo>
                  <a:cubicBezTo>
                    <a:pt x="397" y="105"/>
                    <a:pt x="397" y="105"/>
                    <a:pt x="397" y="105"/>
                  </a:cubicBezTo>
                  <a:cubicBezTo>
                    <a:pt x="393" y="101"/>
                    <a:pt x="393" y="101"/>
                    <a:pt x="393" y="101"/>
                  </a:cubicBezTo>
                  <a:cubicBezTo>
                    <a:pt x="382" y="91"/>
                    <a:pt x="377" y="83"/>
                    <a:pt x="377" y="77"/>
                  </a:cubicBezTo>
                  <a:cubicBezTo>
                    <a:pt x="377" y="72"/>
                    <a:pt x="384" y="64"/>
                    <a:pt x="397" y="50"/>
                  </a:cubicBezTo>
                  <a:cubicBezTo>
                    <a:pt x="412" y="33"/>
                    <a:pt x="419" y="24"/>
                    <a:pt x="419" y="22"/>
                  </a:cubicBezTo>
                  <a:cubicBezTo>
                    <a:pt x="416" y="17"/>
                    <a:pt x="416" y="17"/>
                    <a:pt x="416" y="17"/>
                  </a:cubicBezTo>
                  <a:cubicBezTo>
                    <a:pt x="412" y="14"/>
                    <a:pt x="403" y="19"/>
                    <a:pt x="393" y="27"/>
                  </a:cubicBezTo>
                  <a:cubicBezTo>
                    <a:pt x="382" y="34"/>
                    <a:pt x="376" y="38"/>
                    <a:pt x="372" y="37"/>
                  </a:cubicBezTo>
                  <a:cubicBezTo>
                    <a:pt x="370" y="37"/>
                    <a:pt x="368" y="33"/>
                    <a:pt x="367" y="28"/>
                  </a:cubicBezTo>
                  <a:cubicBezTo>
                    <a:pt x="365" y="26"/>
                    <a:pt x="365" y="26"/>
                    <a:pt x="365" y="26"/>
                  </a:cubicBezTo>
                  <a:cubicBezTo>
                    <a:pt x="356" y="9"/>
                    <a:pt x="356" y="9"/>
                    <a:pt x="356" y="9"/>
                  </a:cubicBezTo>
                  <a:cubicBezTo>
                    <a:pt x="336" y="22"/>
                    <a:pt x="336" y="22"/>
                    <a:pt x="336" y="22"/>
                  </a:cubicBezTo>
                  <a:cubicBezTo>
                    <a:pt x="334" y="24"/>
                    <a:pt x="334" y="24"/>
                    <a:pt x="334" y="24"/>
                  </a:cubicBezTo>
                  <a:cubicBezTo>
                    <a:pt x="333" y="22"/>
                    <a:pt x="333" y="22"/>
                    <a:pt x="333" y="22"/>
                  </a:cubicBezTo>
                  <a:cubicBezTo>
                    <a:pt x="332" y="22"/>
                    <a:pt x="332" y="22"/>
                    <a:pt x="332" y="22"/>
                  </a:cubicBezTo>
                  <a:cubicBezTo>
                    <a:pt x="317" y="13"/>
                    <a:pt x="303" y="8"/>
                    <a:pt x="289" y="3"/>
                  </a:cubicBezTo>
                  <a:cubicBezTo>
                    <a:pt x="280" y="0"/>
                    <a:pt x="270" y="4"/>
                    <a:pt x="261" y="15"/>
                  </a:cubicBezTo>
                  <a:cubicBezTo>
                    <a:pt x="270" y="31"/>
                    <a:pt x="270" y="31"/>
                    <a:pt x="270" y="31"/>
                  </a:cubicBezTo>
                  <a:cubicBezTo>
                    <a:pt x="277" y="47"/>
                    <a:pt x="280" y="58"/>
                    <a:pt x="277" y="65"/>
                  </a:cubicBezTo>
                  <a:cubicBezTo>
                    <a:pt x="276" y="68"/>
                    <a:pt x="273" y="71"/>
                    <a:pt x="268" y="71"/>
                  </a:cubicBezTo>
                  <a:cubicBezTo>
                    <a:pt x="262" y="74"/>
                    <a:pt x="253" y="71"/>
                    <a:pt x="241" y="62"/>
                  </a:cubicBezTo>
                  <a:cubicBezTo>
                    <a:pt x="231" y="56"/>
                    <a:pt x="224" y="50"/>
                    <a:pt x="218" y="47"/>
                  </a:cubicBezTo>
                  <a:cubicBezTo>
                    <a:pt x="205" y="42"/>
                    <a:pt x="205" y="42"/>
                    <a:pt x="205" y="42"/>
                  </a:cubicBezTo>
                  <a:cubicBezTo>
                    <a:pt x="205" y="43"/>
                    <a:pt x="205" y="43"/>
                    <a:pt x="205" y="43"/>
                  </a:cubicBezTo>
                  <a:cubicBezTo>
                    <a:pt x="205" y="43"/>
                    <a:pt x="205" y="43"/>
                    <a:pt x="205" y="43"/>
                  </a:cubicBezTo>
                  <a:cubicBezTo>
                    <a:pt x="206" y="45"/>
                    <a:pt x="206" y="45"/>
                    <a:pt x="206" y="45"/>
                  </a:cubicBezTo>
                  <a:cubicBezTo>
                    <a:pt x="206" y="68"/>
                    <a:pt x="206" y="68"/>
                    <a:pt x="206" y="68"/>
                  </a:cubicBezTo>
                  <a:cubicBezTo>
                    <a:pt x="189" y="87"/>
                    <a:pt x="189" y="87"/>
                    <a:pt x="189" y="87"/>
                  </a:cubicBezTo>
                  <a:cubicBezTo>
                    <a:pt x="189" y="105"/>
                    <a:pt x="189" y="105"/>
                    <a:pt x="189" y="105"/>
                  </a:cubicBezTo>
                  <a:cubicBezTo>
                    <a:pt x="197" y="124"/>
                    <a:pt x="197" y="124"/>
                    <a:pt x="197" y="124"/>
                  </a:cubicBezTo>
                  <a:cubicBezTo>
                    <a:pt x="198" y="125"/>
                    <a:pt x="198" y="125"/>
                    <a:pt x="198" y="125"/>
                  </a:cubicBezTo>
                  <a:cubicBezTo>
                    <a:pt x="186" y="143"/>
                    <a:pt x="186" y="143"/>
                    <a:pt x="186" y="143"/>
                  </a:cubicBezTo>
                  <a:cubicBezTo>
                    <a:pt x="179" y="160"/>
                    <a:pt x="179" y="160"/>
                    <a:pt x="179" y="160"/>
                  </a:cubicBezTo>
                  <a:cubicBezTo>
                    <a:pt x="179" y="161"/>
                    <a:pt x="179" y="161"/>
                    <a:pt x="179" y="161"/>
                  </a:cubicBezTo>
                  <a:cubicBezTo>
                    <a:pt x="163" y="177"/>
                    <a:pt x="163" y="177"/>
                    <a:pt x="163" y="177"/>
                  </a:cubicBezTo>
                  <a:cubicBezTo>
                    <a:pt x="136" y="237"/>
                    <a:pt x="136" y="237"/>
                    <a:pt x="136" y="237"/>
                  </a:cubicBezTo>
                  <a:cubicBezTo>
                    <a:pt x="137" y="270"/>
                    <a:pt x="137" y="270"/>
                    <a:pt x="137" y="270"/>
                  </a:cubicBezTo>
                  <a:cubicBezTo>
                    <a:pt x="136" y="271"/>
                    <a:pt x="136" y="271"/>
                    <a:pt x="136" y="271"/>
                  </a:cubicBezTo>
                  <a:cubicBezTo>
                    <a:pt x="79" y="304"/>
                    <a:pt x="79" y="304"/>
                    <a:pt x="79" y="304"/>
                  </a:cubicBezTo>
                  <a:cubicBezTo>
                    <a:pt x="76" y="310"/>
                    <a:pt x="76" y="310"/>
                    <a:pt x="76" y="310"/>
                  </a:cubicBezTo>
                  <a:cubicBezTo>
                    <a:pt x="84" y="327"/>
                    <a:pt x="84" y="327"/>
                    <a:pt x="84" y="327"/>
                  </a:cubicBezTo>
                  <a:cubicBezTo>
                    <a:pt x="84" y="328"/>
                    <a:pt x="84" y="328"/>
                    <a:pt x="84" y="328"/>
                  </a:cubicBezTo>
                  <a:cubicBezTo>
                    <a:pt x="84" y="329"/>
                    <a:pt x="84" y="329"/>
                    <a:pt x="84" y="329"/>
                  </a:cubicBezTo>
                  <a:cubicBezTo>
                    <a:pt x="78" y="351"/>
                    <a:pt x="78" y="351"/>
                    <a:pt x="78" y="351"/>
                  </a:cubicBezTo>
                  <a:cubicBezTo>
                    <a:pt x="55" y="348"/>
                    <a:pt x="55" y="348"/>
                    <a:pt x="55" y="348"/>
                  </a:cubicBezTo>
                  <a:cubicBezTo>
                    <a:pt x="50" y="376"/>
                    <a:pt x="50" y="376"/>
                    <a:pt x="50" y="376"/>
                  </a:cubicBezTo>
                  <a:cubicBezTo>
                    <a:pt x="20" y="376"/>
                    <a:pt x="20" y="376"/>
                    <a:pt x="20" y="376"/>
                  </a:cubicBezTo>
                  <a:cubicBezTo>
                    <a:pt x="14" y="387"/>
                    <a:pt x="14" y="387"/>
                    <a:pt x="14" y="387"/>
                  </a:cubicBezTo>
                  <a:cubicBezTo>
                    <a:pt x="14" y="387"/>
                    <a:pt x="14" y="387"/>
                    <a:pt x="14" y="387"/>
                  </a:cubicBezTo>
                  <a:cubicBezTo>
                    <a:pt x="6" y="405"/>
                    <a:pt x="6" y="405"/>
                    <a:pt x="6" y="405"/>
                  </a:cubicBezTo>
                  <a:cubicBezTo>
                    <a:pt x="0" y="471"/>
                    <a:pt x="0" y="471"/>
                    <a:pt x="0" y="471"/>
                  </a:cubicBezTo>
                  <a:cubicBezTo>
                    <a:pt x="7" y="485"/>
                    <a:pt x="7" y="485"/>
                    <a:pt x="7" y="485"/>
                  </a:cubicBezTo>
                  <a:cubicBezTo>
                    <a:pt x="8" y="487"/>
                    <a:pt x="8" y="487"/>
                    <a:pt x="8" y="487"/>
                  </a:cubicBezTo>
                  <a:cubicBezTo>
                    <a:pt x="8" y="501"/>
                    <a:pt x="8" y="501"/>
                    <a:pt x="8" y="501"/>
                  </a:cubicBezTo>
                  <a:cubicBezTo>
                    <a:pt x="20" y="517"/>
                    <a:pt x="20" y="517"/>
                    <a:pt x="20" y="517"/>
                  </a:cubicBezTo>
                  <a:cubicBezTo>
                    <a:pt x="21" y="519"/>
                    <a:pt x="21" y="519"/>
                    <a:pt x="21" y="519"/>
                  </a:cubicBezTo>
                  <a:cubicBezTo>
                    <a:pt x="21" y="532"/>
                    <a:pt x="21" y="532"/>
                    <a:pt x="21" y="532"/>
                  </a:cubicBezTo>
                  <a:cubicBezTo>
                    <a:pt x="55" y="529"/>
                    <a:pt x="55" y="529"/>
                    <a:pt x="55" y="529"/>
                  </a:cubicBezTo>
                  <a:cubicBezTo>
                    <a:pt x="57" y="526"/>
                    <a:pt x="57" y="526"/>
                    <a:pt x="57" y="526"/>
                  </a:cubicBezTo>
                  <a:cubicBezTo>
                    <a:pt x="57" y="525"/>
                    <a:pt x="57" y="525"/>
                    <a:pt x="57" y="525"/>
                  </a:cubicBezTo>
                  <a:cubicBezTo>
                    <a:pt x="58" y="525"/>
                    <a:pt x="58" y="525"/>
                    <a:pt x="58" y="525"/>
                  </a:cubicBezTo>
                  <a:cubicBezTo>
                    <a:pt x="58" y="524"/>
                    <a:pt x="58" y="524"/>
                    <a:pt x="58" y="524"/>
                  </a:cubicBezTo>
                  <a:cubicBezTo>
                    <a:pt x="68" y="512"/>
                    <a:pt x="68" y="512"/>
                    <a:pt x="68" y="512"/>
                  </a:cubicBezTo>
                  <a:cubicBezTo>
                    <a:pt x="47" y="493"/>
                    <a:pt x="47" y="493"/>
                    <a:pt x="47" y="493"/>
                  </a:cubicBezTo>
                  <a:cubicBezTo>
                    <a:pt x="45" y="490"/>
                    <a:pt x="45" y="490"/>
                    <a:pt x="45" y="490"/>
                  </a:cubicBezTo>
                  <a:cubicBezTo>
                    <a:pt x="33" y="481"/>
                    <a:pt x="33" y="481"/>
                    <a:pt x="33" y="481"/>
                  </a:cubicBezTo>
                  <a:cubicBezTo>
                    <a:pt x="32" y="480"/>
                    <a:pt x="32" y="480"/>
                    <a:pt x="32" y="480"/>
                  </a:cubicBezTo>
                  <a:cubicBezTo>
                    <a:pt x="31" y="479"/>
                    <a:pt x="31" y="479"/>
                    <a:pt x="31" y="479"/>
                  </a:cubicBezTo>
                  <a:cubicBezTo>
                    <a:pt x="31" y="458"/>
                    <a:pt x="31" y="458"/>
                    <a:pt x="31" y="458"/>
                  </a:cubicBezTo>
                  <a:cubicBezTo>
                    <a:pt x="49" y="458"/>
                    <a:pt x="49" y="458"/>
                    <a:pt x="49" y="458"/>
                  </a:cubicBezTo>
                  <a:cubicBezTo>
                    <a:pt x="51" y="450"/>
                    <a:pt x="51" y="450"/>
                    <a:pt x="51" y="450"/>
                  </a:cubicBezTo>
                  <a:cubicBezTo>
                    <a:pt x="44" y="429"/>
                    <a:pt x="44" y="429"/>
                    <a:pt x="44" y="429"/>
                  </a:cubicBezTo>
                  <a:cubicBezTo>
                    <a:pt x="85" y="429"/>
                    <a:pt x="85" y="429"/>
                    <a:pt x="85" y="429"/>
                  </a:cubicBezTo>
                  <a:cubicBezTo>
                    <a:pt x="158" y="394"/>
                    <a:pt x="158" y="394"/>
                    <a:pt x="158" y="394"/>
                  </a:cubicBezTo>
                  <a:cubicBezTo>
                    <a:pt x="167" y="379"/>
                    <a:pt x="167" y="379"/>
                    <a:pt x="167" y="379"/>
                  </a:cubicBezTo>
                  <a:cubicBezTo>
                    <a:pt x="169" y="373"/>
                    <a:pt x="169" y="373"/>
                    <a:pt x="169" y="373"/>
                  </a:cubicBezTo>
                  <a:cubicBezTo>
                    <a:pt x="184" y="380"/>
                    <a:pt x="184" y="380"/>
                    <a:pt x="184" y="380"/>
                  </a:cubicBezTo>
                  <a:cubicBezTo>
                    <a:pt x="185" y="380"/>
                    <a:pt x="185" y="380"/>
                    <a:pt x="185" y="380"/>
                  </a:cubicBezTo>
                  <a:cubicBezTo>
                    <a:pt x="186" y="383"/>
                    <a:pt x="186" y="383"/>
                    <a:pt x="186" y="383"/>
                  </a:cubicBezTo>
                  <a:cubicBezTo>
                    <a:pt x="192" y="390"/>
                    <a:pt x="192" y="390"/>
                    <a:pt x="192" y="390"/>
                  </a:cubicBezTo>
                  <a:cubicBezTo>
                    <a:pt x="200" y="389"/>
                    <a:pt x="200" y="389"/>
                    <a:pt x="200" y="389"/>
                  </a:cubicBezTo>
                  <a:cubicBezTo>
                    <a:pt x="198" y="373"/>
                    <a:pt x="198" y="373"/>
                    <a:pt x="198" y="373"/>
                  </a:cubicBezTo>
                  <a:cubicBezTo>
                    <a:pt x="222" y="373"/>
                    <a:pt x="222" y="373"/>
                    <a:pt x="222" y="373"/>
                  </a:cubicBezTo>
                  <a:cubicBezTo>
                    <a:pt x="245" y="378"/>
                    <a:pt x="245" y="378"/>
                    <a:pt x="245" y="378"/>
                  </a:cubicBezTo>
                  <a:cubicBezTo>
                    <a:pt x="255" y="362"/>
                    <a:pt x="255" y="362"/>
                    <a:pt x="255" y="362"/>
                  </a:cubicBezTo>
                  <a:cubicBezTo>
                    <a:pt x="256" y="361"/>
                    <a:pt x="256" y="361"/>
                    <a:pt x="256" y="361"/>
                  </a:cubicBezTo>
                  <a:cubicBezTo>
                    <a:pt x="256" y="360"/>
                    <a:pt x="256" y="360"/>
                    <a:pt x="256" y="360"/>
                  </a:cubicBezTo>
                  <a:cubicBezTo>
                    <a:pt x="258" y="359"/>
                    <a:pt x="258" y="359"/>
                    <a:pt x="258" y="359"/>
                  </a:cubicBezTo>
                  <a:cubicBezTo>
                    <a:pt x="283" y="351"/>
                    <a:pt x="283" y="351"/>
                    <a:pt x="283" y="351"/>
                  </a:cubicBezTo>
                  <a:cubicBezTo>
                    <a:pt x="287" y="314"/>
                    <a:pt x="287" y="314"/>
                    <a:pt x="287" y="314"/>
                  </a:cubicBezTo>
                  <a:cubicBezTo>
                    <a:pt x="314" y="337"/>
                    <a:pt x="314" y="337"/>
                    <a:pt x="314" y="337"/>
                  </a:cubicBezTo>
                  <a:cubicBezTo>
                    <a:pt x="324" y="340"/>
                    <a:pt x="324" y="340"/>
                    <a:pt x="324" y="340"/>
                  </a:cubicBezTo>
                  <a:cubicBezTo>
                    <a:pt x="330" y="333"/>
                    <a:pt x="330" y="333"/>
                    <a:pt x="330" y="333"/>
                  </a:cubicBezTo>
                  <a:cubicBezTo>
                    <a:pt x="326" y="253"/>
                    <a:pt x="326" y="253"/>
                    <a:pt x="326" y="253"/>
                  </a:cubicBezTo>
                  <a:cubicBezTo>
                    <a:pt x="326" y="251"/>
                    <a:pt x="326" y="251"/>
                    <a:pt x="326" y="251"/>
                  </a:cubicBezTo>
                  <a:cubicBezTo>
                    <a:pt x="326" y="247"/>
                    <a:pt x="326" y="247"/>
                    <a:pt x="326" y="247"/>
                  </a:cubicBezTo>
                  <a:cubicBezTo>
                    <a:pt x="344" y="250"/>
                    <a:pt x="344" y="250"/>
                    <a:pt x="344" y="250"/>
                  </a:cubicBezTo>
                  <a:cubicBezTo>
                    <a:pt x="345" y="250"/>
                    <a:pt x="345" y="250"/>
                    <a:pt x="345" y="250"/>
                  </a:cubicBezTo>
                  <a:cubicBezTo>
                    <a:pt x="345" y="250"/>
                    <a:pt x="347" y="251"/>
                    <a:pt x="348" y="251"/>
                  </a:cubicBezTo>
                  <a:cubicBezTo>
                    <a:pt x="348" y="251"/>
                    <a:pt x="348" y="252"/>
                    <a:pt x="349" y="252"/>
                  </a:cubicBezTo>
                  <a:cubicBezTo>
                    <a:pt x="357" y="264"/>
                    <a:pt x="377" y="304"/>
                    <a:pt x="377" y="304"/>
                  </a:cubicBezTo>
                  <a:cubicBezTo>
                    <a:pt x="413" y="299"/>
                    <a:pt x="413" y="299"/>
                    <a:pt x="413" y="299"/>
                  </a:cubicBezTo>
                  <a:cubicBezTo>
                    <a:pt x="419" y="297"/>
                    <a:pt x="419" y="297"/>
                    <a:pt x="419" y="297"/>
                  </a:cubicBezTo>
                  <a:cubicBezTo>
                    <a:pt x="425" y="285"/>
                    <a:pt x="425" y="285"/>
                    <a:pt x="425" y="285"/>
                  </a:cubicBezTo>
                  <a:cubicBezTo>
                    <a:pt x="414" y="276"/>
                    <a:pt x="414" y="276"/>
                    <a:pt x="414" y="276"/>
                  </a:cubicBezTo>
                  <a:cubicBezTo>
                    <a:pt x="411" y="272"/>
                    <a:pt x="411" y="272"/>
                    <a:pt x="411" y="272"/>
                  </a:cubicBezTo>
                  <a:cubicBezTo>
                    <a:pt x="435" y="264"/>
                    <a:pt x="435" y="264"/>
                    <a:pt x="435" y="264"/>
                  </a:cubicBezTo>
                  <a:cubicBezTo>
                    <a:pt x="437" y="262"/>
                    <a:pt x="437" y="262"/>
                    <a:pt x="437" y="262"/>
                  </a:cubicBezTo>
                  <a:cubicBezTo>
                    <a:pt x="438" y="261"/>
                    <a:pt x="438" y="261"/>
                    <a:pt x="438" y="261"/>
                  </a:cubicBezTo>
                  <a:cubicBezTo>
                    <a:pt x="448" y="272"/>
                    <a:pt x="448" y="272"/>
                    <a:pt x="448" y="272"/>
                  </a:cubicBezTo>
                  <a:cubicBezTo>
                    <a:pt x="456" y="268"/>
                    <a:pt x="456" y="268"/>
                    <a:pt x="456" y="268"/>
                  </a:cubicBezTo>
                  <a:cubicBezTo>
                    <a:pt x="456" y="252"/>
                    <a:pt x="456" y="252"/>
                    <a:pt x="456" y="252"/>
                  </a:cubicBezTo>
                  <a:cubicBezTo>
                    <a:pt x="462" y="251"/>
                    <a:pt x="462" y="251"/>
                    <a:pt x="462" y="251"/>
                  </a:cubicBezTo>
                  <a:cubicBezTo>
                    <a:pt x="479" y="251"/>
                    <a:pt x="479" y="251"/>
                    <a:pt x="479" y="251"/>
                  </a:cubicBezTo>
                  <a:cubicBezTo>
                    <a:pt x="492" y="252"/>
                    <a:pt x="502" y="258"/>
                    <a:pt x="509" y="268"/>
                  </a:cubicBezTo>
                  <a:cubicBezTo>
                    <a:pt x="511" y="272"/>
                    <a:pt x="511" y="272"/>
                    <a:pt x="511" y="272"/>
                  </a:cubicBezTo>
                  <a:cubicBezTo>
                    <a:pt x="518" y="247"/>
                    <a:pt x="518" y="247"/>
                    <a:pt x="518" y="247"/>
                  </a:cubicBezTo>
                  <a:cubicBezTo>
                    <a:pt x="523" y="240"/>
                    <a:pt x="531" y="239"/>
                    <a:pt x="544" y="245"/>
                  </a:cubicBezTo>
                  <a:cubicBezTo>
                    <a:pt x="546" y="246"/>
                    <a:pt x="546" y="246"/>
                    <a:pt x="546" y="246"/>
                  </a:cubicBezTo>
                  <a:cubicBezTo>
                    <a:pt x="546" y="247"/>
                    <a:pt x="546" y="247"/>
                    <a:pt x="546" y="247"/>
                  </a:cubicBezTo>
                  <a:cubicBezTo>
                    <a:pt x="547" y="248"/>
                    <a:pt x="547" y="248"/>
                    <a:pt x="547" y="248"/>
                  </a:cubicBezTo>
                  <a:cubicBezTo>
                    <a:pt x="548" y="249"/>
                    <a:pt x="550" y="250"/>
                    <a:pt x="551" y="250"/>
                  </a:cubicBezTo>
                  <a:cubicBezTo>
                    <a:pt x="556" y="248"/>
                    <a:pt x="575" y="235"/>
                    <a:pt x="606" y="211"/>
                  </a:cubicBezTo>
                  <a:cubicBezTo>
                    <a:pt x="606" y="195"/>
                    <a:pt x="615" y="186"/>
                    <a:pt x="628" y="182"/>
                  </a:cubicBezTo>
                  <a:close/>
                </a:path>
              </a:pathLst>
            </a:custGeom>
            <a:noFill/>
            <a:ln w="9525">
              <a:solidFill>
                <a:schemeClr val="tx1"/>
              </a:solidFill>
              <a:miter lim="800000"/>
            </a:ln>
          </p:spPr>
          <p:txBody>
            <a:bodyPr/>
            <a:lstStyle/>
            <a:p>
              <a:endParaRPr altLang="en-US" lang="zh-CN" sz="3200">
                <a:latin charset="-122" panose="02000000000000000000" pitchFamily="2" typeface="方正静蕾简体"/>
                <a:ea charset="-122" panose="02000000000000000000" pitchFamily="2" typeface="方正静蕾简体"/>
              </a:endParaRPr>
            </a:p>
          </p:txBody>
        </p:sp>
        <p:sp>
          <p:nvSpPr>
            <p:cNvPr id="27" name="Freeform 21"/>
            <p:cNvSpPr/>
            <p:nvPr/>
          </p:nvSpPr>
          <p:spPr bwMode="auto">
            <a:xfrm>
              <a:off x="4637004" y="4465887"/>
              <a:ext cx="466675" cy="627779"/>
            </a:xfrm>
            <a:custGeom>
              <a:gdLst>
                <a:gd fmla="*/ 2147483646 w 403" name="T0"/>
                <a:gd fmla="*/ 2147483646 h 545" name="T1"/>
                <a:gd fmla="*/ 2147483646 w 403" name="T2"/>
                <a:gd fmla="*/ 2147483646 h 545" name="T3"/>
                <a:gd fmla="*/ 2147483646 w 403" name="T4"/>
                <a:gd fmla="*/ 2147483646 h 545" name="T5"/>
                <a:gd fmla="*/ 2147483646 w 403" name="T6"/>
                <a:gd fmla="*/ 2147483646 h 545" name="T7"/>
                <a:gd fmla="*/ 2147483646 w 403" name="T8"/>
                <a:gd fmla="*/ 2147483646 h 545" name="T9"/>
                <a:gd fmla="*/ 2147483646 w 403" name="T10"/>
                <a:gd fmla="*/ 2147483646 h 545" name="T11"/>
                <a:gd fmla="*/ 2147483646 w 403" name="T12"/>
                <a:gd fmla="*/ 2147483646 h 545" name="T13"/>
                <a:gd fmla="*/ 2147483646 w 403" name="T14"/>
                <a:gd fmla="*/ 2147483646 h 545" name="T15"/>
                <a:gd fmla="*/ 2147483646 w 403" name="T16"/>
                <a:gd fmla="*/ 2147483646 h 545" name="T17"/>
                <a:gd fmla="*/ 2147483646 w 403" name="T18"/>
                <a:gd fmla="*/ 2147483646 h 545" name="T19"/>
                <a:gd fmla="*/ 2147483646 w 403" name="T20"/>
                <a:gd fmla="*/ 2147483646 h 545" name="T21"/>
                <a:gd fmla="*/ 2147483646 w 403" name="T22"/>
                <a:gd fmla="*/ 2147483646 h 545" name="T23"/>
                <a:gd fmla="*/ 2147483646 w 403" name="T24"/>
                <a:gd fmla="*/ 2147483646 h 545" name="T25"/>
                <a:gd fmla="*/ 2147483646 w 403" name="T26"/>
                <a:gd fmla="*/ 2147483646 h 545" name="T27"/>
                <a:gd fmla="*/ 0 w 403" name="T28"/>
                <a:gd fmla="*/ 2147483646 h 545" name="T29"/>
                <a:gd fmla="*/ 2147483646 w 403" name="T30"/>
                <a:gd fmla="*/ 2147483646 h 545" name="T31"/>
                <a:gd fmla="*/ 2147483646 w 403" name="T32"/>
                <a:gd fmla="*/ 2147483646 h 545" name="T33"/>
                <a:gd fmla="*/ 2147483646 w 403" name="T34"/>
                <a:gd fmla="*/ 2147483646 h 545" name="T35"/>
                <a:gd fmla="*/ 2147483646 w 403" name="T36"/>
                <a:gd fmla="*/ 2147483646 h 545" name="T37"/>
                <a:gd fmla="*/ 2147483646 w 403" name="T38"/>
                <a:gd fmla="*/ 2147483646 h 545" name="T39"/>
                <a:gd fmla="*/ 2147483646 w 403" name="T40"/>
                <a:gd fmla="*/ 2147483646 h 545" name="T41"/>
                <a:gd fmla="*/ 2147483646 w 403" name="T42"/>
                <a:gd fmla="*/ 2147483646 h 545" name="T43"/>
                <a:gd fmla="*/ 2147483646 w 403" name="T44"/>
                <a:gd fmla="*/ 2147483646 h 545" name="T45"/>
                <a:gd fmla="*/ 2147483646 w 403" name="T46"/>
                <a:gd fmla="*/ 2147483646 h 545" name="T47"/>
                <a:gd fmla="*/ 2147483646 w 403" name="T48"/>
                <a:gd fmla="*/ 2147483646 h 545" name="T49"/>
                <a:gd fmla="*/ 2147483646 w 403" name="T50"/>
                <a:gd fmla="*/ 2147483646 h 545" name="T51"/>
                <a:gd fmla="*/ 2147483646 w 403" name="T52"/>
                <a:gd fmla="*/ 2147483646 h 545" name="T53"/>
                <a:gd fmla="*/ 2147483646 w 403" name="T54"/>
                <a:gd fmla="*/ 2147483646 h 545" name="T55"/>
                <a:gd fmla="*/ 2147483646 w 403" name="T56"/>
                <a:gd fmla="*/ 2147483646 h 545" name="T57"/>
                <a:gd fmla="*/ 2147483646 w 403" name="T58"/>
                <a:gd fmla="*/ 2147483646 h 545" name="T59"/>
                <a:gd fmla="*/ 2147483646 w 403" name="T60"/>
                <a:gd fmla="*/ 2147483646 h 545" name="T61"/>
                <a:gd fmla="*/ 2147483646 w 403" name="T62"/>
                <a:gd fmla="*/ 2147483646 h 545" name="T63"/>
                <a:gd fmla="*/ 2147483646 w 403" name="T64"/>
                <a:gd fmla="*/ 2147483646 h 545" name="T65"/>
                <a:gd fmla="*/ 2147483646 w 403" name="T66"/>
                <a:gd fmla="*/ 2147483646 h 545" name="T67"/>
                <a:gd fmla="*/ 2147483646 w 403" name="T68"/>
                <a:gd fmla="*/ 2147483646 h 545" name="T69"/>
                <a:gd fmla="*/ 2147483646 w 403" name="T70"/>
                <a:gd fmla="*/ 2147483646 h 545" name="T71"/>
                <a:gd fmla="*/ 2147483646 w 403" name="T72"/>
                <a:gd fmla="*/ 2147483646 h 545" name="T73"/>
                <a:gd fmla="*/ 2147483646 w 403" name="T74"/>
                <a:gd fmla="*/ 2147483646 h 545" name="T75"/>
                <a:gd fmla="*/ 2147483646 w 403" name="T76"/>
                <a:gd fmla="*/ 2147483646 h 545" name="T77"/>
                <a:gd fmla="*/ 2147483646 w 403" name="T78"/>
                <a:gd fmla="*/ 2147483646 h 545" name="T79"/>
                <a:gd fmla="*/ 2147483646 w 403" name="T80"/>
                <a:gd fmla="*/ 2147483646 h 545" name="T81"/>
                <a:gd fmla="*/ 2147483646 w 403" name="T82"/>
                <a:gd fmla="*/ 2147483646 h 545" name="T83"/>
                <a:gd fmla="*/ 2147483646 w 403" name="T84"/>
                <a:gd fmla="*/ 2147483646 h 545" name="T85"/>
                <a:gd fmla="*/ 2147483646 w 403" name="T86"/>
                <a:gd fmla="*/ 2147483646 h 545" name="T87"/>
                <a:gd fmla="*/ 2147483646 w 403" name="T88"/>
                <a:gd fmla="*/ 2147483646 h 545" name="T89"/>
                <a:gd fmla="*/ 2147483646 w 403" name="T90"/>
                <a:gd fmla="*/ 2147483646 h 545" name="T91"/>
                <a:gd fmla="*/ 2147483646 w 403" name="T92"/>
                <a:gd fmla="*/ 2147483646 h 545" name="T93"/>
                <a:gd fmla="*/ 2147483646 w 403" name="T94"/>
                <a:gd fmla="*/ 2147483646 h 545" name="T95"/>
                <a:gd fmla="*/ 2147483646 w 403" name="T96"/>
                <a:gd fmla="*/ 2147483646 h 545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w 403" name="T147"/>
                <a:gd fmla="*/ 0 h 545" name="T148"/>
                <a:gd fmla="*/ 403 w 403" name="T149"/>
                <a:gd fmla="*/ 545 h 545" name="T150"/>
              </a:gdLst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b="T150" l="T147" r="T149" t="T148"/>
              <a:pathLst>
                <a:path h="545" w="402">
                  <a:moveTo>
                    <a:pt x="316" y="21"/>
                  </a:moveTo>
                  <a:cubicBezTo>
                    <a:pt x="315" y="20"/>
                    <a:pt x="315" y="20"/>
                    <a:pt x="315" y="20"/>
                  </a:cubicBezTo>
                  <a:cubicBezTo>
                    <a:pt x="292" y="0"/>
                    <a:pt x="292" y="0"/>
                    <a:pt x="292" y="0"/>
                  </a:cubicBezTo>
                  <a:cubicBezTo>
                    <a:pt x="280" y="6"/>
                    <a:pt x="280" y="6"/>
                    <a:pt x="280" y="6"/>
                  </a:cubicBezTo>
                  <a:cubicBezTo>
                    <a:pt x="271" y="25"/>
                    <a:pt x="259" y="37"/>
                    <a:pt x="245" y="42"/>
                  </a:cubicBezTo>
                  <a:cubicBezTo>
                    <a:pt x="240" y="44"/>
                    <a:pt x="235" y="43"/>
                    <a:pt x="232" y="40"/>
                  </a:cubicBezTo>
                  <a:cubicBezTo>
                    <a:pt x="228" y="35"/>
                    <a:pt x="230" y="23"/>
                    <a:pt x="237" y="5"/>
                  </a:cubicBezTo>
                  <a:cubicBezTo>
                    <a:pt x="202" y="27"/>
                    <a:pt x="202" y="27"/>
                    <a:pt x="202" y="27"/>
                  </a:cubicBezTo>
                  <a:cubicBezTo>
                    <a:pt x="201" y="29"/>
                    <a:pt x="201" y="29"/>
                    <a:pt x="201" y="29"/>
                  </a:cubicBezTo>
                  <a:cubicBezTo>
                    <a:pt x="200" y="29"/>
                    <a:pt x="200" y="29"/>
                    <a:pt x="200" y="29"/>
                  </a:cubicBezTo>
                  <a:cubicBezTo>
                    <a:pt x="170" y="29"/>
                    <a:pt x="170" y="29"/>
                    <a:pt x="170" y="29"/>
                  </a:cubicBezTo>
                  <a:cubicBezTo>
                    <a:pt x="142" y="43"/>
                    <a:pt x="142" y="43"/>
                    <a:pt x="142" y="43"/>
                  </a:cubicBezTo>
                  <a:cubicBezTo>
                    <a:pt x="142" y="45"/>
                    <a:pt x="142" y="45"/>
                    <a:pt x="142" y="45"/>
                  </a:cubicBezTo>
                  <a:cubicBezTo>
                    <a:pt x="113" y="46"/>
                    <a:pt x="113" y="46"/>
                    <a:pt x="113" y="46"/>
                  </a:cubicBezTo>
                  <a:cubicBezTo>
                    <a:pt x="97" y="55"/>
                    <a:pt x="97" y="55"/>
                    <a:pt x="97" y="55"/>
                  </a:cubicBezTo>
                  <a:cubicBezTo>
                    <a:pt x="90" y="69"/>
                    <a:pt x="90" y="69"/>
                    <a:pt x="90" y="69"/>
                  </a:cubicBezTo>
                  <a:cubicBezTo>
                    <a:pt x="87" y="71"/>
                    <a:pt x="87" y="71"/>
                    <a:pt x="87" y="71"/>
                  </a:cubicBezTo>
                  <a:cubicBezTo>
                    <a:pt x="53" y="71"/>
                    <a:pt x="53" y="71"/>
                    <a:pt x="53" y="71"/>
                  </a:cubicBezTo>
                  <a:cubicBezTo>
                    <a:pt x="46" y="71"/>
                    <a:pt x="33" y="82"/>
                    <a:pt x="10" y="104"/>
                  </a:cubicBezTo>
                  <a:cubicBezTo>
                    <a:pt x="21" y="108"/>
                    <a:pt x="26" y="113"/>
                    <a:pt x="28" y="116"/>
                  </a:cubicBezTo>
                  <a:cubicBezTo>
                    <a:pt x="29" y="122"/>
                    <a:pt x="29" y="122"/>
                    <a:pt x="29" y="122"/>
                  </a:cubicBezTo>
                  <a:cubicBezTo>
                    <a:pt x="29" y="121"/>
                    <a:pt x="29" y="121"/>
                    <a:pt x="29" y="121"/>
                  </a:cubicBezTo>
                  <a:cubicBezTo>
                    <a:pt x="45" y="180"/>
                    <a:pt x="45" y="180"/>
                    <a:pt x="45" y="180"/>
                  </a:cubicBezTo>
                  <a:cubicBezTo>
                    <a:pt x="45" y="180"/>
                    <a:pt x="45" y="180"/>
                    <a:pt x="45" y="180"/>
                  </a:cubicBezTo>
                  <a:cubicBezTo>
                    <a:pt x="46" y="183"/>
                    <a:pt x="46" y="183"/>
                    <a:pt x="46" y="183"/>
                  </a:cubicBezTo>
                  <a:cubicBezTo>
                    <a:pt x="46" y="188"/>
                    <a:pt x="46" y="188"/>
                    <a:pt x="46" y="188"/>
                  </a:cubicBezTo>
                  <a:cubicBezTo>
                    <a:pt x="45" y="188"/>
                    <a:pt x="45" y="188"/>
                    <a:pt x="45" y="188"/>
                  </a:cubicBezTo>
                  <a:cubicBezTo>
                    <a:pt x="43" y="189"/>
                    <a:pt x="43" y="189"/>
                    <a:pt x="43" y="189"/>
                  </a:cubicBezTo>
                  <a:cubicBezTo>
                    <a:pt x="42" y="189"/>
                    <a:pt x="42" y="189"/>
                    <a:pt x="42" y="189"/>
                  </a:cubicBezTo>
                  <a:cubicBezTo>
                    <a:pt x="0" y="247"/>
                    <a:pt x="0" y="247"/>
                    <a:pt x="0" y="247"/>
                  </a:cubicBezTo>
                  <a:cubicBezTo>
                    <a:pt x="2" y="261"/>
                    <a:pt x="2" y="261"/>
                    <a:pt x="2" y="261"/>
                  </a:cubicBezTo>
                  <a:cubicBezTo>
                    <a:pt x="8" y="256"/>
                    <a:pt x="14" y="255"/>
                    <a:pt x="18" y="257"/>
                  </a:cubicBezTo>
                  <a:cubicBezTo>
                    <a:pt x="23" y="259"/>
                    <a:pt x="25" y="268"/>
                    <a:pt x="23" y="280"/>
                  </a:cubicBezTo>
                  <a:cubicBezTo>
                    <a:pt x="21" y="300"/>
                    <a:pt x="24" y="323"/>
                    <a:pt x="34" y="344"/>
                  </a:cubicBezTo>
                  <a:cubicBezTo>
                    <a:pt x="48" y="360"/>
                    <a:pt x="48" y="360"/>
                    <a:pt x="48" y="360"/>
                  </a:cubicBezTo>
                  <a:cubicBezTo>
                    <a:pt x="54" y="365"/>
                    <a:pt x="56" y="370"/>
                    <a:pt x="55" y="375"/>
                  </a:cubicBezTo>
                  <a:cubicBezTo>
                    <a:pt x="47" y="386"/>
                    <a:pt x="47" y="386"/>
                    <a:pt x="47" y="386"/>
                  </a:cubicBezTo>
                  <a:cubicBezTo>
                    <a:pt x="57" y="399"/>
                    <a:pt x="57" y="399"/>
                    <a:pt x="57" y="399"/>
                  </a:cubicBezTo>
                  <a:cubicBezTo>
                    <a:pt x="62" y="409"/>
                    <a:pt x="58" y="427"/>
                    <a:pt x="45" y="452"/>
                  </a:cubicBezTo>
                  <a:cubicBezTo>
                    <a:pt x="59" y="476"/>
                    <a:pt x="59" y="476"/>
                    <a:pt x="59" y="476"/>
                  </a:cubicBezTo>
                  <a:cubicBezTo>
                    <a:pt x="61" y="481"/>
                    <a:pt x="61" y="481"/>
                    <a:pt x="61" y="481"/>
                  </a:cubicBezTo>
                  <a:cubicBezTo>
                    <a:pt x="70" y="476"/>
                    <a:pt x="70" y="476"/>
                    <a:pt x="70" y="476"/>
                  </a:cubicBezTo>
                  <a:cubicBezTo>
                    <a:pt x="83" y="463"/>
                    <a:pt x="95" y="460"/>
                    <a:pt x="104" y="463"/>
                  </a:cubicBezTo>
                  <a:cubicBezTo>
                    <a:pt x="111" y="465"/>
                    <a:pt x="114" y="470"/>
                    <a:pt x="115" y="476"/>
                  </a:cubicBezTo>
                  <a:cubicBezTo>
                    <a:pt x="116" y="483"/>
                    <a:pt x="108" y="496"/>
                    <a:pt x="89" y="515"/>
                  </a:cubicBezTo>
                  <a:cubicBezTo>
                    <a:pt x="74" y="534"/>
                    <a:pt x="74" y="534"/>
                    <a:pt x="74" y="534"/>
                  </a:cubicBezTo>
                  <a:cubicBezTo>
                    <a:pt x="81" y="545"/>
                    <a:pt x="81" y="545"/>
                    <a:pt x="81" y="545"/>
                  </a:cubicBezTo>
                  <a:cubicBezTo>
                    <a:pt x="92" y="536"/>
                    <a:pt x="100" y="533"/>
                    <a:pt x="105" y="535"/>
                  </a:cubicBezTo>
                  <a:cubicBezTo>
                    <a:pt x="112" y="535"/>
                    <a:pt x="130" y="528"/>
                    <a:pt x="160" y="513"/>
                  </a:cubicBezTo>
                  <a:cubicBezTo>
                    <a:pt x="170" y="507"/>
                    <a:pt x="182" y="513"/>
                    <a:pt x="198" y="528"/>
                  </a:cubicBezTo>
                  <a:cubicBezTo>
                    <a:pt x="205" y="525"/>
                    <a:pt x="205" y="525"/>
                    <a:pt x="205" y="525"/>
                  </a:cubicBezTo>
                  <a:cubicBezTo>
                    <a:pt x="204" y="513"/>
                    <a:pt x="204" y="513"/>
                    <a:pt x="204" y="513"/>
                  </a:cubicBezTo>
                  <a:cubicBezTo>
                    <a:pt x="200" y="510"/>
                    <a:pt x="200" y="510"/>
                    <a:pt x="200" y="510"/>
                  </a:cubicBezTo>
                  <a:cubicBezTo>
                    <a:pt x="198" y="507"/>
                    <a:pt x="200" y="504"/>
                    <a:pt x="204" y="501"/>
                  </a:cubicBezTo>
                  <a:cubicBezTo>
                    <a:pt x="198" y="481"/>
                    <a:pt x="198" y="481"/>
                    <a:pt x="198" y="481"/>
                  </a:cubicBezTo>
                  <a:cubicBezTo>
                    <a:pt x="197" y="478"/>
                    <a:pt x="197" y="474"/>
                    <a:pt x="198" y="470"/>
                  </a:cubicBezTo>
                  <a:cubicBezTo>
                    <a:pt x="201" y="467"/>
                    <a:pt x="206" y="465"/>
                    <a:pt x="210" y="463"/>
                  </a:cubicBezTo>
                  <a:cubicBezTo>
                    <a:pt x="219" y="455"/>
                    <a:pt x="219" y="455"/>
                    <a:pt x="219" y="455"/>
                  </a:cubicBezTo>
                  <a:cubicBezTo>
                    <a:pt x="214" y="442"/>
                    <a:pt x="214" y="442"/>
                    <a:pt x="214" y="442"/>
                  </a:cubicBezTo>
                  <a:cubicBezTo>
                    <a:pt x="214" y="441"/>
                    <a:pt x="214" y="441"/>
                    <a:pt x="214" y="441"/>
                  </a:cubicBezTo>
                  <a:cubicBezTo>
                    <a:pt x="215" y="441"/>
                    <a:pt x="215" y="441"/>
                    <a:pt x="215" y="441"/>
                  </a:cubicBezTo>
                  <a:cubicBezTo>
                    <a:pt x="215" y="440"/>
                    <a:pt x="215" y="440"/>
                    <a:pt x="215" y="440"/>
                  </a:cubicBezTo>
                  <a:cubicBezTo>
                    <a:pt x="219" y="433"/>
                    <a:pt x="219" y="428"/>
                    <a:pt x="218" y="425"/>
                  </a:cubicBezTo>
                  <a:cubicBezTo>
                    <a:pt x="214" y="418"/>
                    <a:pt x="217" y="412"/>
                    <a:pt x="226" y="405"/>
                  </a:cubicBezTo>
                  <a:cubicBezTo>
                    <a:pt x="237" y="394"/>
                    <a:pt x="237" y="394"/>
                    <a:pt x="237" y="394"/>
                  </a:cubicBezTo>
                  <a:cubicBezTo>
                    <a:pt x="235" y="392"/>
                    <a:pt x="235" y="392"/>
                    <a:pt x="235" y="392"/>
                  </a:cubicBezTo>
                  <a:cubicBezTo>
                    <a:pt x="232" y="389"/>
                    <a:pt x="232" y="389"/>
                    <a:pt x="232" y="389"/>
                  </a:cubicBezTo>
                  <a:cubicBezTo>
                    <a:pt x="246" y="383"/>
                    <a:pt x="246" y="383"/>
                    <a:pt x="246" y="383"/>
                  </a:cubicBezTo>
                  <a:cubicBezTo>
                    <a:pt x="246" y="366"/>
                    <a:pt x="246" y="366"/>
                    <a:pt x="246" y="366"/>
                  </a:cubicBezTo>
                  <a:cubicBezTo>
                    <a:pt x="246" y="360"/>
                    <a:pt x="251" y="351"/>
                    <a:pt x="266" y="341"/>
                  </a:cubicBezTo>
                  <a:cubicBezTo>
                    <a:pt x="272" y="335"/>
                    <a:pt x="272" y="335"/>
                    <a:pt x="272" y="335"/>
                  </a:cubicBezTo>
                  <a:cubicBezTo>
                    <a:pt x="272" y="335"/>
                    <a:pt x="272" y="335"/>
                    <a:pt x="272" y="335"/>
                  </a:cubicBezTo>
                  <a:cubicBezTo>
                    <a:pt x="256" y="317"/>
                    <a:pt x="256" y="317"/>
                    <a:pt x="256" y="317"/>
                  </a:cubicBezTo>
                  <a:cubicBezTo>
                    <a:pt x="251" y="310"/>
                    <a:pt x="253" y="300"/>
                    <a:pt x="263" y="291"/>
                  </a:cubicBezTo>
                  <a:cubicBezTo>
                    <a:pt x="263" y="289"/>
                    <a:pt x="263" y="289"/>
                    <a:pt x="263" y="289"/>
                  </a:cubicBezTo>
                  <a:cubicBezTo>
                    <a:pt x="295" y="261"/>
                    <a:pt x="295" y="261"/>
                    <a:pt x="295" y="261"/>
                  </a:cubicBezTo>
                  <a:cubicBezTo>
                    <a:pt x="296" y="254"/>
                    <a:pt x="296" y="254"/>
                    <a:pt x="296" y="254"/>
                  </a:cubicBezTo>
                  <a:cubicBezTo>
                    <a:pt x="290" y="252"/>
                    <a:pt x="288" y="240"/>
                    <a:pt x="291" y="222"/>
                  </a:cubicBezTo>
                  <a:cubicBezTo>
                    <a:pt x="295" y="194"/>
                    <a:pt x="308" y="180"/>
                    <a:pt x="330" y="177"/>
                  </a:cubicBezTo>
                  <a:cubicBezTo>
                    <a:pt x="330" y="177"/>
                    <a:pt x="330" y="177"/>
                    <a:pt x="330" y="177"/>
                  </a:cubicBezTo>
                  <a:cubicBezTo>
                    <a:pt x="332" y="177"/>
                    <a:pt x="332" y="177"/>
                    <a:pt x="332" y="177"/>
                  </a:cubicBezTo>
                  <a:cubicBezTo>
                    <a:pt x="346" y="184"/>
                    <a:pt x="346" y="184"/>
                    <a:pt x="346" y="184"/>
                  </a:cubicBezTo>
                  <a:cubicBezTo>
                    <a:pt x="361" y="184"/>
                    <a:pt x="361" y="184"/>
                    <a:pt x="361" y="184"/>
                  </a:cubicBezTo>
                  <a:cubicBezTo>
                    <a:pt x="375" y="167"/>
                    <a:pt x="375" y="167"/>
                    <a:pt x="375" y="167"/>
                  </a:cubicBezTo>
                  <a:cubicBezTo>
                    <a:pt x="375" y="167"/>
                    <a:pt x="375" y="167"/>
                    <a:pt x="375" y="167"/>
                  </a:cubicBezTo>
                  <a:cubicBezTo>
                    <a:pt x="375" y="167"/>
                    <a:pt x="375" y="167"/>
                    <a:pt x="375" y="167"/>
                  </a:cubicBezTo>
                  <a:cubicBezTo>
                    <a:pt x="376" y="166"/>
                    <a:pt x="376" y="166"/>
                    <a:pt x="376" y="166"/>
                  </a:cubicBezTo>
                  <a:cubicBezTo>
                    <a:pt x="392" y="156"/>
                    <a:pt x="392" y="156"/>
                    <a:pt x="392" y="156"/>
                  </a:cubicBezTo>
                  <a:cubicBezTo>
                    <a:pt x="390" y="141"/>
                    <a:pt x="390" y="141"/>
                    <a:pt x="390" y="141"/>
                  </a:cubicBezTo>
                  <a:cubicBezTo>
                    <a:pt x="390" y="138"/>
                    <a:pt x="390" y="138"/>
                    <a:pt x="390" y="138"/>
                  </a:cubicBezTo>
                  <a:cubicBezTo>
                    <a:pt x="392" y="136"/>
                    <a:pt x="392" y="136"/>
                    <a:pt x="392" y="136"/>
                  </a:cubicBezTo>
                  <a:cubicBezTo>
                    <a:pt x="397" y="134"/>
                    <a:pt x="397" y="134"/>
                    <a:pt x="397" y="134"/>
                  </a:cubicBezTo>
                  <a:cubicBezTo>
                    <a:pt x="402" y="127"/>
                    <a:pt x="402" y="127"/>
                    <a:pt x="402" y="127"/>
                  </a:cubicBezTo>
                  <a:cubicBezTo>
                    <a:pt x="403" y="126"/>
                    <a:pt x="403" y="126"/>
                    <a:pt x="403" y="126"/>
                  </a:cubicBezTo>
                  <a:cubicBezTo>
                    <a:pt x="392" y="108"/>
                    <a:pt x="392" y="108"/>
                    <a:pt x="392" y="108"/>
                  </a:cubicBezTo>
                  <a:cubicBezTo>
                    <a:pt x="382" y="95"/>
                    <a:pt x="372" y="82"/>
                    <a:pt x="366" y="67"/>
                  </a:cubicBezTo>
                  <a:cubicBezTo>
                    <a:pt x="361" y="58"/>
                    <a:pt x="362" y="47"/>
                    <a:pt x="369" y="36"/>
                  </a:cubicBezTo>
                  <a:cubicBezTo>
                    <a:pt x="350" y="24"/>
                    <a:pt x="350" y="24"/>
                    <a:pt x="350" y="24"/>
                  </a:cubicBezTo>
                  <a:lnTo>
                    <a:pt x="316" y="21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miter lim="800000"/>
            </a:ln>
          </p:spPr>
          <p:txBody>
            <a:bodyPr/>
            <a:lstStyle/>
            <a:p>
              <a:endParaRPr altLang="en-US" lang="zh-CN" sz="3200">
                <a:latin charset="-122" panose="02000000000000000000" pitchFamily="2" typeface="方正静蕾简体"/>
                <a:ea charset="-122" panose="02000000000000000000" pitchFamily="2" typeface="方正静蕾简体"/>
              </a:endParaRPr>
            </a:p>
          </p:txBody>
        </p:sp>
        <p:sp>
          <p:nvSpPr>
            <p:cNvPr id="28" name="Freeform 22"/>
            <p:cNvSpPr/>
            <p:nvPr/>
          </p:nvSpPr>
          <p:spPr bwMode="auto">
            <a:xfrm>
              <a:off x="4878775" y="4631190"/>
              <a:ext cx="429191" cy="523769"/>
            </a:xfrm>
            <a:custGeom>
              <a:gdLst>
                <a:gd fmla="*/ 2147483646 w 371" name="T0"/>
                <a:gd fmla="*/ 2147483646 h 456" name="T1"/>
                <a:gd fmla="*/ 2147483646 w 371" name="T2"/>
                <a:gd fmla="*/ 2147483646 h 456" name="T3"/>
                <a:gd fmla="*/ 2147483646 w 371" name="T4"/>
                <a:gd fmla="*/ 2147483646 h 456" name="T5"/>
                <a:gd fmla="*/ 2147483646 w 371" name="T6"/>
                <a:gd fmla="*/ 2147483646 h 456" name="T7"/>
                <a:gd fmla="*/ 2147483646 w 371" name="T8"/>
                <a:gd fmla="*/ 2147483646 h 456" name="T9"/>
                <a:gd fmla="*/ 2147483646 w 371" name="T10"/>
                <a:gd fmla="*/ 2147483646 h 456" name="T11"/>
                <a:gd fmla="*/ 2147483646 w 371" name="T12"/>
                <a:gd fmla="*/ 2147483646 h 456" name="T13"/>
                <a:gd fmla="*/ 2147483646 w 371" name="T14"/>
                <a:gd fmla="*/ 2147483646 h 456" name="T15"/>
                <a:gd fmla="*/ 2147483646 w 371" name="T16"/>
                <a:gd fmla="*/ 2147483646 h 456" name="T17"/>
                <a:gd fmla="*/ 2147483646 w 371" name="T18"/>
                <a:gd fmla="*/ 2147483646 h 456" name="T19"/>
                <a:gd fmla="*/ 2147483646 w 371" name="T20"/>
                <a:gd fmla="*/ 2147483646 h 456" name="T21"/>
                <a:gd fmla="*/ 2147483646 w 371" name="T22"/>
                <a:gd fmla="*/ 2147483646 h 456" name="T23"/>
                <a:gd fmla="*/ 2147483646 w 371" name="T24"/>
                <a:gd fmla="*/ 2147483646 h 456" name="T25"/>
                <a:gd fmla="*/ 2147483646 w 371" name="T26"/>
                <a:gd fmla="*/ 2147483646 h 456" name="T27"/>
                <a:gd fmla="*/ 2147483646 w 371" name="T28"/>
                <a:gd fmla="*/ 2147483646 h 456" name="T29"/>
                <a:gd fmla="*/ 2147483646 w 371" name="T30"/>
                <a:gd fmla="*/ 2147483646 h 456" name="T31"/>
                <a:gd fmla="*/ 0 w 371" name="T32"/>
                <a:gd fmla="*/ 2147483646 h 456" name="T33"/>
                <a:gd fmla="*/ 2147483646 w 371" name="T34"/>
                <a:gd fmla="*/ 2147483646 h 456" name="T35"/>
                <a:gd fmla="*/ 2147483646 w 371" name="T36"/>
                <a:gd fmla="*/ 2147483646 h 456" name="T37"/>
                <a:gd fmla="*/ 2147483646 w 371" name="T38"/>
                <a:gd fmla="*/ 2147483646 h 456" name="T39"/>
                <a:gd fmla="*/ 2147483646 w 371" name="T40"/>
                <a:gd fmla="*/ 2147483646 h 456" name="T41"/>
                <a:gd fmla="*/ 2147483646 w 371" name="T42"/>
                <a:gd fmla="*/ 2147483646 h 456" name="T43"/>
                <a:gd fmla="*/ 2147483646 w 371" name="T44"/>
                <a:gd fmla="*/ 2147483646 h 456" name="T45"/>
                <a:gd fmla="*/ 2147483646 w 371" name="T46"/>
                <a:gd fmla="*/ 2147483646 h 456" name="T47"/>
                <a:gd fmla="*/ 2147483646 w 371" name="T48"/>
                <a:gd fmla="*/ 2147483646 h 456" name="T49"/>
                <a:gd fmla="*/ 2147483646 w 371" name="T50"/>
                <a:gd fmla="*/ 2147483646 h 456" name="T51"/>
                <a:gd fmla="*/ 2147483646 w 371" name="T52"/>
                <a:gd fmla="*/ 2147483646 h 456" name="T53"/>
                <a:gd fmla="*/ 2147483646 w 371" name="T54"/>
                <a:gd fmla="*/ 2147483646 h 456" name="T55"/>
                <a:gd fmla="*/ 2147483646 w 371" name="T56"/>
                <a:gd fmla="*/ 2147483646 h 456" name="T57"/>
                <a:gd fmla="*/ 2147483646 w 371" name="T58"/>
                <a:gd fmla="*/ 2147483646 h 456" name="T59"/>
                <a:gd fmla="*/ 2147483646 w 371" name="T60"/>
                <a:gd fmla="*/ 2147483646 h 456" name="T61"/>
                <a:gd fmla="*/ 2147483646 w 371" name="T62"/>
                <a:gd fmla="*/ 2147483646 h 456" name="T63"/>
                <a:gd fmla="*/ 2147483646 w 371" name="T64"/>
                <a:gd fmla="*/ 2147483646 h 456" name="T65"/>
                <a:gd fmla="*/ 2147483646 w 371" name="T66"/>
                <a:gd fmla="*/ 2147483646 h 456" name="T67"/>
                <a:gd fmla="*/ 2147483646 w 371" name="T68"/>
                <a:gd fmla="*/ 2147483646 h 456" name="T69"/>
                <a:gd fmla="*/ 2147483646 w 371" name="T70"/>
                <a:gd fmla="*/ 2147483646 h 456" name="T71"/>
                <a:gd fmla="*/ 2147483646 w 371" name="T72"/>
                <a:gd fmla="*/ 2147483646 h 456" name="T73"/>
                <a:gd fmla="*/ 2147483646 w 371" name="T74"/>
                <a:gd fmla="*/ 2147483646 h 456" name="T75"/>
                <a:gd fmla="*/ 2147483646 w 371" name="T76"/>
                <a:gd fmla="*/ 2147483646 h 456" name="T77"/>
                <a:gd fmla="*/ 2147483646 w 371" name="T78"/>
                <a:gd fmla="*/ 2147483646 h 456" name="T79"/>
                <a:gd fmla="*/ 2147483646 w 371" name="T80"/>
                <a:gd fmla="*/ 2147483646 h 456" name="T81"/>
                <a:gd fmla="*/ 2147483646 w 371" name="T82"/>
                <a:gd fmla="*/ 2147483646 h 456" name="T83"/>
                <a:gd fmla="*/ 2147483646 w 371" name="T84"/>
                <a:gd fmla="*/ 2147483646 h 456" name="T85"/>
                <a:gd fmla="*/ 2147483646 w 371" name="T86"/>
                <a:gd fmla="*/ 2147483646 h 456" name="T87"/>
                <a:gd fmla="*/ 2147483646 w 371" name="T88"/>
                <a:gd fmla="*/ 2147483646 h 456" name="T89"/>
                <a:gd fmla="*/ 2147483646 w 371" name="T90"/>
                <a:gd fmla="*/ 2147483646 h 456" name="T91"/>
                <a:gd fmla="*/ 2147483646 w 371" name="T92"/>
                <a:gd fmla="*/ 2147483646 h 456" name="T93"/>
                <a:gd fmla="*/ 2147483646 w 371" name="T94"/>
                <a:gd fmla="*/ 2147483646 h 456" name="T95"/>
                <a:gd fmla="*/ 2147483646 w 371" name="T96"/>
                <a:gd fmla="*/ 2147483646 h 456" name="T97"/>
                <a:gd fmla="*/ 2147483646 w 371" name="T98"/>
                <a:gd fmla="*/ 2147483646 h 456" name="T99"/>
                <a:gd fmla="*/ 2147483646 w 371" name="T100"/>
                <a:gd fmla="*/ 2147483646 h 456" name="T101"/>
                <a:gd fmla="*/ 2147483646 w 371" name="T102"/>
                <a:gd fmla="*/ 889434824 h 456" name="T103"/>
                <a:gd fmla="*/ 2147483646 w 371" name="T104"/>
                <a:gd fmla="*/ 2147483646 h 45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w 371" name="T159"/>
                <a:gd fmla="*/ 0 h 456" name="T160"/>
                <a:gd fmla="*/ 371 w 371" name="T161"/>
                <a:gd fmla="*/ 456 h 456" name="T162"/>
              </a:gdLst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b="T162" l="T159" r="T161" t="T160"/>
              <a:pathLst>
                <a:path h="456" w="371">
                  <a:moveTo>
                    <a:pt x="194" y="20"/>
                  </a:moveTo>
                  <a:cubicBezTo>
                    <a:pt x="192" y="21"/>
                    <a:pt x="192" y="21"/>
                    <a:pt x="192" y="21"/>
                  </a:cubicBezTo>
                  <a:cubicBezTo>
                    <a:pt x="174" y="34"/>
                    <a:pt x="174" y="34"/>
                    <a:pt x="174" y="34"/>
                  </a:cubicBezTo>
                  <a:cubicBezTo>
                    <a:pt x="158" y="52"/>
                    <a:pt x="158" y="52"/>
                    <a:pt x="158" y="52"/>
                  </a:cubicBezTo>
                  <a:cubicBezTo>
                    <a:pt x="157" y="52"/>
                    <a:pt x="157" y="52"/>
                    <a:pt x="157" y="52"/>
                  </a:cubicBezTo>
                  <a:cubicBezTo>
                    <a:pt x="157" y="54"/>
                    <a:pt x="157" y="54"/>
                    <a:pt x="157" y="54"/>
                  </a:cubicBezTo>
                  <a:cubicBezTo>
                    <a:pt x="134" y="54"/>
                    <a:pt x="134" y="54"/>
                    <a:pt x="134" y="54"/>
                  </a:cubicBezTo>
                  <a:cubicBezTo>
                    <a:pt x="134" y="54"/>
                    <a:pt x="134" y="54"/>
                    <a:pt x="134" y="54"/>
                  </a:cubicBezTo>
                  <a:cubicBezTo>
                    <a:pt x="121" y="47"/>
                    <a:pt x="121" y="47"/>
                    <a:pt x="121" y="47"/>
                  </a:cubicBezTo>
                  <a:cubicBezTo>
                    <a:pt x="105" y="51"/>
                    <a:pt x="97" y="61"/>
                    <a:pt x="94" y="81"/>
                  </a:cubicBezTo>
                  <a:cubicBezTo>
                    <a:pt x="93" y="99"/>
                    <a:pt x="93" y="99"/>
                    <a:pt x="93" y="99"/>
                  </a:cubicBezTo>
                  <a:cubicBezTo>
                    <a:pt x="105" y="88"/>
                    <a:pt x="105" y="88"/>
                    <a:pt x="105" y="88"/>
                  </a:cubicBezTo>
                  <a:cubicBezTo>
                    <a:pt x="97" y="123"/>
                    <a:pt x="97" y="123"/>
                    <a:pt x="97" y="123"/>
                  </a:cubicBezTo>
                  <a:cubicBezTo>
                    <a:pt x="97" y="124"/>
                    <a:pt x="97" y="124"/>
                    <a:pt x="97" y="124"/>
                  </a:cubicBezTo>
                  <a:cubicBezTo>
                    <a:pt x="97" y="125"/>
                    <a:pt x="97" y="125"/>
                    <a:pt x="97" y="125"/>
                  </a:cubicBezTo>
                  <a:cubicBezTo>
                    <a:pt x="62" y="155"/>
                    <a:pt x="62" y="155"/>
                    <a:pt x="62" y="155"/>
                  </a:cubicBezTo>
                  <a:cubicBezTo>
                    <a:pt x="57" y="162"/>
                    <a:pt x="55" y="167"/>
                    <a:pt x="57" y="170"/>
                  </a:cubicBezTo>
                  <a:cubicBezTo>
                    <a:pt x="63" y="177"/>
                    <a:pt x="63" y="177"/>
                    <a:pt x="63" y="177"/>
                  </a:cubicBezTo>
                  <a:cubicBezTo>
                    <a:pt x="71" y="184"/>
                    <a:pt x="75" y="189"/>
                    <a:pt x="74" y="193"/>
                  </a:cubicBezTo>
                  <a:cubicBezTo>
                    <a:pt x="74" y="196"/>
                    <a:pt x="73" y="200"/>
                    <a:pt x="71" y="202"/>
                  </a:cubicBezTo>
                  <a:cubicBezTo>
                    <a:pt x="48" y="221"/>
                    <a:pt x="48" y="221"/>
                    <a:pt x="48" y="221"/>
                  </a:cubicBezTo>
                  <a:cubicBezTo>
                    <a:pt x="49" y="226"/>
                    <a:pt x="49" y="234"/>
                    <a:pt x="48" y="244"/>
                  </a:cubicBezTo>
                  <a:cubicBezTo>
                    <a:pt x="48" y="247"/>
                    <a:pt x="48" y="247"/>
                    <a:pt x="48" y="247"/>
                  </a:cubicBezTo>
                  <a:cubicBezTo>
                    <a:pt x="47" y="248"/>
                    <a:pt x="47" y="248"/>
                    <a:pt x="47" y="248"/>
                  </a:cubicBezTo>
                  <a:cubicBezTo>
                    <a:pt x="39" y="251"/>
                    <a:pt x="39" y="251"/>
                    <a:pt x="39" y="251"/>
                  </a:cubicBezTo>
                  <a:cubicBezTo>
                    <a:pt x="39" y="257"/>
                    <a:pt x="37" y="260"/>
                    <a:pt x="31" y="265"/>
                  </a:cubicBezTo>
                  <a:cubicBezTo>
                    <a:pt x="20" y="277"/>
                    <a:pt x="20" y="277"/>
                    <a:pt x="20" y="277"/>
                  </a:cubicBezTo>
                  <a:cubicBezTo>
                    <a:pt x="20" y="278"/>
                    <a:pt x="20" y="278"/>
                    <a:pt x="20" y="278"/>
                  </a:cubicBezTo>
                  <a:cubicBezTo>
                    <a:pt x="22" y="283"/>
                    <a:pt x="22" y="289"/>
                    <a:pt x="18" y="299"/>
                  </a:cubicBezTo>
                  <a:cubicBezTo>
                    <a:pt x="23" y="309"/>
                    <a:pt x="23" y="317"/>
                    <a:pt x="18" y="320"/>
                  </a:cubicBezTo>
                  <a:cubicBezTo>
                    <a:pt x="7" y="330"/>
                    <a:pt x="7" y="330"/>
                    <a:pt x="7" y="330"/>
                  </a:cubicBezTo>
                  <a:cubicBezTo>
                    <a:pt x="5" y="332"/>
                    <a:pt x="5" y="332"/>
                    <a:pt x="5" y="332"/>
                  </a:cubicBezTo>
                  <a:cubicBezTo>
                    <a:pt x="0" y="334"/>
                    <a:pt x="0" y="334"/>
                    <a:pt x="0" y="334"/>
                  </a:cubicBezTo>
                  <a:cubicBezTo>
                    <a:pt x="0" y="336"/>
                    <a:pt x="0" y="336"/>
                    <a:pt x="0" y="336"/>
                  </a:cubicBezTo>
                  <a:cubicBezTo>
                    <a:pt x="7" y="361"/>
                    <a:pt x="7" y="361"/>
                    <a:pt x="7" y="361"/>
                  </a:cubicBezTo>
                  <a:cubicBezTo>
                    <a:pt x="9" y="361"/>
                    <a:pt x="9" y="361"/>
                    <a:pt x="9" y="361"/>
                  </a:cubicBezTo>
                  <a:cubicBezTo>
                    <a:pt x="27" y="359"/>
                    <a:pt x="46" y="359"/>
                    <a:pt x="67" y="361"/>
                  </a:cubicBezTo>
                  <a:cubicBezTo>
                    <a:pt x="69" y="361"/>
                    <a:pt x="69" y="361"/>
                    <a:pt x="69" y="361"/>
                  </a:cubicBezTo>
                  <a:cubicBezTo>
                    <a:pt x="69" y="362"/>
                    <a:pt x="69" y="362"/>
                    <a:pt x="69" y="362"/>
                  </a:cubicBezTo>
                  <a:cubicBezTo>
                    <a:pt x="93" y="385"/>
                    <a:pt x="93" y="385"/>
                    <a:pt x="93" y="385"/>
                  </a:cubicBezTo>
                  <a:cubicBezTo>
                    <a:pt x="93" y="386"/>
                    <a:pt x="93" y="386"/>
                    <a:pt x="93" y="386"/>
                  </a:cubicBezTo>
                  <a:cubicBezTo>
                    <a:pt x="94" y="386"/>
                    <a:pt x="94" y="386"/>
                    <a:pt x="94" y="386"/>
                  </a:cubicBezTo>
                  <a:cubicBezTo>
                    <a:pt x="107" y="425"/>
                    <a:pt x="107" y="425"/>
                    <a:pt x="107" y="425"/>
                  </a:cubicBezTo>
                  <a:cubicBezTo>
                    <a:pt x="136" y="452"/>
                    <a:pt x="136" y="452"/>
                    <a:pt x="136" y="452"/>
                  </a:cubicBezTo>
                  <a:cubicBezTo>
                    <a:pt x="148" y="456"/>
                    <a:pt x="148" y="456"/>
                    <a:pt x="148" y="456"/>
                  </a:cubicBezTo>
                  <a:cubicBezTo>
                    <a:pt x="149" y="423"/>
                    <a:pt x="149" y="423"/>
                    <a:pt x="149" y="423"/>
                  </a:cubicBezTo>
                  <a:cubicBezTo>
                    <a:pt x="175" y="450"/>
                    <a:pt x="175" y="450"/>
                    <a:pt x="175" y="450"/>
                  </a:cubicBezTo>
                  <a:cubicBezTo>
                    <a:pt x="179" y="446"/>
                    <a:pt x="179" y="446"/>
                    <a:pt x="179" y="446"/>
                  </a:cubicBezTo>
                  <a:cubicBezTo>
                    <a:pt x="198" y="406"/>
                    <a:pt x="198" y="406"/>
                    <a:pt x="198" y="406"/>
                  </a:cubicBezTo>
                  <a:cubicBezTo>
                    <a:pt x="201" y="384"/>
                    <a:pt x="201" y="384"/>
                    <a:pt x="201" y="384"/>
                  </a:cubicBezTo>
                  <a:cubicBezTo>
                    <a:pt x="205" y="385"/>
                    <a:pt x="205" y="385"/>
                    <a:pt x="205" y="385"/>
                  </a:cubicBezTo>
                  <a:cubicBezTo>
                    <a:pt x="207" y="385"/>
                    <a:pt x="207" y="385"/>
                    <a:pt x="207" y="385"/>
                  </a:cubicBezTo>
                  <a:cubicBezTo>
                    <a:pt x="227" y="386"/>
                    <a:pt x="227" y="386"/>
                    <a:pt x="227" y="386"/>
                  </a:cubicBezTo>
                  <a:cubicBezTo>
                    <a:pt x="226" y="371"/>
                    <a:pt x="226" y="371"/>
                    <a:pt x="226" y="371"/>
                  </a:cubicBezTo>
                  <a:cubicBezTo>
                    <a:pt x="226" y="367"/>
                    <a:pt x="226" y="367"/>
                    <a:pt x="226" y="367"/>
                  </a:cubicBezTo>
                  <a:cubicBezTo>
                    <a:pt x="226" y="365"/>
                    <a:pt x="226" y="365"/>
                    <a:pt x="226" y="365"/>
                  </a:cubicBezTo>
                  <a:cubicBezTo>
                    <a:pt x="229" y="365"/>
                    <a:pt x="229" y="365"/>
                    <a:pt x="229" y="365"/>
                  </a:cubicBezTo>
                  <a:cubicBezTo>
                    <a:pt x="255" y="366"/>
                    <a:pt x="255" y="366"/>
                    <a:pt x="255" y="366"/>
                  </a:cubicBezTo>
                  <a:cubicBezTo>
                    <a:pt x="269" y="353"/>
                    <a:pt x="275" y="341"/>
                    <a:pt x="275" y="332"/>
                  </a:cubicBezTo>
                  <a:cubicBezTo>
                    <a:pt x="271" y="294"/>
                    <a:pt x="271" y="294"/>
                    <a:pt x="271" y="294"/>
                  </a:cubicBezTo>
                  <a:cubicBezTo>
                    <a:pt x="294" y="301"/>
                    <a:pt x="294" y="301"/>
                    <a:pt x="294" y="301"/>
                  </a:cubicBezTo>
                  <a:cubicBezTo>
                    <a:pt x="301" y="290"/>
                    <a:pt x="301" y="290"/>
                    <a:pt x="301" y="290"/>
                  </a:cubicBezTo>
                  <a:cubicBezTo>
                    <a:pt x="290" y="280"/>
                    <a:pt x="290" y="280"/>
                    <a:pt x="290" y="280"/>
                  </a:cubicBezTo>
                  <a:cubicBezTo>
                    <a:pt x="287" y="276"/>
                    <a:pt x="287" y="276"/>
                    <a:pt x="287" y="276"/>
                  </a:cubicBezTo>
                  <a:cubicBezTo>
                    <a:pt x="308" y="255"/>
                    <a:pt x="308" y="255"/>
                    <a:pt x="308" y="255"/>
                  </a:cubicBezTo>
                  <a:cubicBezTo>
                    <a:pt x="309" y="257"/>
                    <a:pt x="309" y="257"/>
                    <a:pt x="309" y="257"/>
                  </a:cubicBezTo>
                  <a:cubicBezTo>
                    <a:pt x="311" y="257"/>
                    <a:pt x="311" y="257"/>
                    <a:pt x="311" y="257"/>
                  </a:cubicBezTo>
                  <a:cubicBezTo>
                    <a:pt x="324" y="264"/>
                    <a:pt x="324" y="264"/>
                    <a:pt x="324" y="264"/>
                  </a:cubicBezTo>
                  <a:cubicBezTo>
                    <a:pt x="324" y="261"/>
                    <a:pt x="324" y="261"/>
                    <a:pt x="324" y="261"/>
                  </a:cubicBezTo>
                  <a:cubicBezTo>
                    <a:pt x="315" y="242"/>
                    <a:pt x="315" y="242"/>
                    <a:pt x="315" y="242"/>
                  </a:cubicBezTo>
                  <a:cubicBezTo>
                    <a:pt x="319" y="239"/>
                    <a:pt x="319" y="239"/>
                    <a:pt x="319" y="239"/>
                  </a:cubicBezTo>
                  <a:cubicBezTo>
                    <a:pt x="324" y="236"/>
                    <a:pt x="324" y="236"/>
                    <a:pt x="324" y="236"/>
                  </a:cubicBezTo>
                  <a:cubicBezTo>
                    <a:pt x="322" y="228"/>
                    <a:pt x="322" y="228"/>
                    <a:pt x="322" y="228"/>
                  </a:cubicBezTo>
                  <a:cubicBezTo>
                    <a:pt x="311" y="208"/>
                    <a:pt x="311" y="208"/>
                    <a:pt x="311" y="208"/>
                  </a:cubicBezTo>
                  <a:cubicBezTo>
                    <a:pt x="313" y="207"/>
                    <a:pt x="313" y="207"/>
                    <a:pt x="313" y="207"/>
                  </a:cubicBezTo>
                  <a:cubicBezTo>
                    <a:pt x="315" y="205"/>
                    <a:pt x="315" y="205"/>
                    <a:pt x="315" y="205"/>
                  </a:cubicBezTo>
                  <a:cubicBezTo>
                    <a:pt x="344" y="189"/>
                    <a:pt x="344" y="189"/>
                    <a:pt x="344" y="189"/>
                  </a:cubicBezTo>
                  <a:cubicBezTo>
                    <a:pt x="345" y="177"/>
                    <a:pt x="345" y="177"/>
                    <a:pt x="345" y="177"/>
                  </a:cubicBezTo>
                  <a:cubicBezTo>
                    <a:pt x="321" y="165"/>
                    <a:pt x="308" y="154"/>
                    <a:pt x="310" y="149"/>
                  </a:cubicBezTo>
                  <a:cubicBezTo>
                    <a:pt x="311" y="145"/>
                    <a:pt x="313" y="144"/>
                    <a:pt x="319" y="144"/>
                  </a:cubicBezTo>
                  <a:cubicBezTo>
                    <a:pt x="350" y="149"/>
                    <a:pt x="350" y="149"/>
                    <a:pt x="350" y="149"/>
                  </a:cubicBezTo>
                  <a:cubicBezTo>
                    <a:pt x="351" y="130"/>
                    <a:pt x="351" y="130"/>
                    <a:pt x="351" y="130"/>
                  </a:cubicBezTo>
                  <a:cubicBezTo>
                    <a:pt x="351" y="128"/>
                    <a:pt x="351" y="128"/>
                    <a:pt x="351" y="128"/>
                  </a:cubicBezTo>
                  <a:cubicBezTo>
                    <a:pt x="367" y="112"/>
                    <a:pt x="367" y="112"/>
                    <a:pt x="367" y="112"/>
                  </a:cubicBezTo>
                  <a:cubicBezTo>
                    <a:pt x="371" y="100"/>
                    <a:pt x="371" y="100"/>
                    <a:pt x="371" y="100"/>
                  </a:cubicBezTo>
                  <a:cubicBezTo>
                    <a:pt x="365" y="98"/>
                    <a:pt x="361" y="94"/>
                    <a:pt x="357" y="90"/>
                  </a:cubicBezTo>
                  <a:cubicBezTo>
                    <a:pt x="356" y="88"/>
                    <a:pt x="356" y="88"/>
                    <a:pt x="356" y="88"/>
                  </a:cubicBezTo>
                  <a:cubicBezTo>
                    <a:pt x="356" y="86"/>
                    <a:pt x="356" y="86"/>
                    <a:pt x="356" y="86"/>
                  </a:cubicBezTo>
                  <a:cubicBezTo>
                    <a:pt x="357" y="80"/>
                    <a:pt x="357" y="80"/>
                    <a:pt x="357" y="80"/>
                  </a:cubicBezTo>
                  <a:cubicBezTo>
                    <a:pt x="356" y="78"/>
                    <a:pt x="356" y="78"/>
                    <a:pt x="356" y="78"/>
                  </a:cubicBezTo>
                  <a:cubicBezTo>
                    <a:pt x="353" y="77"/>
                    <a:pt x="353" y="77"/>
                    <a:pt x="353" y="77"/>
                  </a:cubicBezTo>
                  <a:cubicBezTo>
                    <a:pt x="352" y="78"/>
                    <a:pt x="352" y="78"/>
                    <a:pt x="352" y="78"/>
                  </a:cubicBezTo>
                  <a:cubicBezTo>
                    <a:pt x="350" y="82"/>
                    <a:pt x="345" y="86"/>
                    <a:pt x="338" y="86"/>
                  </a:cubicBezTo>
                  <a:cubicBezTo>
                    <a:pt x="326" y="86"/>
                    <a:pt x="316" y="80"/>
                    <a:pt x="309" y="73"/>
                  </a:cubicBezTo>
                  <a:cubicBezTo>
                    <a:pt x="309" y="72"/>
                    <a:pt x="309" y="72"/>
                    <a:pt x="309" y="72"/>
                  </a:cubicBezTo>
                  <a:cubicBezTo>
                    <a:pt x="308" y="72"/>
                    <a:pt x="308" y="72"/>
                    <a:pt x="308" y="72"/>
                  </a:cubicBezTo>
                  <a:cubicBezTo>
                    <a:pt x="300" y="57"/>
                    <a:pt x="300" y="57"/>
                    <a:pt x="300" y="57"/>
                  </a:cubicBezTo>
                  <a:cubicBezTo>
                    <a:pt x="297" y="59"/>
                    <a:pt x="297" y="59"/>
                    <a:pt x="297" y="59"/>
                  </a:cubicBezTo>
                  <a:cubicBezTo>
                    <a:pt x="296" y="66"/>
                    <a:pt x="292" y="72"/>
                    <a:pt x="285" y="77"/>
                  </a:cubicBezTo>
                  <a:cubicBezTo>
                    <a:pt x="271" y="84"/>
                    <a:pt x="258" y="86"/>
                    <a:pt x="246" y="80"/>
                  </a:cubicBezTo>
                  <a:cubicBezTo>
                    <a:pt x="237" y="77"/>
                    <a:pt x="232" y="71"/>
                    <a:pt x="229" y="61"/>
                  </a:cubicBezTo>
                  <a:cubicBezTo>
                    <a:pt x="226" y="40"/>
                    <a:pt x="226" y="40"/>
                    <a:pt x="226" y="40"/>
                  </a:cubicBezTo>
                  <a:cubicBezTo>
                    <a:pt x="223" y="20"/>
                    <a:pt x="218" y="9"/>
                    <a:pt x="212" y="5"/>
                  </a:cubicBezTo>
                  <a:cubicBezTo>
                    <a:pt x="206" y="1"/>
                    <a:pt x="199" y="0"/>
                    <a:pt x="194" y="1"/>
                  </a:cubicBezTo>
                  <a:cubicBezTo>
                    <a:pt x="195" y="19"/>
                    <a:pt x="195" y="19"/>
                    <a:pt x="195" y="19"/>
                  </a:cubicBezTo>
                  <a:lnTo>
                    <a:pt x="194" y="2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miter lim="800000"/>
            </a:ln>
          </p:spPr>
          <p:txBody>
            <a:bodyPr/>
            <a:lstStyle/>
            <a:p>
              <a:endParaRPr altLang="en-US" lang="zh-CN" sz="3200">
                <a:latin charset="-122" panose="02000000000000000000" pitchFamily="2" typeface="方正静蕾简体"/>
                <a:ea charset="-122" panose="02000000000000000000" pitchFamily="2" typeface="方正静蕾简体"/>
              </a:endParaRPr>
            </a:p>
          </p:txBody>
        </p:sp>
        <p:sp>
          <p:nvSpPr>
            <p:cNvPr id="29" name="Freeform 23"/>
            <p:cNvSpPr/>
            <p:nvPr/>
          </p:nvSpPr>
          <p:spPr bwMode="auto">
            <a:xfrm>
              <a:off x="5066194" y="4298725"/>
              <a:ext cx="372965" cy="429044"/>
            </a:xfrm>
            <a:custGeom>
              <a:gdLst>
                <a:gd fmla="*/ 2147483646 w 322" name="T0"/>
                <a:gd fmla="*/ 2147483646 h 372" name="T1"/>
                <a:gd fmla="*/ 2147483646 w 322" name="T2"/>
                <a:gd fmla="*/ 2147483646 h 372" name="T3"/>
                <a:gd fmla="*/ 2147483646 w 322" name="T4"/>
                <a:gd fmla="*/ 2147483646 h 372" name="T5"/>
                <a:gd fmla="*/ 2147483646 w 322" name="T6"/>
                <a:gd fmla="*/ 2147483646 h 372" name="T7"/>
                <a:gd fmla="*/ 2147483646 w 322" name="T8"/>
                <a:gd fmla="*/ 2147483646 h 372" name="T9"/>
                <a:gd fmla="*/ 2147483646 w 322" name="T10"/>
                <a:gd fmla="*/ 2147483646 h 372" name="T11"/>
                <a:gd fmla="*/ 2147483646 w 322" name="T12"/>
                <a:gd fmla="*/ 2147483646 h 372" name="T13"/>
                <a:gd fmla="*/ 2147483646 w 322" name="T14"/>
                <a:gd fmla="*/ 2147483646 h 372" name="T15"/>
                <a:gd fmla="*/ 2147483646 w 322" name="T16"/>
                <a:gd fmla="*/ 2147483646 h 372" name="T17"/>
                <a:gd fmla="*/ 2147483646 w 322" name="T18"/>
                <a:gd fmla="*/ 2147483646 h 372" name="T19"/>
                <a:gd fmla="*/ 2147483646 w 322" name="T20"/>
                <a:gd fmla="*/ 2147483646 h 372" name="T21"/>
                <a:gd fmla="*/ 2147483646 w 322" name="T22"/>
                <a:gd fmla="*/ 2147483646 h 372" name="T23"/>
                <a:gd fmla="*/ 2147483646 w 322" name="T24"/>
                <a:gd fmla="*/ 2147483646 h 372" name="T25"/>
                <a:gd fmla="*/ 2147483646 w 322" name="T26"/>
                <a:gd fmla="*/ 2147483646 h 372" name="T27"/>
                <a:gd fmla="*/ 2147483646 w 322" name="T28"/>
                <a:gd fmla="*/ 2147483646 h 372" name="T29"/>
                <a:gd fmla="*/ 2147483646 w 322" name="T30"/>
                <a:gd fmla="*/ 2147483646 h 372" name="T31"/>
                <a:gd fmla="*/ 2147483646 w 322" name="T32"/>
                <a:gd fmla="*/ 2147483646 h 372" name="T33"/>
                <a:gd fmla="*/ 2147483646 w 322" name="T34"/>
                <a:gd fmla="*/ 2147483646 h 372" name="T35"/>
                <a:gd fmla="*/ 2147483646 w 322" name="T36"/>
                <a:gd fmla="*/ 2147483646 h 372" name="T37"/>
                <a:gd fmla="*/ 2147483646 w 322" name="T38"/>
                <a:gd fmla="*/ 2147483646 h 372" name="T39"/>
                <a:gd fmla="*/ 2147483646 w 322" name="T40"/>
                <a:gd fmla="*/ 2147483646 h 372" name="T41"/>
                <a:gd fmla="*/ 2147483646 w 322" name="T42"/>
                <a:gd fmla="*/ 2147483646 h 372" name="T43"/>
                <a:gd fmla="*/ 2147483646 w 322" name="T44"/>
                <a:gd fmla="*/ 2147483646 h 372" name="T45"/>
                <a:gd fmla="*/ 2147483646 w 322" name="T46"/>
                <a:gd fmla="*/ 2147483646 h 372" name="T47"/>
                <a:gd fmla="*/ 2147483646 w 322" name="T48"/>
                <a:gd fmla="*/ 2147483646 h 372" name="T49"/>
                <a:gd fmla="*/ 2147483646 w 322" name="T50"/>
                <a:gd fmla="*/ 2147483646 h 372" name="T51"/>
                <a:gd fmla="*/ 2147483646 w 322" name="T52"/>
                <a:gd fmla="*/ 2147483646 h 372" name="T53"/>
                <a:gd fmla="*/ 2147483646 w 322" name="T54"/>
                <a:gd fmla="*/ 2147483646 h 372" name="T55"/>
                <a:gd fmla="*/ 2147483646 w 322" name="T56"/>
                <a:gd fmla="*/ 2147483646 h 372" name="T57"/>
                <a:gd fmla="*/ 2147483646 w 322" name="T58"/>
                <a:gd fmla="*/ 2147483646 h 372" name="T59"/>
                <a:gd fmla="*/ 2147483646 w 322" name="T60"/>
                <a:gd fmla="*/ 2147483646 h 372" name="T61"/>
                <a:gd fmla="*/ 2147483646 w 322" name="T62"/>
                <a:gd fmla="*/ 2147483646 h 372" name="T63"/>
                <a:gd fmla="*/ 2147483646 w 322" name="T64"/>
                <a:gd fmla="*/ 2147483646 h 372" name="T65"/>
                <a:gd fmla="*/ 2147483646 w 322" name="T66"/>
                <a:gd fmla="*/ 2147483646 h 372" name="T67"/>
                <a:gd fmla="*/ 2147483646 w 322" name="T68"/>
                <a:gd fmla="*/ 2147483646 h 372" name="T69"/>
                <a:gd fmla="*/ 2147483646 w 322" name="T70"/>
                <a:gd fmla="*/ 2147483646 h 372" name="T71"/>
                <a:gd fmla="*/ 2147483646 w 322" name="T72"/>
                <a:gd fmla="*/ 2147483646 h 372" name="T73"/>
                <a:gd fmla="*/ 2147483646 w 322" name="T74"/>
                <a:gd fmla="*/ 2147483646 h 372" name="T75"/>
                <a:gd fmla="*/ 2147483646 w 322" name="T76"/>
                <a:gd fmla="*/ 2147483646 h 372" name="T77"/>
                <a:gd fmla="*/ 2147483646 w 322" name="T78"/>
                <a:gd fmla="*/ 2147483646 h 372" name="T79"/>
                <a:gd fmla="*/ 2147483646 w 322" name="T80"/>
                <a:gd fmla="*/ 2147483646 h 372" name="T81"/>
                <a:gd fmla="*/ 2147483646 w 322" name="T82"/>
                <a:gd fmla="*/ 2147483646 h 372" name="T83"/>
                <a:gd fmla="*/ 2147483646 w 322" name="T84"/>
                <a:gd fmla="*/ 2147483646 h 372" name="T85"/>
                <a:gd fmla="*/ 2147483646 w 322" name="T86"/>
                <a:gd fmla="*/ 2147483646 h 372" name="T87"/>
                <a:gd fmla="*/ 2147483646 w 322" name="T88"/>
                <a:gd fmla="*/ 2147483646 h 372" name="T89"/>
                <a:gd fmla="*/ 2147483646 w 322" name="T90"/>
                <a:gd fmla="*/ 2147483646 h 372" name="T91"/>
                <a:gd fmla="*/ 2147483646 w 322" name="T92"/>
                <a:gd fmla="*/ 0 h 372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w 322" name="T141"/>
                <a:gd fmla="*/ 0 h 372" name="T142"/>
                <a:gd fmla="*/ 322 w 322" name="T143"/>
                <a:gd fmla="*/ 372 h 372" name="T144"/>
              </a:gdLst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b="T144" l="T141" r="T143" t="T142"/>
              <a:pathLst>
                <a:path h="372" w="322">
                  <a:moveTo>
                    <a:pt x="198" y="5"/>
                  </a:moveTo>
                  <a:cubicBezTo>
                    <a:pt x="186" y="11"/>
                    <a:pt x="177" y="15"/>
                    <a:pt x="169" y="16"/>
                  </a:cubicBezTo>
                  <a:cubicBezTo>
                    <a:pt x="163" y="16"/>
                    <a:pt x="152" y="14"/>
                    <a:pt x="138" y="9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06" y="9"/>
                    <a:pt x="98" y="19"/>
                    <a:pt x="86" y="37"/>
                  </a:cubicBezTo>
                  <a:cubicBezTo>
                    <a:pt x="102" y="71"/>
                    <a:pt x="102" y="71"/>
                    <a:pt x="102" y="71"/>
                  </a:cubicBezTo>
                  <a:cubicBezTo>
                    <a:pt x="75" y="86"/>
                    <a:pt x="75" y="86"/>
                    <a:pt x="75" y="86"/>
                  </a:cubicBezTo>
                  <a:cubicBezTo>
                    <a:pt x="74" y="86"/>
                    <a:pt x="74" y="86"/>
                    <a:pt x="74" y="86"/>
                  </a:cubicBezTo>
                  <a:cubicBezTo>
                    <a:pt x="53" y="79"/>
                    <a:pt x="53" y="79"/>
                    <a:pt x="53" y="79"/>
                  </a:cubicBezTo>
                  <a:cubicBezTo>
                    <a:pt x="62" y="95"/>
                    <a:pt x="64" y="105"/>
                    <a:pt x="61" y="109"/>
                  </a:cubicBezTo>
                  <a:cubicBezTo>
                    <a:pt x="58" y="117"/>
                    <a:pt x="58" y="117"/>
                    <a:pt x="58" y="117"/>
                  </a:cubicBezTo>
                  <a:cubicBezTo>
                    <a:pt x="53" y="130"/>
                    <a:pt x="49" y="137"/>
                    <a:pt x="45" y="141"/>
                  </a:cubicBezTo>
                  <a:cubicBezTo>
                    <a:pt x="8" y="174"/>
                    <a:pt x="8" y="174"/>
                    <a:pt x="8" y="174"/>
                  </a:cubicBezTo>
                  <a:cubicBezTo>
                    <a:pt x="17" y="180"/>
                    <a:pt x="17" y="180"/>
                    <a:pt x="17" y="180"/>
                  </a:cubicBezTo>
                  <a:cubicBezTo>
                    <a:pt x="11" y="185"/>
                    <a:pt x="11" y="185"/>
                    <a:pt x="11" y="185"/>
                  </a:cubicBezTo>
                  <a:cubicBezTo>
                    <a:pt x="3" y="192"/>
                    <a:pt x="0" y="201"/>
                    <a:pt x="5" y="207"/>
                  </a:cubicBezTo>
                  <a:cubicBezTo>
                    <a:pt x="30" y="246"/>
                    <a:pt x="30" y="246"/>
                    <a:pt x="30" y="246"/>
                  </a:cubicBezTo>
                  <a:cubicBezTo>
                    <a:pt x="31" y="246"/>
                    <a:pt x="31" y="246"/>
                    <a:pt x="31" y="246"/>
                  </a:cubicBezTo>
                  <a:cubicBezTo>
                    <a:pt x="31" y="247"/>
                    <a:pt x="31" y="247"/>
                    <a:pt x="31" y="247"/>
                  </a:cubicBezTo>
                  <a:cubicBezTo>
                    <a:pt x="43" y="268"/>
                    <a:pt x="43" y="268"/>
                    <a:pt x="43" y="268"/>
                  </a:cubicBezTo>
                  <a:cubicBezTo>
                    <a:pt x="43" y="269"/>
                    <a:pt x="43" y="269"/>
                    <a:pt x="43" y="269"/>
                  </a:cubicBezTo>
                  <a:cubicBezTo>
                    <a:pt x="44" y="270"/>
                    <a:pt x="44" y="270"/>
                    <a:pt x="44" y="270"/>
                  </a:cubicBezTo>
                  <a:cubicBezTo>
                    <a:pt x="43" y="272"/>
                    <a:pt x="43" y="272"/>
                    <a:pt x="43" y="272"/>
                  </a:cubicBezTo>
                  <a:cubicBezTo>
                    <a:pt x="43" y="274"/>
                    <a:pt x="43" y="274"/>
                    <a:pt x="43" y="274"/>
                  </a:cubicBezTo>
                  <a:cubicBezTo>
                    <a:pt x="43" y="276"/>
                    <a:pt x="43" y="276"/>
                    <a:pt x="43" y="276"/>
                  </a:cubicBezTo>
                  <a:cubicBezTo>
                    <a:pt x="41" y="278"/>
                    <a:pt x="41" y="278"/>
                    <a:pt x="41" y="278"/>
                  </a:cubicBezTo>
                  <a:cubicBezTo>
                    <a:pt x="46" y="278"/>
                    <a:pt x="50" y="280"/>
                    <a:pt x="55" y="283"/>
                  </a:cubicBezTo>
                  <a:cubicBezTo>
                    <a:pt x="64" y="288"/>
                    <a:pt x="70" y="303"/>
                    <a:pt x="73" y="325"/>
                  </a:cubicBezTo>
                  <a:cubicBezTo>
                    <a:pt x="77" y="346"/>
                    <a:pt x="77" y="346"/>
                    <a:pt x="77" y="346"/>
                  </a:cubicBezTo>
                  <a:cubicBezTo>
                    <a:pt x="80" y="352"/>
                    <a:pt x="82" y="355"/>
                    <a:pt x="87" y="357"/>
                  </a:cubicBezTo>
                  <a:cubicBezTo>
                    <a:pt x="95" y="361"/>
                    <a:pt x="106" y="360"/>
                    <a:pt x="115" y="354"/>
                  </a:cubicBezTo>
                  <a:cubicBezTo>
                    <a:pt x="121" y="350"/>
                    <a:pt x="124" y="347"/>
                    <a:pt x="123" y="344"/>
                  </a:cubicBezTo>
                  <a:cubicBezTo>
                    <a:pt x="122" y="343"/>
                    <a:pt x="122" y="343"/>
                    <a:pt x="122" y="343"/>
                  </a:cubicBezTo>
                  <a:cubicBezTo>
                    <a:pt x="122" y="341"/>
                    <a:pt x="122" y="341"/>
                    <a:pt x="122" y="341"/>
                  </a:cubicBezTo>
                  <a:cubicBezTo>
                    <a:pt x="140" y="328"/>
                    <a:pt x="140" y="328"/>
                    <a:pt x="140" y="328"/>
                  </a:cubicBezTo>
                  <a:cubicBezTo>
                    <a:pt x="142" y="330"/>
                    <a:pt x="142" y="330"/>
                    <a:pt x="142" y="330"/>
                  </a:cubicBezTo>
                  <a:cubicBezTo>
                    <a:pt x="156" y="354"/>
                    <a:pt x="156" y="354"/>
                    <a:pt x="156" y="354"/>
                  </a:cubicBezTo>
                  <a:cubicBezTo>
                    <a:pt x="161" y="358"/>
                    <a:pt x="166" y="360"/>
                    <a:pt x="175" y="360"/>
                  </a:cubicBezTo>
                  <a:cubicBezTo>
                    <a:pt x="180" y="359"/>
                    <a:pt x="180" y="359"/>
                    <a:pt x="180" y="359"/>
                  </a:cubicBezTo>
                  <a:cubicBezTo>
                    <a:pt x="180" y="359"/>
                    <a:pt x="180" y="359"/>
                    <a:pt x="180" y="359"/>
                  </a:cubicBezTo>
                  <a:cubicBezTo>
                    <a:pt x="176" y="346"/>
                    <a:pt x="176" y="346"/>
                    <a:pt x="176" y="346"/>
                  </a:cubicBezTo>
                  <a:cubicBezTo>
                    <a:pt x="196" y="355"/>
                    <a:pt x="196" y="355"/>
                    <a:pt x="196" y="355"/>
                  </a:cubicBezTo>
                  <a:cubicBezTo>
                    <a:pt x="201" y="355"/>
                    <a:pt x="201" y="355"/>
                    <a:pt x="201" y="355"/>
                  </a:cubicBezTo>
                  <a:cubicBezTo>
                    <a:pt x="202" y="355"/>
                    <a:pt x="202" y="355"/>
                    <a:pt x="202" y="355"/>
                  </a:cubicBezTo>
                  <a:cubicBezTo>
                    <a:pt x="203" y="357"/>
                    <a:pt x="203" y="357"/>
                    <a:pt x="203" y="357"/>
                  </a:cubicBezTo>
                  <a:cubicBezTo>
                    <a:pt x="222" y="372"/>
                    <a:pt x="222" y="372"/>
                    <a:pt x="222" y="372"/>
                  </a:cubicBezTo>
                  <a:cubicBezTo>
                    <a:pt x="227" y="363"/>
                    <a:pt x="227" y="363"/>
                    <a:pt x="227" y="363"/>
                  </a:cubicBezTo>
                  <a:cubicBezTo>
                    <a:pt x="226" y="327"/>
                    <a:pt x="226" y="327"/>
                    <a:pt x="226" y="327"/>
                  </a:cubicBezTo>
                  <a:cubicBezTo>
                    <a:pt x="227" y="326"/>
                    <a:pt x="227" y="326"/>
                    <a:pt x="227" y="326"/>
                  </a:cubicBezTo>
                  <a:cubicBezTo>
                    <a:pt x="227" y="326"/>
                    <a:pt x="227" y="326"/>
                    <a:pt x="227" y="326"/>
                  </a:cubicBezTo>
                  <a:cubicBezTo>
                    <a:pt x="240" y="310"/>
                    <a:pt x="240" y="310"/>
                    <a:pt x="240" y="310"/>
                  </a:cubicBezTo>
                  <a:cubicBezTo>
                    <a:pt x="241" y="308"/>
                    <a:pt x="240" y="304"/>
                    <a:pt x="235" y="299"/>
                  </a:cubicBezTo>
                  <a:cubicBezTo>
                    <a:pt x="232" y="296"/>
                    <a:pt x="232" y="296"/>
                    <a:pt x="232" y="296"/>
                  </a:cubicBezTo>
                  <a:cubicBezTo>
                    <a:pt x="234" y="293"/>
                    <a:pt x="234" y="293"/>
                    <a:pt x="234" y="293"/>
                  </a:cubicBezTo>
                  <a:cubicBezTo>
                    <a:pt x="235" y="291"/>
                    <a:pt x="235" y="291"/>
                    <a:pt x="235" y="291"/>
                  </a:cubicBezTo>
                  <a:cubicBezTo>
                    <a:pt x="238" y="290"/>
                    <a:pt x="238" y="290"/>
                    <a:pt x="238" y="290"/>
                  </a:cubicBezTo>
                  <a:cubicBezTo>
                    <a:pt x="264" y="247"/>
                    <a:pt x="264" y="247"/>
                    <a:pt x="264" y="247"/>
                  </a:cubicBezTo>
                  <a:cubicBezTo>
                    <a:pt x="266" y="248"/>
                    <a:pt x="266" y="248"/>
                    <a:pt x="266" y="248"/>
                  </a:cubicBezTo>
                  <a:cubicBezTo>
                    <a:pt x="272" y="249"/>
                    <a:pt x="272" y="249"/>
                    <a:pt x="272" y="249"/>
                  </a:cubicBezTo>
                  <a:cubicBezTo>
                    <a:pt x="274" y="250"/>
                    <a:pt x="274" y="250"/>
                    <a:pt x="274" y="250"/>
                  </a:cubicBezTo>
                  <a:cubicBezTo>
                    <a:pt x="274" y="252"/>
                    <a:pt x="274" y="252"/>
                    <a:pt x="274" y="252"/>
                  </a:cubicBezTo>
                  <a:cubicBezTo>
                    <a:pt x="272" y="269"/>
                    <a:pt x="272" y="269"/>
                    <a:pt x="272" y="269"/>
                  </a:cubicBezTo>
                  <a:cubicBezTo>
                    <a:pt x="274" y="269"/>
                    <a:pt x="274" y="269"/>
                    <a:pt x="274" y="269"/>
                  </a:cubicBezTo>
                  <a:cubicBezTo>
                    <a:pt x="303" y="243"/>
                    <a:pt x="303" y="243"/>
                    <a:pt x="303" y="243"/>
                  </a:cubicBezTo>
                  <a:cubicBezTo>
                    <a:pt x="301" y="229"/>
                    <a:pt x="301" y="229"/>
                    <a:pt x="301" y="229"/>
                  </a:cubicBezTo>
                  <a:cubicBezTo>
                    <a:pt x="296" y="229"/>
                    <a:pt x="296" y="229"/>
                    <a:pt x="296" y="229"/>
                  </a:cubicBezTo>
                  <a:cubicBezTo>
                    <a:pt x="285" y="230"/>
                    <a:pt x="285" y="230"/>
                    <a:pt x="285" y="230"/>
                  </a:cubicBezTo>
                  <a:cubicBezTo>
                    <a:pt x="303" y="182"/>
                    <a:pt x="303" y="182"/>
                    <a:pt x="303" y="182"/>
                  </a:cubicBezTo>
                  <a:cubicBezTo>
                    <a:pt x="287" y="180"/>
                    <a:pt x="287" y="180"/>
                    <a:pt x="287" y="180"/>
                  </a:cubicBezTo>
                  <a:cubicBezTo>
                    <a:pt x="287" y="180"/>
                    <a:pt x="287" y="180"/>
                    <a:pt x="287" y="180"/>
                  </a:cubicBezTo>
                  <a:cubicBezTo>
                    <a:pt x="285" y="180"/>
                    <a:pt x="285" y="180"/>
                    <a:pt x="285" y="180"/>
                  </a:cubicBezTo>
                  <a:cubicBezTo>
                    <a:pt x="285" y="177"/>
                    <a:pt x="285" y="177"/>
                    <a:pt x="285" y="177"/>
                  </a:cubicBezTo>
                  <a:cubicBezTo>
                    <a:pt x="280" y="171"/>
                    <a:pt x="280" y="171"/>
                    <a:pt x="280" y="171"/>
                  </a:cubicBezTo>
                  <a:cubicBezTo>
                    <a:pt x="277" y="165"/>
                    <a:pt x="277" y="159"/>
                    <a:pt x="281" y="154"/>
                  </a:cubicBezTo>
                  <a:cubicBezTo>
                    <a:pt x="306" y="153"/>
                    <a:pt x="306" y="153"/>
                    <a:pt x="306" y="153"/>
                  </a:cubicBezTo>
                  <a:cubicBezTo>
                    <a:pt x="322" y="153"/>
                    <a:pt x="322" y="153"/>
                    <a:pt x="322" y="153"/>
                  </a:cubicBezTo>
                  <a:cubicBezTo>
                    <a:pt x="322" y="148"/>
                    <a:pt x="319" y="138"/>
                    <a:pt x="310" y="123"/>
                  </a:cubicBezTo>
                  <a:cubicBezTo>
                    <a:pt x="287" y="115"/>
                    <a:pt x="287" y="115"/>
                    <a:pt x="287" y="115"/>
                  </a:cubicBezTo>
                  <a:cubicBezTo>
                    <a:pt x="311" y="93"/>
                    <a:pt x="311" y="93"/>
                    <a:pt x="311" y="93"/>
                  </a:cubicBezTo>
                  <a:cubicBezTo>
                    <a:pt x="311" y="88"/>
                    <a:pt x="311" y="88"/>
                    <a:pt x="311" y="88"/>
                  </a:cubicBezTo>
                  <a:cubicBezTo>
                    <a:pt x="299" y="90"/>
                    <a:pt x="299" y="90"/>
                    <a:pt x="299" y="90"/>
                  </a:cubicBezTo>
                  <a:cubicBezTo>
                    <a:pt x="295" y="90"/>
                    <a:pt x="295" y="90"/>
                    <a:pt x="295" y="90"/>
                  </a:cubicBezTo>
                  <a:cubicBezTo>
                    <a:pt x="295" y="89"/>
                    <a:pt x="295" y="89"/>
                    <a:pt x="295" y="89"/>
                  </a:cubicBezTo>
                  <a:cubicBezTo>
                    <a:pt x="294" y="88"/>
                    <a:pt x="294" y="88"/>
                    <a:pt x="294" y="88"/>
                  </a:cubicBezTo>
                  <a:cubicBezTo>
                    <a:pt x="293" y="86"/>
                    <a:pt x="293" y="86"/>
                    <a:pt x="293" y="86"/>
                  </a:cubicBezTo>
                  <a:cubicBezTo>
                    <a:pt x="290" y="75"/>
                    <a:pt x="283" y="67"/>
                    <a:pt x="274" y="63"/>
                  </a:cubicBezTo>
                  <a:cubicBezTo>
                    <a:pt x="232" y="64"/>
                    <a:pt x="232" y="64"/>
                    <a:pt x="232" y="64"/>
                  </a:cubicBezTo>
                  <a:cubicBezTo>
                    <a:pt x="214" y="86"/>
                    <a:pt x="214" y="86"/>
                    <a:pt x="214" y="86"/>
                  </a:cubicBezTo>
                  <a:cubicBezTo>
                    <a:pt x="214" y="87"/>
                    <a:pt x="214" y="87"/>
                    <a:pt x="214" y="87"/>
                  </a:cubicBezTo>
                  <a:cubicBezTo>
                    <a:pt x="208" y="86"/>
                    <a:pt x="208" y="86"/>
                    <a:pt x="208" y="86"/>
                  </a:cubicBezTo>
                  <a:cubicBezTo>
                    <a:pt x="142" y="64"/>
                    <a:pt x="142" y="64"/>
                    <a:pt x="142" y="64"/>
                  </a:cubicBezTo>
                  <a:cubicBezTo>
                    <a:pt x="206" y="48"/>
                    <a:pt x="206" y="48"/>
                    <a:pt x="206" y="48"/>
                  </a:cubicBezTo>
                  <a:cubicBezTo>
                    <a:pt x="210" y="48"/>
                    <a:pt x="221" y="37"/>
                    <a:pt x="239" y="16"/>
                  </a:cubicBezTo>
                  <a:cubicBezTo>
                    <a:pt x="217" y="0"/>
                    <a:pt x="217" y="0"/>
                    <a:pt x="217" y="0"/>
                  </a:cubicBezTo>
                  <a:lnTo>
                    <a:pt x="198" y="5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miter lim="800000"/>
            </a:ln>
          </p:spPr>
          <p:txBody>
            <a:bodyPr/>
            <a:lstStyle/>
            <a:p>
              <a:endParaRPr altLang="en-US" lang="zh-CN" sz="3200">
                <a:latin charset="-122" panose="02000000000000000000" pitchFamily="2" typeface="方正静蕾简体"/>
                <a:ea charset="-122" panose="02000000000000000000" pitchFamily="2" typeface="方正静蕾简体"/>
              </a:endParaRPr>
            </a:p>
          </p:txBody>
        </p:sp>
        <p:sp>
          <p:nvSpPr>
            <p:cNvPr id="30" name="Freeform 24"/>
            <p:cNvSpPr/>
            <p:nvPr/>
          </p:nvSpPr>
          <p:spPr bwMode="auto">
            <a:xfrm>
              <a:off x="4710097" y="3932833"/>
              <a:ext cx="468549" cy="568344"/>
            </a:xfrm>
            <a:custGeom>
              <a:gdLst>
                <a:gd fmla="*/ 2147483646 w 403" name="T0"/>
                <a:gd fmla="*/ 2147483646 h 494" name="T1"/>
                <a:gd fmla="*/ 2147483646 w 403" name="T2"/>
                <a:gd fmla="*/ 2147483646 h 494" name="T3"/>
                <a:gd fmla="*/ 2147483646 w 403" name="T4"/>
                <a:gd fmla="*/ 2147483646 h 494" name="T5"/>
                <a:gd fmla="*/ 2147483646 w 403" name="T6"/>
                <a:gd fmla="*/ 0 h 494" name="T7"/>
                <a:gd fmla="*/ 2147483646 w 403" name="T8"/>
                <a:gd fmla="*/ 2147483646 h 494" name="T9"/>
                <a:gd fmla="*/ 2147483646 w 403" name="T10"/>
                <a:gd fmla="*/ 2147483646 h 494" name="T11"/>
                <a:gd fmla="*/ 2147483646 w 403" name="T12"/>
                <a:gd fmla="*/ 2147483646 h 494" name="T13"/>
                <a:gd fmla="*/ 2147483646 w 403" name="T14"/>
                <a:gd fmla="*/ 2147483646 h 494" name="T15"/>
                <a:gd fmla="*/ 2147483646 w 403" name="T16"/>
                <a:gd fmla="*/ 2147483646 h 494" name="T17"/>
                <a:gd fmla="*/ 2147483646 w 403" name="T18"/>
                <a:gd fmla="*/ 2147483646 h 494" name="T19"/>
                <a:gd fmla="*/ 2147483646 w 403" name="T20"/>
                <a:gd fmla="*/ 2147483646 h 494" name="T21"/>
                <a:gd fmla="*/ 2147483646 w 403" name="T22"/>
                <a:gd fmla="*/ 2147483646 h 494" name="T23"/>
                <a:gd fmla="*/ 2147483646 w 403" name="T24"/>
                <a:gd fmla="*/ 2147483646 h 494" name="T25"/>
                <a:gd fmla="*/ 2147483646 w 403" name="T26"/>
                <a:gd fmla="*/ 2147483646 h 494" name="T27"/>
                <a:gd fmla="*/ 2147483646 w 403" name="T28"/>
                <a:gd fmla="*/ 2147483646 h 494" name="T29"/>
                <a:gd fmla="*/ 2147483646 w 403" name="T30"/>
                <a:gd fmla="*/ 2147483646 h 494" name="T31"/>
                <a:gd fmla="*/ 2147483646 w 403" name="T32"/>
                <a:gd fmla="*/ 2147483646 h 494" name="T33"/>
                <a:gd fmla="*/ 2147483646 w 403" name="T34"/>
                <a:gd fmla="*/ 2147483646 h 494" name="T35"/>
                <a:gd fmla="*/ 2147483646 w 403" name="T36"/>
                <a:gd fmla="*/ 2147483646 h 494" name="T37"/>
                <a:gd fmla="*/ 2147483646 w 403" name="T38"/>
                <a:gd fmla="*/ 2147483646 h 494" name="T39"/>
                <a:gd fmla="*/ 2147483646 w 403" name="T40"/>
                <a:gd fmla="*/ 2147483646 h 494" name="T41"/>
                <a:gd fmla="*/ 2147483646 w 403" name="T42"/>
                <a:gd fmla="*/ 2147483646 h 494" name="T43"/>
                <a:gd fmla="*/ 2147483646 w 403" name="T44"/>
                <a:gd fmla="*/ 2147483646 h 494" name="T45"/>
                <a:gd fmla="*/ 2147483646 w 403" name="T46"/>
                <a:gd fmla="*/ 2147483646 h 494" name="T47"/>
                <a:gd fmla="*/ 2147483646 w 403" name="T48"/>
                <a:gd fmla="*/ 2147483646 h 494" name="T49"/>
                <a:gd fmla="*/ 2147483646 w 403" name="T50"/>
                <a:gd fmla="*/ 2147483646 h 494" name="T51"/>
                <a:gd fmla="*/ 2147483646 w 403" name="T52"/>
                <a:gd fmla="*/ 2147483646 h 494" name="T53"/>
                <a:gd fmla="*/ 2147483646 w 403" name="T54"/>
                <a:gd fmla="*/ 2147483646 h 494" name="T55"/>
                <a:gd fmla="*/ 2147483646 w 403" name="T56"/>
                <a:gd fmla="*/ 2147483646 h 494" name="T57"/>
                <a:gd fmla="*/ 2147483646 w 403" name="T58"/>
                <a:gd fmla="*/ 2147483646 h 494" name="T59"/>
                <a:gd fmla="*/ 2147483646 w 403" name="T60"/>
                <a:gd fmla="*/ 2147483646 h 494" name="T61"/>
                <a:gd fmla="*/ 2147483646 w 403" name="T62"/>
                <a:gd fmla="*/ 2147483646 h 494" name="T63"/>
                <a:gd fmla="*/ 2147483646 w 403" name="T64"/>
                <a:gd fmla="*/ 2147483646 h 494" name="T65"/>
                <a:gd fmla="*/ 2147483646 w 403" name="T66"/>
                <a:gd fmla="*/ 2147483646 h 494" name="T67"/>
                <a:gd fmla="*/ 2147483646 w 403" name="T68"/>
                <a:gd fmla="*/ 2147483646 h 494" name="T69"/>
                <a:gd fmla="*/ 2147483646 w 403" name="T70"/>
                <a:gd fmla="*/ 2147483646 h 494" name="T71"/>
                <a:gd fmla="*/ 2147483646 w 403" name="T72"/>
                <a:gd fmla="*/ 2147483646 h 494" name="T73"/>
                <a:gd fmla="*/ 2147483646 w 403" name="T74"/>
                <a:gd fmla="*/ 2147483646 h 494" name="T75"/>
                <a:gd fmla="*/ 2147483646 w 403" name="T76"/>
                <a:gd fmla="*/ 2147483646 h 494" name="T77"/>
                <a:gd fmla="*/ 2147483646 w 403" name="T78"/>
                <a:gd fmla="*/ 2147483646 h 494" name="T79"/>
                <a:gd fmla="*/ 2147483646 w 403" name="T80"/>
                <a:gd fmla="*/ 2147483646 h 494" name="T81"/>
                <a:gd fmla="*/ 2147483646 w 403" name="T82"/>
                <a:gd fmla="*/ 2147483646 h 494" name="T83"/>
                <a:gd fmla="*/ 2147483646 w 403" name="T84"/>
                <a:gd fmla="*/ 2147483646 h 494" name="T85"/>
                <a:gd fmla="*/ 2147483646 w 403" name="T86"/>
                <a:gd fmla="*/ 2147483646 h 494" name="T87"/>
                <a:gd fmla="*/ 2147483646 w 403" name="T88"/>
                <a:gd fmla="*/ 2147483646 h 494" name="T89"/>
                <a:gd fmla="*/ 2147483646 w 403" name="T90"/>
                <a:gd fmla="*/ 2147483646 h 494" name="T91"/>
                <a:gd fmla="*/ 2147483646 w 403" name="T92"/>
                <a:gd fmla="*/ 2147483646 h 494" name="T93"/>
                <a:gd fmla="*/ 2147483646 w 403" name="T94"/>
                <a:gd fmla="*/ 2147483646 h 494" name="T95"/>
                <a:gd fmla="*/ 2147483646 w 403" name="T96"/>
                <a:gd fmla="*/ 2147483646 h 494" name="T97"/>
                <a:gd fmla="*/ 2147483646 w 403" name="T98"/>
                <a:gd fmla="*/ 2147483646 h 494" name="T99"/>
                <a:gd fmla="*/ 2147483646 w 403" name="T100"/>
                <a:gd fmla="*/ 2147483646 h 494" name="T101"/>
                <a:gd fmla="*/ 2147483646 w 403" name="T102"/>
                <a:gd fmla="*/ 2147483646 h 494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w 403" name="T156"/>
                <a:gd fmla="*/ 0 h 494" name="T157"/>
                <a:gd fmla="*/ 403 w 403" name="T158"/>
                <a:gd fmla="*/ 494 h 494" name="T159"/>
              </a:gdLst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b="T159" l="T156" r="T158" t="T157"/>
              <a:pathLst>
                <a:path h="493" w="402">
                  <a:moveTo>
                    <a:pt x="255" y="140"/>
                  </a:moveTo>
                  <a:cubicBezTo>
                    <a:pt x="254" y="140"/>
                    <a:pt x="254" y="140"/>
                    <a:pt x="254" y="140"/>
                  </a:cubicBezTo>
                  <a:cubicBezTo>
                    <a:pt x="254" y="139"/>
                    <a:pt x="254" y="139"/>
                    <a:pt x="254" y="139"/>
                  </a:cubicBezTo>
                  <a:cubicBezTo>
                    <a:pt x="242" y="99"/>
                    <a:pt x="231" y="76"/>
                    <a:pt x="224" y="73"/>
                  </a:cubicBezTo>
                  <a:cubicBezTo>
                    <a:pt x="187" y="61"/>
                    <a:pt x="187" y="61"/>
                    <a:pt x="187" y="61"/>
                  </a:cubicBezTo>
                  <a:cubicBezTo>
                    <a:pt x="166" y="54"/>
                    <a:pt x="151" y="50"/>
                    <a:pt x="145" y="46"/>
                  </a:cubicBezTo>
                  <a:cubicBezTo>
                    <a:pt x="134" y="39"/>
                    <a:pt x="121" y="25"/>
                    <a:pt x="105" y="0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99" y="1"/>
                    <a:pt x="99" y="1"/>
                    <a:pt x="99" y="1"/>
                  </a:cubicBezTo>
                  <a:cubicBezTo>
                    <a:pt x="102" y="10"/>
                    <a:pt x="110" y="25"/>
                    <a:pt x="128" y="46"/>
                  </a:cubicBezTo>
                  <a:cubicBezTo>
                    <a:pt x="129" y="47"/>
                    <a:pt x="129" y="47"/>
                    <a:pt x="129" y="47"/>
                  </a:cubicBezTo>
                  <a:cubicBezTo>
                    <a:pt x="130" y="49"/>
                    <a:pt x="130" y="49"/>
                    <a:pt x="130" y="49"/>
                  </a:cubicBezTo>
                  <a:cubicBezTo>
                    <a:pt x="113" y="80"/>
                    <a:pt x="113" y="80"/>
                    <a:pt x="113" y="80"/>
                  </a:cubicBezTo>
                  <a:cubicBezTo>
                    <a:pt x="107" y="91"/>
                    <a:pt x="101" y="96"/>
                    <a:pt x="94" y="94"/>
                  </a:cubicBezTo>
                  <a:cubicBezTo>
                    <a:pt x="90" y="92"/>
                    <a:pt x="82" y="83"/>
                    <a:pt x="68" y="65"/>
                  </a:cubicBezTo>
                  <a:cubicBezTo>
                    <a:pt x="50" y="60"/>
                    <a:pt x="50" y="60"/>
                    <a:pt x="50" y="60"/>
                  </a:cubicBezTo>
                  <a:cubicBezTo>
                    <a:pt x="50" y="65"/>
                    <a:pt x="53" y="75"/>
                    <a:pt x="60" y="92"/>
                  </a:cubicBezTo>
                  <a:cubicBezTo>
                    <a:pt x="60" y="93"/>
                    <a:pt x="60" y="93"/>
                    <a:pt x="60" y="93"/>
                  </a:cubicBezTo>
                  <a:cubicBezTo>
                    <a:pt x="60" y="94"/>
                    <a:pt x="60" y="94"/>
                    <a:pt x="60" y="94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0" y="96"/>
                    <a:pt x="60" y="96"/>
                    <a:pt x="60" y="96"/>
                  </a:cubicBezTo>
                  <a:cubicBezTo>
                    <a:pt x="57" y="108"/>
                    <a:pt x="57" y="108"/>
                    <a:pt x="57" y="108"/>
                  </a:cubicBezTo>
                  <a:cubicBezTo>
                    <a:pt x="38" y="116"/>
                    <a:pt x="38" y="116"/>
                    <a:pt x="38" y="116"/>
                  </a:cubicBezTo>
                  <a:cubicBezTo>
                    <a:pt x="38" y="116"/>
                    <a:pt x="38" y="116"/>
                    <a:pt x="38" y="116"/>
                  </a:cubicBezTo>
                  <a:cubicBezTo>
                    <a:pt x="32" y="119"/>
                    <a:pt x="32" y="119"/>
                    <a:pt x="32" y="119"/>
                  </a:cubicBezTo>
                  <a:cubicBezTo>
                    <a:pt x="29" y="122"/>
                    <a:pt x="29" y="127"/>
                    <a:pt x="30" y="133"/>
                  </a:cubicBezTo>
                  <a:cubicBezTo>
                    <a:pt x="32" y="149"/>
                    <a:pt x="31" y="159"/>
                    <a:pt x="28" y="163"/>
                  </a:cubicBezTo>
                  <a:cubicBezTo>
                    <a:pt x="26" y="165"/>
                    <a:pt x="25" y="165"/>
                    <a:pt x="22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0" y="161"/>
                    <a:pt x="0" y="161"/>
                    <a:pt x="0" y="161"/>
                  </a:cubicBezTo>
                  <a:cubicBezTo>
                    <a:pt x="1" y="165"/>
                    <a:pt x="4" y="169"/>
                    <a:pt x="10" y="172"/>
                  </a:cubicBezTo>
                  <a:cubicBezTo>
                    <a:pt x="20" y="182"/>
                    <a:pt x="29" y="196"/>
                    <a:pt x="37" y="211"/>
                  </a:cubicBezTo>
                  <a:cubicBezTo>
                    <a:pt x="38" y="215"/>
                    <a:pt x="38" y="215"/>
                    <a:pt x="38" y="215"/>
                  </a:cubicBezTo>
                  <a:cubicBezTo>
                    <a:pt x="38" y="215"/>
                    <a:pt x="38" y="215"/>
                    <a:pt x="38" y="215"/>
                  </a:cubicBezTo>
                  <a:cubicBezTo>
                    <a:pt x="48" y="213"/>
                    <a:pt x="48" y="213"/>
                    <a:pt x="48" y="213"/>
                  </a:cubicBezTo>
                  <a:cubicBezTo>
                    <a:pt x="59" y="210"/>
                    <a:pt x="70" y="213"/>
                    <a:pt x="80" y="220"/>
                  </a:cubicBezTo>
                  <a:cubicBezTo>
                    <a:pt x="92" y="234"/>
                    <a:pt x="92" y="234"/>
                    <a:pt x="92" y="234"/>
                  </a:cubicBezTo>
                  <a:cubicBezTo>
                    <a:pt x="93" y="235"/>
                    <a:pt x="93" y="235"/>
                    <a:pt x="93" y="235"/>
                  </a:cubicBezTo>
                  <a:cubicBezTo>
                    <a:pt x="93" y="236"/>
                    <a:pt x="93" y="236"/>
                    <a:pt x="93" y="236"/>
                  </a:cubicBezTo>
                  <a:cubicBezTo>
                    <a:pt x="92" y="236"/>
                    <a:pt x="92" y="236"/>
                    <a:pt x="92" y="236"/>
                  </a:cubicBezTo>
                  <a:cubicBezTo>
                    <a:pt x="91" y="263"/>
                    <a:pt x="91" y="263"/>
                    <a:pt x="91" y="263"/>
                  </a:cubicBezTo>
                  <a:cubicBezTo>
                    <a:pt x="94" y="267"/>
                    <a:pt x="96" y="273"/>
                    <a:pt x="94" y="277"/>
                  </a:cubicBezTo>
                  <a:cubicBezTo>
                    <a:pt x="92" y="282"/>
                    <a:pt x="88" y="285"/>
                    <a:pt x="80" y="286"/>
                  </a:cubicBezTo>
                  <a:cubicBezTo>
                    <a:pt x="72" y="286"/>
                    <a:pt x="68" y="292"/>
                    <a:pt x="66" y="302"/>
                  </a:cubicBezTo>
                  <a:cubicBezTo>
                    <a:pt x="66" y="302"/>
                    <a:pt x="66" y="302"/>
                    <a:pt x="66" y="302"/>
                  </a:cubicBezTo>
                  <a:cubicBezTo>
                    <a:pt x="66" y="302"/>
                    <a:pt x="66" y="302"/>
                    <a:pt x="66" y="302"/>
                  </a:cubicBezTo>
                  <a:cubicBezTo>
                    <a:pt x="66" y="303"/>
                    <a:pt x="66" y="303"/>
                    <a:pt x="66" y="303"/>
                  </a:cubicBezTo>
                  <a:cubicBezTo>
                    <a:pt x="57" y="321"/>
                    <a:pt x="57" y="321"/>
                    <a:pt x="57" y="321"/>
                  </a:cubicBezTo>
                  <a:cubicBezTo>
                    <a:pt x="70" y="334"/>
                    <a:pt x="70" y="334"/>
                    <a:pt x="70" y="334"/>
                  </a:cubicBezTo>
                  <a:cubicBezTo>
                    <a:pt x="97" y="339"/>
                    <a:pt x="97" y="339"/>
                    <a:pt x="97" y="339"/>
                  </a:cubicBezTo>
                  <a:cubicBezTo>
                    <a:pt x="99" y="339"/>
                    <a:pt x="99" y="339"/>
                    <a:pt x="99" y="339"/>
                  </a:cubicBezTo>
                  <a:cubicBezTo>
                    <a:pt x="99" y="339"/>
                    <a:pt x="99" y="339"/>
                    <a:pt x="99" y="339"/>
                  </a:cubicBezTo>
                  <a:cubicBezTo>
                    <a:pt x="113" y="354"/>
                    <a:pt x="113" y="354"/>
                    <a:pt x="113" y="354"/>
                  </a:cubicBezTo>
                  <a:cubicBezTo>
                    <a:pt x="96" y="379"/>
                    <a:pt x="96" y="379"/>
                    <a:pt x="96" y="379"/>
                  </a:cubicBezTo>
                  <a:cubicBezTo>
                    <a:pt x="135" y="464"/>
                    <a:pt x="135" y="464"/>
                    <a:pt x="135" y="464"/>
                  </a:cubicBezTo>
                  <a:cubicBezTo>
                    <a:pt x="136" y="466"/>
                    <a:pt x="136" y="466"/>
                    <a:pt x="136" y="466"/>
                  </a:cubicBezTo>
                  <a:cubicBezTo>
                    <a:pt x="130" y="473"/>
                    <a:pt x="130" y="473"/>
                    <a:pt x="130" y="473"/>
                  </a:cubicBezTo>
                  <a:cubicBezTo>
                    <a:pt x="132" y="480"/>
                    <a:pt x="132" y="480"/>
                    <a:pt x="132" y="480"/>
                  </a:cubicBezTo>
                  <a:cubicBezTo>
                    <a:pt x="133" y="480"/>
                    <a:pt x="133" y="480"/>
                    <a:pt x="133" y="480"/>
                  </a:cubicBezTo>
                  <a:cubicBezTo>
                    <a:pt x="205" y="434"/>
                    <a:pt x="205" y="434"/>
                    <a:pt x="205" y="434"/>
                  </a:cubicBezTo>
                  <a:cubicBezTo>
                    <a:pt x="193" y="455"/>
                    <a:pt x="193" y="455"/>
                    <a:pt x="193" y="455"/>
                  </a:cubicBezTo>
                  <a:cubicBezTo>
                    <a:pt x="184" y="471"/>
                    <a:pt x="179" y="485"/>
                    <a:pt x="176" y="494"/>
                  </a:cubicBezTo>
                  <a:cubicBezTo>
                    <a:pt x="189" y="489"/>
                    <a:pt x="200" y="480"/>
                    <a:pt x="206" y="463"/>
                  </a:cubicBezTo>
                  <a:cubicBezTo>
                    <a:pt x="207" y="461"/>
                    <a:pt x="207" y="461"/>
                    <a:pt x="207" y="461"/>
                  </a:cubicBezTo>
                  <a:cubicBezTo>
                    <a:pt x="208" y="461"/>
                    <a:pt x="208" y="461"/>
                    <a:pt x="208" y="461"/>
                  </a:cubicBezTo>
                  <a:cubicBezTo>
                    <a:pt x="228" y="450"/>
                    <a:pt x="228" y="450"/>
                    <a:pt x="228" y="450"/>
                  </a:cubicBezTo>
                  <a:cubicBezTo>
                    <a:pt x="229" y="448"/>
                    <a:pt x="229" y="448"/>
                    <a:pt x="229" y="448"/>
                  </a:cubicBezTo>
                  <a:cubicBezTo>
                    <a:pt x="258" y="473"/>
                    <a:pt x="258" y="473"/>
                    <a:pt x="258" y="473"/>
                  </a:cubicBezTo>
                  <a:cubicBezTo>
                    <a:pt x="289" y="474"/>
                    <a:pt x="289" y="474"/>
                    <a:pt x="289" y="474"/>
                  </a:cubicBezTo>
                  <a:cubicBezTo>
                    <a:pt x="290" y="475"/>
                    <a:pt x="290" y="475"/>
                    <a:pt x="290" y="475"/>
                  </a:cubicBezTo>
                  <a:cubicBezTo>
                    <a:pt x="305" y="485"/>
                    <a:pt x="305" y="485"/>
                    <a:pt x="305" y="485"/>
                  </a:cubicBezTo>
                  <a:cubicBezTo>
                    <a:pt x="344" y="451"/>
                    <a:pt x="344" y="451"/>
                    <a:pt x="344" y="451"/>
                  </a:cubicBezTo>
                  <a:cubicBezTo>
                    <a:pt x="347" y="448"/>
                    <a:pt x="351" y="442"/>
                    <a:pt x="355" y="431"/>
                  </a:cubicBezTo>
                  <a:cubicBezTo>
                    <a:pt x="359" y="423"/>
                    <a:pt x="359" y="423"/>
                    <a:pt x="359" y="423"/>
                  </a:cubicBezTo>
                  <a:cubicBezTo>
                    <a:pt x="360" y="418"/>
                    <a:pt x="355" y="408"/>
                    <a:pt x="344" y="390"/>
                  </a:cubicBezTo>
                  <a:cubicBezTo>
                    <a:pt x="335" y="376"/>
                    <a:pt x="335" y="376"/>
                    <a:pt x="335" y="376"/>
                  </a:cubicBezTo>
                  <a:cubicBezTo>
                    <a:pt x="381" y="392"/>
                    <a:pt x="381" y="392"/>
                    <a:pt x="381" y="392"/>
                  </a:cubicBezTo>
                  <a:cubicBezTo>
                    <a:pt x="395" y="385"/>
                    <a:pt x="395" y="385"/>
                    <a:pt x="395" y="385"/>
                  </a:cubicBezTo>
                  <a:cubicBezTo>
                    <a:pt x="381" y="355"/>
                    <a:pt x="381" y="355"/>
                    <a:pt x="381" y="355"/>
                  </a:cubicBezTo>
                  <a:cubicBezTo>
                    <a:pt x="380" y="354"/>
                    <a:pt x="380" y="354"/>
                    <a:pt x="380" y="354"/>
                  </a:cubicBezTo>
                  <a:cubicBezTo>
                    <a:pt x="403" y="323"/>
                    <a:pt x="403" y="323"/>
                    <a:pt x="403" y="323"/>
                  </a:cubicBezTo>
                  <a:cubicBezTo>
                    <a:pt x="394" y="309"/>
                    <a:pt x="394" y="309"/>
                    <a:pt x="394" y="309"/>
                  </a:cubicBezTo>
                  <a:cubicBezTo>
                    <a:pt x="384" y="298"/>
                    <a:pt x="378" y="293"/>
                    <a:pt x="374" y="293"/>
                  </a:cubicBezTo>
                  <a:cubicBezTo>
                    <a:pt x="372" y="294"/>
                    <a:pt x="372" y="294"/>
                    <a:pt x="372" y="294"/>
                  </a:cubicBezTo>
                  <a:cubicBezTo>
                    <a:pt x="360" y="305"/>
                    <a:pt x="360" y="305"/>
                    <a:pt x="360" y="305"/>
                  </a:cubicBezTo>
                  <a:cubicBezTo>
                    <a:pt x="358" y="304"/>
                    <a:pt x="358" y="304"/>
                    <a:pt x="358" y="304"/>
                  </a:cubicBezTo>
                  <a:cubicBezTo>
                    <a:pt x="356" y="304"/>
                    <a:pt x="356" y="304"/>
                    <a:pt x="356" y="304"/>
                  </a:cubicBezTo>
                  <a:cubicBezTo>
                    <a:pt x="337" y="298"/>
                    <a:pt x="337" y="298"/>
                    <a:pt x="337" y="298"/>
                  </a:cubicBezTo>
                  <a:cubicBezTo>
                    <a:pt x="332" y="281"/>
                    <a:pt x="332" y="281"/>
                    <a:pt x="332" y="281"/>
                  </a:cubicBezTo>
                  <a:cubicBezTo>
                    <a:pt x="324" y="280"/>
                    <a:pt x="317" y="276"/>
                    <a:pt x="311" y="268"/>
                  </a:cubicBezTo>
                  <a:cubicBezTo>
                    <a:pt x="299" y="261"/>
                    <a:pt x="299" y="261"/>
                    <a:pt x="299" y="261"/>
                  </a:cubicBezTo>
                  <a:cubicBezTo>
                    <a:pt x="289" y="257"/>
                    <a:pt x="284" y="252"/>
                    <a:pt x="284" y="246"/>
                  </a:cubicBezTo>
                  <a:cubicBezTo>
                    <a:pt x="282" y="240"/>
                    <a:pt x="284" y="233"/>
                    <a:pt x="290" y="223"/>
                  </a:cubicBezTo>
                  <a:cubicBezTo>
                    <a:pt x="302" y="206"/>
                    <a:pt x="308" y="192"/>
                    <a:pt x="308" y="182"/>
                  </a:cubicBezTo>
                  <a:cubicBezTo>
                    <a:pt x="308" y="168"/>
                    <a:pt x="308" y="168"/>
                    <a:pt x="308" y="168"/>
                  </a:cubicBezTo>
                  <a:cubicBezTo>
                    <a:pt x="316" y="169"/>
                    <a:pt x="316" y="169"/>
                    <a:pt x="316" y="169"/>
                  </a:cubicBezTo>
                  <a:cubicBezTo>
                    <a:pt x="340" y="170"/>
                    <a:pt x="340" y="170"/>
                    <a:pt x="340" y="170"/>
                  </a:cubicBezTo>
                  <a:cubicBezTo>
                    <a:pt x="342" y="168"/>
                    <a:pt x="345" y="158"/>
                    <a:pt x="350" y="139"/>
                  </a:cubicBezTo>
                  <a:cubicBezTo>
                    <a:pt x="342" y="138"/>
                    <a:pt x="342" y="138"/>
                    <a:pt x="342" y="138"/>
                  </a:cubicBezTo>
                  <a:cubicBezTo>
                    <a:pt x="325" y="149"/>
                    <a:pt x="313" y="157"/>
                    <a:pt x="303" y="160"/>
                  </a:cubicBezTo>
                  <a:cubicBezTo>
                    <a:pt x="292" y="163"/>
                    <a:pt x="277" y="157"/>
                    <a:pt x="256" y="142"/>
                  </a:cubicBezTo>
                  <a:cubicBezTo>
                    <a:pt x="256" y="141"/>
                    <a:pt x="256" y="141"/>
                    <a:pt x="256" y="141"/>
                  </a:cubicBezTo>
                  <a:lnTo>
                    <a:pt x="255" y="14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miter lim="800000"/>
            </a:ln>
          </p:spPr>
          <p:txBody>
            <a:bodyPr/>
            <a:lstStyle/>
            <a:p>
              <a:endParaRPr altLang="en-US" lang="zh-CN" sz="3200">
                <a:latin charset="-122" panose="02000000000000000000" pitchFamily="2" typeface="方正静蕾简体"/>
                <a:ea charset="-122" panose="02000000000000000000" pitchFamily="2" typeface="方正静蕾简体"/>
              </a:endParaRPr>
            </a:p>
          </p:txBody>
        </p:sp>
        <p:sp>
          <p:nvSpPr>
            <p:cNvPr id="31" name="Freeform 25"/>
            <p:cNvSpPr/>
            <p:nvPr/>
          </p:nvSpPr>
          <p:spPr bwMode="auto">
            <a:xfrm>
              <a:off x="4800058" y="3277192"/>
              <a:ext cx="123697" cy="176447"/>
            </a:xfrm>
            <a:custGeom>
              <a:gdLst>
                <a:gd fmla="*/ 2147483646 w 107" name="T0"/>
                <a:gd fmla="*/ 2147483646 h 154" name="T1"/>
                <a:gd fmla="*/ 2147483646 w 107" name="T2"/>
                <a:gd fmla="*/ 0 h 154" name="T3"/>
                <a:gd fmla="*/ 2147483646 w 107" name="T4"/>
                <a:gd fmla="*/ 2147483646 h 154" name="T5"/>
                <a:gd fmla="*/ 2147483646 w 107" name="T6"/>
                <a:gd fmla="*/ 2147483646 h 154" name="T7"/>
                <a:gd fmla="*/ 2147483646 w 107" name="T8"/>
                <a:gd fmla="*/ 2147483646 h 154" name="T9"/>
                <a:gd fmla="*/ 2147483646 w 107" name="T10"/>
                <a:gd fmla="*/ 2147483646 h 154" name="T11"/>
                <a:gd fmla="*/ 2147483646 w 107" name="T12"/>
                <a:gd fmla="*/ 2147483646 h 154" name="T13"/>
                <a:gd fmla="*/ 2147483646 w 107" name="T14"/>
                <a:gd fmla="*/ 2147483646 h 154" name="T15"/>
                <a:gd fmla="*/ 2147483646 w 107" name="T16"/>
                <a:gd fmla="*/ 2147483646 h 154" name="T17"/>
                <a:gd fmla="*/ 2147483646 w 107" name="T18"/>
                <a:gd fmla="*/ 2147483646 h 154" name="T19"/>
                <a:gd fmla="*/ 2147483646 w 107" name="T20"/>
                <a:gd fmla="*/ 2147483646 h 154" name="T21"/>
                <a:gd fmla="*/ 1802171503 w 107" name="T22"/>
                <a:gd fmla="*/ 2147483646 h 154" name="T23"/>
                <a:gd fmla="*/ 900623042 w 107" name="T24"/>
                <a:gd fmla="*/ 2147483646 h 154" name="T25"/>
                <a:gd fmla="*/ 2147483646 w 107" name="T26"/>
                <a:gd fmla="*/ 2147483646 h 154" name="T27"/>
                <a:gd fmla="*/ 2147483646 w 107" name="T28"/>
                <a:gd fmla="*/ 2147483646 h 154" name="T29"/>
                <a:gd fmla="*/ 2147483646 w 107" name="T30"/>
                <a:gd fmla="*/ 2147483646 h 154" name="T31"/>
                <a:gd fmla="*/ 2147483646 w 107" name="T32"/>
                <a:gd fmla="*/ 2147483646 h 154" name="T33"/>
                <a:gd fmla="*/ 2147483646 w 107" name="T34"/>
                <a:gd fmla="*/ 2147483646 h 154" name="T35"/>
                <a:gd fmla="*/ 2147483646 w 107" name="T36"/>
                <a:gd fmla="*/ 2147483646 h 154" name="T37"/>
                <a:gd fmla="*/ 2147483646 w 107" name="T38"/>
                <a:gd fmla="*/ 2147483646 h 154" name="T39"/>
                <a:gd fmla="*/ 2147483646 w 107" name="T40"/>
                <a:gd fmla="*/ 2147483646 h 154" name="T41"/>
                <a:gd fmla="*/ 2147483646 w 107" name="T42"/>
                <a:gd fmla="*/ 2147483646 h 154" name="T43"/>
                <a:gd fmla="*/ 2147483646 w 107" name="T44"/>
                <a:gd fmla="*/ 2147483646 h 154" name="T45"/>
                <a:gd fmla="*/ 2147483646 w 107" name="T46"/>
                <a:gd fmla="*/ 2147483646 h 154" name="T47"/>
                <a:gd fmla="*/ 2147483646 w 107" name="T48"/>
                <a:gd fmla="*/ 2147483646 h 154" name="T49"/>
                <a:gd fmla="*/ 2147483646 w 107" name="T50"/>
                <a:gd fmla="*/ 2147483646 h 154" name="T51"/>
                <a:gd fmla="*/ 2147483646 w 107" name="T52"/>
                <a:gd fmla="*/ 2147483646 h 154" name="T53"/>
                <a:gd fmla="*/ 2147483646 w 107" name="T54"/>
                <a:gd fmla="*/ 2147483646 h 154" name="T55"/>
                <a:gd fmla="*/ 2147483646 w 107" name="T56"/>
                <a:gd fmla="*/ 2147483646 h 154" name="T57"/>
                <a:gd fmla="*/ 0 60000 65536" name="T58"/>
                <a:gd fmla="*/ 0 60000 65536" name="T59"/>
                <a:gd fmla="*/ 0 60000 65536" name="T60"/>
                <a:gd fmla="*/ 0 60000 65536" name="T61"/>
                <a:gd fmla="*/ 0 60000 65536" name="T62"/>
                <a:gd fmla="*/ 0 60000 65536" name="T63"/>
                <a:gd fmla="*/ 0 60000 65536" name="T64"/>
                <a:gd fmla="*/ 0 60000 65536" name="T65"/>
                <a:gd fmla="*/ 0 60000 65536" name="T66"/>
                <a:gd fmla="*/ 0 60000 65536" name="T67"/>
                <a:gd fmla="*/ 0 60000 65536" name="T68"/>
                <a:gd fmla="*/ 0 60000 65536" name="T69"/>
                <a:gd fmla="*/ 0 60000 65536" name="T70"/>
                <a:gd fmla="*/ 0 60000 65536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w 107" name="T87"/>
                <a:gd fmla="*/ 0 h 154" name="T88"/>
                <a:gd fmla="*/ 107 w 107" name="T89"/>
                <a:gd fmla="*/ 154 h 154" name="T90"/>
              </a:gdLst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b="T90" l="T87" r="T89" t="T88"/>
              <a:pathLst>
                <a:path h="154" w="107">
                  <a:moveTo>
                    <a:pt x="63" y="3"/>
                  </a:moveTo>
                  <a:cubicBezTo>
                    <a:pt x="59" y="0"/>
                    <a:pt x="59" y="0"/>
                    <a:pt x="59" y="0"/>
                  </a:cubicBezTo>
                  <a:cubicBezTo>
                    <a:pt x="54" y="0"/>
                    <a:pt x="49" y="6"/>
                    <a:pt x="44" y="17"/>
                  </a:cubicBezTo>
                  <a:cubicBezTo>
                    <a:pt x="40" y="15"/>
                    <a:pt x="40" y="15"/>
                    <a:pt x="40" y="15"/>
                  </a:cubicBezTo>
                  <a:cubicBezTo>
                    <a:pt x="39" y="16"/>
                    <a:pt x="39" y="16"/>
                    <a:pt x="39" y="16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31" y="27"/>
                    <a:pt x="31" y="27"/>
                    <a:pt x="31" y="27"/>
                  </a:cubicBezTo>
                  <a:cubicBezTo>
                    <a:pt x="27" y="29"/>
                    <a:pt x="27" y="29"/>
                    <a:pt x="27" y="29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4" y="43"/>
                    <a:pt x="14" y="43"/>
                    <a:pt x="14" y="43"/>
                  </a:cubicBezTo>
                  <a:cubicBezTo>
                    <a:pt x="15" y="54"/>
                    <a:pt x="12" y="63"/>
                    <a:pt x="7" y="66"/>
                  </a:cubicBezTo>
                  <a:cubicBezTo>
                    <a:pt x="2" y="79"/>
                    <a:pt x="2" y="79"/>
                    <a:pt x="2" y="79"/>
                  </a:cubicBezTo>
                  <a:cubicBezTo>
                    <a:pt x="1" y="82"/>
                    <a:pt x="0" y="90"/>
                    <a:pt x="1" y="102"/>
                  </a:cubicBezTo>
                  <a:cubicBezTo>
                    <a:pt x="8" y="133"/>
                    <a:pt x="8" y="133"/>
                    <a:pt x="8" y="133"/>
                  </a:cubicBezTo>
                  <a:cubicBezTo>
                    <a:pt x="10" y="138"/>
                    <a:pt x="15" y="143"/>
                    <a:pt x="26" y="147"/>
                  </a:cubicBezTo>
                  <a:cubicBezTo>
                    <a:pt x="50" y="154"/>
                    <a:pt x="50" y="154"/>
                    <a:pt x="50" y="154"/>
                  </a:cubicBezTo>
                  <a:cubicBezTo>
                    <a:pt x="56" y="154"/>
                    <a:pt x="65" y="150"/>
                    <a:pt x="74" y="144"/>
                  </a:cubicBezTo>
                  <a:cubicBezTo>
                    <a:pt x="68" y="132"/>
                    <a:pt x="68" y="132"/>
                    <a:pt x="68" y="132"/>
                  </a:cubicBezTo>
                  <a:cubicBezTo>
                    <a:pt x="68" y="130"/>
                    <a:pt x="68" y="130"/>
                    <a:pt x="68" y="130"/>
                  </a:cubicBezTo>
                  <a:cubicBezTo>
                    <a:pt x="68" y="129"/>
                    <a:pt x="68" y="129"/>
                    <a:pt x="68" y="129"/>
                  </a:cubicBezTo>
                  <a:cubicBezTo>
                    <a:pt x="70" y="120"/>
                    <a:pt x="70" y="120"/>
                    <a:pt x="70" y="120"/>
                  </a:cubicBezTo>
                  <a:cubicBezTo>
                    <a:pt x="70" y="119"/>
                    <a:pt x="70" y="119"/>
                    <a:pt x="70" y="119"/>
                  </a:cubicBezTo>
                  <a:cubicBezTo>
                    <a:pt x="82" y="98"/>
                    <a:pt x="82" y="98"/>
                    <a:pt x="82" y="98"/>
                  </a:cubicBezTo>
                  <a:cubicBezTo>
                    <a:pt x="102" y="98"/>
                    <a:pt x="102" y="98"/>
                    <a:pt x="102" y="98"/>
                  </a:cubicBezTo>
                  <a:cubicBezTo>
                    <a:pt x="107" y="97"/>
                    <a:pt x="107" y="97"/>
                    <a:pt x="107" y="97"/>
                  </a:cubicBezTo>
                  <a:cubicBezTo>
                    <a:pt x="105" y="90"/>
                    <a:pt x="98" y="79"/>
                    <a:pt x="87" y="64"/>
                  </a:cubicBezTo>
                  <a:cubicBezTo>
                    <a:pt x="79" y="53"/>
                    <a:pt x="79" y="53"/>
                    <a:pt x="79" y="53"/>
                  </a:cubicBezTo>
                  <a:cubicBezTo>
                    <a:pt x="75" y="45"/>
                    <a:pt x="71" y="35"/>
                    <a:pt x="70" y="23"/>
                  </a:cubicBezTo>
                  <a:cubicBezTo>
                    <a:pt x="68" y="13"/>
                    <a:pt x="65" y="7"/>
                    <a:pt x="63" y="3"/>
                  </a:cubicBezTo>
                  <a:close/>
                </a:path>
              </a:pathLst>
            </a:custGeom>
            <a:noFill/>
            <a:ln w="9525">
              <a:solidFill>
                <a:schemeClr val="tx1"/>
              </a:solidFill>
              <a:miter lim="800000"/>
            </a:ln>
          </p:spPr>
          <p:txBody>
            <a:bodyPr/>
            <a:lstStyle/>
            <a:p>
              <a:endParaRPr altLang="en-US" lang="zh-CN" sz="3200">
                <a:latin charset="-122" panose="02000000000000000000" pitchFamily="2" typeface="方正静蕾简体"/>
                <a:ea charset="-122" panose="02000000000000000000" pitchFamily="2" typeface="方正静蕾简体"/>
              </a:endParaRPr>
            </a:p>
          </p:txBody>
        </p:sp>
        <p:sp>
          <p:nvSpPr>
            <p:cNvPr id="32" name="Freeform 26"/>
            <p:cNvSpPr/>
            <p:nvPr/>
          </p:nvSpPr>
          <p:spPr bwMode="auto">
            <a:xfrm>
              <a:off x="4680110" y="3197327"/>
              <a:ext cx="163055" cy="174589"/>
            </a:xfrm>
            <a:custGeom>
              <a:gdLst>
                <a:gd fmla="*/ 2147483646 w 141" name="T0"/>
                <a:gd fmla="*/ 2147483646 h 152" name="T1"/>
                <a:gd fmla="*/ 2147483646 w 141" name="T2"/>
                <a:gd fmla="*/ 2147483646 h 152" name="T3"/>
                <a:gd fmla="*/ 2147483646 w 141" name="T4"/>
                <a:gd fmla="*/ 2147483646 h 152" name="T5"/>
                <a:gd fmla="*/ 2147483646 w 141" name="T6"/>
                <a:gd fmla="*/ 2147483646 h 152" name="T7"/>
                <a:gd fmla="*/ 2147483646 w 141" name="T8"/>
                <a:gd fmla="*/ 2147483646 h 152" name="T9"/>
                <a:gd fmla="*/ 2147483646 w 141" name="T10"/>
                <a:gd fmla="*/ 2147483646 h 152" name="T11"/>
                <a:gd fmla="*/ 2147483646 w 141" name="T12"/>
                <a:gd fmla="*/ 2147483646 h 152" name="T13"/>
                <a:gd fmla="*/ 2147483646 w 141" name="T14"/>
                <a:gd fmla="*/ 2147483646 h 152" name="T15"/>
                <a:gd fmla="*/ 2147483646 w 141" name="T16"/>
                <a:gd fmla="*/ 2147483646 h 152" name="T17"/>
                <a:gd fmla="*/ 2147483646 w 141" name="T18"/>
                <a:gd fmla="*/ 2147483646 h 152" name="T19"/>
                <a:gd fmla="*/ 2147483646 w 141" name="T20"/>
                <a:gd fmla="*/ 2147483646 h 152" name="T21"/>
                <a:gd fmla="*/ 2147483646 w 141" name="T22"/>
                <a:gd fmla="*/ 2147483646 h 152" name="T23"/>
                <a:gd fmla="*/ 2147483646 w 141" name="T24"/>
                <a:gd fmla="*/ 2147483646 h 152" name="T25"/>
                <a:gd fmla="*/ 0 w 141" name="T26"/>
                <a:gd fmla="*/ 2147483646 h 152" name="T27"/>
                <a:gd fmla="*/ 2147483646 w 141" name="T28"/>
                <a:gd fmla="*/ 2147483646 h 152" name="T29"/>
                <a:gd fmla="*/ 2147483646 w 141" name="T30"/>
                <a:gd fmla="*/ 2147483646 h 152" name="T31"/>
                <a:gd fmla="*/ 2147483646 w 141" name="T32"/>
                <a:gd fmla="*/ 2147483646 h 152" name="T33"/>
                <a:gd fmla="*/ 2147483646 w 141" name="T34"/>
                <a:gd fmla="*/ 2147483646 h 152" name="T35"/>
                <a:gd fmla="*/ 2147483646 w 141" name="T36"/>
                <a:gd fmla="*/ 2147483646 h 152" name="T37"/>
                <a:gd fmla="*/ 2147483646 w 141" name="T38"/>
                <a:gd fmla="*/ 2147483646 h 152" name="T39"/>
                <a:gd fmla="*/ 2147483646 w 141" name="T40"/>
                <a:gd fmla="*/ 2147483646 h 152" name="T41"/>
                <a:gd fmla="*/ 2147483646 w 141" name="T42"/>
                <a:gd fmla="*/ 2147483646 h 152" name="T43"/>
                <a:gd fmla="*/ 2147483646 w 141" name="T44"/>
                <a:gd fmla="*/ 2147483646 h 152" name="T45"/>
                <a:gd fmla="*/ 2147483646 w 141" name="T46"/>
                <a:gd fmla="*/ 2147483646 h 152" name="T47"/>
                <a:gd fmla="*/ 2147483646 w 141" name="T48"/>
                <a:gd fmla="*/ 2147483646 h 152" name="T49"/>
                <a:gd fmla="*/ 2147483646 w 141" name="T50"/>
                <a:gd fmla="*/ 2147483646 h 152" name="T51"/>
                <a:gd fmla="*/ 2147483646 w 141" name="T52"/>
                <a:gd fmla="*/ 2147483646 h 152" name="T53"/>
                <a:gd fmla="*/ 2147483646 w 141" name="T54"/>
                <a:gd fmla="*/ 2147483646 h 152" name="T55"/>
                <a:gd fmla="*/ 2147483646 w 141" name="T56"/>
                <a:gd fmla="*/ 2147483646 h 152" name="T57"/>
                <a:gd fmla="*/ 2147483646 w 141" name="T58"/>
                <a:gd fmla="*/ 2147483646 h 152" name="T59"/>
                <a:gd fmla="*/ 2147483646 w 141" name="T60"/>
                <a:gd fmla="*/ 2147483646 h 152" name="T61"/>
                <a:gd fmla="*/ 2147483646 w 141" name="T62"/>
                <a:gd fmla="*/ 2147483646 h 152" name="T63"/>
                <a:gd fmla="*/ 2147483646 w 141" name="T64"/>
                <a:gd fmla="*/ 2147483646 h 152" name="T65"/>
                <a:gd fmla="*/ 2147483646 w 141" name="T66"/>
                <a:gd fmla="*/ 2147483646 h 152" name="T67"/>
                <a:gd fmla="*/ 2147483646 w 141" name="T68"/>
                <a:gd fmla="*/ 2147483646 h 152" name="T69"/>
                <a:gd fmla="*/ 2147483646 w 141" name="T70"/>
                <a:gd fmla="*/ 2147483646 h 152" name="T71"/>
                <a:gd fmla="*/ 2147483646 w 141" name="T72"/>
                <a:gd fmla="*/ 1787908903 h 152" name="T73"/>
                <a:gd fmla="*/ 2147483646 w 141" name="T74"/>
                <a:gd fmla="*/ 2147483646 h 152" name="T75"/>
                <a:gd fmla="*/ 2147483646 w 141" name="T76"/>
                <a:gd fmla="*/ 2147483646 h 152" name="T77"/>
                <a:gd fmla="*/ 2147483646 w 141" name="T78"/>
                <a:gd fmla="*/ 2147483646 h 152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w 141" name="T120"/>
                <a:gd fmla="*/ 0 h 152" name="T121"/>
                <a:gd fmla="*/ 141 w 141" name="T122"/>
                <a:gd fmla="*/ 152 h 152" name="T123"/>
              </a:gdLst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b="T123" l="T120" r="T122" t="T121"/>
              <a:pathLst>
                <a:path h="152" w="141">
                  <a:moveTo>
                    <a:pt x="71" y="31"/>
                  </a:moveTo>
                  <a:cubicBezTo>
                    <a:pt x="68" y="35"/>
                    <a:pt x="68" y="35"/>
                    <a:pt x="68" y="35"/>
                  </a:cubicBezTo>
                  <a:cubicBezTo>
                    <a:pt x="65" y="34"/>
                    <a:pt x="65" y="34"/>
                    <a:pt x="65" y="34"/>
                  </a:cubicBezTo>
                  <a:cubicBezTo>
                    <a:pt x="52" y="31"/>
                    <a:pt x="52" y="31"/>
                    <a:pt x="52" y="31"/>
                  </a:cubicBezTo>
                  <a:cubicBezTo>
                    <a:pt x="50" y="38"/>
                    <a:pt x="50" y="38"/>
                    <a:pt x="50" y="38"/>
                  </a:cubicBezTo>
                  <a:cubicBezTo>
                    <a:pt x="50" y="41"/>
                    <a:pt x="50" y="41"/>
                    <a:pt x="50" y="41"/>
                  </a:cubicBezTo>
                  <a:cubicBezTo>
                    <a:pt x="47" y="41"/>
                    <a:pt x="47" y="41"/>
                    <a:pt x="47" y="41"/>
                  </a:cubicBezTo>
                  <a:cubicBezTo>
                    <a:pt x="25" y="49"/>
                    <a:pt x="25" y="49"/>
                    <a:pt x="25" y="49"/>
                  </a:cubicBezTo>
                  <a:cubicBezTo>
                    <a:pt x="24" y="53"/>
                    <a:pt x="24" y="53"/>
                    <a:pt x="24" y="53"/>
                  </a:cubicBezTo>
                  <a:cubicBezTo>
                    <a:pt x="21" y="60"/>
                    <a:pt x="24" y="66"/>
                    <a:pt x="31" y="75"/>
                  </a:cubicBezTo>
                  <a:cubicBezTo>
                    <a:pt x="34" y="77"/>
                    <a:pt x="34" y="77"/>
                    <a:pt x="34" y="77"/>
                  </a:cubicBezTo>
                  <a:cubicBezTo>
                    <a:pt x="31" y="80"/>
                    <a:pt x="31" y="80"/>
                    <a:pt x="31" y="80"/>
                  </a:cubicBezTo>
                  <a:cubicBezTo>
                    <a:pt x="25" y="91"/>
                    <a:pt x="16" y="101"/>
                    <a:pt x="5" y="109"/>
                  </a:cubicBezTo>
                  <a:cubicBezTo>
                    <a:pt x="1" y="112"/>
                    <a:pt x="0" y="115"/>
                    <a:pt x="0" y="118"/>
                  </a:cubicBezTo>
                  <a:cubicBezTo>
                    <a:pt x="7" y="128"/>
                    <a:pt x="7" y="128"/>
                    <a:pt x="7" y="128"/>
                  </a:cubicBezTo>
                  <a:cubicBezTo>
                    <a:pt x="19" y="132"/>
                    <a:pt x="19" y="132"/>
                    <a:pt x="19" y="132"/>
                  </a:cubicBezTo>
                  <a:cubicBezTo>
                    <a:pt x="28" y="133"/>
                    <a:pt x="28" y="133"/>
                    <a:pt x="28" y="133"/>
                  </a:cubicBezTo>
                  <a:cubicBezTo>
                    <a:pt x="41" y="133"/>
                    <a:pt x="49" y="134"/>
                    <a:pt x="53" y="139"/>
                  </a:cubicBezTo>
                  <a:cubicBezTo>
                    <a:pt x="63" y="147"/>
                    <a:pt x="63" y="147"/>
                    <a:pt x="63" y="147"/>
                  </a:cubicBezTo>
                  <a:cubicBezTo>
                    <a:pt x="71" y="150"/>
                    <a:pt x="77" y="152"/>
                    <a:pt x="82" y="152"/>
                  </a:cubicBezTo>
                  <a:cubicBezTo>
                    <a:pt x="86" y="152"/>
                    <a:pt x="92" y="149"/>
                    <a:pt x="96" y="140"/>
                  </a:cubicBezTo>
                  <a:cubicBezTo>
                    <a:pt x="104" y="131"/>
                    <a:pt x="104" y="131"/>
                    <a:pt x="104" y="131"/>
                  </a:cubicBezTo>
                  <a:cubicBezTo>
                    <a:pt x="111" y="111"/>
                    <a:pt x="111" y="111"/>
                    <a:pt x="111" y="111"/>
                  </a:cubicBezTo>
                  <a:cubicBezTo>
                    <a:pt x="105" y="87"/>
                    <a:pt x="105" y="87"/>
                    <a:pt x="105" y="87"/>
                  </a:cubicBezTo>
                  <a:cubicBezTo>
                    <a:pt x="114" y="90"/>
                    <a:pt x="114" y="90"/>
                    <a:pt x="114" y="90"/>
                  </a:cubicBezTo>
                  <a:cubicBezTo>
                    <a:pt x="128" y="91"/>
                    <a:pt x="128" y="91"/>
                    <a:pt x="128" y="91"/>
                  </a:cubicBezTo>
                  <a:cubicBezTo>
                    <a:pt x="134" y="86"/>
                    <a:pt x="134" y="86"/>
                    <a:pt x="134" y="86"/>
                  </a:cubicBezTo>
                  <a:cubicBezTo>
                    <a:pt x="136" y="81"/>
                    <a:pt x="136" y="81"/>
                    <a:pt x="136" y="81"/>
                  </a:cubicBezTo>
                  <a:cubicBezTo>
                    <a:pt x="125" y="50"/>
                    <a:pt x="125" y="50"/>
                    <a:pt x="125" y="50"/>
                  </a:cubicBezTo>
                  <a:cubicBezTo>
                    <a:pt x="129" y="40"/>
                    <a:pt x="129" y="40"/>
                    <a:pt x="129" y="40"/>
                  </a:cubicBezTo>
                  <a:cubicBezTo>
                    <a:pt x="132" y="34"/>
                    <a:pt x="136" y="31"/>
                    <a:pt x="140" y="30"/>
                  </a:cubicBezTo>
                  <a:cubicBezTo>
                    <a:pt x="141" y="30"/>
                    <a:pt x="141" y="30"/>
                    <a:pt x="141" y="30"/>
                  </a:cubicBezTo>
                  <a:cubicBezTo>
                    <a:pt x="139" y="23"/>
                    <a:pt x="139" y="23"/>
                    <a:pt x="139" y="23"/>
                  </a:cubicBezTo>
                  <a:cubicBezTo>
                    <a:pt x="114" y="24"/>
                    <a:pt x="114" y="24"/>
                    <a:pt x="114" y="24"/>
                  </a:cubicBezTo>
                  <a:cubicBezTo>
                    <a:pt x="114" y="23"/>
                    <a:pt x="114" y="23"/>
                    <a:pt x="114" y="23"/>
                  </a:cubicBezTo>
                  <a:cubicBezTo>
                    <a:pt x="91" y="7"/>
                    <a:pt x="91" y="7"/>
                    <a:pt x="91" y="7"/>
                  </a:cubicBezTo>
                  <a:cubicBezTo>
                    <a:pt x="81" y="1"/>
                    <a:pt x="72" y="0"/>
                    <a:pt x="63" y="2"/>
                  </a:cubicBezTo>
                  <a:cubicBezTo>
                    <a:pt x="60" y="4"/>
                    <a:pt x="60" y="4"/>
                    <a:pt x="60" y="4"/>
                  </a:cubicBezTo>
                  <a:cubicBezTo>
                    <a:pt x="58" y="8"/>
                    <a:pt x="60" y="13"/>
                    <a:pt x="66" y="15"/>
                  </a:cubicBezTo>
                  <a:cubicBezTo>
                    <a:pt x="72" y="19"/>
                    <a:pt x="74" y="24"/>
                    <a:pt x="71" y="31"/>
                  </a:cubicBezTo>
                  <a:close/>
                </a:path>
              </a:pathLst>
            </a:custGeom>
            <a:noFill/>
            <a:ln w="9525">
              <a:solidFill>
                <a:schemeClr val="tx1"/>
              </a:solidFill>
              <a:miter lim="800000"/>
            </a:ln>
          </p:spPr>
          <p:txBody>
            <a:bodyPr/>
            <a:lstStyle/>
            <a:p>
              <a:endParaRPr altLang="en-US" lang="zh-CN" sz="3200">
                <a:latin charset="-122" panose="02000000000000000000" pitchFamily="2" typeface="方正静蕾简体"/>
                <a:ea charset="-122" panose="02000000000000000000" pitchFamily="2" typeface="方正静蕾简体"/>
              </a:endParaRPr>
            </a:p>
          </p:txBody>
        </p:sp>
        <p:sp>
          <p:nvSpPr>
            <p:cNvPr id="33" name="Freeform 27"/>
            <p:cNvSpPr/>
            <p:nvPr/>
          </p:nvSpPr>
          <p:spPr bwMode="auto">
            <a:xfrm>
              <a:off x="4953743" y="2853719"/>
              <a:ext cx="573504" cy="544199"/>
            </a:xfrm>
            <a:custGeom>
              <a:gdLst>
                <a:gd fmla="*/ 2147483646 w 496" name="T0"/>
                <a:gd fmla="*/ 2147483646 h 473" name="T1"/>
                <a:gd fmla="*/ 2147483646 w 496" name="T2"/>
                <a:gd fmla="*/ 2147483646 h 473" name="T3"/>
                <a:gd fmla="*/ 2147483646 w 496" name="T4"/>
                <a:gd fmla="*/ 2147483646 h 473" name="T5"/>
                <a:gd fmla="*/ 2147483646 w 496" name="T6"/>
                <a:gd fmla="*/ 2147483646 h 473" name="T7"/>
                <a:gd fmla="*/ 2147483646 w 496" name="T8"/>
                <a:gd fmla="*/ 2147483646 h 473" name="T9"/>
                <a:gd fmla="*/ 2147483646 w 496" name="T10"/>
                <a:gd fmla="*/ 2147483646 h 473" name="T11"/>
                <a:gd fmla="*/ 2147483646 w 496" name="T12"/>
                <a:gd fmla="*/ 2147483646 h 473" name="T13"/>
                <a:gd fmla="*/ 2147483646 w 496" name="T14"/>
                <a:gd fmla="*/ 2147483646 h 473" name="T15"/>
                <a:gd fmla="*/ 2147483646 w 496" name="T16"/>
                <a:gd fmla="*/ 2147483646 h 473" name="T17"/>
                <a:gd fmla="*/ 2147483646 w 496" name="T18"/>
                <a:gd fmla="*/ 2147483646 h 473" name="T19"/>
                <a:gd fmla="*/ 0 w 496" name="T20"/>
                <a:gd fmla="*/ 2147483646 h 473" name="T21"/>
                <a:gd fmla="*/ 2147483646 w 496" name="T22"/>
                <a:gd fmla="*/ 2147483646 h 473" name="T23"/>
                <a:gd fmla="*/ 2147483646 w 496" name="T24"/>
                <a:gd fmla="*/ 2147483646 h 473" name="T25"/>
                <a:gd fmla="*/ 2147483646 w 496" name="T26"/>
                <a:gd fmla="*/ 2147483646 h 473" name="T27"/>
                <a:gd fmla="*/ 2147483646 w 496" name="T28"/>
                <a:gd fmla="*/ 2147483646 h 473" name="T29"/>
                <a:gd fmla="*/ 2147483646 w 496" name="T30"/>
                <a:gd fmla="*/ 2147483646 h 473" name="T31"/>
                <a:gd fmla="*/ 2147483646 w 496" name="T32"/>
                <a:gd fmla="*/ 2147483646 h 473" name="T33"/>
                <a:gd fmla="*/ 2147483646 w 496" name="T34"/>
                <a:gd fmla="*/ 2147483646 h 473" name="T35"/>
                <a:gd fmla="*/ 2147483646 w 496" name="T36"/>
                <a:gd fmla="*/ 2147483646 h 473" name="T37"/>
                <a:gd fmla="*/ 2147483646 w 496" name="T38"/>
                <a:gd fmla="*/ 2147483646 h 473" name="T39"/>
                <a:gd fmla="*/ 2147483646 w 496" name="T40"/>
                <a:gd fmla="*/ 2147483646 h 473" name="T41"/>
                <a:gd fmla="*/ 2147483646 w 496" name="T42"/>
                <a:gd fmla="*/ 2147483646 h 473" name="T43"/>
                <a:gd fmla="*/ 2147483646 w 496" name="T44"/>
                <a:gd fmla="*/ 2147483646 h 473" name="T45"/>
                <a:gd fmla="*/ 2147483646 w 496" name="T46"/>
                <a:gd fmla="*/ 2147483646 h 473" name="T47"/>
                <a:gd fmla="*/ 2147483646 w 496" name="T48"/>
                <a:gd fmla="*/ 2147483646 h 473" name="T49"/>
                <a:gd fmla="*/ 2147483646 w 496" name="T50"/>
                <a:gd fmla="*/ 2147483646 h 473" name="T51"/>
                <a:gd fmla="*/ 2147483646 w 496" name="T52"/>
                <a:gd fmla="*/ 2147483646 h 473" name="T53"/>
                <a:gd fmla="*/ 2147483646 w 496" name="T54"/>
                <a:gd fmla="*/ 2147483646 h 473" name="T55"/>
                <a:gd fmla="*/ 2147483646 w 496" name="T56"/>
                <a:gd fmla="*/ 2147483646 h 473" name="T57"/>
                <a:gd fmla="*/ 2147483646 w 496" name="T58"/>
                <a:gd fmla="*/ 2147483646 h 473" name="T59"/>
                <a:gd fmla="*/ 2147483646 w 496" name="T60"/>
                <a:gd fmla="*/ 2147483646 h 473" name="T61"/>
                <a:gd fmla="*/ 2147483646 w 496" name="T62"/>
                <a:gd fmla="*/ 2147483646 h 473" name="T63"/>
                <a:gd fmla="*/ 2147483646 w 496" name="T64"/>
                <a:gd fmla="*/ 2147483646 h 473" name="T65"/>
                <a:gd fmla="*/ 2147483646 w 496" name="T66"/>
                <a:gd fmla="*/ 2147483646 h 473" name="T67"/>
                <a:gd fmla="*/ 2147483646 w 496" name="T68"/>
                <a:gd fmla="*/ 2147483646 h 473" name="T69"/>
                <a:gd fmla="*/ 2147483646 w 496" name="T70"/>
                <a:gd fmla="*/ 2147483646 h 473" name="T71"/>
                <a:gd fmla="*/ 2147483646 w 496" name="T72"/>
                <a:gd fmla="*/ 2147483646 h 473" name="T73"/>
                <a:gd fmla="*/ 2147483646 w 496" name="T74"/>
                <a:gd fmla="*/ 2147483646 h 473" name="T75"/>
                <a:gd fmla="*/ 2147483646 w 496" name="T76"/>
                <a:gd fmla="*/ 2147483646 h 473" name="T77"/>
                <a:gd fmla="*/ 2147483646 w 496" name="T78"/>
                <a:gd fmla="*/ 2147483646 h 473" name="T79"/>
                <a:gd fmla="*/ 2147483646 w 496" name="T80"/>
                <a:gd fmla="*/ 2147483646 h 473" name="T81"/>
                <a:gd fmla="*/ 2147483646 w 496" name="T82"/>
                <a:gd fmla="*/ 2147483646 h 473" name="T83"/>
                <a:gd fmla="*/ 2147483646 w 496" name="T84"/>
                <a:gd fmla="*/ 2147483646 h 473" name="T85"/>
                <a:gd fmla="*/ 2147483646 w 496" name="T86"/>
                <a:gd fmla="*/ 2147483646 h 473" name="T87"/>
                <a:gd fmla="*/ 2147483646 w 496" name="T88"/>
                <a:gd fmla="*/ 2147483646 h 473" name="T89"/>
                <a:gd fmla="*/ 2147483646 w 496" name="T90"/>
                <a:gd fmla="*/ 2147483646 h 473" name="T91"/>
                <a:gd fmla="*/ 2147483646 w 496" name="T92"/>
                <a:gd fmla="*/ 2147483646 h 473" name="T93"/>
                <a:gd fmla="*/ 2147483646 w 496" name="T94"/>
                <a:gd fmla="*/ 2147483646 h 473" name="T95"/>
                <a:gd fmla="*/ 2147483646 w 496" name="T96"/>
                <a:gd fmla="*/ 2147483646 h 473" name="T97"/>
                <a:gd fmla="*/ 2147483646 w 496" name="T98"/>
                <a:gd fmla="*/ 2147483646 h 473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w 496" name="T150"/>
                <a:gd fmla="*/ 0 h 473" name="T151"/>
                <a:gd fmla="*/ 496 w 496" name="T152"/>
                <a:gd fmla="*/ 473 h 473" name="T153"/>
              </a:gdLst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b="T153" l="T150" r="T152" t="T151"/>
              <a:pathLst>
                <a:path h="472" w="496">
                  <a:moveTo>
                    <a:pt x="227" y="62"/>
                  </a:moveTo>
                  <a:cubicBezTo>
                    <a:pt x="215" y="79"/>
                    <a:pt x="215" y="79"/>
                    <a:pt x="215" y="79"/>
                  </a:cubicBezTo>
                  <a:cubicBezTo>
                    <a:pt x="212" y="82"/>
                    <a:pt x="211" y="89"/>
                    <a:pt x="213" y="99"/>
                  </a:cubicBezTo>
                  <a:cubicBezTo>
                    <a:pt x="213" y="106"/>
                    <a:pt x="213" y="106"/>
                    <a:pt x="213" y="106"/>
                  </a:cubicBezTo>
                  <a:cubicBezTo>
                    <a:pt x="188" y="106"/>
                    <a:pt x="188" y="106"/>
                    <a:pt x="188" y="106"/>
                  </a:cubicBezTo>
                  <a:cubicBezTo>
                    <a:pt x="187" y="106"/>
                    <a:pt x="187" y="106"/>
                    <a:pt x="187" y="106"/>
                  </a:cubicBezTo>
                  <a:cubicBezTo>
                    <a:pt x="187" y="106"/>
                    <a:pt x="187" y="106"/>
                    <a:pt x="187" y="106"/>
                  </a:cubicBezTo>
                  <a:cubicBezTo>
                    <a:pt x="169" y="100"/>
                    <a:pt x="169" y="100"/>
                    <a:pt x="169" y="100"/>
                  </a:cubicBezTo>
                  <a:cubicBezTo>
                    <a:pt x="155" y="122"/>
                    <a:pt x="155" y="122"/>
                    <a:pt x="155" y="122"/>
                  </a:cubicBezTo>
                  <a:cubicBezTo>
                    <a:pt x="153" y="124"/>
                    <a:pt x="153" y="124"/>
                    <a:pt x="153" y="124"/>
                  </a:cubicBezTo>
                  <a:cubicBezTo>
                    <a:pt x="136" y="134"/>
                    <a:pt x="136" y="134"/>
                    <a:pt x="136" y="134"/>
                  </a:cubicBezTo>
                  <a:cubicBezTo>
                    <a:pt x="122" y="150"/>
                    <a:pt x="122" y="150"/>
                    <a:pt x="122" y="150"/>
                  </a:cubicBezTo>
                  <a:cubicBezTo>
                    <a:pt x="122" y="150"/>
                    <a:pt x="122" y="150"/>
                    <a:pt x="122" y="150"/>
                  </a:cubicBezTo>
                  <a:cubicBezTo>
                    <a:pt x="120" y="153"/>
                    <a:pt x="120" y="153"/>
                    <a:pt x="120" y="153"/>
                  </a:cubicBezTo>
                  <a:cubicBezTo>
                    <a:pt x="120" y="153"/>
                    <a:pt x="120" y="153"/>
                    <a:pt x="120" y="153"/>
                  </a:cubicBezTo>
                  <a:cubicBezTo>
                    <a:pt x="93" y="184"/>
                    <a:pt x="93" y="184"/>
                    <a:pt x="93" y="184"/>
                  </a:cubicBezTo>
                  <a:cubicBezTo>
                    <a:pt x="93" y="185"/>
                    <a:pt x="93" y="185"/>
                    <a:pt x="93" y="185"/>
                  </a:cubicBezTo>
                  <a:cubicBezTo>
                    <a:pt x="92" y="185"/>
                    <a:pt x="92" y="185"/>
                    <a:pt x="92" y="185"/>
                  </a:cubicBezTo>
                  <a:cubicBezTo>
                    <a:pt x="72" y="195"/>
                    <a:pt x="72" y="195"/>
                    <a:pt x="72" y="195"/>
                  </a:cubicBezTo>
                  <a:cubicBezTo>
                    <a:pt x="56" y="185"/>
                    <a:pt x="56" y="185"/>
                    <a:pt x="56" y="185"/>
                  </a:cubicBezTo>
                  <a:cubicBezTo>
                    <a:pt x="56" y="184"/>
                    <a:pt x="56" y="184"/>
                    <a:pt x="56" y="184"/>
                  </a:cubicBezTo>
                  <a:cubicBezTo>
                    <a:pt x="56" y="184"/>
                    <a:pt x="56" y="184"/>
                    <a:pt x="56" y="184"/>
                  </a:cubicBezTo>
                  <a:cubicBezTo>
                    <a:pt x="56" y="184"/>
                    <a:pt x="56" y="184"/>
                    <a:pt x="56" y="184"/>
                  </a:cubicBezTo>
                  <a:cubicBezTo>
                    <a:pt x="41" y="168"/>
                    <a:pt x="41" y="168"/>
                    <a:pt x="41" y="168"/>
                  </a:cubicBezTo>
                  <a:cubicBezTo>
                    <a:pt x="32" y="163"/>
                    <a:pt x="32" y="163"/>
                    <a:pt x="32" y="163"/>
                  </a:cubicBezTo>
                  <a:cubicBezTo>
                    <a:pt x="39" y="206"/>
                    <a:pt x="39" y="206"/>
                    <a:pt x="39" y="206"/>
                  </a:cubicBezTo>
                  <a:cubicBezTo>
                    <a:pt x="46" y="229"/>
                    <a:pt x="46" y="229"/>
                    <a:pt x="46" y="229"/>
                  </a:cubicBezTo>
                  <a:cubicBezTo>
                    <a:pt x="30" y="244"/>
                    <a:pt x="30" y="244"/>
                    <a:pt x="30" y="244"/>
                  </a:cubicBezTo>
                  <a:cubicBezTo>
                    <a:pt x="8" y="277"/>
                    <a:pt x="8" y="277"/>
                    <a:pt x="8" y="277"/>
                  </a:cubicBezTo>
                  <a:cubicBezTo>
                    <a:pt x="8" y="290"/>
                    <a:pt x="8" y="290"/>
                    <a:pt x="8" y="290"/>
                  </a:cubicBezTo>
                  <a:cubicBezTo>
                    <a:pt x="7" y="291"/>
                    <a:pt x="7" y="291"/>
                    <a:pt x="7" y="291"/>
                  </a:cubicBezTo>
                  <a:cubicBezTo>
                    <a:pt x="6" y="291"/>
                    <a:pt x="6" y="291"/>
                    <a:pt x="6" y="291"/>
                  </a:cubicBezTo>
                  <a:cubicBezTo>
                    <a:pt x="0" y="300"/>
                    <a:pt x="0" y="300"/>
                    <a:pt x="0" y="300"/>
                  </a:cubicBezTo>
                  <a:cubicBezTo>
                    <a:pt x="4" y="307"/>
                    <a:pt x="4" y="307"/>
                    <a:pt x="4" y="307"/>
                  </a:cubicBezTo>
                  <a:cubicBezTo>
                    <a:pt x="13" y="307"/>
                    <a:pt x="13" y="307"/>
                    <a:pt x="13" y="307"/>
                  </a:cubicBezTo>
                  <a:cubicBezTo>
                    <a:pt x="44" y="316"/>
                    <a:pt x="44" y="316"/>
                    <a:pt x="44" y="316"/>
                  </a:cubicBezTo>
                  <a:cubicBezTo>
                    <a:pt x="45" y="316"/>
                    <a:pt x="45" y="316"/>
                    <a:pt x="45" y="316"/>
                  </a:cubicBezTo>
                  <a:cubicBezTo>
                    <a:pt x="46" y="316"/>
                    <a:pt x="46" y="316"/>
                    <a:pt x="46" y="316"/>
                  </a:cubicBezTo>
                  <a:cubicBezTo>
                    <a:pt x="46" y="317"/>
                    <a:pt x="46" y="317"/>
                    <a:pt x="46" y="317"/>
                  </a:cubicBezTo>
                  <a:cubicBezTo>
                    <a:pt x="47" y="317"/>
                    <a:pt x="47" y="317"/>
                    <a:pt x="47" y="317"/>
                  </a:cubicBezTo>
                  <a:cubicBezTo>
                    <a:pt x="53" y="323"/>
                    <a:pt x="53" y="323"/>
                    <a:pt x="53" y="323"/>
                  </a:cubicBezTo>
                  <a:cubicBezTo>
                    <a:pt x="61" y="327"/>
                    <a:pt x="61" y="327"/>
                    <a:pt x="61" y="327"/>
                  </a:cubicBezTo>
                  <a:cubicBezTo>
                    <a:pt x="61" y="327"/>
                    <a:pt x="61" y="327"/>
                    <a:pt x="61" y="327"/>
                  </a:cubicBezTo>
                  <a:cubicBezTo>
                    <a:pt x="64" y="327"/>
                    <a:pt x="64" y="327"/>
                    <a:pt x="64" y="327"/>
                  </a:cubicBezTo>
                  <a:cubicBezTo>
                    <a:pt x="64" y="328"/>
                    <a:pt x="64" y="328"/>
                    <a:pt x="64" y="328"/>
                  </a:cubicBezTo>
                  <a:cubicBezTo>
                    <a:pt x="67" y="333"/>
                    <a:pt x="69" y="337"/>
                    <a:pt x="69" y="341"/>
                  </a:cubicBezTo>
                  <a:cubicBezTo>
                    <a:pt x="72" y="351"/>
                    <a:pt x="72" y="351"/>
                    <a:pt x="72" y="351"/>
                  </a:cubicBezTo>
                  <a:cubicBezTo>
                    <a:pt x="105" y="360"/>
                    <a:pt x="105" y="360"/>
                    <a:pt x="105" y="360"/>
                  </a:cubicBezTo>
                  <a:cubicBezTo>
                    <a:pt x="114" y="358"/>
                    <a:pt x="114" y="358"/>
                    <a:pt x="114" y="358"/>
                  </a:cubicBezTo>
                  <a:cubicBezTo>
                    <a:pt x="124" y="345"/>
                    <a:pt x="124" y="345"/>
                    <a:pt x="124" y="345"/>
                  </a:cubicBezTo>
                  <a:cubicBezTo>
                    <a:pt x="149" y="297"/>
                    <a:pt x="149" y="297"/>
                    <a:pt x="149" y="297"/>
                  </a:cubicBezTo>
                  <a:cubicBezTo>
                    <a:pt x="150" y="297"/>
                    <a:pt x="150" y="297"/>
                    <a:pt x="150" y="297"/>
                  </a:cubicBezTo>
                  <a:cubicBezTo>
                    <a:pt x="150" y="296"/>
                    <a:pt x="150" y="296"/>
                    <a:pt x="150" y="296"/>
                  </a:cubicBezTo>
                  <a:cubicBezTo>
                    <a:pt x="162" y="280"/>
                    <a:pt x="162" y="280"/>
                    <a:pt x="162" y="280"/>
                  </a:cubicBezTo>
                  <a:cubicBezTo>
                    <a:pt x="163" y="279"/>
                    <a:pt x="163" y="279"/>
                    <a:pt x="163" y="279"/>
                  </a:cubicBezTo>
                  <a:cubicBezTo>
                    <a:pt x="183" y="269"/>
                    <a:pt x="183" y="269"/>
                    <a:pt x="183" y="269"/>
                  </a:cubicBezTo>
                  <a:cubicBezTo>
                    <a:pt x="197" y="268"/>
                    <a:pt x="197" y="268"/>
                    <a:pt x="197" y="268"/>
                  </a:cubicBezTo>
                  <a:cubicBezTo>
                    <a:pt x="202" y="260"/>
                    <a:pt x="206" y="256"/>
                    <a:pt x="211" y="256"/>
                  </a:cubicBezTo>
                  <a:cubicBezTo>
                    <a:pt x="215" y="256"/>
                    <a:pt x="220" y="258"/>
                    <a:pt x="228" y="262"/>
                  </a:cubicBezTo>
                  <a:cubicBezTo>
                    <a:pt x="230" y="263"/>
                    <a:pt x="230" y="263"/>
                    <a:pt x="230" y="263"/>
                  </a:cubicBezTo>
                  <a:cubicBezTo>
                    <a:pt x="230" y="264"/>
                    <a:pt x="230" y="264"/>
                    <a:pt x="230" y="264"/>
                  </a:cubicBezTo>
                  <a:cubicBezTo>
                    <a:pt x="248" y="291"/>
                    <a:pt x="248" y="291"/>
                    <a:pt x="248" y="291"/>
                  </a:cubicBezTo>
                  <a:cubicBezTo>
                    <a:pt x="248" y="293"/>
                    <a:pt x="248" y="293"/>
                    <a:pt x="248" y="293"/>
                  </a:cubicBezTo>
                  <a:cubicBezTo>
                    <a:pt x="249" y="293"/>
                    <a:pt x="249" y="293"/>
                    <a:pt x="249" y="293"/>
                  </a:cubicBezTo>
                  <a:cubicBezTo>
                    <a:pt x="249" y="295"/>
                    <a:pt x="249" y="295"/>
                    <a:pt x="249" y="295"/>
                  </a:cubicBezTo>
                  <a:cubicBezTo>
                    <a:pt x="251" y="315"/>
                    <a:pt x="251" y="315"/>
                    <a:pt x="251" y="315"/>
                  </a:cubicBezTo>
                  <a:cubicBezTo>
                    <a:pt x="250" y="337"/>
                    <a:pt x="250" y="337"/>
                    <a:pt x="250" y="337"/>
                  </a:cubicBezTo>
                  <a:cubicBezTo>
                    <a:pt x="250" y="337"/>
                    <a:pt x="250" y="337"/>
                    <a:pt x="250" y="337"/>
                  </a:cubicBezTo>
                  <a:cubicBezTo>
                    <a:pt x="245" y="356"/>
                    <a:pt x="245" y="356"/>
                    <a:pt x="245" y="356"/>
                  </a:cubicBezTo>
                  <a:cubicBezTo>
                    <a:pt x="245" y="356"/>
                    <a:pt x="245" y="356"/>
                    <a:pt x="245" y="356"/>
                  </a:cubicBezTo>
                  <a:cubicBezTo>
                    <a:pt x="245" y="358"/>
                    <a:pt x="245" y="358"/>
                    <a:pt x="245" y="358"/>
                  </a:cubicBezTo>
                  <a:cubicBezTo>
                    <a:pt x="244" y="358"/>
                    <a:pt x="244" y="358"/>
                    <a:pt x="244" y="358"/>
                  </a:cubicBezTo>
                  <a:cubicBezTo>
                    <a:pt x="230" y="375"/>
                    <a:pt x="230" y="375"/>
                    <a:pt x="230" y="375"/>
                  </a:cubicBezTo>
                  <a:cubicBezTo>
                    <a:pt x="224" y="389"/>
                    <a:pt x="224" y="389"/>
                    <a:pt x="224" y="389"/>
                  </a:cubicBezTo>
                  <a:cubicBezTo>
                    <a:pt x="225" y="412"/>
                    <a:pt x="225" y="412"/>
                    <a:pt x="225" y="412"/>
                  </a:cubicBezTo>
                  <a:cubicBezTo>
                    <a:pt x="227" y="412"/>
                    <a:pt x="227" y="412"/>
                    <a:pt x="227" y="412"/>
                  </a:cubicBezTo>
                  <a:cubicBezTo>
                    <a:pt x="235" y="409"/>
                    <a:pt x="235" y="409"/>
                    <a:pt x="235" y="409"/>
                  </a:cubicBezTo>
                  <a:cubicBezTo>
                    <a:pt x="243" y="401"/>
                    <a:pt x="243" y="401"/>
                    <a:pt x="243" y="401"/>
                  </a:cubicBezTo>
                  <a:cubicBezTo>
                    <a:pt x="245" y="399"/>
                    <a:pt x="245" y="399"/>
                    <a:pt x="245" y="399"/>
                  </a:cubicBezTo>
                  <a:cubicBezTo>
                    <a:pt x="246" y="397"/>
                    <a:pt x="246" y="397"/>
                    <a:pt x="246" y="397"/>
                  </a:cubicBezTo>
                  <a:cubicBezTo>
                    <a:pt x="257" y="406"/>
                    <a:pt x="257" y="406"/>
                    <a:pt x="257" y="406"/>
                  </a:cubicBezTo>
                  <a:cubicBezTo>
                    <a:pt x="257" y="408"/>
                    <a:pt x="257" y="408"/>
                    <a:pt x="257" y="408"/>
                  </a:cubicBezTo>
                  <a:cubicBezTo>
                    <a:pt x="257" y="424"/>
                    <a:pt x="257" y="424"/>
                    <a:pt x="257" y="424"/>
                  </a:cubicBezTo>
                  <a:cubicBezTo>
                    <a:pt x="256" y="424"/>
                    <a:pt x="256" y="424"/>
                    <a:pt x="256" y="424"/>
                  </a:cubicBezTo>
                  <a:cubicBezTo>
                    <a:pt x="246" y="429"/>
                    <a:pt x="246" y="429"/>
                    <a:pt x="246" y="429"/>
                  </a:cubicBezTo>
                  <a:cubicBezTo>
                    <a:pt x="243" y="433"/>
                    <a:pt x="243" y="433"/>
                    <a:pt x="243" y="433"/>
                  </a:cubicBezTo>
                  <a:cubicBezTo>
                    <a:pt x="243" y="442"/>
                    <a:pt x="243" y="442"/>
                    <a:pt x="243" y="442"/>
                  </a:cubicBezTo>
                  <a:cubicBezTo>
                    <a:pt x="242" y="443"/>
                    <a:pt x="242" y="443"/>
                    <a:pt x="242" y="443"/>
                  </a:cubicBezTo>
                  <a:cubicBezTo>
                    <a:pt x="242" y="443"/>
                    <a:pt x="242" y="443"/>
                    <a:pt x="242" y="443"/>
                  </a:cubicBezTo>
                  <a:cubicBezTo>
                    <a:pt x="236" y="455"/>
                    <a:pt x="236" y="455"/>
                    <a:pt x="236" y="455"/>
                  </a:cubicBezTo>
                  <a:cubicBezTo>
                    <a:pt x="235" y="455"/>
                    <a:pt x="235" y="455"/>
                    <a:pt x="235" y="455"/>
                  </a:cubicBezTo>
                  <a:cubicBezTo>
                    <a:pt x="232" y="456"/>
                    <a:pt x="232" y="456"/>
                    <a:pt x="232" y="456"/>
                  </a:cubicBezTo>
                  <a:cubicBezTo>
                    <a:pt x="224" y="457"/>
                    <a:pt x="224" y="457"/>
                    <a:pt x="224" y="457"/>
                  </a:cubicBezTo>
                  <a:cubicBezTo>
                    <a:pt x="216" y="459"/>
                    <a:pt x="216" y="459"/>
                    <a:pt x="216" y="459"/>
                  </a:cubicBezTo>
                  <a:cubicBezTo>
                    <a:pt x="209" y="471"/>
                    <a:pt x="209" y="471"/>
                    <a:pt x="209" y="471"/>
                  </a:cubicBezTo>
                  <a:cubicBezTo>
                    <a:pt x="210" y="473"/>
                    <a:pt x="210" y="473"/>
                    <a:pt x="210" y="473"/>
                  </a:cubicBezTo>
                  <a:cubicBezTo>
                    <a:pt x="245" y="469"/>
                    <a:pt x="245" y="469"/>
                    <a:pt x="245" y="469"/>
                  </a:cubicBezTo>
                  <a:cubicBezTo>
                    <a:pt x="251" y="463"/>
                    <a:pt x="251" y="463"/>
                    <a:pt x="251" y="463"/>
                  </a:cubicBezTo>
                  <a:cubicBezTo>
                    <a:pt x="263" y="433"/>
                    <a:pt x="263" y="433"/>
                    <a:pt x="263" y="433"/>
                  </a:cubicBezTo>
                  <a:cubicBezTo>
                    <a:pt x="263" y="433"/>
                    <a:pt x="263" y="433"/>
                    <a:pt x="263" y="433"/>
                  </a:cubicBezTo>
                  <a:cubicBezTo>
                    <a:pt x="341" y="353"/>
                    <a:pt x="341" y="353"/>
                    <a:pt x="341" y="353"/>
                  </a:cubicBezTo>
                  <a:cubicBezTo>
                    <a:pt x="343" y="353"/>
                    <a:pt x="343" y="353"/>
                    <a:pt x="343" y="353"/>
                  </a:cubicBezTo>
                  <a:cubicBezTo>
                    <a:pt x="360" y="344"/>
                    <a:pt x="360" y="344"/>
                    <a:pt x="360" y="344"/>
                  </a:cubicBezTo>
                  <a:cubicBezTo>
                    <a:pt x="361" y="343"/>
                    <a:pt x="361" y="343"/>
                    <a:pt x="361" y="343"/>
                  </a:cubicBezTo>
                  <a:cubicBezTo>
                    <a:pt x="361" y="344"/>
                    <a:pt x="361" y="344"/>
                    <a:pt x="361" y="344"/>
                  </a:cubicBezTo>
                  <a:cubicBezTo>
                    <a:pt x="375" y="344"/>
                    <a:pt x="375" y="344"/>
                    <a:pt x="375" y="344"/>
                  </a:cubicBezTo>
                  <a:cubicBezTo>
                    <a:pt x="389" y="341"/>
                    <a:pt x="389" y="341"/>
                    <a:pt x="389" y="341"/>
                  </a:cubicBezTo>
                  <a:cubicBezTo>
                    <a:pt x="403" y="335"/>
                    <a:pt x="403" y="335"/>
                    <a:pt x="403" y="335"/>
                  </a:cubicBezTo>
                  <a:cubicBezTo>
                    <a:pt x="414" y="323"/>
                    <a:pt x="414" y="323"/>
                    <a:pt x="414" y="323"/>
                  </a:cubicBezTo>
                  <a:cubicBezTo>
                    <a:pt x="431" y="277"/>
                    <a:pt x="431" y="277"/>
                    <a:pt x="431" y="277"/>
                  </a:cubicBezTo>
                  <a:cubicBezTo>
                    <a:pt x="431" y="277"/>
                    <a:pt x="431" y="277"/>
                    <a:pt x="431" y="277"/>
                  </a:cubicBezTo>
                  <a:cubicBezTo>
                    <a:pt x="431" y="276"/>
                    <a:pt x="431" y="276"/>
                    <a:pt x="431" y="276"/>
                  </a:cubicBezTo>
                  <a:cubicBezTo>
                    <a:pt x="496" y="207"/>
                    <a:pt x="496" y="207"/>
                    <a:pt x="496" y="207"/>
                  </a:cubicBezTo>
                  <a:cubicBezTo>
                    <a:pt x="496" y="206"/>
                    <a:pt x="496" y="206"/>
                    <a:pt x="496" y="206"/>
                  </a:cubicBezTo>
                  <a:cubicBezTo>
                    <a:pt x="492" y="169"/>
                    <a:pt x="492" y="169"/>
                    <a:pt x="492" y="169"/>
                  </a:cubicBezTo>
                  <a:cubicBezTo>
                    <a:pt x="489" y="168"/>
                    <a:pt x="485" y="166"/>
                    <a:pt x="483" y="163"/>
                  </a:cubicBezTo>
                  <a:cubicBezTo>
                    <a:pt x="480" y="161"/>
                    <a:pt x="480" y="161"/>
                    <a:pt x="480" y="161"/>
                  </a:cubicBezTo>
                  <a:cubicBezTo>
                    <a:pt x="480" y="162"/>
                    <a:pt x="480" y="162"/>
                    <a:pt x="480" y="162"/>
                  </a:cubicBezTo>
                  <a:cubicBezTo>
                    <a:pt x="470" y="163"/>
                    <a:pt x="470" y="163"/>
                    <a:pt x="470" y="163"/>
                  </a:cubicBezTo>
                  <a:cubicBezTo>
                    <a:pt x="465" y="161"/>
                    <a:pt x="461" y="158"/>
                    <a:pt x="457" y="153"/>
                  </a:cubicBezTo>
                  <a:cubicBezTo>
                    <a:pt x="454" y="147"/>
                    <a:pt x="454" y="147"/>
                    <a:pt x="454" y="147"/>
                  </a:cubicBezTo>
                  <a:cubicBezTo>
                    <a:pt x="454" y="146"/>
                    <a:pt x="454" y="146"/>
                    <a:pt x="454" y="146"/>
                  </a:cubicBezTo>
                  <a:cubicBezTo>
                    <a:pt x="453" y="145"/>
                    <a:pt x="453" y="145"/>
                    <a:pt x="453" y="145"/>
                  </a:cubicBezTo>
                  <a:cubicBezTo>
                    <a:pt x="453" y="88"/>
                    <a:pt x="453" y="88"/>
                    <a:pt x="453" y="88"/>
                  </a:cubicBezTo>
                  <a:cubicBezTo>
                    <a:pt x="447" y="86"/>
                    <a:pt x="440" y="81"/>
                    <a:pt x="433" y="74"/>
                  </a:cubicBezTo>
                  <a:cubicBezTo>
                    <a:pt x="419" y="59"/>
                    <a:pt x="419" y="59"/>
                    <a:pt x="419" y="59"/>
                  </a:cubicBezTo>
                  <a:cubicBezTo>
                    <a:pt x="407" y="41"/>
                    <a:pt x="407" y="41"/>
                    <a:pt x="407" y="41"/>
                  </a:cubicBezTo>
                  <a:cubicBezTo>
                    <a:pt x="404" y="37"/>
                    <a:pt x="404" y="31"/>
                    <a:pt x="406" y="21"/>
                  </a:cubicBezTo>
                  <a:cubicBezTo>
                    <a:pt x="407" y="16"/>
                    <a:pt x="407" y="16"/>
                    <a:pt x="407" y="16"/>
                  </a:cubicBezTo>
                  <a:cubicBezTo>
                    <a:pt x="399" y="6"/>
                    <a:pt x="399" y="6"/>
                    <a:pt x="399" y="6"/>
                  </a:cubicBezTo>
                  <a:cubicBezTo>
                    <a:pt x="398" y="15"/>
                    <a:pt x="398" y="15"/>
                    <a:pt x="398" y="15"/>
                  </a:cubicBezTo>
                  <a:cubicBezTo>
                    <a:pt x="389" y="33"/>
                    <a:pt x="389" y="33"/>
                    <a:pt x="389" y="33"/>
                  </a:cubicBezTo>
                  <a:cubicBezTo>
                    <a:pt x="385" y="33"/>
                    <a:pt x="385" y="33"/>
                    <a:pt x="385" y="33"/>
                  </a:cubicBezTo>
                  <a:cubicBezTo>
                    <a:pt x="378" y="33"/>
                    <a:pt x="370" y="32"/>
                    <a:pt x="363" y="29"/>
                  </a:cubicBezTo>
                  <a:cubicBezTo>
                    <a:pt x="357" y="27"/>
                    <a:pt x="354" y="21"/>
                    <a:pt x="354" y="15"/>
                  </a:cubicBezTo>
                  <a:cubicBezTo>
                    <a:pt x="354" y="11"/>
                    <a:pt x="354" y="11"/>
                    <a:pt x="354" y="11"/>
                  </a:cubicBezTo>
                  <a:cubicBezTo>
                    <a:pt x="349" y="11"/>
                    <a:pt x="349" y="11"/>
                    <a:pt x="349" y="11"/>
                  </a:cubicBezTo>
                  <a:cubicBezTo>
                    <a:pt x="329" y="16"/>
                    <a:pt x="329" y="16"/>
                    <a:pt x="329" y="16"/>
                  </a:cubicBezTo>
                  <a:cubicBezTo>
                    <a:pt x="314" y="1"/>
                    <a:pt x="314" y="1"/>
                    <a:pt x="314" y="1"/>
                  </a:cubicBezTo>
                  <a:cubicBezTo>
                    <a:pt x="308" y="0"/>
                    <a:pt x="308" y="0"/>
                    <a:pt x="308" y="0"/>
                  </a:cubicBezTo>
                  <a:cubicBezTo>
                    <a:pt x="303" y="5"/>
                    <a:pt x="303" y="5"/>
                    <a:pt x="303" y="5"/>
                  </a:cubicBezTo>
                  <a:cubicBezTo>
                    <a:pt x="309" y="16"/>
                    <a:pt x="309" y="16"/>
                    <a:pt x="309" y="16"/>
                  </a:cubicBezTo>
                  <a:cubicBezTo>
                    <a:pt x="312" y="19"/>
                    <a:pt x="312" y="19"/>
                    <a:pt x="312" y="19"/>
                  </a:cubicBezTo>
                  <a:cubicBezTo>
                    <a:pt x="301" y="41"/>
                    <a:pt x="301" y="41"/>
                    <a:pt x="301" y="41"/>
                  </a:cubicBezTo>
                  <a:cubicBezTo>
                    <a:pt x="300" y="41"/>
                    <a:pt x="300" y="41"/>
                    <a:pt x="300" y="41"/>
                  </a:cubicBezTo>
                  <a:cubicBezTo>
                    <a:pt x="300" y="42"/>
                    <a:pt x="300" y="42"/>
                    <a:pt x="300" y="42"/>
                  </a:cubicBezTo>
                  <a:cubicBezTo>
                    <a:pt x="299" y="42"/>
                    <a:pt x="299" y="42"/>
                    <a:pt x="299" y="42"/>
                  </a:cubicBezTo>
                  <a:cubicBezTo>
                    <a:pt x="280" y="63"/>
                    <a:pt x="280" y="63"/>
                    <a:pt x="280" y="63"/>
                  </a:cubicBezTo>
                  <a:cubicBezTo>
                    <a:pt x="279" y="65"/>
                    <a:pt x="279" y="65"/>
                    <a:pt x="279" y="65"/>
                  </a:cubicBezTo>
                  <a:cubicBezTo>
                    <a:pt x="277" y="65"/>
                    <a:pt x="277" y="65"/>
                    <a:pt x="277" y="65"/>
                  </a:cubicBezTo>
                  <a:cubicBezTo>
                    <a:pt x="247" y="68"/>
                    <a:pt x="247" y="68"/>
                    <a:pt x="247" y="68"/>
                  </a:cubicBezTo>
                  <a:lnTo>
                    <a:pt x="227" y="62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miter lim="800000"/>
            </a:ln>
          </p:spPr>
          <p:txBody>
            <a:bodyPr/>
            <a:lstStyle/>
            <a:p>
              <a:endParaRPr altLang="en-US" lang="zh-CN" sz="3200">
                <a:latin charset="-122" panose="02000000000000000000" pitchFamily="2" typeface="方正静蕾简体"/>
                <a:ea charset="-122" panose="02000000000000000000" pitchFamily="2" typeface="方正静蕾简体"/>
              </a:endParaRPr>
            </a:p>
          </p:txBody>
        </p:sp>
        <p:sp>
          <p:nvSpPr>
            <p:cNvPr id="34" name="Freeform 28"/>
            <p:cNvSpPr/>
            <p:nvPr/>
          </p:nvSpPr>
          <p:spPr bwMode="auto">
            <a:xfrm>
              <a:off x="5084936" y="2526828"/>
              <a:ext cx="817149" cy="555344"/>
            </a:xfrm>
            <a:custGeom>
              <a:gdLst>
                <a:gd fmla="*/ 2147483646 w 707" name="T0"/>
                <a:gd fmla="*/ 2147483646 h 481" name="T1"/>
                <a:gd fmla="*/ 2147483646 w 707" name="T2"/>
                <a:gd fmla="*/ 2147483646 h 481" name="T3"/>
                <a:gd fmla="*/ 2147483646 w 707" name="T4"/>
                <a:gd fmla="*/ 2147483646 h 481" name="T5"/>
                <a:gd fmla="*/ 2147483646 w 707" name="T6"/>
                <a:gd fmla="*/ 2147483646 h 481" name="T7"/>
                <a:gd fmla="*/ 2147483646 w 707" name="T8"/>
                <a:gd fmla="*/ 2147483646 h 481" name="T9"/>
                <a:gd fmla="*/ 2147483646 w 707" name="T10"/>
                <a:gd fmla="*/ 2147483646 h 481" name="T11"/>
                <a:gd fmla="*/ 0 w 707" name="T12"/>
                <a:gd fmla="*/ 2147483646 h 481" name="T13"/>
                <a:gd fmla="*/ 2147483646 w 707" name="T14"/>
                <a:gd fmla="*/ 2147483646 h 481" name="T15"/>
                <a:gd fmla="*/ 2147483646 w 707" name="T16"/>
                <a:gd fmla="*/ 2147483646 h 481" name="T17"/>
                <a:gd fmla="*/ 2147483646 w 707" name="T18"/>
                <a:gd fmla="*/ 2147483646 h 481" name="T19"/>
                <a:gd fmla="*/ 2147483646 w 707" name="T20"/>
                <a:gd fmla="*/ 2147483646 h 481" name="T21"/>
                <a:gd fmla="*/ 2147483646 w 707" name="T22"/>
                <a:gd fmla="*/ 2147483646 h 481" name="T23"/>
                <a:gd fmla="*/ 2147483646 w 707" name="T24"/>
                <a:gd fmla="*/ 2147483646 h 481" name="T25"/>
                <a:gd fmla="*/ 2147483646 w 707" name="T26"/>
                <a:gd fmla="*/ 2147483646 h 481" name="T27"/>
                <a:gd fmla="*/ 2147483646 w 707" name="T28"/>
                <a:gd fmla="*/ 2147483646 h 481" name="T29"/>
                <a:gd fmla="*/ 2147483646 w 707" name="T30"/>
                <a:gd fmla="*/ 2147483646 h 481" name="T31"/>
                <a:gd fmla="*/ 2147483646 w 707" name="T32"/>
                <a:gd fmla="*/ 2147483646 h 481" name="T33"/>
                <a:gd fmla="*/ 2147483646 w 707" name="T34"/>
                <a:gd fmla="*/ 2147483646 h 481" name="T35"/>
                <a:gd fmla="*/ 2147483646 w 707" name="T36"/>
                <a:gd fmla="*/ 2147483646 h 481" name="T37"/>
                <a:gd fmla="*/ 2147483646 w 707" name="T38"/>
                <a:gd fmla="*/ 2147483646 h 481" name="T39"/>
                <a:gd fmla="*/ 2147483646 w 707" name="T40"/>
                <a:gd fmla="*/ 2147483646 h 481" name="T41"/>
                <a:gd fmla="*/ 2147483646 w 707" name="T42"/>
                <a:gd fmla="*/ 2147483646 h 481" name="T43"/>
                <a:gd fmla="*/ 2147483646 w 707" name="T44"/>
                <a:gd fmla="*/ 2147483646 h 481" name="T45"/>
                <a:gd fmla="*/ 2147483646 w 707" name="T46"/>
                <a:gd fmla="*/ 2147483646 h 481" name="T47"/>
                <a:gd fmla="*/ 2147483646 w 707" name="T48"/>
                <a:gd fmla="*/ 2147483646 h 481" name="T49"/>
                <a:gd fmla="*/ 2147483646 w 707" name="T50"/>
                <a:gd fmla="*/ 2147483646 h 481" name="T51"/>
                <a:gd fmla="*/ 2147483646 w 707" name="T52"/>
                <a:gd fmla="*/ 2147483646 h 481" name="T53"/>
                <a:gd fmla="*/ 2147483646 w 707" name="T54"/>
                <a:gd fmla="*/ 2147483646 h 481" name="T55"/>
                <a:gd fmla="*/ 2147483646 w 707" name="T56"/>
                <a:gd fmla="*/ 2147483646 h 481" name="T57"/>
                <a:gd fmla="*/ 2147483646 w 707" name="T58"/>
                <a:gd fmla="*/ 2147483646 h 481" name="T59"/>
                <a:gd fmla="*/ 2147483646 w 707" name="T60"/>
                <a:gd fmla="*/ 2147483646 h 481" name="T61"/>
                <a:gd fmla="*/ 2147483646 w 707" name="T62"/>
                <a:gd fmla="*/ 2147483646 h 481" name="T63"/>
                <a:gd fmla="*/ 2147483646 w 707" name="T64"/>
                <a:gd fmla="*/ 2147483646 h 481" name="T65"/>
                <a:gd fmla="*/ 2147483646 w 707" name="T66"/>
                <a:gd fmla="*/ 2147483646 h 481" name="T67"/>
                <a:gd fmla="*/ 2147483646 w 707" name="T68"/>
                <a:gd fmla="*/ 2147483646 h 481" name="T69"/>
                <a:gd fmla="*/ 2147483646 w 707" name="T70"/>
                <a:gd fmla="*/ 2147483646 h 481" name="T71"/>
                <a:gd fmla="*/ 2147483646 w 707" name="T72"/>
                <a:gd fmla="*/ 2147483646 h 481" name="T73"/>
                <a:gd fmla="*/ 2147483646 w 707" name="T74"/>
                <a:gd fmla="*/ 2147483646 h 481" name="T75"/>
                <a:gd fmla="*/ 2147483646 w 707" name="T76"/>
                <a:gd fmla="*/ 2147483646 h 481" name="T77"/>
                <a:gd fmla="*/ 2147483646 w 707" name="T78"/>
                <a:gd fmla="*/ 2147483646 h 481" name="T79"/>
                <a:gd fmla="*/ 2147483646 w 707" name="T80"/>
                <a:gd fmla="*/ 2147483646 h 481" name="T81"/>
                <a:gd fmla="*/ 2147483646 w 707" name="T82"/>
                <a:gd fmla="*/ 2147483646 h 481" name="T83"/>
                <a:gd fmla="*/ 2147483646 w 707" name="T84"/>
                <a:gd fmla="*/ 2147483646 h 481" name="T85"/>
                <a:gd fmla="*/ 2147483646 w 707" name="T86"/>
                <a:gd fmla="*/ 2147483646 h 481" name="T87"/>
                <a:gd fmla="*/ 2147483646 w 707" name="T88"/>
                <a:gd fmla="*/ 2147483646 h 481" name="T89"/>
                <a:gd fmla="*/ 2147483646 w 707" name="T90"/>
                <a:gd fmla="*/ 2147483646 h 481" name="T91"/>
                <a:gd fmla="*/ 2147483646 w 707" name="T92"/>
                <a:gd fmla="*/ 2147483646 h 481" name="T93"/>
                <a:gd fmla="*/ 2147483646 w 707" name="T94"/>
                <a:gd fmla="*/ 2147483646 h 481" name="T95"/>
                <a:gd fmla="*/ 2147483646 w 707" name="T96"/>
                <a:gd fmla="*/ 2147483646 h 481" name="T97"/>
                <a:gd fmla="*/ 2147483646 w 707" name="T98"/>
                <a:gd fmla="*/ 2147483646 h 481" name="T99"/>
                <a:gd fmla="*/ 2147483646 w 707" name="T100"/>
                <a:gd fmla="*/ 2147483646 h 481" name="T101"/>
                <a:gd fmla="*/ 2147483646 w 707" name="T102"/>
                <a:gd fmla="*/ 2147483646 h 481" name="T103"/>
                <a:gd fmla="*/ 2147483646 w 707" name="T104"/>
                <a:gd fmla="*/ 2147483646 h 481" name="T105"/>
                <a:gd fmla="*/ 2147483646 w 707" name="T106"/>
                <a:gd fmla="*/ 2147483646 h 481" name="T107"/>
                <a:gd fmla="*/ 2147483646 w 707" name="T108"/>
                <a:gd fmla="*/ 2147483646 h 481" name="T109"/>
                <a:gd fmla="*/ 2147483646 w 707" name="T110"/>
                <a:gd fmla="*/ 2147483646 h 481" name="T111"/>
                <a:gd fmla="*/ 2147483646 w 707" name="T112"/>
                <a:gd fmla="*/ 2147483646 h 481" name="T113"/>
                <a:gd fmla="*/ 2147483646 w 707" name="T114"/>
                <a:gd fmla="*/ 2147483646 h 481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60000 65536" name="T162"/>
                <a:gd fmla="*/ 0 60000 65536" name="T163"/>
                <a:gd fmla="*/ 0 60000 65536" name="T164"/>
                <a:gd fmla="*/ 0 60000 65536" name="T165"/>
                <a:gd fmla="*/ 0 60000 65536" name="T166"/>
                <a:gd fmla="*/ 0 60000 65536" name="T167"/>
                <a:gd fmla="*/ 0 60000 65536" name="T168"/>
                <a:gd fmla="*/ 0 60000 65536" name="T169"/>
                <a:gd fmla="*/ 0 60000 65536" name="T170"/>
                <a:gd fmla="*/ 0 60000 65536" name="T171"/>
                <a:gd fmla="*/ 0 60000 65536" name="T172"/>
                <a:gd fmla="*/ 0 60000 65536" name="T173"/>
                <a:gd fmla="*/ 0 w 707" name="T174"/>
                <a:gd fmla="*/ 0 h 481" name="T175"/>
                <a:gd fmla="*/ 707 w 707" name="T176"/>
                <a:gd fmla="*/ 481 h 481" name="T177"/>
              </a:gdLst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b="T177" l="T174" r="T176" t="T175"/>
              <a:pathLst>
                <a:path h="481" w="707">
                  <a:moveTo>
                    <a:pt x="137" y="22"/>
                  </a:moveTo>
                  <a:cubicBezTo>
                    <a:pt x="133" y="0"/>
                    <a:pt x="133" y="0"/>
                    <a:pt x="133" y="0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2" y="7"/>
                    <a:pt x="122" y="7"/>
                    <a:pt x="122" y="7"/>
                  </a:cubicBezTo>
                  <a:cubicBezTo>
                    <a:pt x="96" y="16"/>
                    <a:pt x="96" y="16"/>
                    <a:pt x="96" y="16"/>
                  </a:cubicBezTo>
                  <a:cubicBezTo>
                    <a:pt x="95" y="14"/>
                    <a:pt x="95" y="14"/>
                    <a:pt x="95" y="14"/>
                  </a:cubicBezTo>
                  <a:cubicBezTo>
                    <a:pt x="91" y="13"/>
                    <a:pt x="91" y="13"/>
                    <a:pt x="91" y="13"/>
                  </a:cubicBezTo>
                  <a:cubicBezTo>
                    <a:pt x="91" y="25"/>
                    <a:pt x="91" y="25"/>
                    <a:pt x="91" y="25"/>
                  </a:cubicBezTo>
                  <a:cubicBezTo>
                    <a:pt x="90" y="26"/>
                    <a:pt x="90" y="26"/>
                    <a:pt x="90" y="26"/>
                  </a:cubicBezTo>
                  <a:cubicBezTo>
                    <a:pt x="77" y="45"/>
                    <a:pt x="77" y="45"/>
                    <a:pt x="77" y="45"/>
                  </a:cubicBezTo>
                  <a:cubicBezTo>
                    <a:pt x="76" y="45"/>
                    <a:pt x="76" y="45"/>
                    <a:pt x="76" y="45"/>
                  </a:cubicBezTo>
                  <a:cubicBezTo>
                    <a:pt x="76" y="46"/>
                    <a:pt x="76" y="46"/>
                    <a:pt x="76" y="46"/>
                  </a:cubicBezTo>
                  <a:cubicBezTo>
                    <a:pt x="75" y="46"/>
                    <a:pt x="75" y="46"/>
                    <a:pt x="75" y="46"/>
                  </a:cubicBezTo>
                  <a:cubicBezTo>
                    <a:pt x="56" y="62"/>
                    <a:pt x="56" y="62"/>
                    <a:pt x="56" y="62"/>
                  </a:cubicBezTo>
                  <a:cubicBezTo>
                    <a:pt x="54" y="62"/>
                    <a:pt x="54" y="62"/>
                    <a:pt x="54" y="62"/>
                  </a:cubicBezTo>
                  <a:cubicBezTo>
                    <a:pt x="54" y="64"/>
                    <a:pt x="54" y="64"/>
                    <a:pt x="54" y="64"/>
                  </a:cubicBezTo>
                  <a:cubicBezTo>
                    <a:pt x="51" y="62"/>
                    <a:pt x="51" y="62"/>
                    <a:pt x="51" y="62"/>
                  </a:cubicBezTo>
                  <a:cubicBezTo>
                    <a:pt x="38" y="56"/>
                    <a:pt x="30" y="50"/>
                    <a:pt x="28" y="45"/>
                  </a:cubicBezTo>
                  <a:cubicBezTo>
                    <a:pt x="26" y="43"/>
                    <a:pt x="24" y="43"/>
                    <a:pt x="22" y="41"/>
                  </a:cubicBezTo>
                  <a:cubicBezTo>
                    <a:pt x="9" y="44"/>
                    <a:pt x="9" y="44"/>
                    <a:pt x="9" y="44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22" y="71"/>
                    <a:pt x="22" y="71"/>
                    <a:pt x="22" y="71"/>
                  </a:cubicBezTo>
                  <a:cubicBezTo>
                    <a:pt x="40" y="78"/>
                    <a:pt x="40" y="78"/>
                    <a:pt x="40" y="78"/>
                  </a:cubicBezTo>
                  <a:cubicBezTo>
                    <a:pt x="41" y="79"/>
                    <a:pt x="41" y="79"/>
                    <a:pt x="41" y="79"/>
                  </a:cubicBezTo>
                  <a:cubicBezTo>
                    <a:pt x="42" y="79"/>
                    <a:pt x="42" y="79"/>
                    <a:pt x="42" y="79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3" y="83"/>
                    <a:pt x="43" y="83"/>
                    <a:pt x="43" y="83"/>
                  </a:cubicBezTo>
                  <a:cubicBezTo>
                    <a:pt x="47" y="104"/>
                    <a:pt x="47" y="104"/>
                    <a:pt x="47" y="104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8" y="136"/>
                    <a:pt x="48" y="136"/>
                    <a:pt x="48" y="136"/>
                  </a:cubicBezTo>
                  <a:cubicBezTo>
                    <a:pt x="52" y="155"/>
                    <a:pt x="52" y="155"/>
                    <a:pt x="52" y="155"/>
                  </a:cubicBezTo>
                  <a:cubicBezTo>
                    <a:pt x="65" y="185"/>
                    <a:pt x="65" y="185"/>
                    <a:pt x="65" y="185"/>
                  </a:cubicBezTo>
                  <a:cubicBezTo>
                    <a:pt x="79" y="199"/>
                    <a:pt x="79" y="199"/>
                    <a:pt x="79" y="199"/>
                  </a:cubicBezTo>
                  <a:cubicBezTo>
                    <a:pt x="91" y="190"/>
                    <a:pt x="91" y="190"/>
                    <a:pt x="91" y="190"/>
                  </a:cubicBezTo>
                  <a:cubicBezTo>
                    <a:pt x="99" y="180"/>
                    <a:pt x="99" y="180"/>
                    <a:pt x="99" y="180"/>
                  </a:cubicBezTo>
                  <a:cubicBezTo>
                    <a:pt x="99" y="179"/>
                    <a:pt x="99" y="179"/>
                    <a:pt x="99" y="179"/>
                  </a:cubicBezTo>
                  <a:cubicBezTo>
                    <a:pt x="100" y="179"/>
                    <a:pt x="100" y="179"/>
                    <a:pt x="100" y="179"/>
                  </a:cubicBezTo>
                  <a:cubicBezTo>
                    <a:pt x="115" y="161"/>
                    <a:pt x="115" y="161"/>
                    <a:pt x="115" y="161"/>
                  </a:cubicBezTo>
                  <a:cubicBezTo>
                    <a:pt x="128" y="172"/>
                    <a:pt x="128" y="172"/>
                    <a:pt x="128" y="172"/>
                  </a:cubicBezTo>
                  <a:cubicBezTo>
                    <a:pt x="128" y="173"/>
                    <a:pt x="128" y="173"/>
                    <a:pt x="128" y="173"/>
                  </a:cubicBezTo>
                  <a:cubicBezTo>
                    <a:pt x="128" y="173"/>
                    <a:pt x="128" y="173"/>
                    <a:pt x="128" y="173"/>
                  </a:cubicBezTo>
                  <a:cubicBezTo>
                    <a:pt x="128" y="173"/>
                    <a:pt x="128" y="173"/>
                    <a:pt x="128" y="173"/>
                  </a:cubicBezTo>
                  <a:cubicBezTo>
                    <a:pt x="128" y="174"/>
                    <a:pt x="128" y="174"/>
                    <a:pt x="128" y="174"/>
                  </a:cubicBezTo>
                  <a:cubicBezTo>
                    <a:pt x="141" y="199"/>
                    <a:pt x="141" y="199"/>
                    <a:pt x="141" y="199"/>
                  </a:cubicBezTo>
                  <a:cubicBezTo>
                    <a:pt x="156" y="205"/>
                    <a:pt x="156" y="205"/>
                    <a:pt x="156" y="205"/>
                  </a:cubicBezTo>
                  <a:cubicBezTo>
                    <a:pt x="165" y="230"/>
                    <a:pt x="165" y="230"/>
                    <a:pt x="165" y="230"/>
                  </a:cubicBezTo>
                  <a:cubicBezTo>
                    <a:pt x="165" y="231"/>
                    <a:pt x="165" y="231"/>
                    <a:pt x="165" y="231"/>
                  </a:cubicBezTo>
                  <a:cubicBezTo>
                    <a:pt x="165" y="232"/>
                    <a:pt x="165" y="232"/>
                    <a:pt x="165" y="232"/>
                  </a:cubicBezTo>
                  <a:cubicBezTo>
                    <a:pt x="164" y="256"/>
                    <a:pt x="164" y="256"/>
                    <a:pt x="164" y="256"/>
                  </a:cubicBezTo>
                  <a:cubicBezTo>
                    <a:pt x="164" y="257"/>
                    <a:pt x="164" y="257"/>
                    <a:pt x="164" y="257"/>
                  </a:cubicBezTo>
                  <a:cubicBezTo>
                    <a:pt x="163" y="257"/>
                    <a:pt x="163" y="257"/>
                    <a:pt x="163" y="257"/>
                  </a:cubicBezTo>
                  <a:cubicBezTo>
                    <a:pt x="156" y="278"/>
                    <a:pt x="156" y="278"/>
                    <a:pt x="156" y="278"/>
                  </a:cubicBezTo>
                  <a:cubicBezTo>
                    <a:pt x="168" y="288"/>
                    <a:pt x="168" y="288"/>
                    <a:pt x="168" y="288"/>
                  </a:cubicBezTo>
                  <a:cubicBezTo>
                    <a:pt x="181" y="282"/>
                    <a:pt x="181" y="282"/>
                    <a:pt x="181" y="282"/>
                  </a:cubicBezTo>
                  <a:cubicBezTo>
                    <a:pt x="193" y="269"/>
                    <a:pt x="193" y="269"/>
                    <a:pt x="193" y="269"/>
                  </a:cubicBezTo>
                  <a:cubicBezTo>
                    <a:pt x="196" y="272"/>
                    <a:pt x="196" y="272"/>
                    <a:pt x="196" y="272"/>
                  </a:cubicBezTo>
                  <a:cubicBezTo>
                    <a:pt x="207" y="275"/>
                    <a:pt x="207" y="275"/>
                    <a:pt x="207" y="275"/>
                  </a:cubicBezTo>
                  <a:cubicBezTo>
                    <a:pt x="207" y="275"/>
                    <a:pt x="207" y="275"/>
                    <a:pt x="207" y="275"/>
                  </a:cubicBezTo>
                  <a:cubicBezTo>
                    <a:pt x="207" y="275"/>
                    <a:pt x="207" y="275"/>
                    <a:pt x="207" y="275"/>
                  </a:cubicBezTo>
                  <a:cubicBezTo>
                    <a:pt x="220" y="286"/>
                    <a:pt x="220" y="286"/>
                    <a:pt x="220" y="286"/>
                  </a:cubicBezTo>
                  <a:cubicBezTo>
                    <a:pt x="233" y="283"/>
                    <a:pt x="233" y="283"/>
                    <a:pt x="233" y="283"/>
                  </a:cubicBezTo>
                  <a:cubicBezTo>
                    <a:pt x="244" y="280"/>
                    <a:pt x="249" y="283"/>
                    <a:pt x="252" y="291"/>
                  </a:cubicBezTo>
                  <a:cubicBezTo>
                    <a:pt x="252" y="300"/>
                    <a:pt x="252" y="300"/>
                    <a:pt x="252" y="300"/>
                  </a:cubicBezTo>
                  <a:cubicBezTo>
                    <a:pt x="255" y="301"/>
                    <a:pt x="255" y="301"/>
                    <a:pt x="255" y="301"/>
                  </a:cubicBezTo>
                  <a:cubicBezTo>
                    <a:pt x="269" y="305"/>
                    <a:pt x="269" y="305"/>
                    <a:pt x="269" y="305"/>
                  </a:cubicBezTo>
                  <a:cubicBezTo>
                    <a:pt x="276" y="292"/>
                    <a:pt x="276" y="292"/>
                    <a:pt x="276" y="292"/>
                  </a:cubicBezTo>
                  <a:cubicBezTo>
                    <a:pt x="276" y="286"/>
                    <a:pt x="276" y="286"/>
                    <a:pt x="276" y="286"/>
                  </a:cubicBezTo>
                  <a:cubicBezTo>
                    <a:pt x="276" y="282"/>
                    <a:pt x="277" y="278"/>
                    <a:pt x="280" y="277"/>
                  </a:cubicBezTo>
                  <a:cubicBezTo>
                    <a:pt x="288" y="278"/>
                    <a:pt x="288" y="278"/>
                    <a:pt x="288" y="278"/>
                  </a:cubicBezTo>
                  <a:cubicBezTo>
                    <a:pt x="300" y="283"/>
                    <a:pt x="305" y="291"/>
                    <a:pt x="305" y="299"/>
                  </a:cubicBezTo>
                  <a:cubicBezTo>
                    <a:pt x="304" y="306"/>
                    <a:pt x="304" y="306"/>
                    <a:pt x="304" y="306"/>
                  </a:cubicBezTo>
                  <a:cubicBezTo>
                    <a:pt x="304" y="319"/>
                    <a:pt x="304" y="319"/>
                    <a:pt x="304" y="319"/>
                  </a:cubicBezTo>
                  <a:cubicBezTo>
                    <a:pt x="316" y="336"/>
                    <a:pt x="316" y="336"/>
                    <a:pt x="316" y="336"/>
                  </a:cubicBezTo>
                  <a:cubicBezTo>
                    <a:pt x="329" y="351"/>
                    <a:pt x="329" y="351"/>
                    <a:pt x="329" y="351"/>
                  </a:cubicBezTo>
                  <a:cubicBezTo>
                    <a:pt x="334" y="356"/>
                    <a:pt x="339" y="358"/>
                    <a:pt x="344" y="360"/>
                  </a:cubicBezTo>
                  <a:cubicBezTo>
                    <a:pt x="346" y="360"/>
                    <a:pt x="346" y="360"/>
                    <a:pt x="346" y="360"/>
                  </a:cubicBezTo>
                  <a:cubicBezTo>
                    <a:pt x="350" y="362"/>
                    <a:pt x="352" y="368"/>
                    <a:pt x="352" y="379"/>
                  </a:cubicBezTo>
                  <a:cubicBezTo>
                    <a:pt x="352" y="427"/>
                    <a:pt x="352" y="427"/>
                    <a:pt x="352" y="427"/>
                  </a:cubicBezTo>
                  <a:cubicBezTo>
                    <a:pt x="354" y="431"/>
                    <a:pt x="357" y="434"/>
                    <a:pt x="360" y="435"/>
                  </a:cubicBezTo>
                  <a:cubicBezTo>
                    <a:pt x="362" y="435"/>
                    <a:pt x="362" y="435"/>
                    <a:pt x="362" y="435"/>
                  </a:cubicBezTo>
                  <a:cubicBezTo>
                    <a:pt x="369" y="432"/>
                    <a:pt x="373" y="433"/>
                    <a:pt x="378" y="438"/>
                  </a:cubicBezTo>
                  <a:cubicBezTo>
                    <a:pt x="381" y="440"/>
                    <a:pt x="381" y="440"/>
                    <a:pt x="381" y="440"/>
                  </a:cubicBezTo>
                  <a:cubicBezTo>
                    <a:pt x="386" y="441"/>
                    <a:pt x="391" y="446"/>
                    <a:pt x="392" y="454"/>
                  </a:cubicBezTo>
                  <a:cubicBezTo>
                    <a:pt x="394" y="481"/>
                    <a:pt x="394" y="481"/>
                    <a:pt x="394" y="481"/>
                  </a:cubicBezTo>
                  <a:cubicBezTo>
                    <a:pt x="418" y="431"/>
                    <a:pt x="418" y="431"/>
                    <a:pt x="418" y="431"/>
                  </a:cubicBezTo>
                  <a:cubicBezTo>
                    <a:pt x="426" y="405"/>
                    <a:pt x="434" y="389"/>
                    <a:pt x="446" y="387"/>
                  </a:cubicBezTo>
                  <a:cubicBezTo>
                    <a:pt x="455" y="383"/>
                    <a:pt x="470" y="389"/>
                    <a:pt x="489" y="399"/>
                  </a:cubicBezTo>
                  <a:cubicBezTo>
                    <a:pt x="557" y="405"/>
                    <a:pt x="557" y="405"/>
                    <a:pt x="557" y="405"/>
                  </a:cubicBezTo>
                  <a:cubicBezTo>
                    <a:pt x="560" y="390"/>
                    <a:pt x="560" y="390"/>
                    <a:pt x="560" y="390"/>
                  </a:cubicBezTo>
                  <a:cubicBezTo>
                    <a:pt x="528" y="359"/>
                    <a:pt x="528" y="359"/>
                    <a:pt x="528" y="359"/>
                  </a:cubicBezTo>
                  <a:cubicBezTo>
                    <a:pt x="513" y="351"/>
                    <a:pt x="507" y="344"/>
                    <a:pt x="509" y="340"/>
                  </a:cubicBezTo>
                  <a:cubicBezTo>
                    <a:pt x="533" y="341"/>
                    <a:pt x="533" y="341"/>
                    <a:pt x="533" y="341"/>
                  </a:cubicBezTo>
                  <a:cubicBezTo>
                    <a:pt x="555" y="349"/>
                    <a:pt x="576" y="336"/>
                    <a:pt x="596" y="300"/>
                  </a:cubicBezTo>
                  <a:cubicBezTo>
                    <a:pt x="596" y="300"/>
                    <a:pt x="596" y="300"/>
                    <a:pt x="596" y="300"/>
                  </a:cubicBezTo>
                  <a:cubicBezTo>
                    <a:pt x="598" y="300"/>
                    <a:pt x="598" y="300"/>
                    <a:pt x="598" y="300"/>
                  </a:cubicBezTo>
                  <a:cubicBezTo>
                    <a:pt x="621" y="278"/>
                    <a:pt x="621" y="278"/>
                    <a:pt x="621" y="278"/>
                  </a:cubicBezTo>
                  <a:cubicBezTo>
                    <a:pt x="624" y="229"/>
                    <a:pt x="624" y="229"/>
                    <a:pt x="624" y="229"/>
                  </a:cubicBezTo>
                  <a:cubicBezTo>
                    <a:pt x="624" y="224"/>
                    <a:pt x="624" y="224"/>
                    <a:pt x="624" y="224"/>
                  </a:cubicBezTo>
                  <a:cubicBezTo>
                    <a:pt x="627" y="224"/>
                    <a:pt x="627" y="224"/>
                    <a:pt x="627" y="224"/>
                  </a:cubicBezTo>
                  <a:cubicBezTo>
                    <a:pt x="629" y="224"/>
                    <a:pt x="629" y="224"/>
                    <a:pt x="629" y="224"/>
                  </a:cubicBezTo>
                  <a:cubicBezTo>
                    <a:pt x="647" y="220"/>
                    <a:pt x="647" y="220"/>
                    <a:pt x="647" y="220"/>
                  </a:cubicBezTo>
                  <a:cubicBezTo>
                    <a:pt x="650" y="220"/>
                    <a:pt x="650" y="220"/>
                    <a:pt x="650" y="220"/>
                  </a:cubicBezTo>
                  <a:cubicBezTo>
                    <a:pt x="652" y="221"/>
                    <a:pt x="652" y="221"/>
                    <a:pt x="652" y="221"/>
                  </a:cubicBezTo>
                  <a:cubicBezTo>
                    <a:pt x="652" y="222"/>
                    <a:pt x="652" y="222"/>
                    <a:pt x="652" y="222"/>
                  </a:cubicBezTo>
                  <a:cubicBezTo>
                    <a:pt x="689" y="261"/>
                    <a:pt x="689" y="261"/>
                    <a:pt x="689" y="261"/>
                  </a:cubicBezTo>
                  <a:cubicBezTo>
                    <a:pt x="700" y="257"/>
                    <a:pt x="700" y="257"/>
                    <a:pt x="700" y="257"/>
                  </a:cubicBezTo>
                  <a:cubicBezTo>
                    <a:pt x="702" y="250"/>
                    <a:pt x="702" y="250"/>
                    <a:pt x="702" y="250"/>
                  </a:cubicBezTo>
                  <a:cubicBezTo>
                    <a:pt x="682" y="231"/>
                    <a:pt x="682" y="231"/>
                    <a:pt x="682" y="231"/>
                  </a:cubicBezTo>
                  <a:cubicBezTo>
                    <a:pt x="679" y="229"/>
                    <a:pt x="679" y="229"/>
                    <a:pt x="679" y="229"/>
                  </a:cubicBezTo>
                  <a:cubicBezTo>
                    <a:pt x="677" y="226"/>
                    <a:pt x="677" y="226"/>
                    <a:pt x="677" y="226"/>
                  </a:cubicBezTo>
                  <a:cubicBezTo>
                    <a:pt x="707" y="208"/>
                    <a:pt x="707" y="208"/>
                    <a:pt x="707" y="208"/>
                  </a:cubicBezTo>
                  <a:cubicBezTo>
                    <a:pt x="705" y="164"/>
                    <a:pt x="705" y="164"/>
                    <a:pt x="705" y="164"/>
                  </a:cubicBezTo>
                  <a:cubicBezTo>
                    <a:pt x="693" y="166"/>
                    <a:pt x="693" y="166"/>
                    <a:pt x="693" y="166"/>
                  </a:cubicBezTo>
                  <a:cubicBezTo>
                    <a:pt x="693" y="166"/>
                    <a:pt x="693" y="166"/>
                    <a:pt x="693" y="166"/>
                  </a:cubicBezTo>
                  <a:cubicBezTo>
                    <a:pt x="691" y="166"/>
                    <a:pt x="691" y="166"/>
                    <a:pt x="691" y="166"/>
                  </a:cubicBezTo>
                  <a:cubicBezTo>
                    <a:pt x="675" y="158"/>
                    <a:pt x="675" y="158"/>
                    <a:pt x="675" y="158"/>
                  </a:cubicBezTo>
                  <a:cubicBezTo>
                    <a:pt x="668" y="157"/>
                    <a:pt x="660" y="152"/>
                    <a:pt x="647" y="145"/>
                  </a:cubicBezTo>
                  <a:cubicBezTo>
                    <a:pt x="641" y="142"/>
                    <a:pt x="637" y="139"/>
                    <a:pt x="637" y="134"/>
                  </a:cubicBezTo>
                  <a:cubicBezTo>
                    <a:pt x="637" y="135"/>
                    <a:pt x="637" y="135"/>
                    <a:pt x="637" y="135"/>
                  </a:cubicBezTo>
                  <a:cubicBezTo>
                    <a:pt x="637" y="140"/>
                    <a:pt x="636" y="142"/>
                    <a:pt x="633" y="143"/>
                  </a:cubicBezTo>
                  <a:cubicBezTo>
                    <a:pt x="630" y="145"/>
                    <a:pt x="626" y="146"/>
                    <a:pt x="619" y="146"/>
                  </a:cubicBezTo>
                  <a:cubicBezTo>
                    <a:pt x="618" y="146"/>
                    <a:pt x="618" y="146"/>
                    <a:pt x="618" y="146"/>
                  </a:cubicBezTo>
                  <a:cubicBezTo>
                    <a:pt x="617" y="145"/>
                    <a:pt x="617" y="145"/>
                    <a:pt x="617" y="145"/>
                  </a:cubicBezTo>
                  <a:cubicBezTo>
                    <a:pt x="615" y="145"/>
                    <a:pt x="615" y="145"/>
                    <a:pt x="615" y="145"/>
                  </a:cubicBezTo>
                  <a:cubicBezTo>
                    <a:pt x="601" y="134"/>
                    <a:pt x="601" y="134"/>
                    <a:pt x="601" y="134"/>
                  </a:cubicBezTo>
                  <a:cubicBezTo>
                    <a:pt x="588" y="145"/>
                    <a:pt x="588" y="145"/>
                    <a:pt x="588" y="145"/>
                  </a:cubicBezTo>
                  <a:cubicBezTo>
                    <a:pt x="582" y="150"/>
                    <a:pt x="577" y="154"/>
                    <a:pt x="577" y="159"/>
                  </a:cubicBezTo>
                  <a:cubicBezTo>
                    <a:pt x="584" y="172"/>
                    <a:pt x="584" y="172"/>
                    <a:pt x="584" y="172"/>
                  </a:cubicBezTo>
                  <a:cubicBezTo>
                    <a:pt x="587" y="177"/>
                    <a:pt x="587" y="179"/>
                    <a:pt x="586" y="182"/>
                  </a:cubicBezTo>
                  <a:cubicBezTo>
                    <a:pt x="584" y="185"/>
                    <a:pt x="579" y="188"/>
                    <a:pt x="571" y="189"/>
                  </a:cubicBezTo>
                  <a:cubicBezTo>
                    <a:pt x="565" y="192"/>
                    <a:pt x="565" y="192"/>
                    <a:pt x="565" y="192"/>
                  </a:cubicBezTo>
                  <a:cubicBezTo>
                    <a:pt x="557" y="194"/>
                    <a:pt x="551" y="193"/>
                    <a:pt x="547" y="188"/>
                  </a:cubicBezTo>
                  <a:cubicBezTo>
                    <a:pt x="545" y="185"/>
                    <a:pt x="545" y="185"/>
                    <a:pt x="545" y="185"/>
                  </a:cubicBezTo>
                  <a:cubicBezTo>
                    <a:pt x="517" y="157"/>
                    <a:pt x="517" y="157"/>
                    <a:pt x="517" y="157"/>
                  </a:cubicBezTo>
                  <a:cubicBezTo>
                    <a:pt x="505" y="152"/>
                    <a:pt x="497" y="147"/>
                    <a:pt x="494" y="141"/>
                  </a:cubicBezTo>
                  <a:cubicBezTo>
                    <a:pt x="492" y="138"/>
                    <a:pt x="491" y="134"/>
                    <a:pt x="492" y="132"/>
                  </a:cubicBezTo>
                  <a:cubicBezTo>
                    <a:pt x="491" y="123"/>
                    <a:pt x="489" y="116"/>
                    <a:pt x="487" y="113"/>
                  </a:cubicBezTo>
                  <a:cubicBezTo>
                    <a:pt x="481" y="116"/>
                    <a:pt x="481" y="116"/>
                    <a:pt x="481" y="116"/>
                  </a:cubicBezTo>
                  <a:cubicBezTo>
                    <a:pt x="480" y="118"/>
                    <a:pt x="480" y="118"/>
                    <a:pt x="480" y="118"/>
                  </a:cubicBezTo>
                  <a:cubicBezTo>
                    <a:pt x="480" y="122"/>
                    <a:pt x="481" y="125"/>
                    <a:pt x="485" y="129"/>
                  </a:cubicBezTo>
                  <a:cubicBezTo>
                    <a:pt x="486" y="131"/>
                    <a:pt x="486" y="131"/>
                    <a:pt x="486" y="131"/>
                  </a:cubicBezTo>
                  <a:cubicBezTo>
                    <a:pt x="487" y="132"/>
                    <a:pt x="487" y="132"/>
                    <a:pt x="487" y="132"/>
                  </a:cubicBezTo>
                  <a:cubicBezTo>
                    <a:pt x="486" y="134"/>
                    <a:pt x="486" y="134"/>
                    <a:pt x="486" y="134"/>
                  </a:cubicBezTo>
                  <a:cubicBezTo>
                    <a:pt x="471" y="159"/>
                    <a:pt x="471" y="159"/>
                    <a:pt x="471" y="159"/>
                  </a:cubicBezTo>
                  <a:cubicBezTo>
                    <a:pt x="447" y="153"/>
                    <a:pt x="447" y="153"/>
                    <a:pt x="447" y="153"/>
                  </a:cubicBezTo>
                  <a:cubicBezTo>
                    <a:pt x="441" y="150"/>
                    <a:pt x="441" y="150"/>
                    <a:pt x="441" y="150"/>
                  </a:cubicBezTo>
                  <a:cubicBezTo>
                    <a:pt x="441" y="150"/>
                    <a:pt x="441" y="150"/>
                    <a:pt x="441" y="150"/>
                  </a:cubicBezTo>
                  <a:cubicBezTo>
                    <a:pt x="441" y="147"/>
                    <a:pt x="441" y="147"/>
                    <a:pt x="441" y="147"/>
                  </a:cubicBezTo>
                  <a:cubicBezTo>
                    <a:pt x="443" y="143"/>
                    <a:pt x="443" y="138"/>
                    <a:pt x="441" y="132"/>
                  </a:cubicBezTo>
                  <a:cubicBezTo>
                    <a:pt x="438" y="124"/>
                    <a:pt x="438" y="124"/>
                    <a:pt x="438" y="124"/>
                  </a:cubicBezTo>
                  <a:cubicBezTo>
                    <a:pt x="418" y="109"/>
                    <a:pt x="418" y="109"/>
                    <a:pt x="418" y="109"/>
                  </a:cubicBezTo>
                  <a:cubicBezTo>
                    <a:pt x="417" y="108"/>
                    <a:pt x="417" y="108"/>
                    <a:pt x="417" y="108"/>
                  </a:cubicBezTo>
                  <a:cubicBezTo>
                    <a:pt x="415" y="111"/>
                    <a:pt x="413" y="111"/>
                    <a:pt x="411" y="112"/>
                  </a:cubicBezTo>
                  <a:cubicBezTo>
                    <a:pt x="392" y="110"/>
                    <a:pt x="392" y="110"/>
                    <a:pt x="392" y="110"/>
                  </a:cubicBezTo>
                  <a:cubicBezTo>
                    <a:pt x="385" y="109"/>
                    <a:pt x="381" y="108"/>
                    <a:pt x="379" y="104"/>
                  </a:cubicBezTo>
                  <a:cubicBezTo>
                    <a:pt x="378" y="102"/>
                    <a:pt x="378" y="97"/>
                    <a:pt x="380" y="92"/>
                  </a:cubicBezTo>
                  <a:cubicBezTo>
                    <a:pt x="381" y="89"/>
                    <a:pt x="381" y="89"/>
                    <a:pt x="381" y="89"/>
                  </a:cubicBezTo>
                  <a:cubicBezTo>
                    <a:pt x="373" y="74"/>
                    <a:pt x="373" y="74"/>
                    <a:pt x="373" y="74"/>
                  </a:cubicBezTo>
                  <a:cubicBezTo>
                    <a:pt x="336" y="76"/>
                    <a:pt x="336" y="76"/>
                    <a:pt x="336" y="76"/>
                  </a:cubicBezTo>
                  <a:cubicBezTo>
                    <a:pt x="337" y="82"/>
                    <a:pt x="336" y="85"/>
                    <a:pt x="334" y="89"/>
                  </a:cubicBezTo>
                  <a:cubicBezTo>
                    <a:pt x="333" y="92"/>
                    <a:pt x="328" y="93"/>
                    <a:pt x="325" y="93"/>
                  </a:cubicBezTo>
                  <a:cubicBezTo>
                    <a:pt x="320" y="95"/>
                    <a:pt x="314" y="93"/>
                    <a:pt x="308" y="88"/>
                  </a:cubicBezTo>
                  <a:cubicBezTo>
                    <a:pt x="308" y="87"/>
                    <a:pt x="308" y="87"/>
                    <a:pt x="308" y="87"/>
                  </a:cubicBezTo>
                  <a:cubicBezTo>
                    <a:pt x="307" y="87"/>
                    <a:pt x="307" y="87"/>
                    <a:pt x="307" y="87"/>
                  </a:cubicBezTo>
                  <a:cubicBezTo>
                    <a:pt x="299" y="77"/>
                    <a:pt x="296" y="70"/>
                    <a:pt x="296" y="64"/>
                  </a:cubicBezTo>
                  <a:cubicBezTo>
                    <a:pt x="288" y="53"/>
                    <a:pt x="288" y="53"/>
                    <a:pt x="288" y="53"/>
                  </a:cubicBezTo>
                  <a:cubicBezTo>
                    <a:pt x="278" y="60"/>
                    <a:pt x="278" y="60"/>
                    <a:pt x="278" y="60"/>
                  </a:cubicBezTo>
                  <a:cubicBezTo>
                    <a:pt x="268" y="66"/>
                    <a:pt x="262" y="66"/>
                    <a:pt x="259" y="62"/>
                  </a:cubicBezTo>
                  <a:cubicBezTo>
                    <a:pt x="255" y="60"/>
                    <a:pt x="255" y="60"/>
                    <a:pt x="255" y="60"/>
                  </a:cubicBezTo>
                  <a:cubicBezTo>
                    <a:pt x="244" y="62"/>
                    <a:pt x="244" y="62"/>
                    <a:pt x="244" y="62"/>
                  </a:cubicBezTo>
                  <a:cubicBezTo>
                    <a:pt x="216" y="71"/>
                    <a:pt x="216" y="71"/>
                    <a:pt x="216" y="71"/>
                  </a:cubicBezTo>
                  <a:cubicBezTo>
                    <a:pt x="209" y="75"/>
                    <a:pt x="204" y="76"/>
                    <a:pt x="200" y="76"/>
                  </a:cubicBezTo>
                  <a:cubicBezTo>
                    <a:pt x="196" y="76"/>
                    <a:pt x="196" y="76"/>
                    <a:pt x="196" y="76"/>
                  </a:cubicBezTo>
                  <a:cubicBezTo>
                    <a:pt x="186" y="76"/>
                    <a:pt x="180" y="73"/>
                    <a:pt x="175" y="69"/>
                  </a:cubicBezTo>
                  <a:cubicBezTo>
                    <a:pt x="159" y="55"/>
                    <a:pt x="159" y="55"/>
                    <a:pt x="159" y="55"/>
                  </a:cubicBezTo>
                  <a:lnTo>
                    <a:pt x="137" y="22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miter lim="800000"/>
            </a:ln>
          </p:spPr>
          <p:txBody>
            <a:bodyPr/>
            <a:lstStyle/>
            <a:p>
              <a:endParaRPr altLang="en-US" lang="zh-CN" sz="3200">
                <a:latin charset="-122" panose="02000000000000000000" pitchFamily="2" typeface="方正静蕾简体"/>
                <a:ea charset="-122" panose="02000000000000000000" pitchFamily="2" typeface="方正静蕾简体"/>
              </a:endParaRPr>
            </a:p>
          </p:txBody>
        </p:sp>
        <p:sp>
          <p:nvSpPr>
            <p:cNvPr id="35" name="Freeform 30"/>
            <p:cNvSpPr/>
            <p:nvPr/>
          </p:nvSpPr>
          <p:spPr bwMode="auto">
            <a:xfrm>
              <a:off x="4691355" y="3522360"/>
              <a:ext cx="663465" cy="414186"/>
            </a:xfrm>
            <a:custGeom>
              <a:gdLst>
                <a:gd fmla="*/ 2147483646 w 573" name="T0"/>
                <a:gd fmla="*/ 2147483646 h 361" name="T1"/>
                <a:gd fmla="*/ 2147483646 w 573" name="T2"/>
                <a:gd fmla="*/ 2147483646 h 361" name="T3"/>
                <a:gd fmla="*/ 2147483646 w 573" name="T4"/>
                <a:gd fmla="*/ 2147483646 h 361" name="T5"/>
                <a:gd fmla="*/ 2147483646 w 573" name="T6"/>
                <a:gd fmla="*/ 2147483646 h 361" name="T7"/>
                <a:gd fmla="*/ 2147483646 w 573" name="T8"/>
                <a:gd fmla="*/ 2147483646 h 361" name="T9"/>
                <a:gd fmla="*/ 2147483646 w 573" name="T10"/>
                <a:gd fmla="*/ 1776698668 h 361" name="T11"/>
                <a:gd fmla="*/ 2147483646 w 573" name="T12"/>
                <a:gd fmla="*/ 2147483646 h 361" name="T13"/>
                <a:gd fmla="*/ 2147483646 w 573" name="T14"/>
                <a:gd fmla="*/ 2147483646 h 361" name="T15"/>
                <a:gd fmla="*/ 2147483646 w 573" name="T16"/>
                <a:gd fmla="*/ 2147483646 h 361" name="T17"/>
                <a:gd fmla="*/ 2147483646 w 573" name="T18"/>
                <a:gd fmla="*/ 2147483646 h 361" name="T19"/>
                <a:gd fmla="*/ 2147483646 w 573" name="T20"/>
                <a:gd fmla="*/ 2147483646 h 361" name="T21"/>
                <a:gd fmla="*/ 2147483646 w 573" name="T22"/>
                <a:gd fmla="*/ 2147483646 h 361" name="T23"/>
                <a:gd fmla="*/ 2147483646 w 573" name="T24"/>
                <a:gd fmla="*/ 2147483646 h 361" name="T25"/>
                <a:gd fmla="*/ 2147483646 w 573" name="T26"/>
                <a:gd fmla="*/ 2147483646 h 361" name="T27"/>
                <a:gd fmla="*/ 0 w 573" name="T28"/>
                <a:gd fmla="*/ 2147483646 h 361" name="T29"/>
                <a:gd fmla="*/ 2147483646 w 573" name="T30"/>
                <a:gd fmla="*/ 2147483646 h 361" name="T31"/>
                <a:gd fmla="*/ 2147483646 w 573" name="T32"/>
                <a:gd fmla="*/ 2147483646 h 361" name="T33"/>
                <a:gd fmla="*/ 2147483646 w 573" name="T34"/>
                <a:gd fmla="*/ 2147483646 h 361" name="T35"/>
                <a:gd fmla="*/ 2147483646 w 573" name="T36"/>
                <a:gd fmla="*/ 2147483646 h 361" name="T37"/>
                <a:gd fmla="*/ 2147483646 w 573" name="T38"/>
                <a:gd fmla="*/ 2147483646 h 361" name="T39"/>
                <a:gd fmla="*/ 2147483646 w 573" name="T40"/>
                <a:gd fmla="*/ 2147483646 h 361" name="T41"/>
                <a:gd fmla="*/ 2147483646 w 573" name="T42"/>
                <a:gd fmla="*/ 2147483646 h 361" name="T43"/>
                <a:gd fmla="*/ 2147483646 w 573" name="T44"/>
                <a:gd fmla="*/ 2147483646 h 361" name="T45"/>
                <a:gd fmla="*/ 2147483646 w 573" name="T46"/>
                <a:gd fmla="*/ 2147483646 h 361" name="T47"/>
                <a:gd fmla="*/ 2147483646 w 573" name="T48"/>
                <a:gd fmla="*/ 2147483646 h 361" name="T49"/>
                <a:gd fmla="*/ 2147483646 w 573" name="T50"/>
                <a:gd fmla="*/ 2147483646 h 361" name="T51"/>
                <a:gd fmla="*/ 2147483646 w 573" name="T52"/>
                <a:gd fmla="*/ 2147483646 h 361" name="T53"/>
                <a:gd fmla="*/ 2147483646 w 573" name="T54"/>
                <a:gd fmla="*/ 2147483646 h 361" name="T55"/>
                <a:gd fmla="*/ 2147483646 w 573" name="T56"/>
                <a:gd fmla="*/ 2147483646 h 361" name="T57"/>
                <a:gd fmla="*/ 2147483646 w 573" name="T58"/>
                <a:gd fmla="*/ 2147483646 h 361" name="T59"/>
                <a:gd fmla="*/ 2147483646 w 573" name="T60"/>
                <a:gd fmla="*/ 2147483646 h 361" name="T61"/>
                <a:gd fmla="*/ 2147483646 w 573" name="T62"/>
                <a:gd fmla="*/ 2147483646 h 361" name="T63"/>
                <a:gd fmla="*/ 2147483646 w 573" name="T64"/>
                <a:gd fmla="*/ 2147483646 h 361" name="T65"/>
                <a:gd fmla="*/ 2147483646 w 573" name="T66"/>
                <a:gd fmla="*/ 2147483646 h 361" name="T67"/>
                <a:gd fmla="*/ 2147483646 w 573" name="T68"/>
                <a:gd fmla="*/ 2147483646 h 361" name="T69"/>
                <a:gd fmla="*/ 2147483646 w 573" name="T70"/>
                <a:gd fmla="*/ 2147483646 h 361" name="T71"/>
                <a:gd fmla="*/ 2147483646 w 573" name="T72"/>
                <a:gd fmla="*/ 2147483646 h 361" name="T73"/>
                <a:gd fmla="*/ 2147483646 w 573" name="T74"/>
                <a:gd fmla="*/ 2147483646 h 361" name="T75"/>
                <a:gd fmla="*/ 2147483646 w 573" name="T76"/>
                <a:gd fmla="*/ 2147483646 h 361" name="T77"/>
                <a:gd fmla="*/ 2147483646 w 573" name="T78"/>
                <a:gd fmla="*/ 2147483646 h 361" name="T79"/>
                <a:gd fmla="*/ 2147483646 w 573" name="T80"/>
                <a:gd fmla="*/ 2147483646 h 361" name="T81"/>
                <a:gd fmla="*/ 2147483646 w 573" name="T82"/>
                <a:gd fmla="*/ 2147483646 h 361" name="T83"/>
                <a:gd fmla="*/ 2147483646 w 573" name="T84"/>
                <a:gd fmla="*/ 2147483646 h 361" name="T85"/>
                <a:gd fmla="*/ 2147483646 w 573" name="T86"/>
                <a:gd fmla="*/ 2147483646 h 361" name="T87"/>
                <a:gd fmla="*/ 2147483646 w 573" name="T88"/>
                <a:gd fmla="*/ 2147483646 h 361" name="T89"/>
                <a:gd fmla="*/ 2147483646 w 573" name="T90"/>
                <a:gd fmla="*/ 2147483646 h 361" name="T91"/>
                <a:gd fmla="*/ 2147483646 w 573" name="T92"/>
                <a:gd fmla="*/ 2147483646 h 361" name="T93"/>
                <a:gd fmla="*/ 2147483646 w 573" name="T94"/>
                <a:gd fmla="*/ 2147483646 h 361" name="T95"/>
                <a:gd fmla="*/ 2147483646 w 573" name="T96"/>
                <a:gd fmla="*/ 2147483646 h 361" name="T97"/>
                <a:gd fmla="*/ 2147483646 w 573" name="T98"/>
                <a:gd fmla="*/ 2147483646 h 361" name="T99"/>
                <a:gd fmla="*/ 2147483646 w 573" name="T100"/>
                <a:gd fmla="*/ 2147483646 h 361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w 573" name="T153"/>
                <a:gd fmla="*/ 0 h 361" name="T154"/>
                <a:gd fmla="*/ 573 w 573" name="T155"/>
                <a:gd fmla="*/ 361 h 361" name="T156"/>
              </a:gdLst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b="T156" l="T153" r="T155" t="T154"/>
              <a:pathLst>
                <a:path h="361" w="573">
                  <a:moveTo>
                    <a:pt x="525" y="11"/>
                  </a:moveTo>
                  <a:cubicBezTo>
                    <a:pt x="523" y="12"/>
                    <a:pt x="523" y="12"/>
                    <a:pt x="523" y="12"/>
                  </a:cubicBezTo>
                  <a:cubicBezTo>
                    <a:pt x="523" y="18"/>
                    <a:pt x="520" y="21"/>
                    <a:pt x="514" y="21"/>
                  </a:cubicBezTo>
                  <a:cubicBezTo>
                    <a:pt x="473" y="16"/>
                    <a:pt x="473" y="16"/>
                    <a:pt x="473" y="16"/>
                  </a:cubicBezTo>
                  <a:cubicBezTo>
                    <a:pt x="445" y="11"/>
                    <a:pt x="427" y="0"/>
                    <a:pt x="416" y="2"/>
                  </a:cubicBezTo>
                  <a:cubicBezTo>
                    <a:pt x="396" y="4"/>
                    <a:pt x="358" y="57"/>
                    <a:pt x="358" y="57"/>
                  </a:cubicBezTo>
                  <a:cubicBezTo>
                    <a:pt x="360" y="80"/>
                    <a:pt x="360" y="80"/>
                    <a:pt x="360" y="80"/>
                  </a:cubicBezTo>
                  <a:cubicBezTo>
                    <a:pt x="360" y="82"/>
                    <a:pt x="360" y="82"/>
                    <a:pt x="360" y="82"/>
                  </a:cubicBezTo>
                  <a:cubicBezTo>
                    <a:pt x="355" y="83"/>
                    <a:pt x="355" y="83"/>
                    <a:pt x="355" y="83"/>
                  </a:cubicBezTo>
                  <a:cubicBezTo>
                    <a:pt x="310" y="89"/>
                    <a:pt x="285" y="85"/>
                    <a:pt x="282" y="70"/>
                  </a:cubicBezTo>
                  <a:cubicBezTo>
                    <a:pt x="277" y="5"/>
                    <a:pt x="277" y="5"/>
                    <a:pt x="277" y="5"/>
                  </a:cubicBezTo>
                  <a:cubicBezTo>
                    <a:pt x="224" y="2"/>
                    <a:pt x="224" y="2"/>
                    <a:pt x="224" y="2"/>
                  </a:cubicBezTo>
                  <a:cubicBezTo>
                    <a:pt x="202" y="48"/>
                    <a:pt x="202" y="48"/>
                    <a:pt x="202" y="48"/>
                  </a:cubicBezTo>
                  <a:cubicBezTo>
                    <a:pt x="200" y="28"/>
                    <a:pt x="200" y="28"/>
                    <a:pt x="200" y="28"/>
                  </a:cubicBezTo>
                  <a:cubicBezTo>
                    <a:pt x="199" y="12"/>
                    <a:pt x="196" y="3"/>
                    <a:pt x="192" y="1"/>
                  </a:cubicBezTo>
                  <a:cubicBezTo>
                    <a:pt x="169" y="12"/>
                    <a:pt x="169" y="12"/>
                    <a:pt x="169" y="12"/>
                  </a:cubicBezTo>
                  <a:cubicBezTo>
                    <a:pt x="159" y="26"/>
                    <a:pt x="159" y="26"/>
                    <a:pt x="159" y="26"/>
                  </a:cubicBezTo>
                  <a:cubicBezTo>
                    <a:pt x="158" y="27"/>
                    <a:pt x="158" y="27"/>
                    <a:pt x="158" y="27"/>
                  </a:cubicBezTo>
                  <a:cubicBezTo>
                    <a:pt x="157" y="27"/>
                    <a:pt x="157" y="27"/>
                    <a:pt x="157" y="27"/>
                  </a:cubicBezTo>
                  <a:cubicBezTo>
                    <a:pt x="135" y="34"/>
                    <a:pt x="135" y="34"/>
                    <a:pt x="135" y="34"/>
                  </a:cubicBezTo>
                  <a:cubicBezTo>
                    <a:pt x="112" y="53"/>
                    <a:pt x="92" y="73"/>
                    <a:pt x="74" y="95"/>
                  </a:cubicBezTo>
                  <a:cubicBezTo>
                    <a:pt x="18" y="171"/>
                    <a:pt x="18" y="171"/>
                    <a:pt x="18" y="171"/>
                  </a:cubicBezTo>
                  <a:cubicBezTo>
                    <a:pt x="30" y="197"/>
                    <a:pt x="30" y="197"/>
                    <a:pt x="30" y="197"/>
                  </a:cubicBezTo>
                  <a:cubicBezTo>
                    <a:pt x="30" y="201"/>
                    <a:pt x="30" y="201"/>
                    <a:pt x="30" y="201"/>
                  </a:cubicBezTo>
                  <a:cubicBezTo>
                    <a:pt x="30" y="201"/>
                    <a:pt x="30" y="201"/>
                    <a:pt x="30" y="201"/>
                  </a:cubicBezTo>
                  <a:cubicBezTo>
                    <a:pt x="29" y="202"/>
                    <a:pt x="29" y="202"/>
                    <a:pt x="29" y="202"/>
                  </a:cubicBezTo>
                  <a:cubicBezTo>
                    <a:pt x="25" y="209"/>
                    <a:pt x="27" y="218"/>
                    <a:pt x="33" y="229"/>
                  </a:cubicBezTo>
                  <a:cubicBezTo>
                    <a:pt x="40" y="242"/>
                    <a:pt x="46" y="257"/>
                    <a:pt x="46" y="274"/>
                  </a:cubicBezTo>
                  <a:cubicBezTo>
                    <a:pt x="46" y="277"/>
                    <a:pt x="46" y="277"/>
                    <a:pt x="46" y="277"/>
                  </a:cubicBezTo>
                  <a:cubicBezTo>
                    <a:pt x="0" y="304"/>
                    <a:pt x="0" y="304"/>
                    <a:pt x="0" y="304"/>
                  </a:cubicBezTo>
                  <a:cubicBezTo>
                    <a:pt x="0" y="314"/>
                    <a:pt x="0" y="314"/>
                    <a:pt x="0" y="314"/>
                  </a:cubicBezTo>
                  <a:cubicBezTo>
                    <a:pt x="21" y="324"/>
                    <a:pt x="21" y="324"/>
                    <a:pt x="21" y="324"/>
                  </a:cubicBezTo>
                  <a:cubicBezTo>
                    <a:pt x="24" y="325"/>
                    <a:pt x="25" y="327"/>
                    <a:pt x="25" y="328"/>
                  </a:cubicBezTo>
                  <a:cubicBezTo>
                    <a:pt x="25" y="330"/>
                    <a:pt x="25" y="330"/>
                    <a:pt x="25" y="330"/>
                  </a:cubicBezTo>
                  <a:cubicBezTo>
                    <a:pt x="24" y="335"/>
                    <a:pt x="32" y="343"/>
                    <a:pt x="48" y="350"/>
                  </a:cubicBezTo>
                  <a:cubicBezTo>
                    <a:pt x="87" y="361"/>
                    <a:pt x="87" y="361"/>
                    <a:pt x="87" y="361"/>
                  </a:cubicBezTo>
                  <a:cubicBezTo>
                    <a:pt x="99" y="353"/>
                    <a:pt x="99" y="353"/>
                    <a:pt x="99" y="353"/>
                  </a:cubicBezTo>
                  <a:cubicBezTo>
                    <a:pt x="111" y="335"/>
                    <a:pt x="111" y="335"/>
                    <a:pt x="111" y="335"/>
                  </a:cubicBezTo>
                  <a:cubicBezTo>
                    <a:pt x="122" y="305"/>
                    <a:pt x="122" y="305"/>
                    <a:pt x="122" y="305"/>
                  </a:cubicBezTo>
                  <a:cubicBezTo>
                    <a:pt x="152" y="316"/>
                    <a:pt x="152" y="316"/>
                    <a:pt x="152" y="316"/>
                  </a:cubicBezTo>
                  <a:cubicBezTo>
                    <a:pt x="157" y="319"/>
                    <a:pt x="157" y="319"/>
                    <a:pt x="157" y="319"/>
                  </a:cubicBezTo>
                  <a:cubicBezTo>
                    <a:pt x="157" y="321"/>
                    <a:pt x="157" y="321"/>
                    <a:pt x="157" y="321"/>
                  </a:cubicBezTo>
                  <a:cubicBezTo>
                    <a:pt x="157" y="321"/>
                    <a:pt x="157" y="321"/>
                    <a:pt x="157" y="321"/>
                  </a:cubicBezTo>
                  <a:cubicBezTo>
                    <a:pt x="157" y="323"/>
                    <a:pt x="157" y="323"/>
                    <a:pt x="157" y="323"/>
                  </a:cubicBezTo>
                  <a:cubicBezTo>
                    <a:pt x="151" y="335"/>
                    <a:pt x="154" y="344"/>
                    <a:pt x="164" y="349"/>
                  </a:cubicBezTo>
                  <a:cubicBezTo>
                    <a:pt x="198" y="350"/>
                    <a:pt x="198" y="350"/>
                    <a:pt x="198" y="350"/>
                  </a:cubicBezTo>
                  <a:cubicBezTo>
                    <a:pt x="209" y="348"/>
                    <a:pt x="219" y="344"/>
                    <a:pt x="225" y="338"/>
                  </a:cubicBezTo>
                  <a:cubicBezTo>
                    <a:pt x="229" y="333"/>
                    <a:pt x="236" y="332"/>
                    <a:pt x="245" y="333"/>
                  </a:cubicBezTo>
                  <a:cubicBezTo>
                    <a:pt x="257" y="335"/>
                    <a:pt x="267" y="339"/>
                    <a:pt x="275" y="349"/>
                  </a:cubicBezTo>
                  <a:cubicBezTo>
                    <a:pt x="282" y="331"/>
                    <a:pt x="282" y="331"/>
                    <a:pt x="282" y="331"/>
                  </a:cubicBezTo>
                  <a:cubicBezTo>
                    <a:pt x="284" y="328"/>
                    <a:pt x="284" y="328"/>
                    <a:pt x="284" y="328"/>
                  </a:cubicBezTo>
                  <a:cubicBezTo>
                    <a:pt x="285" y="328"/>
                    <a:pt x="285" y="328"/>
                    <a:pt x="285" y="328"/>
                  </a:cubicBezTo>
                  <a:cubicBezTo>
                    <a:pt x="291" y="325"/>
                    <a:pt x="294" y="319"/>
                    <a:pt x="298" y="312"/>
                  </a:cubicBezTo>
                  <a:cubicBezTo>
                    <a:pt x="301" y="305"/>
                    <a:pt x="306" y="297"/>
                    <a:pt x="315" y="292"/>
                  </a:cubicBezTo>
                  <a:cubicBezTo>
                    <a:pt x="330" y="283"/>
                    <a:pt x="330" y="283"/>
                    <a:pt x="330" y="283"/>
                  </a:cubicBezTo>
                  <a:cubicBezTo>
                    <a:pt x="331" y="282"/>
                    <a:pt x="331" y="282"/>
                    <a:pt x="331" y="282"/>
                  </a:cubicBezTo>
                  <a:cubicBezTo>
                    <a:pt x="332" y="283"/>
                    <a:pt x="332" y="283"/>
                    <a:pt x="332" y="283"/>
                  </a:cubicBezTo>
                  <a:cubicBezTo>
                    <a:pt x="333" y="283"/>
                    <a:pt x="333" y="283"/>
                    <a:pt x="333" y="283"/>
                  </a:cubicBezTo>
                  <a:cubicBezTo>
                    <a:pt x="341" y="286"/>
                    <a:pt x="341" y="286"/>
                    <a:pt x="341" y="286"/>
                  </a:cubicBezTo>
                  <a:cubicBezTo>
                    <a:pt x="341" y="286"/>
                    <a:pt x="341" y="286"/>
                    <a:pt x="341" y="286"/>
                  </a:cubicBezTo>
                  <a:cubicBezTo>
                    <a:pt x="343" y="287"/>
                    <a:pt x="343" y="287"/>
                    <a:pt x="343" y="287"/>
                  </a:cubicBezTo>
                  <a:cubicBezTo>
                    <a:pt x="355" y="234"/>
                    <a:pt x="355" y="234"/>
                    <a:pt x="355" y="234"/>
                  </a:cubicBezTo>
                  <a:cubicBezTo>
                    <a:pt x="355" y="233"/>
                    <a:pt x="355" y="233"/>
                    <a:pt x="355" y="233"/>
                  </a:cubicBezTo>
                  <a:cubicBezTo>
                    <a:pt x="372" y="230"/>
                    <a:pt x="372" y="230"/>
                    <a:pt x="372" y="230"/>
                  </a:cubicBezTo>
                  <a:cubicBezTo>
                    <a:pt x="389" y="218"/>
                    <a:pt x="397" y="209"/>
                    <a:pt x="396" y="200"/>
                  </a:cubicBezTo>
                  <a:cubicBezTo>
                    <a:pt x="393" y="184"/>
                    <a:pt x="393" y="184"/>
                    <a:pt x="393" y="184"/>
                  </a:cubicBezTo>
                  <a:cubicBezTo>
                    <a:pt x="389" y="174"/>
                    <a:pt x="389" y="166"/>
                    <a:pt x="391" y="163"/>
                  </a:cubicBezTo>
                  <a:cubicBezTo>
                    <a:pt x="394" y="160"/>
                    <a:pt x="396" y="159"/>
                    <a:pt x="399" y="159"/>
                  </a:cubicBezTo>
                  <a:cubicBezTo>
                    <a:pt x="407" y="159"/>
                    <a:pt x="415" y="161"/>
                    <a:pt x="424" y="165"/>
                  </a:cubicBezTo>
                  <a:cubicBezTo>
                    <a:pt x="426" y="148"/>
                    <a:pt x="426" y="148"/>
                    <a:pt x="426" y="148"/>
                  </a:cubicBezTo>
                  <a:cubicBezTo>
                    <a:pt x="426" y="146"/>
                    <a:pt x="426" y="146"/>
                    <a:pt x="426" y="146"/>
                  </a:cubicBezTo>
                  <a:cubicBezTo>
                    <a:pt x="427" y="145"/>
                    <a:pt x="427" y="145"/>
                    <a:pt x="427" y="145"/>
                  </a:cubicBezTo>
                  <a:cubicBezTo>
                    <a:pt x="445" y="137"/>
                    <a:pt x="445" y="137"/>
                    <a:pt x="445" y="137"/>
                  </a:cubicBezTo>
                  <a:cubicBezTo>
                    <a:pt x="447" y="127"/>
                    <a:pt x="447" y="127"/>
                    <a:pt x="447" y="127"/>
                  </a:cubicBezTo>
                  <a:cubicBezTo>
                    <a:pt x="436" y="127"/>
                    <a:pt x="436" y="127"/>
                    <a:pt x="436" y="127"/>
                  </a:cubicBezTo>
                  <a:cubicBezTo>
                    <a:pt x="434" y="126"/>
                    <a:pt x="434" y="126"/>
                    <a:pt x="434" y="126"/>
                  </a:cubicBezTo>
                  <a:cubicBezTo>
                    <a:pt x="435" y="121"/>
                    <a:pt x="435" y="121"/>
                    <a:pt x="435" y="121"/>
                  </a:cubicBezTo>
                  <a:cubicBezTo>
                    <a:pt x="435" y="118"/>
                    <a:pt x="435" y="118"/>
                    <a:pt x="435" y="118"/>
                  </a:cubicBezTo>
                  <a:cubicBezTo>
                    <a:pt x="436" y="116"/>
                    <a:pt x="436" y="116"/>
                    <a:pt x="436" y="116"/>
                  </a:cubicBezTo>
                  <a:cubicBezTo>
                    <a:pt x="439" y="116"/>
                    <a:pt x="439" y="116"/>
                    <a:pt x="439" y="116"/>
                  </a:cubicBezTo>
                  <a:cubicBezTo>
                    <a:pt x="442" y="116"/>
                    <a:pt x="442" y="116"/>
                    <a:pt x="442" y="116"/>
                  </a:cubicBezTo>
                  <a:cubicBezTo>
                    <a:pt x="449" y="116"/>
                    <a:pt x="457" y="111"/>
                    <a:pt x="467" y="103"/>
                  </a:cubicBezTo>
                  <a:cubicBezTo>
                    <a:pt x="533" y="56"/>
                    <a:pt x="533" y="56"/>
                    <a:pt x="533" y="56"/>
                  </a:cubicBezTo>
                  <a:cubicBezTo>
                    <a:pt x="535" y="56"/>
                    <a:pt x="535" y="56"/>
                    <a:pt x="535" y="56"/>
                  </a:cubicBezTo>
                  <a:cubicBezTo>
                    <a:pt x="557" y="65"/>
                    <a:pt x="557" y="65"/>
                    <a:pt x="557" y="65"/>
                  </a:cubicBezTo>
                  <a:cubicBezTo>
                    <a:pt x="565" y="64"/>
                    <a:pt x="565" y="64"/>
                    <a:pt x="565" y="64"/>
                  </a:cubicBezTo>
                  <a:cubicBezTo>
                    <a:pt x="560" y="42"/>
                    <a:pt x="560" y="42"/>
                    <a:pt x="560" y="42"/>
                  </a:cubicBezTo>
                  <a:cubicBezTo>
                    <a:pt x="560" y="40"/>
                    <a:pt x="560" y="40"/>
                    <a:pt x="560" y="40"/>
                  </a:cubicBezTo>
                  <a:cubicBezTo>
                    <a:pt x="561" y="39"/>
                    <a:pt x="561" y="39"/>
                    <a:pt x="561" y="39"/>
                  </a:cubicBezTo>
                  <a:cubicBezTo>
                    <a:pt x="562" y="38"/>
                    <a:pt x="562" y="38"/>
                    <a:pt x="562" y="38"/>
                  </a:cubicBezTo>
                  <a:cubicBezTo>
                    <a:pt x="573" y="19"/>
                    <a:pt x="573" y="19"/>
                    <a:pt x="573" y="19"/>
                  </a:cubicBezTo>
                  <a:cubicBezTo>
                    <a:pt x="570" y="16"/>
                    <a:pt x="570" y="16"/>
                    <a:pt x="570" y="16"/>
                  </a:cubicBezTo>
                  <a:cubicBezTo>
                    <a:pt x="563" y="19"/>
                    <a:pt x="563" y="19"/>
                    <a:pt x="563" y="19"/>
                  </a:cubicBezTo>
                  <a:cubicBezTo>
                    <a:pt x="563" y="20"/>
                    <a:pt x="563" y="20"/>
                    <a:pt x="563" y="20"/>
                  </a:cubicBezTo>
                  <a:cubicBezTo>
                    <a:pt x="562" y="20"/>
                    <a:pt x="562" y="20"/>
                    <a:pt x="562" y="20"/>
                  </a:cubicBezTo>
                  <a:cubicBezTo>
                    <a:pt x="541" y="23"/>
                    <a:pt x="541" y="23"/>
                    <a:pt x="541" y="23"/>
                  </a:cubicBezTo>
                  <a:cubicBezTo>
                    <a:pt x="535" y="23"/>
                    <a:pt x="535" y="23"/>
                    <a:pt x="535" y="23"/>
                  </a:cubicBezTo>
                  <a:cubicBezTo>
                    <a:pt x="534" y="23"/>
                    <a:pt x="534" y="23"/>
                    <a:pt x="534" y="23"/>
                  </a:cubicBezTo>
                  <a:cubicBezTo>
                    <a:pt x="534" y="22"/>
                    <a:pt x="534" y="22"/>
                    <a:pt x="534" y="22"/>
                  </a:cubicBezTo>
                  <a:cubicBezTo>
                    <a:pt x="533" y="19"/>
                    <a:pt x="533" y="19"/>
                    <a:pt x="533" y="19"/>
                  </a:cubicBezTo>
                  <a:cubicBezTo>
                    <a:pt x="529" y="11"/>
                    <a:pt x="529" y="11"/>
                    <a:pt x="529" y="11"/>
                  </a:cubicBezTo>
                  <a:lnTo>
                    <a:pt x="525" y="11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miter lim="800000"/>
            </a:ln>
          </p:spPr>
          <p:txBody>
            <a:bodyPr/>
            <a:lstStyle/>
            <a:p>
              <a:endParaRPr altLang="en-US" lang="zh-CN" sz="3200">
                <a:latin charset="-122" panose="02000000000000000000" pitchFamily="2" typeface="方正静蕾简体"/>
                <a:ea charset="-122" panose="02000000000000000000" pitchFamily="2" typeface="方正静蕾简体"/>
              </a:endParaRPr>
            </a:p>
          </p:txBody>
        </p:sp>
        <p:sp>
          <p:nvSpPr>
            <p:cNvPr id="36" name="Freeform 31"/>
            <p:cNvSpPr/>
            <p:nvPr/>
          </p:nvSpPr>
          <p:spPr bwMode="auto">
            <a:xfrm>
              <a:off x="5313589" y="4207718"/>
              <a:ext cx="101206" cy="91009"/>
            </a:xfrm>
            <a:custGeom>
              <a:gdLst>
                <a:gd fmla="*/ 2147483646 w 88" name="T0"/>
                <a:gd fmla="*/ 2147483646 h 80" name="T1"/>
                <a:gd fmla="*/ 2147483646 w 88" name="T2"/>
                <a:gd fmla="*/ 2147483646 h 80" name="T3"/>
                <a:gd fmla="*/ 2147483646 w 88" name="T4"/>
                <a:gd fmla="*/ 2147483646 h 80" name="T5"/>
                <a:gd fmla="*/ 2147483646 w 88" name="T6"/>
                <a:gd fmla="*/ 2147483646 h 80" name="T7"/>
                <a:gd fmla="*/ 2147483646 w 88" name="T8"/>
                <a:gd fmla="*/ 2147483646 h 80" name="T9"/>
                <a:gd fmla="*/ 2147483646 w 88" name="T10"/>
                <a:gd fmla="*/ 2147483646 h 80" name="T11"/>
                <a:gd fmla="*/ 2147483646 w 88" name="T12"/>
                <a:gd fmla="*/ 873360744 h 80" name="T13"/>
                <a:gd fmla="*/ 2147483646 w 88" name="T14"/>
                <a:gd fmla="*/ 2147483646 h 80" name="T15"/>
                <a:gd fmla="*/ 2147483646 w 88" name="T16"/>
                <a:gd fmla="*/ 2147483646 h 80" name="T17"/>
                <a:gd fmla="*/ 2147483646 w 88" name="T18"/>
                <a:gd fmla="*/ 2147483646 h 80" name="T19"/>
                <a:gd fmla="*/ 0 w 88" name="T20"/>
                <a:gd fmla="*/ 2147483646 h 80" name="T21"/>
                <a:gd fmla="*/ 2147483646 w 88" name="T22"/>
                <a:gd fmla="*/ 2147483646 h 80" name="T23"/>
                <a:gd fmla="*/ 2147483646 w 88" name="T24"/>
                <a:gd fmla="*/ 2147483646 h 80" name="T25"/>
                <a:gd fmla="*/ 2147483646 w 88" name="T26"/>
                <a:gd fmla="*/ 2147483646 h 80" name="T27"/>
                <a:gd fmla="*/ 2147483646 w 88" name="T28"/>
                <a:gd fmla="*/ 2147483646 h 80" name="T29"/>
                <a:gd fmla="*/ 2147483646 w 88" name="T30"/>
                <a:gd fmla="*/ 2147483646 h 80" name="T31"/>
                <a:gd fmla="*/ 2147483646 w 88" name="T32"/>
                <a:gd fmla="*/ 2147483646 h 80" name="T33"/>
                <a:gd fmla="*/ 2147483646 w 88" name="T34"/>
                <a:gd fmla="*/ 2147483646 h 80" name="T35"/>
                <a:gd fmla="*/ 2147483646 w 88" name="T36"/>
                <a:gd fmla="*/ 2147483646 h 80" name="T37"/>
                <a:gd fmla="*/ 0 60000 65536" name="T38"/>
                <a:gd fmla="*/ 0 60000 65536" name="T39"/>
                <a:gd fmla="*/ 0 60000 65536" name="T40"/>
                <a:gd fmla="*/ 0 60000 65536" name="T41"/>
                <a:gd fmla="*/ 0 60000 65536" name="T42"/>
                <a:gd fmla="*/ 0 60000 65536" name="T43"/>
                <a:gd fmla="*/ 0 60000 65536" name="T44"/>
                <a:gd fmla="*/ 0 60000 65536" name="T45"/>
                <a:gd fmla="*/ 0 60000 65536" name="T46"/>
                <a:gd fmla="*/ 0 60000 65536" name="T47"/>
                <a:gd fmla="*/ 0 60000 65536" name="T48"/>
                <a:gd fmla="*/ 0 60000 65536" name="T49"/>
                <a:gd fmla="*/ 0 60000 65536" name="T50"/>
                <a:gd fmla="*/ 0 60000 65536" name="T51"/>
                <a:gd fmla="*/ 0 60000 65536" name="T52"/>
                <a:gd fmla="*/ 0 60000 65536" name="T53"/>
                <a:gd fmla="*/ 0 60000 65536" name="T54"/>
                <a:gd fmla="*/ 0 60000 65536" name="T55"/>
                <a:gd fmla="*/ 0 60000 65536" name="T56"/>
                <a:gd fmla="*/ 0 w 88" name="T57"/>
                <a:gd fmla="*/ 0 h 80" name="T58"/>
                <a:gd fmla="*/ 88 w 88" name="T59"/>
                <a:gd fmla="*/ 80 h 80" name="T60"/>
              </a:gdLst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b="T60" l="T57" r="T59" t="T58"/>
              <a:pathLst>
                <a:path h="80" w="88">
                  <a:moveTo>
                    <a:pt x="81" y="43"/>
                  </a:moveTo>
                  <a:cubicBezTo>
                    <a:pt x="88" y="35"/>
                    <a:pt x="88" y="35"/>
                    <a:pt x="88" y="35"/>
                  </a:cubicBezTo>
                  <a:cubicBezTo>
                    <a:pt x="88" y="35"/>
                    <a:pt x="88" y="35"/>
                    <a:pt x="88" y="35"/>
                  </a:cubicBezTo>
                  <a:cubicBezTo>
                    <a:pt x="88" y="35"/>
                    <a:pt x="88" y="35"/>
                    <a:pt x="88" y="35"/>
                  </a:cubicBezTo>
                  <a:cubicBezTo>
                    <a:pt x="88" y="34"/>
                    <a:pt x="88" y="34"/>
                    <a:pt x="88" y="34"/>
                  </a:cubicBezTo>
                  <a:cubicBezTo>
                    <a:pt x="62" y="13"/>
                    <a:pt x="62" y="13"/>
                    <a:pt x="62" y="13"/>
                  </a:cubicBezTo>
                  <a:cubicBezTo>
                    <a:pt x="48" y="3"/>
                    <a:pt x="36" y="0"/>
                    <a:pt x="28" y="1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6" y="27"/>
                    <a:pt x="16" y="27"/>
                    <a:pt x="16" y="27"/>
                  </a:cubicBezTo>
                  <a:cubicBezTo>
                    <a:pt x="14" y="35"/>
                    <a:pt x="11" y="43"/>
                    <a:pt x="4" y="49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10" y="66"/>
                    <a:pt x="10" y="66"/>
                    <a:pt x="10" y="66"/>
                  </a:cubicBezTo>
                  <a:cubicBezTo>
                    <a:pt x="11" y="66"/>
                    <a:pt x="11" y="66"/>
                    <a:pt x="11" y="66"/>
                  </a:cubicBezTo>
                  <a:cubicBezTo>
                    <a:pt x="14" y="75"/>
                    <a:pt x="14" y="75"/>
                    <a:pt x="14" y="75"/>
                  </a:cubicBezTo>
                  <a:cubicBezTo>
                    <a:pt x="27" y="80"/>
                    <a:pt x="27" y="80"/>
                    <a:pt x="27" y="80"/>
                  </a:cubicBezTo>
                  <a:cubicBezTo>
                    <a:pt x="34" y="75"/>
                    <a:pt x="40" y="73"/>
                    <a:pt x="45" y="74"/>
                  </a:cubicBezTo>
                  <a:cubicBezTo>
                    <a:pt x="67" y="78"/>
                    <a:pt x="67" y="78"/>
                    <a:pt x="67" y="78"/>
                  </a:cubicBezTo>
                  <a:cubicBezTo>
                    <a:pt x="68" y="71"/>
                    <a:pt x="68" y="71"/>
                    <a:pt x="68" y="71"/>
                  </a:cubicBezTo>
                  <a:cubicBezTo>
                    <a:pt x="69" y="56"/>
                    <a:pt x="74" y="47"/>
                    <a:pt x="81" y="43"/>
                  </a:cubicBezTo>
                  <a:close/>
                </a:path>
              </a:pathLst>
            </a:custGeom>
            <a:noFill/>
            <a:ln w="9525">
              <a:solidFill>
                <a:schemeClr val="tx1"/>
              </a:solidFill>
              <a:miter lim="800000"/>
            </a:ln>
          </p:spPr>
          <p:txBody>
            <a:bodyPr/>
            <a:lstStyle/>
            <a:p>
              <a:endParaRPr altLang="en-US" lang="zh-CN" sz="3200">
                <a:latin charset="-122" panose="02000000000000000000" pitchFamily="2" typeface="方正静蕾简体"/>
                <a:ea charset="-122" panose="02000000000000000000" pitchFamily="2" typeface="方正静蕾简体"/>
              </a:endParaRPr>
            </a:p>
          </p:txBody>
        </p:sp>
        <p:sp>
          <p:nvSpPr>
            <p:cNvPr id="37" name="Freeform 32"/>
            <p:cNvSpPr/>
            <p:nvPr/>
          </p:nvSpPr>
          <p:spPr bwMode="auto">
            <a:xfrm>
              <a:off x="4826297" y="3860395"/>
              <a:ext cx="577252" cy="443903"/>
            </a:xfrm>
            <a:custGeom>
              <a:gdLst>
                <a:gd fmla="*/ 2147483646 w 498" name="T0"/>
                <a:gd fmla="*/ 2147483646 h 385" name="T1"/>
                <a:gd fmla="*/ 2147483646 w 498" name="T2"/>
                <a:gd fmla="*/ 2147483646 h 385" name="T3"/>
                <a:gd fmla="*/ 2147483646 w 498" name="T4"/>
                <a:gd fmla="*/ 2147483646 h 385" name="T5"/>
                <a:gd fmla="*/ 2147483646 w 498" name="T6"/>
                <a:gd fmla="*/ 0 h 385" name="T7"/>
                <a:gd fmla="*/ 2147483646 w 498" name="T8"/>
                <a:gd fmla="*/ 2147483646 h 385" name="T9"/>
                <a:gd fmla="*/ 2147483646 w 498" name="T10"/>
                <a:gd fmla="*/ 2147483646 h 385" name="T11"/>
                <a:gd fmla="*/ 2147483646 w 498" name="T12"/>
                <a:gd fmla="*/ 2147483646 h 385" name="T13"/>
                <a:gd fmla="*/ 2147483646 w 498" name="T14"/>
                <a:gd fmla="*/ 2147483646 h 385" name="T15"/>
                <a:gd fmla="*/ 2147483646 w 498" name="T16"/>
                <a:gd fmla="*/ 2147483646 h 385" name="T17"/>
                <a:gd fmla="*/ 2147483646 w 498" name="T18"/>
                <a:gd fmla="*/ 2147483646 h 385" name="T19"/>
                <a:gd fmla="*/ 2147483646 w 498" name="T20"/>
                <a:gd fmla="*/ 2147483646 h 385" name="T21"/>
                <a:gd fmla="*/ 0 w 498" name="T22"/>
                <a:gd fmla="*/ 2147483646 h 385" name="T23"/>
                <a:gd fmla="*/ 2147483646 w 498" name="T24"/>
                <a:gd fmla="*/ 2147483646 h 385" name="T25"/>
                <a:gd fmla="*/ 2147483646 w 498" name="T26"/>
                <a:gd fmla="*/ 2147483646 h 385" name="T27"/>
                <a:gd fmla="*/ 2147483646 w 498" name="T28"/>
                <a:gd fmla="*/ 2147483646 h 385" name="T29"/>
                <a:gd fmla="*/ 2147483646 w 498" name="T30"/>
                <a:gd fmla="*/ 2147483646 h 385" name="T31"/>
                <a:gd fmla="*/ 2147483646 w 498" name="T32"/>
                <a:gd fmla="*/ 2147483646 h 385" name="T33"/>
                <a:gd fmla="*/ 2147483646 w 498" name="T34"/>
                <a:gd fmla="*/ 2147483646 h 385" name="T35"/>
                <a:gd fmla="*/ 2147483646 w 498" name="T36"/>
                <a:gd fmla="*/ 2147483646 h 385" name="T37"/>
                <a:gd fmla="*/ 2147483646 w 498" name="T38"/>
                <a:gd fmla="*/ 2147483646 h 385" name="T39"/>
                <a:gd fmla="*/ 2147483646 w 498" name="T40"/>
                <a:gd fmla="*/ 2147483646 h 385" name="T41"/>
                <a:gd fmla="*/ 2147483646 w 498" name="T42"/>
                <a:gd fmla="*/ 2147483646 h 385" name="T43"/>
                <a:gd fmla="*/ 2147483646 w 498" name="T44"/>
                <a:gd fmla="*/ 2147483646 h 385" name="T45"/>
                <a:gd fmla="*/ 2147483646 w 498" name="T46"/>
                <a:gd fmla="*/ 2147483646 h 385" name="T47"/>
                <a:gd fmla="*/ 2147483646 w 498" name="T48"/>
                <a:gd fmla="*/ 2147483646 h 385" name="T49"/>
                <a:gd fmla="*/ 2147483646 w 498" name="T50"/>
                <a:gd fmla="*/ 2147483646 h 385" name="T51"/>
                <a:gd fmla="*/ 2147483646 w 498" name="T52"/>
                <a:gd fmla="*/ 2147483646 h 385" name="T53"/>
                <a:gd fmla="*/ 2147483646 w 498" name="T54"/>
                <a:gd fmla="*/ 2147483646 h 385" name="T55"/>
                <a:gd fmla="*/ 2147483646 w 498" name="T56"/>
                <a:gd fmla="*/ 2147483646 h 385" name="T57"/>
                <a:gd fmla="*/ 2147483646 w 498" name="T58"/>
                <a:gd fmla="*/ 2147483646 h 385" name="T59"/>
                <a:gd fmla="*/ 2147483646 w 498" name="T60"/>
                <a:gd fmla="*/ 2147483646 h 385" name="T61"/>
                <a:gd fmla="*/ 2147483646 w 498" name="T62"/>
                <a:gd fmla="*/ 2147483646 h 385" name="T63"/>
                <a:gd fmla="*/ 2147483646 w 498" name="T64"/>
                <a:gd fmla="*/ 2147483646 h 385" name="T65"/>
                <a:gd fmla="*/ 2147483646 w 498" name="T66"/>
                <a:gd fmla="*/ 2147483646 h 385" name="T67"/>
                <a:gd fmla="*/ 2147483646 w 498" name="T68"/>
                <a:gd fmla="*/ 2147483646 h 385" name="T69"/>
                <a:gd fmla="*/ 2147483646 w 498" name="T70"/>
                <a:gd fmla="*/ 2147483646 h 385" name="T71"/>
                <a:gd fmla="*/ 2147483646 w 498" name="T72"/>
                <a:gd fmla="*/ 2147483646 h 385" name="T73"/>
                <a:gd fmla="*/ 2147483646 w 498" name="T74"/>
                <a:gd fmla="*/ 2147483646 h 385" name="T75"/>
                <a:gd fmla="*/ 2147483646 w 498" name="T76"/>
                <a:gd fmla="*/ 2147483646 h 385" name="T77"/>
                <a:gd fmla="*/ 2147483646 w 498" name="T78"/>
                <a:gd fmla="*/ 2147483646 h 385" name="T79"/>
                <a:gd fmla="*/ 2147483646 w 498" name="T80"/>
                <a:gd fmla="*/ 2147483646 h 385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w 498" name="T123"/>
                <a:gd fmla="*/ 0 h 385" name="T124"/>
                <a:gd fmla="*/ 498 w 498" name="T125"/>
                <a:gd fmla="*/ 385 h 385" name="T126"/>
              </a:gdLst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b="T126" l="T123" r="T125" t="T124"/>
              <a:pathLst>
                <a:path h="385" w="498">
                  <a:moveTo>
                    <a:pt x="348" y="112"/>
                  </a:moveTo>
                  <a:cubicBezTo>
                    <a:pt x="336" y="102"/>
                    <a:pt x="327" y="86"/>
                    <a:pt x="317" y="59"/>
                  </a:cubicBezTo>
                  <a:cubicBezTo>
                    <a:pt x="287" y="59"/>
                    <a:pt x="269" y="54"/>
                    <a:pt x="260" y="43"/>
                  </a:cubicBezTo>
                  <a:cubicBezTo>
                    <a:pt x="254" y="34"/>
                    <a:pt x="241" y="28"/>
                    <a:pt x="223" y="22"/>
                  </a:cubicBezTo>
                  <a:cubicBezTo>
                    <a:pt x="218" y="21"/>
                    <a:pt x="218" y="21"/>
                    <a:pt x="218" y="21"/>
                  </a:cubicBezTo>
                  <a:cubicBezTo>
                    <a:pt x="223" y="3"/>
                    <a:pt x="223" y="3"/>
                    <a:pt x="223" y="3"/>
                  </a:cubicBezTo>
                  <a:cubicBezTo>
                    <a:pt x="220" y="1"/>
                    <a:pt x="220" y="1"/>
                    <a:pt x="220" y="1"/>
                  </a:cubicBezTo>
                  <a:cubicBezTo>
                    <a:pt x="215" y="0"/>
                    <a:pt x="215" y="0"/>
                    <a:pt x="215" y="0"/>
                  </a:cubicBezTo>
                  <a:cubicBezTo>
                    <a:pt x="202" y="6"/>
                    <a:pt x="194" y="13"/>
                    <a:pt x="191" y="21"/>
                  </a:cubicBezTo>
                  <a:cubicBezTo>
                    <a:pt x="186" y="30"/>
                    <a:pt x="181" y="37"/>
                    <a:pt x="175" y="42"/>
                  </a:cubicBezTo>
                  <a:cubicBezTo>
                    <a:pt x="169" y="59"/>
                    <a:pt x="164" y="68"/>
                    <a:pt x="159" y="68"/>
                  </a:cubicBezTo>
                  <a:cubicBezTo>
                    <a:pt x="156" y="69"/>
                    <a:pt x="154" y="67"/>
                    <a:pt x="151" y="63"/>
                  </a:cubicBezTo>
                  <a:cubicBezTo>
                    <a:pt x="143" y="56"/>
                    <a:pt x="143" y="56"/>
                    <a:pt x="143" y="56"/>
                  </a:cubicBezTo>
                  <a:cubicBezTo>
                    <a:pt x="137" y="53"/>
                    <a:pt x="130" y="50"/>
                    <a:pt x="125" y="50"/>
                  </a:cubicBezTo>
                  <a:cubicBezTo>
                    <a:pt x="115" y="52"/>
                    <a:pt x="115" y="52"/>
                    <a:pt x="115" y="52"/>
                  </a:cubicBezTo>
                  <a:cubicBezTo>
                    <a:pt x="107" y="59"/>
                    <a:pt x="97" y="64"/>
                    <a:pt x="81" y="67"/>
                  </a:cubicBezTo>
                  <a:cubicBezTo>
                    <a:pt x="41" y="64"/>
                    <a:pt x="41" y="64"/>
                    <a:pt x="41" y="64"/>
                  </a:cubicBezTo>
                  <a:cubicBezTo>
                    <a:pt x="28" y="58"/>
                    <a:pt x="23" y="45"/>
                    <a:pt x="26" y="30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7"/>
                    <a:pt x="4" y="47"/>
                    <a:pt x="4" y="47"/>
                  </a:cubicBezTo>
                  <a:cubicBezTo>
                    <a:pt x="3" y="48"/>
                    <a:pt x="3" y="48"/>
                    <a:pt x="3" y="48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9" y="54"/>
                    <a:pt x="9" y="54"/>
                    <a:pt x="9" y="54"/>
                  </a:cubicBezTo>
                  <a:cubicBezTo>
                    <a:pt x="11" y="54"/>
                    <a:pt x="11" y="54"/>
                    <a:pt x="11" y="54"/>
                  </a:cubicBezTo>
                  <a:cubicBezTo>
                    <a:pt x="12" y="55"/>
                    <a:pt x="12" y="55"/>
                    <a:pt x="12" y="55"/>
                  </a:cubicBezTo>
                  <a:cubicBezTo>
                    <a:pt x="12" y="56"/>
                    <a:pt x="12" y="56"/>
                    <a:pt x="12" y="56"/>
                  </a:cubicBezTo>
                  <a:cubicBezTo>
                    <a:pt x="30" y="80"/>
                    <a:pt x="44" y="96"/>
                    <a:pt x="51" y="100"/>
                  </a:cubicBezTo>
                  <a:cubicBezTo>
                    <a:pt x="55" y="102"/>
                    <a:pt x="68" y="107"/>
                    <a:pt x="90" y="113"/>
                  </a:cubicBezTo>
                  <a:cubicBezTo>
                    <a:pt x="128" y="127"/>
                    <a:pt x="128" y="127"/>
                    <a:pt x="128" y="127"/>
                  </a:cubicBezTo>
                  <a:cubicBezTo>
                    <a:pt x="140" y="132"/>
                    <a:pt x="151" y="155"/>
                    <a:pt x="164" y="196"/>
                  </a:cubicBezTo>
                  <a:cubicBezTo>
                    <a:pt x="181" y="208"/>
                    <a:pt x="192" y="213"/>
                    <a:pt x="199" y="212"/>
                  </a:cubicBezTo>
                  <a:cubicBezTo>
                    <a:pt x="206" y="209"/>
                    <a:pt x="219" y="202"/>
                    <a:pt x="237" y="190"/>
                  </a:cubicBezTo>
                  <a:cubicBezTo>
                    <a:pt x="238" y="189"/>
                    <a:pt x="238" y="189"/>
                    <a:pt x="238" y="189"/>
                  </a:cubicBezTo>
                  <a:cubicBezTo>
                    <a:pt x="239" y="188"/>
                    <a:pt x="239" y="188"/>
                    <a:pt x="239" y="188"/>
                  </a:cubicBezTo>
                  <a:cubicBezTo>
                    <a:pt x="241" y="189"/>
                    <a:pt x="241" y="189"/>
                    <a:pt x="241" y="189"/>
                  </a:cubicBezTo>
                  <a:cubicBezTo>
                    <a:pt x="260" y="193"/>
                    <a:pt x="260" y="193"/>
                    <a:pt x="260" y="193"/>
                  </a:cubicBezTo>
                  <a:cubicBezTo>
                    <a:pt x="262" y="193"/>
                    <a:pt x="262" y="193"/>
                    <a:pt x="262" y="193"/>
                  </a:cubicBezTo>
                  <a:cubicBezTo>
                    <a:pt x="262" y="196"/>
                    <a:pt x="262" y="196"/>
                    <a:pt x="262" y="196"/>
                  </a:cubicBezTo>
                  <a:cubicBezTo>
                    <a:pt x="261" y="200"/>
                    <a:pt x="261" y="200"/>
                    <a:pt x="261" y="200"/>
                  </a:cubicBezTo>
                  <a:cubicBezTo>
                    <a:pt x="255" y="225"/>
                    <a:pt x="250" y="240"/>
                    <a:pt x="245" y="244"/>
                  </a:cubicBezTo>
                  <a:cubicBezTo>
                    <a:pt x="220" y="245"/>
                    <a:pt x="220" y="245"/>
                    <a:pt x="220" y="245"/>
                  </a:cubicBezTo>
                  <a:cubicBezTo>
                    <a:pt x="220" y="246"/>
                    <a:pt x="220" y="246"/>
                    <a:pt x="220" y="246"/>
                  </a:cubicBezTo>
                  <a:cubicBezTo>
                    <a:pt x="220" y="257"/>
                    <a:pt x="213" y="272"/>
                    <a:pt x="199" y="292"/>
                  </a:cubicBezTo>
                  <a:cubicBezTo>
                    <a:pt x="195" y="299"/>
                    <a:pt x="194" y="304"/>
                    <a:pt x="194" y="307"/>
                  </a:cubicBezTo>
                  <a:cubicBezTo>
                    <a:pt x="218" y="324"/>
                    <a:pt x="218" y="324"/>
                    <a:pt x="218" y="324"/>
                  </a:cubicBezTo>
                  <a:cubicBezTo>
                    <a:pt x="224" y="331"/>
                    <a:pt x="229" y="334"/>
                    <a:pt x="234" y="334"/>
                  </a:cubicBezTo>
                  <a:cubicBezTo>
                    <a:pt x="239" y="334"/>
                    <a:pt x="239" y="334"/>
                    <a:pt x="239" y="334"/>
                  </a:cubicBezTo>
                  <a:cubicBezTo>
                    <a:pt x="244" y="352"/>
                    <a:pt x="244" y="352"/>
                    <a:pt x="244" y="352"/>
                  </a:cubicBezTo>
                  <a:cubicBezTo>
                    <a:pt x="256" y="356"/>
                    <a:pt x="256" y="356"/>
                    <a:pt x="256" y="356"/>
                  </a:cubicBezTo>
                  <a:cubicBezTo>
                    <a:pt x="262" y="349"/>
                    <a:pt x="262" y="349"/>
                    <a:pt x="262" y="349"/>
                  </a:cubicBezTo>
                  <a:cubicBezTo>
                    <a:pt x="265" y="346"/>
                    <a:pt x="270" y="344"/>
                    <a:pt x="273" y="345"/>
                  </a:cubicBezTo>
                  <a:cubicBezTo>
                    <a:pt x="283" y="345"/>
                    <a:pt x="292" y="352"/>
                    <a:pt x="302" y="365"/>
                  </a:cubicBezTo>
                  <a:cubicBezTo>
                    <a:pt x="302" y="365"/>
                    <a:pt x="302" y="365"/>
                    <a:pt x="302" y="365"/>
                  </a:cubicBezTo>
                  <a:cubicBezTo>
                    <a:pt x="312" y="378"/>
                    <a:pt x="312" y="378"/>
                    <a:pt x="312" y="378"/>
                  </a:cubicBezTo>
                  <a:cubicBezTo>
                    <a:pt x="313" y="377"/>
                    <a:pt x="313" y="377"/>
                    <a:pt x="313" y="377"/>
                  </a:cubicBezTo>
                  <a:cubicBezTo>
                    <a:pt x="319" y="373"/>
                    <a:pt x="331" y="374"/>
                    <a:pt x="348" y="379"/>
                  </a:cubicBezTo>
                  <a:cubicBezTo>
                    <a:pt x="375" y="385"/>
                    <a:pt x="375" y="385"/>
                    <a:pt x="375" y="385"/>
                  </a:cubicBezTo>
                  <a:cubicBezTo>
                    <a:pt x="401" y="377"/>
                    <a:pt x="401" y="377"/>
                    <a:pt x="401" y="377"/>
                  </a:cubicBezTo>
                  <a:cubicBezTo>
                    <a:pt x="411" y="372"/>
                    <a:pt x="411" y="372"/>
                    <a:pt x="411" y="372"/>
                  </a:cubicBezTo>
                  <a:cubicBezTo>
                    <a:pt x="418" y="366"/>
                    <a:pt x="418" y="366"/>
                    <a:pt x="418" y="366"/>
                  </a:cubicBezTo>
                  <a:cubicBezTo>
                    <a:pt x="412" y="359"/>
                    <a:pt x="412" y="359"/>
                    <a:pt x="412" y="359"/>
                  </a:cubicBezTo>
                  <a:cubicBezTo>
                    <a:pt x="410" y="355"/>
                    <a:pt x="412" y="349"/>
                    <a:pt x="417" y="344"/>
                  </a:cubicBezTo>
                  <a:cubicBezTo>
                    <a:pt x="424" y="339"/>
                    <a:pt x="428" y="334"/>
                    <a:pt x="428" y="327"/>
                  </a:cubicBezTo>
                  <a:cubicBezTo>
                    <a:pt x="428" y="315"/>
                    <a:pt x="428" y="315"/>
                    <a:pt x="428" y="315"/>
                  </a:cubicBezTo>
                  <a:cubicBezTo>
                    <a:pt x="426" y="308"/>
                    <a:pt x="427" y="304"/>
                    <a:pt x="429" y="302"/>
                  </a:cubicBezTo>
                  <a:cubicBezTo>
                    <a:pt x="431" y="298"/>
                    <a:pt x="439" y="296"/>
                    <a:pt x="447" y="293"/>
                  </a:cubicBezTo>
                  <a:cubicBezTo>
                    <a:pt x="461" y="291"/>
                    <a:pt x="478" y="298"/>
                    <a:pt x="498" y="315"/>
                  </a:cubicBezTo>
                  <a:cubicBezTo>
                    <a:pt x="490" y="293"/>
                    <a:pt x="490" y="293"/>
                    <a:pt x="490" y="293"/>
                  </a:cubicBezTo>
                  <a:cubicBezTo>
                    <a:pt x="479" y="278"/>
                    <a:pt x="479" y="278"/>
                    <a:pt x="479" y="278"/>
                  </a:cubicBezTo>
                  <a:cubicBezTo>
                    <a:pt x="477" y="259"/>
                    <a:pt x="477" y="259"/>
                    <a:pt x="477" y="259"/>
                  </a:cubicBezTo>
                  <a:cubicBezTo>
                    <a:pt x="459" y="255"/>
                    <a:pt x="459" y="255"/>
                    <a:pt x="459" y="255"/>
                  </a:cubicBezTo>
                  <a:cubicBezTo>
                    <a:pt x="458" y="255"/>
                    <a:pt x="458" y="255"/>
                    <a:pt x="458" y="255"/>
                  </a:cubicBezTo>
                  <a:cubicBezTo>
                    <a:pt x="458" y="254"/>
                    <a:pt x="458" y="254"/>
                    <a:pt x="458" y="254"/>
                  </a:cubicBezTo>
                  <a:cubicBezTo>
                    <a:pt x="458" y="254"/>
                    <a:pt x="458" y="254"/>
                    <a:pt x="458" y="254"/>
                  </a:cubicBezTo>
                  <a:cubicBezTo>
                    <a:pt x="458" y="254"/>
                    <a:pt x="458" y="254"/>
                    <a:pt x="458" y="254"/>
                  </a:cubicBezTo>
                  <a:cubicBezTo>
                    <a:pt x="410" y="227"/>
                    <a:pt x="410" y="227"/>
                    <a:pt x="410" y="227"/>
                  </a:cubicBezTo>
                  <a:cubicBezTo>
                    <a:pt x="387" y="223"/>
                    <a:pt x="387" y="223"/>
                    <a:pt x="387" y="223"/>
                  </a:cubicBezTo>
                  <a:cubicBezTo>
                    <a:pt x="387" y="218"/>
                    <a:pt x="387" y="218"/>
                    <a:pt x="387" y="218"/>
                  </a:cubicBezTo>
                  <a:cubicBezTo>
                    <a:pt x="386" y="193"/>
                    <a:pt x="386" y="193"/>
                    <a:pt x="386" y="193"/>
                  </a:cubicBezTo>
                  <a:cubicBezTo>
                    <a:pt x="370" y="149"/>
                    <a:pt x="357" y="121"/>
                    <a:pt x="348" y="112"/>
                  </a:cubicBezTo>
                  <a:close/>
                </a:path>
              </a:pathLst>
            </a:custGeom>
            <a:noFill/>
            <a:ln w="9525">
              <a:solidFill>
                <a:schemeClr val="tx1"/>
              </a:solidFill>
              <a:miter lim="800000"/>
            </a:ln>
          </p:spPr>
          <p:txBody>
            <a:bodyPr/>
            <a:lstStyle/>
            <a:p>
              <a:endParaRPr altLang="en-US" lang="zh-CN" sz="3200">
                <a:latin charset="-122" panose="02000000000000000000" pitchFamily="2" typeface="方正静蕾简体"/>
                <a:ea charset="-122" panose="02000000000000000000" pitchFamily="2" typeface="方正静蕾简体"/>
              </a:endParaRPr>
            </a:p>
          </p:txBody>
        </p:sp>
        <p:sp>
          <p:nvSpPr>
            <p:cNvPr id="38" name="Freeform 33"/>
            <p:cNvSpPr/>
            <p:nvPr/>
          </p:nvSpPr>
          <p:spPr bwMode="auto">
            <a:xfrm>
              <a:off x="4524553" y="3011595"/>
              <a:ext cx="536019" cy="763365"/>
            </a:xfrm>
            <a:custGeom>
              <a:gdLst>
                <a:gd fmla="*/ 2147483646 w 463" name="T0"/>
                <a:gd fmla="*/ 2147483646 h 662" name="T1"/>
                <a:gd fmla="*/ 2147483646 w 463" name="T2"/>
                <a:gd fmla="*/ 2147483646 h 662" name="T3"/>
                <a:gd fmla="*/ 2147483646 w 463" name="T4"/>
                <a:gd fmla="*/ 2147483646 h 662" name="T5"/>
                <a:gd fmla="*/ 2147483646 w 463" name="T6"/>
                <a:gd fmla="*/ 2147483646 h 662" name="T7"/>
                <a:gd fmla="*/ 2147483646 w 463" name="T8"/>
                <a:gd fmla="*/ 2147483646 h 662" name="T9"/>
                <a:gd fmla="*/ 2147483646 w 463" name="T10"/>
                <a:gd fmla="*/ 2147483646 h 662" name="T11"/>
                <a:gd fmla="*/ 2147483646 w 463" name="T12"/>
                <a:gd fmla="*/ 2147483646 h 662" name="T13"/>
                <a:gd fmla="*/ 2147483646 w 463" name="T14"/>
                <a:gd fmla="*/ 2147483646 h 662" name="T15"/>
                <a:gd fmla="*/ 2147483646 w 463" name="T16"/>
                <a:gd fmla="*/ 0 h 662" name="T17"/>
                <a:gd fmla="*/ 2147483646 w 463" name="T18"/>
                <a:gd fmla="*/ 2147483646 h 662" name="T19"/>
                <a:gd fmla="*/ 2147483646 w 463" name="T20"/>
                <a:gd fmla="*/ 2147483646 h 662" name="T21"/>
                <a:gd fmla="*/ 2147483646 w 463" name="T22"/>
                <a:gd fmla="*/ 2147483646 h 662" name="T23"/>
                <a:gd fmla="*/ 2147483646 w 463" name="T24"/>
                <a:gd fmla="*/ 2147483646 h 662" name="T25"/>
                <a:gd fmla="*/ 2147483646 w 463" name="T26"/>
                <a:gd fmla="*/ 2147483646 h 662" name="T27"/>
                <a:gd fmla="*/ 2147483646 w 463" name="T28"/>
                <a:gd fmla="*/ 2147483646 h 662" name="T29"/>
                <a:gd fmla="*/ 2147483646 w 463" name="T30"/>
                <a:gd fmla="*/ 2147483646 h 662" name="T31"/>
                <a:gd fmla="*/ 2147483646 w 463" name="T32"/>
                <a:gd fmla="*/ 2147483646 h 662" name="T33"/>
                <a:gd fmla="*/ 2147483646 w 463" name="T34"/>
                <a:gd fmla="*/ 2147483646 h 662" name="T35"/>
                <a:gd fmla="*/ 2147483646 w 463" name="T36"/>
                <a:gd fmla="*/ 2147483646 h 662" name="T37"/>
                <a:gd fmla="*/ 2147483646 w 463" name="T38"/>
                <a:gd fmla="*/ 2147483646 h 662" name="T39"/>
                <a:gd fmla="*/ 2147483646 w 463" name="T40"/>
                <a:gd fmla="*/ 2147483646 h 662" name="T41"/>
                <a:gd fmla="*/ 2147483646 w 463" name="T42"/>
                <a:gd fmla="*/ 2147483646 h 662" name="T43"/>
                <a:gd fmla="*/ 2147483646 w 463" name="T44"/>
                <a:gd fmla="*/ 2147483646 h 662" name="T45"/>
                <a:gd fmla="*/ 2147483646 w 463" name="T46"/>
                <a:gd fmla="*/ 2147483646 h 662" name="T47"/>
                <a:gd fmla="*/ 2147483646 w 463" name="T48"/>
                <a:gd fmla="*/ 2147483646 h 662" name="T49"/>
                <a:gd fmla="*/ 2147483646 w 463" name="T50"/>
                <a:gd fmla="*/ 2147483646 h 662" name="T51"/>
                <a:gd fmla="*/ 2147483646 w 463" name="T52"/>
                <a:gd fmla="*/ 2147483646 h 662" name="T53"/>
                <a:gd fmla="*/ 2147483646 w 463" name="T54"/>
                <a:gd fmla="*/ 2147483646 h 662" name="T55"/>
                <a:gd fmla="*/ 2147483646 w 463" name="T56"/>
                <a:gd fmla="*/ 2147483646 h 662" name="T57"/>
                <a:gd fmla="*/ 2147483646 w 463" name="T58"/>
                <a:gd fmla="*/ 2147483646 h 662" name="T59"/>
                <a:gd fmla="*/ 2147483646 w 463" name="T60"/>
                <a:gd fmla="*/ 2147483646 h 662" name="T61"/>
                <a:gd fmla="*/ 2147483646 w 463" name="T62"/>
                <a:gd fmla="*/ 2147483646 h 662" name="T63"/>
                <a:gd fmla="*/ 2147483646 w 463" name="T64"/>
                <a:gd fmla="*/ 2147483646 h 662" name="T65"/>
                <a:gd fmla="*/ 2147483646 w 463" name="T66"/>
                <a:gd fmla="*/ 2147483646 h 662" name="T67"/>
                <a:gd fmla="*/ 2147483646 w 463" name="T68"/>
                <a:gd fmla="*/ 2147483646 h 662" name="T69"/>
                <a:gd fmla="*/ 2147483646 w 463" name="T70"/>
                <a:gd fmla="*/ 2147483646 h 662" name="T71"/>
                <a:gd fmla="*/ 2147483646 w 463" name="T72"/>
                <a:gd fmla="*/ 2147483646 h 662" name="T73"/>
                <a:gd fmla="*/ 2147483646 w 463" name="T74"/>
                <a:gd fmla="*/ 2147483646 h 662" name="T75"/>
                <a:gd fmla="*/ 2147483646 w 463" name="T76"/>
                <a:gd fmla="*/ 2147483646 h 662" name="T77"/>
                <a:gd fmla="*/ 2147483646 w 463" name="T78"/>
                <a:gd fmla="*/ 2147483646 h 662" name="T79"/>
                <a:gd fmla="*/ 2147483646 w 463" name="T80"/>
                <a:gd fmla="*/ 2147483646 h 662" name="T81"/>
                <a:gd fmla="*/ 2147483646 w 463" name="T82"/>
                <a:gd fmla="*/ 2147483646 h 662" name="T83"/>
                <a:gd fmla="*/ 2147483646 w 463" name="T84"/>
                <a:gd fmla="*/ 2147483646 h 662" name="T85"/>
                <a:gd fmla="*/ 2147483646 w 463" name="T86"/>
                <a:gd fmla="*/ 2147483646 h 662" name="T87"/>
                <a:gd fmla="*/ 2147483646 w 463" name="T88"/>
                <a:gd fmla="*/ 2147483646 h 662" name="T89"/>
                <a:gd fmla="*/ 2147483646 w 463" name="T90"/>
                <a:gd fmla="*/ 2147483646 h 662" name="T91"/>
                <a:gd fmla="*/ 2147483646 w 463" name="T92"/>
                <a:gd fmla="*/ 2147483646 h 662" name="T93"/>
                <a:gd fmla="*/ 2147483646 w 463" name="T94"/>
                <a:gd fmla="*/ 2147483646 h 662" name="T95"/>
                <a:gd fmla="*/ 2147483646 w 463" name="T96"/>
                <a:gd fmla="*/ 2147483646 h 662" name="T97"/>
                <a:gd fmla="*/ 2147483646 w 463" name="T98"/>
                <a:gd fmla="*/ 2147483646 h 662" name="T99"/>
                <a:gd fmla="*/ 2147483646 w 463" name="T100"/>
                <a:gd fmla="*/ 2147483646 h 662" name="T101"/>
                <a:gd fmla="*/ 2147483646 w 463" name="T102"/>
                <a:gd fmla="*/ 2147483646 h 662" name="T103"/>
                <a:gd fmla="*/ 2147483646 w 463" name="T104"/>
                <a:gd fmla="*/ 2147483646 h 662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w 463" name="T159"/>
                <a:gd fmla="*/ 0 h 662" name="T160"/>
                <a:gd fmla="*/ 463 w 463" name="T161"/>
                <a:gd fmla="*/ 662 h 662" name="T162"/>
              </a:gdLst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b="T162" l="T159" r="T161" t="T160"/>
              <a:pathLst>
                <a:path h="662" w="462">
                  <a:moveTo>
                    <a:pt x="426" y="200"/>
                  </a:moveTo>
                  <a:cubicBezTo>
                    <a:pt x="418" y="196"/>
                    <a:pt x="418" y="196"/>
                    <a:pt x="418" y="196"/>
                  </a:cubicBezTo>
                  <a:cubicBezTo>
                    <a:pt x="418" y="196"/>
                    <a:pt x="418" y="196"/>
                    <a:pt x="418" y="196"/>
                  </a:cubicBezTo>
                  <a:cubicBezTo>
                    <a:pt x="417" y="196"/>
                    <a:pt x="417" y="196"/>
                    <a:pt x="417" y="196"/>
                  </a:cubicBezTo>
                  <a:cubicBezTo>
                    <a:pt x="410" y="189"/>
                    <a:pt x="410" y="189"/>
                    <a:pt x="410" y="189"/>
                  </a:cubicBezTo>
                  <a:cubicBezTo>
                    <a:pt x="381" y="181"/>
                    <a:pt x="381" y="181"/>
                    <a:pt x="381" y="181"/>
                  </a:cubicBezTo>
                  <a:cubicBezTo>
                    <a:pt x="373" y="181"/>
                    <a:pt x="373" y="181"/>
                    <a:pt x="373" y="181"/>
                  </a:cubicBezTo>
                  <a:cubicBezTo>
                    <a:pt x="368" y="183"/>
                    <a:pt x="368" y="183"/>
                    <a:pt x="368" y="183"/>
                  </a:cubicBezTo>
                  <a:cubicBezTo>
                    <a:pt x="357" y="161"/>
                    <a:pt x="357" y="161"/>
                    <a:pt x="357" y="161"/>
                  </a:cubicBezTo>
                  <a:cubicBezTo>
                    <a:pt x="358" y="160"/>
                    <a:pt x="358" y="160"/>
                    <a:pt x="358" y="160"/>
                  </a:cubicBezTo>
                  <a:cubicBezTo>
                    <a:pt x="366" y="149"/>
                    <a:pt x="366" y="149"/>
                    <a:pt x="366" y="149"/>
                  </a:cubicBezTo>
                  <a:cubicBezTo>
                    <a:pt x="366" y="137"/>
                    <a:pt x="366" y="137"/>
                    <a:pt x="366" y="137"/>
                  </a:cubicBezTo>
                  <a:cubicBezTo>
                    <a:pt x="367" y="134"/>
                    <a:pt x="367" y="134"/>
                    <a:pt x="367" y="134"/>
                  </a:cubicBezTo>
                  <a:cubicBezTo>
                    <a:pt x="372" y="126"/>
                    <a:pt x="372" y="126"/>
                    <a:pt x="372" y="126"/>
                  </a:cubicBezTo>
                  <a:cubicBezTo>
                    <a:pt x="368" y="124"/>
                    <a:pt x="368" y="124"/>
                    <a:pt x="368" y="124"/>
                  </a:cubicBezTo>
                  <a:cubicBezTo>
                    <a:pt x="352" y="121"/>
                    <a:pt x="352" y="121"/>
                    <a:pt x="352" y="121"/>
                  </a:cubicBezTo>
                  <a:cubicBezTo>
                    <a:pt x="352" y="121"/>
                    <a:pt x="352" y="121"/>
                    <a:pt x="352" y="121"/>
                  </a:cubicBezTo>
                  <a:cubicBezTo>
                    <a:pt x="325" y="116"/>
                    <a:pt x="325" y="116"/>
                    <a:pt x="325" y="116"/>
                  </a:cubicBezTo>
                  <a:cubicBezTo>
                    <a:pt x="323" y="116"/>
                    <a:pt x="323" y="116"/>
                    <a:pt x="323" y="116"/>
                  </a:cubicBezTo>
                  <a:cubicBezTo>
                    <a:pt x="307" y="101"/>
                    <a:pt x="307" y="101"/>
                    <a:pt x="307" y="101"/>
                  </a:cubicBezTo>
                  <a:cubicBezTo>
                    <a:pt x="307" y="100"/>
                    <a:pt x="307" y="100"/>
                    <a:pt x="307" y="100"/>
                  </a:cubicBezTo>
                  <a:cubicBezTo>
                    <a:pt x="302" y="89"/>
                    <a:pt x="302" y="89"/>
                    <a:pt x="302" y="89"/>
                  </a:cubicBezTo>
                  <a:cubicBezTo>
                    <a:pt x="301" y="86"/>
                    <a:pt x="301" y="86"/>
                    <a:pt x="301" y="86"/>
                  </a:cubicBezTo>
                  <a:cubicBezTo>
                    <a:pt x="309" y="64"/>
                    <a:pt x="309" y="64"/>
                    <a:pt x="309" y="64"/>
                  </a:cubicBezTo>
                  <a:cubicBezTo>
                    <a:pt x="309" y="48"/>
                    <a:pt x="309" y="48"/>
                    <a:pt x="309" y="48"/>
                  </a:cubicBezTo>
                  <a:cubicBezTo>
                    <a:pt x="308" y="44"/>
                    <a:pt x="308" y="44"/>
                    <a:pt x="308" y="44"/>
                  </a:cubicBezTo>
                  <a:cubicBezTo>
                    <a:pt x="300" y="52"/>
                    <a:pt x="300" y="52"/>
                    <a:pt x="300" y="52"/>
                  </a:cubicBezTo>
                  <a:cubicBezTo>
                    <a:pt x="298" y="53"/>
                    <a:pt x="298" y="53"/>
                    <a:pt x="298" y="53"/>
                  </a:cubicBezTo>
                  <a:cubicBezTo>
                    <a:pt x="296" y="56"/>
                    <a:pt x="296" y="56"/>
                    <a:pt x="296" y="56"/>
                  </a:cubicBezTo>
                  <a:cubicBezTo>
                    <a:pt x="294" y="53"/>
                    <a:pt x="294" y="53"/>
                    <a:pt x="294" y="53"/>
                  </a:cubicBezTo>
                  <a:cubicBezTo>
                    <a:pt x="291" y="52"/>
                    <a:pt x="291" y="52"/>
                    <a:pt x="291" y="52"/>
                  </a:cubicBezTo>
                  <a:cubicBezTo>
                    <a:pt x="275" y="39"/>
                    <a:pt x="275" y="39"/>
                    <a:pt x="275" y="39"/>
                  </a:cubicBezTo>
                  <a:cubicBezTo>
                    <a:pt x="273" y="37"/>
                    <a:pt x="273" y="37"/>
                    <a:pt x="273" y="37"/>
                  </a:cubicBezTo>
                  <a:cubicBezTo>
                    <a:pt x="273" y="35"/>
                    <a:pt x="273" y="35"/>
                    <a:pt x="273" y="35"/>
                  </a:cubicBezTo>
                  <a:cubicBezTo>
                    <a:pt x="270" y="12"/>
                    <a:pt x="270" y="12"/>
                    <a:pt x="270" y="12"/>
                  </a:cubicBezTo>
                  <a:cubicBezTo>
                    <a:pt x="263" y="0"/>
                    <a:pt x="263" y="0"/>
                    <a:pt x="263" y="0"/>
                  </a:cubicBezTo>
                  <a:cubicBezTo>
                    <a:pt x="247" y="1"/>
                    <a:pt x="247" y="1"/>
                    <a:pt x="247" y="1"/>
                  </a:cubicBezTo>
                  <a:cubicBezTo>
                    <a:pt x="237" y="18"/>
                    <a:pt x="237" y="18"/>
                    <a:pt x="237" y="18"/>
                  </a:cubicBezTo>
                  <a:cubicBezTo>
                    <a:pt x="236" y="20"/>
                    <a:pt x="236" y="20"/>
                    <a:pt x="236" y="20"/>
                  </a:cubicBezTo>
                  <a:cubicBezTo>
                    <a:pt x="235" y="22"/>
                    <a:pt x="235" y="22"/>
                    <a:pt x="235" y="22"/>
                  </a:cubicBezTo>
                  <a:cubicBezTo>
                    <a:pt x="210" y="16"/>
                    <a:pt x="210" y="16"/>
                    <a:pt x="210" y="16"/>
                  </a:cubicBezTo>
                  <a:cubicBezTo>
                    <a:pt x="206" y="39"/>
                    <a:pt x="206" y="39"/>
                    <a:pt x="206" y="39"/>
                  </a:cubicBezTo>
                  <a:cubicBezTo>
                    <a:pt x="206" y="63"/>
                    <a:pt x="206" y="63"/>
                    <a:pt x="206" y="63"/>
                  </a:cubicBezTo>
                  <a:cubicBezTo>
                    <a:pt x="205" y="64"/>
                    <a:pt x="205" y="64"/>
                    <a:pt x="205" y="64"/>
                  </a:cubicBezTo>
                  <a:cubicBezTo>
                    <a:pt x="191" y="85"/>
                    <a:pt x="191" y="85"/>
                    <a:pt x="191" y="85"/>
                  </a:cubicBezTo>
                  <a:cubicBezTo>
                    <a:pt x="191" y="87"/>
                    <a:pt x="191" y="87"/>
                    <a:pt x="191" y="87"/>
                  </a:cubicBezTo>
                  <a:cubicBezTo>
                    <a:pt x="189" y="88"/>
                    <a:pt x="189" y="88"/>
                    <a:pt x="189" y="88"/>
                  </a:cubicBezTo>
                  <a:cubicBezTo>
                    <a:pt x="188" y="88"/>
                    <a:pt x="188" y="88"/>
                    <a:pt x="188" y="88"/>
                  </a:cubicBezTo>
                  <a:cubicBezTo>
                    <a:pt x="172" y="89"/>
                    <a:pt x="172" y="89"/>
                    <a:pt x="172" y="89"/>
                  </a:cubicBezTo>
                  <a:cubicBezTo>
                    <a:pt x="156" y="102"/>
                    <a:pt x="156" y="102"/>
                    <a:pt x="156" y="102"/>
                  </a:cubicBezTo>
                  <a:cubicBezTo>
                    <a:pt x="154" y="104"/>
                    <a:pt x="154" y="104"/>
                    <a:pt x="154" y="104"/>
                  </a:cubicBezTo>
                  <a:cubicBezTo>
                    <a:pt x="154" y="104"/>
                    <a:pt x="154" y="104"/>
                    <a:pt x="154" y="104"/>
                  </a:cubicBezTo>
                  <a:cubicBezTo>
                    <a:pt x="152" y="104"/>
                    <a:pt x="152" y="104"/>
                    <a:pt x="152" y="104"/>
                  </a:cubicBezTo>
                  <a:cubicBezTo>
                    <a:pt x="151" y="103"/>
                    <a:pt x="151" y="103"/>
                    <a:pt x="151" y="103"/>
                  </a:cubicBezTo>
                  <a:cubicBezTo>
                    <a:pt x="121" y="93"/>
                    <a:pt x="121" y="93"/>
                    <a:pt x="121" y="93"/>
                  </a:cubicBezTo>
                  <a:cubicBezTo>
                    <a:pt x="117" y="104"/>
                    <a:pt x="117" y="104"/>
                    <a:pt x="117" y="104"/>
                  </a:cubicBezTo>
                  <a:cubicBezTo>
                    <a:pt x="117" y="105"/>
                    <a:pt x="117" y="105"/>
                    <a:pt x="117" y="105"/>
                  </a:cubicBezTo>
                  <a:cubicBezTo>
                    <a:pt x="104" y="126"/>
                    <a:pt x="104" y="126"/>
                    <a:pt x="104" y="126"/>
                  </a:cubicBezTo>
                  <a:cubicBezTo>
                    <a:pt x="102" y="130"/>
                    <a:pt x="99" y="132"/>
                    <a:pt x="96" y="133"/>
                  </a:cubicBezTo>
                  <a:cubicBezTo>
                    <a:pt x="83" y="131"/>
                    <a:pt x="83" y="131"/>
                    <a:pt x="83" y="131"/>
                  </a:cubicBezTo>
                  <a:cubicBezTo>
                    <a:pt x="66" y="124"/>
                    <a:pt x="66" y="124"/>
                    <a:pt x="66" y="124"/>
                  </a:cubicBezTo>
                  <a:cubicBezTo>
                    <a:pt x="63" y="122"/>
                    <a:pt x="63" y="122"/>
                    <a:pt x="63" y="122"/>
                  </a:cubicBezTo>
                  <a:cubicBezTo>
                    <a:pt x="62" y="121"/>
                    <a:pt x="62" y="121"/>
                    <a:pt x="62" y="121"/>
                  </a:cubicBezTo>
                  <a:cubicBezTo>
                    <a:pt x="62" y="120"/>
                    <a:pt x="62" y="120"/>
                    <a:pt x="62" y="120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54" y="75"/>
                    <a:pt x="54" y="75"/>
                    <a:pt x="54" y="75"/>
                  </a:cubicBezTo>
                  <a:cubicBezTo>
                    <a:pt x="50" y="70"/>
                    <a:pt x="50" y="70"/>
                    <a:pt x="50" y="70"/>
                  </a:cubicBezTo>
                  <a:cubicBezTo>
                    <a:pt x="43" y="85"/>
                    <a:pt x="43" y="85"/>
                    <a:pt x="43" y="85"/>
                  </a:cubicBezTo>
                  <a:cubicBezTo>
                    <a:pt x="43" y="85"/>
                    <a:pt x="43" y="85"/>
                    <a:pt x="43" y="85"/>
                  </a:cubicBezTo>
                  <a:cubicBezTo>
                    <a:pt x="43" y="85"/>
                    <a:pt x="43" y="85"/>
                    <a:pt x="43" y="85"/>
                  </a:cubicBezTo>
                  <a:cubicBezTo>
                    <a:pt x="30" y="102"/>
                    <a:pt x="30" y="102"/>
                    <a:pt x="30" y="102"/>
                  </a:cubicBezTo>
                  <a:cubicBezTo>
                    <a:pt x="20" y="126"/>
                    <a:pt x="20" y="126"/>
                    <a:pt x="20" y="126"/>
                  </a:cubicBezTo>
                  <a:cubicBezTo>
                    <a:pt x="20" y="127"/>
                    <a:pt x="20" y="127"/>
                    <a:pt x="20" y="127"/>
                  </a:cubicBezTo>
                  <a:cubicBezTo>
                    <a:pt x="20" y="127"/>
                    <a:pt x="20" y="127"/>
                    <a:pt x="20" y="127"/>
                  </a:cubicBezTo>
                  <a:cubicBezTo>
                    <a:pt x="20" y="128"/>
                    <a:pt x="20" y="128"/>
                    <a:pt x="20" y="128"/>
                  </a:cubicBezTo>
                  <a:cubicBezTo>
                    <a:pt x="19" y="128"/>
                    <a:pt x="19" y="128"/>
                    <a:pt x="19" y="128"/>
                  </a:cubicBezTo>
                  <a:cubicBezTo>
                    <a:pt x="9" y="142"/>
                    <a:pt x="9" y="142"/>
                    <a:pt x="9" y="142"/>
                  </a:cubicBezTo>
                  <a:cubicBezTo>
                    <a:pt x="9" y="146"/>
                    <a:pt x="6" y="152"/>
                    <a:pt x="0" y="162"/>
                  </a:cubicBezTo>
                  <a:cubicBezTo>
                    <a:pt x="6" y="186"/>
                    <a:pt x="6" y="186"/>
                    <a:pt x="6" y="186"/>
                  </a:cubicBezTo>
                  <a:cubicBezTo>
                    <a:pt x="38" y="221"/>
                    <a:pt x="38" y="221"/>
                    <a:pt x="38" y="221"/>
                  </a:cubicBezTo>
                  <a:cubicBezTo>
                    <a:pt x="38" y="221"/>
                    <a:pt x="38" y="221"/>
                    <a:pt x="38" y="221"/>
                  </a:cubicBezTo>
                  <a:cubicBezTo>
                    <a:pt x="48" y="243"/>
                    <a:pt x="48" y="243"/>
                    <a:pt x="48" y="243"/>
                  </a:cubicBezTo>
                  <a:cubicBezTo>
                    <a:pt x="48" y="245"/>
                    <a:pt x="48" y="245"/>
                    <a:pt x="48" y="245"/>
                  </a:cubicBezTo>
                  <a:cubicBezTo>
                    <a:pt x="47" y="247"/>
                    <a:pt x="47" y="247"/>
                    <a:pt x="47" y="247"/>
                  </a:cubicBezTo>
                  <a:cubicBezTo>
                    <a:pt x="46" y="247"/>
                    <a:pt x="46" y="247"/>
                    <a:pt x="46" y="247"/>
                  </a:cubicBezTo>
                  <a:cubicBezTo>
                    <a:pt x="38" y="258"/>
                    <a:pt x="38" y="258"/>
                    <a:pt x="38" y="258"/>
                  </a:cubicBezTo>
                  <a:cubicBezTo>
                    <a:pt x="36" y="260"/>
                    <a:pt x="36" y="260"/>
                    <a:pt x="36" y="260"/>
                  </a:cubicBezTo>
                  <a:cubicBezTo>
                    <a:pt x="15" y="264"/>
                    <a:pt x="15" y="264"/>
                    <a:pt x="15" y="264"/>
                  </a:cubicBezTo>
                  <a:cubicBezTo>
                    <a:pt x="17" y="281"/>
                    <a:pt x="17" y="281"/>
                    <a:pt x="17" y="281"/>
                  </a:cubicBezTo>
                  <a:cubicBezTo>
                    <a:pt x="33" y="290"/>
                    <a:pt x="33" y="290"/>
                    <a:pt x="33" y="290"/>
                  </a:cubicBezTo>
                  <a:cubicBezTo>
                    <a:pt x="56" y="295"/>
                    <a:pt x="56" y="295"/>
                    <a:pt x="56" y="295"/>
                  </a:cubicBezTo>
                  <a:cubicBezTo>
                    <a:pt x="62" y="316"/>
                    <a:pt x="62" y="316"/>
                    <a:pt x="62" y="316"/>
                  </a:cubicBezTo>
                  <a:cubicBezTo>
                    <a:pt x="62" y="316"/>
                    <a:pt x="62" y="316"/>
                    <a:pt x="62" y="316"/>
                  </a:cubicBezTo>
                  <a:cubicBezTo>
                    <a:pt x="62" y="316"/>
                    <a:pt x="62" y="316"/>
                    <a:pt x="62" y="316"/>
                  </a:cubicBezTo>
                  <a:cubicBezTo>
                    <a:pt x="62" y="317"/>
                    <a:pt x="62" y="317"/>
                    <a:pt x="62" y="317"/>
                  </a:cubicBezTo>
                  <a:cubicBezTo>
                    <a:pt x="62" y="318"/>
                    <a:pt x="62" y="318"/>
                    <a:pt x="62" y="318"/>
                  </a:cubicBezTo>
                  <a:cubicBezTo>
                    <a:pt x="57" y="354"/>
                    <a:pt x="57" y="354"/>
                    <a:pt x="57" y="354"/>
                  </a:cubicBezTo>
                  <a:cubicBezTo>
                    <a:pt x="57" y="354"/>
                    <a:pt x="57" y="354"/>
                    <a:pt x="57" y="354"/>
                  </a:cubicBezTo>
                  <a:cubicBezTo>
                    <a:pt x="57" y="355"/>
                    <a:pt x="57" y="355"/>
                    <a:pt x="57" y="355"/>
                  </a:cubicBezTo>
                  <a:cubicBezTo>
                    <a:pt x="48" y="371"/>
                    <a:pt x="48" y="371"/>
                    <a:pt x="48" y="371"/>
                  </a:cubicBezTo>
                  <a:cubicBezTo>
                    <a:pt x="48" y="374"/>
                    <a:pt x="48" y="374"/>
                    <a:pt x="48" y="374"/>
                  </a:cubicBezTo>
                  <a:cubicBezTo>
                    <a:pt x="46" y="374"/>
                    <a:pt x="46" y="374"/>
                    <a:pt x="46" y="374"/>
                  </a:cubicBezTo>
                  <a:cubicBezTo>
                    <a:pt x="20" y="378"/>
                    <a:pt x="20" y="378"/>
                    <a:pt x="20" y="378"/>
                  </a:cubicBezTo>
                  <a:cubicBezTo>
                    <a:pt x="20" y="389"/>
                    <a:pt x="20" y="389"/>
                    <a:pt x="20" y="389"/>
                  </a:cubicBezTo>
                  <a:cubicBezTo>
                    <a:pt x="12" y="412"/>
                    <a:pt x="12" y="412"/>
                    <a:pt x="12" y="412"/>
                  </a:cubicBezTo>
                  <a:cubicBezTo>
                    <a:pt x="9" y="438"/>
                    <a:pt x="9" y="438"/>
                    <a:pt x="9" y="438"/>
                  </a:cubicBezTo>
                  <a:cubicBezTo>
                    <a:pt x="15" y="453"/>
                    <a:pt x="15" y="453"/>
                    <a:pt x="15" y="453"/>
                  </a:cubicBezTo>
                  <a:cubicBezTo>
                    <a:pt x="47" y="473"/>
                    <a:pt x="47" y="473"/>
                    <a:pt x="47" y="473"/>
                  </a:cubicBezTo>
                  <a:cubicBezTo>
                    <a:pt x="48" y="474"/>
                    <a:pt x="48" y="474"/>
                    <a:pt x="48" y="474"/>
                  </a:cubicBezTo>
                  <a:cubicBezTo>
                    <a:pt x="62" y="498"/>
                    <a:pt x="62" y="498"/>
                    <a:pt x="62" y="498"/>
                  </a:cubicBezTo>
                  <a:cubicBezTo>
                    <a:pt x="62" y="499"/>
                    <a:pt x="62" y="499"/>
                    <a:pt x="62" y="499"/>
                  </a:cubicBezTo>
                  <a:cubicBezTo>
                    <a:pt x="63" y="500"/>
                    <a:pt x="63" y="500"/>
                    <a:pt x="63" y="500"/>
                  </a:cubicBezTo>
                  <a:cubicBezTo>
                    <a:pt x="62" y="501"/>
                    <a:pt x="62" y="501"/>
                    <a:pt x="62" y="501"/>
                  </a:cubicBezTo>
                  <a:cubicBezTo>
                    <a:pt x="45" y="538"/>
                    <a:pt x="45" y="538"/>
                    <a:pt x="45" y="538"/>
                  </a:cubicBezTo>
                  <a:cubicBezTo>
                    <a:pt x="41" y="548"/>
                    <a:pt x="41" y="548"/>
                    <a:pt x="41" y="548"/>
                  </a:cubicBezTo>
                  <a:cubicBezTo>
                    <a:pt x="41" y="548"/>
                    <a:pt x="41" y="548"/>
                    <a:pt x="41" y="548"/>
                  </a:cubicBezTo>
                  <a:cubicBezTo>
                    <a:pt x="30" y="572"/>
                    <a:pt x="30" y="572"/>
                    <a:pt x="30" y="572"/>
                  </a:cubicBezTo>
                  <a:cubicBezTo>
                    <a:pt x="26" y="591"/>
                    <a:pt x="26" y="591"/>
                    <a:pt x="26" y="591"/>
                  </a:cubicBezTo>
                  <a:cubicBezTo>
                    <a:pt x="25" y="594"/>
                    <a:pt x="25" y="594"/>
                    <a:pt x="25" y="594"/>
                  </a:cubicBezTo>
                  <a:cubicBezTo>
                    <a:pt x="25" y="595"/>
                    <a:pt x="25" y="595"/>
                    <a:pt x="25" y="595"/>
                  </a:cubicBezTo>
                  <a:cubicBezTo>
                    <a:pt x="20" y="599"/>
                    <a:pt x="17" y="603"/>
                    <a:pt x="15" y="609"/>
                  </a:cubicBezTo>
                  <a:cubicBezTo>
                    <a:pt x="14" y="611"/>
                    <a:pt x="14" y="614"/>
                    <a:pt x="16" y="616"/>
                  </a:cubicBezTo>
                  <a:cubicBezTo>
                    <a:pt x="17" y="617"/>
                    <a:pt x="17" y="617"/>
                    <a:pt x="17" y="617"/>
                  </a:cubicBezTo>
                  <a:cubicBezTo>
                    <a:pt x="27" y="628"/>
                    <a:pt x="27" y="628"/>
                    <a:pt x="27" y="628"/>
                  </a:cubicBezTo>
                  <a:cubicBezTo>
                    <a:pt x="27" y="628"/>
                    <a:pt x="27" y="628"/>
                    <a:pt x="27" y="628"/>
                  </a:cubicBezTo>
                  <a:cubicBezTo>
                    <a:pt x="27" y="628"/>
                    <a:pt x="27" y="628"/>
                    <a:pt x="27" y="628"/>
                  </a:cubicBezTo>
                  <a:cubicBezTo>
                    <a:pt x="33" y="637"/>
                    <a:pt x="33" y="637"/>
                    <a:pt x="33" y="637"/>
                  </a:cubicBezTo>
                  <a:cubicBezTo>
                    <a:pt x="35" y="636"/>
                    <a:pt x="35" y="636"/>
                    <a:pt x="35" y="636"/>
                  </a:cubicBezTo>
                  <a:cubicBezTo>
                    <a:pt x="35" y="636"/>
                    <a:pt x="35" y="636"/>
                    <a:pt x="35" y="636"/>
                  </a:cubicBezTo>
                  <a:cubicBezTo>
                    <a:pt x="36" y="639"/>
                    <a:pt x="36" y="639"/>
                    <a:pt x="36" y="639"/>
                  </a:cubicBezTo>
                  <a:cubicBezTo>
                    <a:pt x="36" y="640"/>
                    <a:pt x="36" y="640"/>
                    <a:pt x="36" y="640"/>
                  </a:cubicBezTo>
                  <a:cubicBezTo>
                    <a:pt x="36" y="643"/>
                    <a:pt x="36" y="643"/>
                    <a:pt x="36" y="643"/>
                  </a:cubicBezTo>
                  <a:cubicBezTo>
                    <a:pt x="36" y="643"/>
                    <a:pt x="36" y="643"/>
                    <a:pt x="36" y="643"/>
                  </a:cubicBezTo>
                  <a:cubicBezTo>
                    <a:pt x="36" y="644"/>
                    <a:pt x="36" y="644"/>
                    <a:pt x="36" y="644"/>
                  </a:cubicBezTo>
                  <a:cubicBezTo>
                    <a:pt x="36" y="644"/>
                    <a:pt x="36" y="644"/>
                    <a:pt x="36" y="644"/>
                  </a:cubicBezTo>
                  <a:cubicBezTo>
                    <a:pt x="36" y="644"/>
                    <a:pt x="36" y="644"/>
                    <a:pt x="36" y="644"/>
                  </a:cubicBezTo>
                  <a:cubicBezTo>
                    <a:pt x="38" y="651"/>
                    <a:pt x="38" y="651"/>
                    <a:pt x="38" y="651"/>
                  </a:cubicBezTo>
                  <a:cubicBezTo>
                    <a:pt x="47" y="654"/>
                    <a:pt x="47" y="654"/>
                    <a:pt x="47" y="654"/>
                  </a:cubicBezTo>
                  <a:cubicBezTo>
                    <a:pt x="85" y="662"/>
                    <a:pt x="85" y="662"/>
                    <a:pt x="85" y="662"/>
                  </a:cubicBezTo>
                  <a:cubicBezTo>
                    <a:pt x="98" y="662"/>
                    <a:pt x="110" y="659"/>
                    <a:pt x="122" y="654"/>
                  </a:cubicBezTo>
                  <a:cubicBezTo>
                    <a:pt x="135" y="648"/>
                    <a:pt x="147" y="647"/>
                    <a:pt x="159" y="649"/>
                  </a:cubicBezTo>
                  <a:cubicBezTo>
                    <a:pt x="161" y="642"/>
                    <a:pt x="161" y="642"/>
                    <a:pt x="161" y="642"/>
                  </a:cubicBezTo>
                  <a:cubicBezTo>
                    <a:pt x="149" y="614"/>
                    <a:pt x="149" y="614"/>
                    <a:pt x="149" y="614"/>
                  </a:cubicBezTo>
                  <a:cubicBezTo>
                    <a:pt x="148" y="611"/>
                    <a:pt x="148" y="611"/>
                    <a:pt x="148" y="611"/>
                  </a:cubicBezTo>
                  <a:cubicBezTo>
                    <a:pt x="149" y="611"/>
                    <a:pt x="149" y="611"/>
                    <a:pt x="149" y="611"/>
                  </a:cubicBezTo>
                  <a:cubicBezTo>
                    <a:pt x="209" y="528"/>
                    <a:pt x="209" y="528"/>
                    <a:pt x="209" y="528"/>
                  </a:cubicBezTo>
                  <a:cubicBezTo>
                    <a:pt x="273" y="466"/>
                    <a:pt x="273" y="466"/>
                    <a:pt x="273" y="466"/>
                  </a:cubicBezTo>
                  <a:cubicBezTo>
                    <a:pt x="274" y="466"/>
                    <a:pt x="274" y="466"/>
                    <a:pt x="274" y="466"/>
                  </a:cubicBezTo>
                  <a:cubicBezTo>
                    <a:pt x="294" y="458"/>
                    <a:pt x="294" y="458"/>
                    <a:pt x="294" y="458"/>
                  </a:cubicBezTo>
                  <a:cubicBezTo>
                    <a:pt x="305" y="447"/>
                    <a:pt x="305" y="447"/>
                    <a:pt x="305" y="447"/>
                  </a:cubicBezTo>
                  <a:cubicBezTo>
                    <a:pt x="305" y="446"/>
                    <a:pt x="305" y="446"/>
                    <a:pt x="305" y="446"/>
                  </a:cubicBezTo>
                  <a:cubicBezTo>
                    <a:pt x="313" y="439"/>
                    <a:pt x="321" y="435"/>
                    <a:pt x="329" y="432"/>
                  </a:cubicBezTo>
                  <a:cubicBezTo>
                    <a:pt x="323" y="427"/>
                    <a:pt x="323" y="427"/>
                    <a:pt x="323" y="427"/>
                  </a:cubicBezTo>
                  <a:cubicBezTo>
                    <a:pt x="309" y="413"/>
                    <a:pt x="309" y="413"/>
                    <a:pt x="309" y="413"/>
                  </a:cubicBezTo>
                  <a:cubicBezTo>
                    <a:pt x="309" y="412"/>
                    <a:pt x="309" y="412"/>
                    <a:pt x="309" y="412"/>
                  </a:cubicBezTo>
                  <a:cubicBezTo>
                    <a:pt x="308" y="412"/>
                    <a:pt x="308" y="412"/>
                    <a:pt x="308" y="412"/>
                  </a:cubicBezTo>
                  <a:cubicBezTo>
                    <a:pt x="297" y="399"/>
                    <a:pt x="297" y="399"/>
                    <a:pt x="297" y="399"/>
                  </a:cubicBezTo>
                  <a:cubicBezTo>
                    <a:pt x="296" y="397"/>
                    <a:pt x="296" y="397"/>
                    <a:pt x="296" y="397"/>
                  </a:cubicBezTo>
                  <a:cubicBezTo>
                    <a:pt x="296" y="395"/>
                    <a:pt x="296" y="395"/>
                    <a:pt x="296" y="395"/>
                  </a:cubicBezTo>
                  <a:cubicBezTo>
                    <a:pt x="302" y="389"/>
                    <a:pt x="302" y="389"/>
                    <a:pt x="302" y="389"/>
                  </a:cubicBezTo>
                  <a:cubicBezTo>
                    <a:pt x="288" y="392"/>
                    <a:pt x="288" y="392"/>
                    <a:pt x="288" y="392"/>
                  </a:cubicBezTo>
                  <a:cubicBezTo>
                    <a:pt x="258" y="385"/>
                    <a:pt x="258" y="385"/>
                    <a:pt x="258" y="385"/>
                  </a:cubicBezTo>
                  <a:cubicBezTo>
                    <a:pt x="247" y="379"/>
                    <a:pt x="239" y="373"/>
                    <a:pt x="237" y="366"/>
                  </a:cubicBezTo>
                  <a:cubicBezTo>
                    <a:pt x="231" y="347"/>
                    <a:pt x="229" y="330"/>
                    <a:pt x="230" y="315"/>
                  </a:cubicBezTo>
                  <a:cubicBezTo>
                    <a:pt x="226" y="320"/>
                    <a:pt x="220" y="321"/>
                    <a:pt x="215" y="321"/>
                  </a:cubicBezTo>
                  <a:cubicBezTo>
                    <a:pt x="193" y="316"/>
                    <a:pt x="193" y="316"/>
                    <a:pt x="193" y="316"/>
                  </a:cubicBezTo>
                  <a:cubicBezTo>
                    <a:pt x="178" y="305"/>
                    <a:pt x="178" y="305"/>
                    <a:pt x="178" y="305"/>
                  </a:cubicBezTo>
                  <a:cubicBezTo>
                    <a:pt x="160" y="301"/>
                    <a:pt x="160" y="301"/>
                    <a:pt x="160" y="301"/>
                  </a:cubicBezTo>
                  <a:cubicBezTo>
                    <a:pt x="152" y="301"/>
                    <a:pt x="152" y="301"/>
                    <a:pt x="152" y="301"/>
                  </a:cubicBezTo>
                  <a:cubicBezTo>
                    <a:pt x="147" y="301"/>
                    <a:pt x="140" y="299"/>
                    <a:pt x="136" y="295"/>
                  </a:cubicBezTo>
                  <a:cubicBezTo>
                    <a:pt x="130" y="291"/>
                    <a:pt x="126" y="286"/>
                    <a:pt x="125" y="282"/>
                  </a:cubicBezTo>
                  <a:cubicBezTo>
                    <a:pt x="123" y="274"/>
                    <a:pt x="125" y="268"/>
                    <a:pt x="133" y="263"/>
                  </a:cubicBezTo>
                  <a:cubicBezTo>
                    <a:pt x="140" y="258"/>
                    <a:pt x="149" y="249"/>
                    <a:pt x="156" y="239"/>
                  </a:cubicBezTo>
                  <a:cubicBezTo>
                    <a:pt x="149" y="229"/>
                    <a:pt x="145" y="220"/>
                    <a:pt x="149" y="210"/>
                  </a:cubicBezTo>
                  <a:cubicBezTo>
                    <a:pt x="150" y="209"/>
                    <a:pt x="150" y="209"/>
                    <a:pt x="150" y="209"/>
                  </a:cubicBezTo>
                  <a:cubicBezTo>
                    <a:pt x="151" y="204"/>
                    <a:pt x="159" y="200"/>
                    <a:pt x="175" y="195"/>
                  </a:cubicBezTo>
                  <a:cubicBezTo>
                    <a:pt x="176" y="189"/>
                    <a:pt x="178" y="186"/>
                    <a:pt x="180" y="185"/>
                  </a:cubicBezTo>
                  <a:cubicBezTo>
                    <a:pt x="196" y="186"/>
                    <a:pt x="196" y="186"/>
                    <a:pt x="196" y="186"/>
                  </a:cubicBezTo>
                  <a:cubicBezTo>
                    <a:pt x="194" y="184"/>
                    <a:pt x="194" y="184"/>
                    <a:pt x="194" y="184"/>
                  </a:cubicBezTo>
                  <a:cubicBezTo>
                    <a:pt x="183" y="178"/>
                    <a:pt x="180" y="170"/>
                    <a:pt x="186" y="162"/>
                  </a:cubicBezTo>
                  <a:cubicBezTo>
                    <a:pt x="194" y="156"/>
                    <a:pt x="194" y="156"/>
                    <a:pt x="194" y="156"/>
                  </a:cubicBezTo>
                  <a:cubicBezTo>
                    <a:pt x="204" y="152"/>
                    <a:pt x="215" y="153"/>
                    <a:pt x="227" y="160"/>
                  </a:cubicBezTo>
                  <a:cubicBezTo>
                    <a:pt x="251" y="177"/>
                    <a:pt x="251" y="177"/>
                    <a:pt x="251" y="177"/>
                  </a:cubicBezTo>
                  <a:cubicBezTo>
                    <a:pt x="273" y="177"/>
                    <a:pt x="273" y="177"/>
                    <a:pt x="273" y="177"/>
                  </a:cubicBezTo>
                  <a:cubicBezTo>
                    <a:pt x="281" y="183"/>
                    <a:pt x="281" y="183"/>
                    <a:pt x="281" y="183"/>
                  </a:cubicBezTo>
                  <a:cubicBezTo>
                    <a:pt x="283" y="191"/>
                    <a:pt x="283" y="191"/>
                    <a:pt x="283" y="191"/>
                  </a:cubicBezTo>
                  <a:cubicBezTo>
                    <a:pt x="283" y="197"/>
                    <a:pt x="279" y="200"/>
                    <a:pt x="275" y="200"/>
                  </a:cubicBezTo>
                  <a:cubicBezTo>
                    <a:pt x="270" y="200"/>
                    <a:pt x="268" y="205"/>
                    <a:pt x="267" y="211"/>
                  </a:cubicBezTo>
                  <a:cubicBezTo>
                    <a:pt x="277" y="237"/>
                    <a:pt x="277" y="237"/>
                    <a:pt x="277" y="237"/>
                  </a:cubicBezTo>
                  <a:cubicBezTo>
                    <a:pt x="284" y="227"/>
                    <a:pt x="290" y="222"/>
                    <a:pt x="296" y="221"/>
                  </a:cubicBezTo>
                  <a:cubicBezTo>
                    <a:pt x="300" y="221"/>
                    <a:pt x="304" y="223"/>
                    <a:pt x="307" y="227"/>
                  </a:cubicBezTo>
                  <a:cubicBezTo>
                    <a:pt x="310" y="233"/>
                    <a:pt x="313" y="242"/>
                    <a:pt x="315" y="252"/>
                  </a:cubicBezTo>
                  <a:cubicBezTo>
                    <a:pt x="316" y="263"/>
                    <a:pt x="320" y="273"/>
                    <a:pt x="323" y="278"/>
                  </a:cubicBezTo>
                  <a:cubicBezTo>
                    <a:pt x="331" y="290"/>
                    <a:pt x="331" y="290"/>
                    <a:pt x="331" y="290"/>
                  </a:cubicBezTo>
                  <a:cubicBezTo>
                    <a:pt x="344" y="305"/>
                    <a:pt x="351" y="317"/>
                    <a:pt x="353" y="327"/>
                  </a:cubicBezTo>
                  <a:cubicBezTo>
                    <a:pt x="395" y="321"/>
                    <a:pt x="395" y="321"/>
                    <a:pt x="395" y="321"/>
                  </a:cubicBezTo>
                  <a:cubicBezTo>
                    <a:pt x="412" y="312"/>
                    <a:pt x="412" y="312"/>
                    <a:pt x="412" y="312"/>
                  </a:cubicBezTo>
                  <a:cubicBezTo>
                    <a:pt x="429" y="291"/>
                    <a:pt x="429" y="291"/>
                    <a:pt x="429" y="291"/>
                  </a:cubicBezTo>
                  <a:cubicBezTo>
                    <a:pt x="437" y="271"/>
                    <a:pt x="437" y="271"/>
                    <a:pt x="437" y="271"/>
                  </a:cubicBezTo>
                  <a:cubicBezTo>
                    <a:pt x="437" y="270"/>
                    <a:pt x="437" y="270"/>
                    <a:pt x="437" y="270"/>
                  </a:cubicBezTo>
                  <a:cubicBezTo>
                    <a:pt x="437" y="268"/>
                    <a:pt x="437" y="268"/>
                    <a:pt x="437" y="268"/>
                  </a:cubicBezTo>
                  <a:cubicBezTo>
                    <a:pt x="442" y="247"/>
                    <a:pt x="442" y="247"/>
                    <a:pt x="442" y="247"/>
                  </a:cubicBezTo>
                  <a:cubicBezTo>
                    <a:pt x="442" y="246"/>
                    <a:pt x="442" y="246"/>
                    <a:pt x="442" y="246"/>
                  </a:cubicBezTo>
                  <a:cubicBezTo>
                    <a:pt x="443" y="244"/>
                    <a:pt x="443" y="244"/>
                    <a:pt x="443" y="244"/>
                  </a:cubicBezTo>
                  <a:cubicBezTo>
                    <a:pt x="444" y="244"/>
                    <a:pt x="444" y="244"/>
                    <a:pt x="444" y="244"/>
                  </a:cubicBezTo>
                  <a:cubicBezTo>
                    <a:pt x="460" y="234"/>
                    <a:pt x="460" y="234"/>
                    <a:pt x="460" y="234"/>
                  </a:cubicBezTo>
                  <a:cubicBezTo>
                    <a:pt x="463" y="232"/>
                    <a:pt x="463" y="232"/>
                    <a:pt x="463" y="232"/>
                  </a:cubicBezTo>
                  <a:cubicBezTo>
                    <a:pt x="462" y="230"/>
                    <a:pt x="462" y="230"/>
                    <a:pt x="462" y="230"/>
                  </a:cubicBezTo>
                  <a:cubicBezTo>
                    <a:pt x="436" y="222"/>
                    <a:pt x="436" y="222"/>
                    <a:pt x="436" y="222"/>
                  </a:cubicBezTo>
                  <a:cubicBezTo>
                    <a:pt x="434" y="222"/>
                    <a:pt x="434" y="222"/>
                    <a:pt x="434" y="222"/>
                  </a:cubicBezTo>
                  <a:cubicBezTo>
                    <a:pt x="434" y="221"/>
                    <a:pt x="434" y="221"/>
                    <a:pt x="434" y="221"/>
                  </a:cubicBezTo>
                  <a:cubicBezTo>
                    <a:pt x="428" y="205"/>
                    <a:pt x="428" y="205"/>
                    <a:pt x="428" y="205"/>
                  </a:cubicBezTo>
                  <a:lnTo>
                    <a:pt x="426" y="2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miter lim="800000"/>
            </a:ln>
          </p:spPr>
          <p:txBody>
            <a:bodyPr/>
            <a:lstStyle/>
            <a:p>
              <a:endParaRPr altLang="en-US" lang="zh-CN" sz="3200">
                <a:latin charset="-122" panose="02000000000000000000" pitchFamily="2" typeface="方正静蕾简体"/>
                <a:ea charset="-122" panose="02000000000000000000" pitchFamily="2" typeface="方正静蕾简体"/>
              </a:endParaRPr>
            </a:p>
          </p:txBody>
        </p:sp>
        <p:sp>
          <p:nvSpPr>
            <p:cNvPr id="39" name="Freeform 34"/>
            <p:cNvSpPr/>
            <p:nvPr/>
          </p:nvSpPr>
          <p:spPr bwMode="auto">
            <a:xfrm>
              <a:off x="4277159" y="3745240"/>
              <a:ext cx="569755" cy="555344"/>
            </a:xfrm>
            <a:custGeom>
              <a:gdLst>
                <a:gd fmla="*/ 2147483646 w 491" name="T0"/>
                <a:gd fmla="*/ 2147483646 h 483" name="T1"/>
                <a:gd fmla="*/ 2147483646 w 491" name="T2"/>
                <a:gd fmla="*/ 2147483646 h 483" name="T3"/>
                <a:gd fmla="*/ 2147483646 w 491" name="T4"/>
                <a:gd fmla="*/ 2147483646 h 483" name="T5"/>
                <a:gd fmla="*/ 2147483646 w 491" name="T6"/>
                <a:gd fmla="*/ 2147483646 h 483" name="T7"/>
                <a:gd fmla="*/ 2147483646 w 491" name="T8"/>
                <a:gd fmla="*/ 2147483646 h 483" name="T9"/>
                <a:gd fmla="*/ 2147483646 w 491" name="T10"/>
                <a:gd fmla="*/ 2147483646 h 483" name="T11"/>
                <a:gd fmla="*/ 2147483646 w 491" name="T12"/>
                <a:gd fmla="*/ 2147483646 h 483" name="T13"/>
                <a:gd fmla="*/ 2147483646 w 491" name="T14"/>
                <a:gd fmla="*/ 2147483646 h 483" name="T15"/>
                <a:gd fmla="*/ 2147483646 w 491" name="T16"/>
                <a:gd fmla="*/ 2147483646 h 483" name="T17"/>
                <a:gd fmla="*/ 2147483646 w 491" name="T18"/>
                <a:gd fmla="*/ 2147483646 h 483" name="T19"/>
                <a:gd fmla="*/ 2147483646 w 491" name="T20"/>
                <a:gd fmla="*/ 2147483646 h 483" name="T21"/>
                <a:gd fmla="*/ 2147483646 w 491" name="T22"/>
                <a:gd fmla="*/ 2147483646 h 483" name="T23"/>
                <a:gd fmla="*/ 2147483646 w 491" name="T24"/>
                <a:gd fmla="*/ 2147483646 h 483" name="T25"/>
                <a:gd fmla="*/ 2147483646 w 491" name="T26"/>
                <a:gd fmla="*/ 2147483646 h 483" name="T27"/>
                <a:gd fmla="*/ 2147483646 w 491" name="T28"/>
                <a:gd fmla="*/ 2147483646 h 483" name="T29"/>
                <a:gd fmla="*/ 2147483646 w 491" name="T30"/>
                <a:gd fmla="*/ 2147483646 h 483" name="T31"/>
                <a:gd fmla="*/ 2147483646 w 491" name="T32"/>
                <a:gd fmla="*/ 2147483646 h 483" name="T33"/>
                <a:gd fmla="*/ 2147483646 w 491" name="T34"/>
                <a:gd fmla="*/ 2147483646 h 483" name="T35"/>
                <a:gd fmla="*/ 2147483646 w 491" name="T36"/>
                <a:gd fmla="*/ 2147483646 h 483" name="T37"/>
                <a:gd fmla="*/ 2147483646 w 491" name="T38"/>
                <a:gd fmla="*/ 2147483646 h 483" name="T39"/>
                <a:gd fmla="*/ 2147483646 w 491" name="T40"/>
                <a:gd fmla="*/ 2147483646 h 483" name="T41"/>
                <a:gd fmla="*/ 2147483646 w 491" name="T42"/>
                <a:gd fmla="*/ 2147483646 h 483" name="T43"/>
                <a:gd fmla="*/ 2147483646 w 491" name="T44"/>
                <a:gd fmla="*/ 2147483646 h 483" name="T45"/>
                <a:gd fmla="*/ 2147483646 w 491" name="T46"/>
                <a:gd fmla="*/ 2147483646 h 483" name="T47"/>
                <a:gd fmla="*/ 2147483646 w 491" name="T48"/>
                <a:gd fmla="*/ 2147483646 h 483" name="T49"/>
                <a:gd fmla="*/ 2147483646 w 491" name="T50"/>
                <a:gd fmla="*/ 2147483646 h 483" name="T51"/>
                <a:gd fmla="*/ 2147483646 w 491" name="T52"/>
                <a:gd fmla="*/ 2147483646 h 483" name="T53"/>
                <a:gd fmla="*/ 2147483646 w 491" name="T54"/>
                <a:gd fmla="*/ 2147483646 h 483" name="T55"/>
                <a:gd fmla="*/ 2147483646 w 491" name="T56"/>
                <a:gd fmla="*/ 2147483646 h 483" name="T57"/>
                <a:gd fmla="*/ 2147483646 w 491" name="T58"/>
                <a:gd fmla="*/ 2147483646 h 483" name="T59"/>
                <a:gd fmla="*/ 2147483646 w 491" name="T60"/>
                <a:gd fmla="*/ 2147483646 h 483" name="T61"/>
                <a:gd fmla="*/ 2147483646 w 491" name="T62"/>
                <a:gd fmla="*/ 2147483646 h 483" name="T63"/>
                <a:gd fmla="*/ 2147483646 w 491" name="T64"/>
                <a:gd fmla="*/ 2147483646 h 483" name="T65"/>
                <a:gd fmla="*/ 2147483646 w 491" name="T66"/>
                <a:gd fmla="*/ 2147483646 h 483" name="T67"/>
                <a:gd fmla="*/ 2147483646 w 491" name="T68"/>
                <a:gd fmla="*/ 2147483646 h 483" name="T69"/>
                <a:gd fmla="*/ 2147483646 w 491" name="T70"/>
                <a:gd fmla="*/ 2147483646 h 483" name="T71"/>
                <a:gd fmla="*/ 2147483646 w 491" name="T72"/>
                <a:gd fmla="*/ 2147483646 h 483" name="T73"/>
                <a:gd fmla="*/ 2147483646 w 491" name="T74"/>
                <a:gd fmla="*/ 2147483646 h 483" name="T75"/>
                <a:gd fmla="*/ 2147483646 w 491" name="T76"/>
                <a:gd fmla="*/ 0 h 483" name="T77"/>
                <a:gd fmla="*/ 2147483646 w 491" name="T78"/>
                <a:gd fmla="*/ 2147483646 h 483" name="T79"/>
                <a:gd fmla="*/ 2147483646 w 491" name="T80"/>
                <a:gd fmla="*/ 2147483646 h 483" name="T81"/>
                <a:gd fmla="*/ 2147483646 w 491" name="T82"/>
                <a:gd fmla="*/ 2147483646 h 483" name="T83"/>
                <a:gd fmla="*/ 2147483646 w 491" name="T84"/>
                <a:gd fmla="*/ 2147483646 h 483" name="T85"/>
                <a:gd fmla="*/ 2147483646 w 491" name="T86"/>
                <a:gd fmla="*/ 2147483646 h 483" name="T87"/>
                <a:gd fmla="*/ 2147483646 w 491" name="T88"/>
                <a:gd fmla="*/ 2147483646 h 483" name="T89"/>
                <a:gd fmla="*/ 2147483646 w 491" name="T90"/>
                <a:gd fmla="*/ 2147483646 h 483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w 491" name="T138"/>
                <a:gd fmla="*/ 0 h 483" name="T139"/>
                <a:gd fmla="*/ 491 w 491" name="T140"/>
                <a:gd fmla="*/ 483 h 483" name="T141"/>
              </a:gdLst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b="T141" l="T138" r="T140" t="T139"/>
              <a:pathLst>
                <a:path h="482" w="491">
                  <a:moveTo>
                    <a:pt x="109" y="159"/>
                  </a:moveTo>
                  <a:cubicBezTo>
                    <a:pt x="108" y="159"/>
                    <a:pt x="108" y="159"/>
                    <a:pt x="108" y="159"/>
                  </a:cubicBezTo>
                  <a:cubicBezTo>
                    <a:pt x="28" y="192"/>
                    <a:pt x="28" y="192"/>
                    <a:pt x="28" y="192"/>
                  </a:cubicBezTo>
                  <a:cubicBezTo>
                    <a:pt x="4" y="215"/>
                    <a:pt x="4" y="215"/>
                    <a:pt x="4" y="215"/>
                  </a:cubicBezTo>
                  <a:cubicBezTo>
                    <a:pt x="0" y="251"/>
                    <a:pt x="4" y="272"/>
                    <a:pt x="16" y="278"/>
                  </a:cubicBezTo>
                  <a:cubicBezTo>
                    <a:pt x="40" y="293"/>
                    <a:pt x="40" y="293"/>
                    <a:pt x="40" y="293"/>
                  </a:cubicBezTo>
                  <a:cubicBezTo>
                    <a:pt x="41" y="293"/>
                    <a:pt x="41" y="293"/>
                    <a:pt x="41" y="293"/>
                  </a:cubicBezTo>
                  <a:cubicBezTo>
                    <a:pt x="41" y="294"/>
                    <a:pt x="41" y="294"/>
                    <a:pt x="41" y="294"/>
                  </a:cubicBezTo>
                  <a:cubicBezTo>
                    <a:pt x="47" y="333"/>
                    <a:pt x="47" y="333"/>
                    <a:pt x="47" y="333"/>
                  </a:cubicBezTo>
                  <a:cubicBezTo>
                    <a:pt x="67" y="360"/>
                    <a:pt x="81" y="373"/>
                    <a:pt x="88" y="377"/>
                  </a:cubicBezTo>
                  <a:cubicBezTo>
                    <a:pt x="111" y="382"/>
                    <a:pt x="111" y="382"/>
                    <a:pt x="111" y="382"/>
                  </a:cubicBezTo>
                  <a:cubicBezTo>
                    <a:pt x="115" y="383"/>
                    <a:pt x="115" y="383"/>
                    <a:pt x="115" y="383"/>
                  </a:cubicBezTo>
                  <a:cubicBezTo>
                    <a:pt x="115" y="384"/>
                    <a:pt x="115" y="384"/>
                    <a:pt x="115" y="384"/>
                  </a:cubicBezTo>
                  <a:cubicBezTo>
                    <a:pt x="118" y="388"/>
                    <a:pt x="125" y="392"/>
                    <a:pt x="139" y="397"/>
                  </a:cubicBezTo>
                  <a:cubicBezTo>
                    <a:pt x="202" y="400"/>
                    <a:pt x="202" y="400"/>
                    <a:pt x="202" y="400"/>
                  </a:cubicBezTo>
                  <a:cubicBezTo>
                    <a:pt x="249" y="400"/>
                    <a:pt x="275" y="403"/>
                    <a:pt x="280" y="408"/>
                  </a:cubicBezTo>
                  <a:cubicBezTo>
                    <a:pt x="286" y="412"/>
                    <a:pt x="287" y="423"/>
                    <a:pt x="286" y="439"/>
                  </a:cubicBezTo>
                  <a:cubicBezTo>
                    <a:pt x="285" y="449"/>
                    <a:pt x="286" y="456"/>
                    <a:pt x="287" y="457"/>
                  </a:cubicBezTo>
                  <a:cubicBezTo>
                    <a:pt x="310" y="451"/>
                    <a:pt x="310" y="451"/>
                    <a:pt x="310" y="451"/>
                  </a:cubicBezTo>
                  <a:cubicBezTo>
                    <a:pt x="328" y="445"/>
                    <a:pt x="338" y="445"/>
                    <a:pt x="344" y="450"/>
                  </a:cubicBezTo>
                  <a:cubicBezTo>
                    <a:pt x="352" y="461"/>
                    <a:pt x="352" y="461"/>
                    <a:pt x="352" y="461"/>
                  </a:cubicBezTo>
                  <a:cubicBezTo>
                    <a:pt x="365" y="477"/>
                    <a:pt x="373" y="483"/>
                    <a:pt x="375" y="482"/>
                  </a:cubicBezTo>
                  <a:cubicBezTo>
                    <a:pt x="382" y="480"/>
                    <a:pt x="389" y="474"/>
                    <a:pt x="396" y="463"/>
                  </a:cubicBezTo>
                  <a:cubicBezTo>
                    <a:pt x="399" y="460"/>
                    <a:pt x="399" y="460"/>
                    <a:pt x="399" y="460"/>
                  </a:cubicBezTo>
                  <a:cubicBezTo>
                    <a:pt x="418" y="472"/>
                    <a:pt x="418" y="472"/>
                    <a:pt x="418" y="472"/>
                  </a:cubicBezTo>
                  <a:cubicBezTo>
                    <a:pt x="429" y="462"/>
                    <a:pt x="429" y="462"/>
                    <a:pt x="429" y="462"/>
                  </a:cubicBezTo>
                  <a:cubicBezTo>
                    <a:pt x="432" y="447"/>
                    <a:pt x="440" y="440"/>
                    <a:pt x="452" y="439"/>
                  </a:cubicBezTo>
                  <a:cubicBezTo>
                    <a:pt x="458" y="437"/>
                    <a:pt x="458" y="437"/>
                    <a:pt x="458" y="437"/>
                  </a:cubicBezTo>
                  <a:cubicBezTo>
                    <a:pt x="456" y="432"/>
                    <a:pt x="456" y="432"/>
                    <a:pt x="456" y="432"/>
                  </a:cubicBezTo>
                  <a:cubicBezTo>
                    <a:pt x="453" y="430"/>
                    <a:pt x="453" y="430"/>
                    <a:pt x="453" y="430"/>
                  </a:cubicBezTo>
                  <a:cubicBezTo>
                    <a:pt x="454" y="429"/>
                    <a:pt x="454" y="429"/>
                    <a:pt x="454" y="429"/>
                  </a:cubicBezTo>
                  <a:cubicBezTo>
                    <a:pt x="456" y="403"/>
                    <a:pt x="456" y="403"/>
                    <a:pt x="456" y="403"/>
                  </a:cubicBezTo>
                  <a:cubicBezTo>
                    <a:pt x="447" y="390"/>
                    <a:pt x="437" y="386"/>
                    <a:pt x="425" y="388"/>
                  </a:cubicBezTo>
                  <a:cubicBezTo>
                    <a:pt x="413" y="391"/>
                    <a:pt x="405" y="391"/>
                    <a:pt x="402" y="387"/>
                  </a:cubicBezTo>
                  <a:cubicBezTo>
                    <a:pt x="400" y="384"/>
                    <a:pt x="400" y="382"/>
                    <a:pt x="400" y="378"/>
                  </a:cubicBezTo>
                  <a:cubicBezTo>
                    <a:pt x="392" y="365"/>
                    <a:pt x="385" y="354"/>
                    <a:pt x="375" y="345"/>
                  </a:cubicBezTo>
                  <a:cubicBezTo>
                    <a:pt x="363" y="334"/>
                    <a:pt x="359" y="325"/>
                    <a:pt x="363" y="315"/>
                  </a:cubicBezTo>
                  <a:cubicBezTo>
                    <a:pt x="365" y="312"/>
                    <a:pt x="365" y="312"/>
                    <a:pt x="365" y="312"/>
                  </a:cubicBezTo>
                  <a:cubicBezTo>
                    <a:pt x="394" y="317"/>
                    <a:pt x="394" y="317"/>
                    <a:pt x="394" y="317"/>
                  </a:cubicBezTo>
                  <a:cubicBezTo>
                    <a:pt x="392" y="299"/>
                    <a:pt x="392" y="299"/>
                    <a:pt x="392" y="299"/>
                  </a:cubicBezTo>
                  <a:cubicBezTo>
                    <a:pt x="391" y="289"/>
                    <a:pt x="392" y="282"/>
                    <a:pt x="397" y="276"/>
                  </a:cubicBezTo>
                  <a:cubicBezTo>
                    <a:pt x="400" y="272"/>
                    <a:pt x="405" y="270"/>
                    <a:pt x="410" y="269"/>
                  </a:cubicBezTo>
                  <a:cubicBezTo>
                    <a:pt x="423" y="265"/>
                    <a:pt x="423" y="265"/>
                    <a:pt x="423" y="265"/>
                  </a:cubicBezTo>
                  <a:cubicBezTo>
                    <a:pt x="423" y="259"/>
                    <a:pt x="423" y="259"/>
                    <a:pt x="423" y="259"/>
                  </a:cubicBezTo>
                  <a:cubicBezTo>
                    <a:pt x="413" y="239"/>
                    <a:pt x="410" y="225"/>
                    <a:pt x="414" y="218"/>
                  </a:cubicBezTo>
                  <a:cubicBezTo>
                    <a:pt x="421" y="213"/>
                    <a:pt x="421" y="213"/>
                    <a:pt x="421" y="213"/>
                  </a:cubicBezTo>
                  <a:cubicBezTo>
                    <a:pt x="424" y="212"/>
                    <a:pt x="434" y="214"/>
                    <a:pt x="449" y="219"/>
                  </a:cubicBezTo>
                  <a:cubicBezTo>
                    <a:pt x="449" y="219"/>
                    <a:pt x="449" y="219"/>
                    <a:pt x="449" y="219"/>
                  </a:cubicBezTo>
                  <a:cubicBezTo>
                    <a:pt x="450" y="220"/>
                    <a:pt x="450" y="220"/>
                    <a:pt x="450" y="220"/>
                  </a:cubicBezTo>
                  <a:cubicBezTo>
                    <a:pt x="450" y="222"/>
                    <a:pt x="450" y="222"/>
                    <a:pt x="450" y="222"/>
                  </a:cubicBezTo>
                  <a:cubicBezTo>
                    <a:pt x="462" y="236"/>
                    <a:pt x="468" y="245"/>
                    <a:pt x="471" y="247"/>
                  </a:cubicBezTo>
                  <a:cubicBezTo>
                    <a:pt x="491" y="214"/>
                    <a:pt x="491" y="214"/>
                    <a:pt x="491" y="214"/>
                  </a:cubicBezTo>
                  <a:cubicBezTo>
                    <a:pt x="473" y="192"/>
                    <a:pt x="464" y="176"/>
                    <a:pt x="461" y="170"/>
                  </a:cubicBezTo>
                  <a:cubicBezTo>
                    <a:pt x="445" y="180"/>
                    <a:pt x="445" y="180"/>
                    <a:pt x="445" y="180"/>
                  </a:cubicBezTo>
                  <a:cubicBezTo>
                    <a:pt x="443" y="178"/>
                    <a:pt x="443" y="178"/>
                    <a:pt x="443" y="178"/>
                  </a:cubicBezTo>
                  <a:cubicBezTo>
                    <a:pt x="401" y="168"/>
                    <a:pt x="401" y="168"/>
                    <a:pt x="401" y="168"/>
                  </a:cubicBezTo>
                  <a:cubicBezTo>
                    <a:pt x="400" y="168"/>
                    <a:pt x="400" y="168"/>
                    <a:pt x="400" y="168"/>
                  </a:cubicBezTo>
                  <a:cubicBezTo>
                    <a:pt x="400" y="167"/>
                    <a:pt x="400" y="167"/>
                    <a:pt x="400" y="167"/>
                  </a:cubicBezTo>
                  <a:cubicBezTo>
                    <a:pt x="382" y="158"/>
                    <a:pt x="371" y="149"/>
                    <a:pt x="370" y="139"/>
                  </a:cubicBezTo>
                  <a:cubicBezTo>
                    <a:pt x="345" y="127"/>
                    <a:pt x="345" y="127"/>
                    <a:pt x="345" y="127"/>
                  </a:cubicBezTo>
                  <a:cubicBezTo>
                    <a:pt x="345" y="103"/>
                    <a:pt x="345" y="103"/>
                    <a:pt x="345" y="103"/>
                  </a:cubicBezTo>
                  <a:cubicBezTo>
                    <a:pt x="391" y="76"/>
                    <a:pt x="391" y="76"/>
                    <a:pt x="391" y="76"/>
                  </a:cubicBezTo>
                  <a:cubicBezTo>
                    <a:pt x="389" y="63"/>
                    <a:pt x="386" y="50"/>
                    <a:pt x="381" y="40"/>
                  </a:cubicBezTo>
                  <a:cubicBezTo>
                    <a:pt x="373" y="25"/>
                    <a:pt x="373" y="25"/>
                    <a:pt x="373" y="25"/>
                  </a:cubicBezTo>
                  <a:cubicBezTo>
                    <a:pt x="342" y="28"/>
                    <a:pt x="342" y="28"/>
                    <a:pt x="342" y="28"/>
                  </a:cubicBezTo>
                  <a:cubicBezTo>
                    <a:pt x="327" y="35"/>
                    <a:pt x="313" y="38"/>
                    <a:pt x="299" y="38"/>
                  </a:cubicBezTo>
                  <a:cubicBezTo>
                    <a:pt x="267" y="30"/>
                    <a:pt x="267" y="30"/>
                    <a:pt x="267" y="30"/>
                  </a:cubicBezTo>
                  <a:cubicBezTo>
                    <a:pt x="267" y="19"/>
                    <a:pt x="267" y="19"/>
                    <a:pt x="267" y="19"/>
                  </a:cubicBezTo>
                  <a:cubicBezTo>
                    <a:pt x="261" y="18"/>
                    <a:pt x="261" y="18"/>
                    <a:pt x="261" y="18"/>
                  </a:cubicBezTo>
                  <a:cubicBezTo>
                    <a:pt x="252" y="15"/>
                    <a:pt x="252" y="15"/>
                    <a:pt x="252" y="15"/>
                  </a:cubicBezTo>
                  <a:cubicBezTo>
                    <a:pt x="250" y="8"/>
                    <a:pt x="250" y="8"/>
                    <a:pt x="250" y="8"/>
                  </a:cubicBezTo>
                  <a:cubicBezTo>
                    <a:pt x="250" y="8"/>
                    <a:pt x="250" y="8"/>
                    <a:pt x="250" y="8"/>
                  </a:cubicBezTo>
                  <a:cubicBezTo>
                    <a:pt x="250" y="7"/>
                    <a:pt x="250" y="7"/>
                    <a:pt x="250" y="7"/>
                  </a:cubicBezTo>
                  <a:cubicBezTo>
                    <a:pt x="250" y="7"/>
                    <a:pt x="250" y="7"/>
                    <a:pt x="250" y="7"/>
                  </a:cubicBezTo>
                  <a:cubicBezTo>
                    <a:pt x="250" y="7"/>
                    <a:pt x="250" y="7"/>
                    <a:pt x="250" y="7"/>
                  </a:cubicBezTo>
                  <a:cubicBezTo>
                    <a:pt x="249" y="4"/>
                    <a:pt x="249" y="4"/>
                    <a:pt x="249" y="4"/>
                  </a:cubicBezTo>
                  <a:cubicBezTo>
                    <a:pt x="249" y="3"/>
                    <a:pt x="249" y="3"/>
                    <a:pt x="249" y="3"/>
                  </a:cubicBezTo>
                  <a:cubicBezTo>
                    <a:pt x="249" y="0"/>
                    <a:pt x="249" y="0"/>
                    <a:pt x="249" y="0"/>
                  </a:cubicBezTo>
                  <a:cubicBezTo>
                    <a:pt x="247" y="1"/>
                    <a:pt x="247" y="1"/>
                    <a:pt x="247" y="1"/>
                  </a:cubicBezTo>
                  <a:cubicBezTo>
                    <a:pt x="244" y="28"/>
                    <a:pt x="244" y="28"/>
                    <a:pt x="244" y="28"/>
                  </a:cubicBezTo>
                  <a:cubicBezTo>
                    <a:pt x="243" y="38"/>
                    <a:pt x="243" y="38"/>
                    <a:pt x="243" y="38"/>
                  </a:cubicBezTo>
                  <a:cubicBezTo>
                    <a:pt x="241" y="43"/>
                    <a:pt x="239" y="46"/>
                    <a:pt x="241" y="48"/>
                  </a:cubicBezTo>
                  <a:cubicBezTo>
                    <a:pt x="247" y="56"/>
                    <a:pt x="245" y="64"/>
                    <a:pt x="240" y="72"/>
                  </a:cubicBezTo>
                  <a:cubicBezTo>
                    <a:pt x="244" y="89"/>
                    <a:pt x="244" y="89"/>
                    <a:pt x="244" y="89"/>
                  </a:cubicBezTo>
                  <a:cubicBezTo>
                    <a:pt x="243" y="91"/>
                    <a:pt x="243" y="91"/>
                    <a:pt x="243" y="91"/>
                  </a:cubicBezTo>
                  <a:cubicBezTo>
                    <a:pt x="241" y="92"/>
                    <a:pt x="241" y="92"/>
                    <a:pt x="241" y="92"/>
                  </a:cubicBezTo>
                  <a:cubicBezTo>
                    <a:pt x="229" y="103"/>
                    <a:pt x="229" y="103"/>
                    <a:pt x="229" y="103"/>
                  </a:cubicBezTo>
                  <a:cubicBezTo>
                    <a:pt x="229" y="127"/>
                    <a:pt x="229" y="127"/>
                    <a:pt x="229" y="127"/>
                  </a:cubicBezTo>
                  <a:cubicBezTo>
                    <a:pt x="225" y="129"/>
                    <a:pt x="225" y="129"/>
                    <a:pt x="225" y="129"/>
                  </a:cubicBezTo>
                  <a:cubicBezTo>
                    <a:pt x="202" y="139"/>
                    <a:pt x="186" y="144"/>
                    <a:pt x="177" y="144"/>
                  </a:cubicBezTo>
                  <a:cubicBezTo>
                    <a:pt x="130" y="141"/>
                    <a:pt x="130" y="141"/>
                    <a:pt x="130" y="141"/>
                  </a:cubicBezTo>
                  <a:cubicBezTo>
                    <a:pt x="110" y="159"/>
                    <a:pt x="110" y="159"/>
                    <a:pt x="110" y="159"/>
                  </a:cubicBezTo>
                  <a:lnTo>
                    <a:pt x="109" y="159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miter lim="800000"/>
            </a:ln>
          </p:spPr>
          <p:txBody>
            <a:bodyPr/>
            <a:lstStyle/>
            <a:p>
              <a:endParaRPr altLang="en-US" lang="zh-CN" sz="3200">
                <a:latin charset="-122" panose="02000000000000000000" pitchFamily="2" typeface="方正静蕾简体"/>
                <a:ea charset="-122" panose="02000000000000000000" pitchFamily="2" typeface="方正静蕾简体"/>
              </a:endParaRPr>
            </a:p>
          </p:txBody>
        </p:sp>
        <p:sp>
          <p:nvSpPr>
            <p:cNvPr id="40" name="Freeform 35"/>
            <p:cNvSpPr/>
            <p:nvPr/>
          </p:nvSpPr>
          <p:spPr bwMode="auto">
            <a:xfrm>
              <a:off x="5341701" y="4933935"/>
              <a:ext cx="163054" cy="388184"/>
            </a:xfrm>
            <a:custGeom>
              <a:gdLst>
                <a:gd fmla="*/ 2147483646 w 139" name="T0"/>
                <a:gd fmla="*/ 0 h 338" name="T1"/>
                <a:gd fmla="*/ 2147483646 w 139" name="T2"/>
                <a:gd fmla="*/ 2147483646 h 338" name="T3"/>
                <a:gd fmla="*/ 0 w 139" name="T4"/>
                <a:gd fmla="*/ 2147483646 h 338" name="T5"/>
                <a:gd fmla="*/ 2147483646 w 139" name="T6"/>
                <a:gd fmla="*/ 2147483646 h 338" name="T7"/>
                <a:gd fmla="*/ 2147483646 w 139" name="T8"/>
                <a:gd fmla="*/ 2147483646 h 338" name="T9"/>
                <a:gd fmla="*/ 2147483646 w 139" name="T10"/>
                <a:gd fmla="*/ 2147483646 h 338" name="T11"/>
                <a:gd fmla="*/ 1881324819 w 139" name="T12"/>
                <a:gd fmla="*/ 2147483646 h 338" name="T13"/>
                <a:gd fmla="*/ 2147483646 w 139" name="T14"/>
                <a:gd fmla="*/ 2147483646 h 338" name="T15"/>
                <a:gd fmla="*/ 2147483646 w 139" name="T16"/>
                <a:gd fmla="*/ 2147483646 h 338" name="T17"/>
                <a:gd fmla="*/ 2147483646 w 139" name="T18"/>
                <a:gd fmla="*/ 2147483646 h 338" name="T19"/>
                <a:gd fmla="*/ 2147483646 w 139" name="T20"/>
                <a:gd fmla="*/ 2147483646 h 338" name="T21"/>
                <a:gd fmla="*/ 2147483646 w 139" name="T22"/>
                <a:gd fmla="*/ 2147483646 h 338" name="T23"/>
                <a:gd fmla="*/ 2147483646 w 139" name="T24"/>
                <a:gd fmla="*/ 2147483646 h 338" name="T25"/>
                <a:gd fmla="*/ 2147483646 w 139" name="T26"/>
                <a:gd fmla="*/ 2147483646 h 338" name="T27"/>
                <a:gd fmla="*/ 2147483646 w 139" name="T28"/>
                <a:gd fmla="*/ 2147483646 h 338" name="T29"/>
                <a:gd fmla="*/ 2147483646 w 139" name="T30"/>
                <a:gd fmla="*/ 2147483646 h 338" name="T31"/>
                <a:gd fmla="*/ 2147483646 w 139" name="T32"/>
                <a:gd fmla="*/ 2147483646 h 338" name="T33"/>
                <a:gd fmla="*/ 2147483646 w 139" name="T34"/>
                <a:gd fmla="*/ 2147483646 h 338" name="T35"/>
                <a:gd fmla="*/ 2147483646 w 139" name="T36"/>
                <a:gd fmla="*/ 2147483646 h 338" name="T37"/>
                <a:gd fmla="*/ 2147483646 w 139" name="T38"/>
                <a:gd fmla="*/ 2147483646 h 338" name="T39"/>
                <a:gd fmla="*/ 2147483646 w 139" name="T40"/>
                <a:gd fmla="*/ 2147483646 h 338" name="T41"/>
                <a:gd fmla="*/ 2147483646 w 139" name="T42"/>
                <a:gd fmla="*/ 2147483646 h 338" name="T43"/>
                <a:gd fmla="*/ 2147483646 w 139" name="T44"/>
                <a:gd fmla="*/ 2147483646 h 338" name="T45"/>
                <a:gd fmla="*/ 2147483646 w 139" name="T46"/>
                <a:gd fmla="*/ 2147483646 h 338" name="T47"/>
                <a:gd fmla="*/ 2147483646 w 139" name="T48"/>
                <a:gd fmla="*/ 2147483646 h 338" name="T49"/>
                <a:gd fmla="*/ 2147483646 w 139" name="T50"/>
                <a:gd fmla="*/ 2147483646 h 338" name="T51"/>
                <a:gd fmla="*/ 2147483646 w 139" name="T52"/>
                <a:gd fmla="*/ 2147483646 h 338" name="T53"/>
                <a:gd fmla="*/ 2147483646 w 139" name="T54"/>
                <a:gd fmla="*/ 2147483646 h 338" name="T55"/>
                <a:gd fmla="*/ 2147483646 w 139" name="T56"/>
                <a:gd fmla="*/ 2147483646 h 338" name="T57"/>
                <a:gd fmla="*/ 2147483646 w 139" name="T58"/>
                <a:gd fmla="*/ 2147483646 h 338" name="T59"/>
                <a:gd fmla="*/ 2147483646 w 139" name="T60"/>
                <a:gd fmla="*/ 0 h 338" name="T61"/>
                <a:gd fmla="*/ 0 60000 65536" name="T62"/>
                <a:gd fmla="*/ 0 60000 65536" name="T63"/>
                <a:gd fmla="*/ 0 60000 65536" name="T64"/>
                <a:gd fmla="*/ 0 60000 65536" name="T65"/>
                <a:gd fmla="*/ 0 60000 65536" name="T66"/>
                <a:gd fmla="*/ 0 60000 65536" name="T67"/>
                <a:gd fmla="*/ 0 60000 65536" name="T68"/>
                <a:gd fmla="*/ 0 60000 65536" name="T69"/>
                <a:gd fmla="*/ 0 60000 65536" name="T70"/>
                <a:gd fmla="*/ 0 60000 65536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w 139" name="T93"/>
                <a:gd fmla="*/ 0 h 338" name="T94"/>
                <a:gd fmla="*/ 139 w 139" name="T95"/>
                <a:gd fmla="*/ 338 h 338" name="T96"/>
              </a:gdLst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b="T96" l="T93" r="T95" t="T94"/>
              <a:pathLst>
                <a:path h="338" w="139">
                  <a:moveTo>
                    <a:pt x="105" y="0"/>
                  </a:moveTo>
                  <a:cubicBezTo>
                    <a:pt x="72" y="24"/>
                    <a:pt x="47" y="55"/>
                    <a:pt x="32" y="92"/>
                  </a:cubicBezTo>
                  <a:cubicBezTo>
                    <a:pt x="18" y="123"/>
                    <a:pt x="7" y="139"/>
                    <a:pt x="0" y="143"/>
                  </a:cubicBezTo>
                  <a:cubicBezTo>
                    <a:pt x="7" y="202"/>
                    <a:pt x="7" y="202"/>
                    <a:pt x="7" y="202"/>
                  </a:cubicBezTo>
                  <a:cubicBezTo>
                    <a:pt x="7" y="203"/>
                    <a:pt x="7" y="203"/>
                    <a:pt x="7" y="203"/>
                  </a:cubicBezTo>
                  <a:cubicBezTo>
                    <a:pt x="7" y="203"/>
                    <a:pt x="7" y="203"/>
                    <a:pt x="7" y="203"/>
                  </a:cubicBezTo>
                  <a:cubicBezTo>
                    <a:pt x="2" y="243"/>
                    <a:pt x="2" y="243"/>
                    <a:pt x="2" y="243"/>
                  </a:cubicBezTo>
                  <a:cubicBezTo>
                    <a:pt x="0" y="255"/>
                    <a:pt x="2" y="264"/>
                    <a:pt x="5" y="266"/>
                  </a:cubicBezTo>
                  <a:cubicBezTo>
                    <a:pt x="48" y="294"/>
                    <a:pt x="48" y="294"/>
                    <a:pt x="48" y="294"/>
                  </a:cubicBezTo>
                  <a:cubicBezTo>
                    <a:pt x="48" y="294"/>
                    <a:pt x="48" y="294"/>
                    <a:pt x="48" y="294"/>
                  </a:cubicBezTo>
                  <a:cubicBezTo>
                    <a:pt x="49" y="294"/>
                    <a:pt x="49" y="294"/>
                    <a:pt x="49" y="294"/>
                  </a:cubicBezTo>
                  <a:cubicBezTo>
                    <a:pt x="51" y="298"/>
                    <a:pt x="51" y="298"/>
                    <a:pt x="51" y="298"/>
                  </a:cubicBezTo>
                  <a:cubicBezTo>
                    <a:pt x="51" y="298"/>
                    <a:pt x="51" y="298"/>
                    <a:pt x="51" y="298"/>
                  </a:cubicBezTo>
                  <a:cubicBezTo>
                    <a:pt x="53" y="307"/>
                    <a:pt x="59" y="316"/>
                    <a:pt x="67" y="326"/>
                  </a:cubicBezTo>
                  <a:cubicBezTo>
                    <a:pt x="72" y="332"/>
                    <a:pt x="77" y="336"/>
                    <a:pt x="81" y="338"/>
                  </a:cubicBezTo>
                  <a:cubicBezTo>
                    <a:pt x="87" y="268"/>
                    <a:pt x="87" y="268"/>
                    <a:pt x="87" y="268"/>
                  </a:cubicBezTo>
                  <a:cubicBezTo>
                    <a:pt x="87" y="266"/>
                    <a:pt x="87" y="266"/>
                    <a:pt x="87" y="266"/>
                  </a:cubicBezTo>
                  <a:cubicBezTo>
                    <a:pt x="118" y="192"/>
                    <a:pt x="118" y="192"/>
                    <a:pt x="118" y="192"/>
                  </a:cubicBezTo>
                  <a:cubicBezTo>
                    <a:pt x="129" y="104"/>
                    <a:pt x="129" y="104"/>
                    <a:pt x="129" y="104"/>
                  </a:cubicBezTo>
                  <a:cubicBezTo>
                    <a:pt x="129" y="103"/>
                    <a:pt x="129" y="103"/>
                    <a:pt x="129" y="103"/>
                  </a:cubicBezTo>
                  <a:cubicBezTo>
                    <a:pt x="130" y="102"/>
                    <a:pt x="130" y="102"/>
                    <a:pt x="130" y="102"/>
                  </a:cubicBezTo>
                  <a:cubicBezTo>
                    <a:pt x="139" y="79"/>
                    <a:pt x="139" y="79"/>
                    <a:pt x="139" y="79"/>
                  </a:cubicBezTo>
                  <a:cubicBezTo>
                    <a:pt x="132" y="59"/>
                    <a:pt x="132" y="59"/>
                    <a:pt x="132" y="59"/>
                  </a:cubicBezTo>
                  <a:cubicBezTo>
                    <a:pt x="132" y="58"/>
                    <a:pt x="132" y="58"/>
                    <a:pt x="132" y="58"/>
                  </a:cubicBezTo>
                  <a:cubicBezTo>
                    <a:pt x="131" y="58"/>
                    <a:pt x="131" y="58"/>
                    <a:pt x="131" y="58"/>
                  </a:cubicBezTo>
                  <a:cubicBezTo>
                    <a:pt x="129" y="31"/>
                    <a:pt x="129" y="31"/>
                    <a:pt x="129" y="31"/>
                  </a:cubicBezTo>
                  <a:cubicBezTo>
                    <a:pt x="130" y="30"/>
                    <a:pt x="130" y="30"/>
                    <a:pt x="130" y="30"/>
                  </a:cubicBezTo>
                  <a:cubicBezTo>
                    <a:pt x="131" y="28"/>
                    <a:pt x="131" y="28"/>
                    <a:pt x="131" y="28"/>
                  </a:cubicBezTo>
                  <a:cubicBezTo>
                    <a:pt x="136" y="22"/>
                    <a:pt x="136" y="22"/>
                    <a:pt x="136" y="22"/>
                  </a:cubicBezTo>
                  <a:cubicBezTo>
                    <a:pt x="139" y="15"/>
                    <a:pt x="139" y="15"/>
                    <a:pt x="139" y="15"/>
                  </a:cubicBezTo>
                  <a:lnTo>
                    <a:pt x="105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miter lim="800000"/>
            </a:ln>
          </p:spPr>
          <p:txBody>
            <a:bodyPr/>
            <a:lstStyle/>
            <a:p>
              <a:endParaRPr altLang="en-US" lang="zh-CN" sz="3200">
                <a:latin charset="-122" panose="02000000000000000000" pitchFamily="2" typeface="方正静蕾简体"/>
                <a:ea charset="-122" panose="02000000000000000000" pitchFamily="2" typeface="方正静蕾简体"/>
              </a:endParaRPr>
            </a:p>
          </p:txBody>
        </p:sp>
        <p:sp>
          <p:nvSpPr>
            <p:cNvPr id="41" name="Freeform 36"/>
            <p:cNvSpPr/>
            <p:nvPr/>
          </p:nvSpPr>
          <p:spPr bwMode="auto">
            <a:xfrm>
              <a:off x="4149714" y="5623007"/>
              <a:ext cx="249267" cy="211736"/>
            </a:xfrm>
            <a:custGeom>
              <a:gdLst>
                <a:gd fmla="*/ 2147483646 w 216" name="T0"/>
                <a:gd fmla="*/ 2147483646 h 184" name="T1"/>
                <a:gd fmla="*/ 2147483646 w 216" name="T2"/>
                <a:gd fmla="*/ 2147483646 h 184" name="T3"/>
                <a:gd fmla="*/ 2147483646 w 216" name="T4"/>
                <a:gd fmla="*/ 2147483646 h 184" name="T5"/>
                <a:gd fmla="*/ 2147483646 w 216" name="T6"/>
                <a:gd fmla="*/ 2147483646 h 184" name="T7"/>
                <a:gd fmla="*/ 2147483646 w 216" name="T8"/>
                <a:gd fmla="*/ 2147483646 h 184" name="T9"/>
                <a:gd fmla="*/ 2147483646 w 216" name="T10"/>
                <a:gd fmla="*/ 2147483646 h 184" name="T11"/>
                <a:gd fmla="*/ 2147483646 w 216" name="T12"/>
                <a:gd fmla="*/ 2147483646 h 184" name="T13"/>
                <a:gd fmla="*/ 2147483646 w 216" name="T14"/>
                <a:gd fmla="*/ 2147483646 h 184" name="T15"/>
                <a:gd fmla="*/ 2147483646 w 216" name="T16"/>
                <a:gd fmla="*/ 2147483646 h 184" name="T17"/>
                <a:gd fmla="*/ 2147483646 w 216" name="T18"/>
                <a:gd fmla="*/ 2147483646 h 184" name="T19"/>
                <a:gd fmla="*/ 2147483646 w 216" name="T20"/>
                <a:gd fmla="*/ 2147483646 h 184" name="T21"/>
                <a:gd fmla="*/ 2147483646 w 216" name="T22"/>
                <a:gd fmla="*/ 2147483646 h 184" name="T23"/>
                <a:gd fmla="*/ 2147483646 w 216" name="T24"/>
                <a:gd fmla="*/ 2147483646 h 184" name="T25"/>
                <a:gd fmla="*/ 2147483646 w 216" name="T26"/>
                <a:gd fmla="*/ 2147483646 h 184" name="T27"/>
                <a:gd fmla="*/ 2147483646 w 216" name="T28"/>
                <a:gd fmla="*/ 2147483646 h 184" name="T29"/>
                <a:gd fmla="*/ 2147483646 w 216" name="T30"/>
                <a:gd fmla="*/ 2147483646 h 184" name="T31"/>
                <a:gd fmla="*/ 2147483646 w 216" name="T32"/>
                <a:gd fmla="*/ 2147483646 h 184" name="T33"/>
                <a:gd fmla="*/ 2147483646 w 216" name="T34"/>
                <a:gd fmla="*/ 2147483646 h 184" name="T35"/>
                <a:gd fmla="*/ 2147483646 w 216" name="T36"/>
                <a:gd fmla="*/ 2147483646 h 184" name="T37"/>
                <a:gd fmla="*/ 2147483646 w 216" name="T38"/>
                <a:gd fmla="*/ 2147483646 h 184" name="T39"/>
                <a:gd fmla="*/ 2147483646 w 216" name="T40"/>
                <a:gd fmla="*/ 2147483646 h 184" name="T41"/>
                <a:gd fmla="*/ 2147483646 w 216" name="T42"/>
                <a:gd fmla="*/ 2147483646 h 184" name="T43"/>
                <a:gd fmla="*/ 2147483646 w 216" name="T44"/>
                <a:gd fmla="*/ 2147483646 h 184" name="T45"/>
                <a:gd fmla="*/ 2147483646 w 216" name="T46"/>
                <a:gd fmla="*/ 2147483646 h 184" name="T47"/>
                <a:gd fmla="*/ 2147483646 w 216" name="T48"/>
                <a:gd fmla="*/ 2147483646 h 184" name="T49"/>
                <a:gd fmla="*/ 2147483646 w 216" name="T50"/>
                <a:gd fmla="*/ 2147483646 h 184" name="T51"/>
                <a:gd fmla="*/ 2147483646 w 216" name="T52"/>
                <a:gd fmla="*/ 2147483646 h 184" name="T53"/>
                <a:gd fmla="*/ 2147483646 w 216" name="T54"/>
                <a:gd fmla="*/ 0 h 184" name="T55"/>
                <a:gd fmla="*/ 2147483646 w 216" name="T56"/>
                <a:gd fmla="*/ 2147483646 h 184" name="T57"/>
                <a:gd fmla="*/ 2147483646 w 216" name="T58"/>
                <a:gd fmla="*/ 2147483646 h 184" name="T59"/>
                <a:gd fmla="*/ 2147483646 w 216" name="T60"/>
                <a:gd fmla="*/ 2147483646 h 184" name="T61"/>
                <a:gd fmla="*/ 2147483646 w 216" name="T62"/>
                <a:gd fmla="*/ 2147483646 h 184" name="T63"/>
                <a:gd fmla="*/ 2147483646 w 216" name="T64"/>
                <a:gd fmla="*/ 2147483646 h 184" name="T65"/>
                <a:gd fmla="*/ 2147483646 w 216" name="T66"/>
                <a:gd fmla="*/ 2147483646 h 184" name="T67"/>
                <a:gd fmla="*/ 0 60000 65536" name="T68"/>
                <a:gd fmla="*/ 0 60000 65536" name="T69"/>
                <a:gd fmla="*/ 0 60000 65536" name="T70"/>
                <a:gd fmla="*/ 0 60000 65536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w 216" name="T102"/>
                <a:gd fmla="*/ 0 h 184" name="T103"/>
                <a:gd fmla="*/ 216 w 216" name="T104"/>
                <a:gd fmla="*/ 184 h 184" name="T105"/>
              </a:gdLst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b="T105" l="T102" r="T104" t="T103"/>
              <a:pathLst>
                <a:path h="184" w="216">
                  <a:moveTo>
                    <a:pt x="98" y="18"/>
                  </a:moveTo>
                  <a:cubicBezTo>
                    <a:pt x="95" y="24"/>
                    <a:pt x="95" y="24"/>
                    <a:pt x="95" y="24"/>
                  </a:cubicBezTo>
                  <a:cubicBezTo>
                    <a:pt x="95" y="25"/>
                    <a:pt x="95" y="25"/>
                    <a:pt x="95" y="25"/>
                  </a:cubicBezTo>
                  <a:cubicBezTo>
                    <a:pt x="94" y="27"/>
                    <a:pt x="94" y="27"/>
                    <a:pt x="94" y="27"/>
                  </a:cubicBezTo>
                  <a:cubicBezTo>
                    <a:pt x="50" y="37"/>
                    <a:pt x="50" y="37"/>
                    <a:pt x="50" y="37"/>
                  </a:cubicBezTo>
                  <a:cubicBezTo>
                    <a:pt x="52" y="43"/>
                    <a:pt x="52" y="43"/>
                    <a:pt x="52" y="43"/>
                  </a:cubicBezTo>
                  <a:cubicBezTo>
                    <a:pt x="66" y="58"/>
                    <a:pt x="66" y="58"/>
                    <a:pt x="66" y="58"/>
                  </a:cubicBezTo>
                  <a:cubicBezTo>
                    <a:pt x="65" y="58"/>
                    <a:pt x="63" y="60"/>
                    <a:pt x="62" y="60"/>
                  </a:cubicBezTo>
                  <a:cubicBezTo>
                    <a:pt x="42" y="70"/>
                    <a:pt x="42" y="70"/>
                    <a:pt x="42" y="70"/>
                  </a:cubicBezTo>
                  <a:cubicBezTo>
                    <a:pt x="10" y="94"/>
                    <a:pt x="10" y="94"/>
                    <a:pt x="10" y="94"/>
                  </a:cubicBezTo>
                  <a:cubicBezTo>
                    <a:pt x="0" y="107"/>
                    <a:pt x="2" y="130"/>
                    <a:pt x="18" y="165"/>
                  </a:cubicBezTo>
                  <a:cubicBezTo>
                    <a:pt x="49" y="168"/>
                    <a:pt x="49" y="168"/>
                    <a:pt x="49" y="168"/>
                  </a:cubicBezTo>
                  <a:cubicBezTo>
                    <a:pt x="50" y="168"/>
                    <a:pt x="50" y="168"/>
                    <a:pt x="50" y="168"/>
                  </a:cubicBezTo>
                  <a:cubicBezTo>
                    <a:pt x="50" y="169"/>
                    <a:pt x="50" y="169"/>
                    <a:pt x="50" y="169"/>
                  </a:cubicBezTo>
                  <a:cubicBezTo>
                    <a:pt x="82" y="184"/>
                    <a:pt x="82" y="184"/>
                    <a:pt x="82" y="184"/>
                  </a:cubicBezTo>
                  <a:cubicBezTo>
                    <a:pt x="116" y="179"/>
                    <a:pt x="116" y="179"/>
                    <a:pt x="116" y="179"/>
                  </a:cubicBezTo>
                  <a:cubicBezTo>
                    <a:pt x="130" y="176"/>
                    <a:pt x="145" y="163"/>
                    <a:pt x="165" y="139"/>
                  </a:cubicBezTo>
                  <a:cubicBezTo>
                    <a:pt x="166" y="139"/>
                    <a:pt x="166" y="139"/>
                    <a:pt x="166" y="139"/>
                  </a:cubicBezTo>
                  <a:cubicBezTo>
                    <a:pt x="169" y="137"/>
                    <a:pt x="169" y="137"/>
                    <a:pt x="169" y="137"/>
                  </a:cubicBezTo>
                  <a:cubicBezTo>
                    <a:pt x="183" y="132"/>
                    <a:pt x="183" y="132"/>
                    <a:pt x="183" y="132"/>
                  </a:cubicBezTo>
                  <a:cubicBezTo>
                    <a:pt x="179" y="88"/>
                    <a:pt x="179" y="88"/>
                    <a:pt x="179" y="88"/>
                  </a:cubicBezTo>
                  <a:cubicBezTo>
                    <a:pt x="179" y="86"/>
                    <a:pt x="179" y="86"/>
                    <a:pt x="179" y="86"/>
                  </a:cubicBezTo>
                  <a:cubicBezTo>
                    <a:pt x="198" y="58"/>
                    <a:pt x="198" y="58"/>
                    <a:pt x="198" y="58"/>
                  </a:cubicBezTo>
                  <a:cubicBezTo>
                    <a:pt x="198" y="57"/>
                    <a:pt x="198" y="57"/>
                    <a:pt x="198" y="57"/>
                  </a:cubicBezTo>
                  <a:cubicBezTo>
                    <a:pt x="199" y="57"/>
                    <a:pt x="199" y="57"/>
                    <a:pt x="199" y="57"/>
                  </a:cubicBezTo>
                  <a:cubicBezTo>
                    <a:pt x="214" y="46"/>
                    <a:pt x="214" y="46"/>
                    <a:pt x="214" y="46"/>
                  </a:cubicBezTo>
                  <a:cubicBezTo>
                    <a:pt x="216" y="33"/>
                    <a:pt x="215" y="22"/>
                    <a:pt x="210" y="12"/>
                  </a:cubicBezTo>
                  <a:cubicBezTo>
                    <a:pt x="205" y="4"/>
                    <a:pt x="200" y="0"/>
                    <a:pt x="195" y="0"/>
                  </a:cubicBezTo>
                  <a:cubicBezTo>
                    <a:pt x="197" y="16"/>
                    <a:pt x="197" y="16"/>
                    <a:pt x="197" y="16"/>
                  </a:cubicBezTo>
                  <a:cubicBezTo>
                    <a:pt x="169" y="11"/>
                    <a:pt x="169" y="11"/>
                    <a:pt x="169" y="11"/>
                  </a:cubicBezTo>
                  <a:cubicBezTo>
                    <a:pt x="156" y="18"/>
                    <a:pt x="156" y="18"/>
                    <a:pt x="156" y="18"/>
                  </a:cubicBezTo>
                  <a:cubicBezTo>
                    <a:pt x="155" y="18"/>
                    <a:pt x="155" y="18"/>
                    <a:pt x="155" y="18"/>
                  </a:cubicBezTo>
                  <a:cubicBezTo>
                    <a:pt x="155" y="18"/>
                    <a:pt x="155" y="18"/>
                    <a:pt x="155" y="18"/>
                  </a:cubicBezTo>
                  <a:lnTo>
                    <a:pt x="98" y="18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miter lim="800000"/>
            </a:ln>
          </p:spPr>
          <p:txBody>
            <a:bodyPr/>
            <a:lstStyle/>
            <a:p>
              <a:endParaRPr altLang="en-US" lang="zh-CN" sz="3200">
                <a:latin charset="-122" panose="02000000000000000000" pitchFamily="2" typeface="方正静蕾简体"/>
                <a:ea charset="-122" panose="02000000000000000000" pitchFamily="2" typeface="方正静蕾简体"/>
              </a:endParaRPr>
            </a:p>
          </p:txBody>
        </p:sp>
        <p:sp>
          <p:nvSpPr>
            <p:cNvPr id="42" name="Freeform 29"/>
            <p:cNvSpPr/>
            <p:nvPr/>
          </p:nvSpPr>
          <p:spPr bwMode="auto">
            <a:xfrm>
              <a:off x="4908762" y="1739318"/>
              <a:ext cx="1100153" cy="997391"/>
            </a:xfrm>
            <a:custGeom>
              <a:gdLst>
                <a:gd fmla="*/ 882527 w 950" name="T0"/>
                <a:gd fmla="*/ 372426 h 866" name="T1"/>
                <a:gd fmla="*/ 865483 w 950" name="T2"/>
                <a:gd fmla="*/ 291103 h 866" name="T3"/>
                <a:gd fmla="*/ 784995 w 950" name="T4"/>
                <a:gd fmla="*/ 372426 h 866" name="T5"/>
                <a:gd fmla="*/ 771738 w 950" name="T6"/>
                <a:gd fmla="*/ 395530 h 866" name="T7"/>
                <a:gd fmla="*/ 669471 w 950" name="T8"/>
                <a:gd fmla="*/ 413088 h 866" name="T9"/>
                <a:gd fmla="*/ 646745 w 950" name="T10"/>
                <a:gd fmla="*/ 372426 h 866" name="T11"/>
                <a:gd fmla="*/ 620231 w 950" name="T12"/>
                <a:gd fmla="*/ 346551 h 866" name="T13"/>
                <a:gd fmla="*/ 588983 w 950" name="T14"/>
                <a:gd fmla="*/ 320675 h 866" name="T15"/>
                <a:gd fmla="*/ 419485 w 950" name="T16"/>
                <a:gd fmla="*/ 289254 h 866" name="T17"/>
                <a:gd fmla="*/ 321952 w 950" name="T18"/>
                <a:gd fmla="*/ 138620 h 866" name="T19"/>
                <a:gd fmla="*/ 135409 w 950" name="T20"/>
                <a:gd fmla="*/ 19407 h 866" name="T21"/>
                <a:gd fmla="*/ 10416 w 950" name="T22"/>
                <a:gd fmla="*/ 34193 h 866" name="T23"/>
                <a:gd fmla="*/ 11363 w 950" name="T24"/>
                <a:gd fmla="*/ 49903 h 866" name="T25"/>
                <a:gd fmla="*/ 1894 w 950" name="T26"/>
                <a:gd fmla="*/ 68386 h 866" name="T27"/>
                <a:gd fmla="*/ 12310 w 950" name="T28"/>
                <a:gd fmla="*/ 110896 h 866" name="T29"/>
                <a:gd fmla="*/ 52080 w 950" name="T30"/>
                <a:gd fmla="*/ 91489 h 866" name="T31"/>
                <a:gd fmla="*/ 93745 w 950" name="T32"/>
                <a:gd fmla="*/ 120138 h 866" name="T33"/>
                <a:gd fmla="*/ 150560 w 950" name="T34"/>
                <a:gd fmla="*/ 187599 h 866" name="T35"/>
                <a:gd fmla="*/ 184649 w 950" name="T36"/>
                <a:gd fmla="*/ 159875 h 866" name="T37"/>
                <a:gd fmla="*/ 244305 w 950" name="T38"/>
                <a:gd fmla="*/ 126607 h 866" name="T39"/>
                <a:gd fmla="*/ 286916 w 950" name="T40"/>
                <a:gd fmla="*/ 172813 h 866" name="T41"/>
                <a:gd fmla="*/ 299226 w 950" name="T42"/>
                <a:gd fmla="*/ 243972 h 866" name="T43"/>
                <a:gd fmla="*/ 302067 w 950" name="T44"/>
                <a:gd fmla="*/ 320675 h 866" name="T45"/>
                <a:gd fmla="*/ 289757 w 950" name="T46"/>
                <a:gd fmla="*/ 351171 h 866" name="T47"/>
                <a:gd fmla="*/ 280288 w 950" name="T48"/>
                <a:gd fmla="*/ 364109 h 866" name="T49"/>
                <a:gd fmla="*/ 285969 w 950" name="T50"/>
                <a:gd fmla="*/ 409392 h 866" name="T51"/>
                <a:gd fmla="*/ 273659 w 950" name="T52"/>
                <a:gd fmla="*/ 449130 h 866" name="T53"/>
                <a:gd fmla="*/ 237676 w 950" name="T54"/>
                <a:gd fmla="*/ 442661 h 866" name="T55"/>
                <a:gd fmla="*/ 210216 w 950" name="T56"/>
                <a:gd fmla="*/ 498109 h 866" name="T57"/>
                <a:gd fmla="*/ 170445 w 950" name="T58"/>
                <a:gd fmla="*/ 533226 h 866" name="T59"/>
                <a:gd fmla="*/ 199800 w 950" name="T60"/>
                <a:gd fmla="*/ 574812 h 866" name="T61"/>
                <a:gd fmla="*/ 226313 w 950" name="T62"/>
                <a:gd fmla="*/ 606233 h 866" name="T63"/>
                <a:gd fmla="*/ 273659 w 950" name="T64"/>
                <a:gd fmla="*/ 617322 h 866" name="T65"/>
                <a:gd fmla="*/ 295438 w 950" name="T66"/>
                <a:gd fmla="*/ 662605 h 866" name="T67"/>
                <a:gd fmla="*/ 334262 w 950" name="T68"/>
                <a:gd fmla="*/ 692177 h 866" name="T69"/>
                <a:gd fmla="*/ 385396 w 950" name="T70"/>
                <a:gd fmla="*/ 677391 h 866" name="T71"/>
                <a:gd fmla="*/ 418538 w 950" name="T72"/>
                <a:gd fmla="*/ 669074 h 866" name="T73"/>
                <a:gd fmla="*/ 443158 w 950" name="T74"/>
                <a:gd fmla="*/ 705115 h 866" name="T75"/>
                <a:gd fmla="*/ 449786 w 950" name="T76"/>
                <a:gd fmla="*/ 705115 h 866" name="T77"/>
                <a:gd fmla="*/ 499973 w 950" name="T78"/>
                <a:gd fmla="*/ 689405 h 866" name="T79"/>
                <a:gd fmla="*/ 515123 w 950" name="T80"/>
                <a:gd fmla="*/ 711584 h 866" name="T81"/>
                <a:gd fmla="*/ 527433 w 950" name="T82"/>
                <a:gd fmla="*/ 725446 h 866" name="T83"/>
                <a:gd fmla="*/ 572885 w 950" name="T84"/>
                <a:gd fmla="*/ 751322 h 866" name="T85"/>
                <a:gd fmla="*/ 588036 w 950" name="T86"/>
                <a:gd fmla="*/ 739308 h 866" name="T87"/>
                <a:gd fmla="*/ 608868 w 950" name="T88"/>
                <a:gd fmla="*/ 725446 h 866" name="T89"/>
                <a:gd fmla="*/ 638223 w 950" name="T90"/>
                <a:gd fmla="*/ 767032 h 866" name="T91"/>
                <a:gd fmla="*/ 671365 w 950" name="T92"/>
                <a:gd fmla="*/ 800301 h 866" name="T93"/>
                <a:gd fmla="*/ 695038 w 950" name="T94"/>
                <a:gd fmla="*/ 756867 h 866" name="T95"/>
                <a:gd fmla="*/ 739543 w 950" name="T96"/>
                <a:gd fmla="*/ 734687 h 866" name="T97"/>
                <a:gd fmla="*/ 765110 w 950" name="T98"/>
                <a:gd fmla="*/ 743005 h 866" name="T99"/>
                <a:gd fmla="*/ 786889 w 950" name="T100"/>
                <a:gd fmla="*/ 767032 h 866" name="T101"/>
                <a:gd fmla="*/ 794464 w 950" name="T102"/>
                <a:gd fmla="*/ 701419 h 866" name="T103"/>
                <a:gd fmla="*/ 811509 w 950" name="T104"/>
                <a:gd fmla="*/ 593295 h 866" name="T105"/>
                <a:gd fmla="*/ 839916 w 950" name="T106"/>
                <a:gd fmla="*/ 597915 h 86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</a:gdLst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b="b" l="0" r="r" t="0"/>
              <a:pathLst>
                <a:path h="865" w="950">
                  <a:moveTo>
                    <a:pt x="946" y="508"/>
                  </a:moveTo>
                  <a:cubicBezTo>
                    <a:pt x="930" y="405"/>
                    <a:pt x="930" y="405"/>
                    <a:pt x="930" y="405"/>
                  </a:cubicBezTo>
                  <a:cubicBezTo>
                    <a:pt x="931" y="403"/>
                    <a:pt x="931" y="403"/>
                    <a:pt x="931" y="403"/>
                  </a:cubicBezTo>
                  <a:cubicBezTo>
                    <a:pt x="932" y="403"/>
                    <a:pt x="932" y="403"/>
                    <a:pt x="932" y="403"/>
                  </a:cubicBezTo>
                  <a:cubicBezTo>
                    <a:pt x="940" y="391"/>
                    <a:pt x="944" y="381"/>
                    <a:pt x="942" y="374"/>
                  </a:cubicBezTo>
                  <a:cubicBezTo>
                    <a:pt x="937" y="368"/>
                    <a:pt x="937" y="368"/>
                    <a:pt x="937" y="368"/>
                  </a:cubicBezTo>
                  <a:cubicBezTo>
                    <a:pt x="926" y="360"/>
                    <a:pt x="921" y="343"/>
                    <a:pt x="924" y="315"/>
                  </a:cubicBezTo>
                  <a:cubicBezTo>
                    <a:pt x="914" y="315"/>
                    <a:pt x="914" y="315"/>
                    <a:pt x="914" y="315"/>
                  </a:cubicBezTo>
                  <a:cubicBezTo>
                    <a:pt x="907" y="314"/>
                    <a:pt x="898" y="317"/>
                    <a:pt x="890" y="322"/>
                  </a:cubicBezTo>
                  <a:cubicBezTo>
                    <a:pt x="881" y="329"/>
                    <a:pt x="876" y="336"/>
                    <a:pt x="875" y="341"/>
                  </a:cubicBezTo>
                  <a:cubicBezTo>
                    <a:pt x="871" y="354"/>
                    <a:pt x="857" y="362"/>
                    <a:pt x="834" y="370"/>
                  </a:cubicBezTo>
                  <a:cubicBezTo>
                    <a:pt x="829" y="403"/>
                    <a:pt x="829" y="403"/>
                    <a:pt x="829" y="403"/>
                  </a:cubicBezTo>
                  <a:cubicBezTo>
                    <a:pt x="829" y="404"/>
                    <a:pt x="829" y="404"/>
                    <a:pt x="829" y="404"/>
                  </a:cubicBezTo>
                  <a:cubicBezTo>
                    <a:pt x="828" y="405"/>
                    <a:pt x="828" y="405"/>
                    <a:pt x="828" y="405"/>
                  </a:cubicBezTo>
                  <a:cubicBezTo>
                    <a:pt x="816" y="426"/>
                    <a:pt x="816" y="426"/>
                    <a:pt x="816" y="426"/>
                  </a:cubicBezTo>
                  <a:cubicBezTo>
                    <a:pt x="815" y="428"/>
                    <a:pt x="815" y="428"/>
                    <a:pt x="815" y="428"/>
                  </a:cubicBezTo>
                  <a:cubicBezTo>
                    <a:pt x="814" y="428"/>
                    <a:pt x="814" y="428"/>
                    <a:pt x="814" y="428"/>
                  </a:cubicBezTo>
                  <a:cubicBezTo>
                    <a:pt x="813" y="428"/>
                    <a:pt x="813" y="428"/>
                    <a:pt x="813" y="428"/>
                  </a:cubicBezTo>
                  <a:cubicBezTo>
                    <a:pt x="708" y="447"/>
                    <a:pt x="708" y="447"/>
                    <a:pt x="708" y="447"/>
                  </a:cubicBezTo>
                  <a:cubicBezTo>
                    <a:pt x="707" y="447"/>
                    <a:pt x="707" y="447"/>
                    <a:pt x="707" y="447"/>
                  </a:cubicBezTo>
                  <a:cubicBezTo>
                    <a:pt x="704" y="447"/>
                    <a:pt x="704" y="447"/>
                    <a:pt x="704" y="447"/>
                  </a:cubicBezTo>
                  <a:cubicBezTo>
                    <a:pt x="704" y="445"/>
                    <a:pt x="704" y="445"/>
                    <a:pt x="704" y="445"/>
                  </a:cubicBezTo>
                  <a:cubicBezTo>
                    <a:pt x="674" y="412"/>
                    <a:pt x="674" y="412"/>
                    <a:pt x="674" y="412"/>
                  </a:cubicBezTo>
                  <a:cubicBezTo>
                    <a:pt x="683" y="403"/>
                    <a:pt x="683" y="403"/>
                    <a:pt x="683" y="403"/>
                  </a:cubicBezTo>
                  <a:cubicBezTo>
                    <a:pt x="671" y="387"/>
                    <a:pt x="671" y="387"/>
                    <a:pt x="671" y="387"/>
                  </a:cubicBezTo>
                  <a:cubicBezTo>
                    <a:pt x="657" y="376"/>
                    <a:pt x="657" y="376"/>
                    <a:pt x="657" y="376"/>
                  </a:cubicBezTo>
                  <a:cubicBezTo>
                    <a:pt x="656" y="375"/>
                    <a:pt x="656" y="375"/>
                    <a:pt x="656" y="375"/>
                  </a:cubicBezTo>
                  <a:cubicBezTo>
                    <a:pt x="655" y="375"/>
                    <a:pt x="655" y="375"/>
                    <a:pt x="655" y="375"/>
                  </a:cubicBezTo>
                  <a:cubicBezTo>
                    <a:pt x="655" y="374"/>
                    <a:pt x="655" y="374"/>
                    <a:pt x="655" y="374"/>
                  </a:cubicBezTo>
                  <a:cubicBezTo>
                    <a:pt x="655" y="373"/>
                    <a:pt x="655" y="373"/>
                    <a:pt x="655" y="373"/>
                  </a:cubicBezTo>
                  <a:cubicBezTo>
                    <a:pt x="649" y="344"/>
                    <a:pt x="649" y="344"/>
                    <a:pt x="649" y="344"/>
                  </a:cubicBezTo>
                  <a:cubicBezTo>
                    <a:pt x="622" y="347"/>
                    <a:pt x="622" y="347"/>
                    <a:pt x="622" y="347"/>
                  </a:cubicBezTo>
                  <a:cubicBezTo>
                    <a:pt x="620" y="344"/>
                    <a:pt x="620" y="344"/>
                    <a:pt x="620" y="344"/>
                  </a:cubicBezTo>
                  <a:cubicBezTo>
                    <a:pt x="597" y="331"/>
                    <a:pt x="597" y="331"/>
                    <a:pt x="597" y="331"/>
                  </a:cubicBezTo>
                  <a:cubicBezTo>
                    <a:pt x="513" y="316"/>
                    <a:pt x="513" y="316"/>
                    <a:pt x="513" y="316"/>
                  </a:cubicBezTo>
                  <a:cubicBezTo>
                    <a:pt x="443" y="313"/>
                    <a:pt x="443" y="313"/>
                    <a:pt x="443" y="313"/>
                  </a:cubicBezTo>
                  <a:cubicBezTo>
                    <a:pt x="441" y="315"/>
                    <a:pt x="441" y="315"/>
                    <a:pt x="441" y="315"/>
                  </a:cubicBezTo>
                  <a:cubicBezTo>
                    <a:pt x="438" y="315"/>
                    <a:pt x="436" y="314"/>
                    <a:pt x="435" y="312"/>
                  </a:cubicBezTo>
                  <a:cubicBezTo>
                    <a:pt x="395" y="221"/>
                    <a:pt x="395" y="221"/>
                    <a:pt x="395" y="221"/>
                  </a:cubicBezTo>
                  <a:cubicBezTo>
                    <a:pt x="391" y="214"/>
                    <a:pt x="374" y="190"/>
                    <a:pt x="340" y="150"/>
                  </a:cubicBezTo>
                  <a:cubicBezTo>
                    <a:pt x="308" y="111"/>
                    <a:pt x="290" y="90"/>
                    <a:pt x="285" y="86"/>
                  </a:cubicBezTo>
                  <a:cubicBezTo>
                    <a:pt x="226" y="28"/>
                    <a:pt x="226" y="28"/>
                    <a:pt x="226" y="28"/>
                  </a:cubicBezTo>
                  <a:cubicBezTo>
                    <a:pt x="217" y="23"/>
                    <a:pt x="217" y="23"/>
                    <a:pt x="217" y="23"/>
                  </a:cubicBezTo>
                  <a:cubicBezTo>
                    <a:pt x="143" y="21"/>
                    <a:pt x="143" y="21"/>
                    <a:pt x="143" y="21"/>
                  </a:cubicBezTo>
                  <a:cubicBezTo>
                    <a:pt x="142" y="21"/>
                    <a:pt x="142" y="21"/>
                    <a:pt x="142" y="21"/>
                  </a:cubicBezTo>
                  <a:cubicBezTo>
                    <a:pt x="140" y="19"/>
                    <a:pt x="140" y="19"/>
                    <a:pt x="140" y="19"/>
                  </a:cubicBezTo>
                  <a:cubicBezTo>
                    <a:pt x="132" y="14"/>
                    <a:pt x="122" y="9"/>
                    <a:pt x="106" y="6"/>
                  </a:cubicBezTo>
                  <a:cubicBezTo>
                    <a:pt x="92" y="0"/>
                    <a:pt x="60" y="11"/>
                    <a:pt x="11" y="37"/>
                  </a:cubicBezTo>
                  <a:cubicBezTo>
                    <a:pt x="9" y="38"/>
                    <a:pt x="9" y="38"/>
                    <a:pt x="9" y="38"/>
                  </a:cubicBezTo>
                  <a:cubicBezTo>
                    <a:pt x="11" y="53"/>
                    <a:pt x="11" y="53"/>
                    <a:pt x="11" y="53"/>
                  </a:cubicBezTo>
                  <a:cubicBezTo>
                    <a:pt x="12" y="53"/>
                    <a:pt x="12" y="53"/>
                    <a:pt x="12" y="53"/>
                  </a:cubicBezTo>
                  <a:cubicBezTo>
                    <a:pt x="12" y="54"/>
                    <a:pt x="12" y="54"/>
                    <a:pt x="12" y="54"/>
                  </a:cubicBezTo>
                  <a:cubicBezTo>
                    <a:pt x="11" y="54"/>
                    <a:pt x="11" y="54"/>
                    <a:pt x="11" y="54"/>
                  </a:cubicBezTo>
                  <a:cubicBezTo>
                    <a:pt x="11" y="56"/>
                    <a:pt x="11" y="56"/>
                    <a:pt x="11" y="56"/>
                  </a:cubicBezTo>
                  <a:cubicBezTo>
                    <a:pt x="2" y="73"/>
                    <a:pt x="2" y="73"/>
                    <a:pt x="2" y="73"/>
                  </a:cubicBezTo>
                  <a:cubicBezTo>
                    <a:pt x="2" y="74"/>
                    <a:pt x="2" y="74"/>
                    <a:pt x="2" y="74"/>
                  </a:cubicBezTo>
                  <a:cubicBezTo>
                    <a:pt x="1" y="74"/>
                    <a:pt x="1" y="74"/>
                    <a:pt x="1" y="74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95"/>
                    <a:pt x="2" y="106"/>
                    <a:pt x="5" y="114"/>
                  </a:cubicBezTo>
                  <a:cubicBezTo>
                    <a:pt x="13" y="120"/>
                    <a:pt x="13" y="120"/>
                    <a:pt x="13" y="120"/>
                  </a:cubicBezTo>
                  <a:cubicBezTo>
                    <a:pt x="29" y="119"/>
                    <a:pt x="29" y="119"/>
                    <a:pt x="29" y="119"/>
                  </a:cubicBezTo>
                  <a:cubicBezTo>
                    <a:pt x="42" y="122"/>
                    <a:pt x="42" y="122"/>
                    <a:pt x="42" y="122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08"/>
                    <a:pt x="51" y="101"/>
                    <a:pt x="55" y="99"/>
                  </a:cubicBezTo>
                  <a:cubicBezTo>
                    <a:pt x="66" y="99"/>
                    <a:pt x="66" y="99"/>
                    <a:pt x="66" y="99"/>
                  </a:cubicBezTo>
                  <a:cubicBezTo>
                    <a:pt x="103" y="109"/>
                    <a:pt x="103" y="109"/>
                    <a:pt x="103" y="109"/>
                  </a:cubicBezTo>
                  <a:cubicBezTo>
                    <a:pt x="111" y="110"/>
                    <a:pt x="111" y="110"/>
                    <a:pt x="111" y="110"/>
                  </a:cubicBezTo>
                  <a:cubicBezTo>
                    <a:pt x="99" y="130"/>
                    <a:pt x="99" y="130"/>
                    <a:pt x="99" y="130"/>
                  </a:cubicBezTo>
                  <a:cubicBezTo>
                    <a:pt x="99" y="154"/>
                    <a:pt x="99" y="154"/>
                    <a:pt x="99" y="154"/>
                  </a:cubicBezTo>
                  <a:cubicBezTo>
                    <a:pt x="99" y="160"/>
                    <a:pt x="109" y="172"/>
                    <a:pt x="128" y="190"/>
                  </a:cubicBezTo>
                  <a:cubicBezTo>
                    <a:pt x="140" y="199"/>
                    <a:pt x="147" y="203"/>
                    <a:pt x="153" y="204"/>
                  </a:cubicBezTo>
                  <a:cubicBezTo>
                    <a:pt x="159" y="203"/>
                    <a:pt x="159" y="203"/>
                    <a:pt x="159" y="203"/>
                  </a:cubicBezTo>
                  <a:cubicBezTo>
                    <a:pt x="164" y="201"/>
                    <a:pt x="164" y="201"/>
                    <a:pt x="164" y="201"/>
                  </a:cubicBezTo>
                  <a:cubicBezTo>
                    <a:pt x="182" y="183"/>
                    <a:pt x="182" y="183"/>
                    <a:pt x="182" y="183"/>
                  </a:cubicBezTo>
                  <a:cubicBezTo>
                    <a:pt x="195" y="175"/>
                    <a:pt x="195" y="175"/>
                    <a:pt x="195" y="175"/>
                  </a:cubicBezTo>
                  <a:cubicBezTo>
                    <a:pt x="195" y="173"/>
                    <a:pt x="195" y="173"/>
                    <a:pt x="195" y="173"/>
                  </a:cubicBezTo>
                  <a:cubicBezTo>
                    <a:pt x="195" y="173"/>
                    <a:pt x="195" y="173"/>
                    <a:pt x="195" y="173"/>
                  </a:cubicBezTo>
                  <a:cubicBezTo>
                    <a:pt x="224" y="169"/>
                    <a:pt x="224" y="169"/>
                    <a:pt x="224" y="169"/>
                  </a:cubicBezTo>
                  <a:cubicBezTo>
                    <a:pt x="232" y="151"/>
                    <a:pt x="232" y="151"/>
                    <a:pt x="232" y="151"/>
                  </a:cubicBezTo>
                  <a:cubicBezTo>
                    <a:pt x="258" y="137"/>
                    <a:pt x="258" y="137"/>
                    <a:pt x="258" y="137"/>
                  </a:cubicBezTo>
                  <a:cubicBezTo>
                    <a:pt x="280" y="149"/>
                    <a:pt x="280" y="149"/>
                    <a:pt x="280" y="149"/>
                  </a:cubicBezTo>
                  <a:cubicBezTo>
                    <a:pt x="280" y="150"/>
                    <a:pt x="280" y="150"/>
                    <a:pt x="280" y="150"/>
                  </a:cubicBezTo>
                  <a:cubicBezTo>
                    <a:pt x="282" y="151"/>
                    <a:pt x="282" y="151"/>
                    <a:pt x="282" y="151"/>
                  </a:cubicBezTo>
                  <a:cubicBezTo>
                    <a:pt x="303" y="187"/>
                    <a:pt x="303" y="187"/>
                    <a:pt x="303" y="187"/>
                  </a:cubicBezTo>
                  <a:cubicBezTo>
                    <a:pt x="312" y="211"/>
                    <a:pt x="312" y="211"/>
                    <a:pt x="312" y="211"/>
                  </a:cubicBezTo>
                  <a:cubicBezTo>
                    <a:pt x="312" y="215"/>
                    <a:pt x="312" y="215"/>
                    <a:pt x="312" y="215"/>
                  </a:cubicBezTo>
                  <a:cubicBezTo>
                    <a:pt x="307" y="244"/>
                    <a:pt x="307" y="244"/>
                    <a:pt x="307" y="244"/>
                  </a:cubicBezTo>
                  <a:cubicBezTo>
                    <a:pt x="316" y="264"/>
                    <a:pt x="316" y="264"/>
                    <a:pt x="316" y="264"/>
                  </a:cubicBezTo>
                  <a:cubicBezTo>
                    <a:pt x="316" y="267"/>
                    <a:pt x="316" y="267"/>
                    <a:pt x="316" y="267"/>
                  </a:cubicBezTo>
                  <a:cubicBezTo>
                    <a:pt x="309" y="291"/>
                    <a:pt x="309" y="291"/>
                    <a:pt x="309" y="291"/>
                  </a:cubicBezTo>
                  <a:cubicBezTo>
                    <a:pt x="309" y="312"/>
                    <a:pt x="309" y="312"/>
                    <a:pt x="309" y="312"/>
                  </a:cubicBezTo>
                  <a:cubicBezTo>
                    <a:pt x="316" y="331"/>
                    <a:pt x="319" y="343"/>
                    <a:pt x="319" y="347"/>
                  </a:cubicBezTo>
                  <a:cubicBezTo>
                    <a:pt x="317" y="365"/>
                    <a:pt x="317" y="365"/>
                    <a:pt x="317" y="365"/>
                  </a:cubicBezTo>
                  <a:cubicBezTo>
                    <a:pt x="317" y="365"/>
                    <a:pt x="317" y="365"/>
                    <a:pt x="317" y="365"/>
                  </a:cubicBezTo>
                  <a:cubicBezTo>
                    <a:pt x="317" y="366"/>
                    <a:pt x="317" y="366"/>
                    <a:pt x="317" y="366"/>
                  </a:cubicBezTo>
                  <a:cubicBezTo>
                    <a:pt x="306" y="380"/>
                    <a:pt x="306" y="380"/>
                    <a:pt x="306" y="380"/>
                  </a:cubicBezTo>
                  <a:cubicBezTo>
                    <a:pt x="306" y="381"/>
                    <a:pt x="306" y="381"/>
                    <a:pt x="306" y="381"/>
                  </a:cubicBezTo>
                  <a:cubicBezTo>
                    <a:pt x="306" y="381"/>
                    <a:pt x="306" y="381"/>
                    <a:pt x="306" y="381"/>
                  </a:cubicBezTo>
                  <a:cubicBezTo>
                    <a:pt x="306" y="381"/>
                    <a:pt x="306" y="381"/>
                    <a:pt x="306" y="381"/>
                  </a:cubicBezTo>
                  <a:cubicBezTo>
                    <a:pt x="296" y="394"/>
                    <a:pt x="296" y="394"/>
                    <a:pt x="296" y="394"/>
                  </a:cubicBezTo>
                  <a:cubicBezTo>
                    <a:pt x="295" y="417"/>
                    <a:pt x="295" y="417"/>
                    <a:pt x="295" y="417"/>
                  </a:cubicBezTo>
                  <a:cubicBezTo>
                    <a:pt x="301" y="442"/>
                    <a:pt x="301" y="442"/>
                    <a:pt x="301" y="442"/>
                  </a:cubicBezTo>
                  <a:cubicBezTo>
                    <a:pt x="301" y="442"/>
                    <a:pt x="301" y="442"/>
                    <a:pt x="301" y="442"/>
                  </a:cubicBezTo>
                  <a:cubicBezTo>
                    <a:pt x="302" y="443"/>
                    <a:pt x="302" y="443"/>
                    <a:pt x="302" y="443"/>
                  </a:cubicBezTo>
                  <a:cubicBezTo>
                    <a:pt x="301" y="444"/>
                    <a:pt x="301" y="444"/>
                    <a:pt x="301" y="444"/>
                  </a:cubicBezTo>
                  <a:cubicBezTo>
                    <a:pt x="301" y="444"/>
                    <a:pt x="301" y="444"/>
                    <a:pt x="301" y="444"/>
                  </a:cubicBezTo>
                  <a:cubicBezTo>
                    <a:pt x="295" y="481"/>
                    <a:pt x="295" y="481"/>
                    <a:pt x="295" y="481"/>
                  </a:cubicBezTo>
                  <a:cubicBezTo>
                    <a:pt x="289" y="486"/>
                    <a:pt x="289" y="486"/>
                    <a:pt x="289" y="486"/>
                  </a:cubicBezTo>
                  <a:cubicBezTo>
                    <a:pt x="285" y="489"/>
                    <a:pt x="280" y="489"/>
                    <a:pt x="274" y="486"/>
                  </a:cubicBezTo>
                  <a:cubicBezTo>
                    <a:pt x="271" y="486"/>
                    <a:pt x="271" y="486"/>
                    <a:pt x="271" y="486"/>
                  </a:cubicBezTo>
                  <a:cubicBezTo>
                    <a:pt x="262" y="475"/>
                    <a:pt x="262" y="475"/>
                    <a:pt x="262" y="475"/>
                  </a:cubicBezTo>
                  <a:cubicBezTo>
                    <a:pt x="251" y="479"/>
                    <a:pt x="251" y="479"/>
                    <a:pt x="251" y="479"/>
                  </a:cubicBezTo>
                  <a:cubicBezTo>
                    <a:pt x="238" y="493"/>
                    <a:pt x="238" y="493"/>
                    <a:pt x="238" y="493"/>
                  </a:cubicBezTo>
                  <a:cubicBezTo>
                    <a:pt x="223" y="537"/>
                    <a:pt x="223" y="537"/>
                    <a:pt x="223" y="537"/>
                  </a:cubicBezTo>
                  <a:cubicBezTo>
                    <a:pt x="223" y="538"/>
                    <a:pt x="223" y="538"/>
                    <a:pt x="223" y="538"/>
                  </a:cubicBezTo>
                  <a:cubicBezTo>
                    <a:pt x="222" y="539"/>
                    <a:pt x="222" y="539"/>
                    <a:pt x="222" y="539"/>
                  </a:cubicBezTo>
                  <a:cubicBezTo>
                    <a:pt x="207" y="551"/>
                    <a:pt x="207" y="551"/>
                    <a:pt x="207" y="551"/>
                  </a:cubicBezTo>
                  <a:cubicBezTo>
                    <a:pt x="205" y="551"/>
                    <a:pt x="205" y="551"/>
                    <a:pt x="205" y="551"/>
                  </a:cubicBezTo>
                  <a:cubicBezTo>
                    <a:pt x="197" y="552"/>
                    <a:pt x="197" y="552"/>
                    <a:pt x="197" y="552"/>
                  </a:cubicBezTo>
                  <a:cubicBezTo>
                    <a:pt x="180" y="577"/>
                    <a:pt x="180" y="577"/>
                    <a:pt x="180" y="577"/>
                  </a:cubicBezTo>
                  <a:cubicBezTo>
                    <a:pt x="188" y="592"/>
                    <a:pt x="188" y="592"/>
                    <a:pt x="188" y="592"/>
                  </a:cubicBezTo>
                  <a:cubicBezTo>
                    <a:pt x="190" y="595"/>
                    <a:pt x="190" y="595"/>
                    <a:pt x="190" y="595"/>
                  </a:cubicBezTo>
                  <a:cubicBezTo>
                    <a:pt x="211" y="621"/>
                    <a:pt x="211" y="621"/>
                    <a:pt x="211" y="621"/>
                  </a:cubicBezTo>
                  <a:cubicBezTo>
                    <a:pt x="211" y="622"/>
                    <a:pt x="211" y="622"/>
                    <a:pt x="211" y="622"/>
                  </a:cubicBezTo>
                  <a:cubicBezTo>
                    <a:pt x="211" y="630"/>
                    <a:pt x="211" y="630"/>
                    <a:pt x="211" y="630"/>
                  </a:cubicBezTo>
                  <a:cubicBezTo>
                    <a:pt x="235" y="634"/>
                    <a:pt x="235" y="634"/>
                    <a:pt x="235" y="634"/>
                  </a:cubicBezTo>
                  <a:cubicBezTo>
                    <a:pt x="239" y="655"/>
                    <a:pt x="239" y="655"/>
                    <a:pt x="239" y="655"/>
                  </a:cubicBezTo>
                  <a:cubicBezTo>
                    <a:pt x="239" y="656"/>
                    <a:pt x="239" y="656"/>
                    <a:pt x="239" y="656"/>
                  </a:cubicBezTo>
                  <a:cubicBezTo>
                    <a:pt x="242" y="681"/>
                    <a:pt x="242" y="681"/>
                    <a:pt x="242" y="681"/>
                  </a:cubicBezTo>
                  <a:cubicBezTo>
                    <a:pt x="248" y="686"/>
                    <a:pt x="248" y="686"/>
                    <a:pt x="248" y="686"/>
                  </a:cubicBezTo>
                  <a:cubicBezTo>
                    <a:pt x="269" y="680"/>
                    <a:pt x="269" y="680"/>
                    <a:pt x="269" y="680"/>
                  </a:cubicBezTo>
                  <a:cubicBezTo>
                    <a:pt x="289" y="668"/>
                    <a:pt x="289" y="668"/>
                    <a:pt x="289" y="668"/>
                  </a:cubicBezTo>
                  <a:cubicBezTo>
                    <a:pt x="293" y="666"/>
                    <a:pt x="293" y="666"/>
                    <a:pt x="293" y="666"/>
                  </a:cubicBezTo>
                  <a:cubicBezTo>
                    <a:pt x="300" y="702"/>
                    <a:pt x="300" y="702"/>
                    <a:pt x="300" y="702"/>
                  </a:cubicBezTo>
                  <a:cubicBezTo>
                    <a:pt x="309" y="716"/>
                    <a:pt x="309" y="716"/>
                    <a:pt x="309" y="716"/>
                  </a:cubicBezTo>
                  <a:cubicBezTo>
                    <a:pt x="312" y="717"/>
                    <a:pt x="312" y="717"/>
                    <a:pt x="312" y="717"/>
                  </a:cubicBezTo>
                  <a:cubicBezTo>
                    <a:pt x="319" y="732"/>
                    <a:pt x="319" y="732"/>
                    <a:pt x="319" y="732"/>
                  </a:cubicBezTo>
                  <a:cubicBezTo>
                    <a:pt x="335" y="744"/>
                    <a:pt x="335" y="744"/>
                    <a:pt x="335" y="744"/>
                  </a:cubicBezTo>
                  <a:cubicBezTo>
                    <a:pt x="337" y="748"/>
                    <a:pt x="342" y="748"/>
                    <a:pt x="347" y="748"/>
                  </a:cubicBezTo>
                  <a:cubicBezTo>
                    <a:pt x="353" y="749"/>
                    <a:pt x="353" y="749"/>
                    <a:pt x="353" y="749"/>
                  </a:cubicBezTo>
                  <a:cubicBezTo>
                    <a:pt x="362" y="744"/>
                    <a:pt x="362" y="744"/>
                    <a:pt x="362" y="744"/>
                  </a:cubicBezTo>
                  <a:cubicBezTo>
                    <a:pt x="370" y="741"/>
                    <a:pt x="377" y="738"/>
                    <a:pt x="385" y="737"/>
                  </a:cubicBezTo>
                  <a:cubicBezTo>
                    <a:pt x="392" y="734"/>
                    <a:pt x="392" y="734"/>
                    <a:pt x="392" y="734"/>
                  </a:cubicBezTo>
                  <a:cubicBezTo>
                    <a:pt x="407" y="733"/>
                    <a:pt x="407" y="733"/>
                    <a:pt x="407" y="733"/>
                  </a:cubicBezTo>
                  <a:cubicBezTo>
                    <a:pt x="412" y="733"/>
                    <a:pt x="414" y="734"/>
                    <a:pt x="417" y="737"/>
                  </a:cubicBezTo>
                  <a:cubicBezTo>
                    <a:pt x="438" y="723"/>
                    <a:pt x="438" y="723"/>
                    <a:pt x="438" y="723"/>
                  </a:cubicBezTo>
                  <a:cubicBezTo>
                    <a:pt x="440" y="723"/>
                    <a:pt x="440" y="723"/>
                    <a:pt x="440" y="723"/>
                  </a:cubicBezTo>
                  <a:cubicBezTo>
                    <a:pt x="442" y="724"/>
                    <a:pt x="442" y="724"/>
                    <a:pt x="442" y="724"/>
                  </a:cubicBezTo>
                  <a:cubicBezTo>
                    <a:pt x="443" y="723"/>
                    <a:pt x="443" y="723"/>
                    <a:pt x="443" y="723"/>
                  </a:cubicBezTo>
                  <a:cubicBezTo>
                    <a:pt x="446" y="725"/>
                    <a:pt x="446" y="725"/>
                    <a:pt x="446" y="725"/>
                  </a:cubicBezTo>
                  <a:cubicBezTo>
                    <a:pt x="454" y="735"/>
                    <a:pt x="458" y="743"/>
                    <a:pt x="458" y="748"/>
                  </a:cubicBezTo>
                  <a:cubicBezTo>
                    <a:pt x="468" y="763"/>
                    <a:pt x="468" y="763"/>
                    <a:pt x="468" y="763"/>
                  </a:cubicBezTo>
                  <a:cubicBezTo>
                    <a:pt x="475" y="766"/>
                    <a:pt x="475" y="766"/>
                    <a:pt x="475" y="766"/>
                  </a:cubicBezTo>
                  <a:cubicBezTo>
                    <a:pt x="476" y="766"/>
                    <a:pt x="476" y="766"/>
                    <a:pt x="476" y="766"/>
                  </a:cubicBezTo>
                  <a:cubicBezTo>
                    <a:pt x="477" y="766"/>
                    <a:pt x="477" y="766"/>
                    <a:pt x="477" y="766"/>
                  </a:cubicBezTo>
                  <a:cubicBezTo>
                    <a:pt x="475" y="763"/>
                    <a:pt x="475" y="763"/>
                    <a:pt x="475" y="763"/>
                  </a:cubicBezTo>
                  <a:cubicBezTo>
                    <a:pt x="474" y="758"/>
                    <a:pt x="474" y="755"/>
                    <a:pt x="475" y="753"/>
                  </a:cubicBezTo>
                  <a:cubicBezTo>
                    <a:pt x="477" y="750"/>
                    <a:pt x="481" y="748"/>
                    <a:pt x="488" y="748"/>
                  </a:cubicBezTo>
                  <a:cubicBezTo>
                    <a:pt x="527" y="747"/>
                    <a:pt x="527" y="747"/>
                    <a:pt x="527" y="747"/>
                  </a:cubicBezTo>
                  <a:cubicBezTo>
                    <a:pt x="528" y="746"/>
                    <a:pt x="528" y="746"/>
                    <a:pt x="528" y="746"/>
                  </a:cubicBezTo>
                  <a:cubicBezTo>
                    <a:pt x="530" y="746"/>
                    <a:pt x="530" y="746"/>
                    <a:pt x="530" y="746"/>
                  </a:cubicBezTo>
                  <a:cubicBezTo>
                    <a:pt x="530" y="748"/>
                    <a:pt x="530" y="748"/>
                    <a:pt x="530" y="748"/>
                  </a:cubicBezTo>
                  <a:cubicBezTo>
                    <a:pt x="532" y="748"/>
                    <a:pt x="532" y="748"/>
                    <a:pt x="532" y="748"/>
                  </a:cubicBezTo>
                  <a:cubicBezTo>
                    <a:pt x="544" y="770"/>
                    <a:pt x="544" y="770"/>
                    <a:pt x="544" y="770"/>
                  </a:cubicBezTo>
                  <a:cubicBezTo>
                    <a:pt x="543" y="781"/>
                    <a:pt x="543" y="781"/>
                    <a:pt x="543" y="781"/>
                  </a:cubicBezTo>
                  <a:cubicBezTo>
                    <a:pt x="542" y="781"/>
                    <a:pt x="542" y="781"/>
                    <a:pt x="542" y="781"/>
                  </a:cubicBezTo>
                  <a:cubicBezTo>
                    <a:pt x="556" y="785"/>
                    <a:pt x="556" y="785"/>
                    <a:pt x="556" y="785"/>
                  </a:cubicBezTo>
                  <a:cubicBezTo>
                    <a:pt x="557" y="785"/>
                    <a:pt x="557" y="785"/>
                    <a:pt x="557" y="785"/>
                  </a:cubicBezTo>
                  <a:cubicBezTo>
                    <a:pt x="556" y="781"/>
                    <a:pt x="556" y="779"/>
                    <a:pt x="559" y="777"/>
                  </a:cubicBezTo>
                  <a:cubicBezTo>
                    <a:pt x="564" y="776"/>
                    <a:pt x="564" y="776"/>
                    <a:pt x="564" y="776"/>
                  </a:cubicBezTo>
                  <a:cubicBezTo>
                    <a:pt x="599" y="800"/>
                    <a:pt x="599" y="800"/>
                    <a:pt x="599" y="800"/>
                  </a:cubicBezTo>
                  <a:cubicBezTo>
                    <a:pt x="602" y="804"/>
                    <a:pt x="604" y="808"/>
                    <a:pt x="605" y="813"/>
                  </a:cubicBezTo>
                  <a:cubicBezTo>
                    <a:pt x="606" y="828"/>
                    <a:pt x="606" y="828"/>
                    <a:pt x="606" y="828"/>
                  </a:cubicBezTo>
                  <a:cubicBezTo>
                    <a:pt x="618" y="830"/>
                    <a:pt x="618" y="830"/>
                    <a:pt x="618" y="830"/>
                  </a:cubicBezTo>
                  <a:cubicBezTo>
                    <a:pt x="625" y="817"/>
                    <a:pt x="625" y="817"/>
                    <a:pt x="625" y="817"/>
                  </a:cubicBezTo>
                  <a:cubicBezTo>
                    <a:pt x="622" y="811"/>
                    <a:pt x="620" y="805"/>
                    <a:pt x="621" y="800"/>
                  </a:cubicBezTo>
                  <a:cubicBezTo>
                    <a:pt x="622" y="796"/>
                    <a:pt x="623" y="793"/>
                    <a:pt x="627" y="791"/>
                  </a:cubicBezTo>
                  <a:cubicBezTo>
                    <a:pt x="630" y="788"/>
                    <a:pt x="630" y="788"/>
                    <a:pt x="630" y="788"/>
                  </a:cubicBezTo>
                  <a:cubicBezTo>
                    <a:pt x="630" y="786"/>
                    <a:pt x="631" y="785"/>
                    <a:pt x="633" y="784"/>
                  </a:cubicBezTo>
                  <a:cubicBezTo>
                    <a:pt x="643" y="785"/>
                    <a:pt x="643" y="785"/>
                    <a:pt x="643" y="785"/>
                  </a:cubicBezTo>
                  <a:cubicBezTo>
                    <a:pt x="648" y="788"/>
                    <a:pt x="652" y="798"/>
                    <a:pt x="655" y="816"/>
                  </a:cubicBezTo>
                  <a:cubicBezTo>
                    <a:pt x="655" y="818"/>
                    <a:pt x="655" y="818"/>
                    <a:pt x="655" y="818"/>
                  </a:cubicBezTo>
                  <a:cubicBezTo>
                    <a:pt x="657" y="819"/>
                    <a:pt x="657" y="819"/>
                    <a:pt x="657" y="819"/>
                  </a:cubicBezTo>
                  <a:cubicBezTo>
                    <a:pt x="658" y="824"/>
                    <a:pt x="664" y="827"/>
                    <a:pt x="674" y="830"/>
                  </a:cubicBezTo>
                  <a:cubicBezTo>
                    <a:pt x="675" y="830"/>
                    <a:pt x="675" y="830"/>
                    <a:pt x="675" y="830"/>
                  </a:cubicBezTo>
                  <a:cubicBezTo>
                    <a:pt x="676" y="831"/>
                    <a:pt x="676" y="831"/>
                    <a:pt x="676" y="831"/>
                  </a:cubicBezTo>
                  <a:cubicBezTo>
                    <a:pt x="709" y="866"/>
                    <a:pt x="709" y="866"/>
                    <a:pt x="709" y="866"/>
                  </a:cubicBezTo>
                  <a:cubicBezTo>
                    <a:pt x="709" y="866"/>
                    <a:pt x="709" y="866"/>
                    <a:pt x="709" y="866"/>
                  </a:cubicBezTo>
                  <a:cubicBezTo>
                    <a:pt x="725" y="861"/>
                    <a:pt x="725" y="861"/>
                    <a:pt x="725" y="861"/>
                  </a:cubicBezTo>
                  <a:cubicBezTo>
                    <a:pt x="723" y="855"/>
                    <a:pt x="723" y="855"/>
                    <a:pt x="723" y="855"/>
                  </a:cubicBezTo>
                  <a:cubicBezTo>
                    <a:pt x="719" y="850"/>
                    <a:pt x="718" y="845"/>
                    <a:pt x="718" y="842"/>
                  </a:cubicBezTo>
                  <a:cubicBezTo>
                    <a:pt x="718" y="834"/>
                    <a:pt x="723" y="827"/>
                    <a:pt x="734" y="819"/>
                  </a:cubicBezTo>
                  <a:cubicBezTo>
                    <a:pt x="752" y="804"/>
                    <a:pt x="752" y="804"/>
                    <a:pt x="752" y="804"/>
                  </a:cubicBezTo>
                  <a:cubicBezTo>
                    <a:pt x="773" y="818"/>
                    <a:pt x="773" y="818"/>
                    <a:pt x="773" y="818"/>
                  </a:cubicBezTo>
                  <a:cubicBezTo>
                    <a:pt x="777" y="818"/>
                    <a:pt x="777" y="818"/>
                    <a:pt x="777" y="818"/>
                  </a:cubicBezTo>
                  <a:cubicBezTo>
                    <a:pt x="781" y="795"/>
                    <a:pt x="781" y="795"/>
                    <a:pt x="781" y="795"/>
                  </a:cubicBezTo>
                  <a:cubicBezTo>
                    <a:pt x="781" y="791"/>
                    <a:pt x="781" y="791"/>
                    <a:pt x="781" y="791"/>
                  </a:cubicBezTo>
                  <a:cubicBezTo>
                    <a:pt x="785" y="790"/>
                    <a:pt x="785" y="790"/>
                    <a:pt x="785" y="790"/>
                  </a:cubicBezTo>
                  <a:cubicBezTo>
                    <a:pt x="802" y="792"/>
                    <a:pt x="802" y="792"/>
                    <a:pt x="802" y="792"/>
                  </a:cubicBezTo>
                  <a:cubicBezTo>
                    <a:pt x="806" y="795"/>
                    <a:pt x="808" y="798"/>
                    <a:pt x="808" y="804"/>
                  </a:cubicBezTo>
                  <a:cubicBezTo>
                    <a:pt x="808" y="808"/>
                    <a:pt x="804" y="813"/>
                    <a:pt x="801" y="817"/>
                  </a:cubicBezTo>
                  <a:cubicBezTo>
                    <a:pt x="804" y="819"/>
                    <a:pt x="804" y="819"/>
                    <a:pt x="804" y="819"/>
                  </a:cubicBezTo>
                  <a:cubicBezTo>
                    <a:pt x="815" y="825"/>
                    <a:pt x="823" y="829"/>
                    <a:pt x="830" y="830"/>
                  </a:cubicBezTo>
                  <a:cubicBezTo>
                    <a:pt x="831" y="830"/>
                    <a:pt x="831" y="830"/>
                    <a:pt x="831" y="830"/>
                  </a:cubicBezTo>
                  <a:cubicBezTo>
                    <a:pt x="831" y="830"/>
                    <a:pt x="831" y="830"/>
                    <a:pt x="831" y="830"/>
                  </a:cubicBezTo>
                  <a:cubicBezTo>
                    <a:pt x="845" y="837"/>
                    <a:pt x="845" y="837"/>
                    <a:pt x="845" y="837"/>
                  </a:cubicBezTo>
                  <a:cubicBezTo>
                    <a:pt x="855" y="836"/>
                    <a:pt x="855" y="836"/>
                    <a:pt x="855" y="836"/>
                  </a:cubicBezTo>
                  <a:cubicBezTo>
                    <a:pt x="839" y="759"/>
                    <a:pt x="839" y="759"/>
                    <a:pt x="839" y="759"/>
                  </a:cubicBezTo>
                  <a:cubicBezTo>
                    <a:pt x="829" y="753"/>
                    <a:pt x="819" y="740"/>
                    <a:pt x="810" y="725"/>
                  </a:cubicBezTo>
                  <a:cubicBezTo>
                    <a:pt x="802" y="713"/>
                    <a:pt x="807" y="695"/>
                    <a:pt x="823" y="674"/>
                  </a:cubicBezTo>
                  <a:cubicBezTo>
                    <a:pt x="833" y="663"/>
                    <a:pt x="845" y="653"/>
                    <a:pt x="857" y="642"/>
                  </a:cubicBezTo>
                  <a:cubicBezTo>
                    <a:pt x="857" y="642"/>
                    <a:pt x="857" y="642"/>
                    <a:pt x="857" y="642"/>
                  </a:cubicBezTo>
                  <a:cubicBezTo>
                    <a:pt x="858" y="640"/>
                    <a:pt x="858" y="640"/>
                    <a:pt x="858" y="640"/>
                  </a:cubicBezTo>
                  <a:cubicBezTo>
                    <a:pt x="873" y="640"/>
                    <a:pt x="873" y="640"/>
                    <a:pt x="873" y="640"/>
                  </a:cubicBezTo>
                  <a:cubicBezTo>
                    <a:pt x="874" y="642"/>
                    <a:pt x="874" y="642"/>
                    <a:pt x="874" y="642"/>
                  </a:cubicBezTo>
                  <a:cubicBezTo>
                    <a:pt x="887" y="647"/>
                    <a:pt x="887" y="647"/>
                    <a:pt x="887" y="647"/>
                  </a:cubicBezTo>
                  <a:cubicBezTo>
                    <a:pt x="913" y="647"/>
                    <a:pt x="913" y="647"/>
                    <a:pt x="913" y="647"/>
                  </a:cubicBezTo>
                  <a:cubicBezTo>
                    <a:pt x="924" y="642"/>
                    <a:pt x="933" y="626"/>
                    <a:pt x="944" y="601"/>
                  </a:cubicBezTo>
                  <a:cubicBezTo>
                    <a:pt x="950" y="586"/>
                    <a:pt x="950" y="556"/>
                    <a:pt x="946" y="508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altLang="en-US" lang="zh-CN" sz="3200">
                <a:latin charset="-122" panose="02000000000000000000" pitchFamily="2" typeface="方正静蕾简体"/>
                <a:ea charset="-122" panose="02000000000000000000" pitchFamily="2" typeface="方正静蕾简体"/>
              </a:endParaRPr>
            </a:p>
          </p:txBody>
        </p:sp>
      </p:grpSp>
      <p:cxnSp>
        <p:nvCxnSpPr>
          <p:cNvPr id="7" name="直接连接符 6"/>
          <p:cNvCxnSpPr/>
          <p:nvPr/>
        </p:nvCxnSpPr>
        <p:spPr>
          <a:xfrm flipH="1" flipV="1">
            <a:off x="7219950" y="2377485"/>
            <a:ext cx="0" cy="22666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连接符 44"/>
          <p:cNvCxnSpPr/>
          <p:nvPr/>
        </p:nvCxnSpPr>
        <p:spPr>
          <a:xfrm flipH="1" flipV="1">
            <a:off x="10056954" y="2157270"/>
            <a:ext cx="0" cy="22666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1"/>
          <p:cNvSpPr>
            <a:spLocks noChangeArrowheads="1"/>
          </p:cNvSpPr>
          <p:nvPr/>
        </p:nvSpPr>
        <p:spPr bwMode="auto">
          <a:xfrm>
            <a:off x="9037281" y="1400074"/>
            <a:ext cx="2566650" cy="61212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 anchorCtr="0" bIns="63480" compatLnSpc="1" lIns="0" numCol="1" rIns="0" tIns="0" vert="horz" wrap="square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mtClean="0" sz="1200">
                <a:latin charset="-122" panose="020b0503020204020204" pitchFamily="34" typeface="微软雅黑"/>
                <a:ea charset="-122" panose="020b0503020204020204" pitchFamily="34" typeface="微软雅黑"/>
              </a:rPr>
              <a:t>我们的服务标准是全国第一，解决客户的任何问题，一对一贴心的服务。</a:t>
            </a:r>
          </a:p>
        </p:txBody>
      </p:sp>
      <p:sp>
        <p:nvSpPr>
          <p:cNvPr id="48" name="矩形 47"/>
          <p:cNvSpPr/>
          <p:nvPr/>
        </p:nvSpPr>
        <p:spPr>
          <a:xfrm>
            <a:off x="9018230" y="800420"/>
            <a:ext cx="2214880" cy="7010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lang="zh-CN" smtClean="0" sz="4000">
                <a:latin charset="-122" pitchFamily="50" typeface="造字工房丁丁（非商用）常规体"/>
                <a:ea charset="-122" pitchFamily="50" typeface="造字工房丁丁（非商用）常规体"/>
                <a:cs charset="-34" panose="02020603050405020304" pitchFamily="18" typeface="Angsana New"/>
              </a:rPr>
              <a:t>全国布局</a:t>
            </a:r>
          </a:p>
        </p:txBody>
      </p:sp>
    </p:spTree>
    <p:extLst>
      <p:ext uri="{BB962C8B-B14F-4D97-AF65-F5344CB8AC3E}">
        <p14:creationId val="283843153"/>
      </p:ext>
    </p:extLst>
  </p:cSld>
  <p:clrMapOvr>
    <a:masterClrMapping/>
  </p:clrMapOvr>
  <mc:AlternateContent>
    <mc:Choice Requires="p15">
      <p:transition p14:dur="1250" spd="slow">
        <p15:prstTrans prst="pageCurlDouble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1250" id="7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1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2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3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5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6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7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8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1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2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3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fill="hold" grpId="0" id="24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1250" id="26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7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28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1250" id="3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1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fill="hold" grpId="0" id="32" nodeType="afterEffect" presetClass="entr" presetID="53" presetSubtype="0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34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5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36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7" nodeType="afterGroup">
                            <p:stCondLst>
                              <p:cond delay="4750"/>
                            </p:stCondLst>
                            <p:childTnLst>
                              <p:par>
                                <p:cTn fill="hold" grpId="0" id="38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1250" id="4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1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fill="hold" grpId="0" id="42" nodeType="afterEffect" presetClass="entr" presetID="53" presetSubtype="0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44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5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46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6"/>
      <p:bldP grpId="0" spid="166"/>
      <p:bldP grpId="0" spid="249"/>
      <p:bldP grpId="0" spid="47"/>
      <p:bldP grpId="0" spid="48"/>
    </p:bldLst>
  </p:timing>
</p:sld>
</file>

<file path=ppt/slides/slide2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-11788" y="7793"/>
            <a:ext cx="12203788" cy="6846272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518546" y="312976"/>
            <a:ext cx="4246880" cy="13106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lang="zh-CN" smtClean="0" sz="8000">
                <a:latin charset="-122" pitchFamily="50" typeface="造字工房丁丁（非商用）常规体"/>
                <a:ea charset="-122" pitchFamily="50" typeface="造字工房丁丁（非商用）常规体"/>
                <a:cs charset="-34" panose="02020603050405020304" pitchFamily="18" typeface="Angsana New"/>
              </a:rPr>
              <a:t>海外市场</a:t>
            </a:r>
          </a:p>
        </p:txBody>
      </p:sp>
      <p:sp>
        <p:nvSpPr>
          <p:cNvPr id="166" name="Rectangle 1"/>
          <p:cNvSpPr>
            <a:spLocks noChangeArrowheads="1"/>
          </p:cNvSpPr>
          <p:nvPr/>
        </p:nvSpPr>
        <p:spPr bwMode="auto">
          <a:xfrm>
            <a:off x="2995090" y="1981061"/>
            <a:ext cx="2356856" cy="88644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 anchorCtr="0" bIns="63480" compatLnSpc="1" lIns="0" numCol="1" rIns="0" tIns="0" vert="horz" wrap="square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mtClean="0" sz="1200">
                <a:latin charset="-122" panose="020b0503020204020204" pitchFamily="34" typeface="微软雅黑"/>
                <a:ea charset="-122" panose="020b0503020204020204" pitchFamily="34" typeface="微软雅黑"/>
              </a:rPr>
              <a:t>我们的服务标准是全国第一，解决客户的任何问题，一对一贴心的服务。</a:t>
            </a:r>
          </a:p>
        </p:txBody>
      </p:sp>
      <p:sp>
        <p:nvSpPr>
          <p:cNvPr id="249" name="矩形 248"/>
          <p:cNvSpPr/>
          <p:nvPr/>
        </p:nvSpPr>
        <p:spPr>
          <a:xfrm>
            <a:off x="2976039" y="1499518"/>
            <a:ext cx="2722880" cy="7010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lang="zh-CN" smtClean="0" sz="4000">
                <a:latin charset="-122" pitchFamily="50" typeface="造字工房丁丁（非商用）常规体"/>
                <a:ea charset="-122" pitchFamily="50" typeface="造字工房丁丁（非商用）常规体"/>
                <a:cs charset="-34" panose="02020603050405020304" pitchFamily="18" typeface="Angsana New"/>
              </a:rPr>
              <a:t>海外布局一</a:t>
            </a:r>
          </a:p>
        </p:txBody>
      </p:sp>
      <p:grpSp>
        <p:nvGrpSpPr>
          <p:cNvPr id="49" name="Group 535"/>
          <p:cNvGrpSpPr/>
          <p:nvPr/>
        </p:nvGrpSpPr>
        <p:grpSpPr>
          <a:xfrm>
            <a:off x="5772150" y="458164"/>
            <a:ext cx="5249301" cy="3580435"/>
            <a:chOff x="12239219" y="3974289"/>
            <a:chExt cx="10311633" cy="6334025"/>
          </a:xfrm>
          <a:noFill/>
        </p:grpSpPr>
        <p:sp>
          <p:nvSpPr>
            <p:cNvPr id="50" name="Freeform 1"/>
            <p:cNvSpPr>
              <a:spLocks noChangeArrowheads="1"/>
            </p:cNvSpPr>
            <p:nvPr/>
          </p:nvSpPr>
          <p:spPr bwMode="auto">
            <a:xfrm>
              <a:off x="20625828" y="10060148"/>
              <a:ext cx="16234" cy="25513"/>
            </a:xfrm>
            <a:custGeom>
              <a:gdLst>
                <a:gd fmla="*/ 15 w 32" name="T0"/>
                <a:gd fmla="*/ 0 h 49" name="T1"/>
                <a:gd fmla="*/ 15 w 32" name="T2"/>
                <a:gd fmla="*/ 0 h 49" name="T3"/>
                <a:gd fmla="*/ 0 w 32" name="T4"/>
                <a:gd fmla="*/ 16 h 49" name="T5"/>
                <a:gd fmla="*/ 15 w 32" name="T6"/>
                <a:gd fmla="*/ 32 h 49" name="T7"/>
                <a:gd fmla="*/ 15 w 32" name="T8"/>
                <a:gd fmla="*/ 0 h 49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49" w="32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0" y="8"/>
                    <a:pt x="0" y="16"/>
                  </a:cubicBezTo>
                  <a:cubicBezTo>
                    <a:pt x="0" y="32"/>
                    <a:pt x="7" y="48"/>
                    <a:pt x="15" y="32"/>
                  </a:cubicBezTo>
                  <a:cubicBezTo>
                    <a:pt x="23" y="24"/>
                    <a:pt x="31" y="0"/>
                    <a:pt x="15" y="0"/>
                  </a:cubicBezTo>
                </a:path>
              </a:pathLst>
            </a:custGeom>
            <a:grpFill/>
            <a:ln>
              <a:solidFill>
                <a:schemeClr val="tx1"/>
              </a:solidFill>
            </a:ln>
            <a:effectLst/>
          </p:spPr>
          <p:txBody>
            <a:bodyPr anchor="ctr" wrap="none"/>
            <a:lstStyle/>
            <a:p>
              <a:endParaRPr lang="en-US">
                <a:latin charset="-122" panose="020b0503020204020204" pitchFamily="34" typeface="微软雅黑"/>
              </a:endParaRPr>
            </a:p>
          </p:txBody>
        </p:sp>
        <p:sp>
          <p:nvSpPr>
            <p:cNvPr id="51" name="Freeform 2"/>
            <p:cNvSpPr>
              <a:spLocks noChangeArrowheads="1"/>
            </p:cNvSpPr>
            <p:nvPr/>
          </p:nvSpPr>
          <p:spPr bwMode="auto">
            <a:xfrm>
              <a:off x="20625828" y="10060148"/>
              <a:ext cx="16234" cy="20874"/>
            </a:xfrm>
            <a:custGeom>
              <a:gdLst>
                <a:gd fmla="*/ 7 w 32" name="T0"/>
                <a:gd fmla="*/ 40 h 41" name="T1"/>
                <a:gd fmla="*/ 7 w 32" name="T2"/>
                <a:gd fmla="*/ 40 h 41" name="T3"/>
                <a:gd fmla="*/ 7 w 32" name="T4"/>
                <a:gd fmla="*/ 40 h 41" name="T5"/>
                <a:gd fmla="*/ 0 w 32" name="T6"/>
                <a:gd fmla="*/ 16 h 41" name="T7"/>
                <a:gd fmla="*/ 15 w 32" name="T8"/>
                <a:gd fmla="*/ 0 h 41" name="T9"/>
                <a:gd fmla="*/ 15 w 32" name="T10"/>
                <a:gd fmla="*/ 0 h 41" name="T11"/>
                <a:gd fmla="*/ 23 w 32" name="T12"/>
                <a:gd fmla="*/ 0 h 41" name="T13"/>
                <a:gd fmla="*/ 15 w 32" name="T14"/>
                <a:gd fmla="*/ 32 h 41" name="T15"/>
                <a:gd fmla="*/ 7 w 32" name="T16"/>
                <a:gd fmla="*/ 40 h 41" name="T17"/>
                <a:gd fmla="*/ 15 w 32" name="T18"/>
                <a:gd fmla="*/ 8 h 41" name="T19"/>
                <a:gd fmla="*/ 15 w 32" name="T20"/>
                <a:gd fmla="*/ 8 h 41" name="T21"/>
                <a:gd fmla="*/ 7 w 32" name="T22"/>
                <a:gd fmla="*/ 16 h 41" name="T23"/>
                <a:gd fmla="*/ 7 w 32" name="T24"/>
                <a:gd fmla="*/ 32 h 41" name="T25"/>
                <a:gd fmla="*/ 15 w 32" name="T26"/>
                <a:gd fmla="*/ 32 h 41" name="T27"/>
                <a:gd fmla="*/ 15 w 32" name="T28"/>
                <a:gd fmla="*/ 8 h 41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41" w="32">
                  <a:moveTo>
                    <a:pt x="7" y="40"/>
                  </a:moveTo>
                  <a:lnTo>
                    <a:pt x="7" y="40"/>
                  </a:lnTo>
                  <a:lnTo>
                    <a:pt x="7" y="40"/>
                  </a:lnTo>
                  <a:cubicBezTo>
                    <a:pt x="0" y="40"/>
                    <a:pt x="0" y="24"/>
                    <a:pt x="0" y="16"/>
                  </a:cubicBezTo>
                  <a:cubicBezTo>
                    <a:pt x="0" y="0"/>
                    <a:pt x="15" y="0"/>
                    <a:pt x="15" y="0"/>
                  </a:cubicBezTo>
                  <a:lnTo>
                    <a:pt x="15" y="0"/>
                  </a:lnTo>
                  <a:cubicBezTo>
                    <a:pt x="23" y="0"/>
                    <a:pt x="23" y="0"/>
                    <a:pt x="23" y="0"/>
                  </a:cubicBezTo>
                  <a:cubicBezTo>
                    <a:pt x="31" y="8"/>
                    <a:pt x="23" y="24"/>
                    <a:pt x="15" y="32"/>
                  </a:cubicBezTo>
                  <a:cubicBezTo>
                    <a:pt x="15" y="40"/>
                    <a:pt x="15" y="40"/>
                    <a:pt x="7" y="40"/>
                  </a:cubicBezTo>
                  <a:close/>
                  <a:moveTo>
                    <a:pt x="15" y="8"/>
                  </a:moveTo>
                  <a:lnTo>
                    <a:pt x="15" y="8"/>
                  </a:lnTo>
                  <a:cubicBezTo>
                    <a:pt x="15" y="8"/>
                    <a:pt x="7" y="8"/>
                    <a:pt x="7" y="16"/>
                  </a:cubicBezTo>
                  <a:cubicBezTo>
                    <a:pt x="7" y="24"/>
                    <a:pt x="7" y="32"/>
                    <a:pt x="7" y="32"/>
                  </a:cubicBezTo>
                  <a:lnTo>
                    <a:pt x="15" y="32"/>
                  </a:lnTo>
                  <a:cubicBezTo>
                    <a:pt x="15" y="16"/>
                    <a:pt x="15" y="8"/>
                    <a:pt x="15" y="8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  <a:effectLst/>
          </p:spPr>
          <p:txBody>
            <a:bodyPr anchor="ctr" wrap="none"/>
            <a:lstStyle/>
            <a:p>
              <a:endParaRPr lang="en-US">
                <a:latin charset="-122" panose="020b0503020204020204" pitchFamily="34" typeface="微软雅黑"/>
              </a:endParaRPr>
            </a:p>
          </p:txBody>
        </p:sp>
        <p:sp>
          <p:nvSpPr>
            <p:cNvPr id="52" name="Freeform 3"/>
            <p:cNvSpPr>
              <a:spLocks noChangeArrowheads="1"/>
            </p:cNvSpPr>
            <p:nvPr/>
          </p:nvSpPr>
          <p:spPr bwMode="auto">
            <a:xfrm>
              <a:off x="20604955" y="10074063"/>
              <a:ext cx="16236" cy="13916"/>
            </a:xfrm>
            <a:custGeom>
              <a:gdLst>
                <a:gd fmla="*/ 8 w 33" name="T0"/>
                <a:gd fmla="*/ 0 h 25" name="T1"/>
                <a:gd fmla="*/ 8 w 33" name="T2"/>
                <a:gd fmla="*/ 0 h 25" name="T3"/>
                <a:gd fmla="*/ 8 w 33" name="T4"/>
                <a:gd fmla="*/ 16 h 25" name="T5"/>
                <a:gd fmla="*/ 24 w 33" name="T6"/>
                <a:gd fmla="*/ 8 h 25" name="T7"/>
                <a:gd fmla="*/ 8 w 33" name="T8"/>
                <a:gd fmla="*/ 0 h 25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5" w="33">
                  <a:moveTo>
                    <a:pt x="8" y="0"/>
                  </a:moveTo>
                  <a:lnTo>
                    <a:pt x="8" y="0"/>
                  </a:lnTo>
                  <a:cubicBezTo>
                    <a:pt x="8" y="0"/>
                    <a:pt x="0" y="16"/>
                    <a:pt x="8" y="16"/>
                  </a:cubicBezTo>
                  <a:cubicBezTo>
                    <a:pt x="24" y="16"/>
                    <a:pt x="32" y="24"/>
                    <a:pt x="24" y="8"/>
                  </a:cubicBezTo>
                  <a:cubicBezTo>
                    <a:pt x="16" y="0"/>
                    <a:pt x="16" y="0"/>
                    <a:pt x="8" y="0"/>
                  </a:cubicBezTo>
                </a:path>
              </a:pathLst>
            </a:custGeom>
            <a:grpFill/>
            <a:ln>
              <a:solidFill>
                <a:schemeClr val="tx1"/>
              </a:solidFill>
            </a:ln>
            <a:effectLst/>
          </p:spPr>
          <p:txBody>
            <a:bodyPr anchor="ctr" wrap="none"/>
            <a:lstStyle/>
            <a:p>
              <a:endParaRPr lang="en-US">
                <a:latin charset="-122" panose="020b0503020204020204" pitchFamily="34" typeface="微软雅黑"/>
              </a:endParaRPr>
            </a:p>
          </p:txBody>
        </p:sp>
        <p:sp>
          <p:nvSpPr>
            <p:cNvPr id="53" name="Freeform 4"/>
            <p:cNvSpPr>
              <a:spLocks noChangeArrowheads="1"/>
            </p:cNvSpPr>
            <p:nvPr/>
          </p:nvSpPr>
          <p:spPr bwMode="auto">
            <a:xfrm>
              <a:off x="20604955" y="10069425"/>
              <a:ext cx="16236" cy="16236"/>
            </a:xfrm>
            <a:custGeom>
              <a:gdLst>
                <a:gd fmla="*/ 24 w 33" name="T0"/>
                <a:gd fmla="*/ 32 h 33" name="T1"/>
                <a:gd fmla="*/ 24 w 33" name="T2"/>
                <a:gd fmla="*/ 32 h 33" name="T3"/>
                <a:gd fmla="*/ 24 w 33" name="T4"/>
                <a:gd fmla="*/ 32 h 33" name="T5"/>
                <a:gd fmla="*/ 8 w 33" name="T6"/>
                <a:gd fmla="*/ 24 h 33" name="T7"/>
                <a:gd fmla="*/ 0 w 33" name="T8"/>
                <a:gd fmla="*/ 24 h 33" name="T9"/>
                <a:gd fmla="*/ 0 w 33" name="T10"/>
                <a:gd fmla="*/ 8 h 33" name="T11"/>
                <a:gd fmla="*/ 0 w 33" name="T12"/>
                <a:gd fmla="*/ 0 h 33" name="T13"/>
                <a:gd fmla="*/ 8 w 33" name="T14"/>
                <a:gd fmla="*/ 0 h 33" name="T15"/>
                <a:gd fmla="*/ 32 w 33" name="T16"/>
                <a:gd fmla="*/ 16 h 33" name="T17"/>
                <a:gd fmla="*/ 32 w 33" name="T18"/>
                <a:gd fmla="*/ 16 h 33" name="T19"/>
                <a:gd fmla="*/ 32 w 33" name="T20"/>
                <a:gd fmla="*/ 24 h 33" name="T21"/>
                <a:gd fmla="*/ 24 w 33" name="T22"/>
                <a:gd fmla="*/ 32 h 33" name="T23"/>
                <a:gd fmla="*/ 8 w 33" name="T24"/>
                <a:gd fmla="*/ 8 h 33" name="T25"/>
                <a:gd fmla="*/ 8 w 33" name="T26"/>
                <a:gd fmla="*/ 8 h 33" name="T27"/>
                <a:gd fmla="*/ 8 w 33" name="T28"/>
                <a:gd fmla="*/ 16 h 33" name="T29"/>
                <a:gd fmla="*/ 8 w 33" name="T30"/>
                <a:gd fmla="*/ 24 h 33" name="T31"/>
                <a:gd fmla="*/ 24 w 33" name="T32"/>
                <a:gd fmla="*/ 24 h 33" name="T33"/>
                <a:gd fmla="*/ 24 w 33" name="T34"/>
                <a:gd fmla="*/ 24 h 33" name="T35"/>
                <a:gd fmla="*/ 24 w 33" name="T36"/>
                <a:gd fmla="*/ 24 h 33" name="T37"/>
                <a:gd fmla="*/ 8 w 33" name="T38"/>
                <a:gd fmla="*/ 8 h 33" name="T3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b="b" l="0" r="r" t="0"/>
              <a:pathLst>
                <a:path h="33" w="33">
                  <a:moveTo>
                    <a:pt x="24" y="32"/>
                  </a:moveTo>
                  <a:lnTo>
                    <a:pt x="24" y="32"/>
                  </a:lnTo>
                  <a:lnTo>
                    <a:pt x="24" y="32"/>
                  </a:lnTo>
                  <a:cubicBezTo>
                    <a:pt x="24" y="32"/>
                    <a:pt x="16" y="32"/>
                    <a:pt x="8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16"/>
                    <a:pt x="0" y="8"/>
                    <a:pt x="0" y="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6" y="0"/>
                    <a:pt x="24" y="8"/>
                    <a:pt x="32" y="16"/>
                  </a:cubicBezTo>
                  <a:lnTo>
                    <a:pt x="32" y="16"/>
                  </a:lnTo>
                  <a:lnTo>
                    <a:pt x="32" y="24"/>
                  </a:lnTo>
                  <a:cubicBezTo>
                    <a:pt x="32" y="32"/>
                    <a:pt x="24" y="32"/>
                    <a:pt x="24" y="32"/>
                  </a:cubicBezTo>
                  <a:close/>
                  <a:moveTo>
                    <a:pt x="8" y="8"/>
                  </a:moveTo>
                  <a:lnTo>
                    <a:pt x="8" y="8"/>
                  </a:lnTo>
                  <a:cubicBezTo>
                    <a:pt x="8" y="16"/>
                    <a:pt x="8" y="16"/>
                    <a:pt x="8" y="16"/>
                  </a:cubicBezTo>
                  <a:cubicBezTo>
                    <a:pt x="8" y="16"/>
                    <a:pt x="8" y="16"/>
                    <a:pt x="8" y="24"/>
                  </a:cubicBezTo>
                  <a:cubicBezTo>
                    <a:pt x="16" y="24"/>
                    <a:pt x="24" y="24"/>
                    <a:pt x="24" y="24"/>
                  </a:cubicBezTo>
                  <a:lnTo>
                    <a:pt x="24" y="24"/>
                  </a:lnTo>
                  <a:lnTo>
                    <a:pt x="24" y="24"/>
                  </a:lnTo>
                  <a:cubicBezTo>
                    <a:pt x="16" y="16"/>
                    <a:pt x="16" y="8"/>
                    <a:pt x="8" y="8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  <a:effectLst/>
          </p:spPr>
          <p:txBody>
            <a:bodyPr anchor="ctr" wrap="none"/>
            <a:lstStyle/>
            <a:p>
              <a:endParaRPr lang="en-US">
                <a:latin charset="-122" panose="020b0503020204020204" pitchFamily="34" typeface="微软雅黑"/>
              </a:endParaRPr>
            </a:p>
          </p:txBody>
        </p:sp>
        <p:sp>
          <p:nvSpPr>
            <p:cNvPr id="54" name="Freeform 5"/>
            <p:cNvSpPr>
              <a:spLocks noChangeArrowheads="1"/>
            </p:cNvSpPr>
            <p:nvPr/>
          </p:nvSpPr>
          <p:spPr bwMode="auto">
            <a:xfrm>
              <a:off x="20546972" y="10099576"/>
              <a:ext cx="46386" cy="16234"/>
            </a:xfrm>
            <a:custGeom>
              <a:gdLst>
                <a:gd fmla="*/ 71 w 88" name="T0"/>
                <a:gd fmla="*/ 0 h 32" name="T1"/>
                <a:gd fmla="*/ 71 w 88" name="T2"/>
                <a:gd fmla="*/ 0 h 32" name="T3"/>
                <a:gd fmla="*/ 56 w 88" name="T4"/>
                <a:gd fmla="*/ 7 h 32" name="T5"/>
                <a:gd fmla="*/ 24 w 88" name="T6"/>
                <a:gd fmla="*/ 31 h 32" name="T7"/>
                <a:gd fmla="*/ 71 w 88" name="T8"/>
                <a:gd fmla="*/ 15 h 32" name="T9"/>
                <a:gd fmla="*/ 71 w 88" name="T10"/>
                <a:gd fmla="*/ 0 h 32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32" w="88">
                  <a:moveTo>
                    <a:pt x="71" y="0"/>
                  </a:moveTo>
                  <a:lnTo>
                    <a:pt x="71" y="0"/>
                  </a:lnTo>
                  <a:cubicBezTo>
                    <a:pt x="71" y="0"/>
                    <a:pt x="64" y="15"/>
                    <a:pt x="56" y="7"/>
                  </a:cubicBezTo>
                  <a:cubicBezTo>
                    <a:pt x="40" y="0"/>
                    <a:pt x="0" y="23"/>
                    <a:pt x="24" y="31"/>
                  </a:cubicBezTo>
                  <a:cubicBezTo>
                    <a:pt x="56" y="31"/>
                    <a:pt x="71" y="15"/>
                    <a:pt x="71" y="15"/>
                  </a:cubicBezTo>
                  <a:cubicBezTo>
                    <a:pt x="71" y="15"/>
                    <a:pt x="87" y="7"/>
                    <a:pt x="71" y="0"/>
                  </a:cubicBezTo>
                </a:path>
              </a:pathLst>
            </a:custGeom>
            <a:grpFill/>
            <a:ln>
              <a:solidFill>
                <a:schemeClr val="tx1"/>
              </a:solidFill>
            </a:ln>
            <a:effectLst/>
          </p:spPr>
          <p:txBody>
            <a:bodyPr anchor="ctr" wrap="none"/>
            <a:lstStyle/>
            <a:p>
              <a:endParaRPr lang="en-US">
                <a:latin charset="-122" panose="020b0503020204020204" pitchFamily="34" typeface="微软雅黑"/>
              </a:endParaRPr>
            </a:p>
          </p:txBody>
        </p:sp>
        <p:sp>
          <p:nvSpPr>
            <p:cNvPr id="55" name="Freeform 6"/>
            <p:cNvSpPr>
              <a:spLocks noChangeArrowheads="1"/>
            </p:cNvSpPr>
            <p:nvPr/>
          </p:nvSpPr>
          <p:spPr bwMode="auto">
            <a:xfrm>
              <a:off x="20556249" y="10094938"/>
              <a:ext cx="37109" cy="20873"/>
            </a:xfrm>
            <a:custGeom>
              <a:gdLst>
                <a:gd fmla="*/ 24 w 72" name="T0"/>
                <a:gd fmla="*/ 39 h 40" name="T1"/>
                <a:gd fmla="*/ 24 w 72" name="T2"/>
                <a:gd fmla="*/ 39 h 40" name="T3"/>
                <a:gd fmla="*/ 24 w 72" name="T4"/>
                <a:gd fmla="*/ 39 h 40" name="T5"/>
                <a:gd fmla="*/ 8 w 72" name="T6"/>
                <a:gd fmla="*/ 39 h 40" name="T7"/>
                <a:gd fmla="*/ 0 w 72" name="T8"/>
                <a:gd fmla="*/ 31 h 40" name="T9"/>
                <a:gd fmla="*/ 32 w 72" name="T10"/>
                <a:gd fmla="*/ 8 h 40" name="T11"/>
                <a:gd fmla="*/ 40 w 72" name="T12"/>
                <a:gd fmla="*/ 15 h 40" name="T13"/>
                <a:gd fmla="*/ 55 w 72" name="T14"/>
                <a:gd fmla="*/ 8 h 40" name="T15"/>
                <a:gd fmla="*/ 55 w 72" name="T16"/>
                <a:gd fmla="*/ 0 h 40" name="T17"/>
                <a:gd fmla="*/ 55 w 72" name="T18"/>
                <a:gd fmla="*/ 0 h 40" name="T19"/>
                <a:gd fmla="*/ 71 w 72" name="T20"/>
                <a:gd fmla="*/ 15 h 40" name="T21"/>
                <a:gd fmla="*/ 55 w 72" name="T22"/>
                <a:gd fmla="*/ 23 h 40" name="T23"/>
                <a:gd fmla="*/ 24 w 72" name="T24"/>
                <a:gd fmla="*/ 39 h 40" name="T25"/>
                <a:gd fmla="*/ 8 w 72" name="T26"/>
                <a:gd fmla="*/ 31 h 40" name="T27"/>
                <a:gd fmla="*/ 8 w 72" name="T28"/>
                <a:gd fmla="*/ 31 h 40" name="T29"/>
                <a:gd fmla="*/ 8 w 72" name="T30"/>
                <a:gd fmla="*/ 31 h 40" name="T31"/>
                <a:gd fmla="*/ 24 w 72" name="T32"/>
                <a:gd fmla="*/ 31 h 40" name="T33"/>
                <a:gd fmla="*/ 55 w 72" name="T34"/>
                <a:gd fmla="*/ 23 h 40" name="T35"/>
                <a:gd fmla="*/ 55 w 72" name="T36"/>
                <a:gd fmla="*/ 15 h 40" name="T37"/>
                <a:gd fmla="*/ 63 w 72" name="T38"/>
                <a:gd fmla="*/ 15 h 40" name="T39"/>
                <a:gd fmla="*/ 55 w 72" name="T40"/>
                <a:gd fmla="*/ 8 h 40" name="T41"/>
                <a:gd fmla="*/ 40 w 72" name="T42"/>
                <a:gd fmla="*/ 23 h 40" name="T43"/>
                <a:gd fmla="*/ 32 w 72" name="T44"/>
                <a:gd fmla="*/ 23 h 40" name="T45"/>
                <a:gd fmla="*/ 32 w 72" name="T46"/>
                <a:gd fmla="*/ 15 h 40" name="T47"/>
                <a:gd fmla="*/ 8 w 72" name="T48"/>
                <a:gd fmla="*/ 31 h 40" name="T4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b="b" l="0" r="r" t="0"/>
              <a:pathLst>
                <a:path h="40" w="72">
                  <a:moveTo>
                    <a:pt x="24" y="39"/>
                  </a:moveTo>
                  <a:lnTo>
                    <a:pt x="24" y="39"/>
                  </a:lnTo>
                  <a:lnTo>
                    <a:pt x="24" y="39"/>
                  </a:lnTo>
                  <a:cubicBezTo>
                    <a:pt x="16" y="39"/>
                    <a:pt x="16" y="39"/>
                    <a:pt x="8" y="39"/>
                  </a:cubicBezTo>
                  <a:cubicBezTo>
                    <a:pt x="0" y="39"/>
                    <a:pt x="0" y="31"/>
                    <a:pt x="0" y="31"/>
                  </a:cubicBezTo>
                  <a:cubicBezTo>
                    <a:pt x="0" y="23"/>
                    <a:pt x="24" y="8"/>
                    <a:pt x="32" y="8"/>
                  </a:cubicBezTo>
                  <a:lnTo>
                    <a:pt x="40" y="15"/>
                  </a:lnTo>
                  <a:cubicBezTo>
                    <a:pt x="48" y="15"/>
                    <a:pt x="48" y="8"/>
                    <a:pt x="55" y="8"/>
                  </a:cubicBezTo>
                  <a:cubicBezTo>
                    <a:pt x="55" y="0"/>
                    <a:pt x="55" y="0"/>
                    <a:pt x="55" y="0"/>
                  </a:cubicBezTo>
                  <a:lnTo>
                    <a:pt x="55" y="0"/>
                  </a:lnTo>
                  <a:cubicBezTo>
                    <a:pt x="63" y="8"/>
                    <a:pt x="63" y="8"/>
                    <a:pt x="71" y="15"/>
                  </a:cubicBezTo>
                  <a:cubicBezTo>
                    <a:pt x="71" y="15"/>
                    <a:pt x="63" y="23"/>
                    <a:pt x="55" y="23"/>
                  </a:cubicBezTo>
                  <a:cubicBezTo>
                    <a:pt x="55" y="31"/>
                    <a:pt x="40" y="39"/>
                    <a:pt x="24" y="39"/>
                  </a:cubicBezTo>
                  <a:close/>
                  <a:moveTo>
                    <a:pt x="8" y="31"/>
                  </a:moveTo>
                  <a:lnTo>
                    <a:pt x="8" y="31"/>
                  </a:lnTo>
                  <a:lnTo>
                    <a:pt x="8" y="31"/>
                  </a:lnTo>
                  <a:cubicBezTo>
                    <a:pt x="16" y="31"/>
                    <a:pt x="16" y="31"/>
                    <a:pt x="24" y="31"/>
                  </a:cubicBezTo>
                  <a:cubicBezTo>
                    <a:pt x="40" y="31"/>
                    <a:pt x="55" y="23"/>
                    <a:pt x="55" y="23"/>
                  </a:cubicBezTo>
                  <a:cubicBezTo>
                    <a:pt x="55" y="15"/>
                    <a:pt x="55" y="15"/>
                    <a:pt x="55" y="15"/>
                  </a:cubicBezTo>
                  <a:lnTo>
                    <a:pt x="63" y="15"/>
                  </a:lnTo>
                  <a:lnTo>
                    <a:pt x="55" y="8"/>
                  </a:lnTo>
                  <a:cubicBezTo>
                    <a:pt x="55" y="15"/>
                    <a:pt x="48" y="23"/>
                    <a:pt x="40" y="23"/>
                  </a:cubicBezTo>
                  <a:cubicBezTo>
                    <a:pt x="40" y="23"/>
                    <a:pt x="40" y="23"/>
                    <a:pt x="32" y="23"/>
                  </a:cubicBezTo>
                  <a:lnTo>
                    <a:pt x="32" y="15"/>
                  </a:lnTo>
                  <a:cubicBezTo>
                    <a:pt x="24" y="15"/>
                    <a:pt x="8" y="23"/>
                    <a:pt x="8" y="31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  <a:effectLst/>
          </p:spPr>
          <p:txBody>
            <a:bodyPr anchor="ctr" wrap="none"/>
            <a:lstStyle/>
            <a:p>
              <a:endParaRPr lang="en-US">
                <a:latin charset="-122" panose="020b0503020204020204" pitchFamily="34" typeface="微软雅黑"/>
              </a:endParaRPr>
            </a:p>
          </p:txBody>
        </p:sp>
        <p:sp>
          <p:nvSpPr>
            <p:cNvPr id="56" name="Freeform 7"/>
            <p:cNvSpPr>
              <a:spLocks noChangeArrowheads="1"/>
            </p:cNvSpPr>
            <p:nvPr/>
          </p:nvSpPr>
          <p:spPr bwMode="auto">
            <a:xfrm>
              <a:off x="20468117" y="10120449"/>
              <a:ext cx="25512" cy="37109"/>
            </a:xfrm>
            <a:custGeom>
              <a:gdLst>
                <a:gd fmla="*/ 16 w 49" name="T0"/>
                <a:gd fmla="*/ 8 h 72" name="T1"/>
                <a:gd fmla="*/ 16 w 49" name="T2"/>
                <a:gd fmla="*/ 8 h 72" name="T3"/>
                <a:gd fmla="*/ 8 w 49" name="T4"/>
                <a:gd fmla="*/ 16 h 72" name="T5"/>
                <a:gd fmla="*/ 32 w 49" name="T6"/>
                <a:gd fmla="*/ 47 h 72" name="T7"/>
                <a:gd fmla="*/ 48 w 49" name="T8"/>
                <a:gd fmla="*/ 55 h 72" name="T9"/>
                <a:gd fmla="*/ 32 w 49" name="T10"/>
                <a:gd fmla="*/ 24 h 72" name="T11"/>
                <a:gd fmla="*/ 16 w 49" name="T12"/>
                <a:gd fmla="*/ 8 h 72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72" w="49">
                  <a:moveTo>
                    <a:pt x="16" y="8"/>
                  </a:moveTo>
                  <a:lnTo>
                    <a:pt x="16" y="8"/>
                  </a:lnTo>
                  <a:cubicBezTo>
                    <a:pt x="16" y="8"/>
                    <a:pt x="0" y="8"/>
                    <a:pt x="8" y="16"/>
                  </a:cubicBezTo>
                  <a:cubicBezTo>
                    <a:pt x="8" y="24"/>
                    <a:pt x="24" y="32"/>
                    <a:pt x="32" y="47"/>
                  </a:cubicBezTo>
                  <a:cubicBezTo>
                    <a:pt x="32" y="63"/>
                    <a:pt x="48" y="71"/>
                    <a:pt x="48" y="55"/>
                  </a:cubicBezTo>
                  <a:cubicBezTo>
                    <a:pt x="48" y="40"/>
                    <a:pt x="40" y="32"/>
                    <a:pt x="32" y="24"/>
                  </a:cubicBezTo>
                  <a:cubicBezTo>
                    <a:pt x="32" y="8"/>
                    <a:pt x="32" y="0"/>
                    <a:pt x="16" y="8"/>
                  </a:cubicBezTo>
                </a:path>
              </a:pathLst>
            </a:custGeom>
            <a:grpFill/>
            <a:ln>
              <a:solidFill>
                <a:schemeClr val="tx1"/>
              </a:solidFill>
            </a:ln>
            <a:effectLst/>
          </p:spPr>
          <p:txBody>
            <a:bodyPr anchor="ctr" wrap="none"/>
            <a:lstStyle/>
            <a:p>
              <a:endParaRPr lang="en-US">
                <a:latin charset="-122" panose="020b0503020204020204" pitchFamily="34" typeface="微软雅黑"/>
              </a:endParaRPr>
            </a:p>
          </p:txBody>
        </p:sp>
        <p:sp>
          <p:nvSpPr>
            <p:cNvPr id="57" name="Freeform 8"/>
            <p:cNvSpPr>
              <a:spLocks noChangeArrowheads="1"/>
            </p:cNvSpPr>
            <p:nvPr/>
          </p:nvSpPr>
          <p:spPr bwMode="auto">
            <a:xfrm>
              <a:off x="20468117" y="10120449"/>
              <a:ext cx="30150" cy="37109"/>
            </a:xfrm>
            <a:custGeom>
              <a:gdLst>
                <a:gd fmla="*/ 48 w 56" name="T0"/>
                <a:gd fmla="*/ 71 h 72" name="T1"/>
                <a:gd fmla="*/ 48 w 56" name="T2"/>
                <a:gd fmla="*/ 71 h 72" name="T3"/>
                <a:gd fmla="*/ 48 w 56" name="T4"/>
                <a:gd fmla="*/ 71 h 72" name="T5"/>
                <a:gd fmla="*/ 24 w 56" name="T6"/>
                <a:gd fmla="*/ 47 h 72" name="T7"/>
                <a:gd fmla="*/ 8 w 56" name="T8"/>
                <a:gd fmla="*/ 32 h 72" name="T9"/>
                <a:gd fmla="*/ 0 w 56" name="T10"/>
                <a:gd fmla="*/ 16 h 72" name="T11"/>
                <a:gd fmla="*/ 0 w 56" name="T12"/>
                <a:gd fmla="*/ 8 h 72" name="T13"/>
                <a:gd fmla="*/ 16 w 56" name="T14"/>
                <a:gd fmla="*/ 0 h 72" name="T15"/>
                <a:gd fmla="*/ 32 w 56" name="T16"/>
                <a:gd fmla="*/ 16 h 72" name="T17"/>
                <a:gd fmla="*/ 40 w 56" name="T18"/>
                <a:gd fmla="*/ 24 h 72" name="T19"/>
                <a:gd fmla="*/ 48 w 56" name="T20"/>
                <a:gd fmla="*/ 32 h 72" name="T21"/>
                <a:gd fmla="*/ 55 w 56" name="T22"/>
                <a:gd fmla="*/ 55 h 72" name="T23"/>
                <a:gd fmla="*/ 55 w 56" name="T24"/>
                <a:gd fmla="*/ 63 h 72" name="T25"/>
                <a:gd fmla="*/ 48 w 56" name="T26"/>
                <a:gd fmla="*/ 71 h 72" name="T27"/>
                <a:gd fmla="*/ 24 w 56" name="T28"/>
                <a:gd fmla="*/ 8 h 72" name="T29"/>
                <a:gd fmla="*/ 24 w 56" name="T30"/>
                <a:gd fmla="*/ 8 h 72" name="T31"/>
                <a:gd fmla="*/ 16 w 56" name="T32"/>
                <a:gd fmla="*/ 8 h 72" name="T33"/>
                <a:gd fmla="*/ 16 w 56" name="T34"/>
                <a:gd fmla="*/ 8 h 72" name="T35"/>
                <a:gd fmla="*/ 8 w 56" name="T36"/>
                <a:gd fmla="*/ 16 h 72" name="T37"/>
                <a:gd fmla="*/ 8 w 56" name="T38"/>
                <a:gd fmla="*/ 16 h 72" name="T39"/>
                <a:gd fmla="*/ 16 w 56" name="T40"/>
                <a:gd fmla="*/ 24 h 72" name="T41"/>
                <a:gd fmla="*/ 32 w 56" name="T42"/>
                <a:gd fmla="*/ 47 h 72" name="T43"/>
                <a:gd fmla="*/ 48 w 56" name="T44"/>
                <a:gd fmla="*/ 63 h 72" name="T45"/>
                <a:gd fmla="*/ 48 w 56" name="T46"/>
                <a:gd fmla="*/ 63 h 72" name="T47"/>
                <a:gd fmla="*/ 48 w 56" name="T48"/>
                <a:gd fmla="*/ 55 h 72" name="T49"/>
                <a:gd fmla="*/ 40 w 56" name="T50"/>
                <a:gd fmla="*/ 40 h 72" name="T51"/>
                <a:gd fmla="*/ 32 w 56" name="T52"/>
                <a:gd fmla="*/ 24 h 72" name="T53"/>
                <a:gd fmla="*/ 24 w 56" name="T54"/>
                <a:gd fmla="*/ 16 h 72" name="T55"/>
                <a:gd fmla="*/ 24 w 56" name="T56"/>
                <a:gd fmla="*/ 8 h 72" name="T5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b="b" l="0" r="r" t="0"/>
              <a:pathLst>
                <a:path h="72" w="56">
                  <a:moveTo>
                    <a:pt x="48" y="71"/>
                  </a:moveTo>
                  <a:lnTo>
                    <a:pt x="48" y="71"/>
                  </a:lnTo>
                  <a:lnTo>
                    <a:pt x="48" y="71"/>
                  </a:lnTo>
                  <a:cubicBezTo>
                    <a:pt x="40" y="71"/>
                    <a:pt x="32" y="63"/>
                    <a:pt x="24" y="47"/>
                  </a:cubicBezTo>
                  <a:cubicBezTo>
                    <a:pt x="24" y="40"/>
                    <a:pt x="16" y="32"/>
                    <a:pt x="8" y="32"/>
                  </a:cubicBezTo>
                  <a:cubicBezTo>
                    <a:pt x="8" y="24"/>
                    <a:pt x="0" y="24"/>
                    <a:pt x="0" y="16"/>
                  </a:cubicBezTo>
                  <a:lnTo>
                    <a:pt x="0" y="8"/>
                  </a:lnTo>
                  <a:cubicBezTo>
                    <a:pt x="0" y="0"/>
                    <a:pt x="16" y="0"/>
                    <a:pt x="16" y="0"/>
                  </a:cubicBezTo>
                  <a:cubicBezTo>
                    <a:pt x="32" y="0"/>
                    <a:pt x="32" y="8"/>
                    <a:pt x="32" y="16"/>
                  </a:cubicBezTo>
                  <a:cubicBezTo>
                    <a:pt x="32" y="16"/>
                    <a:pt x="40" y="16"/>
                    <a:pt x="40" y="24"/>
                  </a:cubicBezTo>
                  <a:cubicBezTo>
                    <a:pt x="40" y="24"/>
                    <a:pt x="40" y="24"/>
                    <a:pt x="48" y="32"/>
                  </a:cubicBezTo>
                  <a:cubicBezTo>
                    <a:pt x="48" y="32"/>
                    <a:pt x="55" y="40"/>
                    <a:pt x="55" y="55"/>
                  </a:cubicBezTo>
                  <a:lnTo>
                    <a:pt x="55" y="63"/>
                  </a:lnTo>
                  <a:cubicBezTo>
                    <a:pt x="48" y="63"/>
                    <a:pt x="48" y="71"/>
                    <a:pt x="48" y="71"/>
                  </a:cubicBezTo>
                  <a:close/>
                  <a:moveTo>
                    <a:pt x="24" y="8"/>
                  </a:moveTo>
                  <a:lnTo>
                    <a:pt x="24" y="8"/>
                  </a:lnTo>
                  <a:cubicBezTo>
                    <a:pt x="24" y="8"/>
                    <a:pt x="24" y="8"/>
                    <a:pt x="16" y="8"/>
                  </a:cubicBezTo>
                  <a:lnTo>
                    <a:pt x="16" y="8"/>
                  </a:lnTo>
                  <a:cubicBezTo>
                    <a:pt x="16" y="8"/>
                    <a:pt x="8" y="8"/>
                    <a:pt x="8" y="16"/>
                  </a:cubicBezTo>
                  <a:lnTo>
                    <a:pt x="8" y="16"/>
                  </a:lnTo>
                  <a:lnTo>
                    <a:pt x="16" y="24"/>
                  </a:lnTo>
                  <a:cubicBezTo>
                    <a:pt x="24" y="32"/>
                    <a:pt x="32" y="40"/>
                    <a:pt x="32" y="47"/>
                  </a:cubicBezTo>
                  <a:cubicBezTo>
                    <a:pt x="32" y="55"/>
                    <a:pt x="40" y="63"/>
                    <a:pt x="48" y="63"/>
                  </a:cubicBezTo>
                  <a:lnTo>
                    <a:pt x="48" y="63"/>
                  </a:lnTo>
                  <a:cubicBezTo>
                    <a:pt x="48" y="55"/>
                    <a:pt x="48" y="55"/>
                    <a:pt x="48" y="55"/>
                  </a:cubicBezTo>
                  <a:cubicBezTo>
                    <a:pt x="48" y="47"/>
                    <a:pt x="40" y="40"/>
                    <a:pt x="40" y="40"/>
                  </a:cubicBezTo>
                  <a:cubicBezTo>
                    <a:pt x="32" y="32"/>
                    <a:pt x="32" y="32"/>
                    <a:pt x="32" y="24"/>
                  </a:cubicBezTo>
                  <a:cubicBezTo>
                    <a:pt x="32" y="24"/>
                    <a:pt x="32" y="16"/>
                    <a:pt x="24" y="16"/>
                  </a:cubicBezTo>
                  <a:cubicBezTo>
                    <a:pt x="24" y="8"/>
                    <a:pt x="24" y="8"/>
                    <a:pt x="24" y="8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  <a:effectLst/>
          </p:spPr>
          <p:txBody>
            <a:bodyPr anchor="ctr" wrap="none"/>
            <a:lstStyle/>
            <a:p>
              <a:endParaRPr lang="en-US">
                <a:latin charset="-122" panose="020b0503020204020204" pitchFamily="34" typeface="微软雅黑"/>
              </a:endParaRPr>
            </a:p>
          </p:txBody>
        </p:sp>
        <p:sp>
          <p:nvSpPr>
            <p:cNvPr id="58" name="Freeform 9"/>
            <p:cNvSpPr>
              <a:spLocks noChangeArrowheads="1"/>
            </p:cNvSpPr>
            <p:nvPr/>
          </p:nvSpPr>
          <p:spPr bwMode="auto">
            <a:xfrm>
              <a:off x="20375342" y="10143643"/>
              <a:ext cx="78856" cy="55663"/>
            </a:xfrm>
            <a:custGeom>
              <a:gdLst>
                <a:gd fmla="*/ 135 w 151" name="T0"/>
                <a:gd fmla="*/ 16 h 104" name="T1"/>
                <a:gd fmla="*/ 135 w 151" name="T2"/>
                <a:gd fmla="*/ 16 h 104" name="T3"/>
                <a:gd fmla="*/ 135 w 151" name="T4"/>
                <a:gd fmla="*/ 32 h 104" name="T5"/>
                <a:gd fmla="*/ 111 w 151" name="T6"/>
                <a:gd fmla="*/ 40 h 104" name="T7"/>
                <a:gd fmla="*/ 63 w 151" name="T8"/>
                <a:gd fmla="*/ 56 h 104" name="T9"/>
                <a:gd fmla="*/ 8 w 151" name="T10"/>
                <a:gd fmla="*/ 80 h 104" name="T11"/>
                <a:gd fmla="*/ 32 w 151" name="T12"/>
                <a:gd fmla="*/ 95 h 104" name="T13"/>
                <a:gd fmla="*/ 79 w 151" name="T14"/>
                <a:gd fmla="*/ 72 h 104" name="T15"/>
                <a:gd fmla="*/ 119 w 151" name="T16"/>
                <a:gd fmla="*/ 56 h 104" name="T17"/>
                <a:gd fmla="*/ 127 w 151" name="T18"/>
                <a:gd fmla="*/ 48 h 104" name="T19"/>
                <a:gd fmla="*/ 142 w 151" name="T20"/>
                <a:gd fmla="*/ 32 h 104" name="T21"/>
                <a:gd fmla="*/ 150 w 151" name="T22"/>
                <a:gd fmla="*/ 24 h 104" name="T23"/>
                <a:gd fmla="*/ 135 w 151" name="T24"/>
                <a:gd fmla="*/ 16 h 104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104" w="151">
                  <a:moveTo>
                    <a:pt x="135" y="16"/>
                  </a:moveTo>
                  <a:lnTo>
                    <a:pt x="135" y="16"/>
                  </a:lnTo>
                  <a:cubicBezTo>
                    <a:pt x="135" y="16"/>
                    <a:pt x="135" y="24"/>
                    <a:pt x="135" y="32"/>
                  </a:cubicBezTo>
                  <a:cubicBezTo>
                    <a:pt x="135" y="40"/>
                    <a:pt x="127" y="40"/>
                    <a:pt x="111" y="40"/>
                  </a:cubicBezTo>
                  <a:cubicBezTo>
                    <a:pt x="95" y="40"/>
                    <a:pt x="71" y="48"/>
                    <a:pt x="63" y="56"/>
                  </a:cubicBezTo>
                  <a:cubicBezTo>
                    <a:pt x="47" y="72"/>
                    <a:pt x="8" y="72"/>
                    <a:pt x="8" y="80"/>
                  </a:cubicBezTo>
                  <a:cubicBezTo>
                    <a:pt x="16" y="87"/>
                    <a:pt x="0" y="95"/>
                    <a:pt x="32" y="95"/>
                  </a:cubicBezTo>
                  <a:cubicBezTo>
                    <a:pt x="63" y="103"/>
                    <a:pt x="63" y="72"/>
                    <a:pt x="79" y="72"/>
                  </a:cubicBezTo>
                  <a:cubicBezTo>
                    <a:pt x="103" y="72"/>
                    <a:pt x="119" y="64"/>
                    <a:pt x="119" y="56"/>
                  </a:cubicBezTo>
                  <a:cubicBezTo>
                    <a:pt x="119" y="48"/>
                    <a:pt x="119" y="48"/>
                    <a:pt x="127" y="48"/>
                  </a:cubicBezTo>
                  <a:cubicBezTo>
                    <a:pt x="135" y="48"/>
                    <a:pt x="142" y="32"/>
                    <a:pt x="142" y="32"/>
                  </a:cubicBezTo>
                  <a:cubicBezTo>
                    <a:pt x="150" y="32"/>
                    <a:pt x="150" y="32"/>
                    <a:pt x="150" y="24"/>
                  </a:cubicBezTo>
                  <a:cubicBezTo>
                    <a:pt x="150" y="16"/>
                    <a:pt x="142" y="0"/>
                    <a:pt x="135" y="16"/>
                  </a:cubicBezTo>
                </a:path>
              </a:pathLst>
            </a:custGeom>
            <a:grpFill/>
            <a:ln>
              <a:solidFill>
                <a:schemeClr val="tx1"/>
              </a:solidFill>
            </a:ln>
            <a:effectLst/>
          </p:spPr>
          <p:txBody>
            <a:bodyPr anchor="ctr" wrap="none"/>
            <a:lstStyle/>
            <a:p>
              <a:endParaRPr lang="en-US">
                <a:latin charset="-122" panose="020b0503020204020204" pitchFamily="34" typeface="微软雅黑"/>
              </a:endParaRPr>
            </a:p>
          </p:txBody>
        </p:sp>
        <p:sp>
          <p:nvSpPr>
            <p:cNvPr id="59" name="Freeform 10"/>
            <p:cNvSpPr>
              <a:spLocks noChangeArrowheads="1"/>
            </p:cNvSpPr>
            <p:nvPr/>
          </p:nvSpPr>
          <p:spPr bwMode="auto">
            <a:xfrm>
              <a:off x="20379982" y="10148281"/>
              <a:ext cx="78856" cy="51025"/>
            </a:xfrm>
            <a:custGeom>
              <a:gdLst>
                <a:gd fmla="*/ 24 w 151" name="T0"/>
                <a:gd fmla="*/ 95 h 96" name="T1"/>
                <a:gd fmla="*/ 24 w 151" name="T2"/>
                <a:gd fmla="*/ 95 h 96" name="T3"/>
                <a:gd fmla="*/ 24 w 151" name="T4"/>
                <a:gd fmla="*/ 95 h 96" name="T5"/>
                <a:gd fmla="*/ 24 w 151" name="T6"/>
                <a:gd fmla="*/ 95 h 96" name="T7"/>
                <a:gd fmla="*/ 0 w 151" name="T8"/>
                <a:gd fmla="*/ 87 h 96" name="T9"/>
                <a:gd fmla="*/ 0 w 151" name="T10"/>
                <a:gd fmla="*/ 79 h 96" name="T11"/>
                <a:gd fmla="*/ 0 w 151" name="T12"/>
                <a:gd fmla="*/ 72 h 96" name="T13"/>
                <a:gd fmla="*/ 24 w 151" name="T14"/>
                <a:gd fmla="*/ 56 h 96" name="T15"/>
                <a:gd fmla="*/ 48 w 151" name="T16"/>
                <a:gd fmla="*/ 48 h 96" name="T17"/>
                <a:gd fmla="*/ 103 w 151" name="T18"/>
                <a:gd fmla="*/ 32 h 96" name="T19"/>
                <a:gd fmla="*/ 127 w 151" name="T20"/>
                <a:gd fmla="*/ 24 h 96" name="T21"/>
                <a:gd fmla="*/ 127 w 151" name="T22"/>
                <a:gd fmla="*/ 8 h 96" name="T23"/>
                <a:gd fmla="*/ 127 w 151" name="T24"/>
                <a:gd fmla="*/ 0 h 96" name="T25"/>
                <a:gd fmla="*/ 134 w 151" name="T26"/>
                <a:gd fmla="*/ 0 h 96" name="T27"/>
                <a:gd fmla="*/ 142 w 151" name="T28"/>
                <a:gd fmla="*/ 16 h 96" name="T29"/>
                <a:gd fmla="*/ 142 w 151" name="T30"/>
                <a:gd fmla="*/ 24 h 96" name="T31"/>
                <a:gd fmla="*/ 134 w 151" name="T32"/>
                <a:gd fmla="*/ 32 h 96" name="T33"/>
                <a:gd fmla="*/ 134 w 151" name="T34"/>
                <a:gd fmla="*/ 32 h 96" name="T35"/>
                <a:gd fmla="*/ 119 w 151" name="T36"/>
                <a:gd fmla="*/ 40 h 96" name="T37"/>
                <a:gd fmla="*/ 111 w 151" name="T38"/>
                <a:gd fmla="*/ 40 h 96" name="T39"/>
                <a:gd fmla="*/ 111 w 151" name="T40"/>
                <a:gd fmla="*/ 48 h 96" name="T41"/>
                <a:gd fmla="*/ 71 w 151" name="T42"/>
                <a:gd fmla="*/ 72 h 96" name="T43"/>
                <a:gd fmla="*/ 55 w 151" name="T44"/>
                <a:gd fmla="*/ 79 h 96" name="T45"/>
                <a:gd fmla="*/ 24 w 151" name="T46"/>
                <a:gd fmla="*/ 95 h 96" name="T47"/>
                <a:gd fmla="*/ 8 w 151" name="T48"/>
                <a:gd fmla="*/ 72 h 96" name="T49"/>
                <a:gd fmla="*/ 8 w 151" name="T50"/>
                <a:gd fmla="*/ 72 h 96" name="T51"/>
                <a:gd fmla="*/ 8 w 151" name="T52"/>
                <a:gd fmla="*/ 79 h 96" name="T53"/>
                <a:gd fmla="*/ 8 w 151" name="T54"/>
                <a:gd fmla="*/ 87 h 96" name="T55"/>
                <a:gd fmla="*/ 24 w 151" name="T56"/>
                <a:gd fmla="*/ 87 h 96" name="T57"/>
                <a:gd fmla="*/ 24 w 151" name="T58"/>
                <a:gd fmla="*/ 87 h 96" name="T59"/>
                <a:gd fmla="*/ 48 w 151" name="T60"/>
                <a:gd fmla="*/ 72 h 96" name="T61"/>
                <a:gd fmla="*/ 71 w 151" name="T62"/>
                <a:gd fmla="*/ 64 h 96" name="T63"/>
                <a:gd fmla="*/ 103 w 151" name="T64"/>
                <a:gd fmla="*/ 48 h 96" name="T65"/>
                <a:gd fmla="*/ 111 w 151" name="T66"/>
                <a:gd fmla="*/ 32 h 96" name="T67"/>
                <a:gd fmla="*/ 103 w 151" name="T68"/>
                <a:gd fmla="*/ 32 h 96" name="T69"/>
                <a:gd fmla="*/ 55 w 151" name="T70"/>
                <a:gd fmla="*/ 48 h 96" name="T71"/>
                <a:gd fmla="*/ 24 w 151" name="T72"/>
                <a:gd fmla="*/ 64 h 96" name="T73"/>
                <a:gd fmla="*/ 8 w 151" name="T74"/>
                <a:gd fmla="*/ 72 h 96" name="T75"/>
                <a:gd fmla="*/ 134 w 151" name="T76"/>
                <a:gd fmla="*/ 8 h 96" name="T77"/>
                <a:gd fmla="*/ 134 w 151" name="T78"/>
                <a:gd fmla="*/ 8 h 96" name="T79"/>
                <a:gd fmla="*/ 134 w 151" name="T80"/>
                <a:gd fmla="*/ 24 h 96" name="T81"/>
                <a:gd fmla="*/ 134 w 151" name="T82"/>
                <a:gd fmla="*/ 24 h 96" name="T83"/>
                <a:gd fmla="*/ 134 w 151" name="T84"/>
                <a:gd fmla="*/ 24 h 96" name="T85"/>
                <a:gd fmla="*/ 134 w 151" name="T86"/>
                <a:gd fmla="*/ 16 h 96" name="T87"/>
                <a:gd fmla="*/ 134 w 151" name="T88"/>
                <a:gd fmla="*/ 8 h 96" name="T8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b="b" l="0" r="r" t="0"/>
              <a:pathLst>
                <a:path h="96" w="151">
                  <a:moveTo>
                    <a:pt x="24" y="95"/>
                  </a:moveTo>
                  <a:lnTo>
                    <a:pt x="24" y="95"/>
                  </a:lnTo>
                  <a:lnTo>
                    <a:pt x="24" y="95"/>
                  </a:lnTo>
                  <a:lnTo>
                    <a:pt x="24" y="95"/>
                  </a:lnTo>
                  <a:cubicBezTo>
                    <a:pt x="8" y="95"/>
                    <a:pt x="8" y="95"/>
                    <a:pt x="0" y="87"/>
                  </a:cubicBezTo>
                  <a:lnTo>
                    <a:pt x="0" y="79"/>
                  </a:lnTo>
                  <a:cubicBezTo>
                    <a:pt x="0" y="79"/>
                    <a:pt x="0" y="79"/>
                    <a:pt x="0" y="72"/>
                  </a:cubicBezTo>
                  <a:cubicBezTo>
                    <a:pt x="0" y="72"/>
                    <a:pt x="8" y="64"/>
                    <a:pt x="24" y="56"/>
                  </a:cubicBezTo>
                  <a:cubicBezTo>
                    <a:pt x="32" y="56"/>
                    <a:pt x="48" y="48"/>
                    <a:pt x="48" y="48"/>
                  </a:cubicBezTo>
                  <a:cubicBezTo>
                    <a:pt x="63" y="32"/>
                    <a:pt x="79" y="32"/>
                    <a:pt x="103" y="32"/>
                  </a:cubicBezTo>
                  <a:cubicBezTo>
                    <a:pt x="111" y="24"/>
                    <a:pt x="127" y="24"/>
                    <a:pt x="127" y="24"/>
                  </a:cubicBezTo>
                  <a:lnTo>
                    <a:pt x="127" y="8"/>
                  </a:lnTo>
                  <a:cubicBezTo>
                    <a:pt x="127" y="0"/>
                    <a:pt x="127" y="0"/>
                    <a:pt x="127" y="0"/>
                  </a:cubicBezTo>
                  <a:cubicBezTo>
                    <a:pt x="127" y="0"/>
                    <a:pt x="127" y="0"/>
                    <a:pt x="134" y="0"/>
                  </a:cubicBezTo>
                  <a:cubicBezTo>
                    <a:pt x="142" y="0"/>
                    <a:pt x="142" y="8"/>
                    <a:pt x="142" y="16"/>
                  </a:cubicBezTo>
                  <a:cubicBezTo>
                    <a:pt x="150" y="24"/>
                    <a:pt x="142" y="24"/>
                    <a:pt x="142" y="24"/>
                  </a:cubicBezTo>
                  <a:cubicBezTo>
                    <a:pt x="142" y="32"/>
                    <a:pt x="134" y="32"/>
                    <a:pt x="134" y="32"/>
                  </a:cubicBezTo>
                  <a:lnTo>
                    <a:pt x="134" y="32"/>
                  </a:lnTo>
                  <a:cubicBezTo>
                    <a:pt x="127" y="40"/>
                    <a:pt x="119" y="40"/>
                    <a:pt x="119" y="40"/>
                  </a:cubicBezTo>
                  <a:lnTo>
                    <a:pt x="111" y="40"/>
                  </a:lnTo>
                  <a:lnTo>
                    <a:pt x="111" y="48"/>
                  </a:lnTo>
                  <a:cubicBezTo>
                    <a:pt x="111" y="56"/>
                    <a:pt x="95" y="72"/>
                    <a:pt x="71" y="72"/>
                  </a:cubicBezTo>
                  <a:cubicBezTo>
                    <a:pt x="63" y="72"/>
                    <a:pt x="63" y="72"/>
                    <a:pt x="55" y="79"/>
                  </a:cubicBezTo>
                  <a:cubicBezTo>
                    <a:pt x="48" y="87"/>
                    <a:pt x="39" y="95"/>
                    <a:pt x="24" y="95"/>
                  </a:cubicBezTo>
                  <a:close/>
                  <a:moveTo>
                    <a:pt x="8" y="72"/>
                  </a:moveTo>
                  <a:lnTo>
                    <a:pt x="8" y="72"/>
                  </a:lnTo>
                  <a:cubicBezTo>
                    <a:pt x="8" y="79"/>
                    <a:pt x="8" y="79"/>
                    <a:pt x="8" y="79"/>
                  </a:cubicBezTo>
                  <a:cubicBezTo>
                    <a:pt x="8" y="79"/>
                    <a:pt x="8" y="79"/>
                    <a:pt x="8" y="87"/>
                  </a:cubicBezTo>
                  <a:cubicBezTo>
                    <a:pt x="8" y="87"/>
                    <a:pt x="8" y="87"/>
                    <a:pt x="24" y="87"/>
                  </a:cubicBezTo>
                  <a:lnTo>
                    <a:pt x="24" y="87"/>
                  </a:lnTo>
                  <a:cubicBezTo>
                    <a:pt x="39" y="87"/>
                    <a:pt x="48" y="79"/>
                    <a:pt x="48" y="72"/>
                  </a:cubicBezTo>
                  <a:cubicBezTo>
                    <a:pt x="55" y="64"/>
                    <a:pt x="63" y="64"/>
                    <a:pt x="71" y="64"/>
                  </a:cubicBezTo>
                  <a:cubicBezTo>
                    <a:pt x="95" y="64"/>
                    <a:pt x="103" y="48"/>
                    <a:pt x="103" y="48"/>
                  </a:cubicBezTo>
                  <a:cubicBezTo>
                    <a:pt x="103" y="40"/>
                    <a:pt x="103" y="40"/>
                    <a:pt x="111" y="32"/>
                  </a:cubicBezTo>
                  <a:cubicBezTo>
                    <a:pt x="103" y="32"/>
                    <a:pt x="103" y="32"/>
                    <a:pt x="103" y="32"/>
                  </a:cubicBezTo>
                  <a:cubicBezTo>
                    <a:pt x="87" y="40"/>
                    <a:pt x="63" y="40"/>
                    <a:pt x="55" y="48"/>
                  </a:cubicBezTo>
                  <a:cubicBezTo>
                    <a:pt x="48" y="56"/>
                    <a:pt x="39" y="64"/>
                    <a:pt x="24" y="64"/>
                  </a:cubicBezTo>
                  <a:cubicBezTo>
                    <a:pt x="16" y="72"/>
                    <a:pt x="8" y="72"/>
                    <a:pt x="8" y="72"/>
                  </a:cubicBezTo>
                  <a:close/>
                  <a:moveTo>
                    <a:pt x="134" y="8"/>
                  </a:moveTo>
                  <a:lnTo>
                    <a:pt x="134" y="8"/>
                  </a:lnTo>
                  <a:cubicBezTo>
                    <a:pt x="134" y="8"/>
                    <a:pt x="134" y="16"/>
                    <a:pt x="134" y="24"/>
                  </a:cubicBezTo>
                  <a:lnTo>
                    <a:pt x="134" y="24"/>
                  </a:lnTo>
                  <a:lnTo>
                    <a:pt x="134" y="24"/>
                  </a:lnTo>
                  <a:cubicBezTo>
                    <a:pt x="134" y="24"/>
                    <a:pt x="142" y="16"/>
                    <a:pt x="134" y="16"/>
                  </a:cubicBezTo>
                  <a:cubicBezTo>
                    <a:pt x="134" y="8"/>
                    <a:pt x="134" y="8"/>
                    <a:pt x="134" y="8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  <a:effectLst/>
          </p:spPr>
          <p:txBody>
            <a:bodyPr anchor="ctr" wrap="none"/>
            <a:lstStyle/>
            <a:p>
              <a:endParaRPr lang="en-US">
                <a:latin charset="-122" panose="020b0503020204020204" pitchFamily="34" typeface="微软雅黑"/>
              </a:endParaRPr>
            </a:p>
          </p:txBody>
        </p:sp>
        <p:sp>
          <p:nvSpPr>
            <p:cNvPr id="60" name="Freeform 11"/>
            <p:cNvSpPr>
              <a:spLocks noChangeArrowheads="1"/>
            </p:cNvSpPr>
            <p:nvPr/>
          </p:nvSpPr>
          <p:spPr bwMode="auto">
            <a:xfrm>
              <a:off x="15284467" y="7615599"/>
              <a:ext cx="2785487" cy="2690395"/>
            </a:xfrm>
            <a:custGeom>
              <a:gdLst>
                <a:gd fmla="*/ 5193 w 5297" name="T0"/>
                <a:gd fmla="*/ 3170 h 5116" name="T1"/>
                <a:gd fmla="*/ 5217 w 5297" name="T2"/>
                <a:gd fmla="*/ 2965 h 5116" name="T3"/>
                <a:gd fmla="*/ 5272 w 5297" name="T4"/>
                <a:gd fmla="*/ 2799 h 5116" name="T5"/>
                <a:gd fmla="*/ 5232 w 5297" name="T6"/>
                <a:gd fmla="*/ 2498 h 5116" name="T7"/>
                <a:gd fmla="*/ 5114 w 5297" name="T8"/>
                <a:gd fmla="*/ 2237 h 5116" name="T9"/>
                <a:gd fmla="*/ 4956 w 5297" name="T10"/>
                <a:gd fmla="*/ 1431 h 5116" name="T11"/>
                <a:gd fmla="*/ 4766 w 5297" name="T12"/>
                <a:gd fmla="*/ 1376 h 5116" name="T13"/>
                <a:gd fmla="*/ 4497 w 5297" name="T14"/>
                <a:gd fmla="*/ 1320 h 5116" name="T15"/>
                <a:gd fmla="*/ 4292 w 5297" name="T16"/>
                <a:gd fmla="*/ 1312 h 5116" name="T17"/>
                <a:gd fmla="*/ 4008 w 5297" name="T18"/>
                <a:gd fmla="*/ 1305 h 5116" name="T19"/>
                <a:gd fmla="*/ 3881 w 5297" name="T20"/>
                <a:gd fmla="*/ 1336 h 5116" name="T21"/>
                <a:gd fmla="*/ 3739 w 5297" name="T22"/>
                <a:gd fmla="*/ 1312 h 5116" name="T23"/>
                <a:gd fmla="*/ 3518 w 5297" name="T24"/>
                <a:gd fmla="*/ 1320 h 5116" name="T25"/>
                <a:gd fmla="*/ 3399 w 5297" name="T26"/>
                <a:gd fmla="*/ 1194 h 5116" name="T27"/>
                <a:gd fmla="*/ 3202 w 5297" name="T28"/>
                <a:gd fmla="*/ 1194 h 5116" name="T29"/>
                <a:gd fmla="*/ 2980 w 5297" name="T30"/>
                <a:gd fmla="*/ 1028 h 5116" name="T31"/>
                <a:gd fmla="*/ 2759 w 5297" name="T32"/>
                <a:gd fmla="*/ 55 h 5116" name="T33"/>
                <a:gd fmla="*/ 39 w 5297" name="T34"/>
                <a:gd fmla="*/ 2024 h 5116" name="T35"/>
                <a:gd fmla="*/ 253 w 5297" name="T36"/>
                <a:gd fmla="*/ 2316 h 5116" name="T37"/>
                <a:gd fmla="*/ 672 w 5297" name="T38"/>
                <a:gd fmla="*/ 2719 h 5116" name="T39"/>
                <a:gd fmla="*/ 798 w 5297" name="T40"/>
                <a:gd fmla="*/ 3178 h 5116" name="T41"/>
                <a:gd fmla="*/ 1154 w 5297" name="T42"/>
                <a:gd fmla="*/ 3431 h 5116" name="T43"/>
                <a:gd fmla="*/ 1541 w 5297" name="T44"/>
                <a:gd fmla="*/ 3265 h 5116" name="T45"/>
                <a:gd fmla="*/ 1889 w 5297" name="T46"/>
                <a:gd fmla="*/ 3178 h 5116" name="T47"/>
                <a:gd fmla="*/ 2324 w 5297" name="T48"/>
                <a:gd fmla="*/ 3463 h 5116" name="T49"/>
                <a:gd fmla="*/ 2704 w 5297" name="T50"/>
                <a:gd fmla="*/ 4134 h 5116" name="T51"/>
                <a:gd fmla="*/ 2870 w 5297" name="T52"/>
                <a:gd fmla="*/ 4411 h 5116" name="T53"/>
                <a:gd fmla="*/ 3012 w 5297" name="T54"/>
                <a:gd fmla="*/ 4806 h 5116" name="T55"/>
                <a:gd fmla="*/ 3423 w 5297" name="T56"/>
                <a:gd fmla="*/ 4988 h 5116" name="T57"/>
                <a:gd fmla="*/ 3747 w 5297" name="T58"/>
                <a:gd fmla="*/ 5107 h 5116" name="T59"/>
                <a:gd fmla="*/ 3826 w 5297" name="T60"/>
                <a:gd fmla="*/ 5036 h 5116" name="T61"/>
                <a:gd fmla="*/ 3747 w 5297" name="T62"/>
                <a:gd fmla="*/ 4901 h 5116" name="T63"/>
                <a:gd fmla="*/ 3660 w 5297" name="T64"/>
                <a:gd fmla="*/ 4593 h 5116" name="T65"/>
                <a:gd fmla="*/ 3755 w 5297" name="T66"/>
                <a:gd fmla="*/ 4743 h 5116" name="T67"/>
                <a:gd fmla="*/ 3779 w 5297" name="T68"/>
                <a:gd fmla="*/ 4712 h 5116" name="T69"/>
                <a:gd fmla="*/ 3668 w 5297" name="T70"/>
                <a:gd fmla="*/ 4435 h 5116" name="T71"/>
                <a:gd fmla="*/ 3715 w 5297" name="T72"/>
                <a:gd fmla="*/ 4403 h 5116" name="T73"/>
                <a:gd fmla="*/ 3834 w 5297" name="T74"/>
                <a:gd fmla="*/ 4222 h 5116" name="T75"/>
                <a:gd fmla="*/ 3771 w 5297" name="T76"/>
                <a:gd fmla="*/ 4253 h 5116" name="T77"/>
                <a:gd fmla="*/ 3771 w 5297" name="T78"/>
                <a:gd fmla="*/ 4142 h 5116" name="T79"/>
                <a:gd fmla="*/ 3826 w 5297" name="T80"/>
                <a:gd fmla="*/ 4056 h 5116" name="T81"/>
                <a:gd fmla="*/ 3992 w 5297" name="T82"/>
                <a:gd fmla="*/ 3937 h 5116" name="T83"/>
                <a:gd fmla="*/ 4094 w 5297" name="T84"/>
                <a:gd fmla="*/ 3921 h 5116" name="T85"/>
                <a:gd fmla="*/ 4110 w 5297" name="T86"/>
                <a:gd fmla="*/ 3858 h 5116" name="T87"/>
                <a:gd fmla="*/ 4157 w 5297" name="T88"/>
                <a:gd fmla="*/ 3803 h 5116" name="T89"/>
                <a:gd fmla="*/ 4220 w 5297" name="T90"/>
                <a:gd fmla="*/ 3874 h 5116" name="T91"/>
                <a:gd fmla="*/ 4473 w 5297" name="T92"/>
                <a:gd fmla="*/ 3723 h 5116" name="T93"/>
                <a:gd fmla="*/ 4750 w 5297" name="T94"/>
                <a:gd fmla="*/ 3407 h 5116" name="T95"/>
                <a:gd fmla="*/ 4766 w 5297" name="T96"/>
                <a:gd fmla="*/ 3305 h 5116" name="T97"/>
                <a:gd fmla="*/ 4813 w 5297" name="T98"/>
                <a:gd fmla="*/ 3328 h 5116" name="T99"/>
                <a:gd fmla="*/ 4790 w 5297" name="T100"/>
                <a:gd fmla="*/ 3447 h 5116" name="T101"/>
                <a:gd fmla="*/ 4797 w 5297" name="T102"/>
                <a:gd fmla="*/ 3478 h 5116" name="T103"/>
                <a:gd fmla="*/ 5185 w 5297" name="T104"/>
                <a:gd fmla="*/ 3265 h 5116" name="T10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b="b" l="0" r="r" t="0"/>
              <a:pathLst>
                <a:path h="5116" w="5297">
                  <a:moveTo>
                    <a:pt x="5169" y="3249"/>
                  </a:moveTo>
                  <a:lnTo>
                    <a:pt x="5169" y="3249"/>
                  </a:lnTo>
                  <a:cubicBezTo>
                    <a:pt x="5161" y="3241"/>
                    <a:pt x="5145" y="3233"/>
                    <a:pt x="5153" y="3217"/>
                  </a:cubicBezTo>
                  <a:cubicBezTo>
                    <a:pt x="5161" y="3202"/>
                    <a:pt x="5177" y="3186"/>
                    <a:pt x="5193" y="3170"/>
                  </a:cubicBezTo>
                  <a:cubicBezTo>
                    <a:pt x="5217" y="3146"/>
                    <a:pt x="5209" y="3123"/>
                    <a:pt x="5217" y="3107"/>
                  </a:cubicBezTo>
                  <a:cubicBezTo>
                    <a:pt x="5232" y="3091"/>
                    <a:pt x="5240" y="3099"/>
                    <a:pt x="5240" y="3083"/>
                  </a:cubicBezTo>
                  <a:cubicBezTo>
                    <a:pt x="5240" y="3059"/>
                    <a:pt x="5248" y="3043"/>
                    <a:pt x="5232" y="3020"/>
                  </a:cubicBezTo>
                  <a:cubicBezTo>
                    <a:pt x="5224" y="2996"/>
                    <a:pt x="5209" y="2980"/>
                    <a:pt x="5217" y="2965"/>
                  </a:cubicBezTo>
                  <a:cubicBezTo>
                    <a:pt x="5217" y="2957"/>
                    <a:pt x="5224" y="2925"/>
                    <a:pt x="5232" y="2925"/>
                  </a:cubicBezTo>
                  <a:cubicBezTo>
                    <a:pt x="5248" y="2925"/>
                    <a:pt x="5248" y="2901"/>
                    <a:pt x="5240" y="2886"/>
                  </a:cubicBezTo>
                  <a:cubicBezTo>
                    <a:pt x="5232" y="2870"/>
                    <a:pt x="5193" y="2878"/>
                    <a:pt x="5217" y="2854"/>
                  </a:cubicBezTo>
                  <a:cubicBezTo>
                    <a:pt x="5248" y="2822"/>
                    <a:pt x="5248" y="2838"/>
                    <a:pt x="5272" y="2799"/>
                  </a:cubicBezTo>
                  <a:cubicBezTo>
                    <a:pt x="5288" y="2759"/>
                    <a:pt x="5288" y="2727"/>
                    <a:pt x="5288" y="2712"/>
                  </a:cubicBezTo>
                  <a:cubicBezTo>
                    <a:pt x="5288" y="2688"/>
                    <a:pt x="5280" y="2672"/>
                    <a:pt x="5288" y="2648"/>
                  </a:cubicBezTo>
                  <a:cubicBezTo>
                    <a:pt x="5296" y="2617"/>
                    <a:pt x="5288" y="2585"/>
                    <a:pt x="5272" y="2553"/>
                  </a:cubicBezTo>
                  <a:cubicBezTo>
                    <a:pt x="5256" y="2522"/>
                    <a:pt x="5232" y="2546"/>
                    <a:pt x="5232" y="2498"/>
                  </a:cubicBezTo>
                  <a:cubicBezTo>
                    <a:pt x="5232" y="2459"/>
                    <a:pt x="5217" y="2435"/>
                    <a:pt x="5201" y="2419"/>
                  </a:cubicBezTo>
                  <a:cubicBezTo>
                    <a:pt x="5185" y="2403"/>
                    <a:pt x="5161" y="2403"/>
                    <a:pt x="5169" y="2380"/>
                  </a:cubicBezTo>
                  <a:cubicBezTo>
                    <a:pt x="5177" y="2356"/>
                    <a:pt x="5185" y="2348"/>
                    <a:pt x="5177" y="2316"/>
                  </a:cubicBezTo>
                  <a:cubicBezTo>
                    <a:pt x="5161" y="2277"/>
                    <a:pt x="5130" y="2261"/>
                    <a:pt x="5114" y="2237"/>
                  </a:cubicBezTo>
                  <a:cubicBezTo>
                    <a:pt x="5098" y="2213"/>
                    <a:pt x="5066" y="2198"/>
                    <a:pt x="5066" y="2198"/>
                  </a:cubicBezTo>
                  <a:cubicBezTo>
                    <a:pt x="5059" y="1455"/>
                    <a:pt x="5059" y="1455"/>
                    <a:pt x="5059" y="1455"/>
                  </a:cubicBezTo>
                  <a:cubicBezTo>
                    <a:pt x="5059" y="1455"/>
                    <a:pt x="5043" y="1431"/>
                    <a:pt x="5019" y="1431"/>
                  </a:cubicBezTo>
                  <a:cubicBezTo>
                    <a:pt x="4987" y="1431"/>
                    <a:pt x="4964" y="1423"/>
                    <a:pt x="4956" y="1431"/>
                  </a:cubicBezTo>
                  <a:cubicBezTo>
                    <a:pt x="4940" y="1431"/>
                    <a:pt x="4948" y="1478"/>
                    <a:pt x="4924" y="1463"/>
                  </a:cubicBezTo>
                  <a:cubicBezTo>
                    <a:pt x="4900" y="1439"/>
                    <a:pt x="4916" y="1399"/>
                    <a:pt x="4884" y="1399"/>
                  </a:cubicBezTo>
                  <a:cubicBezTo>
                    <a:pt x="4853" y="1391"/>
                    <a:pt x="4869" y="1407"/>
                    <a:pt x="4829" y="1407"/>
                  </a:cubicBezTo>
                  <a:cubicBezTo>
                    <a:pt x="4797" y="1407"/>
                    <a:pt x="4774" y="1391"/>
                    <a:pt x="4766" y="1376"/>
                  </a:cubicBezTo>
                  <a:cubicBezTo>
                    <a:pt x="4758" y="1368"/>
                    <a:pt x="4726" y="1376"/>
                    <a:pt x="4687" y="1328"/>
                  </a:cubicBezTo>
                  <a:cubicBezTo>
                    <a:pt x="4647" y="1281"/>
                    <a:pt x="4624" y="1265"/>
                    <a:pt x="4600" y="1265"/>
                  </a:cubicBezTo>
                  <a:cubicBezTo>
                    <a:pt x="4576" y="1265"/>
                    <a:pt x="4568" y="1289"/>
                    <a:pt x="4553" y="1305"/>
                  </a:cubicBezTo>
                  <a:cubicBezTo>
                    <a:pt x="4544" y="1320"/>
                    <a:pt x="4529" y="1344"/>
                    <a:pt x="4497" y="1320"/>
                  </a:cubicBezTo>
                  <a:cubicBezTo>
                    <a:pt x="4466" y="1296"/>
                    <a:pt x="4473" y="1281"/>
                    <a:pt x="4450" y="1281"/>
                  </a:cubicBezTo>
                  <a:cubicBezTo>
                    <a:pt x="4434" y="1281"/>
                    <a:pt x="4386" y="1281"/>
                    <a:pt x="4386" y="1305"/>
                  </a:cubicBezTo>
                  <a:cubicBezTo>
                    <a:pt x="4379" y="1336"/>
                    <a:pt x="4363" y="1360"/>
                    <a:pt x="4331" y="1344"/>
                  </a:cubicBezTo>
                  <a:cubicBezTo>
                    <a:pt x="4307" y="1320"/>
                    <a:pt x="4323" y="1305"/>
                    <a:pt x="4292" y="1312"/>
                  </a:cubicBezTo>
                  <a:cubicBezTo>
                    <a:pt x="4252" y="1320"/>
                    <a:pt x="4220" y="1344"/>
                    <a:pt x="4204" y="1368"/>
                  </a:cubicBezTo>
                  <a:cubicBezTo>
                    <a:pt x="4181" y="1391"/>
                    <a:pt x="4165" y="1423"/>
                    <a:pt x="4141" y="1399"/>
                  </a:cubicBezTo>
                  <a:cubicBezTo>
                    <a:pt x="4110" y="1383"/>
                    <a:pt x="4094" y="1368"/>
                    <a:pt x="4062" y="1336"/>
                  </a:cubicBezTo>
                  <a:cubicBezTo>
                    <a:pt x="4039" y="1312"/>
                    <a:pt x="4016" y="1281"/>
                    <a:pt x="4008" y="1305"/>
                  </a:cubicBezTo>
                  <a:cubicBezTo>
                    <a:pt x="4000" y="1328"/>
                    <a:pt x="3992" y="1352"/>
                    <a:pt x="3976" y="1336"/>
                  </a:cubicBezTo>
                  <a:cubicBezTo>
                    <a:pt x="3953" y="1312"/>
                    <a:pt x="3945" y="1296"/>
                    <a:pt x="3929" y="1281"/>
                  </a:cubicBezTo>
                  <a:cubicBezTo>
                    <a:pt x="3913" y="1273"/>
                    <a:pt x="3913" y="1241"/>
                    <a:pt x="3897" y="1273"/>
                  </a:cubicBezTo>
                  <a:cubicBezTo>
                    <a:pt x="3881" y="1312"/>
                    <a:pt x="3881" y="1305"/>
                    <a:pt x="3881" y="1336"/>
                  </a:cubicBezTo>
                  <a:cubicBezTo>
                    <a:pt x="3881" y="1360"/>
                    <a:pt x="3874" y="1399"/>
                    <a:pt x="3858" y="1391"/>
                  </a:cubicBezTo>
                  <a:cubicBezTo>
                    <a:pt x="3842" y="1383"/>
                    <a:pt x="3818" y="1383"/>
                    <a:pt x="3826" y="1352"/>
                  </a:cubicBezTo>
                  <a:cubicBezTo>
                    <a:pt x="3834" y="1320"/>
                    <a:pt x="3842" y="1305"/>
                    <a:pt x="3826" y="1305"/>
                  </a:cubicBezTo>
                  <a:cubicBezTo>
                    <a:pt x="3810" y="1305"/>
                    <a:pt x="3739" y="1296"/>
                    <a:pt x="3739" y="1312"/>
                  </a:cubicBezTo>
                  <a:cubicBezTo>
                    <a:pt x="3739" y="1336"/>
                    <a:pt x="3708" y="1336"/>
                    <a:pt x="3692" y="1320"/>
                  </a:cubicBezTo>
                  <a:cubicBezTo>
                    <a:pt x="3684" y="1305"/>
                    <a:pt x="3676" y="1289"/>
                    <a:pt x="3644" y="1281"/>
                  </a:cubicBezTo>
                  <a:cubicBezTo>
                    <a:pt x="3613" y="1273"/>
                    <a:pt x="3589" y="1273"/>
                    <a:pt x="3581" y="1296"/>
                  </a:cubicBezTo>
                  <a:cubicBezTo>
                    <a:pt x="3565" y="1312"/>
                    <a:pt x="3534" y="1352"/>
                    <a:pt x="3518" y="1320"/>
                  </a:cubicBezTo>
                  <a:cubicBezTo>
                    <a:pt x="3510" y="1296"/>
                    <a:pt x="3526" y="1265"/>
                    <a:pt x="3510" y="1249"/>
                  </a:cubicBezTo>
                  <a:cubicBezTo>
                    <a:pt x="3486" y="1241"/>
                    <a:pt x="3478" y="1249"/>
                    <a:pt x="3478" y="1225"/>
                  </a:cubicBezTo>
                  <a:cubicBezTo>
                    <a:pt x="3478" y="1202"/>
                    <a:pt x="3486" y="1186"/>
                    <a:pt x="3462" y="1186"/>
                  </a:cubicBezTo>
                  <a:cubicBezTo>
                    <a:pt x="3431" y="1186"/>
                    <a:pt x="3407" y="1178"/>
                    <a:pt x="3399" y="1194"/>
                  </a:cubicBezTo>
                  <a:cubicBezTo>
                    <a:pt x="3399" y="1202"/>
                    <a:pt x="3375" y="1178"/>
                    <a:pt x="3368" y="1210"/>
                  </a:cubicBezTo>
                  <a:cubicBezTo>
                    <a:pt x="3360" y="1241"/>
                    <a:pt x="3328" y="1249"/>
                    <a:pt x="3320" y="1225"/>
                  </a:cubicBezTo>
                  <a:cubicBezTo>
                    <a:pt x="3320" y="1202"/>
                    <a:pt x="3320" y="1194"/>
                    <a:pt x="3289" y="1186"/>
                  </a:cubicBezTo>
                  <a:cubicBezTo>
                    <a:pt x="3257" y="1186"/>
                    <a:pt x="3225" y="1210"/>
                    <a:pt x="3202" y="1194"/>
                  </a:cubicBezTo>
                  <a:cubicBezTo>
                    <a:pt x="3202" y="1194"/>
                    <a:pt x="3186" y="1162"/>
                    <a:pt x="3146" y="1162"/>
                  </a:cubicBezTo>
                  <a:cubicBezTo>
                    <a:pt x="3099" y="1170"/>
                    <a:pt x="3091" y="1154"/>
                    <a:pt x="3059" y="1146"/>
                  </a:cubicBezTo>
                  <a:cubicBezTo>
                    <a:pt x="3028" y="1138"/>
                    <a:pt x="3036" y="1099"/>
                    <a:pt x="3028" y="1075"/>
                  </a:cubicBezTo>
                  <a:cubicBezTo>
                    <a:pt x="3012" y="1052"/>
                    <a:pt x="2996" y="1020"/>
                    <a:pt x="2980" y="1028"/>
                  </a:cubicBezTo>
                  <a:cubicBezTo>
                    <a:pt x="2957" y="1036"/>
                    <a:pt x="2972" y="1075"/>
                    <a:pt x="2933" y="1059"/>
                  </a:cubicBezTo>
                  <a:cubicBezTo>
                    <a:pt x="2885" y="1052"/>
                    <a:pt x="2885" y="1083"/>
                    <a:pt x="2854" y="1052"/>
                  </a:cubicBezTo>
                  <a:cubicBezTo>
                    <a:pt x="2814" y="1020"/>
                    <a:pt x="2806" y="988"/>
                    <a:pt x="2775" y="965"/>
                  </a:cubicBezTo>
                  <a:cubicBezTo>
                    <a:pt x="2743" y="941"/>
                    <a:pt x="2759" y="55"/>
                    <a:pt x="2759" y="55"/>
                  </a:cubicBezTo>
                  <a:cubicBezTo>
                    <a:pt x="1613" y="0"/>
                    <a:pt x="1613" y="0"/>
                    <a:pt x="1613" y="0"/>
                  </a:cubicBezTo>
                  <a:cubicBezTo>
                    <a:pt x="1470" y="2095"/>
                    <a:pt x="1470" y="2095"/>
                    <a:pt x="1470" y="2095"/>
                  </a:cubicBezTo>
                  <a:cubicBezTo>
                    <a:pt x="1470" y="2095"/>
                    <a:pt x="1470" y="2142"/>
                    <a:pt x="1439" y="2142"/>
                  </a:cubicBezTo>
                  <a:cubicBezTo>
                    <a:pt x="1415" y="2142"/>
                    <a:pt x="39" y="2024"/>
                    <a:pt x="39" y="2024"/>
                  </a:cubicBezTo>
                  <a:cubicBezTo>
                    <a:pt x="39" y="2024"/>
                    <a:pt x="0" y="1984"/>
                    <a:pt x="71" y="2127"/>
                  </a:cubicBezTo>
                  <a:cubicBezTo>
                    <a:pt x="87" y="2127"/>
                    <a:pt x="103" y="2135"/>
                    <a:pt x="103" y="2135"/>
                  </a:cubicBezTo>
                  <a:cubicBezTo>
                    <a:pt x="111" y="2135"/>
                    <a:pt x="182" y="2182"/>
                    <a:pt x="182" y="2253"/>
                  </a:cubicBezTo>
                  <a:cubicBezTo>
                    <a:pt x="182" y="2316"/>
                    <a:pt x="190" y="2277"/>
                    <a:pt x="253" y="2316"/>
                  </a:cubicBezTo>
                  <a:cubicBezTo>
                    <a:pt x="308" y="2348"/>
                    <a:pt x="332" y="2372"/>
                    <a:pt x="371" y="2419"/>
                  </a:cubicBezTo>
                  <a:cubicBezTo>
                    <a:pt x="411" y="2459"/>
                    <a:pt x="427" y="2466"/>
                    <a:pt x="443" y="2530"/>
                  </a:cubicBezTo>
                  <a:cubicBezTo>
                    <a:pt x="458" y="2593"/>
                    <a:pt x="506" y="2569"/>
                    <a:pt x="545" y="2609"/>
                  </a:cubicBezTo>
                  <a:cubicBezTo>
                    <a:pt x="593" y="2648"/>
                    <a:pt x="609" y="2672"/>
                    <a:pt x="672" y="2719"/>
                  </a:cubicBezTo>
                  <a:cubicBezTo>
                    <a:pt x="735" y="2767"/>
                    <a:pt x="719" y="2767"/>
                    <a:pt x="719" y="2806"/>
                  </a:cubicBezTo>
                  <a:cubicBezTo>
                    <a:pt x="719" y="2846"/>
                    <a:pt x="696" y="2830"/>
                    <a:pt x="767" y="2909"/>
                  </a:cubicBezTo>
                  <a:cubicBezTo>
                    <a:pt x="830" y="2988"/>
                    <a:pt x="759" y="2957"/>
                    <a:pt x="743" y="3012"/>
                  </a:cubicBezTo>
                  <a:cubicBezTo>
                    <a:pt x="719" y="3059"/>
                    <a:pt x="782" y="3123"/>
                    <a:pt x="798" y="3178"/>
                  </a:cubicBezTo>
                  <a:cubicBezTo>
                    <a:pt x="814" y="3225"/>
                    <a:pt x="838" y="3225"/>
                    <a:pt x="885" y="3241"/>
                  </a:cubicBezTo>
                  <a:cubicBezTo>
                    <a:pt x="925" y="3257"/>
                    <a:pt x="909" y="3265"/>
                    <a:pt x="925" y="3296"/>
                  </a:cubicBezTo>
                  <a:cubicBezTo>
                    <a:pt x="949" y="3336"/>
                    <a:pt x="1012" y="3360"/>
                    <a:pt x="1044" y="3360"/>
                  </a:cubicBezTo>
                  <a:cubicBezTo>
                    <a:pt x="1083" y="3360"/>
                    <a:pt x="1138" y="3439"/>
                    <a:pt x="1154" y="3431"/>
                  </a:cubicBezTo>
                  <a:cubicBezTo>
                    <a:pt x="1178" y="3423"/>
                    <a:pt x="1288" y="3502"/>
                    <a:pt x="1344" y="3542"/>
                  </a:cubicBezTo>
                  <a:cubicBezTo>
                    <a:pt x="1407" y="3581"/>
                    <a:pt x="1383" y="3510"/>
                    <a:pt x="1431" y="3486"/>
                  </a:cubicBezTo>
                  <a:cubicBezTo>
                    <a:pt x="1478" y="3463"/>
                    <a:pt x="1478" y="3399"/>
                    <a:pt x="1486" y="3360"/>
                  </a:cubicBezTo>
                  <a:cubicBezTo>
                    <a:pt x="1502" y="3320"/>
                    <a:pt x="1526" y="3289"/>
                    <a:pt x="1541" y="3265"/>
                  </a:cubicBezTo>
                  <a:cubicBezTo>
                    <a:pt x="1549" y="3241"/>
                    <a:pt x="1534" y="3194"/>
                    <a:pt x="1613" y="3186"/>
                  </a:cubicBezTo>
                  <a:cubicBezTo>
                    <a:pt x="1692" y="3178"/>
                    <a:pt x="1692" y="3139"/>
                    <a:pt x="1739" y="3139"/>
                  </a:cubicBezTo>
                  <a:cubicBezTo>
                    <a:pt x="1794" y="3146"/>
                    <a:pt x="1794" y="3186"/>
                    <a:pt x="1826" y="3186"/>
                  </a:cubicBezTo>
                  <a:cubicBezTo>
                    <a:pt x="1850" y="3194"/>
                    <a:pt x="1850" y="3186"/>
                    <a:pt x="1889" y="3178"/>
                  </a:cubicBezTo>
                  <a:cubicBezTo>
                    <a:pt x="1929" y="3162"/>
                    <a:pt x="1929" y="3178"/>
                    <a:pt x="1952" y="3202"/>
                  </a:cubicBezTo>
                  <a:cubicBezTo>
                    <a:pt x="1968" y="3217"/>
                    <a:pt x="2008" y="3210"/>
                    <a:pt x="2024" y="3194"/>
                  </a:cubicBezTo>
                  <a:cubicBezTo>
                    <a:pt x="2047" y="3178"/>
                    <a:pt x="2127" y="3296"/>
                    <a:pt x="2166" y="3328"/>
                  </a:cubicBezTo>
                  <a:cubicBezTo>
                    <a:pt x="2205" y="3368"/>
                    <a:pt x="2277" y="3431"/>
                    <a:pt x="2324" y="3463"/>
                  </a:cubicBezTo>
                  <a:cubicBezTo>
                    <a:pt x="2372" y="3494"/>
                    <a:pt x="2316" y="3510"/>
                    <a:pt x="2419" y="3660"/>
                  </a:cubicBezTo>
                  <a:cubicBezTo>
                    <a:pt x="2522" y="3810"/>
                    <a:pt x="2482" y="3834"/>
                    <a:pt x="2514" y="3874"/>
                  </a:cubicBezTo>
                  <a:cubicBezTo>
                    <a:pt x="2545" y="3905"/>
                    <a:pt x="2498" y="3921"/>
                    <a:pt x="2538" y="3945"/>
                  </a:cubicBezTo>
                  <a:cubicBezTo>
                    <a:pt x="2585" y="3969"/>
                    <a:pt x="2688" y="4095"/>
                    <a:pt x="2704" y="4134"/>
                  </a:cubicBezTo>
                  <a:cubicBezTo>
                    <a:pt x="2727" y="4174"/>
                    <a:pt x="2727" y="4206"/>
                    <a:pt x="2767" y="4214"/>
                  </a:cubicBezTo>
                  <a:cubicBezTo>
                    <a:pt x="2806" y="4222"/>
                    <a:pt x="2814" y="4253"/>
                    <a:pt x="2838" y="4269"/>
                  </a:cubicBezTo>
                  <a:cubicBezTo>
                    <a:pt x="2862" y="4293"/>
                    <a:pt x="2838" y="4293"/>
                    <a:pt x="2838" y="4324"/>
                  </a:cubicBezTo>
                  <a:cubicBezTo>
                    <a:pt x="2830" y="4356"/>
                    <a:pt x="2814" y="4380"/>
                    <a:pt x="2870" y="4411"/>
                  </a:cubicBezTo>
                  <a:cubicBezTo>
                    <a:pt x="2917" y="4443"/>
                    <a:pt x="2830" y="4474"/>
                    <a:pt x="2862" y="4514"/>
                  </a:cubicBezTo>
                  <a:cubicBezTo>
                    <a:pt x="2893" y="4553"/>
                    <a:pt x="2941" y="4648"/>
                    <a:pt x="2964" y="4672"/>
                  </a:cubicBezTo>
                  <a:cubicBezTo>
                    <a:pt x="2988" y="4696"/>
                    <a:pt x="2949" y="4743"/>
                    <a:pt x="2972" y="4759"/>
                  </a:cubicBezTo>
                  <a:cubicBezTo>
                    <a:pt x="3004" y="4775"/>
                    <a:pt x="2988" y="4806"/>
                    <a:pt x="3012" y="4806"/>
                  </a:cubicBezTo>
                  <a:cubicBezTo>
                    <a:pt x="3028" y="4814"/>
                    <a:pt x="3067" y="4822"/>
                    <a:pt x="3115" y="4854"/>
                  </a:cubicBezTo>
                  <a:cubicBezTo>
                    <a:pt x="3170" y="4878"/>
                    <a:pt x="3154" y="4893"/>
                    <a:pt x="3202" y="4886"/>
                  </a:cubicBezTo>
                  <a:cubicBezTo>
                    <a:pt x="3241" y="4886"/>
                    <a:pt x="3257" y="4901"/>
                    <a:pt x="3312" y="4941"/>
                  </a:cubicBezTo>
                  <a:cubicBezTo>
                    <a:pt x="3360" y="4973"/>
                    <a:pt x="3375" y="4988"/>
                    <a:pt x="3423" y="4988"/>
                  </a:cubicBezTo>
                  <a:cubicBezTo>
                    <a:pt x="3470" y="4996"/>
                    <a:pt x="3478" y="4996"/>
                    <a:pt x="3510" y="4973"/>
                  </a:cubicBezTo>
                  <a:cubicBezTo>
                    <a:pt x="3542" y="4949"/>
                    <a:pt x="3597" y="5004"/>
                    <a:pt x="3637" y="5020"/>
                  </a:cubicBezTo>
                  <a:cubicBezTo>
                    <a:pt x="3668" y="5036"/>
                    <a:pt x="3684" y="5067"/>
                    <a:pt x="3708" y="5083"/>
                  </a:cubicBezTo>
                  <a:cubicBezTo>
                    <a:pt x="3723" y="5107"/>
                    <a:pt x="3715" y="5115"/>
                    <a:pt x="3747" y="5107"/>
                  </a:cubicBezTo>
                  <a:cubicBezTo>
                    <a:pt x="3779" y="5099"/>
                    <a:pt x="3763" y="5075"/>
                    <a:pt x="3763" y="5075"/>
                  </a:cubicBezTo>
                  <a:cubicBezTo>
                    <a:pt x="3763" y="5075"/>
                    <a:pt x="3794" y="5052"/>
                    <a:pt x="3802" y="5044"/>
                  </a:cubicBezTo>
                  <a:cubicBezTo>
                    <a:pt x="3810" y="5028"/>
                    <a:pt x="3826" y="5044"/>
                    <a:pt x="3834" y="5044"/>
                  </a:cubicBezTo>
                  <a:cubicBezTo>
                    <a:pt x="3834" y="5036"/>
                    <a:pt x="3826" y="5036"/>
                    <a:pt x="3826" y="5036"/>
                  </a:cubicBezTo>
                  <a:cubicBezTo>
                    <a:pt x="3818" y="4980"/>
                    <a:pt x="3810" y="4996"/>
                    <a:pt x="3802" y="5012"/>
                  </a:cubicBezTo>
                  <a:cubicBezTo>
                    <a:pt x="3794" y="5020"/>
                    <a:pt x="3794" y="5044"/>
                    <a:pt x="3779" y="5028"/>
                  </a:cubicBezTo>
                  <a:cubicBezTo>
                    <a:pt x="3771" y="5012"/>
                    <a:pt x="3802" y="5012"/>
                    <a:pt x="3779" y="4973"/>
                  </a:cubicBezTo>
                  <a:cubicBezTo>
                    <a:pt x="3763" y="4941"/>
                    <a:pt x="3755" y="4949"/>
                    <a:pt x="3747" y="4901"/>
                  </a:cubicBezTo>
                  <a:cubicBezTo>
                    <a:pt x="3739" y="4854"/>
                    <a:pt x="3708" y="4870"/>
                    <a:pt x="3708" y="4814"/>
                  </a:cubicBezTo>
                  <a:cubicBezTo>
                    <a:pt x="3708" y="4759"/>
                    <a:pt x="3731" y="4727"/>
                    <a:pt x="3708" y="4696"/>
                  </a:cubicBezTo>
                  <a:cubicBezTo>
                    <a:pt x="3684" y="4664"/>
                    <a:pt x="3668" y="4656"/>
                    <a:pt x="3676" y="4633"/>
                  </a:cubicBezTo>
                  <a:cubicBezTo>
                    <a:pt x="3684" y="4609"/>
                    <a:pt x="3660" y="4617"/>
                    <a:pt x="3660" y="4593"/>
                  </a:cubicBezTo>
                  <a:cubicBezTo>
                    <a:pt x="3652" y="4569"/>
                    <a:pt x="3652" y="4562"/>
                    <a:pt x="3676" y="4553"/>
                  </a:cubicBezTo>
                  <a:cubicBezTo>
                    <a:pt x="3700" y="4538"/>
                    <a:pt x="3708" y="4522"/>
                    <a:pt x="3708" y="4506"/>
                  </a:cubicBezTo>
                  <a:cubicBezTo>
                    <a:pt x="3700" y="4490"/>
                    <a:pt x="3723" y="4514"/>
                    <a:pt x="3723" y="4553"/>
                  </a:cubicBezTo>
                  <a:cubicBezTo>
                    <a:pt x="3723" y="4593"/>
                    <a:pt x="3739" y="4727"/>
                    <a:pt x="3755" y="4743"/>
                  </a:cubicBezTo>
                  <a:cubicBezTo>
                    <a:pt x="3771" y="4767"/>
                    <a:pt x="3802" y="4862"/>
                    <a:pt x="3802" y="4878"/>
                  </a:cubicBezTo>
                  <a:cubicBezTo>
                    <a:pt x="3794" y="4901"/>
                    <a:pt x="3802" y="4957"/>
                    <a:pt x="3818" y="4941"/>
                  </a:cubicBezTo>
                  <a:cubicBezTo>
                    <a:pt x="3826" y="4925"/>
                    <a:pt x="3826" y="4925"/>
                    <a:pt x="3818" y="4886"/>
                  </a:cubicBezTo>
                  <a:cubicBezTo>
                    <a:pt x="3802" y="4838"/>
                    <a:pt x="3794" y="4775"/>
                    <a:pt x="3779" y="4712"/>
                  </a:cubicBezTo>
                  <a:cubicBezTo>
                    <a:pt x="3755" y="4640"/>
                    <a:pt x="3747" y="4617"/>
                    <a:pt x="3747" y="4577"/>
                  </a:cubicBezTo>
                  <a:cubicBezTo>
                    <a:pt x="3747" y="4546"/>
                    <a:pt x="3739" y="4522"/>
                    <a:pt x="3731" y="4498"/>
                  </a:cubicBezTo>
                  <a:cubicBezTo>
                    <a:pt x="3723" y="4474"/>
                    <a:pt x="3723" y="4467"/>
                    <a:pt x="3715" y="4451"/>
                  </a:cubicBezTo>
                  <a:cubicBezTo>
                    <a:pt x="3700" y="4435"/>
                    <a:pt x="3692" y="4435"/>
                    <a:pt x="3668" y="4435"/>
                  </a:cubicBezTo>
                  <a:cubicBezTo>
                    <a:pt x="3652" y="4435"/>
                    <a:pt x="3637" y="4451"/>
                    <a:pt x="3621" y="4435"/>
                  </a:cubicBezTo>
                  <a:cubicBezTo>
                    <a:pt x="3597" y="4411"/>
                    <a:pt x="3581" y="4411"/>
                    <a:pt x="3597" y="4395"/>
                  </a:cubicBezTo>
                  <a:cubicBezTo>
                    <a:pt x="3613" y="4387"/>
                    <a:pt x="3652" y="4395"/>
                    <a:pt x="3676" y="4403"/>
                  </a:cubicBezTo>
                  <a:cubicBezTo>
                    <a:pt x="3692" y="4411"/>
                    <a:pt x="3700" y="4419"/>
                    <a:pt x="3715" y="4403"/>
                  </a:cubicBezTo>
                  <a:cubicBezTo>
                    <a:pt x="3731" y="4395"/>
                    <a:pt x="3731" y="4364"/>
                    <a:pt x="3739" y="4380"/>
                  </a:cubicBezTo>
                  <a:cubicBezTo>
                    <a:pt x="3739" y="4403"/>
                    <a:pt x="3723" y="4427"/>
                    <a:pt x="3739" y="4427"/>
                  </a:cubicBezTo>
                  <a:cubicBezTo>
                    <a:pt x="3763" y="4427"/>
                    <a:pt x="3755" y="4411"/>
                    <a:pt x="3763" y="4387"/>
                  </a:cubicBezTo>
                  <a:cubicBezTo>
                    <a:pt x="3763" y="4364"/>
                    <a:pt x="3826" y="4245"/>
                    <a:pt x="3834" y="4222"/>
                  </a:cubicBezTo>
                  <a:cubicBezTo>
                    <a:pt x="3850" y="4190"/>
                    <a:pt x="3850" y="4166"/>
                    <a:pt x="3834" y="4182"/>
                  </a:cubicBezTo>
                  <a:cubicBezTo>
                    <a:pt x="3818" y="4198"/>
                    <a:pt x="3802" y="4206"/>
                    <a:pt x="3802" y="4229"/>
                  </a:cubicBezTo>
                  <a:cubicBezTo>
                    <a:pt x="3802" y="4253"/>
                    <a:pt x="3794" y="4277"/>
                    <a:pt x="3779" y="4285"/>
                  </a:cubicBezTo>
                  <a:cubicBezTo>
                    <a:pt x="3771" y="4285"/>
                    <a:pt x="3771" y="4293"/>
                    <a:pt x="3771" y="4253"/>
                  </a:cubicBezTo>
                  <a:cubicBezTo>
                    <a:pt x="3771" y="4222"/>
                    <a:pt x="3771" y="4229"/>
                    <a:pt x="3747" y="4206"/>
                  </a:cubicBezTo>
                  <a:cubicBezTo>
                    <a:pt x="3723" y="4190"/>
                    <a:pt x="3700" y="4198"/>
                    <a:pt x="3700" y="4174"/>
                  </a:cubicBezTo>
                  <a:cubicBezTo>
                    <a:pt x="3700" y="4150"/>
                    <a:pt x="3684" y="4142"/>
                    <a:pt x="3708" y="4142"/>
                  </a:cubicBezTo>
                  <a:cubicBezTo>
                    <a:pt x="3731" y="4142"/>
                    <a:pt x="3755" y="4134"/>
                    <a:pt x="3771" y="4142"/>
                  </a:cubicBezTo>
                  <a:cubicBezTo>
                    <a:pt x="3779" y="4150"/>
                    <a:pt x="3779" y="4174"/>
                    <a:pt x="3794" y="4174"/>
                  </a:cubicBezTo>
                  <a:cubicBezTo>
                    <a:pt x="3810" y="4174"/>
                    <a:pt x="3802" y="4174"/>
                    <a:pt x="3826" y="4142"/>
                  </a:cubicBezTo>
                  <a:cubicBezTo>
                    <a:pt x="3842" y="4119"/>
                    <a:pt x="3897" y="4040"/>
                    <a:pt x="3874" y="4047"/>
                  </a:cubicBezTo>
                  <a:cubicBezTo>
                    <a:pt x="3850" y="4047"/>
                    <a:pt x="3826" y="4079"/>
                    <a:pt x="3826" y="4056"/>
                  </a:cubicBezTo>
                  <a:cubicBezTo>
                    <a:pt x="3818" y="4040"/>
                    <a:pt x="3818" y="4016"/>
                    <a:pt x="3842" y="4016"/>
                  </a:cubicBezTo>
                  <a:cubicBezTo>
                    <a:pt x="3858" y="4016"/>
                    <a:pt x="3881" y="3992"/>
                    <a:pt x="3905" y="4008"/>
                  </a:cubicBezTo>
                  <a:cubicBezTo>
                    <a:pt x="3929" y="4024"/>
                    <a:pt x="3929" y="4032"/>
                    <a:pt x="3937" y="4016"/>
                  </a:cubicBezTo>
                  <a:cubicBezTo>
                    <a:pt x="3953" y="4008"/>
                    <a:pt x="4016" y="3945"/>
                    <a:pt x="3992" y="3937"/>
                  </a:cubicBezTo>
                  <a:cubicBezTo>
                    <a:pt x="3961" y="3937"/>
                    <a:pt x="3961" y="3929"/>
                    <a:pt x="3961" y="3913"/>
                  </a:cubicBezTo>
                  <a:cubicBezTo>
                    <a:pt x="3961" y="3897"/>
                    <a:pt x="3961" y="3866"/>
                    <a:pt x="3992" y="3897"/>
                  </a:cubicBezTo>
                  <a:cubicBezTo>
                    <a:pt x="4023" y="3929"/>
                    <a:pt x="4000" y="3937"/>
                    <a:pt x="4039" y="3937"/>
                  </a:cubicBezTo>
                  <a:cubicBezTo>
                    <a:pt x="4070" y="3937"/>
                    <a:pt x="4094" y="3897"/>
                    <a:pt x="4094" y="3921"/>
                  </a:cubicBezTo>
                  <a:cubicBezTo>
                    <a:pt x="4086" y="3937"/>
                    <a:pt x="3984" y="4000"/>
                    <a:pt x="3992" y="4016"/>
                  </a:cubicBezTo>
                  <a:cubicBezTo>
                    <a:pt x="4000" y="4032"/>
                    <a:pt x="4016" y="4016"/>
                    <a:pt x="4039" y="4000"/>
                  </a:cubicBezTo>
                  <a:cubicBezTo>
                    <a:pt x="4054" y="3984"/>
                    <a:pt x="4165" y="3921"/>
                    <a:pt x="4141" y="3905"/>
                  </a:cubicBezTo>
                  <a:cubicBezTo>
                    <a:pt x="4118" y="3897"/>
                    <a:pt x="4149" y="3874"/>
                    <a:pt x="4110" y="3858"/>
                  </a:cubicBezTo>
                  <a:cubicBezTo>
                    <a:pt x="4070" y="3842"/>
                    <a:pt x="4094" y="3834"/>
                    <a:pt x="4070" y="3818"/>
                  </a:cubicBezTo>
                  <a:cubicBezTo>
                    <a:pt x="4054" y="3795"/>
                    <a:pt x="4039" y="3771"/>
                    <a:pt x="4054" y="3763"/>
                  </a:cubicBezTo>
                  <a:cubicBezTo>
                    <a:pt x="4078" y="3755"/>
                    <a:pt x="4062" y="3787"/>
                    <a:pt x="4094" y="3795"/>
                  </a:cubicBezTo>
                  <a:cubicBezTo>
                    <a:pt x="4126" y="3810"/>
                    <a:pt x="4141" y="3826"/>
                    <a:pt x="4157" y="3803"/>
                  </a:cubicBezTo>
                  <a:cubicBezTo>
                    <a:pt x="4173" y="3779"/>
                    <a:pt x="4181" y="3779"/>
                    <a:pt x="4204" y="3787"/>
                  </a:cubicBezTo>
                  <a:cubicBezTo>
                    <a:pt x="4220" y="3795"/>
                    <a:pt x="4244" y="3818"/>
                    <a:pt x="4268" y="3810"/>
                  </a:cubicBezTo>
                  <a:cubicBezTo>
                    <a:pt x="4292" y="3810"/>
                    <a:pt x="4276" y="3826"/>
                    <a:pt x="4252" y="3834"/>
                  </a:cubicBezTo>
                  <a:cubicBezTo>
                    <a:pt x="4228" y="3842"/>
                    <a:pt x="4213" y="3874"/>
                    <a:pt x="4220" y="3874"/>
                  </a:cubicBezTo>
                  <a:cubicBezTo>
                    <a:pt x="4236" y="3874"/>
                    <a:pt x="4276" y="3842"/>
                    <a:pt x="4323" y="3818"/>
                  </a:cubicBezTo>
                  <a:cubicBezTo>
                    <a:pt x="4371" y="3795"/>
                    <a:pt x="4402" y="3779"/>
                    <a:pt x="4386" y="3771"/>
                  </a:cubicBezTo>
                  <a:cubicBezTo>
                    <a:pt x="4371" y="3755"/>
                    <a:pt x="4379" y="3755"/>
                    <a:pt x="4402" y="3747"/>
                  </a:cubicBezTo>
                  <a:cubicBezTo>
                    <a:pt x="4426" y="3747"/>
                    <a:pt x="4450" y="3739"/>
                    <a:pt x="4473" y="3723"/>
                  </a:cubicBezTo>
                  <a:cubicBezTo>
                    <a:pt x="4489" y="3708"/>
                    <a:pt x="4616" y="3644"/>
                    <a:pt x="4639" y="3597"/>
                  </a:cubicBezTo>
                  <a:cubicBezTo>
                    <a:pt x="4663" y="3549"/>
                    <a:pt x="4647" y="3534"/>
                    <a:pt x="4679" y="3518"/>
                  </a:cubicBezTo>
                  <a:cubicBezTo>
                    <a:pt x="4703" y="3502"/>
                    <a:pt x="4734" y="3478"/>
                    <a:pt x="4742" y="3470"/>
                  </a:cubicBezTo>
                  <a:cubicBezTo>
                    <a:pt x="4758" y="3463"/>
                    <a:pt x="4766" y="3423"/>
                    <a:pt x="4750" y="3407"/>
                  </a:cubicBezTo>
                  <a:cubicBezTo>
                    <a:pt x="4734" y="3383"/>
                    <a:pt x="4734" y="3383"/>
                    <a:pt x="4726" y="3360"/>
                  </a:cubicBezTo>
                  <a:cubicBezTo>
                    <a:pt x="4711" y="3336"/>
                    <a:pt x="4703" y="3344"/>
                    <a:pt x="4703" y="3320"/>
                  </a:cubicBezTo>
                  <a:cubicBezTo>
                    <a:pt x="4703" y="3296"/>
                    <a:pt x="4695" y="3281"/>
                    <a:pt x="4711" y="3289"/>
                  </a:cubicBezTo>
                  <a:cubicBezTo>
                    <a:pt x="4726" y="3296"/>
                    <a:pt x="4750" y="3320"/>
                    <a:pt x="4766" y="3305"/>
                  </a:cubicBezTo>
                  <a:cubicBezTo>
                    <a:pt x="4774" y="3281"/>
                    <a:pt x="4774" y="3281"/>
                    <a:pt x="4790" y="3265"/>
                  </a:cubicBezTo>
                  <a:cubicBezTo>
                    <a:pt x="4797" y="3249"/>
                    <a:pt x="4813" y="3241"/>
                    <a:pt x="4821" y="3257"/>
                  </a:cubicBezTo>
                  <a:cubicBezTo>
                    <a:pt x="4821" y="3265"/>
                    <a:pt x="4853" y="3281"/>
                    <a:pt x="4829" y="3289"/>
                  </a:cubicBezTo>
                  <a:cubicBezTo>
                    <a:pt x="4813" y="3305"/>
                    <a:pt x="4813" y="3320"/>
                    <a:pt x="4813" y="3328"/>
                  </a:cubicBezTo>
                  <a:cubicBezTo>
                    <a:pt x="4821" y="3336"/>
                    <a:pt x="4790" y="3336"/>
                    <a:pt x="4806" y="3352"/>
                  </a:cubicBezTo>
                  <a:cubicBezTo>
                    <a:pt x="4813" y="3368"/>
                    <a:pt x="4797" y="3376"/>
                    <a:pt x="4829" y="3368"/>
                  </a:cubicBezTo>
                  <a:cubicBezTo>
                    <a:pt x="4853" y="3368"/>
                    <a:pt x="4869" y="3368"/>
                    <a:pt x="4853" y="3376"/>
                  </a:cubicBezTo>
                  <a:cubicBezTo>
                    <a:pt x="4837" y="3383"/>
                    <a:pt x="4797" y="3431"/>
                    <a:pt x="4790" y="3447"/>
                  </a:cubicBezTo>
                  <a:cubicBezTo>
                    <a:pt x="4782" y="3463"/>
                    <a:pt x="4766" y="3478"/>
                    <a:pt x="4750" y="3486"/>
                  </a:cubicBezTo>
                  <a:cubicBezTo>
                    <a:pt x="4734" y="3502"/>
                    <a:pt x="4703" y="3518"/>
                    <a:pt x="4703" y="3526"/>
                  </a:cubicBezTo>
                  <a:cubicBezTo>
                    <a:pt x="4695" y="3542"/>
                    <a:pt x="4679" y="3557"/>
                    <a:pt x="4719" y="3542"/>
                  </a:cubicBezTo>
                  <a:cubicBezTo>
                    <a:pt x="4758" y="3518"/>
                    <a:pt x="4790" y="3494"/>
                    <a:pt x="4797" y="3478"/>
                  </a:cubicBezTo>
                  <a:cubicBezTo>
                    <a:pt x="4806" y="3455"/>
                    <a:pt x="4829" y="3415"/>
                    <a:pt x="4877" y="3392"/>
                  </a:cubicBezTo>
                  <a:cubicBezTo>
                    <a:pt x="4932" y="3368"/>
                    <a:pt x="4964" y="3336"/>
                    <a:pt x="4995" y="3336"/>
                  </a:cubicBezTo>
                  <a:cubicBezTo>
                    <a:pt x="5035" y="3328"/>
                    <a:pt x="5145" y="3273"/>
                    <a:pt x="5177" y="3273"/>
                  </a:cubicBezTo>
                  <a:lnTo>
                    <a:pt x="5185" y="3265"/>
                  </a:lnTo>
                  <a:lnTo>
                    <a:pt x="5185" y="3265"/>
                  </a:lnTo>
                  <a:cubicBezTo>
                    <a:pt x="5185" y="3265"/>
                    <a:pt x="5185" y="3257"/>
                    <a:pt x="5169" y="3249"/>
                  </a:cubicBezTo>
                </a:path>
              </a:pathLst>
            </a:custGeom>
            <a:grpFill/>
            <a:ln>
              <a:solidFill>
                <a:schemeClr val="tx1"/>
              </a:solidFill>
            </a:ln>
            <a:effectLst/>
          </p:spPr>
          <p:txBody>
            <a:bodyPr anchor="ctr" wrap="none"/>
            <a:lstStyle/>
            <a:p>
              <a:endParaRPr lang="en-US">
                <a:latin charset="-122" panose="020b0503020204020204" pitchFamily="34" typeface="微软雅黑"/>
              </a:endParaRPr>
            </a:p>
          </p:txBody>
        </p:sp>
        <p:sp>
          <p:nvSpPr>
            <p:cNvPr id="61" name="Freeform 12"/>
            <p:cNvSpPr>
              <a:spLocks noChangeArrowheads="1"/>
            </p:cNvSpPr>
            <p:nvPr/>
          </p:nvSpPr>
          <p:spPr bwMode="auto">
            <a:xfrm>
              <a:off x="15291425" y="7613281"/>
              <a:ext cx="2778528" cy="2695033"/>
            </a:xfrm>
            <a:custGeom>
              <a:gdLst>
                <a:gd fmla="*/ 3170 w 5281" name="T0"/>
                <a:gd fmla="*/ 4901 h 5124" name="T1"/>
                <a:gd fmla="*/ 2822 w 5281" name="T2"/>
                <a:gd fmla="*/ 4301 h 5124" name="T3"/>
                <a:gd fmla="*/ 2016 w 5281" name="T4"/>
                <a:gd fmla="*/ 3202 h 5124" name="T5"/>
                <a:gd fmla="*/ 1525 w 5281" name="T6"/>
                <a:gd fmla="*/ 3273 h 5124" name="T7"/>
                <a:gd fmla="*/ 893 w 5281" name="T8"/>
                <a:gd fmla="*/ 3281 h 5124" name="T9"/>
                <a:gd fmla="*/ 482 w 5281" name="T10"/>
                <a:gd fmla="*/ 2593 h 5124" name="T11"/>
                <a:gd fmla="*/ 1454 w 5281" name="T12"/>
                <a:gd fmla="*/ 2103 h 5124" name="T13"/>
                <a:gd fmla="*/ 2972 w 5281" name="T14"/>
                <a:gd fmla="*/ 1028 h 5124" name="T15"/>
                <a:gd fmla="*/ 3320 w 5281" name="T16"/>
                <a:gd fmla="*/ 1241 h 5124" name="T17"/>
                <a:gd fmla="*/ 3510 w 5281" name="T18"/>
                <a:gd fmla="*/ 1328 h 5124" name="T19"/>
                <a:gd fmla="*/ 3842 w 5281" name="T20"/>
                <a:gd fmla="*/ 1399 h 5124" name="T21"/>
                <a:gd fmla="*/ 4125 w 5281" name="T22"/>
                <a:gd fmla="*/ 1407 h 5124" name="T23"/>
                <a:gd fmla="*/ 4537 w 5281" name="T24"/>
                <a:gd fmla="*/ 1313 h 5124" name="T25"/>
                <a:gd fmla="*/ 5003 w 5281" name="T26"/>
                <a:gd fmla="*/ 1439 h 5124" name="T27"/>
                <a:gd fmla="*/ 5280 w 5281" name="T28"/>
                <a:gd fmla="*/ 2656 h 5124" name="T29"/>
                <a:gd fmla="*/ 5232 w 5281" name="T30"/>
                <a:gd fmla="*/ 3075 h 5124" name="T31"/>
                <a:gd fmla="*/ 4924 w 5281" name="T32"/>
                <a:gd fmla="*/ 3368 h 5124" name="T33"/>
                <a:gd fmla="*/ 4813 w 5281" name="T34"/>
                <a:gd fmla="*/ 3384 h 5124" name="T35"/>
                <a:gd fmla="*/ 4734 w 5281" name="T36"/>
                <a:gd fmla="*/ 3320 h 5124" name="T37"/>
                <a:gd fmla="*/ 4457 w 5281" name="T38"/>
                <a:gd fmla="*/ 3739 h 5124" name="T39"/>
                <a:gd fmla="*/ 4204 w 5281" name="T40"/>
                <a:gd fmla="*/ 3811 h 5124" name="T41"/>
                <a:gd fmla="*/ 4125 w 5281" name="T42"/>
                <a:gd fmla="*/ 3913 h 5124" name="T43"/>
                <a:gd fmla="*/ 3960 w 5281" name="T44"/>
                <a:gd fmla="*/ 3897 h 5124" name="T45"/>
                <a:gd fmla="*/ 3826 w 5281" name="T46"/>
                <a:gd fmla="*/ 4064 h 5124" name="T47"/>
                <a:gd fmla="*/ 3684 w 5281" name="T48"/>
                <a:gd fmla="*/ 4158 h 5124" name="T49"/>
                <a:gd fmla="*/ 3826 w 5281" name="T50"/>
                <a:gd fmla="*/ 4230 h 5124" name="T51"/>
                <a:gd fmla="*/ 3581 w 5281" name="T52"/>
                <a:gd fmla="*/ 4411 h 5124" name="T53"/>
                <a:gd fmla="*/ 3802 w 5281" name="T54"/>
                <a:gd fmla="*/ 4949 h 5124" name="T55"/>
                <a:gd fmla="*/ 3699 w 5281" name="T56"/>
                <a:gd fmla="*/ 4822 h 5124" name="T57"/>
                <a:gd fmla="*/ 3810 w 5281" name="T58"/>
                <a:gd fmla="*/ 5052 h 5124" name="T59"/>
                <a:gd fmla="*/ 3723 w 5281" name="T60"/>
                <a:gd fmla="*/ 5115 h 5124" name="T61"/>
                <a:gd fmla="*/ 3763 w 5281" name="T62"/>
                <a:gd fmla="*/ 4981 h 5124" name="T63"/>
                <a:gd fmla="*/ 3707 w 5281" name="T64"/>
                <a:gd fmla="*/ 4561 h 5124" name="T65"/>
                <a:gd fmla="*/ 3652 w 5281" name="T66"/>
                <a:gd fmla="*/ 4443 h 5124" name="T67"/>
                <a:gd fmla="*/ 3723 w 5281" name="T68"/>
                <a:gd fmla="*/ 4435 h 5124" name="T69"/>
                <a:gd fmla="*/ 3731 w 5281" name="T70"/>
                <a:gd fmla="*/ 4222 h 5124" name="T71"/>
                <a:gd fmla="*/ 3802 w 5281" name="T72"/>
                <a:gd fmla="*/ 4150 h 5124" name="T73"/>
                <a:gd fmla="*/ 3976 w 5281" name="T74"/>
                <a:gd fmla="*/ 3953 h 5124" name="T75"/>
                <a:gd fmla="*/ 3984 w 5281" name="T76"/>
                <a:gd fmla="*/ 4024 h 5124" name="T77"/>
                <a:gd fmla="*/ 4117 w 5281" name="T78"/>
                <a:gd fmla="*/ 3818 h 5124" name="T79"/>
                <a:gd fmla="*/ 4363 w 5281" name="T80"/>
                <a:gd fmla="*/ 3763 h 5124" name="T81"/>
                <a:gd fmla="*/ 4687 w 5281" name="T82"/>
                <a:gd fmla="*/ 3289 h 5124" name="T83"/>
                <a:gd fmla="*/ 4790 w 5281" name="T84"/>
                <a:gd fmla="*/ 3360 h 5124" name="T85"/>
                <a:gd fmla="*/ 4781 w 5281" name="T86"/>
                <a:gd fmla="*/ 3478 h 5124" name="T87"/>
                <a:gd fmla="*/ 5224 w 5281" name="T88"/>
                <a:gd fmla="*/ 3075 h 5124" name="T89"/>
                <a:gd fmla="*/ 5272 w 5281" name="T90"/>
                <a:gd fmla="*/ 2656 h 5124" name="T91"/>
                <a:gd fmla="*/ 5003 w 5281" name="T92"/>
                <a:gd fmla="*/ 1447 h 5124" name="T93"/>
                <a:gd fmla="*/ 4544 w 5281" name="T94"/>
                <a:gd fmla="*/ 1313 h 5124" name="T95"/>
                <a:gd fmla="*/ 4117 w 5281" name="T96"/>
                <a:gd fmla="*/ 1415 h 5124" name="T97"/>
                <a:gd fmla="*/ 3842 w 5281" name="T98"/>
                <a:gd fmla="*/ 1399 h 5124" name="T99"/>
                <a:gd fmla="*/ 3502 w 5281" name="T100"/>
                <a:gd fmla="*/ 1336 h 5124" name="T101"/>
                <a:gd fmla="*/ 3320 w 5281" name="T102"/>
                <a:gd fmla="*/ 1249 h 5124" name="T103"/>
                <a:gd fmla="*/ 3004 w 5281" name="T104"/>
                <a:gd fmla="*/ 1083 h 5124" name="T105"/>
                <a:gd fmla="*/ 1423 w 5281" name="T106"/>
                <a:gd fmla="*/ 2150 h 5124" name="T107"/>
                <a:gd fmla="*/ 569 w 5281" name="T108"/>
                <a:gd fmla="*/ 2648 h 5124" name="T109"/>
                <a:gd fmla="*/ 1028 w 5281" name="T110"/>
                <a:gd fmla="*/ 3368 h 5124" name="T111"/>
                <a:gd fmla="*/ 1597 w 5281" name="T112"/>
                <a:gd fmla="*/ 3186 h 5124" name="T113"/>
                <a:gd fmla="*/ 2150 w 5281" name="T114"/>
                <a:gd fmla="*/ 3336 h 5124" name="T115"/>
                <a:gd fmla="*/ 2822 w 5281" name="T116"/>
                <a:gd fmla="*/ 4348 h 5124" name="T117"/>
                <a:gd fmla="*/ 3265 w 5281" name="T118"/>
                <a:gd fmla="*/ 4917 h 5124" name="T1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b="b" l="0" r="r" t="0"/>
              <a:pathLst>
                <a:path h="5124" w="5281">
                  <a:moveTo>
                    <a:pt x="3715" y="5123"/>
                  </a:moveTo>
                  <a:lnTo>
                    <a:pt x="3715" y="5123"/>
                  </a:lnTo>
                  <a:cubicBezTo>
                    <a:pt x="3699" y="5123"/>
                    <a:pt x="3699" y="5115"/>
                    <a:pt x="3699" y="5115"/>
                  </a:cubicBezTo>
                  <a:cubicBezTo>
                    <a:pt x="3699" y="5107"/>
                    <a:pt x="3692" y="5107"/>
                    <a:pt x="3684" y="5099"/>
                  </a:cubicBezTo>
                  <a:cubicBezTo>
                    <a:pt x="3684" y="5091"/>
                    <a:pt x="3676" y="5083"/>
                    <a:pt x="3668" y="5075"/>
                  </a:cubicBezTo>
                  <a:cubicBezTo>
                    <a:pt x="3660" y="5060"/>
                    <a:pt x="3644" y="5044"/>
                    <a:pt x="3621" y="5028"/>
                  </a:cubicBezTo>
                  <a:cubicBezTo>
                    <a:pt x="3605" y="5028"/>
                    <a:pt x="3597" y="5020"/>
                    <a:pt x="3589" y="5012"/>
                  </a:cubicBezTo>
                  <a:cubicBezTo>
                    <a:pt x="3565" y="4996"/>
                    <a:pt x="3534" y="4981"/>
                    <a:pt x="3518" y="4981"/>
                  </a:cubicBezTo>
                  <a:cubicBezTo>
                    <a:pt x="3510" y="4981"/>
                    <a:pt x="3502" y="4981"/>
                    <a:pt x="3494" y="4988"/>
                  </a:cubicBezTo>
                  <a:cubicBezTo>
                    <a:pt x="3462" y="5012"/>
                    <a:pt x="3454" y="5012"/>
                    <a:pt x="3407" y="5004"/>
                  </a:cubicBezTo>
                  <a:cubicBezTo>
                    <a:pt x="3367" y="4996"/>
                    <a:pt x="3352" y="4988"/>
                    <a:pt x="3312" y="4965"/>
                  </a:cubicBezTo>
                  <a:cubicBezTo>
                    <a:pt x="3304" y="4957"/>
                    <a:pt x="3296" y="4957"/>
                    <a:pt x="3288" y="4949"/>
                  </a:cubicBezTo>
                  <a:cubicBezTo>
                    <a:pt x="3281" y="4941"/>
                    <a:pt x="3265" y="4933"/>
                    <a:pt x="3257" y="4925"/>
                  </a:cubicBezTo>
                  <a:cubicBezTo>
                    <a:pt x="3233" y="4909"/>
                    <a:pt x="3217" y="4894"/>
                    <a:pt x="3186" y="4901"/>
                  </a:cubicBezTo>
                  <a:cubicBezTo>
                    <a:pt x="3178" y="4901"/>
                    <a:pt x="3170" y="4901"/>
                    <a:pt x="3170" y="4901"/>
                  </a:cubicBezTo>
                  <a:cubicBezTo>
                    <a:pt x="3154" y="4901"/>
                    <a:pt x="3146" y="4894"/>
                    <a:pt x="3138" y="4886"/>
                  </a:cubicBezTo>
                  <a:cubicBezTo>
                    <a:pt x="3130" y="4886"/>
                    <a:pt x="3122" y="4878"/>
                    <a:pt x="3099" y="4862"/>
                  </a:cubicBezTo>
                  <a:cubicBezTo>
                    <a:pt x="3035" y="4830"/>
                    <a:pt x="3004" y="4822"/>
                    <a:pt x="2988" y="4822"/>
                  </a:cubicBezTo>
                  <a:cubicBezTo>
                    <a:pt x="2980" y="4822"/>
                    <a:pt x="2980" y="4807"/>
                    <a:pt x="2972" y="4799"/>
                  </a:cubicBezTo>
                  <a:cubicBezTo>
                    <a:pt x="2972" y="4791"/>
                    <a:pt x="2972" y="4775"/>
                    <a:pt x="2956" y="4767"/>
                  </a:cubicBezTo>
                  <a:cubicBezTo>
                    <a:pt x="2941" y="4759"/>
                    <a:pt x="2948" y="4743"/>
                    <a:pt x="2948" y="4728"/>
                  </a:cubicBezTo>
                  <a:cubicBezTo>
                    <a:pt x="2956" y="4712"/>
                    <a:pt x="2956" y="4696"/>
                    <a:pt x="2948" y="4688"/>
                  </a:cubicBezTo>
                  <a:cubicBezTo>
                    <a:pt x="2933" y="4672"/>
                    <a:pt x="2917" y="4641"/>
                    <a:pt x="2901" y="4617"/>
                  </a:cubicBezTo>
                  <a:cubicBezTo>
                    <a:pt x="2877" y="4577"/>
                    <a:pt x="2862" y="4546"/>
                    <a:pt x="2846" y="4530"/>
                  </a:cubicBezTo>
                  <a:cubicBezTo>
                    <a:pt x="2830" y="4506"/>
                    <a:pt x="2838" y="4482"/>
                    <a:pt x="2854" y="4467"/>
                  </a:cubicBezTo>
                  <a:cubicBezTo>
                    <a:pt x="2862" y="4459"/>
                    <a:pt x="2862" y="4443"/>
                    <a:pt x="2862" y="4435"/>
                  </a:cubicBezTo>
                  <a:cubicBezTo>
                    <a:pt x="2862" y="4435"/>
                    <a:pt x="2854" y="4427"/>
                    <a:pt x="2846" y="4419"/>
                  </a:cubicBezTo>
                  <a:cubicBezTo>
                    <a:pt x="2798" y="4395"/>
                    <a:pt x="2806" y="4372"/>
                    <a:pt x="2814" y="4348"/>
                  </a:cubicBezTo>
                  <a:cubicBezTo>
                    <a:pt x="2814" y="4340"/>
                    <a:pt x="2814" y="4332"/>
                    <a:pt x="2814" y="4332"/>
                  </a:cubicBezTo>
                  <a:cubicBezTo>
                    <a:pt x="2814" y="4317"/>
                    <a:pt x="2822" y="4308"/>
                    <a:pt x="2822" y="4301"/>
                  </a:cubicBezTo>
                  <a:cubicBezTo>
                    <a:pt x="2830" y="4293"/>
                    <a:pt x="2830" y="4293"/>
                    <a:pt x="2822" y="4285"/>
                  </a:cubicBezTo>
                  <a:cubicBezTo>
                    <a:pt x="2814" y="4277"/>
                    <a:pt x="2806" y="4269"/>
                    <a:pt x="2798" y="4261"/>
                  </a:cubicBezTo>
                  <a:cubicBezTo>
                    <a:pt x="2790" y="4245"/>
                    <a:pt x="2775" y="4230"/>
                    <a:pt x="2751" y="4222"/>
                  </a:cubicBezTo>
                  <a:cubicBezTo>
                    <a:pt x="2719" y="4222"/>
                    <a:pt x="2711" y="4206"/>
                    <a:pt x="2703" y="4182"/>
                  </a:cubicBezTo>
                  <a:cubicBezTo>
                    <a:pt x="2703" y="4166"/>
                    <a:pt x="2695" y="4158"/>
                    <a:pt x="2688" y="4142"/>
                  </a:cubicBezTo>
                  <a:cubicBezTo>
                    <a:pt x="2664" y="4111"/>
                    <a:pt x="2569" y="3977"/>
                    <a:pt x="2522" y="3953"/>
                  </a:cubicBezTo>
                  <a:cubicBezTo>
                    <a:pt x="2498" y="3945"/>
                    <a:pt x="2498" y="3929"/>
                    <a:pt x="2506" y="3921"/>
                  </a:cubicBezTo>
                  <a:cubicBezTo>
                    <a:pt x="2506" y="3905"/>
                    <a:pt x="2514" y="3897"/>
                    <a:pt x="2498" y="3882"/>
                  </a:cubicBezTo>
                  <a:cubicBezTo>
                    <a:pt x="2490" y="3866"/>
                    <a:pt x="2482" y="3858"/>
                    <a:pt x="2482" y="3842"/>
                  </a:cubicBezTo>
                  <a:cubicBezTo>
                    <a:pt x="2474" y="3811"/>
                    <a:pt x="2466" y="3763"/>
                    <a:pt x="2395" y="3668"/>
                  </a:cubicBezTo>
                  <a:cubicBezTo>
                    <a:pt x="2340" y="3581"/>
                    <a:pt x="2332" y="3534"/>
                    <a:pt x="2332" y="3510"/>
                  </a:cubicBezTo>
                  <a:cubicBezTo>
                    <a:pt x="2332" y="3494"/>
                    <a:pt x="2324" y="3486"/>
                    <a:pt x="2308" y="3471"/>
                  </a:cubicBezTo>
                  <a:cubicBezTo>
                    <a:pt x="2261" y="3439"/>
                    <a:pt x="2182" y="3376"/>
                    <a:pt x="2150" y="3336"/>
                  </a:cubicBezTo>
                  <a:cubicBezTo>
                    <a:pt x="2134" y="3328"/>
                    <a:pt x="2118" y="3313"/>
                    <a:pt x="2103" y="3289"/>
                  </a:cubicBezTo>
                  <a:cubicBezTo>
                    <a:pt x="2071" y="3249"/>
                    <a:pt x="2031" y="3202"/>
                    <a:pt x="2016" y="3202"/>
                  </a:cubicBezTo>
                  <a:lnTo>
                    <a:pt x="2016" y="3202"/>
                  </a:lnTo>
                  <a:cubicBezTo>
                    <a:pt x="2000" y="3218"/>
                    <a:pt x="1976" y="3225"/>
                    <a:pt x="1960" y="3225"/>
                  </a:cubicBezTo>
                  <a:cubicBezTo>
                    <a:pt x="1952" y="3225"/>
                    <a:pt x="1945" y="3218"/>
                    <a:pt x="1936" y="3210"/>
                  </a:cubicBezTo>
                  <a:cubicBezTo>
                    <a:pt x="1929" y="3210"/>
                    <a:pt x="1929" y="3202"/>
                    <a:pt x="1921" y="3202"/>
                  </a:cubicBezTo>
                  <a:cubicBezTo>
                    <a:pt x="1913" y="3186"/>
                    <a:pt x="1905" y="3186"/>
                    <a:pt x="1897" y="3186"/>
                  </a:cubicBezTo>
                  <a:cubicBezTo>
                    <a:pt x="1889" y="3186"/>
                    <a:pt x="1881" y="3186"/>
                    <a:pt x="1873" y="3186"/>
                  </a:cubicBezTo>
                  <a:cubicBezTo>
                    <a:pt x="1865" y="3186"/>
                    <a:pt x="1858" y="3194"/>
                    <a:pt x="1850" y="3194"/>
                  </a:cubicBezTo>
                  <a:cubicBezTo>
                    <a:pt x="1834" y="3202"/>
                    <a:pt x="1826" y="3202"/>
                    <a:pt x="1810" y="3202"/>
                  </a:cubicBezTo>
                  <a:cubicBezTo>
                    <a:pt x="1794" y="3202"/>
                    <a:pt x="1786" y="3186"/>
                    <a:pt x="1778" y="3178"/>
                  </a:cubicBezTo>
                  <a:cubicBezTo>
                    <a:pt x="1763" y="3170"/>
                    <a:pt x="1755" y="3154"/>
                    <a:pt x="1723" y="3154"/>
                  </a:cubicBezTo>
                  <a:cubicBezTo>
                    <a:pt x="1723" y="3154"/>
                    <a:pt x="1723" y="3154"/>
                    <a:pt x="1715" y="3154"/>
                  </a:cubicBezTo>
                  <a:cubicBezTo>
                    <a:pt x="1699" y="3154"/>
                    <a:pt x="1692" y="3154"/>
                    <a:pt x="1676" y="3162"/>
                  </a:cubicBezTo>
                  <a:cubicBezTo>
                    <a:pt x="1660" y="3178"/>
                    <a:pt x="1644" y="3186"/>
                    <a:pt x="1597" y="3194"/>
                  </a:cubicBezTo>
                  <a:cubicBezTo>
                    <a:pt x="1533" y="3202"/>
                    <a:pt x="1533" y="3225"/>
                    <a:pt x="1533" y="3249"/>
                  </a:cubicBezTo>
                  <a:cubicBezTo>
                    <a:pt x="1533" y="3257"/>
                    <a:pt x="1525" y="3265"/>
                    <a:pt x="1525" y="3273"/>
                  </a:cubicBezTo>
                  <a:cubicBezTo>
                    <a:pt x="1525" y="3281"/>
                    <a:pt x="1518" y="3289"/>
                    <a:pt x="1510" y="3297"/>
                  </a:cubicBezTo>
                  <a:cubicBezTo>
                    <a:pt x="1502" y="3320"/>
                    <a:pt x="1486" y="3344"/>
                    <a:pt x="1478" y="3376"/>
                  </a:cubicBezTo>
                  <a:cubicBezTo>
                    <a:pt x="1470" y="3384"/>
                    <a:pt x="1470" y="3391"/>
                    <a:pt x="1470" y="3400"/>
                  </a:cubicBezTo>
                  <a:cubicBezTo>
                    <a:pt x="1462" y="3439"/>
                    <a:pt x="1454" y="3478"/>
                    <a:pt x="1415" y="3494"/>
                  </a:cubicBezTo>
                  <a:cubicBezTo>
                    <a:pt x="1399" y="3502"/>
                    <a:pt x="1391" y="3526"/>
                    <a:pt x="1383" y="3542"/>
                  </a:cubicBezTo>
                  <a:cubicBezTo>
                    <a:pt x="1375" y="3550"/>
                    <a:pt x="1375" y="3565"/>
                    <a:pt x="1359" y="3565"/>
                  </a:cubicBezTo>
                  <a:cubicBezTo>
                    <a:pt x="1352" y="3565"/>
                    <a:pt x="1336" y="3565"/>
                    <a:pt x="1328" y="3557"/>
                  </a:cubicBezTo>
                  <a:cubicBezTo>
                    <a:pt x="1312" y="3550"/>
                    <a:pt x="1304" y="3534"/>
                    <a:pt x="1288" y="3526"/>
                  </a:cubicBezTo>
                  <a:cubicBezTo>
                    <a:pt x="1233" y="3494"/>
                    <a:pt x="1162" y="3439"/>
                    <a:pt x="1146" y="3439"/>
                  </a:cubicBezTo>
                  <a:cubicBezTo>
                    <a:pt x="1138" y="3439"/>
                    <a:pt x="1138" y="3439"/>
                    <a:pt x="1138" y="3439"/>
                  </a:cubicBezTo>
                  <a:cubicBezTo>
                    <a:pt x="1138" y="3447"/>
                    <a:pt x="1138" y="3447"/>
                    <a:pt x="1138" y="3447"/>
                  </a:cubicBezTo>
                  <a:cubicBezTo>
                    <a:pt x="1122" y="3447"/>
                    <a:pt x="1106" y="3431"/>
                    <a:pt x="1091" y="3415"/>
                  </a:cubicBezTo>
                  <a:cubicBezTo>
                    <a:pt x="1067" y="3391"/>
                    <a:pt x="1051" y="3376"/>
                    <a:pt x="1028" y="3376"/>
                  </a:cubicBezTo>
                  <a:cubicBezTo>
                    <a:pt x="996" y="3376"/>
                    <a:pt x="933" y="3344"/>
                    <a:pt x="909" y="3304"/>
                  </a:cubicBezTo>
                  <a:cubicBezTo>
                    <a:pt x="901" y="3297"/>
                    <a:pt x="901" y="3289"/>
                    <a:pt x="893" y="3281"/>
                  </a:cubicBezTo>
                  <a:cubicBezTo>
                    <a:pt x="893" y="3265"/>
                    <a:pt x="893" y="3265"/>
                    <a:pt x="869" y="3257"/>
                  </a:cubicBezTo>
                  <a:cubicBezTo>
                    <a:pt x="861" y="3249"/>
                    <a:pt x="861" y="3249"/>
                    <a:pt x="861" y="3249"/>
                  </a:cubicBezTo>
                  <a:cubicBezTo>
                    <a:pt x="822" y="3241"/>
                    <a:pt x="798" y="3233"/>
                    <a:pt x="782" y="3186"/>
                  </a:cubicBezTo>
                  <a:cubicBezTo>
                    <a:pt x="775" y="3170"/>
                    <a:pt x="766" y="3147"/>
                    <a:pt x="751" y="3131"/>
                  </a:cubicBezTo>
                  <a:cubicBezTo>
                    <a:pt x="735" y="3091"/>
                    <a:pt x="711" y="3051"/>
                    <a:pt x="719" y="3020"/>
                  </a:cubicBezTo>
                  <a:cubicBezTo>
                    <a:pt x="727" y="2996"/>
                    <a:pt x="743" y="2988"/>
                    <a:pt x="759" y="2980"/>
                  </a:cubicBezTo>
                  <a:cubicBezTo>
                    <a:pt x="766" y="2980"/>
                    <a:pt x="766" y="2973"/>
                    <a:pt x="775" y="2965"/>
                  </a:cubicBezTo>
                  <a:cubicBezTo>
                    <a:pt x="775" y="2957"/>
                    <a:pt x="766" y="2941"/>
                    <a:pt x="743" y="2917"/>
                  </a:cubicBezTo>
                  <a:cubicBezTo>
                    <a:pt x="695" y="2854"/>
                    <a:pt x="695" y="2854"/>
                    <a:pt x="695" y="2830"/>
                  </a:cubicBezTo>
                  <a:cubicBezTo>
                    <a:pt x="695" y="2830"/>
                    <a:pt x="695" y="2822"/>
                    <a:pt x="695" y="2814"/>
                  </a:cubicBezTo>
                  <a:cubicBezTo>
                    <a:pt x="695" y="2807"/>
                    <a:pt x="695" y="2799"/>
                    <a:pt x="695" y="2791"/>
                  </a:cubicBezTo>
                  <a:cubicBezTo>
                    <a:pt x="703" y="2775"/>
                    <a:pt x="703" y="2767"/>
                    <a:pt x="656" y="2727"/>
                  </a:cubicBezTo>
                  <a:cubicBezTo>
                    <a:pt x="608" y="2696"/>
                    <a:pt x="585" y="2672"/>
                    <a:pt x="561" y="2648"/>
                  </a:cubicBezTo>
                  <a:cubicBezTo>
                    <a:pt x="553" y="2641"/>
                    <a:pt x="545" y="2633"/>
                    <a:pt x="529" y="2617"/>
                  </a:cubicBezTo>
                  <a:cubicBezTo>
                    <a:pt x="513" y="2601"/>
                    <a:pt x="498" y="2593"/>
                    <a:pt x="482" y="2593"/>
                  </a:cubicBezTo>
                  <a:cubicBezTo>
                    <a:pt x="458" y="2585"/>
                    <a:pt x="435" y="2577"/>
                    <a:pt x="427" y="2538"/>
                  </a:cubicBezTo>
                  <a:cubicBezTo>
                    <a:pt x="411" y="2490"/>
                    <a:pt x="403" y="2474"/>
                    <a:pt x="371" y="2451"/>
                  </a:cubicBezTo>
                  <a:cubicBezTo>
                    <a:pt x="371" y="2443"/>
                    <a:pt x="363" y="2435"/>
                    <a:pt x="355" y="2427"/>
                  </a:cubicBezTo>
                  <a:cubicBezTo>
                    <a:pt x="308" y="2380"/>
                    <a:pt x="292" y="2364"/>
                    <a:pt x="229" y="2324"/>
                  </a:cubicBezTo>
                  <a:cubicBezTo>
                    <a:pt x="213" y="2308"/>
                    <a:pt x="197" y="2308"/>
                    <a:pt x="189" y="2308"/>
                  </a:cubicBezTo>
                  <a:cubicBezTo>
                    <a:pt x="166" y="2301"/>
                    <a:pt x="166" y="2301"/>
                    <a:pt x="166" y="2261"/>
                  </a:cubicBezTo>
                  <a:cubicBezTo>
                    <a:pt x="166" y="2190"/>
                    <a:pt x="95" y="2143"/>
                    <a:pt x="87" y="2143"/>
                  </a:cubicBezTo>
                  <a:cubicBezTo>
                    <a:pt x="87" y="2143"/>
                    <a:pt x="87" y="2143"/>
                    <a:pt x="55" y="2143"/>
                  </a:cubicBezTo>
                  <a:cubicBezTo>
                    <a:pt x="47" y="2143"/>
                    <a:pt x="47" y="2143"/>
                    <a:pt x="47" y="2143"/>
                  </a:cubicBezTo>
                  <a:cubicBezTo>
                    <a:pt x="47" y="2135"/>
                    <a:pt x="47" y="2135"/>
                    <a:pt x="47" y="2135"/>
                  </a:cubicBezTo>
                  <a:cubicBezTo>
                    <a:pt x="0" y="2040"/>
                    <a:pt x="8" y="2032"/>
                    <a:pt x="8" y="2024"/>
                  </a:cubicBezTo>
                  <a:lnTo>
                    <a:pt x="16" y="2024"/>
                  </a:lnTo>
                  <a:lnTo>
                    <a:pt x="23" y="2024"/>
                  </a:lnTo>
                  <a:cubicBezTo>
                    <a:pt x="71" y="2032"/>
                    <a:pt x="1399" y="2143"/>
                    <a:pt x="1423" y="2143"/>
                  </a:cubicBezTo>
                  <a:cubicBezTo>
                    <a:pt x="1454" y="2143"/>
                    <a:pt x="1454" y="2103"/>
                    <a:pt x="1454" y="2103"/>
                  </a:cubicBezTo>
                  <a:cubicBezTo>
                    <a:pt x="1597" y="0"/>
                    <a:pt x="1597" y="0"/>
                    <a:pt x="1597" y="0"/>
                  </a:cubicBezTo>
                  <a:lnTo>
                    <a:pt x="1597" y="0"/>
                  </a:lnTo>
                  <a:cubicBezTo>
                    <a:pt x="2743" y="63"/>
                    <a:pt x="2743" y="63"/>
                    <a:pt x="2743" y="63"/>
                  </a:cubicBezTo>
                  <a:lnTo>
                    <a:pt x="2743" y="63"/>
                  </a:lnTo>
                  <a:cubicBezTo>
                    <a:pt x="2735" y="419"/>
                    <a:pt x="2735" y="949"/>
                    <a:pt x="2759" y="965"/>
                  </a:cubicBezTo>
                  <a:cubicBezTo>
                    <a:pt x="2775" y="980"/>
                    <a:pt x="2790" y="996"/>
                    <a:pt x="2798" y="1012"/>
                  </a:cubicBezTo>
                  <a:cubicBezTo>
                    <a:pt x="2806" y="1028"/>
                    <a:pt x="2822" y="1044"/>
                    <a:pt x="2838" y="1060"/>
                  </a:cubicBezTo>
                  <a:cubicBezTo>
                    <a:pt x="2846" y="1067"/>
                    <a:pt x="2854" y="1067"/>
                    <a:pt x="2862" y="1067"/>
                  </a:cubicBezTo>
                  <a:cubicBezTo>
                    <a:pt x="2869" y="1067"/>
                    <a:pt x="2869" y="1067"/>
                    <a:pt x="2877" y="1067"/>
                  </a:cubicBezTo>
                  <a:cubicBezTo>
                    <a:pt x="2885" y="1067"/>
                    <a:pt x="2885" y="1060"/>
                    <a:pt x="2893" y="1060"/>
                  </a:cubicBezTo>
                  <a:cubicBezTo>
                    <a:pt x="2901" y="1060"/>
                    <a:pt x="2909" y="1060"/>
                    <a:pt x="2917" y="1067"/>
                  </a:cubicBezTo>
                  <a:cubicBezTo>
                    <a:pt x="2925" y="1067"/>
                    <a:pt x="2925" y="1067"/>
                    <a:pt x="2933" y="1067"/>
                  </a:cubicBezTo>
                  <a:cubicBezTo>
                    <a:pt x="2941" y="1067"/>
                    <a:pt x="2941" y="1060"/>
                    <a:pt x="2948" y="1051"/>
                  </a:cubicBezTo>
                  <a:cubicBezTo>
                    <a:pt x="2948" y="1044"/>
                    <a:pt x="2948" y="1036"/>
                    <a:pt x="2964" y="1028"/>
                  </a:cubicBezTo>
                  <a:cubicBezTo>
                    <a:pt x="2964" y="1028"/>
                    <a:pt x="2964" y="1028"/>
                    <a:pt x="2972" y="1028"/>
                  </a:cubicBezTo>
                  <a:cubicBezTo>
                    <a:pt x="2988" y="1028"/>
                    <a:pt x="2996" y="1051"/>
                    <a:pt x="3012" y="1075"/>
                  </a:cubicBezTo>
                  <a:cubicBezTo>
                    <a:pt x="3012" y="1083"/>
                    <a:pt x="3012" y="1083"/>
                    <a:pt x="3012" y="1083"/>
                  </a:cubicBezTo>
                  <a:cubicBezTo>
                    <a:pt x="3020" y="1091"/>
                    <a:pt x="3020" y="1099"/>
                    <a:pt x="3020" y="1107"/>
                  </a:cubicBezTo>
                  <a:cubicBezTo>
                    <a:pt x="3020" y="1131"/>
                    <a:pt x="3028" y="1146"/>
                    <a:pt x="3043" y="1146"/>
                  </a:cubicBezTo>
                  <a:cubicBezTo>
                    <a:pt x="3051" y="1154"/>
                    <a:pt x="3067" y="1154"/>
                    <a:pt x="3067" y="1162"/>
                  </a:cubicBezTo>
                  <a:cubicBezTo>
                    <a:pt x="3083" y="1162"/>
                    <a:pt x="3091" y="1170"/>
                    <a:pt x="3115" y="1170"/>
                  </a:cubicBezTo>
                  <a:cubicBezTo>
                    <a:pt x="3115" y="1170"/>
                    <a:pt x="3122" y="1170"/>
                    <a:pt x="3130" y="1170"/>
                  </a:cubicBezTo>
                  <a:cubicBezTo>
                    <a:pt x="3170" y="1162"/>
                    <a:pt x="3186" y="1194"/>
                    <a:pt x="3186" y="1194"/>
                  </a:cubicBezTo>
                  <a:cubicBezTo>
                    <a:pt x="3194" y="1202"/>
                    <a:pt x="3201" y="1202"/>
                    <a:pt x="3209" y="1202"/>
                  </a:cubicBezTo>
                  <a:cubicBezTo>
                    <a:pt x="3217" y="1202"/>
                    <a:pt x="3225" y="1202"/>
                    <a:pt x="3233" y="1202"/>
                  </a:cubicBezTo>
                  <a:cubicBezTo>
                    <a:pt x="3241" y="1194"/>
                    <a:pt x="3249" y="1194"/>
                    <a:pt x="3265" y="1194"/>
                  </a:cubicBezTo>
                  <a:lnTo>
                    <a:pt x="3273" y="1194"/>
                  </a:lnTo>
                  <a:cubicBezTo>
                    <a:pt x="3304" y="1194"/>
                    <a:pt x="3304" y="1210"/>
                    <a:pt x="3312" y="1226"/>
                  </a:cubicBezTo>
                  <a:cubicBezTo>
                    <a:pt x="3312" y="1233"/>
                    <a:pt x="3312" y="1233"/>
                    <a:pt x="3312" y="1233"/>
                  </a:cubicBezTo>
                  <a:cubicBezTo>
                    <a:pt x="3312" y="1241"/>
                    <a:pt x="3312" y="1241"/>
                    <a:pt x="3320" y="1241"/>
                  </a:cubicBezTo>
                  <a:cubicBezTo>
                    <a:pt x="3328" y="1241"/>
                    <a:pt x="3344" y="1233"/>
                    <a:pt x="3352" y="1218"/>
                  </a:cubicBezTo>
                  <a:cubicBezTo>
                    <a:pt x="3352" y="1202"/>
                    <a:pt x="3359" y="1194"/>
                    <a:pt x="3367" y="1194"/>
                  </a:cubicBezTo>
                  <a:cubicBezTo>
                    <a:pt x="3367" y="1194"/>
                    <a:pt x="3375" y="1194"/>
                    <a:pt x="3375" y="1202"/>
                  </a:cubicBezTo>
                  <a:lnTo>
                    <a:pt x="3383" y="1202"/>
                  </a:lnTo>
                  <a:lnTo>
                    <a:pt x="3383" y="1202"/>
                  </a:lnTo>
                  <a:cubicBezTo>
                    <a:pt x="3383" y="1186"/>
                    <a:pt x="3399" y="1186"/>
                    <a:pt x="3399" y="1186"/>
                  </a:cubicBezTo>
                  <a:cubicBezTo>
                    <a:pt x="3407" y="1186"/>
                    <a:pt x="3415" y="1186"/>
                    <a:pt x="3423" y="1186"/>
                  </a:cubicBezTo>
                  <a:cubicBezTo>
                    <a:pt x="3423" y="1186"/>
                    <a:pt x="3439" y="1186"/>
                    <a:pt x="3446" y="1186"/>
                  </a:cubicBezTo>
                  <a:cubicBezTo>
                    <a:pt x="3454" y="1186"/>
                    <a:pt x="3462" y="1194"/>
                    <a:pt x="3462" y="1194"/>
                  </a:cubicBezTo>
                  <a:cubicBezTo>
                    <a:pt x="3470" y="1202"/>
                    <a:pt x="3470" y="1210"/>
                    <a:pt x="3470" y="1226"/>
                  </a:cubicBezTo>
                  <a:lnTo>
                    <a:pt x="3470" y="1233"/>
                  </a:lnTo>
                  <a:cubicBezTo>
                    <a:pt x="3470" y="1249"/>
                    <a:pt x="3470" y="1249"/>
                    <a:pt x="3478" y="1249"/>
                  </a:cubicBezTo>
                  <a:cubicBezTo>
                    <a:pt x="3486" y="1257"/>
                    <a:pt x="3486" y="1257"/>
                    <a:pt x="3494" y="1257"/>
                  </a:cubicBezTo>
                  <a:cubicBezTo>
                    <a:pt x="3510" y="1265"/>
                    <a:pt x="3510" y="1281"/>
                    <a:pt x="3510" y="1297"/>
                  </a:cubicBezTo>
                  <a:cubicBezTo>
                    <a:pt x="3510" y="1304"/>
                    <a:pt x="3502" y="1320"/>
                    <a:pt x="3510" y="1328"/>
                  </a:cubicBezTo>
                  <a:cubicBezTo>
                    <a:pt x="3510" y="1336"/>
                    <a:pt x="3518" y="1336"/>
                    <a:pt x="3518" y="1336"/>
                  </a:cubicBezTo>
                  <a:cubicBezTo>
                    <a:pt x="3526" y="1336"/>
                    <a:pt x="3549" y="1320"/>
                    <a:pt x="3557" y="1304"/>
                  </a:cubicBezTo>
                  <a:cubicBezTo>
                    <a:pt x="3573" y="1281"/>
                    <a:pt x="3597" y="1273"/>
                    <a:pt x="3628" y="1281"/>
                  </a:cubicBezTo>
                  <a:cubicBezTo>
                    <a:pt x="3660" y="1289"/>
                    <a:pt x="3668" y="1304"/>
                    <a:pt x="3676" y="1320"/>
                  </a:cubicBezTo>
                  <a:cubicBezTo>
                    <a:pt x="3684" y="1328"/>
                    <a:pt x="3684" y="1328"/>
                    <a:pt x="3684" y="1328"/>
                  </a:cubicBezTo>
                  <a:cubicBezTo>
                    <a:pt x="3684" y="1336"/>
                    <a:pt x="3692" y="1336"/>
                    <a:pt x="3699" y="1336"/>
                  </a:cubicBezTo>
                  <a:cubicBezTo>
                    <a:pt x="3707" y="1336"/>
                    <a:pt x="3715" y="1336"/>
                    <a:pt x="3715" y="1320"/>
                  </a:cubicBezTo>
                  <a:cubicBezTo>
                    <a:pt x="3715" y="1313"/>
                    <a:pt x="3739" y="1304"/>
                    <a:pt x="3778" y="1304"/>
                  </a:cubicBezTo>
                  <a:cubicBezTo>
                    <a:pt x="3786" y="1304"/>
                    <a:pt x="3794" y="1304"/>
                    <a:pt x="3802" y="1304"/>
                  </a:cubicBezTo>
                  <a:cubicBezTo>
                    <a:pt x="3810" y="1304"/>
                    <a:pt x="3810" y="1304"/>
                    <a:pt x="3810" y="1304"/>
                  </a:cubicBezTo>
                  <a:cubicBezTo>
                    <a:pt x="3818" y="1304"/>
                    <a:pt x="3818" y="1304"/>
                    <a:pt x="3818" y="1313"/>
                  </a:cubicBezTo>
                  <a:cubicBezTo>
                    <a:pt x="3826" y="1313"/>
                    <a:pt x="3818" y="1320"/>
                    <a:pt x="3818" y="1336"/>
                  </a:cubicBezTo>
                  <a:cubicBezTo>
                    <a:pt x="3818" y="1344"/>
                    <a:pt x="3818" y="1352"/>
                    <a:pt x="3810" y="1360"/>
                  </a:cubicBezTo>
                  <a:cubicBezTo>
                    <a:pt x="3810" y="1384"/>
                    <a:pt x="3818" y="1391"/>
                    <a:pt x="3834" y="1391"/>
                  </a:cubicBezTo>
                  <a:cubicBezTo>
                    <a:pt x="3834" y="1391"/>
                    <a:pt x="3842" y="1391"/>
                    <a:pt x="3842" y="1399"/>
                  </a:cubicBezTo>
                  <a:lnTo>
                    <a:pt x="3842" y="1399"/>
                  </a:lnTo>
                  <a:cubicBezTo>
                    <a:pt x="3850" y="1399"/>
                    <a:pt x="3858" y="1368"/>
                    <a:pt x="3858" y="1344"/>
                  </a:cubicBezTo>
                  <a:cubicBezTo>
                    <a:pt x="3858" y="1320"/>
                    <a:pt x="3865" y="1320"/>
                    <a:pt x="3865" y="1304"/>
                  </a:cubicBezTo>
                  <a:cubicBezTo>
                    <a:pt x="3874" y="1297"/>
                    <a:pt x="3874" y="1297"/>
                    <a:pt x="3881" y="1281"/>
                  </a:cubicBezTo>
                  <a:cubicBezTo>
                    <a:pt x="3881" y="1273"/>
                    <a:pt x="3889" y="1265"/>
                    <a:pt x="3897" y="1265"/>
                  </a:cubicBezTo>
                  <a:lnTo>
                    <a:pt x="3905" y="1273"/>
                  </a:lnTo>
                  <a:cubicBezTo>
                    <a:pt x="3913" y="1281"/>
                    <a:pt x="3913" y="1289"/>
                    <a:pt x="3913" y="1289"/>
                  </a:cubicBezTo>
                  <a:cubicBezTo>
                    <a:pt x="3929" y="1304"/>
                    <a:pt x="3945" y="1313"/>
                    <a:pt x="3960" y="1336"/>
                  </a:cubicBezTo>
                  <a:cubicBezTo>
                    <a:pt x="3960" y="1344"/>
                    <a:pt x="3968" y="1344"/>
                    <a:pt x="3968" y="1344"/>
                  </a:cubicBezTo>
                  <a:cubicBezTo>
                    <a:pt x="3976" y="1344"/>
                    <a:pt x="3984" y="1328"/>
                    <a:pt x="3984" y="1313"/>
                  </a:cubicBezTo>
                  <a:lnTo>
                    <a:pt x="3984" y="1313"/>
                  </a:lnTo>
                  <a:cubicBezTo>
                    <a:pt x="3992" y="1304"/>
                    <a:pt x="3992" y="1297"/>
                    <a:pt x="4000" y="1297"/>
                  </a:cubicBezTo>
                  <a:cubicBezTo>
                    <a:pt x="4007" y="1297"/>
                    <a:pt x="4023" y="1313"/>
                    <a:pt x="4038" y="1328"/>
                  </a:cubicBezTo>
                  <a:cubicBezTo>
                    <a:pt x="4046" y="1336"/>
                    <a:pt x="4046" y="1336"/>
                    <a:pt x="4054" y="1344"/>
                  </a:cubicBezTo>
                  <a:cubicBezTo>
                    <a:pt x="4078" y="1368"/>
                    <a:pt x="4094" y="1391"/>
                    <a:pt x="4125" y="1407"/>
                  </a:cubicBezTo>
                  <a:cubicBezTo>
                    <a:pt x="4133" y="1415"/>
                    <a:pt x="4133" y="1415"/>
                    <a:pt x="4141" y="1415"/>
                  </a:cubicBezTo>
                  <a:cubicBezTo>
                    <a:pt x="4157" y="1415"/>
                    <a:pt x="4165" y="1399"/>
                    <a:pt x="4181" y="1384"/>
                  </a:cubicBezTo>
                  <a:cubicBezTo>
                    <a:pt x="4181" y="1376"/>
                    <a:pt x="4181" y="1376"/>
                    <a:pt x="4188" y="1376"/>
                  </a:cubicBezTo>
                  <a:cubicBezTo>
                    <a:pt x="4204" y="1352"/>
                    <a:pt x="4236" y="1328"/>
                    <a:pt x="4276" y="1320"/>
                  </a:cubicBezTo>
                  <a:cubicBezTo>
                    <a:pt x="4276" y="1313"/>
                    <a:pt x="4284" y="1313"/>
                    <a:pt x="4291" y="1313"/>
                  </a:cubicBezTo>
                  <a:cubicBezTo>
                    <a:pt x="4299" y="1313"/>
                    <a:pt x="4299" y="1320"/>
                    <a:pt x="4307" y="1328"/>
                  </a:cubicBezTo>
                  <a:cubicBezTo>
                    <a:pt x="4307" y="1328"/>
                    <a:pt x="4315" y="1336"/>
                    <a:pt x="4323" y="1344"/>
                  </a:cubicBezTo>
                  <a:cubicBezTo>
                    <a:pt x="4323" y="1352"/>
                    <a:pt x="4331" y="1352"/>
                    <a:pt x="4339" y="1352"/>
                  </a:cubicBezTo>
                  <a:cubicBezTo>
                    <a:pt x="4347" y="1352"/>
                    <a:pt x="4363" y="1328"/>
                    <a:pt x="4363" y="1313"/>
                  </a:cubicBezTo>
                  <a:cubicBezTo>
                    <a:pt x="4370" y="1281"/>
                    <a:pt x="4410" y="1281"/>
                    <a:pt x="4434" y="1281"/>
                  </a:cubicBezTo>
                  <a:cubicBezTo>
                    <a:pt x="4450" y="1281"/>
                    <a:pt x="4450" y="1289"/>
                    <a:pt x="4457" y="1297"/>
                  </a:cubicBezTo>
                  <a:cubicBezTo>
                    <a:pt x="4465" y="1304"/>
                    <a:pt x="4465" y="1313"/>
                    <a:pt x="4481" y="1328"/>
                  </a:cubicBezTo>
                  <a:cubicBezTo>
                    <a:pt x="4489" y="1336"/>
                    <a:pt x="4497" y="1336"/>
                    <a:pt x="4505" y="1336"/>
                  </a:cubicBezTo>
                  <a:cubicBezTo>
                    <a:pt x="4521" y="1336"/>
                    <a:pt x="4528" y="1320"/>
                    <a:pt x="4537" y="1313"/>
                  </a:cubicBezTo>
                  <a:lnTo>
                    <a:pt x="4537" y="1313"/>
                  </a:lnTo>
                  <a:cubicBezTo>
                    <a:pt x="4537" y="1304"/>
                    <a:pt x="4544" y="1304"/>
                    <a:pt x="4544" y="1304"/>
                  </a:cubicBezTo>
                  <a:cubicBezTo>
                    <a:pt x="4552" y="1289"/>
                    <a:pt x="4568" y="1273"/>
                    <a:pt x="4584" y="1265"/>
                  </a:cubicBezTo>
                  <a:cubicBezTo>
                    <a:pt x="4608" y="1265"/>
                    <a:pt x="4631" y="1281"/>
                    <a:pt x="4671" y="1328"/>
                  </a:cubicBezTo>
                  <a:cubicBezTo>
                    <a:pt x="4703" y="1368"/>
                    <a:pt x="4718" y="1368"/>
                    <a:pt x="4734" y="1376"/>
                  </a:cubicBezTo>
                  <a:cubicBezTo>
                    <a:pt x="4742" y="1376"/>
                    <a:pt x="4750" y="1376"/>
                    <a:pt x="4750" y="1384"/>
                  </a:cubicBezTo>
                  <a:cubicBezTo>
                    <a:pt x="4766" y="1391"/>
                    <a:pt x="4781" y="1415"/>
                    <a:pt x="4813" y="1415"/>
                  </a:cubicBezTo>
                  <a:cubicBezTo>
                    <a:pt x="4829" y="1415"/>
                    <a:pt x="4837" y="1407"/>
                    <a:pt x="4845" y="1407"/>
                  </a:cubicBezTo>
                  <a:cubicBezTo>
                    <a:pt x="4845" y="1399"/>
                    <a:pt x="4853" y="1399"/>
                    <a:pt x="4868" y="1399"/>
                  </a:cubicBezTo>
                  <a:cubicBezTo>
                    <a:pt x="4884" y="1399"/>
                    <a:pt x="4892" y="1415"/>
                    <a:pt x="4892" y="1431"/>
                  </a:cubicBezTo>
                  <a:cubicBezTo>
                    <a:pt x="4900" y="1447"/>
                    <a:pt x="4900" y="1455"/>
                    <a:pt x="4908" y="1463"/>
                  </a:cubicBezTo>
                  <a:cubicBezTo>
                    <a:pt x="4916" y="1471"/>
                    <a:pt x="4916" y="1471"/>
                    <a:pt x="4916" y="1471"/>
                  </a:cubicBezTo>
                  <a:cubicBezTo>
                    <a:pt x="4916" y="1471"/>
                    <a:pt x="4924" y="1463"/>
                    <a:pt x="4924" y="1455"/>
                  </a:cubicBezTo>
                  <a:cubicBezTo>
                    <a:pt x="4924" y="1439"/>
                    <a:pt x="4932" y="1431"/>
                    <a:pt x="4940" y="1431"/>
                  </a:cubicBezTo>
                  <a:cubicBezTo>
                    <a:pt x="4940" y="1431"/>
                    <a:pt x="4956" y="1431"/>
                    <a:pt x="4963" y="1431"/>
                  </a:cubicBezTo>
                  <a:cubicBezTo>
                    <a:pt x="4971" y="1439"/>
                    <a:pt x="4987" y="1439"/>
                    <a:pt x="5003" y="1439"/>
                  </a:cubicBezTo>
                  <a:cubicBezTo>
                    <a:pt x="5027" y="1439"/>
                    <a:pt x="5043" y="1463"/>
                    <a:pt x="5043" y="1463"/>
                  </a:cubicBezTo>
                  <a:lnTo>
                    <a:pt x="5043" y="1463"/>
                  </a:lnTo>
                  <a:lnTo>
                    <a:pt x="5043" y="1463"/>
                  </a:lnTo>
                  <a:cubicBezTo>
                    <a:pt x="5058" y="2206"/>
                    <a:pt x="5058" y="2206"/>
                    <a:pt x="5058" y="2206"/>
                  </a:cubicBezTo>
                  <a:cubicBezTo>
                    <a:pt x="5066" y="2206"/>
                    <a:pt x="5090" y="2221"/>
                    <a:pt x="5106" y="2245"/>
                  </a:cubicBezTo>
                  <a:cubicBezTo>
                    <a:pt x="5106" y="2253"/>
                    <a:pt x="5114" y="2261"/>
                    <a:pt x="5121" y="2269"/>
                  </a:cubicBezTo>
                  <a:cubicBezTo>
                    <a:pt x="5137" y="2277"/>
                    <a:pt x="5153" y="2293"/>
                    <a:pt x="5161" y="2316"/>
                  </a:cubicBezTo>
                  <a:cubicBezTo>
                    <a:pt x="5169" y="2348"/>
                    <a:pt x="5169" y="2356"/>
                    <a:pt x="5161" y="2372"/>
                  </a:cubicBezTo>
                  <a:cubicBezTo>
                    <a:pt x="5161" y="2372"/>
                    <a:pt x="5161" y="2380"/>
                    <a:pt x="5153" y="2388"/>
                  </a:cubicBezTo>
                  <a:cubicBezTo>
                    <a:pt x="5153" y="2403"/>
                    <a:pt x="5161" y="2403"/>
                    <a:pt x="5169" y="2411"/>
                  </a:cubicBezTo>
                  <a:cubicBezTo>
                    <a:pt x="5177" y="2411"/>
                    <a:pt x="5177" y="2419"/>
                    <a:pt x="5185" y="2419"/>
                  </a:cubicBezTo>
                  <a:cubicBezTo>
                    <a:pt x="5201" y="2435"/>
                    <a:pt x="5224" y="2459"/>
                    <a:pt x="5216" y="2506"/>
                  </a:cubicBezTo>
                  <a:cubicBezTo>
                    <a:pt x="5216" y="2530"/>
                    <a:pt x="5224" y="2530"/>
                    <a:pt x="5232" y="2538"/>
                  </a:cubicBezTo>
                  <a:cubicBezTo>
                    <a:pt x="5240" y="2538"/>
                    <a:pt x="5256" y="2546"/>
                    <a:pt x="5264" y="2561"/>
                  </a:cubicBezTo>
                  <a:cubicBezTo>
                    <a:pt x="5280" y="2593"/>
                    <a:pt x="5280" y="2625"/>
                    <a:pt x="5280" y="2656"/>
                  </a:cubicBezTo>
                  <a:cubicBezTo>
                    <a:pt x="5272" y="2672"/>
                    <a:pt x="5272" y="2696"/>
                    <a:pt x="5272" y="2712"/>
                  </a:cubicBezTo>
                  <a:cubicBezTo>
                    <a:pt x="5272" y="2712"/>
                    <a:pt x="5272" y="2712"/>
                    <a:pt x="5280" y="2720"/>
                  </a:cubicBezTo>
                  <a:cubicBezTo>
                    <a:pt x="5280" y="2727"/>
                    <a:pt x="5280" y="2759"/>
                    <a:pt x="5256" y="2807"/>
                  </a:cubicBezTo>
                  <a:cubicBezTo>
                    <a:pt x="5248" y="2830"/>
                    <a:pt x="5240" y="2838"/>
                    <a:pt x="5224" y="2846"/>
                  </a:cubicBezTo>
                  <a:cubicBezTo>
                    <a:pt x="5224" y="2846"/>
                    <a:pt x="5216" y="2854"/>
                    <a:pt x="5208" y="2862"/>
                  </a:cubicBezTo>
                  <a:cubicBezTo>
                    <a:pt x="5201" y="2870"/>
                    <a:pt x="5201" y="2878"/>
                    <a:pt x="5201" y="2878"/>
                  </a:cubicBezTo>
                  <a:cubicBezTo>
                    <a:pt x="5201" y="2878"/>
                    <a:pt x="5201" y="2878"/>
                    <a:pt x="5208" y="2878"/>
                  </a:cubicBezTo>
                  <a:cubicBezTo>
                    <a:pt x="5216" y="2886"/>
                    <a:pt x="5224" y="2886"/>
                    <a:pt x="5224" y="2894"/>
                  </a:cubicBezTo>
                  <a:cubicBezTo>
                    <a:pt x="5232" y="2909"/>
                    <a:pt x="5232" y="2925"/>
                    <a:pt x="5232" y="2933"/>
                  </a:cubicBezTo>
                  <a:cubicBezTo>
                    <a:pt x="5224" y="2933"/>
                    <a:pt x="5224" y="2933"/>
                    <a:pt x="5216" y="2933"/>
                  </a:cubicBezTo>
                  <a:cubicBezTo>
                    <a:pt x="5216" y="2933"/>
                    <a:pt x="5208" y="2957"/>
                    <a:pt x="5201" y="2973"/>
                  </a:cubicBezTo>
                  <a:cubicBezTo>
                    <a:pt x="5201" y="2973"/>
                    <a:pt x="5201" y="2973"/>
                    <a:pt x="5201" y="2980"/>
                  </a:cubicBezTo>
                  <a:cubicBezTo>
                    <a:pt x="5201" y="2988"/>
                    <a:pt x="5208" y="2996"/>
                    <a:pt x="5216" y="3012"/>
                  </a:cubicBezTo>
                  <a:cubicBezTo>
                    <a:pt x="5216" y="3020"/>
                    <a:pt x="5216" y="3020"/>
                    <a:pt x="5224" y="3028"/>
                  </a:cubicBezTo>
                  <a:cubicBezTo>
                    <a:pt x="5232" y="3044"/>
                    <a:pt x="5232" y="3060"/>
                    <a:pt x="5232" y="3075"/>
                  </a:cubicBezTo>
                  <a:cubicBezTo>
                    <a:pt x="5232" y="3083"/>
                    <a:pt x="5232" y="3083"/>
                    <a:pt x="5232" y="3091"/>
                  </a:cubicBezTo>
                  <a:cubicBezTo>
                    <a:pt x="5232" y="3099"/>
                    <a:pt x="5224" y="3107"/>
                    <a:pt x="5216" y="3107"/>
                  </a:cubicBezTo>
                  <a:lnTo>
                    <a:pt x="5208" y="3115"/>
                  </a:lnTo>
                  <a:cubicBezTo>
                    <a:pt x="5201" y="3123"/>
                    <a:pt x="5201" y="3131"/>
                    <a:pt x="5201" y="3138"/>
                  </a:cubicBezTo>
                  <a:cubicBezTo>
                    <a:pt x="5201" y="3154"/>
                    <a:pt x="5193" y="3170"/>
                    <a:pt x="5185" y="3178"/>
                  </a:cubicBezTo>
                  <a:cubicBezTo>
                    <a:pt x="5161" y="3202"/>
                    <a:pt x="5153" y="3210"/>
                    <a:pt x="5145" y="3225"/>
                  </a:cubicBezTo>
                  <a:cubicBezTo>
                    <a:pt x="5137" y="3241"/>
                    <a:pt x="5145" y="3241"/>
                    <a:pt x="5153" y="3249"/>
                  </a:cubicBezTo>
                  <a:lnTo>
                    <a:pt x="5153" y="3249"/>
                  </a:lnTo>
                  <a:cubicBezTo>
                    <a:pt x="5169" y="3257"/>
                    <a:pt x="5177" y="3273"/>
                    <a:pt x="5177" y="3273"/>
                  </a:cubicBezTo>
                  <a:cubicBezTo>
                    <a:pt x="5177" y="3281"/>
                    <a:pt x="5177" y="3281"/>
                    <a:pt x="5177" y="3281"/>
                  </a:cubicBezTo>
                  <a:cubicBezTo>
                    <a:pt x="5169" y="3281"/>
                    <a:pt x="5169" y="3281"/>
                    <a:pt x="5169" y="3281"/>
                  </a:cubicBezTo>
                  <a:cubicBezTo>
                    <a:pt x="5169" y="3281"/>
                    <a:pt x="5169" y="3281"/>
                    <a:pt x="5161" y="3281"/>
                  </a:cubicBezTo>
                  <a:cubicBezTo>
                    <a:pt x="5145" y="3281"/>
                    <a:pt x="5114" y="3297"/>
                    <a:pt x="5074" y="3313"/>
                  </a:cubicBezTo>
                  <a:cubicBezTo>
                    <a:pt x="5034" y="3328"/>
                    <a:pt x="5003" y="3336"/>
                    <a:pt x="4979" y="3344"/>
                  </a:cubicBezTo>
                  <a:cubicBezTo>
                    <a:pt x="4963" y="3344"/>
                    <a:pt x="4948" y="3360"/>
                    <a:pt x="4924" y="3368"/>
                  </a:cubicBezTo>
                  <a:cubicBezTo>
                    <a:pt x="4908" y="3384"/>
                    <a:pt x="4892" y="3391"/>
                    <a:pt x="4868" y="3407"/>
                  </a:cubicBezTo>
                  <a:cubicBezTo>
                    <a:pt x="4813" y="3431"/>
                    <a:pt x="4797" y="3463"/>
                    <a:pt x="4790" y="3486"/>
                  </a:cubicBezTo>
                  <a:lnTo>
                    <a:pt x="4790" y="3486"/>
                  </a:lnTo>
                  <a:cubicBezTo>
                    <a:pt x="4781" y="3502"/>
                    <a:pt x="4742" y="3534"/>
                    <a:pt x="4703" y="3550"/>
                  </a:cubicBezTo>
                  <a:cubicBezTo>
                    <a:pt x="4695" y="3557"/>
                    <a:pt x="4687" y="3557"/>
                    <a:pt x="4679" y="3557"/>
                  </a:cubicBezTo>
                  <a:lnTo>
                    <a:pt x="4679" y="3557"/>
                  </a:lnTo>
                  <a:cubicBezTo>
                    <a:pt x="4671" y="3550"/>
                    <a:pt x="4671" y="3550"/>
                    <a:pt x="4679" y="3542"/>
                  </a:cubicBezTo>
                  <a:lnTo>
                    <a:pt x="4679" y="3534"/>
                  </a:lnTo>
                  <a:cubicBezTo>
                    <a:pt x="4679" y="3526"/>
                    <a:pt x="4695" y="3518"/>
                    <a:pt x="4710" y="3510"/>
                  </a:cubicBezTo>
                  <a:cubicBezTo>
                    <a:pt x="4718" y="3502"/>
                    <a:pt x="4726" y="3494"/>
                    <a:pt x="4734" y="3494"/>
                  </a:cubicBezTo>
                  <a:cubicBezTo>
                    <a:pt x="4758" y="3478"/>
                    <a:pt x="4766" y="3463"/>
                    <a:pt x="4774" y="3455"/>
                  </a:cubicBezTo>
                  <a:cubicBezTo>
                    <a:pt x="4781" y="3439"/>
                    <a:pt x="4813" y="3391"/>
                    <a:pt x="4837" y="3384"/>
                  </a:cubicBezTo>
                  <a:lnTo>
                    <a:pt x="4837" y="3384"/>
                  </a:lnTo>
                  <a:lnTo>
                    <a:pt x="4829" y="3384"/>
                  </a:lnTo>
                  <a:cubicBezTo>
                    <a:pt x="4821" y="3384"/>
                    <a:pt x="4821" y="3384"/>
                    <a:pt x="4813" y="3384"/>
                  </a:cubicBezTo>
                  <a:cubicBezTo>
                    <a:pt x="4805" y="3384"/>
                    <a:pt x="4805" y="3384"/>
                    <a:pt x="4797" y="3384"/>
                  </a:cubicBezTo>
                  <a:cubicBezTo>
                    <a:pt x="4790" y="3384"/>
                    <a:pt x="4790" y="3384"/>
                    <a:pt x="4790" y="3376"/>
                  </a:cubicBezTo>
                  <a:cubicBezTo>
                    <a:pt x="4790" y="3368"/>
                    <a:pt x="4781" y="3368"/>
                    <a:pt x="4781" y="3360"/>
                  </a:cubicBezTo>
                  <a:cubicBezTo>
                    <a:pt x="4774" y="3352"/>
                    <a:pt x="4790" y="3344"/>
                    <a:pt x="4790" y="3344"/>
                  </a:cubicBezTo>
                  <a:cubicBezTo>
                    <a:pt x="4790" y="3336"/>
                    <a:pt x="4797" y="3336"/>
                    <a:pt x="4797" y="3336"/>
                  </a:cubicBezTo>
                  <a:cubicBezTo>
                    <a:pt x="4790" y="3336"/>
                    <a:pt x="4790" y="3328"/>
                    <a:pt x="4797" y="3320"/>
                  </a:cubicBezTo>
                  <a:cubicBezTo>
                    <a:pt x="4797" y="3313"/>
                    <a:pt x="4805" y="3304"/>
                    <a:pt x="4813" y="3297"/>
                  </a:cubicBezTo>
                  <a:cubicBezTo>
                    <a:pt x="4821" y="3297"/>
                    <a:pt x="4821" y="3297"/>
                    <a:pt x="4821" y="3289"/>
                  </a:cubicBezTo>
                  <a:cubicBezTo>
                    <a:pt x="4821" y="3289"/>
                    <a:pt x="4813" y="3281"/>
                    <a:pt x="4805" y="3273"/>
                  </a:cubicBezTo>
                  <a:lnTo>
                    <a:pt x="4797" y="3265"/>
                  </a:lnTo>
                  <a:lnTo>
                    <a:pt x="4797" y="3265"/>
                  </a:lnTo>
                  <a:cubicBezTo>
                    <a:pt x="4790" y="3265"/>
                    <a:pt x="4781" y="3265"/>
                    <a:pt x="4774" y="3273"/>
                  </a:cubicBezTo>
                  <a:cubicBezTo>
                    <a:pt x="4766" y="3281"/>
                    <a:pt x="4766" y="3289"/>
                    <a:pt x="4766" y="3297"/>
                  </a:cubicBezTo>
                  <a:cubicBezTo>
                    <a:pt x="4758" y="3297"/>
                    <a:pt x="4758" y="3304"/>
                    <a:pt x="4750" y="3313"/>
                  </a:cubicBezTo>
                  <a:cubicBezTo>
                    <a:pt x="4742" y="3320"/>
                    <a:pt x="4742" y="3320"/>
                    <a:pt x="4734" y="3320"/>
                  </a:cubicBezTo>
                  <a:cubicBezTo>
                    <a:pt x="4726" y="3320"/>
                    <a:pt x="4718" y="3313"/>
                    <a:pt x="4710" y="3304"/>
                  </a:cubicBezTo>
                  <a:cubicBezTo>
                    <a:pt x="4703" y="3304"/>
                    <a:pt x="4695" y="3297"/>
                    <a:pt x="4695" y="3297"/>
                  </a:cubicBezTo>
                  <a:lnTo>
                    <a:pt x="4687" y="3297"/>
                  </a:lnTo>
                  <a:lnTo>
                    <a:pt x="4687" y="3304"/>
                  </a:lnTo>
                  <a:cubicBezTo>
                    <a:pt x="4687" y="3313"/>
                    <a:pt x="4695" y="3320"/>
                    <a:pt x="4687" y="3328"/>
                  </a:cubicBezTo>
                  <a:cubicBezTo>
                    <a:pt x="4687" y="3336"/>
                    <a:pt x="4695" y="3344"/>
                    <a:pt x="4695" y="3344"/>
                  </a:cubicBezTo>
                  <a:cubicBezTo>
                    <a:pt x="4703" y="3352"/>
                    <a:pt x="4703" y="3352"/>
                    <a:pt x="4710" y="3368"/>
                  </a:cubicBezTo>
                  <a:cubicBezTo>
                    <a:pt x="4718" y="3376"/>
                    <a:pt x="4718" y="3384"/>
                    <a:pt x="4718" y="3384"/>
                  </a:cubicBezTo>
                  <a:cubicBezTo>
                    <a:pt x="4726" y="3391"/>
                    <a:pt x="4726" y="3400"/>
                    <a:pt x="4734" y="3407"/>
                  </a:cubicBezTo>
                  <a:cubicBezTo>
                    <a:pt x="4758" y="3431"/>
                    <a:pt x="4742" y="3471"/>
                    <a:pt x="4734" y="3478"/>
                  </a:cubicBezTo>
                  <a:cubicBezTo>
                    <a:pt x="4726" y="3486"/>
                    <a:pt x="4695" y="3518"/>
                    <a:pt x="4663" y="3534"/>
                  </a:cubicBezTo>
                  <a:cubicBezTo>
                    <a:pt x="4647" y="3534"/>
                    <a:pt x="4647" y="3542"/>
                    <a:pt x="4647" y="3557"/>
                  </a:cubicBezTo>
                  <a:cubicBezTo>
                    <a:pt x="4639" y="3565"/>
                    <a:pt x="4639" y="3581"/>
                    <a:pt x="4631" y="3605"/>
                  </a:cubicBezTo>
                  <a:cubicBezTo>
                    <a:pt x="4608" y="3637"/>
                    <a:pt x="4537" y="3684"/>
                    <a:pt x="4489" y="3716"/>
                  </a:cubicBezTo>
                  <a:cubicBezTo>
                    <a:pt x="4473" y="3724"/>
                    <a:pt x="4465" y="3731"/>
                    <a:pt x="4457" y="3739"/>
                  </a:cubicBezTo>
                  <a:cubicBezTo>
                    <a:pt x="4442" y="3755"/>
                    <a:pt x="4410" y="3755"/>
                    <a:pt x="4386" y="3763"/>
                  </a:cubicBezTo>
                  <a:lnTo>
                    <a:pt x="4386" y="3763"/>
                  </a:lnTo>
                  <a:cubicBezTo>
                    <a:pt x="4370" y="3763"/>
                    <a:pt x="4370" y="3763"/>
                    <a:pt x="4370" y="3763"/>
                  </a:cubicBezTo>
                  <a:cubicBezTo>
                    <a:pt x="4370" y="3771"/>
                    <a:pt x="4370" y="3771"/>
                    <a:pt x="4378" y="3779"/>
                  </a:cubicBezTo>
                  <a:cubicBezTo>
                    <a:pt x="4378" y="3779"/>
                    <a:pt x="4378" y="3779"/>
                    <a:pt x="4378" y="3787"/>
                  </a:cubicBezTo>
                  <a:cubicBezTo>
                    <a:pt x="4378" y="3803"/>
                    <a:pt x="4355" y="3811"/>
                    <a:pt x="4315" y="3834"/>
                  </a:cubicBezTo>
                  <a:cubicBezTo>
                    <a:pt x="4291" y="3842"/>
                    <a:pt x="4268" y="3858"/>
                    <a:pt x="4252" y="3866"/>
                  </a:cubicBezTo>
                  <a:cubicBezTo>
                    <a:pt x="4228" y="3882"/>
                    <a:pt x="4212" y="3890"/>
                    <a:pt x="4204" y="3890"/>
                  </a:cubicBezTo>
                  <a:lnTo>
                    <a:pt x="4204" y="3882"/>
                  </a:lnTo>
                  <a:cubicBezTo>
                    <a:pt x="4204" y="3874"/>
                    <a:pt x="4212" y="3842"/>
                    <a:pt x="4236" y="3834"/>
                  </a:cubicBezTo>
                  <a:cubicBezTo>
                    <a:pt x="4252" y="3834"/>
                    <a:pt x="4260" y="3826"/>
                    <a:pt x="4260" y="3818"/>
                  </a:cubicBezTo>
                  <a:cubicBezTo>
                    <a:pt x="4260" y="3826"/>
                    <a:pt x="4260" y="3818"/>
                    <a:pt x="4252" y="3818"/>
                  </a:cubicBezTo>
                  <a:lnTo>
                    <a:pt x="4252" y="3826"/>
                  </a:lnTo>
                  <a:cubicBezTo>
                    <a:pt x="4244" y="3826"/>
                    <a:pt x="4244" y="3826"/>
                    <a:pt x="4244" y="3826"/>
                  </a:cubicBezTo>
                  <a:cubicBezTo>
                    <a:pt x="4228" y="3826"/>
                    <a:pt x="4220" y="3818"/>
                    <a:pt x="4204" y="3811"/>
                  </a:cubicBezTo>
                  <a:cubicBezTo>
                    <a:pt x="4197" y="3803"/>
                    <a:pt x="4188" y="3803"/>
                    <a:pt x="4188" y="3795"/>
                  </a:cubicBezTo>
                  <a:cubicBezTo>
                    <a:pt x="4181" y="3795"/>
                    <a:pt x="4173" y="3795"/>
                    <a:pt x="4165" y="3795"/>
                  </a:cubicBezTo>
                  <a:cubicBezTo>
                    <a:pt x="4157" y="3795"/>
                    <a:pt x="4149" y="3795"/>
                    <a:pt x="4141" y="3811"/>
                  </a:cubicBezTo>
                  <a:cubicBezTo>
                    <a:pt x="4133" y="3818"/>
                    <a:pt x="4133" y="3826"/>
                    <a:pt x="4117" y="3826"/>
                  </a:cubicBezTo>
                  <a:cubicBezTo>
                    <a:pt x="4110" y="3826"/>
                    <a:pt x="4102" y="3818"/>
                    <a:pt x="4086" y="3811"/>
                  </a:cubicBezTo>
                  <a:lnTo>
                    <a:pt x="4078" y="3811"/>
                  </a:lnTo>
                  <a:cubicBezTo>
                    <a:pt x="4054" y="3803"/>
                    <a:pt x="4054" y="3787"/>
                    <a:pt x="4054" y="3779"/>
                  </a:cubicBezTo>
                  <a:cubicBezTo>
                    <a:pt x="4054" y="3771"/>
                    <a:pt x="4046" y="3771"/>
                    <a:pt x="4046" y="3771"/>
                  </a:cubicBezTo>
                  <a:lnTo>
                    <a:pt x="4046" y="3771"/>
                  </a:lnTo>
                  <a:cubicBezTo>
                    <a:pt x="4038" y="3779"/>
                    <a:pt x="4038" y="3779"/>
                    <a:pt x="4038" y="3779"/>
                  </a:cubicBezTo>
                  <a:cubicBezTo>
                    <a:pt x="4031" y="3787"/>
                    <a:pt x="4046" y="3811"/>
                    <a:pt x="4062" y="3826"/>
                  </a:cubicBezTo>
                  <a:cubicBezTo>
                    <a:pt x="4070" y="3834"/>
                    <a:pt x="4070" y="3834"/>
                    <a:pt x="4070" y="3842"/>
                  </a:cubicBezTo>
                  <a:cubicBezTo>
                    <a:pt x="4070" y="3850"/>
                    <a:pt x="4078" y="3858"/>
                    <a:pt x="4094" y="3866"/>
                  </a:cubicBezTo>
                  <a:cubicBezTo>
                    <a:pt x="4117" y="3874"/>
                    <a:pt x="4117" y="3890"/>
                    <a:pt x="4117" y="3897"/>
                  </a:cubicBezTo>
                  <a:cubicBezTo>
                    <a:pt x="4117" y="3905"/>
                    <a:pt x="4117" y="3913"/>
                    <a:pt x="4125" y="3913"/>
                  </a:cubicBezTo>
                  <a:cubicBezTo>
                    <a:pt x="4133" y="3913"/>
                    <a:pt x="4133" y="3921"/>
                    <a:pt x="4133" y="3921"/>
                  </a:cubicBezTo>
                  <a:cubicBezTo>
                    <a:pt x="4133" y="3937"/>
                    <a:pt x="4094" y="3961"/>
                    <a:pt x="4046" y="3992"/>
                  </a:cubicBezTo>
                  <a:cubicBezTo>
                    <a:pt x="4038" y="4000"/>
                    <a:pt x="4023" y="4008"/>
                    <a:pt x="4023" y="4008"/>
                  </a:cubicBezTo>
                  <a:cubicBezTo>
                    <a:pt x="4015" y="4016"/>
                    <a:pt x="4015" y="4016"/>
                    <a:pt x="4015" y="4016"/>
                  </a:cubicBezTo>
                  <a:cubicBezTo>
                    <a:pt x="4007" y="4024"/>
                    <a:pt x="3992" y="4032"/>
                    <a:pt x="3984" y="4032"/>
                  </a:cubicBezTo>
                  <a:cubicBezTo>
                    <a:pt x="3976" y="4032"/>
                    <a:pt x="3976" y="4032"/>
                    <a:pt x="3968" y="4024"/>
                  </a:cubicBezTo>
                  <a:cubicBezTo>
                    <a:pt x="3968" y="4016"/>
                    <a:pt x="3992" y="4000"/>
                    <a:pt x="4023" y="3969"/>
                  </a:cubicBezTo>
                  <a:cubicBezTo>
                    <a:pt x="4046" y="3953"/>
                    <a:pt x="4070" y="3937"/>
                    <a:pt x="4070" y="3929"/>
                  </a:cubicBezTo>
                  <a:cubicBezTo>
                    <a:pt x="4070" y="3921"/>
                    <a:pt x="4070" y="3921"/>
                    <a:pt x="4070" y="3921"/>
                  </a:cubicBezTo>
                  <a:cubicBezTo>
                    <a:pt x="4070" y="3929"/>
                    <a:pt x="4070" y="3929"/>
                    <a:pt x="4062" y="3929"/>
                  </a:cubicBezTo>
                  <a:cubicBezTo>
                    <a:pt x="4054" y="3937"/>
                    <a:pt x="4038" y="3953"/>
                    <a:pt x="4023" y="3953"/>
                  </a:cubicBezTo>
                  <a:cubicBezTo>
                    <a:pt x="4015" y="3953"/>
                    <a:pt x="4015" y="3953"/>
                    <a:pt x="4015" y="3953"/>
                  </a:cubicBezTo>
                  <a:cubicBezTo>
                    <a:pt x="4000" y="3953"/>
                    <a:pt x="4000" y="3945"/>
                    <a:pt x="3992" y="3937"/>
                  </a:cubicBezTo>
                  <a:cubicBezTo>
                    <a:pt x="3992" y="3929"/>
                    <a:pt x="3992" y="3921"/>
                    <a:pt x="3976" y="3905"/>
                  </a:cubicBezTo>
                  <a:cubicBezTo>
                    <a:pt x="3968" y="3897"/>
                    <a:pt x="3960" y="3897"/>
                    <a:pt x="3960" y="3897"/>
                  </a:cubicBezTo>
                  <a:cubicBezTo>
                    <a:pt x="3952" y="3897"/>
                    <a:pt x="3952" y="3905"/>
                    <a:pt x="3952" y="3913"/>
                  </a:cubicBezTo>
                  <a:cubicBezTo>
                    <a:pt x="3952" y="3921"/>
                    <a:pt x="3952" y="3921"/>
                    <a:pt x="3952" y="3921"/>
                  </a:cubicBezTo>
                  <a:cubicBezTo>
                    <a:pt x="3945" y="3937"/>
                    <a:pt x="3945" y="3937"/>
                    <a:pt x="3976" y="3945"/>
                  </a:cubicBezTo>
                  <a:lnTo>
                    <a:pt x="3984" y="3953"/>
                  </a:lnTo>
                  <a:cubicBezTo>
                    <a:pt x="3992" y="3977"/>
                    <a:pt x="3929" y="4032"/>
                    <a:pt x="3929" y="4032"/>
                  </a:cubicBezTo>
                  <a:cubicBezTo>
                    <a:pt x="3921" y="4032"/>
                    <a:pt x="3913" y="4040"/>
                    <a:pt x="3913" y="4040"/>
                  </a:cubicBezTo>
                  <a:cubicBezTo>
                    <a:pt x="3905" y="4040"/>
                    <a:pt x="3905" y="4032"/>
                    <a:pt x="3897" y="4024"/>
                  </a:cubicBezTo>
                  <a:cubicBezTo>
                    <a:pt x="3889" y="4024"/>
                    <a:pt x="3889" y="4024"/>
                    <a:pt x="3889" y="4016"/>
                  </a:cubicBezTo>
                  <a:cubicBezTo>
                    <a:pt x="3881" y="4016"/>
                    <a:pt x="3874" y="4016"/>
                    <a:pt x="3874" y="4016"/>
                  </a:cubicBezTo>
                  <a:cubicBezTo>
                    <a:pt x="3865" y="4016"/>
                    <a:pt x="3858" y="4016"/>
                    <a:pt x="3850" y="4016"/>
                  </a:cubicBezTo>
                  <a:cubicBezTo>
                    <a:pt x="3842" y="4024"/>
                    <a:pt x="3834" y="4024"/>
                    <a:pt x="3826" y="4024"/>
                  </a:cubicBezTo>
                  <a:cubicBezTo>
                    <a:pt x="3818" y="4024"/>
                    <a:pt x="3818" y="4024"/>
                    <a:pt x="3810" y="4032"/>
                  </a:cubicBezTo>
                  <a:cubicBezTo>
                    <a:pt x="3810" y="4040"/>
                    <a:pt x="3810" y="4048"/>
                    <a:pt x="3810" y="4064"/>
                  </a:cubicBezTo>
                  <a:cubicBezTo>
                    <a:pt x="3810" y="4071"/>
                    <a:pt x="3810" y="4071"/>
                    <a:pt x="3810" y="4071"/>
                  </a:cubicBezTo>
                  <a:cubicBezTo>
                    <a:pt x="3818" y="4071"/>
                    <a:pt x="3818" y="4064"/>
                    <a:pt x="3826" y="4064"/>
                  </a:cubicBezTo>
                  <a:cubicBezTo>
                    <a:pt x="3834" y="4055"/>
                    <a:pt x="3842" y="4048"/>
                    <a:pt x="3858" y="4048"/>
                  </a:cubicBezTo>
                  <a:cubicBezTo>
                    <a:pt x="3858" y="4048"/>
                    <a:pt x="3865" y="4048"/>
                    <a:pt x="3865" y="4055"/>
                  </a:cubicBezTo>
                  <a:cubicBezTo>
                    <a:pt x="3874" y="4064"/>
                    <a:pt x="3850" y="4087"/>
                    <a:pt x="3826" y="4127"/>
                  </a:cubicBezTo>
                  <a:cubicBezTo>
                    <a:pt x="3818" y="4142"/>
                    <a:pt x="3818" y="4150"/>
                    <a:pt x="3810" y="4158"/>
                  </a:cubicBezTo>
                  <a:lnTo>
                    <a:pt x="3802" y="4166"/>
                  </a:lnTo>
                  <a:cubicBezTo>
                    <a:pt x="3794" y="4182"/>
                    <a:pt x="3794" y="4182"/>
                    <a:pt x="3786" y="4182"/>
                  </a:cubicBezTo>
                  <a:lnTo>
                    <a:pt x="3778" y="4182"/>
                  </a:lnTo>
                  <a:lnTo>
                    <a:pt x="3778" y="4182"/>
                  </a:lnTo>
                  <a:cubicBezTo>
                    <a:pt x="3763" y="4182"/>
                    <a:pt x="3763" y="4174"/>
                    <a:pt x="3755" y="4166"/>
                  </a:cubicBezTo>
                  <a:cubicBezTo>
                    <a:pt x="3755" y="4158"/>
                    <a:pt x="3755" y="4158"/>
                    <a:pt x="3747" y="4150"/>
                  </a:cubicBezTo>
                  <a:lnTo>
                    <a:pt x="3739" y="4150"/>
                  </a:lnTo>
                  <a:cubicBezTo>
                    <a:pt x="3731" y="4150"/>
                    <a:pt x="3723" y="4150"/>
                    <a:pt x="3715" y="4150"/>
                  </a:cubicBezTo>
                  <a:cubicBezTo>
                    <a:pt x="3707" y="4150"/>
                    <a:pt x="3699" y="4150"/>
                    <a:pt x="3692" y="4150"/>
                  </a:cubicBezTo>
                  <a:cubicBezTo>
                    <a:pt x="3684" y="4150"/>
                    <a:pt x="3684" y="4158"/>
                    <a:pt x="3684" y="4158"/>
                  </a:cubicBezTo>
                  <a:lnTo>
                    <a:pt x="3684" y="4158"/>
                  </a:lnTo>
                  <a:cubicBezTo>
                    <a:pt x="3684" y="4166"/>
                    <a:pt x="3684" y="4174"/>
                    <a:pt x="3684" y="4182"/>
                  </a:cubicBezTo>
                  <a:cubicBezTo>
                    <a:pt x="3684" y="4190"/>
                    <a:pt x="3692" y="4190"/>
                    <a:pt x="3699" y="4198"/>
                  </a:cubicBezTo>
                  <a:cubicBezTo>
                    <a:pt x="3715" y="4198"/>
                    <a:pt x="3723" y="4206"/>
                    <a:pt x="3731" y="4214"/>
                  </a:cubicBezTo>
                  <a:cubicBezTo>
                    <a:pt x="3739" y="4214"/>
                    <a:pt x="3739" y="4214"/>
                    <a:pt x="3739" y="4214"/>
                  </a:cubicBezTo>
                  <a:cubicBezTo>
                    <a:pt x="3755" y="4230"/>
                    <a:pt x="3755" y="4230"/>
                    <a:pt x="3755" y="4245"/>
                  </a:cubicBezTo>
                  <a:cubicBezTo>
                    <a:pt x="3755" y="4253"/>
                    <a:pt x="3755" y="4261"/>
                    <a:pt x="3755" y="4261"/>
                  </a:cubicBezTo>
                  <a:cubicBezTo>
                    <a:pt x="3755" y="4277"/>
                    <a:pt x="3755" y="4285"/>
                    <a:pt x="3755" y="4285"/>
                  </a:cubicBezTo>
                  <a:cubicBezTo>
                    <a:pt x="3755" y="4293"/>
                    <a:pt x="3755" y="4293"/>
                    <a:pt x="3763" y="4293"/>
                  </a:cubicBezTo>
                  <a:lnTo>
                    <a:pt x="3763" y="4285"/>
                  </a:lnTo>
                  <a:cubicBezTo>
                    <a:pt x="3771" y="4285"/>
                    <a:pt x="3778" y="4261"/>
                    <a:pt x="3778" y="4237"/>
                  </a:cubicBezTo>
                  <a:cubicBezTo>
                    <a:pt x="3778" y="4222"/>
                    <a:pt x="3786" y="4214"/>
                    <a:pt x="3802" y="4198"/>
                  </a:cubicBezTo>
                  <a:lnTo>
                    <a:pt x="3810" y="4190"/>
                  </a:lnTo>
                  <a:cubicBezTo>
                    <a:pt x="3818" y="4182"/>
                    <a:pt x="3818" y="4182"/>
                    <a:pt x="3826" y="4182"/>
                  </a:cubicBezTo>
                  <a:lnTo>
                    <a:pt x="3834" y="4182"/>
                  </a:lnTo>
                  <a:cubicBezTo>
                    <a:pt x="3834" y="4190"/>
                    <a:pt x="3834" y="4214"/>
                    <a:pt x="3826" y="4230"/>
                  </a:cubicBezTo>
                  <a:cubicBezTo>
                    <a:pt x="3810" y="4253"/>
                    <a:pt x="3747" y="4372"/>
                    <a:pt x="3747" y="4395"/>
                  </a:cubicBezTo>
                  <a:cubicBezTo>
                    <a:pt x="3747" y="4403"/>
                    <a:pt x="3747" y="4411"/>
                    <a:pt x="3747" y="4411"/>
                  </a:cubicBezTo>
                  <a:cubicBezTo>
                    <a:pt x="3747" y="4427"/>
                    <a:pt x="3739" y="4435"/>
                    <a:pt x="3723" y="4443"/>
                  </a:cubicBezTo>
                  <a:lnTo>
                    <a:pt x="3715" y="4435"/>
                  </a:lnTo>
                  <a:cubicBezTo>
                    <a:pt x="3715" y="4435"/>
                    <a:pt x="3715" y="4427"/>
                    <a:pt x="3715" y="4411"/>
                  </a:cubicBezTo>
                  <a:cubicBezTo>
                    <a:pt x="3715" y="4403"/>
                    <a:pt x="3723" y="4395"/>
                    <a:pt x="3715" y="4395"/>
                  </a:cubicBezTo>
                  <a:lnTo>
                    <a:pt x="3715" y="4395"/>
                  </a:lnTo>
                  <a:lnTo>
                    <a:pt x="3715" y="4395"/>
                  </a:lnTo>
                  <a:cubicBezTo>
                    <a:pt x="3715" y="4403"/>
                    <a:pt x="3707" y="4411"/>
                    <a:pt x="3699" y="4419"/>
                  </a:cubicBezTo>
                  <a:cubicBezTo>
                    <a:pt x="3692" y="4419"/>
                    <a:pt x="3692" y="4427"/>
                    <a:pt x="3684" y="4427"/>
                  </a:cubicBezTo>
                  <a:cubicBezTo>
                    <a:pt x="3676" y="4427"/>
                    <a:pt x="3676" y="4419"/>
                    <a:pt x="3668" y="4419"/>
                  </a:cubicBezTo>
                  <a:cubicBezTo>
                    <a:pt x="3660" y="4419"/>
                    <a:pt x="3660" y="4419"/>
                    <a:pt x="3660" y="4411"/>
                  </a:cubicBezTo>
                  <a:cubicBezTo>
                    <a:pt x="3644" y="4411"/>
                    <a:pt x="3628" y="4403"/>
                    <a:pt x="3605" y="4403"/>
                  </a:cubicBezTo>
                  <a:cubicBezTo>
                    <a:pt x="3597" y="4403"/>
                    <a:pt x="3589" y="4403"/>
                    <a:pt x="3581" y="4411"/>
                  </a:cubicBezTo>
                  <a:lnTo>
                    <a:pt x="3581" y="4411"/>
                  </a:lnTo>
                  <a:cubicBezTo>
                    <a:pt x="3581" y="4419"/>
                    <a:pt x="3581" y="4419"/>
                    <a:pt x="3589" y="4427"/>
                  </a:cubicBezTo>
                  <a:cubicBezTo>
                    <a:pt x="3597" y="4427"/>
                    <a:pt x="3597" y="4435"/>
                    <a:pt x="3605" y="4435"/>
                  </a:cubicBezTo>
                  <a:cubicBezTo>
                    <a:pt x="3612" y="4443"/>
                    <a:pt x="3612" y="4443"/>
                    <a:pt x="3621" y="4443"/>
                  </a:cubicBezTo>
                  <a:cubicBezTo>
                    <a:pt x="3621" y="4443"/>
                    <a:pt x="3628" y="4443"/>
                    <a:pt x="3636" y="4443"/>
                  </a:cubicBezTo>
                  <a:cubicBezTo>
                    <a:pt x="3636" y="4443"/>
                    <a:pt x="3644" y="4435"/>
                    <a:pt x="3652" y="4435"/>
                  </a:cubicBezTo>
                  <a:cubicBezTo>
                    <a:pt x="3684" y="4435"/>
                    <a:pt x="3692" y="4443"/>
                    <a:pt x="3699" y="4459"/>
                  </a:cubicBezTo>
                  <a:cubicBezTo>
                    <a:pt x="3707" y="4475"/>
                    <a:pt x="3715" y="4475"/>
                    <a:pt x="3715" y="4490"/>
                  </a:cubicBezTo>
                  <a:cubicBezTo>
                    <a:pt x="3715" y="4490"/>
                    <a:pt x="3715" y="4498"/>
                    <a:pt x="3715" y="4506"/>
                  </a:cubicBezTo>
                  <a:cubicBezTo>
                    <a:pt x="3715" y="4514"/>
                    <a:pt x="3723" y="4514"/>
                    <a:pt x="3723" y="4522"/>
                  </a:cubicBezTo>
                  <a:cubicBezTo>
                    <a:pt x="3723" y="4538"/>
                    <a:pt x="3731" y="4554"/>
                    <a:pt x="3731" y="4585"/>
                  </a:cubicBezTo>
                  <a:cubicBezTo>
                    <a:pt x="3731" y="4617"/>
                    <a:pt x="3739" y="4633"/>
                    <a:pt x="3747" y="4672"/>
                  </a:cubicBezTo>
                  <a:cubicBezTo>
                    <a:pt x="3755" y="4680"/>
                    <a:pt x="3755" y="4696"/>
                    <a:pt x="3763" y="4720"/>
                  </a:cubicBezTo>
                  <a:cubicBezTo>
                    <a:pt x="3778" y="4759"/>
                    <a:pt x="3786" y="4807"/>
                    <a:pt x="3794" y="4838"/>
                  </a:cubicBezTo>
                  <a:cubicBezTo>
                    <a:pt x="3794" y="4862"/>
                    <a:pt x="3802" y="4878"/>
                    <a:pt x="3802" y="4894"/>
                  </a:cubicBezTo>
                  <a:cubicBezTo>
                    <a:pt x="3810" y="4925"/>
                    <a:pt x="3810" y="4933"/>
                    <a:pt x="3802" y="4949"/>
                  </a:cubicBezTo>
                  <a:lnTo>
                    <a:pt x="3802" y="4949"/>
                  </a:lnTo>
                  <a:cubicBezTo>
                    <a:pt x="3802" y="4957"/>
                    <a:pt x="3794" y="4957"/>
                    <a:pt x="3794" y="4957"/>
                  </a:cubicBezTo>
                  <a:lnTo>
                    <a:pt x="3794" y="4957"/>
                  </a:lnTo>
                  <a:cubicBezTo>
                    <a:pt x="3786" y="4949"/>
                    <a:pt x="3778" y="4909"/>
                    <a:pt x="3778" y="4886"/>
                  </a:cubicBezTo>
                  <a:cubicBezTo>
                    <a:pt x="3778" y="4870"/>
                    <a:pt x="3747" y="4775"/>
                    <a:pt x="3731" y="4759"/>
                  </a:cubicBezTo>
                  <a:cubicBezTo>
                    <a:pt x="3715" y="4735"/>
                    <a:pt x="3699" y="4601"/>
                    <a:pt x="3699" y="4561"/>
                  </a:cubicBezTo>
                  <a:cubicBezTo>
                    <a:pt x="3699" y="4538"/>
                    <a:pt x="3699" y="4522"/>
                    <a:pt x="3692" y="4514"/>
                  </a:cubicBezTo>
                  <a:cubicBezTo>
                    <a:pt x="3692" y="4530"/>
                    <a:pt x="3684" y="4554"/>
                    <a:pt x="3660" y="4561"/>
                  </a:cubicBezTo>
                  <a:cubicBezTo>
                    <a:pt x="3636" y="4570"/>
                    <a:pt x="3636" y="4577"/>
                    <a:pt x="3644" y="4601"/>
                  </a:cubicBezTo>
                  <a:cubicBezTo>
                    <a:pt x="3644" y="4609"/>
                    <a:pt x="3652" y="4609"/>
                    <a:pt x="3652" y="4617"/>
                  </a:cubicBezTo>
                  <a:cubicBezTo>
                    <a:pt x="3660" y="4625"/>
                    <a:pt x="3668" y="4625"/>
                    <a:pt x="3660" y="4641"/>
                  </a:cubicBezTo>
                  <a:cubicBezTo>
                    <a:pt x="3660" y="4656"/>
                    <a:pt x="3668" y="4664"/>
                    <a:pt x="3684" y="4680"/>
                  </a:cubicBezTo>
                  <a:cubicBezTo>
                    <a:pt x="3684" y="4688"/>
                    <a:pt x="3692" y="4696"/>
                    <a:pt x="3692" y="4704"/>
                  </a:cubicBezTo>
                  <a:cubicBezTo>
                    <a:pt x="3707" y="4720"/>
                    <a:pt x="3707" y="4743"/>
                    <a:pt x="3699" y="4767"/>
                  </a:cubicBezTo>
                  <a:cubicBezTo>
                    <a:pt x="3699" y="4783"/>
                    <a:pt x="3699" y="4799"/>
                    <a:pt x="3699" y="4822"/>
                  </a:cubicBezTo>
                  <a:cubicBezTo>
                    <a:pt x="3699" y="4846"/>
                    <a:pt x="3707" y="4854"/>
                    <a:pt x="3715" y="4862"/>
                  </a:cubicBezTo>
                  <a:cubicBezTo>
                    <a:pt x="3723" y="4878"/>
                    <a:pt x="3731" y="4886"/>
                    <a:pt x="3739" y="4909"/>
                  </a:cubicBezTo>
                  <a:cubicBezTo>
                    <a:pt x="3739" y="4941"/>
                    <a:pt x="3747" y="4949"/>
                    <a:pt x="3755" y="4957"/>
                  </a:cubicBezTo>
                  <a:cubicBezTo>
                    <a:pt x="3755" y="4965"/>
                    <a:pt x="3763" y="4972"/>
                    <a:pt x="3771" y="4981"/>
                  </a:cubicBezTo>
                  <a:cubicBezTo>
                    <a:pt x="3778" y="5004"/>
                    <a:pt x="3778" y="5012"/>
                    <a:pt x="3771" y="5020"/>
                  </a:cubicBezTo>
                  <a:cubicBezTo>
                    <a:pt x="3771" y="5028"/>
                    <a:pt x="3763" y="5028"/>
                    <a:pt x="3771" y="5036"/>
                  </a:cubicBezTo>
                  <a:lnTo>
                    <a:pt x="3771" y="5036"/>
                  </a:lnTo>
                  <a:cubicBezTo>
                    <a:pt x="3771" y="5036"/>
                    <a:pt x="3771" y="5036"/>
                    <a:pt x="3778" y="5028"/>
                  </a:cubicBezTo>
                  <a:cubicBezTo>
                    <a:pt x="3778" y="5028"/>
                    <a:pt x="3778" y="5020"/>
                    <a:pt x="3786" y="5012"/>
                  </a:cubicBezTo>
                  <a:lnTo>
                    <a:pt x="3786" y="5012"/>
                  </a:lnTo>
                  <a:cubicBezTo>
                    <a:pt x="3786" y="5004"/>
                    <a:pt x="3794" y="5004"/>
                    <a:pt x="3794" y="5004"/>
                  </a:cubicBezTo>
                  <a:cubicBezTo>
                    <a:pt x="3802" y="5004"/>
                    <a:pt x="3810" y="5012"/>
                    <a:pt x="3818" y="5044"/>
                  </a:cubicBezTo>
                  <a:cubicBezTo>
                    <a:pt x="3818" y="5044"/>
                    <a:pt x="3818" y="5044"/>
                    <a:pt x="3818" y="5052"/>
                  </a:cubicBezTo>
                  <a:cubicBezTo>
                    <a:pt x="3818" y="5060"/>
                    <a:pt x="3818" y="5060"/>
                    <a:pt x="3818" y="5060"/>
                  </a:cubicBezTo>
                  <a:cubicBezTo>
                    <a:pt x="3810" y="5052"/>
                    <a:pt x="3810" y="5052"/>
                    <a:pt x="3810" y="5052"/>
                  </a:cubicBezTo>
                  <a:cubicBezTo>
                    <a:pt x="3810" y="5052"/>
                    <a:pt x="3802" y="5052"/>
                    <a:pt x="3794" y="5052"/>
                  </a:cubicBezTo>
                  <a:lnTo>
                    <a:pt x="3794" y="5052"/>
                  </a:lnTo>
                  <a:cubicBezTo>
                    <a:pt x="3786" y="5060"/>
                    <a:pt x="3763" y="5075"/>
                    <a:pt x="3755" y="5083"/>
                  </a:cubicBezTo>
                  <a:cubicBezTo>
                    <a:pt x="3755" y="5083"/>
                    <a:pt x="3755" y="5091"/>
                    <a:pt x="3755" y="5099"/>
                  </a:cubicBezTo>
                  <a:cubicBezTo>
                    <a:pt x="3747" y="5107"/>
                    <a:pt x="3739" y="5115"/>
                    <a:pt x="3731" y="5123"/>
                  </a:cubicBezTo>
                  <a:cubicBezTo>
                    <a:pt x="3723" y="5123"/>
                    <a:pt x="3715" y="5123"/>
                    <a:pt x="3715" y="5123"/>
                  </a:cubicBezTo>
                  <a:close/>
                  <a:moveTo>
                    <a:pt x="3518" y="4972"/>
                  </a:moveTo>
                  <a:lnTo>
                    <a:pt x="3518" y="4972"/>
                  </a:lnTo>
                  <a:cubicBezTo>
                    <a:pt x="3541" y="4972"/>
                    <a:pt x="3565" y="4988"/>
                    <a:pt x="3589" y="5004"/>
                  </a:cubicBezTo>
                  <a:cubicBezTo>
                    <a:pt x="3597" y="5012"/>
                    <a:pt x="3612" y="5020"/>
                    <a:pt x="3621" y="5020"/>
                  </a:cubicBezTo>
                  <a:cubicBezTo>
                    <a:pt x="3644" y="5036"/>
                    <a:pt x="3660" y="5060"/>
                    <a:pt x="3676" y="5075"/>
                  </a:cubicBezTo>
                  <a:cubicBezTo>
                    <a:pt x="3684" y="5083"/>
                    <a:pt x="3684" y="5083"/>
                    <a:pt x="3692" y="5091"/>
                  </a:cubicBezTo>
                  <a:cubicBezTo>
                    <a:pt x="3699" y="5099"/>
                    <a:pt x="3699" y="5107"/>
                    <a:pt x="3707" y="5107"/>
                  </a:cubicBezTo>
                  <a:cubicBezTo>
                    <a:pt x="3707" y="5115"/>
                    <a:pt x="3707" y="5115"/>
                    <a:pt x="3715" y="5115"/>
                  </a:cubicBezTo>
                  <a:lnTo>
                    <a:pt x="3723" y="5115"/>
                  </a:lnTo>
                  <a:cubicBezTo>
                    <a:pt x="3739" y="5107"/>
                    <a:pt x="3739" y="5107"/>
                    <a:pt x="3747" y="5099"/>
                  </a:cubicBezTo>
                  <a:cubicBezTo>
                    <a:pt x="3747" y="5091"/>
                    <a:pt x="3747" y="5083"/>
                    <a:pt x="3747" y="5083"/>
                  </a:cubicBezTo>
                  <a:cubicBezTo>
                    <a:pt x="3747" y="5075"/>
                    <a:pt x="3747" y="5075"/>
                    <a:pt x="3747" y="5075"/>
                  </a:cubicBezTo>
                  <a:lnTo>
                    <a:pt x="3747" y="5075"/>
                  </a:lnTo>
                  <a:cubicBezTo>
                    <a:pt x="3755" y="5075"/>
                    <a:pt x="3778" y="5060"/>
                    <a:pt x="3786" y="5052"/>
                  </a:cubicBezTo>
                  <a:cubicBezTo>
                    <a:pt x="3786" y="5044"/>
                    <a:pt x="3794" y="5044"/>
                    <a:pt x="3794" y="5044"/>
                  </a:cubicBezTo>
                  <a:cubicBezTo>
                    <a:pt x="3802" y="5044"/>
                    <a:pt x="3802" y="5044"/>
                    <a:pt x="3810" y="5044"/>
                  </a:cubicBezTo>
                  <a:cubicBezTo>
                    <a:pt x="3802" y="5012"/>
                    <a:pt x="3794" y="5012"/>
                    <a:pt x="3794" y="5012"/>
                  </a:cubicBezTo>
                  <a:lnTo>
                    <a:pt x="3794" y="5012"/>
                  </a:lnTo>
                  <a:cubicBezTo>
                    <a:pt x="3786" y="5020"/>
                    <a:pt x="3786" y="5020"/>
                    <a:pt x="3786" y="5020"/>
                  </a:cubicBezTo>
                  <a:cubicBezTo>
                    <a:pt x="3786" y="5020"/>
                    <a:pt x="3786" y="5028"/>
                    <a:pt x="3778" y="5036"/>
                  </a:cubicBezTo>
                  <a:cubicBezTo>
                    <a:pt x="3778" y="5044"/>
                    <a:pt x="3778" y="5044"/>
                    <a:pt x="3771" y="5044"/>
                  </a:cubicBezTo>
                  <a:cubicBezTo>
                    <a:pt x="3771" y="5044"/>
                    <a:pt x="3763" y="5044"/>
                    <a:pt x="3763" y="5036"/>
                  </a:cubicBezTo>
                  <a:cubicBezTo>
                    <a:pt x="3755" y="5028"/>
                    <a:pt x="3763" y="5028"/>
                    <a:pt x="3763" y="5020"/>
                  </a:cubicBezTo>
                  <a:cubicBezTo>
                    <a:pt x="3771" y="5012"/>
                    <a:pt x="3771" y="5004"/>
                    <a:pt x="3763" y="4981"/>
                  </a:cubicBezTo>
                  <a:cubicBezTo>
                    <a:pt x="3755" y="4972"/>
                    <a:pt x="3755" y="4972"/>
                    <a:pt x="3747" y="4965"/>
                  </a:cubicBezTo>
                  <a:cubicBezTo>
                    <a:pt x="3739" y="4949"/>
                    <a:pt x="3731" y="4949"/>
                    <a:pt x="3731" y="4909"/>
                  </a:cubicBezTo>
                  <a:cubicBezTo>
                    <a:pt x="3723" y="4886"/>
                    <a:pt x="3715" y="4878"/>
                    <a:pt x="3707" y="4870"/>
                  </a:cubicBezTo>
                  <a:cubicBezTo>
                    <a:pt x="3699" y="4862"/>
                    <a:pt x="3692" y="4854"/>
                    <a:pt x="3692" y="4822"/>
                  </a:cubicBezTo>
                  <a:cubicBezTo>
                    <a:pt x="3692" y="4799"/>
                    <a:pt x="3692" y="4783"/>
                    <a:pt x="3692" y="4767"/>
                  </a:cubicBezTo>
                  <a:cubicBezTo>
                    <a:pt x="3699" y="4743"/>
                    <a:pt x="3699" y="4728"/>
                    <a:pt x="3692" y="4704"/>
                  </a:cubicBezTo>
                  <a:cubicBezTo>
                    <a:pt x="3684" y="4704"/>
                    <a:pt x="3676" y="4696"/>
                    <a:pt x="3676" y="4688"/>
                  </a:cubicBezTo>
                  <a:cubicBezTo>
                    <a:pt x="3660" y="4672"/>
                    <a:pt x="3652" y="4656"/>
                    <a:pt x="3652" y="4641"/>
                  </a:cubicBezTo>
                  <a:cubicBezTo>
                    <a:pt x="3660" y="4625"/>
                    <a:pt x="3652" y="4625"/>
                    <a:pt x="3652" y="4617"/>
                  </a:cubicBezTo>
                  <a:cubicBezTo>
                    <a:pt x="3644" y="4617"/>
                    <a:pt x="3644" y="4609"/>
                    <a:pt x="3636" y="4601"/>
                  </a:cubicBezTo>
                  <a:cubicBezTo>
                    <a:pt x="3628" y="4577"/>
                    <a:pt x="3628" y="4570"/>
                    <a:pt x="3660" y="4554"/>
                  </a:cubicBezTo>
                  <a:cubicBezTo>
                    <a:pt x="3684" y="4546"/>
                    <a:pt x="3684" y="4530"/>
                    <a:pt x="3684" y="4514"/>
                  </a:cubicBezTo>
                  <a:lnTo>
                    <a:pt x="3684" y="4506"/>
                  </a:lnTo>
                  <a:cubicBezTo>
                    <a:pt x="3684" y="4506"/>
                    <a:pt x="3684" y="4506"/>
                    <a:pt x="3692" y="4506"/>
                  </a:cubicBezTo>
                  <a:cubicBezTo>
                    <a:pt x="3699" y="4506"/>
                    <a:pt x="3707" y="4530"/>
                    <a:pt x="3707" y="4561"/>
                  </a:cubicBezTo>
                  <a:cubicBezTo>
                    <a:pt x="3707" y="4601"/>
                    <a:pt x="3723" y="4735"/>
                    <a:pt x="3739" y="4751"/>
                  </a:cubicBezTo>
                  <a:cubicBezTo>
                    <a:pt x="3755" y="4775"/>
                    <a:pt x="3786" y="4862"/>
                    <a:pt x="3786" y="4886"/>
                  </a:cubicBezTo>
                  <a:cubicBezTo>
                    <a:pt x="3786" y="4909"/>
                    <a:pt x="3794" y="4941"/>
                    <a:pt x="3794" y="4949"/>
                  </a:cubicBezTo>
                  <a:lnTo>
                    <a:pt x="3794" y="4949"/>
                  </a:lnTo>
                  <a:cubicBezTo>
                    <a:pt x="3794" y="4949"/>
                    <a:pt x="3794" y="4941"/>
                    <a:pt x="3802" y="4941"/>
                  </a:cubicBezTo>
                  <a:cubicBezTo>
                    <a:pt x="3802" y="4933"/>
                    <a:pt x="3802" y="4933"/>
                    <a:pt x="3794" y="4894"/>
                  </a:cubicBezTo>
                  <a:cubicBezTo>
                    <a:pt x="3794" y="4878"/>
                    <a:pt x="3786" y="4862"/>
                    <a:pt x="3786" y="4846"/>
                  </a:cubicBezTo>
                  <a:cubicBezTo>
                    <a:pt x="3778" y="4807"/>
                    <a:pt x="3771" y="4759"/>
                    <a:pt x="3755" y="4720"/>
                  </a:cubicBezTo>
                  <a:cubicBezTo>
                    <a:pt x="3755" y="4704"/>
                    <a:pt x="3747" y="4688"/>
                    <a:pt x="3739" y="4672"/>
                  </a:cubicBezTo>
                  <a:cubicBezTo>
                    <a:pt x="3731" y="4641"/>
                    <a:pt x="3723" y="4617"/>
                    <a:pt x="3723" y="4585"/>
                  </a:cubicBezTo>
                  <a:cubicBezTo>
                    <a:pt x="3723" y="4561"/>
                    <a:pt x="3715" y="4538"/>
                    <a:pt x="3715" y="4522"/>
                  </a:cubicBezTo>
                  <a:cubicBezTo>
                    <a:pt x="3715" y="4514"/>
                    <a:pt x="3707" y="4514"/>
                    <a:pt x="3707" y="4506"/>
                  </a:cubicBezTo>
                  <a:cubicBezTo>
                    <a:pt x="3707" y="4498"/>
                    <a:pt x="3707" y="4498"/>
                    <a:pt x="3707" y="4490"/>
                  </a:cubicBezTo>
                  <a:cubicBezTo>
                    <a:pt x="3707" y="4482"/>
                    <a:pt x="3699" y="4475"/>
                    <a:pt x="3699" y="4467"/>
                  </a:cubicBezTo>
                  <a:cubicBezTo>
                    <a:pt x="3684" y="4451"/>
                    <a:pt x="3676" y="4443"/>
                    <a:pt x="3652" y="4443"/>
                  </a:cubicBezTo>
                  <a:cubicBezTo>
                    <a:pt x="3644" y="4443"/>
                    <a:pt x="3644" y="4443"/>
                    <a:pt x="3636" y="4451"/>
                  </a:cubicBezTo>
                  <a:cubicBezTo>
                    <a:pt x="3628" y="4451"/>
                    <a:pt x="3628" y="4451"/>
                    <a:pt x="3621" y="4451"/>
                  </a:cubicBezTo>
                  <a:cubicBezTo>
                    <a:pt x="3612" y="4451"/>
                    <a:pt x="3605" y="4451"/>
                    <a:pt x="3597" y="4443"/>
                  </a:cubicBezTo>
                  <a:cubicBezTo>
                    <a:pt x="3597" y="4435"/>
                    <a:pt x="3589" y="4435"/>
                    <a:pt x="3581" y="4427"/>
                  </a:cubicBezTo>
                  <a:cubicBezTo>
                    <a:pt x="3581" y="4427"/>
                    <a:pt x="3573" y="4419"/>
                    <a:pt x="3573" y="4411"/>
                  </a:cubicBezTo>
                  <a:cubicBezTo>
                    <a:pt x="3573" y="4411"/>
                    <a:pt x="3573" y="4403"/>
                    <a:pt x="3581" y="4403"/>
                  </a:cubicBezTo>
                  <a:cubicBezTo>
                    <a:pt x="3589" y="4395"/>
                    <a:pt x="3597" y="4395"/>
                    <a:pt x="3605" y="4395"/>
                  </a:cubicBezTo>
                  <a:cubicBezTo>
                    <a:pt x="3621" y="4395"/>
                    <a:pt x="3644" y="4403"/>
                    <a:pt x="3660" y="4403"/>
                  </a:cubicBezTo>
                  <a:cubicBezTo>
                    <a:pt x="3660" y="4411"/>
                    <a:pt x="3668" y="4411"/>
                    <a:pt x="3668" y="4411"/>
                  </a:cubicBezTo>
                  <a:cubicBezTo>
                    <a:pt x="3684" y="4419"/>
                    <a:pt x="3684" y="4419"/>
                    <a:pt x="3699" y="4411"/>
                  </a:cubicBezTo>
                  <a:cubicBezTo>
                    <a:pt x="3699" y="4403"/>
                    <a:pt x="3707" y="4395"/>
                    <a:pt x="3707" y="4395"/>
                  </a:cubicBezTo>
                  <a:cubicBezTo>
                    <a:pt x="3715" y="4388"/>
                    <a:pt x="3715" y="4380"/>
                    <a:pt x="3715" y="4380"/>
                  </a:cubicBezTo>
                  <a:cubicBezTo>
                    <a:pt x="3723" y="4380"/>
                    <a:pt x="3723" y="4388"/>
                    <a:pt x="3723" y="4388"/>
                  </a:cubicBezTo>
                  <a:cubicBezTo>
                    <a:pt x="3731" y="4395"/>
                    <a:pt x="3723" y="4411"/>
                    <a:pt x="3723" y="4419"/>
                  </a:cubicBezTo>
                  <a:cubicBezTo>
                    <a:pt x="3723" y="4419"/>
                    <a:pt x="3723" y="4427"/>
                    <a:pt x="3723" y="4435"/>
                  </a:cubicBezTo>
                  <a:lnTo>
                    <a:pt x="3723" y="4435"/>
                  </a:lnTo>
                  <a:cubicBezTo>
                    <a:pt x="3739" y="4427"/>
                    <a:pt x="3739" y="4427"/>
                    <a:pt x="3739" y="4411"/>
                  </a:cubicBezTo>
                  <a:cubicBezTo>
                    <a:pt x="3739" y="4411"/>
                    <a:pt x="3739" y="4403"/>
                    <a:pt x="3739" y="4395"/>
                  </a:cubicBezTo>
                  <a:cubicBezTo>
                    <a:pt x="3747" y="4372"/>
                    <a:pt x="3802" y="4253"/>
                    <a:pt x="3818" y="4222"/>
                  </a:cubicBezTo>
                  <a:cubicBezTo>
                    <a:pt x="3826" y="4206"/>
                    <a:pt x="3826" y="4190"/>
                    <a:pt x="3826" y="4190"/>
                  </a:cubicBezTo>
                  <a:lnTo>
                    <a:pt x="3826" y="4190"/>
                  </a:lnTo>
                  <a:cubicBezTo>
                    <a:pt x="3826" y="4190"/>
                    <a:pt x="3826" y="4190"/>
                    <a:pt x="3818" y="4190"/>
                  </a:cubicBezTo>
                  <a:cubicBezTo>
                    <a:pt x="3818" y="4198"/>
                    <a:pt x="3810" y="4198"/>
                    <a:pt x="3810" y="4206"/>
                  </a:cubicBezTo>
                  <a:cubicBezTo>
                    <a:pt x="3794" y="4214"/>
                    <a:pt x="3786" y="4222"/>
                    <a:pt x="3786" y="4237"/>
                  </a:cubicBezTo>
                  <a:cubicBezTo>
                    <a:pt x="3786" y="4261"/>
                    <a:pt x="3778" y="4285"/>
                    <a:pt x="3771" y="4293"/>
                  </a:cubicBezTo>
                  <a:cubicBezTo>
                    <a:pt x="3763" y="4293"/>
                    <a:pt x="3763" y="4301"/>
                    <a:pt x="3763" y="4301"/>
                  </a:cubicBezTo>
                  <a:cubicBezTo>
                    <a:pt x="3755" y="4301"/>
                    <a:pt x="3755" y="4293"/>
                    <a:pt x="3747" y="4285"/>
                  </a:cubicBezTo>
                  <a:cubicBezTo>
                    <a:pt x="3747" y="4285"/>
                    <a:pt x="3747" y="4277"/>
                    <a:pt x="3747" y="4261"/>
                  </a:cubicBezTo>
                  <a:cubicBezTo>
                    <a:pt x="3747" y="4261"/>
                    <a:pt x="3747" y="4253"/>
                    <a:pt x="3747" y="4245"/>
                  </a:cubicBezTo>
                  <a:cubicBezTo>
                    <a:pt x="3747" y="4237"/>
                    <a:pt x="3747" y="4237"/>
                    <a:pt x="3731" y="4222"/>
                  </a:cubicBezTo>
                  <a:lnTo>
                    <a:pt x="3731" y="4222"/>
                  </a:lnTo>
                  <a:cubicBezTo>
                    <a:pt x="3723" y="4206"/>
                    <a:pt x="3707" y="4206"/>
                    <a:pt x="3699" y="4206"/>
                  </a:cubicBezTo>
                  <a:cubicBezTo>
                    <a:pt x="3692" y="4198"/>
                    <a:pt x="3684" y="4198"/>
                    <a:pt x="3684" y="4182"/>
                  </a:cubicBezTo>
                  <a:cubicBezTo>
                    <a:pt x="3684" y="4174"/>
                    <a:pt x="3676" y="4166"/>
                    <a:pt x="3676" y="4166"/>
                  </a:cubicBezTo>
                  <a:cubicBezTo>
                    <a:pt x="3676" y="4158"/>
                    <a:pt x="3676" y="4158"/>
                    <a:pt x="3676" y="4150"/>
                  </a:cubicBezTo>
                  <a:cubicBezTo>
                    <a:pt x="3676" y="4150"/>
                    <a:pt x="3684" y="4142"/>
                    <a:pt x="3692" y="4142"/>
                  </a:cubicBezTo>
                  <a:cubicBezTo>
                    <a:pt x="3699" y="4142"/>
                    <a:pt x="3707" y="4142"/>
                    <a:pt x="3715" y="4142"/>
                  </a:cubicBezTo>
                  <a:cubicBezTo>
                    <a:pt x="3723" y="4142"/>
                    <a:pt x="3731" y="4142"/>
                    <a:pt x="3739" y="4142"/>
                  </a:cubicBezTo>
                  <a:cubicBezTo>
                    <a:pt x="3747" y="4142"/>
                    <a:pt x="3747" y="4142"/>
                    <a:pt x="3755" y="4150"/>
                  </a:cubicBezTo>
                  <a:cubicBezTo>
                    <a:pt x="3763" y="4150"/>
                    <a:pt x="3763" y="4158"/>
                    <a:pt x="3763" y="4166"/>
                  </a:cubicBezTo>
                  <a:cubicBezTo>
                    <a:pt x="3771" y="4174"/>
                    <a:pt x="3771" y="4174"/>
                    <a:pt x="3778" y="4174"/>
                  </a:cubicBezTo>
                  <a:lnTo>
                    <a:pt x="3778" y="4174"/>
                  </a:lnTo>
                  <a:cubicBezTo>
                    <a:pt x="3778" y="4182"/>
                    <a:pt x="3786" y="4182"/>
                    <a:pt x="3786" y="4182"/>
                  </a:cubicBezTo>
                  <a:cubicBezTo>
                    <a:pt x="3786" y="4182"/>
                    <a:pt x="3786" y="4174"/>
                    <a:pt x="3794" y="4166"/>
                  </a:cubicBezTo>
                  <a:cubicBezTo>
                    <a:pt x="3794" y="4166"/>
                    <a:pt x="3802" y="4158"/>
                    <a:pt x="3802" y="4150"/>
                  </a:cubicBezTo>
                  <a:cubicBezTo>
                    <a:pt x="3810" y="4142"/>
                    <a:pt x="3818" y="4135"/>
                    <a:pt x="3818" y="4127"/>
                  </a:cubicBezTo>
                  <a:cubicBezTo>
                    <a:pt x="3834" y="4103"/>
                    <a:pt x="3865" y="4064"/>
                    <a:pt x="3858" y="4055"/>
                  </a:cubicBezTo>
                  <a:lnTo>
                    <a:pt x="3858" y="4055"/>
                  </a:lnTo>
                  <a:cubicBezTo>
                    <a:pt x="3850" y="4055"/>
                    <a:pt x="3842" y="4064"/>
                    <a:pt x="3826" y="4071"/>
                  </a:cubicBezTo>
                  <a:cubicBezTo>
                    <a:pt x="3826" y="4071"/>
                    <a:pt x="3818" y="4079"/>
                    <a:pt x="3810" y="4079"/>
                  </a:cubicBezTo>
                  <a:cubicBezTo>
                    <a:pt x="3810" y="4079"/>
                    <a:pt x="3802" y="4079"/>
                    <a:pt x="3802" y="4071"/>
                  </a:cubicBezTo>
                  <a:cubicBezTo>
                    <a:pt x="3802" y="4055"/>
                    <a:pt x="3802" y="4040"/>
                    <a:pt x="3810" y="4024"/>
                  </a:cubicBezTo>
                  <a:cubicBezTo>
                    <a:pt x="3810" y="4024"/>
                    <a:pt x="3818" y="4016"/>
                    <a:pt x="3826" y="4016"/>
                  </a:cubicBezTo>
                  <a:cubicBezTo>
                    <a:pt x="3834" y="4016"/>
                    <a:pt x="3834" y="4016"/>
                    <a:pt x="3842" y="4016"/>
                  </a:cubicBezTo>
                  <a:cubicBezTo>
                    <a:pt x="3850" y="4008"/>
                    <a:pt x="3858" y="4008"/>
                    <a:pt x="3874" y="4008"/>
                  </a:cubicBezTo>
                  <a:cubicBezTo>
                    <a:pt x="3881" y="4008"/>
                    <a:pt x="3881" y="4008"/>
                    <a:pt x="3889" y="4016"/>
                  </a:cubicBezTo>
                  <a:cubicBezTo>
                    <a:pt x="3897" y="4016"/>
                    <a:pt x="3897" y="4016"/>
                    <a:pt x="3897" y="4024"/>
                  </a:cubicBezTo>
                  <a:cubicBezTo>
                    <a:pt x="3905" y="4024"/>
                    <a:pt x="3913" y="4032"/>
                    <a:pt x="3913" y="4032"/>
                  </a:cubicBezTo>
                  <a:cubicBezTo>
                    <a:pt x="3913" y="4032"/>
                    <a:pt x="3913" y="4032"/>
                    <a:pt x="3921" y="4024"/>
                  </a:cubicBezTo>
                  <a:cubicBezTo>
                    <a:pt x="3937" y="4008"/>
                    <a:pt x="3976" y="3969"/>
                    <a:pt x="3976" y="3953"/>
                  </a:cubicBezTo>
                  <a:lnTo>
                    <a:pt x="3976" y="3953"/>
                  </a:lnTo>
                  <a:cubicBezTo>
                    <a:pt x="3945" y="3945"/>
                    <a:pt x="3937" y="3945"/>
                    <a:pt x="3945" y="3921"/>
                  </a:cubicBezTo>
                  <a:cubicBezTo>
                    <a:pt x="3945" y="3913"/>
                    <a:pt x="3945" y="3913"/>
                    <a:pt x="3945" y="3913"/>
                  </a:cubicBezTo>
                  <a:cubicBezTo>
                    <a:pt x="3945" y="3905"/>
                    <a:pt x="3945" y="3890"/>
                    <a:pt x="3960" y="3890"/>
                  </a:cubicBezTo>
                  <a:cubicBezTo>
                    <a:pt x="3960" y="3890"/>
                    <a:pt x="3968" y="3890"/>
                    <a:pt x="3984" y="3905"/>
                  </a:cubicBezTo>
                  <a:cubicBezTo>
                    <a:pt x="3999" y="3921"/>
                    <a:pt x="4000" y="3929"/>
                    <a:pt x="4000" y="3937"/>
                  </a:cubicBezTo>
                  <a:cubicBezTo>
                    <a:pt x="4007" y="3945"/>
                    <a:pt x="4007" y="3945"/>
                    <a:pt x="4015" y="3945"/>
                  </a:cubicBezTo>
                  <a:lnTo>
                    <a:pt x="4015" y="3945"/>
                  </a:lnTo>
                  <a:cubicBezTo>
                    <a:pt x="4031" y="3945"/>
                    <a:pt x="4046" y="3929"/>
                    <a:pt x="4062" y="3921"/>
                  </a:cubicBezTo>
                  <a:cubicBezTo>
                    <a:pt x="4070" y="3921"/>
                    <a:pt x="4070" y="3921"/>
                    <a:pt x="4078" y="3921"/>
                  </a:cubicBezTo>
                  <a:lnTo>
                    <a:pt x="4078" y="3921"/>
                  </a:lnTo>
                  <a:cubicBezTo>
                    <a:pt x="4078" y="3921"/>
                    <a:pt x="4078" y="3921"/>
                    <a:pt x="4078" y="3929"/>
                  </a:cubicBezTo>
                  <a:cubicBezTo>
                    <a:pt x="4078" y="3937"/>
                    <a:pt x="4062" y="3953"/>
                    <a:pt x="4031" y="3977"/>
                  </a:cubicBezTo>
                  <a:cubicBezTo>
                    <a:pt x="4007" y="3992"/>
                    <a:pt x="3976" y="4016"/>
                    <a:pt x="3976" y="4024"/>
                  </a:cubicBezTo>
                  <a:cubicBezTo>
                    <a:pt x="3984" y="4024"/>
                    <a:pt x="3984" y="4024"/>
                    <a:pt x="3984" y="4024"/>
                  </a:cubicBezTo>
                  <a:cubicBezTo>
                    <a:pt x="3992" y="4024"/>
                    <a:pt x="4000" y="4016"/>
                    <a:pt x="4015" y="4008"/>
                  </a:cubicBezTo>
                  <a:lnTo>
                    <a:pt x="4015" y="4008"/>
                  </a:lnTo>
                  <a:cubicBezTo>
                    <a:pt x="4023" y="4000"/>
                    <a:pt x="4031" y="3992"/>
                    <a:pt x="4046" y="3984"/>
                  </a:cubicBezTo>
                  <a:cubicBezTo>
                    <a:pt x="4070" y="3969"/>
                    <a:pt x="4125" y="3929"/>
                    <a:pt x="4125" y="3921"/>
                  </a:cubicBezTo>
                  <a:lnTo>
                    <a:pt x="4125" y="3921"/>
                  </a:lnTo>
                  <a:cubicBezTo>
                    <a:pt x="4110" y="3913"/>
                    <a:pt x="4110" y="3905"/>
                    <a:pt x="4110" y="3897"/>
                  </a:cubicBezTo>
                  <a:cubicBezTo>
                    <a:pt x="4110" y="3890"/>
                    <a:pt x="4110" y="3882"/>
                    <a:pt x="4094" y="3874"/>
                  </a:cubicBezTo>
                  <a:cubicBezTo>
                    <a:pt x="4070" y="3866"/>
                    <a:pt x="4070" y="3858"/>
                    <a:pt x="4062" y="3842"/>
                  </a:cubicBezTo>
                  <a:cubicBezTo>
                    <a:pt x="4062" y="3842"/>
                    <a:pt x="4062" y="3834"/>
                    <a:pt x="4054" y="3826"/>
                  </a:cubicBezTo>
                  <a:cubicBezTo>
                    <a:pt x="4046" y="3818"/>
                    <a:pt x="4023" y="3795"/>
                    <a:pt x="4031" y="3779"/>
                  </a:cubicBezTo>
                  <a:cubicBezTo>
                    <a:pt x="4031" y="3779"/>
                    <a:pt x="4031" y="3771"/>
                    <a:pt x="4038" y="3771"/>
                  </a:cubicBezTo>
                  <a:cubicBezTo>
                    <a:pt x="4054" y="3763"/>
                    <a:pt x="4054" y="3771"/>
                    <a:pt x="4062" y="3779"/>
                  </a:cubicBezTo>
                  <a:cubicBezTo>
                    <a:pt x="4062" y="3787"/>
                    <a:pt x="4062" y="3795"/>
                    <a:pt x="4078" y="3803"/>
                  </a:cubicBezTo>
                  <a:cubicBezTo>
                    <a:pt x="4086" y="3803"/>
                    <a:pt x="4086" y="3803"/>
                    <a:pt x="4094" y="3811"/>
                  </a:cubicBezTo>
                  <a:cubicBezTo>
                    <a:pt x="4102" y="3811"/>
                    <a:pt x="4110" y="3818"/>
                    <a:pt x="4117" y="3818"/>
                  </a:cubicBezTo>
                  <a:cubicBezTo>
                    <a:pt x="4125" y="3818"/>
                    <a:pt x="4133" y="3811"/>
                    <a:pt x="4133" y="3811"/>
                  </a:cubicBezTo>
                  <a:cubicBezTo>
                    <a:pt x="4149" y="3795"/>
                    <a:pt x="4157" y="3787"/>
                    <a:pt x="4165" y="3787"/>
                  </a:cubicBezTo>
                  <a:cubicBezTo>
                    <a:pt x="4173" y="3787"/>
                    <a:pt x="4181" y="3787"/>
                    <a:pt x="4188" y="3787"/>
                  </a:cubicBezTo>
                  <a:cubicBezTo>
                    <a:pt x="4197" y="3795"/>
                    <a:pt x="4204" y="3795"/>
                    <a:pt x="4212" y="3803"/>
                  </a:cubicBezTo>
                  <a:cubicBezTo>
                    <a:pt x="4220" y="3811"/>
                    <a:pt x="4236" y="3818"/>
                    <a:pt x="4252" y="3818"/>
                  </a:cubicBezTo>
                  <a:lnTo>
                    <a:pt x="4252" y="3818"/>
                  </a:lnTo>
                  <a:cubicBezTo>
                    <a:pt x="4260" y="3818"/>
                    <a:pt x="4268" y="3818"/>
                    <a:pt x="4268" y="3818"/>
                  </a:cubicBezTo>
                  <a:cubicBezTo>
                    <a:pt x="4268" y="3826"/>
                    <a:pt x="4252" y="3842"/>
                    <a:pt x="4236" y="3842"/>
                  </a:cubicBezTo>
                  <a:cubicBezTo>
                    <a:pt x="4228" y="3850"/>
                    <a:pt x="4220" y="3858"/>
                    <a:pt x="4212" y="3866"/>
                  </a:cubicBezTo>
                  <a:cubicBezTo>
                    <a:pt x="4212" y="3874"/>
                    <a:pt x="4212" y="3874"/>
                    <a:pt x="4212" y="3882"/>
                  </a:cubicBezTo>
                  <a:cubicBezTo>
                    <a:pt x="4212" y="3874"/>
                    <a:pt x="4228" y="3866"/>
                    <a:pt x="4252" y="3858"/>
                  </a:cubicBezTo>
                  <a:cubicBezTo>
                    <a:pt x="4268" y="3850"/>
                    <a:pt x="4284" y="3834"/>
                    <a:pt x="4307" y="3826"/>
                  </a:cubicBezTo>
                  <a:cubicBezTo>
                    <a:pt x="4339" y="3811"/>
                    <a:pt x="4370" y="3795"/>
                    <a:pt x="4370" y="3787"/>
                  </a:cubicBezTo>
                  <a:lnTo>
                    <a:pt x="4370" y="3779"/>
                  </a:lnTo>
                  <a:cubicBezTo>
                    <a:pt x="4363" y="3771"/>
                    <a:pt x="4363" y="3771"/>
                    <a:pt x="4363" y="3763"/>
                  </a:cubicBezTo>
                  <a:cubicBezTo>
                    <a:pt x="4363" y="3763"/>
                    <a:pt x="4370" y="3755"/>
                    <a:pt x="4386" y="3755"/>
                  </a:cubicBezTo>
                  <a:lnTo>
                    <a:pt x="4386" y="3755"/>
                  </a:lnTo>
                  <a:cubicBezTo>
                    <a:pt x="4410" y="3747"/>
                    <a:pt x="4434" y="3747"/>
                    <a:pt x="4450" y="3731"/>
                  </a:cubicBezTo>
                  <a:cubicBezTo>
                    <a:pt x="4457" y="3724"/>
                    <a:pt x="4473" y="3716"/>
                    <a:pt x="4489" y="3708"/>
                  </a:cubicBezTo>
                  <a:cubicBezTo>
                    <a:pt x="4528" y="3684"/>
                    <a:pt x="4608" y="3637"/>
                    <a:pt x="4623" y="3605"/>
                  </a:cubicBezTo>
                  <a:cubicBezTo>
                    <a:pt x="4631" y="3581"/>
                    <a:pt x="4631" y="3565"/>
                    <a:pt x="4639" y="3557"/>
                  </a:cubicBezTo>
                  <a:cubicBezTo>
                    <a:pt x="4639" y="3542"/>
                    <a:pt x="4639" y="3534"/>
                    <a:pt x="4655" y="3526"/>
                  </a:cubicBezTo>
                  <a:cubicBezTo>
                    <a:pt x="4687" y="3510"/>
                    <a:pt x="4718" y="3486"/>
                    <a:pt x="4726" y="3478"/>
                  </a:cubicBezTo>
                  <a:cubicBezTo>
                    <a:pt x="4734" y="3463"/>
                    <a:pt x="4750" y="3431"/>
                    <a:pt x="4734" y="3415"/>
                  </a:cubicBezTo>
                  <a:cubicBezTo>
                    <a:pt x="4718" y="3407"/>
                    <a:pt x="4718" y="3400"/>
                    <a:pt x="4710" y="3391"/>
                  </a:cubicBezTo>
                  <a:cubicBezTo>
                    <a:pt x="4710" y="3384"/>
                    <a:pt x="4710" y="3376"/>
                    <a:pt x="4703" y="3368"/>
                  </a:cubicBezTo>
                  <a:cubicBezTo>
                    <a:pt x="4703" y="3360"/>
                    <a:pt x="4695" y="3352"/>
                    <a:pt x="4695" y="3352"/>
                  </a:cubicBezTo>
                  <a:cubicBezTo>
                    <a:pt x="4687" y="3344"/>
                    <a:pt x="4679" y="3344"/>
                    <a:pt x="4687" y="3328"/>
                  </a:cubicBezTo>
                  <a:cubicBezTo>
                    <a:pt x="4687" y="3320"/>
                    <a:pt x="4687" y="3313"/>
                    <a:pt x="4679" y="3304"/>
                  </a:cubicBezTo>
                  <a:cubicBezTo>
                    <a:pt x="4679" y="3297"/>
                    <a:pt x="4679" y="3297"/>
                    <a:pt x="4687" y="3289"/>
                  </a:cubicBezTo>
                  <a:cubicBezTo>
                    <a:pt x="4687" y="3289"/>
                    <a:pt x="4687" y="3289"/>
                    <a:pt x="4695" y="3289"/>
                  </a:cubicBezTo>
                  <a:cubicBezTo>
                    <a:pt x="4703" y="3297"/>
                    <a:pt x="4710" y="3297"/>
                    <a:pt x="4710" y="3304"/>
                  </a:cubicBezTo>
                  <a:cubicBezTo>
                    <a:pt x="4718" y="3304"/>
                    <a:pt x="4726" y="3313"/>
                    <a:pt x="4734" y="3313"/>
                  </a:cubicBezTo>
                  <a:cubicBezTo>
                    <a:pt x="4742" y="3313"/>
                    <a:pt x="4742" y="3313"/>
                    <a:pt x="4742" y="3304"/>
                  </a:cubicBezTo>
                  <a:cubicBezTo>
                    <a:pt x="4750" y="3297"/>
                    <a:pt x="4750" y="3297"/>
                    <a:pt x="4758" y="3289"/>
                  </a:cubicBezTo>
                  <a:cubicBezTo>
                    <a:pt x="4758" y="3281"/>
                    <a:pt x="4766" y="3281"/>
                    <a:pt x="4766" y="3273"/>
                  </a:cubicBezTo>
                  <a:cubicBezTo>
                    <a:pt x="4781" y="3257"/>
                    <a:pt x="4790" y="3257"/>
                    <a:pt x="4797" y="3257"/>
                  </a:cubicBezTo>
                  <a:lnTo>
                    <a:pt x="4805" y="3257"/>
                  </a:lnTo>
                  <a:cubicBezTo>
                    <a:pt x="4805" y="3265"/>
                    <a:pt x="4805" y="3265"/>
                    <a:pt x="4813" y="3265"/>
                  </a:cubicBezTo>
                  <a:cubicBezTo>
                    <a:pt x="4821" y="3273"/>
                    <a:pt x="4829" y="3289"/>
                    <a:pt x="4829" y="3297"/>
                  </a:cubicBezTo>
                  <a:lnTo>
                    <a:pt x="4821" y="3304"/>
                  </a:lnTo>
                  <a:cubicBezTo>
                    <a:pt x="4805" y="3304"/>
                    <a:pt x="4805" y="3313"/>
                    <a:pt x="4805" y="3320"/>
                  </a:cubicBezTo>
                  <a:cubicBezTo>
                    <a:pt x="4797" y="3328"/>
                    <a:pt x="4797" y="3336"/>
                    <a:pt x="4805" y="3336"/>
                  </a:cubicBezTo>
                  <a:cubicBezTo>
                    <a:pt x="4805" y="3344"/>
                    <a:pt x="4797" y="3344"/>
                    <a:pt x="4797" y="3344"/>
                  </a:cubicBezTo>
                  <a:cubicBezTo>
                    <a:pt x="4790" y="3352"/>
                    <a:pt x="4790" y="3352"/>
                    <a:pt x="4790" y="3360"/>
                  </a:cubicBezTo>
                  <a:cubicBezTo>
                    <a:pt x="4790" y="3368"/>
                    <a:pt x="4790" y="3368"/>
                    <a:pt x="4797" y="3368"/>
                  </a:cubicBezTo>
                  <a:cubicBezTo>
                    <a:pt x="4797" y="3376"/>
                    <a:pt x="4797" y="3376"/>
                    <a:pt x="4797" y="3376"/>
                  </a:cubicBezTo>
                  <a:cubicBezTo>
                    <a:pt x="4805" y="3376"/>
                    <a:pt x="4805" y="3376"/>
                    <a:pt x="4813" y="3376"/>
                  </a:cubicBezTo>
                  <a:cubicBezTo>
                    <a:pt x="4821" y="3376"/>
                    <a:pt x="4821" y="3376"/>
                    <a:pt x="4829" y="3376"/>
                  </a:cubicBezTo>
                  <a:cubicBezTo>
                    <a:pt x="4837" y="3376"/>
                    <a:pt x="4845" y="3376"/>
                    <a:pt x="4845" y="3384"/>
                  </a:cubicBezTo>
                  <a:cubicBezTo>
                    <a:pt x="4845" y="3384"/>
                    <a:pt x="4845" y="3391"/>
                    <a:pt x="4837" y="3391"/>
                  </a:cubicBezTo>
                  <a:cubicBezTo>
                    <a:pt x="4821" y="3400"/>
                    <a:pt x="4790" y="3439"/>
                    <a:pt x="4781" y="3455"/>
                  </a:cubicBezTo>
                  <a:cubicBezTo>
                    <a:pt x="4774" y="3471"/>
                    <a:pt x="4758" y="3486"/>
                    <a:pt x="4742" y="3502"/>
                  </a:cubicBezTo>
                  <a:cubicBezTo>
                    <a:pt x="4734" y="3502"/>
                    <a:pt x="4726" y="3510"/>
                    <a:pt x="4718" y="3510"/>
                  </a:cubicBezTo>
                  <a:cubicBezTo>
                    <a:pt x="4703" y="3518"/>
                    <a:pt x="4687" y="3526"/>
                    <a:pt x="4687" y="3534"/>
                  </a:cubicBezTo>
                  <a:cubicBezTo>
                    <a:pt x="4687" y="3542"/>
                    <a:pt x="4687" y="3542"/>
                    <a:pt x="4687" y="3542"/>
                  </a:cubicBezTo>
                  <a:cubicBezTo>
                    <a:pt x="4687" y="3550"/>
                    <a:pt x="4679" y="3550"/>
                    <a:pt x="4679" y="3550"/>
                  </a:cubicBezTo>
                  <a:cubicBezTo>
                    <a:pt x="4687" y="3550"/>
                    <a:pt x="4687" y="3550"/>
                    <a:pt x="4703" y="3542"/>
                  </a:cubicBezTo>
                  <a:cubicBezTo>
                    <a:pt x="4742" y="3526"/>
                    <a:pt x="4774" y="3502"/>
                    <a:pt x="4781" y="3486"/>
                  </a:cubicBezTo>
                  <a:cubicBezTo>
                    <a:pt x="4781" y="3478"/>
                    <a:pt x="4781" y="3478"/>
                    <a:pt x="4781" y="3478"/>
                  </a:cubicBezTo>
                  <a:cubicBezTo>
                    <a:pt x="4790" y="3463"/>
                    <a:pt x="4805" y="3423"/>
                    <a:pt x="4861" y="3400"/>
                  </a:cubicBezTo>
                  <a:cubicBezTo>
                    <a:pt x="4884" y="3391"/>
                    <a:pt x="4908" y="3376"/>
                    <a:pt x="4924" y="3368"/>
                  </a:cubicBezTo>
                  <a:cubicBezTo>
                    <a:pt x="4940" y="3352"/>
                    <a:pt x="4963" y="3344"/>
                    <a:pt x="4979" y="3336"/>
                  </a:cubicBezTo>
                  <a:cubicBezTo>
                    <a:pt x="4995" y="3336"/>
                    <a:pt x="5034" y="3320"/>
                    <a:pt x="5074" y="3304"/>
                  </a:cubicBezTo>
                  <a:cubicBezTo>
                    <a:pt x="5114" y="3289"/>
                    <a:pt x="5145" y="3273"/>
                    <a:pt x="5161" y="3273"/>
                  </a:cubicBezTo>
                  <a:cubicBezTo>
                    <a:pt x="5161" y="3273"/>
                    <a:pt x="5161" y="3273"/>
                    <a:pt x="5169" y="3273"/>
                  </a:cubicBezTo>
                  <a:cubicBezTo>
                    <a:pt x="5169" y="3273"/>
                    <a:pt x="5161" y="3265"/>
                    <a:pt x="5153" y="3257"/>
                  </a:cubicBezTo>
                  <a:lnTo>
                    <a:pt x="5153" y="3257"/>
                  </a:lnTo>
                  <a:cubicBezTo>
                    <a:pt x="5137" y="3249"/>
                    <a:pt x="5129" y="3241"/>
                    <a:pt x="5137" y="3225"/>
                  </a:cubicBezTo>
                  <a:cubicBezTo>
                    <a:pt x="5145" y="3210"/>
                    <a:pt x="5153" y="3194"/>
                    <a:pt x="5177" y="3178"/>
                  </a:cubicBezTo>
                  <a:cubicBezTo>
                    <a:pt x="5185" y="3162"/>
                    <a:pt x="5193" y="3154"/>
                    <a:pt x="5193" y="3138"/>
                  </a:cubicBezTo>
                  <a:cubicBezTo>
                    <a:pt x="5193" y="3131"/>
                    <a:pt x="5193" y="3123"/>
                    <a:pt x="5201" y="3115"/>
                  </a:cubicBezTo>
                  <a:cubicBezTo>
                    <a:pt x="5208" y="3107"/>
                    <a:pt x="5208" y="3107"/>
                    <a:pt x="5216" y="3099"/>
                  </a:cubicBezTo>
                  <a:cubicBezTo>
                    <a:pt x="5224" y="3099"/>
                    <a:pt x="5224" y="3099"/>
                    <a:pt x="5224" y="3091"/>
                  </a:cubicBezTo>
                  <a:cubicBezTo>
                    <a:pt x="5224" y="3083"/>
                    <a:pt x="5224" y="3083"/>
                    <a:pt x="5224" y="3075"/>
                  </a:cubicBezTo>
                  <a:cubicBezTo>
                    <a:pt x="5224" y="3060"/>
                    <a:pt x="5224" y="3044"/>
                    <a:pt x="5216" y="3028"/>
                  </a:cubicBezTo>
                  <a:lnTo>
                    <a:pt x="5208" y="3020"/>
                  </a:lnTo>
                  <a:cubicBezTo>
                    <a:pt x="5201" y="3004"/>
                    <a:pt x="5193" y="2988"/>
                    <a:pt x="5193" y="2973"/>
                  </a:cubicBezTo>
                  <a:cubicBezTo>
                    <a:pt x="5193" y="2973"/>
                    <a:pt x="5193" y="2973"/>
                    <a:pt x="5193" y="2965"/>
                  </a:cubicBezTo>
                  <a:cubicBezTo>
                    <a:pt x="5201" y="2949"/>
                    <a:pt x="5208" y="2925"/>
                    <a:pt x="5216" y="2925"/>
                  </a:cubicBezTo>
                  <a:cubicBezTo>
                    <a:pt x="5224" y="2925"/>
                    <a:pt x="5224" y="2925"/>
                    <a:pt x="5224" y="2925"/>
                  </a:cubicBezTo>
                  <a:cubicBezTo>
                    <a:pt x="5224" y="2925"/>
                    <a:pt x="5224" y="2909"/>
                    <a:pt x="5216" y="2894"/>
                  </a:cubicBezTo>
                  <a:cubicBezTo>
                    <a:pt x="5216" y="2894"/>
                    <a:pt x="5208" y="2886"/>
                    <a:pt x="5201" y="2886"/>
                  </a:cubicBezTo>
                  <a:cubicBezTo>
                    <a:pt x="5201" y="2886"/>
                    <a:pt x="5193" y="2886"/>
                    <a:pt x="5193" y="2878"/>
                  </a:cubicBezTo>
                  <a:cubicBezTo>
                    <a:pt x="5193" y="2870"/>
                    <a:pt x="5193" y="2862"/>
                    <a:pt x="5201" y="2854"/>
                  </a:cubicBezTo>
                  <a:cubicBezTo>
                    <a:pt x="5208" y="2846"/>
                    <a:pt x="5216" y="2838"/>
                    <a:pt x="5224" y="2838"/>
                  </a:cubicBezTo>
                  <a:cubicBezTo>
                    <a:pt x="5232" y="2830"/>
                    <a:pt x="5240" y="2830"/>
                    <a:pt x="5248" y="2807"/>
                  </a:cubicBezTo>
                  <a:cubicBezTo>
                    <a:pt x="5272" y="2759"/>
                    <a:pt x="5272" y="2727"/>
                    <a:pt x="5272" y="2720"/>
                  </a:cubicBezTo>
                  <a:cubicBezTo>
                    <a:pt x="5272" y="2712"/>
                    <a:pt x="5272" y="2712"/>
                    <a:pt x="5264" y="2712"/>
                  </a:cubicBezTo>
                  <a:cubicBezTo>
                    <a:pt x="5264" y="2696"/>
                    <a:pt x="5264" y="2672"/>
                    <a:pt x="5272" y="2656"/>
                  </a:cubicBezTo>
                  <a:cubicBezTo>
                    <a:pt x="5272" y="2625"/>
                    <a:pt x="5272" y="2593"/>
                    <a:pt x="5256" y="2561"/>
                  </a:cubicBezTo>
                  <a:cubicBezTo>
                    <a:pt x="5248" y="2554"/>
                    <a:pt x="5240" y="2546"/>
                    <a:pt x="5232" y="2546"/>
                  </a:cubicBezTo>
                  <a:cubicBezTo>
                    <a:pt x="5224" y="2538"/>
                    <a:pt x="5208" y="2538"/>
                    <a:pt x="5208" y="2506"/>
                  </a:cubicBezTo>
                  <a:cubicBezTo>
                    <a:pt x="5216" y="2459"/>
                    <a:pt x="5193" y="2443"/>
                    <a:pt x="5177" y="2427"/>
                  </a:cubicBezTo>
                  <a:lnTo>
                    <a:pt x="5169" y="2419"/>
                  </a:lnTo>
                  <a:cubicBezTo>
                    <a:pt x="5153" y="2411"/>
                    <a:pt x="5145" y="2403"/>
                    <a:pt x="5153" y="2388"/>
                  </a:cubicBezTo>
                  <a:cubicBezTo>
                    <a:pt x="5153" y="2380"/>
                    <a:pt x="5153" y="2372"/>
                    <a:pt x="5153" y="2364"/>
                  </a:cubicBezTo>
                  <a:cubicBezTo>
                    <a:pt x="5161" y="2356"/>
                    <a:pt x="5161" y="2348"/>
                    <a:pt x="5153" y="2324"/>
                  </a:cubicBezTo>
                  <a:cubicBezTo>
                    <a:pt x="5145" y="2301"/>
                    <a:pt x="5129" y="2285"/>
                    <a:pt x="5121" y="2269"/>
                  </a:cubicBezTo>
                  <a:cubicBezTo>
                    <a:pt x="5114" y="2261"/>
                    <a:pt x="5106" y="2253"/>
                    <a:pt x="5098" y="2245"/>
                  </a:cubicBezTo>
                  <a:cubicBezTo>
                    <a:pt x="5082" y="2221"/>
                    <a:pt x="5050" y="2214"/>
                    <a:pt x="5050" y="2214"/>
                  </a:cubicBezTo>
                  <a:cubicBezTo>
                    <a:pt x="5050" y="2206"/>
                    <a:pt x="5050" y="2206"/>
                    <a:pt x="5050" y="2206"/>
                  </a:cubicBezTo>
                  <a:lnTo>
                    <a:pt x="5050" y="2206"/>
                  </a:lnTo>
                  <a:cubicBezTo>
                    <a:pt x="5034" y="1463"/>
                    <a:pt x="5034" y="1463"/>
                    <a:pt x="5034" y="1463"/>
                  </a:cubicBezTo>
                  <a:cubicBezTo>
                    <a:pt x="5034" y="1463"/>
                    <a:pt x="5027" y="1447"/>
                    <a:pt x="5003" y="1447"/>
                  </a:cubicBezTo>
                  <a:cubicBezTo>
                    <a:pt x="4987" y="1447"/>
                    <a:pt x="4971" y="1447"/>
                    <a:pt x="4963" y="1439"/>
                  </a:cubicBezTo>
                  <a:cubicBezTo>
                    <a:pt x="4948" y="1439"/>
                    <a:pt x="4940" y="1439"/>
                    <a:pt x="4940" y="1439"/>
                  </a:cubicBezTo>
                  <a:cubicBezTo>
                    <a:pt x="4940" y="1439"/>
                    <a:pt x="4932" y="1447"/>
                    <a:pt x="4932" y="1455"/>
                  </a:cubicBezTo>
                  <a:cubicBezTo>
                    <a:pt x="4932" y="1463"/>
                    <a:pt x="4924" y="1478"/>
                    <a:pt x="4916" y="1478"/>
                  </a:cubicBezTo>
                  <a:cubicBezTo>
                    <a:pt x="4916" y="1478"/>
                    <a:pt x="4908" y="1471"/>
                    <a:pt x="4900" y="1471"/>
                  </a:cubicBezTo>
                  <a:cubicBezTo>
                    <a:pt x="4892" y="1463"/>
                    <a:pt x="4892" y="1447"/>
                    <a:pt x="4884" y="1431"/>
                  </a:cubicBezTo>
                  <a:cubicBezTo>
                    <a:pt x="4884" y="1415"/>
                    <a:pt x="4884" y="1407"/>
                    <a:pt x="4868" y="1407"/>
                  </a:cubicBezTo>
                  <a:cubicBezTo>
                    <a:pt x="4853" y="1407"/>
                    <a:pt x="4853" y="1407"/>
                    <a:pt x="4845" y="1415"/>
                  </a:cubicBezTo>
                  <a:cubicBezTo>
                    <a:pt x="4837" y="1415"/>
                    <a:pt x="4837" y="1423"/>
                    <a:pt x="4813" y="1423"/>
                  </a:cubicBezTo>
                  <a:cubicBezTo>
                    <a:pt x="4781" y="1423"/>
                    <a:pt x="4758" y="1399"/>
                    <a:pt x="4750" y="1391"/>
                  </a:cubicBezTo>
                  <a:cubicBezTo>
                    <a:pt x="4742" y="1384"/>
                    <a:pt x="4742" y="1384"/>
                    <a:pt x="4734" y="1384"/>
                  </a:cubicBezTo>
                  <a:cubicBezTo>
                    <a:pt x="4718" y="1376"/>
                    <a:pt x="4695" y="1368"/>
                    <a:pt x="4671" y="1336"/>
                  </a:cubicBezTo>
                  <a:cubicBezTo>
                    <a:pt x="4631" y="1289"/>
                    <a:pt x="4608" y="1273"/>
                    <a:pt x="4584" y="1273"/>
                  </a:cubicBezTo>
                  <a:cubicBezTo>
                    <a:pt x="4568" y="1281"/>
                    <a:pt x="4560" y="1289"/>
                    <a:pt x="4552" y="1304"/>
                  </a:cubicBezTo>
                  <a:cubicBezTo>
                    <a:pt x="4544" y="1304"/>
                    <a:pt x="4544" y="1313"/>
                    <a:pt x="4544" y="1313"/>
                  </a:cubicBezTo>
                  <a:cubicBezTo>
                    <a:pt x="4544" y="1313"/>
                    <a:pt x="4544" y="1320"/>
                    <a:pt x="4537" y="1320"/>
                  </a:cubicBezTo>
                  <a:cubicBezTo>
                    <a:pt x="4528" y="1328"/>
                    <a:pt x="4521" y="1344"/>
                    <a:pt x="4505" y="1344"/>
                  </a:cubicBezTo>
                  <a:cubicBezTo>
                    <a:pt x="4497" y="1344"/>
                    <a:pt x="4489" y="1336"/>
                    <a:pt x="4481" y="1328"/>
                  </a:cubicBezTo>
                  <a:cubicBezTo>
                    <a:pt x="4465" y="1320"/>
                    <a:pt x="4457" y="1313"/>
                    <a:pt x="4450" y="1304"/>
                  </a:cubicBezTo>
                  <a:cubicBezTo>
                    <a:pt x="4450" y="1297"/>
                    <a:pt x="4442" y="1289"/>
                    <a:pt x="4434" y="1289"/>
                  </a:cubicBezTo>
                  <a:cubicBezTo>
                    <a:pt x="4418" y="1289"/>
                    <a:pt x="4378" y="1289"/>
                    <a:pt x="4370" y="1313"/>
                  </a:cubicBezTo>
                  <a:cubicBezTo>
                    <a:pt x="4363" y="1336"/>
                    <a:pt x="4355" y="1360"/>
                    <a:pt x="4339" y="1360"/>
                  </a:cubicBezTo>
                  <a:cubicBezTo>
                    <a:pt x="4331" y="1360"/>
                    <a:pt x="4323" y="1360"/>
                    <a:pt x="4315" y="1352"/>
                  </a:cubicBezTo>
                  <a:cubicBezTo>
                    <a:pt x="4307" y="1344"/>
                    <a:pt x="4299" y="1336"/>
                    <a:pt x="4299" y="1328"/>
                  </a:cubicBezTo>
                  <a:cubicBezTo>
                    <a:pt x="4299" y="1320"/>
                    <a:pt x="4291" y="1320"/>
                    <a:pt x="4291" y="1320"/>
                  </a:cubicBezTo>
                  <a:cubicBezTo>
                    <a:pt x="4284" y="1320"/>
                    <a:pt x="4284" y="1320"/>
                    <a:pt x="4276" y="1320"/>
                  </a:cubicBezTo>
                  <a:cubicBezTo>
                    <a:pt x="4236" y="1336"/>
                    <a:pt x="4212" y="1352"/>
                    <a:pt x="4188" y="1376"/>
                  </a:cubicBezTo>
                  <a:cubicBezTo>
                    <a:pt x="4188" y="1384"/>
                    <a:pt x="4188" y="1384"/>
                    <a:pt x="4188" y="1384"/>
                  </a:cubicBezTo>
                  <a:cubicBezTo>
                    <a:pt x="4173" y="1407"/>
                    <a:pt x="4157" y="1423"/>
                    <a:pt x="4141" y="1423"/>
                  </a:cubicBezTo>
                  <a:cubicBezTo>
                    <a:pt x="4133" y="1423"/>
                    <a:pt x="4125" y="1415"/>
                    <a:pt x="4117" y="1415"/>
                  </a:cubicBezTo>
                  <a:cubicBezTo>
                    <a:pt x="4094" y="1391"/>
                    <a:pt x="4078" y="1376"/>
                    <a:pt x="4046" y="1352"/>
                  </a:cubicBezTo>
                  <a:cubicBezTo>
                    <a:pt x="4046" y="1344"/>
                    <a:pt x="4038" y="1344"/>
                    <a:pt x="4038" y="1336"/>
                  </a:cubicBezTo>
                  <a:cubicBezTo>
                    <a:pt x="4023" y="1320"/>
                    <a:pt x="4007" y="1304"/>
                    <a:pt x="4000" y="1304"/>
                  </a:cubicBezTo>
                  <a:cubicBezTo>
                    <a:pt x="4000" y="1304"/>
                    <a:pt x="4000" y="1304"/>
                    <a:pt x="3992" y="1313"/>
                  </a:cubicBezTo>
                  <a:cubicBezTo>
                    <a:pt x="3992" y="1320"/>
                    <a:pt x="3992" y="1320"/>
                    <a:pt x="3992" y="1320"/>
                  </a:cubicBezTo>
                  <a:cubicBezTo>
                    <a:pt x="3984" y="1336"/>
                    <a:pt x="3976" y="1352"/>
                    <a:pt x="3968" y="1352"/>
                  </a:cubicBezTo>
                  <a:cubicBezTo>
                    <a:pt x="3960" y="1352"/>
                    <a:pt x="3960" y="1352"/>
                    <a:pt x="3952" y="1344"/>
                  </a:cubicBezTo>
                  <a:cubicBezTo>
                    <a:pt x="3937" y="1320"/>
                    <a:pt x="3929" y="1313"/>
                    <a:pt x="3913" y="1297"/>
                  </a:cubicBezTo>
                  <a:cubicBezTo>
                    <a:pt x="3905" y="1289"/>
                    <a:pt x="3905" y="1289"/>
                    <a:pt x="3897" y="1281"/>
                  </a:cubicBezTo>
                  <a:cubicBezTo>
                    <a:pt x="3897" y="1273"/>
                    <a:pt x="3897" y="1273"/>
                    <a:pt x="3897" y="1273"/>
                  </a:cubicBezTo>
                  <a:cubicBezTo>
                    <a:pt x="3897" y="1273"/>
                    <a:pt x="3889" y="1273"/>
                    <a:pt x="3889" y="1289"/>
                  </a:cubicBezTo>
                  <a:cubicBezTo>
                    <a:pt x="3881" y="1297"/>
                    <a:pt x="3881" y="1304"/>
                    <a:pt x="3874" y="1313"/>
                  </a:cubicBezTo>
                  <a:cubicBezTo>
                    <a:pt x="3865" y="1320"/>
                    <a:pt x="3865" y="1328"/>
                    <a:pt x="3865" y="1344"/>
                  </a:cubicBezTo>
                  <a:cubicBezTo>
                    <a:pt x="3865" y="1368"/>
                    <a:pt x="3858" y="1407"/>
                    <a:pt x="3842" y="1407"/>
                  </a:cubicBezTo>
                  <a:cubicBezTo>
                    <a:pt x="3842" y="1407"/>
                    <a:pt x="3842" y="1407"/>
                    <a:pt x="3842" y="1399"/>
                  </a:cubicBezTo>
                  <a:cubicBezTo>
                    <a:pt x="3834" y="1399"/>
                    <a:pt x="3834" y="1399"/>
                    <a:pt x="3834" y="1399"/>
                  </a:cubicBezTo>
                  <a:cubicBezTo>
                    <a:pt x="3818" y="1399"/>
                    <a:pt x="3802" y="1391"/>
                    <a:pt x="3802" y="1360"/>
                  </a:cubicBezTo>
                  <a:cubicBezTo>
                    <a:pt x="3810" y="1352"/>
                    <a:pt x="3810" y="1344"/>
                    <a:pt x="3810" y="1336"/>
                  </a:cubicBezTo>
                  <a:cubicBezTo>
                    <a:pt x="3810" y="1328"/>
                    <a:pt x="3818" y="1313"/>
                    <a:pt x="3818" y="1313"/>
                  </a:cubicBezTo>
                  <a:cubicBezTo>
                    <a:pt x="3810" y="1313"/>
                    <a:pt x="3810" y="1313"/>
                    <a:pt x="3810" y="1313"/>
                  </a:cubicBezTo>
                  <a:cubicBezTo>
                    <a:pt x="3810" y="1313"/>
                    <a:pt x="3810" y="1313"/>
                    <a:pt x="3802" y="1313"/>
                  </a:cubicBezTo>
                  <a:cubicBezTo>
                    <a:pt x="3794" y="1313"/>
                    <a:pt x="3786" y="1313"/>
                    <a:pt x="3778" y="1313"/>
                  </a:cubicBezTo>
                  <a:cubicBezTo>
                    <a:pt x="3731" y="1313"/>
                    <a:pt x="3723" y="1320"/>
                    <a:pt x="3723" y="1320"/>
                  </a:cubicBezTo>
                  <a:cubicBezTo>
                    <a:pt x="3723" y="1336"/>
                    <a:pt x="3715" y="1344"/>
                    <a:pt x="3699" y="1344"/>
                  </a:cubicBezTo>
                  <a:cubicBezTo>
                    <a:pt x="3692" y="1344"/>
                    <a:pt x="3684" y="1336"/>
                    <a:pt x="3676" y="1328"/>
                  </a:cubicBezTo>
                  <a:lnTo>
                    <a:pt x="3676" y="1328"/>
                  </a:lnTo>
                  <a:cubicBezTo>
                    <a:pt x="3660" y="1313"/>
                    <a:pt x="3652" y="1297"/>
                    <a:pt x="3628" y="1289"/>
                  </a:cubicBezTo>
                  <a:cubicBezTo>
                    <a:pt x="3597" y="1281"/>
                    <a:pt x="3573" y="1289"/>
                    <a:pt x="3565" y="1304"/>
                  </a:cubicBezTo>
                  <a:cubicBezTo>
                    <a:pt x="3557" y="1320"/>
                    <a:pt x="3534" y="1344"/>
                    <a:pt x="3518" y="1344"/>
                  </a:cubicBezTo>
                  <a:cubicBezTo>
                    <a:pt x="3510" y="1344"/>
                    <a:pt x="3502" y="1344"/>
                    <a:pt x="3502" y="1336"/>
                  </a:cubicBezTo>
                  <a:cubicBezTo>
                    <a:pt x="3502" y="1320"/>
                    <a:pt x="3502" y="1304"/>
                    <a:pt x="3502" y="1297"/>
                  </a:cubicBezTo>
                  <a:cubicBezTo>
                    <a:pt x="3502" y="1281"/>
                    <a:pt x="3502" y="1265"/>
                    <a:pt x="3486" y="1265"/>
                  </a:cubicBezTo>
                  <a:lnTo>
                    <a:pt x="3478" y="1257"/>
                  </a:lnTo>
                  <a:cubicBezTo>
                    <a:pt x="3462" y="1257"/>
                    <a:pt x="3462" y="1257"/>
                    <a:pt x="3462" y="1233"/>
                  </a:cubicBezTo>
                  <a:lnTo>
                    <a:pt x="3462" y="1226"/>
                  </a:lnTo>
                  <a:cubicBezTo>
                    <a:pt x="3462" y="1210"/>
                    <a:pt x="3462" y="1202"/>
                    <a:pt x="3454" y="1202"/>
                  </a:cubicBezTo>
                  <a:lnTo>
                    <a:pt x="3446" y="1194"/>
                  </a:lnTo>
                  <a:cubicBezTo>
                    <a:pt x="3431" y="1194"/>
                    <a:pt x="3423" y="1194"/>
                    <a:pt x="3415" y="1194"/>
                  </a:cubicBezTo>
                  <a:cubicBezTo>
                    <a:pt x="3415" y="1194"/>
                    <a:pt x="3407" y="1194"/>
                    <a:pt x="3399" y="1194"/>
                  </a:cubicBezTo>
                  <a:cubicBezTo>
                    <a:pt x="3391" y="1194"/>
                    <a:pt x="3391" y="1194"/>
                    <a:pt x="3391" y="1202"/>
                  </a:cubicBezTo>
                  <a:lnTo>
                    <a:pt x="3383" y="1210"/>
                  </a:lnTo>
                  <a:cubicBezTo>
                    <a:pt x="3383" y="1210"/>
                    <a:pt x="3375" y="1210"/>
                    <a:pt x="3375" y="1202"/>
                  </a:cubicBezTo>
                  <a:lnTo>
                    <a:pt x="3367" y="1202"/>
                  </a:lnTo>
                  <a:cubicBezTo>
                    <a:pt x="3367" y="1202"/>
                    <a:pt x="3359" y="1202"/>
                    <a:pt x="3359" y="1218"/>
                  </a:cubicBezTo>
                  <a:cubicBezTo>
                    <a:pt x="3352" y="1241"/>
                    <a:pt x="3336" y="1249"/>
                    <a:pt x="3320" y="1249"/>
                  </a:cubicBezTo>
                  <a:cubicBezTo>
                    <a:pt x="3312" y="1249"/>
                    <a:pt x="3304" y="1249"/>
                    <a:pt x="3304" y="1233"/>
                  </a:cubicBezTo>
                  <a:cubicBezTo>
                    <a:pt x="3304" y="1233"/>
                    <a:pt x="3304" y="1233"/>
                    <a:pt x="3304" y="1226"/>
                  </a:cubicBezTo>
                  <a:cubicBezTo>
                    <a:pt x="3304" y="1210"/>
                    <a:pt x="3296" y="1202"/>
                    <a:pt x="3273" y="1202"/>
                  </a:cubicBezTo>
                  <a:lnTo>
                    <a:pt x="3265" y="1202"/>
                  </a:lnTo>
                  <a:cubicBezTo>
                    <a:pt x="3257" y="1202"/>
                    <a:pt x="3241" y="1202"/>
                    <a:pt x="3233" y="1202"/>
                  </a:cubicBezTo>
                  <a:cubicBezTo>
                    <a:pt x="3225" y="1210"/>
                    <a:pt x="3217" y="1210"/>
                    <a:pt x="3209" y="1210"/>
                  </a:cubicBezTo>
                  <a:cubicBezTo>
                    <a:pt x="3194" y="1210"/>
                    <a:pt x="3186" y="1210"/>
                    <a:pt x="3178" y="1202"/>
                  </a:cubicBezTo>
                  <a:lnTo>
                    <a:pt x="3178" y="1202"/>
                  </a:lnTo>
                  <a:lnTo>
                    <a:pt x="3178" y="1202"/>
                  </a:lnTo>
                  <a:cubicBezTo>
                    <a:pt x="3178" y="1202"/>
                    <a:pt x="3170" y="1170"/>
                    <a:pt x="3130" y="1178"/>
                  </a:cubicBezTo>
                  <a:cubicBezTo>
                    <a:pt x="3122" y="1178"/>
                    <a:pt x="3115" y="1178"/>
                    <a:pt x="3115" y="1178"/>
                  </a:cubicBezTo>
                  <a:cubicBezTo>
                    <a:pt x="3091" y="1178"/>
                    <a:pt x="3083" y="1170"/>
                    <a:pt x="3067" y="1162"/>
                  </a:cubicBezTo>
                  <a:cubicBezTo>
                    <a:pt x="3059" y="1162"/>
                    <a:pt x="3051" y="1162"/>
                    <a:pt x="3043" y="1154"/>
                  </a:cubicBezTo>
                  <a:cubicBezTo>
                    <a:pt x="3020" y="1154"/>
                    <a:pt x="3012" y="1131"/>
                    <a:pt x="3012" y="1115"/>
                  </a:cubicBezTo>
                  <a:cubicBezTo>
                    <a:pt x="3012" y="1099"/>
                    <a:pt x="3012" y="1091"/>
                    <a:pt x="3004" y="1083"/>
                  </a:cubicBezTo>
                  <a:cubicBezTo>
                    <a:pt x="3004" y="1075"/>
                    <a:pt x="3004" y="1075"/>
                    <a:pt x="3004" y="1075"/>
                  </a:cubicBezTo>
                  <a:cubicBezTo>
                    <a:pt x="2988" y="1051"/>
                    <a:pt x="2980" y="1028"/>
                    <a:pt x="2964" y="1036"/>
                  </a:cubicBezTo>
                  <a:cubicBezTo>
                    <a:pt x="2956" y="1044"/>
                    <a:pt x="2956" y="1044"/>
                    <a:pt x="2956" y="1051"/>
                  </a:cubicBezTo>
                  <a:cubicBezTo>
                    <a:pt x="2948" y="1067"/>
                    <a:pt x="2948" y="1075"/>
                    <a:pt x="2933" y="1075"/>
                  </a:cubicBezTo>
                  <a:cubicBezTo>
                    <a:pt x="2925" y="1075"/>
                    <a:pt x="2917" y="1075"/>
                    <a:pt x="2917" y="1075"/>
                  </a:cubicBezTo>
                  <a:cubicBezTo>
                    <a:pt x="2909" y="1067"/>
                    <a:pt x="2901" y="1067"/>
                    <a:pt x="2893" y="1067"/>
                  </a:cubicBezTo>
                  <a:cubicBezTo>
                    <a:pt x="2885" y="1067"/>
                    <a:pt x="2885" y="1075"/>
                    <a:pt x="2877" y="1075"/>
                  </a:cubicBezTo>
                  <a:cubicBezTo>
                    <a:pt x="2869" y="1075"/>
                    <a:pt x="2869" y="1075"/>
                    <a:pt x="2862" y="1075"/>
                  </a:cubicBezTo>
                  <a:cubicBezTo>
                    <a:pt x="2854" y="1075"/>
                    <a:pt x="2846" y="1075"/>
                    <a:pt x="2830" y="1060"/>
                  </a:cubicBezTo>
                  <a:cubicBezTo>
                    <a:pt x="2814" y="1051"/>
                    <a:pt x="2798" y="1028"/>
                    <a:pt x="2790" y="1012"/>
                  </a:cubicBezTo>
                  <a:cubicBezTo>
                    <a:pt x="2782" y="996"/>
                    <a:pt x="2775" y="988"/>
                    <a:pt x="2759" y="973"/>
                  </a:cubicBezTo>
                  <a:cubicBezTo>
                    <a:pt x="2719" y="957"/>
                    <a:pt x="2735" y="174"/>
                    <a:pt x="2735" y="71"/>
                  </a:cubicBezTo>
                  <a:cubicBezTo>
                    <a:pt x="1605" y="8"/>
                    <a:pt x="1605" y="8"/>
                    <a:pt x="1605" y="8"/>
                  </a:cubicBezTo>
                  <a:cubicBezTo>
                    <a:pt x="1462" y="2103"/>
                    <a:pt x="1462" y="2103"/>
                    <a:pt x="1462" y="2103"/>
                  </a:cubicBezTo>
                  <a:cubicBezTo>
                    <a:pt x="1462" y="2103"/>
                    <a:pt x="1454" y="2150"/>
                    <a:pt x="1423" y="2150"/>
                  </a:cubicBezTo>
                  <a:cubicBezTo>
                    <a:pt x="1399" y="2150"/>
                    <a:pt x="79" y="2040"/>
                    <a:pt x="23" y="2032"/>
                  </a:cubicBezTo>
                  <a:lnTo>
                    <a:pt x="23" y="2032"/>
                  </a:lnTo>
                  <a:lnTo>
                    <a:pt x="23" y="2032"/>
                  </a:lnTo>
                  <a:lnTo>
                    <a:pt x="16" y="2032"/>
                  </a:lnTo>
                  <a:cubicBezTo>
                    <a:pt x="16" y="2032"/>
                    <a:pt x="8" y="2040"/>
                    <a:pt x="55" y="2135"/>
                  </a:cubicBezTo>
                  <a:cubicBezTo>
                    <a:pt x="79" y="2135"/>
                    <a:pt x="87" y="2135"/>
                    <a:pt x="87" y="2135"/>
                  </a:cubicBezTo>
                  <a:cubicBezTo>
                    <a:pt x="95" y="2135"/>
                    <a:pt x="166" y="2190"/>
                    <a:pt x="166" y="2261"/>
                  </a:cubicBezTo>
                  <a:cubicBezTo>
                    <a:pt x="166" y="2293"/>
                    <a:pt x="174" y="2301"/>
                    <a:pt x="189" y="2301"/>
                  </a:cubicBezTo>
                  <a:cubicBezTo>
                    <a:pt x="197" y="2301"/>
                    <a:pt x="213" y="2301"/>
                    <a:pt x="237" y="2316"/>
                  </a:cubicBezTo>
                  <a:cubicBezTo>
                    <a:pt x="292" y="2356"/>
                    <a:pt x="316" y="2380"/>
                    <a:pt x="355" y="2419"/>
                  </a:cubicBezTo>
                  <a:cubicBezTo>
                    <a:pt x="363" y="2435"/>
                    <a:pt x="371" y="2435"/>
                    <a:pt x="379" y="2443"/>
                  </a:cubicBezTo>
                  <a:cubicBezTo>
                    <a:pt x="403" y="2474"/>
                    <a:pt x="419" y="2482"/>
                    <a:pt x="427" y="2538"/>
                  </a:cubicBezTo>
                  <a:cubicBezTo>
                    <a:pt x="442" y="2569"/>
                    <a:pt x="458" y="2577"/>
                    <a:pt x="482" y="2585"/>
                  </a:cubicBezTo>
                  <a:cubicBezTo>
                    <a:pt x="498" y="2593"/>
                    <a:pt x="513" y="2593"/>
                    <a:pt x="537" y="2609"/>
                  </a:cubicBezTo>
                  <a:cubicBezTo>
                    <a:pt x="545" y="2625"/>
                    <a:pt x="561" y="2633"/>
                    <a:pt x="569" y="2648"/>
                  </a:cubicBezTo>
                  <a:cubicBezTo>
                    <a:pt x="593" y="2672"/>
                    <a:pt x="616" y="2696"/>
                    <a:pt x="656" y="2727"/>
                  </a:cubicBezTo>
                  <a:cubicBezTo>
                    <a:pt x="711" y="2759"/>
                    <a:pt x="711" y="2775"/>
                    <a:pt x="703" y="2791"/>
                  </a:cubicBezTo>
                  <a:cubicBezTo>
                    <a:pt x="703" y="2799"/>
                    <a:pt x="703" y="2807"/>
                    <a:pt x="703" y="2814"/>
                  </a:cubicBezTo>
                  <a:cubicBezTo>
                    <a:pt x="703" y="2822"/>
                    <a:pt x="703" y="2830"/>
                    <a:pt x="703" y="2830"/>
                  </a:cubicBezTo>
                  <a:cubicBezTo>
                    <a:pt x="703" y="2846"/>
                    <a:pt x="695" y="2854"/>
                    <a:pt x="751" y="2917"/>
                  </a:cubicBezTo>
                  <a:cubicBezTo>
                    <a:pt x="775" y="2941"/>
                    <a:pt x="782" y="2957"/>
                    <a:pt x="782" y="2965"/>
                  </a:cubicBezTo>
                  <a:cubicBezTo>
                    <a:pt x="775" y="2980"/>
                    <a:pt x="766" y="2980"/>
                    <a:pt x="759" y="2988"/>
                  </a:cubicBezTo>
                  <a:cubicBezTo>
                    <a:pt x="751" y="2996"/>
                    <a:pt x="735" y="3004"/>
                    <a:pt x="727" y="3020"/>
                  </a:cubicBezTo>
                  <a:cubicBezTo>
                    <a:pt x="719" y="3051"/>
                    <a:pt x="735" y="3091"/>
                    <a:pt x="759" y="3123"/>
                  </a:cubicBezTo>
                  <a:cubicBezTo>
                    <a:pt x="775" y="3147"/>
                    <a:pt x="782" y="3162"/>
                    <a:pt x="790" y="3178"/>
                  </a:cubicBezTo>
                  <a:cubicBezTo>
                    <a:pt x="798" y="3225"/>
                    <a:pt x="822" y="3233"/>
                    <a:pt x="861" y="3241"/>
                  </a:cubicBezTo>
                  <a:cubicBezTo>
                    <a:pt x="869" y="3249"/>
                    <a:pt x="869" y="3249"/>
                    <a:pt x="869" y="3249"/>
                  </a:cubicBezTo>
                  <a:cubicBezTo>
                    <a:pt x="893" y="3257"/>
                    <a:pt x="901" y="3265"/>
                    <a:pt x="901" y="3281"/>
                  </a:cubicBezTo>
                  <a:cubicBezTo>
                    <a:pt x="901" y="3281"/>
                    <a:pt x="909" y="3289"/>
                    <a:pt x="917" y="3304"/>
                  </a:cubicBezTo>
                  <a:cubicBezTo>
                    <a:pt x="941" y="3336"/>
                    <a:pt x="996" y="3368"/>
                    <a:pt x="1028" y="3368"/>
                  </a:cubicBezTo>
                  <a:cubicBezTo>
                    <a:pt x="1051" y="3368"/>
                    <a:pt x="1075" y="3384"/>
                    <a:pt x="1099" y="3407"/>
                  </a:cubicBezTo>
                  <a:cubicBezTo>
                    <a:pt x="1114" y="3423"/>
                    <a:pt x="1130" y="3439"/>
                    <a:pt x="1138" y="3439"/>
                  </a:cubicBezTo>
                  <a:lnTo>
                    <a:pt x="1138" y="3439"/>
                  </a:lnTo>
                  <a:cubicBezTo>
                    <a:pt x="1138" y="3439"/>
                    <a:pt x="1138" y="3431"/>
                    <a:pt x="1146" y="3431"/>
                  </a:cubicBezTo>
                  <a:cubicBezTo>
                    <a:pt x="1162" y="3431"/>
                    <a:pt x="1233" y="3478"/>
                    <a:pt x="1288" y="3518"/>
                  </a:cubicBezTo>
                  <a:cubicBezTo>
                    <a:pt x="1304" y="3534"/>
                    <a:pt x="1320" y="3542"/>
                    <a:pt x="1328" y="3550"/>
                  </a:cubicBezTo>
                  <a:cubicBezTo>
                    <a:pt x="1344" y="3557"/>
                    <a:pt x="1352" y="3557"/>
                    <a:pt x="1359" y="3557"/>
                  </a:cubicBezTo>
                  <a:cubicBezTo>
                    <a:pt x="1367" y="3557"/>
                    <a:pt x="1367" y="3550"/>
                    <a:pt x="1375" y="3534"/>
                  </a:cubicBezTo>
                  <a:cubicBezTo>
                    <a:pt x="1383" y="3518"/>
                    <a:pt x="1391" y="3502"/>
                    <a:pt x="1415" y="3486"/>
                  </a:cubicBezTo>
                  <a:cubicBezTo>
                    <a:pt x="1446" y="3471"/>
                    <a:pt x="1454" y="3439"/>
                    <a:pt x="1462" y="3400"/>
                  </a:cubicBezTo>
                  <a:cubicBezTo>
                    <a:pt x="1462" y="3391"/>
                    <a:pt x="1462" y="3384"/>
                    <a:pt x="1470" y="3368"/>
                  </a:cubicBezTo>
                  <a:cubicBezTo>
                    <a:pt x="1478" y="3344"/>
                    <a:pt x="1494" y="3313"/>
                    <a:pt x="1502" y="3297"/>
                  </a:cubicBezTo>
                  <a:cubicBezTo>
                    <a:pt x="1510" y="3289"/>
                    <a:pt x="1518" y="3281"/>
                    <a:pt x="1518" y="3273"/>
                  </a:cubicBezTo>
                  <a:cubicBezTo>
                    <a:pt x="1518" y="3265"/>
                    <a:pt x="1525" y="3257"/>
                    <a:pt x="1525" y="3249"/>
                  </a:cubicBezTo>
                  <a:cubicBezTo>
                    <a:pt x="1525" y="3225"/>
                    <a:pt x="1533" y="3194"/>
                    <a:pt x="1597" y="3186"/>
                  </a:cubicBezTo>
                  <a:cubicBezTo>
                    <a:pt x="1636" y="3186"/>
                    <a:pt x="1660" y="3170"/>
                    <a:pt x="1676" y="3162"/>
                  </a:cubicBezTo>
                  <a:cubicBezTo>
                    <a:pt x="1692" y="3154"/>
                    <a:pt x="1699" y="3147"/>
                    <a:pt x="1715" y="3147"/>
                  </a:cubicBezTo>
                  <a:cubicBezTo>
                    <a:pt x="1723" y="3147"/>
                    <a:pt x="1723" y="3147"/>
                    <a:pt x="1723" y="3147"/>
                  </a:cubicBezTo>
                  <a:cubicBezTo>
                    <a:pt x="1755" y="3147"/>
                    <a:pt x="1771" y="3162"/>
                    <a:pt x="1778" y="3178"/>
                  </a:cubicBezTo>
                  <a:cubicBezTo>
                    <a:pt x="1794" y="3186"/>
                    <a:pt x="1794" y="3194"/>
                    <a:pt x="1810" y="3194"/>
                  </a:cubicBezTo>
                  <a:cubicBezTo>
                    <a:pt x="1826" y="3194"/>
                    <a:pt x="1834" y="3194"/>
                    <a:pt x="1850" y="3186"/>
                  </a:cubicBezTo>
                  <a:cubicBezTo>
                    <a:pt x="1858" y="3186"/>
                    <a:pt x="1865" y="3186"/>
                    <a:pt x="1873" y="3178"/>
                  </a:cubicBezTo>
                  <a:cubicBezTo>
                    <a:pt x="1881" y="3178"/>
                    <a:pt x="1889" y="3178"/>
                    <a:pt x="1897" y="3178"/>
                  </a:cubicBezTo>
                  <a:cubicBezTo>
                    <a:pt x="1913" y="3178"/>
                    <a:pt x="1921" y="3186"/>
                    <a:pt x="1929" y="3194"/>
                  </a:cubicBezTo>
                  <a:cubicBezTo>
                    <a:pt x="1936" y="3202"/>
                    <a:pt x="1936" y="3202"/>
                    <a:pt x="1936" y="3202"/>
                  </a:cubicBezTo>
                  <a:cubicBezTo>
                    <a:pt x="1945" y="3210"/>
                    <a:pt x="1952" y="3218"/>
                    <a:pt x="1960" y="3218"/>
                  </a:cubicBezTo>
                  <a:cubicBezTo>
                    <a:pt x="1976" y="3218"/>
                    <a:pt x="1992" y="3210"/>
                    <a:pt x="2008" y="3194"/>
                  </a:cubicBezTo>
                  <a:lnTo>
                    <a:pt x="2016" y="3194"/>
                  </a:lnTo>
                  <a:cubicBezTo>
                    <a:pt x="2031" y="3194"/>
                    <a:pt x="2063" y="3233"/>
                    <a:pt x="2111" y="3281"/>
                  </a:cubicBezTo>
                  <a:cubicBezTo>
                    <a:pt x="2126" y="3304"/>
                    <a:pt x="2142" y="3320"/>
                    <a:pt x="2150" y="3336"/>
                  </a:cubicBezTo>
                  <a:cubicBezTo>
                    <a:pt x="2189" y="3376"/>
                    <a:pt x="2269" y="3439"/>
                    <a:pt x="2316" y="3471"/>
                  </a:cubicBezTo>
                  <a:cubicBezTo>
                    <a:pt x="2332" y="3478"/>
                    <a:pt x="2332" y="3494"/>
                    <a:pt x="2340" y="3510"/>
                  </a:cubicBezTo>
                  <a:cubicBezTo>
                    <a:pt x="2340" y="3534"/>
                    <a:pt x="2348" y="3581"/>
                    <a:pt x="2403" y="3668"/>
                  </a:cubicBezTo>
                  <a:cubicBezTo>
                    <a:pt x="2474" y="3763"/>
                    <a:pt x="2482" y="3811"/>
                    <a:pt x="2490" y="3834"/>
                  </a:cubicBezTo>
                  <a:cubicBezTo>
                    <a:pt x="2490" y="3858"/>
                    <a:pt x="2490" y="3866"/>
                    <a:pt x="2506" y="3874"/>
                  </a:cubicBezTo>
                  <a:cubicBezTo>
                    <a:pt x="2522" y="3897"/>
                    <a:pt x="2514" y="3913"/>
                    <a:pt x="2514" y="3921"/>
                  </a:cubicBezTo>
                  <a:cubicBezTo>
                    <a:pt x="2506" y="3929"/>
                    <a:pt x="2506" y="3937"/>
                    <a:pt x="2522" y="3945"/>
                  </a:cubicBezTo>
                  <a:cubicBezTo>
                    <a:pt x="2569" y="3969"/>
                    <a:pt x="2672" y="4103"/>
                    <a:pt x="2695" y="4142"/>
                  </a:cubicBezTo>
                  <a:cubicBezTo>
                    <a:pt x="2703" y="4150"/>
                    <a:pt x="2703" y="4166"/>
                    <a:pt x="2711" y="4174"/>
                  </a:cubicBezTo>
                  <a:cubicBezTo>
                    <a:pt x="2719" y="4198"/>
                    <a:pt x="2727" y="4214"/>
                    <a:pt x="2751" y="4222"/>
                  </a:cubicBezTo>
                  <a:cubicBezTo>
                    <a:pt x="2775" y="4222"/>
                    <a:pt x="2790" y="4237"/>
                    <a:pt x="2806" y="4253"/>
                  </a:cubicBezTo>
                  <a:cubicBezTo>
                    <a:pt x="2814" y="4261"/>
                    <a:pt x="2814" y="4269"/>
                    <a:pt x="2822" y="4277"/>
                  </a:cubicBezTo>
                  <a:cubicBezTo>
                    <a:pt x="2838" y="4293"/>
                    <a:pt x="2838" y="4293"/>
                    <a:pt x="2830" y="4308"/>
                  </a:cubicBezTo>
                  <a:cubicBezTo>
                    <a:pt x="2830" y="4317"/>
                    <a:pt x="2822" y="4324"/>
                    <a:pt x="2822" y="4332"/>
                  </a:cubicBezTo>
                  <a:cubicBezTo>
                    <a:pt x="2822" y="4340"/>
                    <a:pt x="2822" y="4340"/>
                    <a:pt x="2822" y="4348"/>
                  </a:cubicBezTo>
                  <a:cubicBezTo>
                    <a:pt x="2814" y="4372"/>
                    <a:pt x="2806" y="4395"/>
                    <a:pt x="2854" y="4419"/>
                  </a:cubicBezTo>
                  <a:cubicBezTo>
                    <a:pt x="2862" y="4419"/>
                    <a:pt x="2869" y="4427"/>
                    <a:pt x="2869" y="4435"/>
                  </a:cubicBezTo>
                  <a:cubicBezTo>
                    <a:pt x="2869" y="4451"/>
                    <a:pt x="2862" y="4459"/>
                    <a:pt x="2854" y="4475"/>
                  </a:cubicBezTo>
                  <a:cubicBezTo>
                    <a:pt x="2846" y="4490"/>
                    <a:pt x="2838" y="4506"/>
                    <a:pt x="2854" y="4522"/>
                  </a:cubicBezTo>
                  <a:cubicBezTo>
                    <a:pt x="2869" y="4546"/>
                    <a:pt x="2885" y="4577"/>
                    <a:pt x="2909" y="4609"/>
                  </a:cubicBezTo>
                  <a:cubicBezTo>
                    <a:pt x="2925" y="4641"/>
                    <a:pt x="2941" y="4672"/>
                    <a:pt x="2948" y="4680"/>
                  </a:cubicBezTo>
                  <a:cubicBezTo>
                    <a:pt x="2964" y="4696"/>
                    <a:pt x="2956" y="4712"/>
                    <a:pt x="2956" y="4728"/>
                  </a:cubicBezTo>
                  <a:cubicBezTo>
                    <a:pt x="2956" y="4743"/>
                    <a:pt x="2948" y="4759"/>
                    <a:pt x="2964" y="4767"/>
                  </a:cubicBezTo>
                  <a:cubicBezTo>
                    <a:pt x="2972" y="4775"/>
                    <a:pt x="2980" y="4783"/>
                    <a:pt x="2980" y="4799"/>
                  </a:cubicBezTo>
                  <a:cubicBezTo>
                    <a:pt x="2988" y="4807"/>
                    <a:pt x="2988" y="4814"/>
                    <a:pt x="2996" y="4814"/>
                  </a:cubicBezTo>
                  <a:cubicBezTo>
                    <a:pt x="3004" y="4814"/>
                    <a:pt x="3043" y="4822"/>
                    <a:pt x="3106" y="4854"/>
                  </a:cubicBezTo>
                  <a:cubicBezTo>
                    <a:pt x="3122" y="4870"/>
                    <a:pt x="3138" y="4878"/>
                    <a:pt x="3146" y="4886"/>
                  </a:cubicBezTo>
                  <a:cubicBezTo>
                    <a:pt x="3154" y="4894"/>
                    <a:pt x="3154" y="4894"/>
                    <a:pt x="3186" y="4894"/>
                  </a:cubicBezTo>
                  <a:lnTo>
                    <a:pt x="3194" y="4894"/>
                  </a:lnTo>
                  <a:cubicBezTo>
                    <a:pt x="3225" y="4894"/>
                    <a:pt x="3241" y="4901"/>
                    <a:pt x="3265" y="4917"/>
                  </a:cubicBezTo>
                  <a:cubicBezTo>
                    <a:pt x="3273" y="4925"/>
                    <a:pt x="3281" y="4933"/>
                    <a:pt x="3296" y="4941"/>
                  </a:cubicBezTo>
                  <a:cubicBezTo>
                    <a:pt x="3304" y="4949"/>
                    <a:pt x="3312" y="4949"/>
                    <a:pt x="3312" y="4957"/>
                  </a:cubicBezTo>
                  <a:cubicBezTo>
                    <a:pt x="3352" y="4981"/>
                    <a:pt x="3367" y="4988"/>
                    <a:pt x="3407" y="4996"/>
                  </a:cubicBezTo>
                  <a:cubicBezTo>
                    <a:pt x="3423" y="4996"/>
                    <a:pt x="3431" y="4996"/>
                    <a:pt x="3446" y="4996"/>
                  </a:cubicBezTo>
                  <a:cubicBezTo>
                    <a:pt x="3462" y="4996"/>
                    <a:pt x="3470" y="4996"/>
                    <a:pt x="3494" y="4981"/>
                  </a:cubicBezTo>
                  <a:cubicBezTo>
                    <a:pt x="3502" y="4972"/>
                    <a:pt x="3510" y="4972"/>
                    <a:pt x="3518" y="4972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  <a:effectLst/>
          </p:spPr>
          <p:txBody>
            <a:bodyPr anchor="ctr" wrap="none"/>
            <a:lstStyle/>
            <a:p>
              <a:endParaRPr lang="en-US">
                <a:latin charset="-122" panose="020b0503020204020204" pitchFamily="34" typeface="微软雅黑"/>
              </a:endParaRPr>
            </a:p>
          </p:txBody>
        </p:sp>
        <p:sp>
          <p:nvSpPr>
            <p:cNvPr id="62" name="Freeform 24"/>
            <p:cNvSpPr>
              <a:spLocks noChangeArrowheads="1"/>
            </p:cNvSpPr>
            <p:nvPr/>
          </p:nvSpPr>
          <p:spPr bwMode="auto">
            <a:xfrm>
              <a:off x="16144929" y="7488038"/>
              <a:ext cx="1704689" cy="876698"/>
            </a:xfrm>
            <a:custGeom>
              <a:gdLst>
                <a:gd fmla="*/ 3233 w 3242" name="T0"/>
                <a:gd fmla="*/ 751 h 1669" name="T1"/>
                <a:gd fmla="*/ 3233 w 3242" name="T2"/>
                <a:gd fmla="*/ 751 h 1669" name="T3"/>
                <a:gd fmla="*/ 3130 w 3242" name="T4"/>
                <a:gd fmla="*/ 71 h 1669" name="T5"/>
                <a:gd fmla="*/ 0 w 3242" name="T6"/>
                <a:gd fmla="*/ 0 h 1669" name="T7"/>
                <a:gd fmla="*/ 0 w 3242" name="T8"/>
                <a:gd fmla="*/ 245 h 1669" name="T9"/>
                <a:gd fmla="*/ 1123 w 3242" name="T10"/>
                <a:gd fmla="*/ 300 h 1669" name="T11"/>
                <a:gd fmla="*/ 1139 w 3242" name="T12"/>
                <a:gd fmla="*/ 1210 h 1669" name="T13"/>
                <a:gd fmla="*/ 1218 w 3242" name="T14"/>
                <a:gd fmla="*/ 1297 h 1669" name="T15"/>
                <a:gd fmla="*/ 1297 w 3242" name="T16"/>
                <a:gd fmla="*/ 1304 h 1669" name="T17"/>
                <a:gd fmla="*/ 1344 w 3242" name="T18"/>
                <a:gd fmla="*/ 1273 h 1669" name="T19"/>
                <a:gd fmla="*/ 1392 w 3242" name="T20"/>
                <a:gd fmla="*/ 1320 h 1669" name="T21"/>
                <a:gd fmla="*/ 1423 w 3242" name="T22"/>
                <a:gd fmla="*/ 1391 h 1669" name="T23"/>
                <a:gd fmla="*/ 1510 w 3242" name="T24"/>
                <a:gd fmla="*/ 1407 h 1669" name="T25"/>
                <a:gd fmla="*/ 1566 w 3242" name="T26"/>
                <a:gd fmla="*/ 1439 h 1669" name="T27"/>
                <a:gd fmla="*/ 1653 w 3242" name="T28"/>
                <a:gd fmla="*/ 1431 h 1669" name="T29"/>
                <a:gd fmla="*/ 1684 w 3242" name="T30"/>
                <a:gd fmla="*/ 1470 h 1669" name="T31"/>
                <a:gd fmla="*/ 1732 w 3242" name="T32"/>
                <a:gd fmla="*/ 1455 h 1669" name="T33"/>
                <a:gd fmla="*/ 1763 w 3242" name="T34"/>
                <a:gd fmla="*/ 1439 h 1669" name="T35"/>
                <a:gd fmla="*/ 1826 w 3242" name="T36"/>
                <a:gd fmla="*/ 1431 h 1669" name="T37"/>
                <a:gd fmla="*/ 1842 w 3242" name="T38"/>
                <a:gd fmla="*/ 1470 h 1669" name="T39"/>
                <a:gd fmla="*/ 1874 w 3242" name="T40"/>
                <a:gd fmla="*/ 1494 h 1669" name="T41"/>
                <a:gd fmla="*/ 1882 w 3242" name="T42"/>
                <a:gd fmla="*/ 1565 h 1669" name="T43"/>
                <a:gd fmla="*/ 1945 w 3242" name="T44"/>
                <a:gd fmla="*/ 1541 h 1669" name="T45"/>
                <a:gd fmla="*/ 2008 w 3242" name="T46"/>
                <a:gd fmla="*/ 1526 h 1669" name="T47"/>
                <a:gd fmla="*/ 2056 w 3242" name="T48"/>
                <a:gd fmla="*/ 1565 h 1669" name="T49"/>
                <a:gd fmla="*/ 2103 w 3242" name="T50"/>
                <a:gd fmla="*/ 1557 h 1669" name="T51"/>
                <a:gd fmla="*/ 2190 w 3242" name="T52"/>
                <a:gd fmla="*/ 1550 h 1669" name="T53"/>
                <a:gd fmla="*/ 2190 w 3242" name="T54"/>
                <a:gd fmla="*/ 1597 h 1669" name="T55"/>
                <a:gd fmla="*/ 2222 w 3242" name="T56"/>
                <a:gd fmla="*/ 1636 h 1669" name="T57"/>
                <a:gd fmla="*/ 2245 w 3242" name="T58"/>
                <a:gd fmla="*/ 1581 h 1669" name="T59"/>
                <a:gd fmla="*/ 2261 w 3242" name="T60"/>
                <a:gd fmla="*/ 1518 h 1669" name="T61"/>
                <a:gd fmla="*/ 2293 w 3242" name="T62"/>
                <a:gd fmla="*/ 1526 h 1669" name="T63"/>
                <a:gd fmla="*/ 2340 w 3242" name="T64"/>
                <a:gd fmla="*/ 1581 h 1669" name="T65"/>
                <a:gd fmla="*/ 2372 w 3242" name="T66"/>
                <a:gd fmla="*/ 1550 h 1669" name="T67"/>
                <a:gd fmla="*/ 2426 w 3242" name="T68"/>
                <a:gd fmla="*/ 1581 h 1669" name="T69"/>
                <a:gd fmla="*/ 2505 w 3242" name="T70"/>
                <a:gd fmla="*/ 1644 h 1669" name="T71"/>
                <a:gd fmla="*/ 2568 w 3242" name="T72"/>
                <a:gd fmla="*/ 1613 h 1669" name="T73"/>
                <a:gd fmla="*/ 2656 w 3242" name="T74"/>
                <a:gd fmla="*/ 1557 h 1669" name="T75"/>
                <a:gd fmla="*/ 2695 w 3242" name="T76"/>
                <a:gd fmla="*/ 1589 h 1669" name="T77"/>
                <a:gd fmla="*/ 2750 w 3242" name="T78"/>
                <a:gd fmla="*/ 1550 h 1669" name="T79"/>
                <a:gd fmla="*/ 2814 w 3242" name="T80"/>
                <a:gd fmla="*/ 1526 h 1669" name="T81"/>
                <a:gd fmla="*/ 2861 w 3242" name="T82"/>
                <a:gd fmla="*/ 1565 h 1669" name="T83"/>
                <a:gd fmla="*/ 2917 w 3242" name="T84"/>
                <a:gd fmla="*/ 1550 h 1669" name="T85"/>
                <a:gd fmla="*/ 2964 w 3242" name="T86"/>
                <a:gd fmla="*/ 1510 h 1669" name="T87"/>
                <a:gd fmla="*/ 3051 w 3242" name="T88"/>
                <a:gd fmla="*/ 1573 h 1669" name="T89"/>
                <a:gd fmla="*/ 3130 w 3242" name="T90"/>
                <a:gd fmla="*/ 1621 h 1669" name="T91"/>
                <a:gd fmla="*/ 3193 w 3242" name="T92"/>
                <a:gd fmla="*/ 1652 h 1669" name="T93"/>
                <a:gd fmla="*/ 3241 w 3242" name="T94"/>
                <a:gd fmla="*/ 1644 h 1669" name="T95"/>
                <a:gd fmla="*/ 3233 w 3242" name="T96"/>
                <a:gd fmla="*/ 751 h 1669" name="T9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b="b" l="0" r="r" t="0"/>
              <a:pathLst>
                <a:path h="1669" w="3242">
                  <a:moveTo>
                    <a:pt x="3233" y="751"/>
                  </a:moveTo>
                  <a:lnTo>
                    <a:pt x="3233" y="751"/>
                  </a:lnTo>
                  <a:cubicBezTo>
                    <a:pt x="3138" y="380"/>
                    <a:pt x="3130" y="71"/>
                    <a:pt x="3130" y="71"/>
                  </a:cubicBezTo>
                  <a:cubicBezTo>
                    <a:pt x="1953" y="87"/>
                    <a:pt x="909" y="55"/>
                    <a:pt x="0" y="0"/>
                  </a:cubicBezTo>
                  <a:cubicBezTo>
                    <a:pt x="0" y="245"/>
                    <a:pt x="0" y="245"/>
                    <a:pt x="0" y="245"/>
                  </a:cubicBezTo>
                  <a:cubicBezTo>
                    <a:pt x="1123" y="300"/>
                    <a:pt x="1123" y="300"/>
                    <a:pt x="1123" y="300"/>
                  </a:cubicBezTo>
                  <a:cubicBezTo>
                    <a:pt x="1123" y="300"/>
                    <a:pt x="1107" y="1186"/>
                    <a:pt x="1139" y="1210"/>
                  </a:cubicBezTo>
                  <a:cubicBezTo>
                    <a:pt x="1170" y="1233"/>
                    <a:pt x="1178" y="1265"/>
                    <a:pt x="1218" y="1297"/>
                  </a:cubicBezTo>
                  <a:cubicBezTo>
                    <a:pt x="1249" y="1328"/>
                    <a:pt x="1249" y="1297"/>
                    <a:pt x="1297" y="1304"/>
                  </a:cubicBezTo>
                  <a:cubicBezTo>
                    <a:pt x="1336" y="1320"/>
                    <a:pt x="1321" y="1281"/>
                    <a:pt x="1344" y="1273"/>
                  </a:cubicBezTo>
                  <a:cubicBezTo>
                    <a:pt x="1360" y="1265"/>
                    <a:pt x="1376" y="1297"/>
                    <a:pt x="1392" y="1320"/>
                  </a:cubicBezTo>
                  <a:cubicBezTo>
                    <a:pt x="1400" y="1344"/>
                    <a:pt x="1392" y="1383"/>
                    <a:pt x="1423" y="1391"/>
                  </a:cubicBezTo>
                  <a:cubicBezTo>
                    <a:pt x="1455" y="1399"/>
                    <a:pt x="1463" y="1415"/>
                    <a:pt x="1510" y="1407"/>
                  </a:cubicBezTo>
                  <a:cubicBezTo>
                    <a:pt x="1550" y="1407"/>
                    <a:pt x="1566" y="1439"/>
                    <a:pt x="1566" y="1439"/>
                  </a:cubicBezTo>
                  <a:cubicBezTo>
                    <a:pt x="1589" y="1455"/>
                    <a:pt x="1621" y="1431"/>
                    <a:pt x="1653" y="1431"/>
                  </a:cubicBezTo>
                  <a:cubicBezTo>
                    <a:pt x="1684" y="1439"/>
                    <a:pt x="1684" y="1447"/>
                    <a:pt x="1684" y="1470"/>
                  </a:cubicBezTo>
                  <a:cubicBezTo>
                    <a:pt x="1692" y="1494"/>
                    <a:pt x="1724" y="1486"/>
                    <a:pt x="1732" y="1455"/>
                  </a:cubicBezTo>
                  <a:cubicBezTo>
                    <a:pt x="1739" y="1423"/>
                    <a:pt x="1763" y="1447"/>
                    <a:pt x="1763" y="1439"/>
                  </a:cubicBezTo>
                  <a:cubicBezTo>
                    <a:pt x="1771" y="1423"/>
                    <a:pt x="1795" y="1431"/>
                    <a:pt x="1826" y="1431"/>
                  </a:cubicBezTo>
                  <a:cubicBezTo>
                    <a:pt x="1850" y="1431"/>
                    <a:pt x="1842" y="1447"/>
                    <a:pt x="1842" y="1470"/>
                  </a:cubicBezTo>
                  <a:cubicBezTo>
                    <a:pt x="1842" y="1494"/>
                    <a:pt x="1850" y="1486"/>
                    <a:pt x="1874" y="1494"/>
                  </a:cubicBezTo>
                  <a:cubicBezTo>
                    <a:pt x="1890" y="1510"/>
                    <a:pt x="1874" y="1541"/>
                    <a:pt x="1882" y="1565"/>
                  </a:cubicBezTo>
                  <a:cubicBezTo>
                    <a:pt x="1898" y="1597"/>
                    <a:pt x="1929" y="1557"/>
                    <a:pt x="1945" y="1541"/>
                  </a:cubicBezTo>
                  <a:cubicBezTo>
                    <a:pt x="1953" y="1518"/>
                    <a:pt x="1977" y="1518"/>
                    <a:pt x="2008" y="1526"/>
                  </a:cubicBezTo>
                  <a:cubicBezTo>
                    <a:pt x="2040" y="1534"/>
                    <a:pt x="2048" y="1550"/>
                    <a:pt x="2056" y="1565"/>
                  </a:cubicBezTo>
                  <a:cubicBezTo>
                    <a:pt x="2072" y="1581"/>
                    <a:pt x="2103" y="1581"/>
                    <a:pt x="2103" y="1557"/>
                  </a:cubicBezTo>
                  <a:cubicBezTo>
                    <a:pt x="2103" y="1541"/>
                    <a:pt x="2174" y="1550"/>
                    <a:pt x="2190" y="1550"/>
                  </a:cubicBezTo>
                  <a:cubicBezTo>
                    <a:pt x="2206" y="1550"/>
                    <a:pt x="2198" y="1565"/>
                    <a:pt x="2190" y="1597"/>
                  </a:cubicBezTo>
                  <a:cubicBezTo>
                    <a:pt x="2182" y="1628"/>
                    <a:pt x="2206" y="1628"/>
                    <a:pt x="2222" y="1636"/>
                  </a:cubicBezTo>
                  <a:cubicBezTo>
                    <a:pt x="2238" y="1644"/>
                    <a:pt x="2245" y="1605"/>
                    <a:pt x="2245" y="1581"/>
                  </a:cubicBezTo>
                  <a:cubicBezTo>
                    <a:pt x="2245" y="1550"/>
                    <a:pt x="2245" y="1557"/>
                    <a:pt x="2261" y="1518"/>
                  </a:cubicBezTo>
                  <a:cubicBezTo>
                    <a:pt x="2277" y="1486"/>
                    <a:pt x="2277" y="1518"/>
                    <a:pt x="2293" y="1526"/>
                  </a:cubicBezTo>
                  <a:cubicBezTo>
                    <a:pt x="2309" y="1541"/>
                    <a:pt x="2317" y="1557"/>
                    <a:pt x="2340" y="1581"/>
                  </a:cubicBezTo>
                  <a:cubicBezTo>
                    <a:pt x="2356" y="1597"/>
                    <a:pt x="2364" y="1573"/>
                    <a:pt x="2372" y="1550"/>
                  </a:cubicBezTo>
                  <a:cubicBezTo>
                    <a:pt x="2380" y="1526"/>
                    <a:pt x="2403" y="1557"/>
                    <a:pt x="2426" y="1581"/>
                  </a:cubicBezTo>
                  <a:cubicBezTo>
                    <a:pt x="2458" y="1613"/>
                    <a:pt x="2474" y="1628"/>
                    <a:pt x="2505" y="1644"/>
                  </a:cubicBezTo>
                  <a:cubicBezTo>
                    <a:pt x="2529" y="1668"/>
                    <a:pt x="2545" y="1636"/>
                    <a:pt x="2568" y="1613"/>
                  </a:cubicBezTo>
                  <a:cubicBezTo>
                    <a:pt x="2584" y="1589"/>
                    <a:pt x="2616" y="1565"/>
                    <a:pt x="2656" y="1557"/>
                  </a:cubicBezTo>
                  <a:cubicBezTo>
                    <a:pt x="2687" y="1550"/>
                    <a:pt x="2671" y="1565"/>
                    <a:pt x="2695" y="1589"/>
                  </a:cubicBezTo>
                  <a:cubicBezTo>
                    <a:pt x="2727" y="1605"/>
                    <a:pt x="2743" y="1581"/>
                    <a:pt x="2750" y="1550"/>
                  </a:cubicBezTo>
                  <a:cubicBezTo>
                    <a:pt x="2750" y="1526"/>
                    <a:pt x="2798" y="1526"/>
                    <a:pt x="2814" y="1526"/>
                  </a:cubicBezTo>
                  <a:cubicBezTo>
                    <a:pt x="2837" y="1526"/>
                    <a:pt x="2830" y="1541"/>
                    <a:pt x="2861" y="1565"/>
                  </a:cubicBezTo>
                  <a:cubicBezTo>
                    <a:pt x="2893" y="1589"/>
                    <a:pt x="2908" y="1565"/>
                    <a:pt x="2917" y="1550"/>
                  </a:cubicBezTo>
                  <a:cubicBezTo>
                    <a:pt x="2932" y="1534"/>
                    <a:pt x="2940" y="1510"/>
                    <a:pt x="2964" y="1510"/>
                  </a:cubicBezTo>
                  <a:cubicBezTo>
                    <a:pt x="2988" y="1510"/>
                    <a:pt x="3011" y="1526"/>
                    <a:pt x="3051" y="1573"/>
                  </a:cubicBezTo>
                  <a:cubicBezTo>
                    <a:pt x="3090" y="1621"/>
                    <a:pt x="3122" y="1613"/>
                    <a:pt x="3130" y="1621"/>
                  </a:cubicBezTo>
                  <a:cubicBezTo>
                    <a:pt x="3138" y="1636"/>
                    <a:pt x="3161" y="1652"/>
                    <a:pt x="3193" y="1652"/>
                  </a:cubicBezTo>
                  <a:cubicBezTo>
                    <a:pt x="3225" y="1652"/>
                    <a:pt x="3225" y="1644"/>
                    <a:pt x="3241" y="1644"/>
                  </a:cubicBezTo>
                  <a:lnTo>
                    <a:pt x="3233" y="751"/>
                  </a:lnTo>
                </a:path>
              </a:pathLst>
            </a:custGeom>
            <a:grpFill/>
            <a:ln>
              <a:solidFill>
                <a:schemeClr val="tx1"/>
              </a:solidFill>
            </a:ln>
            <a:effectLst/>
          </p:spPr>
          <p:txBody>
            <a:bodyPr anchor="ctr" wrap="none"/>
            <a:lstStyle/>
            <a:p>
              <a:endParaRPr lang="en-US">
                <a:latin charset="-122" panose="020b0503020204020204" pitchFamily="34" typeface="微软雅黑"/>
              </a:endParaRPr>
            </a:p>
          </p:txBody>
        </p:sp>
        <p:sp>
          <p:nvSpPr>
            <p:cNvPr id="63" name="Freeform 25"/>
            <p:cNvSpPr>
              <a:spLocks noChangeArrowheads="1"/>
            </p:cNvSpPr>
            <p:nvPr/>
          </p:nvSpPr>
          <p:spPr bwMode="auto">
            <a:xfrm>
              <a:off x="16140291" y="7488038"/>
              <a:ext cx="1709328" cy="874378"/>
            </a:xfrm>
            <a:custGeom>
              <a:gdLst>
                <a:gd fmla="*/ 2434 w 3250" name="T0"/>
                <a:gd fmla="*/ 1589 h 1661" name="T1"/>
                <a:gd fmla="*/ 2380 w 3250" name="T2"/>
                <a:gd fmla="*/ 1557 h 1661" name="T3"/>
                <a:gd fmla="*/ 2285 w 3250" name="T4"/>
                <a:gd fmla="*/ 1518 h 1661" name="T5"/>
                <a:gd fmla="*/ 2253 w 3250" name="T6"/>
                <a:gd fmla="*/ 1581 h 1661" name="T7"/>
                <a:gd fmla="*/ 2190 w 3250" name="T8"/>
                <a:gd fmla="*/ 1597 h 1661" name="T9"/>
                <a:gd fmla="*/ 2190 w 3250" name="T10"/>
                <a:gd fmla="*/ 1550 h 1661" name="T11"/>
                <a:gd fmla="*/ 2064 w 3250" name="T12"/>
                <a:gd fmla="*/ 1565 h 1661" name="T13"/>
                <a:gd fmla="*/ 1906 w 3250" name="T14"/>
                <a:gd fmla="*/ 1581 h 1661" name="T15"/>
                <a:gd fmla="*/ 1866 w 3250" name="T16"/>
                <a:gd fmla="*/ 1494 h 1661" name="T17"/>
                <a:gd fmla="*/ 1834 w 3250" name="T18"/>
                <a:gd fmla="*/ 1431 h 1661" name="T19"/>
                <a:gd fmla="*/ 1771 w 3250" name="T20"/>
                <a:gd fmla="*/ 1447 h 1661" name="T21"/>
                <a:gd fmla="*/ 1708 w 3250" name="T22"/>
                <a:gd fmla="*/ 1486 h 1661" name="T23"/>
                <a:gd fmla="*/ 1621 w 3250" name="T24"/>
                <a:gd fmla="*/ 1439 h 1661" name="T25"/>
                <a:gd fmla="*/ 1566 w 3250" name="T26"/>
                <a:gd fmla="*/ 1439 h 1661" name="T27"/>
                <a:gd fmla="*/ 1431 w 3250" name="T28"/>
                <a:gd fmla="*/ 1391 h 1661" name="T29"/>
                <a:gd fmla="*/ 1360 w 3250" name="T30"/>
                <a:gd fmla="*/ 1273 h 1661" name="T31"/>
                <a:gd fmla="*/ 1305 w 3250" name="T32"/>
                <a:gd fmla="*/ 1312 h 1661" name="T33"/>
                <a:gd fmla="*/ 1218 w 3250" name="T34"/>
                <a:gd fmla="*/ 1297 h 1661" name="T35"/>
                <a:gd fmla="*/ 0 w 3250" name="T36"/>
                <a:gd fmla="*/ 245 h 1661" name="T37"/>
                <a:gd fmla="*/ 3138 w 3250" name="T38"/>
                <a:gd fmla="*/ 71 h 1661" name="T39"/>
                <a:gd fmla="*/ 3249 w 3250" name="T40"/>
                <a:gd fmla="*/ 751 h 1661" name="T41"/>
                <a:gd fmla="*/ 3201 w 3250" name="T42"/>
                <a:gd fmla="*/ 1660 h 1661" name="T43"/>
                <a:gd fmla="*/ 2972 w 3250" name="T44"/>
                <a:gd fmla="*/ 1510 h 1661" name="T45"/>
                <a:gd fmla="*/ 2893 w 3250" name="T46"/>
                <a:gd fmla="*/ 1581 h 1661" name="T47"/>
                <a:gd fmla="*/ 2758 w 3250" name="T48"/>
                <a:gd fmla="*/ 1550 h 1661" name="T49"/>
                <a:gd fmla="*/ 2679 w 3250" name="T50"/>
                <a:gd fmla="*/ 1557 h 1661" name="T51"/>
                <a:gd fmla="*/ 2529 w 3250" name="T52"/>
                <a:gd fmla="*/ 1660 h 1661" name="T53"/>
                <a:gd fmla="*/ 2442 w 3250" name="T54"/>
                <a:gd fmla="*/ 1581 h 1661" name="T55"/>
                <a:gd fmla="*/ 2576 w 3250" name="T56"/>
                <a:gd fmla="*/ 1613 h 1661" name="T57"/>
                <a:gd fmla="*/ 2711 w 3250" name="T58"/>
                <a:gd fmla="*/ 1581 h 1661" name="T59"/>
                <a:gd fmla="*/ 2845 w 3250" name="T60"/>
                <a:gd fmla="*/ 1534 h 1661" name="T61"/>
                <a:gd fmla="*/ 2925 w 3250" name="T62"/>
                <a:gd fmla="*/ 1550 h 1661" name="T63"/>
                <a:gd fmla="*/ 3122 w 3250" name="T64"/>
                <a:gd fmla="*/ 1613 h 1661" name="T65"/>
                <a:gd fmla="*/ 3241 w 3250" name="T66"/>
                <a:gd fmla="*/ 1636 h 1661" name="T67"/>
                <a:gd fmla="*/ 16 w 3250" name="T68"/>
                <a:gd fmla="*/ 8 h 1661" name="T69"/>
                <a:gd fmla="*/ 1147 w 3250" name="T70"/>
                <a:gd fmla="*/ 1202 h 1661" name="T71"/>
                <a:gd fmla="*/ 1265 w 3250" name="T72"/>
                <a:gd fmla="*/ 1304 h 1661" name="T73"/>
                <a:gd fmla="*/ 1336 w 3250" name="T74"/>
                <a:gd fmla="*/ 1288 h 1661" name="T75"/>
                <a:gd fmla="*/ 1400 w 3250" name="T76"/>
                <a:gd fmla="*/ 1320 h 1661" name="T77"/>
                <a:gd fmla="*/ 1503 w 3250" name="T78"/>
                <a:gd fmla="*/ 1407 h 1661" name="T79"/>
                <a:gd fmla="*/ 1621 w 3250" name="T80"/>
                <a:gd fmla="*/ 1439 h 1661" name="T81"/>
                <a:gd fmla="*/ 1700 w 3250" name="T82"/>
                <a:gd fmla="*/ 1470 h 1661" name="T83"/>
                <a:gd fmla="*/ 1763 w 3250" name="T84"/>
                <a:gd fmla="*/ 1439 h 1661" name="T85"/>
                <a:gd fmla="*/ 1811 w 3250" name="T86"/>
                <a:gd fmla="*/ 1423 h 1661" name="T87"/>
                <a:gd fmla="*/ 1858 w 3250" name="T88"/>
                <a:gd fmla="*/ 1470 h 1661" name="T89"/>
                <a:gd fmla="*/ 1898 w 3250" name="T90"/>
                <a:gd fmla="*/ 1565 h 1661" name="T91"/>
                <a:gd fmla="*/ 2064 w 3250" name="T92"/>
                <a:gd fmla="*/ 1557 h 1661" name="T93"/>
                <a:gd fmla="*/ 2166 w 3250" name="T94"/>
                <a:gd fmla="*/ 1541 h 1661" name="T95"/>
                <a:gd fmla="*/ 2206 w 3250" name="T96"/>
                <a:gd fmla="*/ 1573 h 1661" name="T97"/>
                <a:gd fmla="*/ 2230 w 3250" name="T98"/>
                <a:gd fmla="*/ 1636 h 1661" name="T99"/>
                <a:gd fmla="*/ 2285 w 3250" name="T100"/>
                <a:gd fmla="*/ 1502 h 1661" name="T101"/>
                <a:gd fmla="*/ 2356 w 3250" name="T102"/>
                <a:gd fmla="*/ 1581 h 1661" name="T103"/>
                <a:gd fmla="*/ 2529 w 3250" name="T104"/>
                <a:gd fmla="*/ 1660 h 1661" name="T10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b="b" l="0" r="r" t="0"/>
              <a:pathLst>
                <a:path h="1661" w="3250">
                  <a:moveTo>
                    <a:pt x="2529" y="1660"/>
                  </a:moveTo>
                  <a:lnTo>
                    <a:pt x="2529" y="1660"/>
                  </a:lnTo>
                  <a:cubicBezTo>
                    <a:pt x="2521" y="1660"/>
                    <a:pt x="2513" y="1652"/>
                    <a:pt x="2505" y="1652"/>
                  </a:cubicBezTo>
                  <a:cubicBezTo>
                    <a:pt x="2482" y="1628"/>
                    <a:pt x="2466" y="1613"/>
                    <a:pt x="2434" y="1589"/>
                  </a:cubicBezTo>
                  <a:cubicBezTo>
                    <a:pt x="2434" y="1581"/>
                    <a:pt x="2426" y="1581"/>
                    <a:pt x="2426" y="1573"/>
                  </a:cubicBezTo>
                  <a:cubicBezTo>
                    <a:pt x="2411" y="1557"/>
                    <a:pt x="2395" y="1541"/>
                    <a:pt x="2388" y="1541"/>
                  </a:cubicBezTo>
                  <a:cubicBezTo>
                    <a:pt x="2388" y="1541"/>
                    <a:pt x="2388" y="1541"/>
                    <a:pt x="2380" y="1550"/>
                  </a:cubicBezTo>
                  <a:cubicBezTo>
                    <a:pt x="2380" y="1557"/>
                    <a:pt x="2380" y="1557"/>
                    <a:pt x="2380" y="1557"/>
                  </a:cubicBezTo>
                  <a:cubicBezTo>
                    <a:pt x="2372" y="1573"/>
                    <a:pt x="2364" y="1589"/>
                    <a:pt x="2356" y="1589"/>
                  </a:cubicBezTo>
                  <a:cubicBezTo>
                    <a:pt x="2348" y="1589"/>
                    <a:pt x="2348" y="1589"/>
                    <a:pt x="2340" y="1581"/>
                  </a:cubicBezTo>
                  <a:cubicBezTo>
                    <a:pt x="2325" y="1557"/>
                    <a:pt x="2317" y="1550"/>
                    <a:pt x="2301" y="1534"/>
                  </a:cubicBezTo>
                  <a:cubicBezTo>
                    <a:pt x="2293" y="1526"/>
                    <a:pt x="2293" y="1526"/>
                    <a:pt x="2285" y="1518"/>
                  </a:cubicBezTo>
                  <a:cubicBezTo>
                    <a:pt x="2285" y="1510"/>
                    <a:pt x="2285" y="1510"/>
                    <a:pt x="2285" y="1510"/>
                  </a:cubicBezTo>
                  <a:cubicBezTo>
                    <a:pt x="2285" y="1510"/>
                    <a:pt x="2277" y="1510"/>
                    <a:pt x="2277" y="1526"/>
                  </a:cubicBezTo>
                  <a:cubicBezTo>
                    <a:pt x="2269" y="1534"/>
                    <a:pt x="2269" y="1541"/>
                    <a:pt x="2262" y="1550"/>
                  </a:cubicBezTo>
                  <a:cubicBezTo>
                    <a:pt x="2253" y="1557"/>
                    <a:pt x="2253" y="1565"/>
                    <a:pt x="2253" y="1581"/>
                  </a:cubicBezTo>
                  <a:cubicBezTo>
                    <a:pt x="2253" y="1605"/>
                    <a:pt x="2246" y="1644"/>
                    <a:pt x="2230" y="1644"/>
                  </a:cubicBezTo>
                  <a:cubicBezTo>
                    <a:pt x="2230" y="1644"/>
                    <a:pt x="2230" y="1644"/>
                    <a:pt x="2230" y="1636"/>
                  </a:cubicBezTo>
                  <a:cubicBezTo>
                    <a:pt x="2222" y="1636"/>
                    <a:pt x="2222" y="1636"/>
                    <a:pt x="2222" y="1636"/>
                  </a:cubicBezTo>
                  <a:cubicBezTo>
                    <a:pt x="2206" y="1636"/>
                    <a:pt x="2190" y="1628"/>
                    <a:pt x="2190" y="1597"/>
                  </a:cubicBezTo>
                  <a:cubicBezTo>
                    <a:pt x="2198" y="1589"/>
                    <a:pt x="2198" y="1581"/>
                    <a:pt x="2198" y="1573"/>
                  </a:cubicBezTo>
                  <a:cubicBezTo>
                    <a:pt x="2198" y="1565"/>
                    <a:pt x="2206" y="1550"/>
                    <a:pt x="2206" y="1550"/>
                  </a:cubicBezTo>
                  <a:cubicBezTo>
                    <a:pt x="2198" y="1550"/>
                    <a:pt x="2198" y="1550"/>
                    <a:pt x="2198" y="1550"/>
                  </a:cubicBezTo>
                  <a:cubicBezTo>
                    <a:pt x="2198" y="1550"/>
                    <a:pt x="2198" y="1550"/>
                    <a:pt x="2190" y="1550"/>
                  </a:cubicBezTo>
                  <a:cubicBezTo>
                    <a:pt x="2182" y="1550"/>
                    <a:pt x="2174" y="1550"/>
                    <a:pt x="2166" y="1550"/>
                  </a:cubicBezTo>
                  <a:cubicBezTo>
                    <a:pt x="2119" y="1550"/>
                    <a:pt x="2111" y="1557"/>
                    <a:pt x="2111" y="1557"/>
                  </a:cubicBezTo>
                  <a:cubicBezTo>
                    <a:pt x="2111" y="1573"/>
                    <a:pt x="2103" y="1581"/>
                    <a:pt x="2087" y="1581"/>
                  </a:cubicBezTo>
                  <a:cubicBezTo>
                    <a:pt x="2080" y="1581"/>
                    <a:pt x="2072" y="1573"/>
                    <a:pt x="2064" y="1565"/>
                  </a:cubicBezTo>
                  <a:lnTo>
                    <a:pt x="2064" y="1565"/>
                  </a:lnTo>
                  <a:cubicBezTo>
                    <a:pt x="2048" y="1550"/>
                    <a:pt x="2040" y="1534"/>
                    <a:pt x="2016" y="1526"/>
                  </a:cubicBezTo>
                  <a:cubicBezTo>
                    <a:pt x="1985" y="1518"/>
                    <a:pt x="1961" y="1526"/>
                    <a:pt x="1953" y="1541"/>
                  </a:cubicBezTo>
                  <a:cubicBezTo>
                    <a:pt x="1945" y="1557"/>
                    <a:pt x="1922" y="1581"/>
                    <a:pt x="1906" y="1581"/>
                  </a:cubicBezTo>
                  <a:cubicBezTo>
                    <a:pt x="1898" y="1581"/>
                    <a:pt x="1890" y="1581"/>
                    <a:pt x="1890" y="1573"/>
                  </a:cubicBezTo>
                  <a:cubicBezTo>
                    <a:pt x="1890" y="1557"/>
                    <a:pt x="1890" y="1541"/>
                    <a:pt x="1890" y="1534"/>
                  </a:cubicBezTo>
                  <a:cubicBezTo>
                    <a:pt x="1890" y="1518"/>
                    <a:pt x="1890" y="1502"/>
                    <a:pt x="1874" y="1502"/>
                  </a:cubicBezTo>
                  <a:lnTo>
                    <a:pt x="1866" y="1494"/>
                  </a:lnTo>
                  <a:cubicBezTo>
                    <a:pt x="1850" y="1494"/>
                    <a:pt x="1850" y="1494"/>
                    <a:pt x="1850" y="1470"/>
                  </a:cubicBezTo>
                  <a:lnTo>
                    <a:pt x="1850" y="1463"/>
                  </a:lnTo>
                  <a:cubicBezTo>
                    <a:pt x="1850" y="1447"/>
                    <a:pt x="1850" y="1439"/>
                    <a:pt x="1842" y="1439"/>
                  </a:cubicBezTo>
                  <a:lnTo>
                    <a:pt x="1834" y="1431"/>
                  </a:lnTo>
                  <a:cubicBezTo>
                    <a:pt x="1819" y="1431"/>
                    <a:pt x="1811" y="1431"/>
                    <a:pt x="1803" y="1431"/>
                  </a:cubicBezTo>
                  <a:cubicBezTo>
                    <a:pt x="1803" y="1431"/>
                    <a:pt x="1795" y="1431"/>
                    <a:pt x="1787" y="1431"/>
                  </a:cubicBezTo>
                  <a:cubicBezTo>
                    <a:pt x="1779" y="1431"/>
                    <a:pt x="1779" y="1431"/>
                    <a:pt x="1779" y="1439"/>
                  </a:cubicBezTo>
                  <a:lnTo>
                    <a:pt x="1771" y="1447"/>
                  </a:lnTo>
                  <a:cubicBezTo>
                    <a:pt x="1771" y="1447"/>
                    <a:pt x="1763" y="1447"/>
                    <a:pt x="1763" y="1439"/>
                  </a:cubicBezTo>
                  <a:lnTo>
                    <a:pt x="1755" y="1439"/>
                  </a:lnTo>
                  <a:cubicBezTo>
                    <a:pt x="1755" y="1439"/>
                    <a:pt x="1747" y="1439"/>
                    <a:pt x="1747" y="1455"/>
                  </a:cubicBezTo>
                  <a:cubicBezTo>
                    <a:pt x="1740" y="1478"/>
                    <a:pt x="1724" y="1486"/>
                    <a:pt x="1708" y="1486"/>
                  </a:cubicBezTo>
                  <a:cubicBezTo>
                    <a:pt x="1700" y="1486"/>
                    <a:pt x="1692" y="1486"/>
                    <a:pt x="1692" y="1470"/>
                  </a:cubicBezTo>
                  <a:cubicBezTo>
                    <a:pt x="1692" y="1470"/>
                    <a:pt x="1692" y="1470"/>
                    <a:pt x="1692" y="1463"/>
                  </a:cubicBezTo>
                  <a:cubicBezTo>
                    <a:pt x="1692" y="1447"/>
                    <a:pt x="1684" y="1439"/>
                    <a:pt x="1661" y="1439"/>
                  </a:cubicBezTo>
                  <a:cubicBezTo>
                    <a:pt x="1645" y="1431"/>
                    <a:pt x="1637" y="1439"/>
                    <a:pt x="1621" y="1439"/>
                  </a:cubicBezTo>
                  <a:cubicBezTo>
                    <a:pt x="1613" y="1447"/>
                    <a:pt x="1605" y="1447"/>
                    <a:pt x="1597" y="1447"/>
                  </a:cubicBezTo>
                  <a:cubicBezTo>
                    <a:pt x="1582" y="1447"/>
                    <a:pt x="1574" y="1447"/>
                    <a:pt x="1566" y="1439"/>
                  </a:cubicBezTo>
                  <a:lnTo>
                    <a:pt x="1566" y="1439"/>
                  </a:lnTo>
                  <a:lnTo>
                    <a:pt x="1566" y="1439"/>
                  </a:lnTo>
                  <a:cubicBezTo>
                    <a:pt x="1566" y="1439"/>
                    <a:pt x="1558" y="1407"/>
                    <a:pt x="1518" y="1415"/>
                  </a:cubicBezTo>
                  <a:cubicBezTo>
                    <a:pt x="1510" y="1415"/>
                    <a:pt x="1503" y="1415"/>
                    <a:pt x="1503" y="1415"/>
                  </a:cubicBezTo>
                  <a:cubicBezTo>
                    <a:pt x="1479" y="1415"/>
                    <a:pt x="1471" y="1407"/>
                    <a:pt x="1455" y="1399"/>
                  </a:cubicBezTo>
                  <a:cubicBezTo>
                    <a:pt x="1447" y="1399"/>
                    <a:pt x="1439" y="1399"/>
                    <a:pt x="1431" y="1391"/>
                  </a:cubicBezTo>
                  <a:cubicBezTo>
                    <a:pt x="1408" y="1391"/>
                    <a:pt x="1400" y="1368"/>
                    <a:pt x="1400" y="1352"/>
                  </a:cubicBezTo>
                  <a:cubicBezTo>
                    <a:pt x="1400" y="1336"/>
                    <a:pt x="1400" y="1328"/>
                    <a:pt x="1392" y="1320"/>
                  </a:cubicBezTo>
                  <a:cubicBezTo>
                    <a:pt x="1392" y="1312"/>
                    <a:pt x="1392" y="1312"/>
                    <a:pt x="1392" y="1312"/>
                  </a:cubicBezTo>
                  <a:cubicBezTo>
                    <a:pt x="1384" y="1297"/>
                    <a:pt x="1368" y="1273"/>
                    <a:pt x="1360" y="1273"/>
                  </a:cubicBezTo>
                  <a:cubicBezTo>
                    <a:pt x="1352" y="1273"/>
                    <a:pt x="1352" y="1273"/>
                    <a:pt x="1352" y="1273"/>
                  </a:cubicBezTo>
                  <a:cubicBezTo>
                    <a:pt x="1344" y="1281"/>
                    <a:pt x="1344" y="1281"/>
                    <a:pt x="1344" y="1288"/>
                  </a:cubicBezTo>
                  <a:cubicBezTo>
                    <a:pt x="1336" y="1304"/>
                    <a:pt x="1336" y="1312"/>
                    <a:pt x="1321" y="1312"/>
                  </a:cubicBezTo>
                  <a:cubicBezTo>
                    <a:pt x="1313" y="1312"/>
                    <a:pt x="1305" y="1312"/>
                    <a:pt x="1305" y="1312"/>
                  </a:cubicBezTo>
                  <a:cubicBezTo>
                    <a:pt x="1297" y="1304"/>
                    <a:pt x="1289" y="1304"/>
                    <a:pt x="1281" y="1304"/>
                  </a:cubicBezTo>
                  <a:cubicBezTo>
                    <a:pt x="1273" y="1304"/>
                    <a:pt x="1273" y="1312"/>
                    <a:pt x="1265" y="1312"/>
                  </a:cubicBezTo>
                  <a:cubicBezTo>
                    <a:pt x="1257" y="1312"/>
                    <a:pt x="1257" y="1312"/>
                    <a:pt x="1250" y="1312"/>
                  </a:cubicBezTo>
                  <a:cubicBezTo>
                    <a:pt x="1242" y="1312"/>
                    <a:pt x="1234" y="1312"/>
                    <a:pt x="1218" y="1297"/>
                  </a:cubicBezTo>
                  <a:cubicBezTo>
                    <a:pt x="1202" y="1288"/>
                    <a:pt x="1186" y="1265"/>
                    <a:pt x="1178" y="1249"/>
                  </a:cubicBezTo>
                  <a:cubicBezTo>
                    <a:pt x="1170" y="1233"/>
                    <a:pt x="1163" y="1225"/>
                    <a:pt x="1147" y="1210"/>
                  </a:cubicBezTo>
                  <a:cubicBezTo>
                    <a:pt x="1107" y="1194"/>
                    <a:pt x="1123" y="411"/>
                    <a:pt x="1123" y="308"/>
                  </a:cubicBezTo>
                  <a:cubicBezTo>
                    <a:pt x="0" y="245"/>
                    <a:pt x="0" y="245"/>
                    <a:pt x="0" y="245"/>
                  </a:cubicBezTo>
                  <a:cubicBezTo>
                    <a:pt x="8" y="0"/>
                    <a:pt x="8" y="0"/>
                    <a:pt x="8" y="0"/>
                  </a:cubicBezTo>
                  <a:lnTo>
                    <a:pt x="8" y="0"/>
                  </a:lnTo>
                  <a:cubicBezTo>
                    <a:pt x="839" y="47"/>
                    <a:pt x="1692" y="71"/>
                    <a:pt x="2569" y="71"/>
                  </a:cubicBezTo>
                  <a:cubicBezTo>
                    <a:pt x="2758" y="71"/>
                    <a:pt x="2948" y="71"/>
                    <a:pt x="3138" y="71"/>
                  </a:cubicBezTo>
                  <a:cubicBezTo>
                    <a:pt x="3146" y="71"/>
                    <a:pt x="3146" y="71"/>
                    <a:pt x="3146" y="71"/>
                  </a:cubicBezTo>
                  <a:lnTo>
                    <a:pt x="3146" y="71"/>
                  </a:lnTo>
                  <a:cubicBezTo>
                    <a:pt x="3146" y="71"/>
                    <a:pt x="3154" y="380"/>
                    <a:pt x="3249" y="751"/>
                  </a:cubicBezTo>
                  <a:lnTo>
                    <a:pt x="3249" y="751"/>
                  </a:lnTo>
                  <a:cubicBezTo>
                    <a:pt x="3249" y="1644"/>
                    <a:pt x="3249" y="1644"/>
                    <a:pt x="3249" y="1644"/>
                  </a:cubicBezTo>
                  <a:lnTo>
                    <a:pt x="3249" y="1644"/>
                  </a:lnTo>
                  <a:cubicBezTo>
                    <a:pt x="3241" y="1644"/>
                    <a:pt x="3241" y="1644"/>
                    <a:pt x="3233" y="1652"/>
                  </a:cubicBezTo>
                  <a:cubicBezTo>
                    <a:pt x="3225" y="1652"/>
                    <a:pt x="3225" y="1660"/>
                    <a:pt x="3201" y="1660"/>
                  </a:cubicBezTo>
                  <a:cubicBezTo>
                    <a:pt x="3169" y="1660"/>
                    <a:pt x="3146" y="1636"/>
                    <a:pt x="3138" y="1628"/>
                  </a:cubicBezTo>
                  <a:cubicBezTo>
                    <a:pt x="3130" y="1621"/>
                    <a:pt x="3130" y="1621"/>
                    <a:pt x="3122" y="1621"/>
                  </a:cubicBezTo>
                  <a:cubicBezTo>
                    <a:pt x="3106" y="1613"/>
                    <a:pt x="3083" y="1605"/>
                    <a:pt x="3059" y="1573"/>
                  </a:cubicBezTo>
                  <a:cubicBezTo>
                    <a:pt x="3019" y="1526"/>
                    <a:pt x="2996" y="1510"/>
                    <a:pt x="2972" y="1510"/>
                  </a:cubicBezTo>
                  <a:cubicBezTo>
                    <a:pt x="2956" y="1518"/>
                    <a:pt x="2948" y="1526"/>
                    <a:pt x="2940" y="1541"/>
                  </a:cubicBezTo>
                  <a:cubicBezTo>
                    <a:pt x="2932" y="1541"/>
                    <a:pt x="2932" y="1550"/>
                    <a:pt x="2932" y="1550"/>
                  </a:cubicBezTo>
                  <a:cubicBezTo>
                    <a:pt x="2932" y="1550"/>
                    <a:pt x="2932" y="1557"/>
                    <a:pt x="2925" y="1557"/>
                  </a:cubicBezTo>
                  <a:cubicBezTo>
                    <a:pt x="2916" y="1565"/>
                    <a:pt x="2909" y="1581"/>
                    <a:pt x="2893" y="1581"/>
                  </a:cubicBezTo>
                  <a:cubicBezTo>
                    <a:pt x="2885" y="1581"/>
                    <a:pt x="2877" y="1573"/>
                    <a:pt x="2869" y="1565"/>
                  </a:cubicBezTo>
                  <a:cubicBezTo>
                    <a:pt x="2853" y="1557"/>
                    <a:pt x="2845" y="1550"/>
                    <a:pt x="2838" y="1541"/>
                  </a:cubicBezTo>
                  <a:cubicBezTo>
                    <a:pt x="2838" y="1534"/>
                    <a:pt x="2830" y="1526"/>
                    <a:pt x="2822" y="1526"/>
                  </a:cubicBezTo>
                  <a:cubicBezTo>
                    <a:pt x="2806" y="1526"/>
                    <a:pt x="2766" y="1526"/>
                    <a:pt x="2758" y="1550"/>
                  </a:cubicBezTo>
                  <a:cubicBezTo>
                    <a:pt x="2751" y="1573"/>
                    <a:pt x="2743" y="1597"/>
                    <a:pt x="2727" y="1597"/>
                  </a:cubicBezTo>
                  <a:cubicBezTo>
                    <a:pt x="2719" y="1597"/>
                    <a:pt x="2711" y="1597"/>
                    <a:pt x="2703" y="1589"/>
                  </a:cubicBezTo>
                  <a:cubicBezTo>
                    <a:pt x="2695" y="1581"/>
                    <a:pt x="2687" y="1573"/>
                    <a:pt x="2687" y="1565"/>
                  </a:cubicBezTo>
                  <a:cubicBezTo>
                    <a:pt x="2687" y="1557"/>
                    <a:pt x="2679" y="1557"/>
                    <a:pt x="2679" y="1557"/>
                  </a:cubicBezTo>
                  <a:cubicBezTo>
                    <a:pt x="2672" y="1557"/>
                    <a:pt x="2672" y="1557"/>
                    <a:pt x="2664" y="1557"/>
                  </a:cubicBezTo>
                  <a:cubicBezTo>
                    <a:pt x="2624" y="1573"/>
                    <a:pt x="2600" y="1589"/>
                    <a:pt x="2576" y="1613"/>
                  </a:cubicBezTo>
                  <a:cubicBezTo>
                    <a:pt x="2576" y="1621"/>
                    <a:pt x="2576" y="1621"/>
                    <a:pt x="2576" y="1621"/>
                  </a:cubicBezTo>
                  <a:cubicBezTo>
                    <a:pt x="2561" y="1644"/>
                    <a:pt x="2545" y="1660"/>
                    <a:pt x="2529" y="1660"/>
                  </a:cubicBezTo>
                  <a:lnTo>
                    <a:pt x="2388" y="1534"/>
                  </a:lnTo>
                  <a:lnTo>
                    <a:pt x="2388" y="1534"/>
                  </a:lnTo>
                  <a:cubicBezTo>
                    <a:pt x="2395" y="1534"/>
                    <a:pt x="2411" y="1550"/>
                    <a:pt x="2426" y="1565"/>
                  </a:cubicBezTo>
                  <a:cubicBezTo>
                    <a:pt x="2434" y="1573"/>
                    <a:pt x="2434" y="1573"/>
                    <a:pt x="2442" y="1581"/>
                  </a:cubicBezTo>
                  <a:cubicBezTo>
                    <a:pt x="2466" y="1605"/>
                    <a:pt x="2482" y="1628"/>
                    <a:pt x="2513" y="1644"/>
                  </a:cubicBezTo>
                  <a:cubicBezTo>
                    <a:pt x="2521" y="1652"/>
                    <a:pt x="2521" y="1652"/>
                    <a:pt x="2529" y="1652"/>
                  </a:cubicBezTo>
                  <a:cubicBezTo>
                    <a:pt x="2545" y="1652"/>
                    <a:pt x="2553" y="1636"/>
                    <a:pt x="2569" y="1621"/>
                  </a:cubicBezTo>
                  <a:cubicBezTo>
                    <a:pt x="2569" y="1613"/>
                    <a:pt x="2569" y="1613"/>
                    <a:pt x="2576" y="1613"/>
                  </a:cubicBezTo>
                  <a:cubicBezTo>
                    <a:pt x="2592" y="1589"/>
                    <a:pt x="2624" y="1565"/>
                    <a:pt x="2664" y="1557"/>
                  </a:cubicBezTo>
                  <a:cubicBezTo>
                    <a:pt x="2664" y="1550"/>
                    <a:pt x="2672" y="1550"/>
                    <a:pt x="2679" y="1550"/>
                  </a:cubicBezTo>
                  <a:cubicBezTo>
                    <a:pt x="2687" y="1550"/>
                    <a:pt x="2687" y="1557"/>
                    <a:pt x="2695" y="1565"/>
                  </a:cubicBezTo>
                  <a:cubicBezTo>
                    <a:pt x="2695" y="1565"/>
                    <a:pt x="2703" y="1573"/>
                    <a:pt x="2711" y="1581"/>
                  </a:cubicBezTo>
                  <a:cubicBezTo>
                    <a:pt x="2711" y="1589"/>
                    <a:pt x="2719" y="1589"/>
                    <a:pt x="2727" y="1589"/>
                  </a:cubicBezTo>
                  <a:cubicBezTo>
                    <a:pt x="2735" y="1589"/>
                    <a:pt x="2751" y="1565"/>
                    <a:pt x="2751" y="1550"/>
                  </a:cubicBezTo>
                  <a:cubicBezTo>
                    <a:pt x="2758" y="1518"/>
                    <a:pt x="2798" y="1518"/>
                    <a:pt x="2822" y="1518"/>
                  </a:cubicBezTo>
                  <a:cubicBezTo>
                    <a:pt x="2838" y="1518"/>
                    <a:pt x="2838" y="1526"/>
                    <a:pt x="2845" y="1534"/>
                  </a:cubicBezTo>
                  <a:cubicBezTo>
                    <a:pt x="2853" y="1541"/>
                    <a:pt x="2853" y="1550"/>
                    <a:pt x="2869" y="1565"/>
                  </a:cubicBezTo>
                  <a:cubicBezTo>
                    <a:pt x="2877" y="1573"/>
                    <a:pt x="2885" y="1573"/>
                    <a:pt x="2893" y="1573"/>
                  </a:cubicBezTo>
                  <a:cubicBezTo>
                    <a:pt x="2909" y="1573"/>
                    <a:pt x="2916" y="1557"/>
                    <a:pt x="2925" y="1550"/>
                  </a:cubicBezTo>
                  <a:lnTo>
                    <a:pt x="2925" y="1550"/>
                  </a:lnTo>
                  <a:cubicBezTo>
                    <a:pt x="2925" y="1541"/>
                    <a:pt x="2932" y="1541"/>
                    <a:pt x="2932" y="1541"/>
                  </a:cubicBezTo>
                  <a:cubicBezTo>
                    <a:pt x="2940" y="1526"/>
                    <a:pt x="2956" y="1510"/>
                    <a:pt x="2972" y="1502"/>
                  </a:cubicBezTo>
                  <a:cubicBezTo>
                    <a:pt x="2996" y="1502"/>
                    <a:pt x="3019" y="1518"/>
                    <a:pt x="3059" y="1565"/>
                  </a:cubicBezTo>
                  <a:cubicBezTo>
                    <a:pt x="3091" y="1605"/>
                    <a:pt x="3106" y="1605"/>
                    <a:pt x="3122" y="1613"/>
                  </a:cubicBezTo>
                  <a:cubicBezTo>
                    <a:pt x="3130" y="1613"/>
                    <a:pt x="3138" y="1613"/>
                    <a:pt x="3138" y="1621"/>
                  </a:cubicBezTo>
                  <a:cubicBezTo>
                    <a:pt x="3154" y="1628"/>
                    <a:pt x="3169" y="1652"/>
                    <a:pt x="3201" y="1652"/>
                  </a:cubicBezTo>
                  <a:cubicBezTo>
                    <a:pt x="3217" y="1652"/>
                    <a:pt x="3225" y="1644"/>
                    <a:pt x="3233" y="1644"/>
                  </a:cubicBezTo>
                  <a:lnTo>
                    <a:pt x="3241" y="1636"/>
                  </a:lnTo>
                  <a:cubicBezTo>
                    <a:pt x="3241" y="751"/>
                    <a:pt x="3241" y="751"/>
                    <a:pt x="3241" y="751"/>
                  </a:cubicBezTo>
                  <a:cubicBezTo>
                    <a:pt x="3154" y="403"/>
                    <a:pt x="3138" y="111"/>
                    <a:pt x="3138" y="71"/>
                  </a:cubicBezTo>
                  <a:cubicBezTo>
                    <a:pt x="2948" y="79"/>
                    <a:pt x="2751" y="79"/>
                    <a:pt x="2569" y="79"/>
                  </a:cubicBezTo>
                  <a:cubicBezTo>
                    <a:pt x="1700" y="79"/>
                    <a:pt x="839" y="55"/>
                    <a:pt x="16" y="8"/>
                  </a:cubicBezTo>
                  <a:cubicBezTo>
                    <a:pt x="8" y="245"/>
                    <a:pt x="8" y="245"/>
                    <a:pt x="8" y="245"/>
                  </a:cubicBezTo>
                  <a:cubicBezTo>
                    <a:pt x="1131" y="300"/>
                    <a:pt x="1131" y="300"/>
                    <a:pt x="1131" y="300"/>
                  </a:cubicBezTo>
                  <a:lnTo>
                    <a:pt x="1131" y="300"/>
                  </a:lnTo>
                  <a:cubicBezTo>
                    <a:pt x="1123" y="656"/>
                    <a:pt x="1123" y="1186"/>
                    <a:pt x="1147" y="1202"/>
                  </a:cubicBezTo>
                  <a:cubicBezTo>
                    <a:pt x="1163" y="1217"/>
                    <a:pt x="1178" y="1233"/>
                    <a:pt x="1186" y="1249"/>
                  </a:cubicBezTo>
                  <a:cubicBezTo>
                    <a:pt x="1194" y="1265"/>
                    <a:pt x="1210" y="1281"/>
                    <a:pt x="1226" y="1297"/>
                  </a:cubicBezTo>
                  <a:cubicBezTo>
                    <a:pt x="1234" y="1304"/>
                    <a:pt x="1242" y="1304"/>
                    <a:pt x="1250" y="1304"/>
                  </a:cubicBezTo>
                  <a:cubicBezTo>
                    <a:pt x="1257" y="1304"/>
                    <a:pt x="1257" y="1304"/>
                    <a:pt x="1265" y="1304"/>
                  </a:cubicBezTo>
                  <a:cubicBezTo>
                    <a:pt x="1273" y="1304"/>
                    <a:pt x="1273" y="1297"/>
                    <a:pt x="1281" y="1297"/>
                  </a:cubicBezTo>
                  <a:cubicBezTo>
                    <a:pt x="1289" y="1297"/>
                    <a:pt x="1297" y="1297"/>
                    <a:pt x="1305" y="1304"/>
                  </a:cubicBezTo>
                  <a:cubicBezTo>
                    <a:pt x="1313" y="1304"/>
                    <a:pt x="1313" y="1304"/>
                    <a:pt x="1321" y="1304"/>
                  </a:cubicBezTo>
                  <a:cubicBezTo>
                    <a:pt x="1329" y="1304"/>
                    <a:pt x="1329" y="1297"/>
                    <a:pt x="1336" y="1288"/>
                  </a:cubicBezTo>
                  <a:cubicBezTo>
                    <a:pt x="1336" y="1281"/>
                    <a:pt x="1336" y="1273"/>
                    <a:pt x="1352" y="1265"/>
                  </a:cubicBezTo>
                  <a:cubicBezTo>
                    <a:pt x="1352" y="1265"/>
                    <a:pt x="1352" y="1265"/>
                    <a:pt x="1360" y="1265"/>
                  </a:cubicBezTo>
                  <a:cubicBezTo>
                    <a:pt x="1376" y="1265"/>
                    <a:pt x="1384" y="1288"/>
                    <a:pt x="1400" y="1312"/>
                  </a:cubicBezTo>
                  <a:cubicBezTo>
                    <a:pt x="1400" y="1320"/>
                    <a:pt x="1400" y="1320"/>
                    <a:pt x="1400" y="1320"/>
                  </a:cubicBezTo>
                  <a:cubicBezTo>
                    <a:pt x="1408" y="1328"/>
                    <a:pt x="1408" y="1336"/>
                    <a:pt x="1408" y="1344"/>
                  </a:cubicBezTo>
                  <a:cubicBezTo>
                    <a:pt x="1408" y="1368"/>
                    <a:pt x="1416" y="1383"/>
                    <a:pt x="1431" y="1383"/>
                  </a:cubicBezTo>
                  <a:cubicBezTo>
                    <a:pt x="1439" y="1391"/>
                    <a:pt x="1455" y="1391"/>
                    <a:pt x="1455" y="1399"/>
                  </a:cubicBezTo>
                  <a:cubicBezTo>
                    <a:pt x="1471" y="1399"/>
                    <a:pt x="1479" y="1407"/>
                    <a:pt x="1503" y="1407"/>
                  </a:cubicBezTo>
                  <a:cubicBezTo>
                    <a:pt x="1503" y="1407"/>
                    <a:pt x="1510" y="1407"/>
                    <a:pt x="1518" y="1407"/>
                  </a:cubicBezTo>
                  <a:cubicBezTo>
                    <a:pt x="1558" y="1399"/>
                    <a:pt x="1574" y="1431"/>
                    <a:pt x="1574" y="1431"/>
                  </a:cubicBezTo>
                  <a:cubicBezTo>
                    <a:pt x="1582" y="1439"/>
                    <a:pt x="1589" y="1439"/>
                    <a:pt x="1597" y="1439"/>
                  </a:cubicBezTo>
                  <a:cubicBezTo>
                    <a:pt x="1605" y="1439"/>
                    <a:pt x="1613" y="1439"/>
                    <a:pt x="1621" y="1439"/>
                  </a:cubicBezTo>
                  <a:cubicBezTo>
                    <a:pt x="1629" y="1431"/>
                    <a:pt x="1637" y="1431"/>
                    <a:pt x="1653" y="1431"/>
                  </a:cubicBezTo>
                  <a:lnTo>
                    <a:pt x="1661" y="1431"/>
                  </a:lnTo>
                  <a:cubicBezTo>
                    <a:pt x="1692" y="1431"/>
                    <a:pt x="1692" y="1447"/>
                    <a:pt x="1700" y="1463"/>
                  </a:cubicBezTo>
                  <a:cubicBezTo>
                    <a:pt x="1700" y="1470"/>
                    <a:pt x="1700" y="1470"/>
                    <a:pt x="1700" y="1470"/>
                  </a:cubicBezTo>
                  <a:cubicBezTo>
                    <a:pt x="1700" y="1478"/>
                    <a:pt x="1700" y="1478"/>
                    <a:pt x="1708" y="1478"/>
                  </a:cubicBezTo>
                  <a:cubicBezTo>
                    <a:pt x="1716" y="1478"/>
                    <a:pt x="1732" y="1470"/>
                    <a:pt x="1740" y="1455"/>
                  </a:cubicBezTo>
                  <a:cubicBezTo>
                    <a:pt x="1740" y="1439"/>
                    <a:pt x="1747" y="1431"/>
                    <a:pt x="1755" y="1431"/>
                  </a:cubicBezTo>
                  <a:cubicBezTo>
                    <a:pt x="1755" y="1431"/>
                    <a:pt x="1763" y="1431"/>
                    <a:pt x="1763" y="1439"/>
                  </a:cubicBezTo>
                  <a:lnTo>
                    <a:pt x="1771" y="1439"/>
                  </a:lnTo>
                  <a:lnTo>
                    <a:pt x="1771" y="1439"/>
                  </a:lnTo>
                  <a:cubicBezTo>
                    <a:pt x="1771" y="1423"/>
                    <a:pt x="1787" y="1423"/>
                    <a:pt x="1787" y="1423"/>
                  </a:cubicBezTo>
                  <a:cubicBezTo>
                    <a:pt x="1795" y="1423"/>
                    <a:pt x="1803" y="1423"/>
                    <a:pt x="1811" y="1423"/>
                  </a:cubicBezTo>
                  <a:cubicBezTo>
                    <a:pt x="1811" y="1423"/>
                    <a:pt x="1827" y="1423"/>
                    <a:pt x="1834" y="1423"/>
                  </a:cubicBezTo>
                  <a:cubicBezTo>
                    <a:pt x="1842" y="1423"/>
                    <a:pt x="1850" y="1431"/>
                    <a:pt x="1850" y="1431"/>
                  </a:cubicBezTo>
                  <a:cubicBezTo>
                    <a:pt x="1858" y="1439"/>
                    <a:pt x="1858" y="1447"/>
                    <a:pt x="1858" y="1463"/>
                  </a:cubicBezTo>
                  <a:lnTo>
                    <a:pt x="1858" y="1470"/>
                  </a:lnTo>
                  <a:cubicBezTo>
                    <a:pt x="1858" y="1486"/>
                    <a:pt x="1858" y="1486"/>
                    <a:pt x="1866" y="1486"/>
                  </a:cubicBezTo>
                  <a:cubicBezTo>
                    <a:pt x="1874" y="1494"/>
                    <a:pt x="1874" y="1494"/>
                    <a:pt x="1882" y="1494"/>
                  </a:cubicBezTo>
                  <a:cubicBezTo>
                    <a:pt x="1898" y="1502"/>
                    <a:pt x="1898" y="1518"/>
                    <a:pt x="1898" y="1534"/>
                  </a:cubicBezTo>
                  <a:cubicBezTo>
                    <a:pt x="1898" y="1541"/>
                    <a:pt x="1890" y="1557"/>
                    <a:pt x="1898" y="1565"/>
                  </a:cubicBezTo>
                  <a:cubicBezTo>
                    <a:pt x="1898" y="1573"/>
                    <a:pt x="1906" y="1573"/>
                    <a:pt x="1906" y="1573"/>
                  </a:cubicBezTo>
                  <a:cubicBezTo>
                    <a:pt x="1914" y="1573"/>
                    <a:pt x="1937" y="1557"/>
                    <a:pt x="1945" y="1541"/>
                  </a:cubicBezTo>
                  <a:cubicBezTo>
                    <a:pt x="1961" y="1518"/>
                    <a:pt x="1985" y="1510"/>
                    <a:pt x="2016" y="1518"/>
                  </a:cubicBezTo>
                  <a:cubicBezTo>
                    <a:pt x="2048" y="1526"/>
                    <a:pt x="2056" y="1541"/>
                    <a:pt x="2064" y="1557"/>
                  </a:cubicBezTo>
                  <a:cubicBezTo>
                    <a:pt x="2072" y="1565"/>
                    <a:pt x="2072" y="1565"/>
                    <a:pt x="2072" y="1565"/>
                  </a:cubicBezTo>
                  <a:cubicBezTo>
                    <a:pt x="2072" y="1573"/>
                    <a:pt x="2080" y="1573"/>
                    <a:pt x="2087" y="1573"/>
                  </a:cubicBezTo>
                  <a:cubicBezTo>
                    <a:pt x="2095" y="1573"/>
                    <a:pt x="2103" y="1573"/>
                    <a:pt x="2103" y="1557"/>
                  </a:cubicBezTo>
                  <a:cubicBezTo>
                    <a:pt x="2103" y="1550"/>
                    <a:pt x="2127" y="1541"/>
                    <a:pt x="2166" y="1541"/>
                  </a:cubicBezTo>
                  <a:cubicBezTo>
                    <a:pt x="2174" y="1541"/>
                    <a:pt x="2182" y="1541"/>
                    <a:pt x="2190" y="1541"/>
                  </a:cubicBezTo>
                  <a:cubicBezTo>
                    <a:pt x="2198" y="1541"/>
                    <a:pt x="2198" y="1541"/>
                    <a:pt x="2198" y="1541"/>
                  </a:cubicBezTo>
                  <a:cubicBezTo>
                    <a:pt x="2206" y="1541"/>
                    <a:pt x="2206" y="1541"/>
                    <a:pt x="2206" y="1550"/>
                  </a:cubicBezTo>
                  <a:cubicBezTo>
                    <a:pt x="2214" y="1550"/>
                    <a:pt x="2206" y="1557"/>
                    <a:pt x="2206" y="1573"/>
                  </a:cubicBezTo>
                  <a:cubicBezTo>
                    <a:pt x="2206" y="1581"/>
                    <a:pt x="2206" y="1589"/>
                    <a:pt x="2198" y="1597"/>
                  </a:cubicBezTo>
                  <a:cubicBezTo>
                    <a:pt x="2198" y="1621"/>
                    <a:pt x="2206" y="1628"/>
                    <a:pt x="2222" y="1628"/>
                  </a:cubicBezTo>
                  <a:cubicBezTo>
                    <a:pt x="2222" y="1628"/>
                    <a:pt x="2230" y="1628"/>
                    <a:pt x="2230" y="1636"/>
                  </a:cubicBezTo>
                  <a:lnTo>
                    <a:pt x="2230" y="1636"/>
                  </a:lnTo>
                  <a:cubicBezTo>
                    <a:pt x="2238" y="1636"/>
                    <a:pt x="2246" y="1605"/>
                    <a:pt x="2246" y="1581"/>
                  </a:cubicBezTo>
                  <a:cubicBezTo>
                    <a:pt x="2246" y="1557"/>
                    <a:pt x="2253" y="1557"/>
                    <a:pt x="2253" y="1541"/>
                  </a:cubicBezTo>
                  <a:cubicBezTo>
                    <a:pt x="2262" y="1534"/>
                    <a:pt x="2262" y="1534"/>
                    <a:pt x="2269" y="1518"/>
                  </a:cubicBezTo>
                  <a:cubicBezTo>
                    <a:pt x="2269" y="1510"/>
                    <a:pt x="2277" y="1502"/>
                    <a:pt x="2285" y="1502"/>
                  </a:cubicBezTo>
                  <a:lnTo>
                    <a:pt x="2293" y="1510"/>
                  </a:lnTo>
                  <a:cubicBezTo>
                    <a:pt x="2301" y="1518"/>
                    <a:pt x="2301" y="1526"/>
                    <a:pt x="2301" y="1526"/>
                  </a:cubicBezTo>
                  <a:cubicBezTo>
                    <a:pt x="2317" y="1541"/>
                    <a:pt x="2333" y="1550"/>
                    <a:pt x="2348" y="1573"/>
                  </a:cubicBezTo>
                  <a:cubicBezTo>
                    <a:pt x="2348" y="1581"/>
                    <a:pt x="2356" y="1581"/>
                    <a:pt x="2356" y="1581"/>
                  </a:cubicBezTo>
                  <a:cubicBezTo>
                    <a:pt x="2364" y="1581"/>
                    <a:pt x="2372" y="1565"/>
                    <a:pt x="2372" y="1550"/>
                  </a:cubicBezTo>
                  <a:lnTo>
                    <a:pt x="2372" y="1550"/>
                  </a:lnTo>
                  <a:cubicBezTo>
                    <a:pt x="2380" y="1541"/>
                    <a:pt x="2380" y="1534"/>
                    <a:pt x="2388" y="1534"/>
                  </a:cubicBezTo>
                  <a:lnTo>
                    <a:pt x="2529" y="1660"/>
                  </a:lnTo>
                </a:path>
              </a:pathLst>
            </a:custGeom>
            <a:grpFill/>
            <a:ln>
              <a:solidFill>
                <a:schemeClr val="tx1"/>
              </a:solidFill>
            </a:ln>
            <a:effectLst/>
          </p:spPr>
          <p:txBody>
            <a:bodyPr anchor="ctr" wrap="none"/>
            <a:lstStyle/>
            <a:p>
              <a:endParaRPr lang="en-US">
                <a:latin charset="-122" panose="020b0503020204020204" pitchFamily="34" typeface="微软雅黑"/>
              </a:endParaRPr>
            </a:p>
          </p:txBody>
        </p:sp>
        <p:sp>
          <p:nvSpPr>
            <p:cNvPr id="64" name="Freeform 47"/>
            <p:cNvSpPr>
              <a:spLocks noChangeArrowheads="1"/>
            </p:cNvSpPr>
            <p:nvPr/>
          </p:nvSpPr>
          <p:spPr bwMode="auto">
            <a:xfrm>
              <a:off x="14781178" y="7379030"/>
              <a:ext cx="1363752" cy="1435651"/>
            </a:xfrm>
            <a:custGeom>
              <a:gdLst>
                <a:gd fmla="*/ 2230 w 2594" name="T0"/>
                <a:gd fmla="*/ 182 h 2729" name="T1"/>
                <a:gd fmla="*/ 2230 w 2594" name="T2"/>
                <a:gd fmla="*/ 182 h 2729" name="T3"/>
                <a:gd fmla="*/ 340 w 2594" name="T4"/>
                <a:gd fmla="*/ 0 h 2729" name="T5"/>
                <a:gd fmla="*/ 0 w 2594" name="T6"/>
                <a:gd fmla="*/ 2664 h 2729" name="T7"/>
                <a:gd fmla="*/ 293 w 2594" name="T8"/>
                <a:gd fmla="*/ 2704 h 2729" name="T9"/>
                <a:gd fmla="*/ 356 w 2594" name="T10"/>
                <a:gd fmla="*/ 2672 h 2729" name="T11"/>
                <a:gd fmla="*/ 372 w 2594" name="T12"/>
                <a:gd fmla="*/ 2546 h 2729" name="T13"/>
                <a:gd fmla="*/ 443 w 2594" name="T14"/>
                <a:gd fmla="*/ 2506 h 2729" name="T15"/>
                <a:gd fmla="*/ 1028 w 2594" name="T16"/>
                <a:gd fmla="*/ 2578 h 2729" name="T17"/>
                <a:gd fmla="*/ 996 w 2594" name="T18"/>
                <a:gd fmla="*/ 2475 h 2729" name="T19"/>
                <a:gd fmla="*/ 2396 w 2594" name="T20"/>
                <a:gd fmla="*/ 2593 h 2729" name="T21"/>
                <a:gd fmla="*/ 2427 w 2594" name="T22"/>
                <a:gd fmla="*/ 2546 h 2729" name="T23"/>
                <a:gd fmla="*/ 2570 w 2594" name="T24"/>
                <a:gd fmla="*/ 451 h 2729" name="T25"/>
                <a:gd fmla="*/ 2593 w 2594" name="T26"/>
                <a:gd fmla="*/ 451 h 2729" name="T27"/>
                <a:gd fmla="*/ 2593 w 2594" name="T28"/>
                <a:gd fmla="*/ 206 h 2729" name="T29"/>
                <a:gd fmla="*/ 2238 w 2594" name="T30"/>
                <a:gd fmla="*/ 182 h 2729" name="T31"/>
                <a:gd fmla="*/ 2230 w 2594" name="T32"/>
                <a:gd fmla="*/ 182 h 2729" name="T3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b="b" l="0" r="r" t="0"/>
              <a:pathLst>
                <a:path h="2729" w="2594">
                  <a:moveTo>
                    <a:pt x="2230" y="182"/>
                  </a:moveTo>
                  <a:lnTo>
                    <a:pt x="2230" y="182"/>
                  </a:lnTo>
                  <a:cubicBezTo>
                    <a:pt x="1495" y="135"/>
                    <a:pt x="862" y="72"/>
                    <a:pt x="340" y="0"/>
                  </a:cubicBezTo>
                  <a:cubicBezTo>
                    <a:pt x="0" y="2664"/>
                    <a:pt x="0" y="2664"/>
                    <a:pt x="0" y="2664"/>
                  </a:cubicBezTo>
                  <a:cubicBezTo>
                    <a:pt x="143" y="2672"/>
                    <a:pt x="277" y="2688"/>
                    <a:pt x="293" y="2704"/>
                  </a:cubicBezTo>
                  <a:cubicBezTo>
                    <a:pt x="348" y="2728"/>
                    <a:pt x="356" y="2672"/>
                    <a:pt x="356" y="2672"/>
                  </a:cubicBezTo>
                  <a:cubicBezTo>
                    <a:pt x="356" y="2672"/>
                    <a:pt x="364" y="2601"/>
                    <a:pt x="372" y="2546"/>
                  </a:cubicBezTo>
                  <a:cubicBezTo>
                    <a:pt x="388" y="2483"/>
                    <a:pt x="443" y="2506"/>
                    <a:pt x="443" y="2506"/>
                  </a:cubicBezTo>
                  <a:cubicBezTo>
                    <a:pt x="443" y="2506"/>
                    <a:pt x="894" y="2562"/>
                    <a:pt x="1028" y="2578"/>
                  </a:cubicBezTo>
                  <a:cubicBezTo>
                    <a:pt x="957" y="2435"/>
                    <a:pt x="996" y="2475"/>
                    <a:pt x="996" y="2475"/>
                  </a:cubicBezTo>
                  <a:cubicBezTo>
                    <a:pt x="996" y="2475"/>
                    <a:pt x="2372" y="2593"/>
                    <a:pt x="2396" y="2593"/>
                  </a:cubicBezTo>
                  <a:cubicBezTo>
                    <a:pt x="2427" y="2593"/>
                    <a:pt x="2427" y="2546"/>
                    <a:pt x="2427" y="2546"/>
                  </a:cubicBezTo>
                  <a:cubicBezTo>
                    <a:pt x="2570" y="451"/>
                    <a:pt x="2570" y="451"/>
                    <a:pt x="2570" y="451"/>
                  </a:cubicBezTo>
                  <a:cubicBezTo>
                    <a:pt x="2593" y="451"/>
                    <a:pt x="2593" y="451"/>
                    <a:pt x="2593" y="451"/>
                  </a:cubicBezTo>
                  <a:cubicBezTo>
                    <a:pt x="2593" y="206"/>
                    <a:pt x="2593" y="206"/>
                    <a:pt x="2593" y="206"/>
                  </a:cubicBezTo>
                  <a:cubicBezTo>
                    <a:pt x="2475" y="198"/>
                    <a:pt x="2356" y="190"/>
                    <a:pt x="2238" y="182"/>
                  </a:cubicBezTo>
                  <a:lnTo>
                    <a:pt x="2230" y="182"/>
                  </a:lnTo>
                </a:path>
              </a:pathLst>
            </a:custGeom>
            <a:grpFill/>
            <a:ln>
              <a:solidFill>
                <a:schemeClr val="tx1"/>
              </a:solidFill>
            </a:ln>
            <a:effectLst/>
          </p:spPr>
          <p:txBody>
            <a:bodyPr anchor="ctr" wrap="none"/>
            <a:lstStyle/>
            <a:p>
              <a:endParaRPr lang="en-US">
                <a:latin charset="-122" panose="020b0503020204020204" pitchFamily="34" typeface="微软雅黑"/>
              </a:endParaRPr>
            </a:p>
          </p:txBody>
        </p:sp>
        <p:sp>
          <p:nvSpPr>
            <p:cNvPr id="65" name="Freeform 48"/>
            <p:cNvSpPr>
              <a:spLocks noChangeArrowheads="1"/>
            </p:cNvSpPr>
            <p:nvPr/>
          </p:nvSpPr>
          <p:spPr bwMode="auto">
            <a:xfrm>
              <a:off x="12239219" y="5583887"/>
              <a:ext cx="1618875" cy="2681118"/>
            </a:xfrm>
            <a:custGeom>
              <a:gdLst>
                <a:gd fmla="*/ 1692 w 3076" name="T0"/>
                <a:gd fmla="*/ 364 h 5099" name="T1"/>
                <a:gd fmla="*/ 277 w 3076" name="T2"/>
                <a:gd fmla="*/ 40 h 5099" name="T3"/>
                <a:gd fmla="*/ 293 w 3076" name="T4"/>
                <a:gd fmla="*/ 182 h 5099" name="T5"/>
                <a:gd fmla="*/ 253 w 3076" name="T6"/>
                <a:gd fmla="*/ 301 h 5099" name="T7"/>
                <a:gd fmla="*/ 198 w 3076" name="T8"/>
                <a:gd fmla="*/ 435 h 5099" name="T9"/>
                <a:gd fmla="*/ 142 w 3076" name="T10"/>
                <a:gd fmla="*/ 546 h 5099" name="T11"/>
                <a:gd fmla="*/ 24 w 3076" name="T12"/>
                <a:gd fmla="*/ 696 h 5099" name="T13"/>
                <a:gd fmla="*/ 79 w 3076" name="T14"/>
                <a:gd fmla="*/ 878 h 5099" name="T15"/>
                <a:gd fmla="*/ 127 w 3076" name="T16"/>
                <a:gd fmla="*/ 1083 h 5099" name="T17"/>
                <a:gd fmla="*/ 87 w 3076" name="T18"/>
                <a:gd fmla="*/ 1234 h 5099" name="T19"/>
                <a:gd fmla="*/ 63 w 3076" name="T20"/>
                <a:gd fmla="*/ 1408 h 5099" name="T21"/>
                <a:gd fmla="*/ 119 w 3076" name="T22"/>
                <a:gd fmla="*/ 1581 h 5099" name="T23"/>
                <a:gd fmla="*/ 198 w 3076" name="T24"/>
                <a:gd fmla="*/ 1708 h 5099" name="T25"/>
                <a:gd fmla="*/ 245 w 3076" name="T26"/>
                <a:gd fmla="*/ 1819 h 5099" name="T27"/>
                <a:gd fmla="*/ 213 w 3076" name="T28"/>
                <a:gd fmla="*/ 1945 h 5099" name="T29"/>
                <a:gd fmla="*/ 340 w 3076" name="T30"/>
                <a:gd fmla="*/ 2064 h 5099" name="T31"/>
                <a:gd fmla="*/ 380 w 3076" name="T32"/>
                <a:gd fmla="*/ 1985 h 5099" name="T33"/>
                <a:gd fmla="*/ 459 w 3076" name="T34"/>
                <a:gd fmla="*/ 1961 h 5099" name="T35"/>
                <a:gd fmla="*/ 403 w 3076" name="T36"/>
                <a:gd fmla="*/ 2048 h 5099" name="T37"/>
                <a:gd fmla="*/ 459 w 3076" name="T38"/>
                <a:gd fmla="*/ 2198 h 5099" name="T39"/>
                <a:gd fmla="*/ 411 w 3076" name="T40"/>
                <a:gd fmla="*/ 2230 h 5099" name="T41"/>
                <a:gd fmla="*/ 332 w 3076" name="T42"/>
                <a:gd fmla="*/ 2167 h 5099" name="T43"/>
                <a:gd fmla="*/ 308 w 3076" name="T44"/>
                <a:gd fmla="*/ 2325 h 5099" name="T45"/>
                <a:gd fmla="*/ 380 w 3076" name="T46"/>
                <a:gd fmla="*/ 2498 h 5099" name="T47"/>
                <a:gd fmla="*/ 482 w 3076" name="T48"/>
                <a:gd fmla="*/ 2578 h 5099" name="T49"/>
                <a:gd fmla="*/ 403 w 3076" name="T50"/>
                <a:gd fmla="*/ 2712 h 5099" name="T51"/>
                <a:gd fmla="*/ 451 w 3076" name="T52"/>
                <a:gd fmla="*/ 2933 h 5099" name="T53"/>
                <a:gd fmla="*/ 514 w 3076" name="T54"/>
                <a:gd fmla="*/ 3067 h 5099" name="T55"/>
                <a:gd fmla="*/ 553 w 3076" name="T56"/>
                <a:gd fmla="*/ 3169 h 5099" name="T57"/>
                <a:gd fmla="*/ 617 w 3076" name="T58"/>
                <a:gd fmla="*/ 3296 h 5099" name="T59"/>
                <a:gd fmla="*/ 640 w 3076" name="T60"/>
                <a:gd fmla="*/ 3438 h 5099" name="T61"/>
                <a:gd fmla="*/ 672 w 3076" name="T62"/>
                <a:gd fmla="*/ 3580 h 5099" name="T63"/>
                <a:gd fmla="*/ 640 w 3076" name="T64"/>
                <a:gd fmla="*/ 3731 h 5099" name="T65"/>
                <a:gd fmla="*/ 743 w 3076" name="T66"/>
                <a:gd fmla="*/ 3818 h 5099" name="T67"/>
                <a:gd fmla="*/ 972 w 3076" name="T68"/>
                <a:gd fmla="*/ 3913 h 5099" name="T69"/>
                <a:gd fmla="*/ 1139 w 3076" name="T70"/>
                <a:gd fmla="*/ 4063 h 5099" name="T71"/>
                <a:gd fmla="*/ 1352 w 3076" name="T72"/>
                <a:gd fmla="*/ 4173 h 5099" name="T73"/>
                <a:gd fmla="*/ 1439 w 3076" name="T74"/>
                <a:gd fmla="*/ 4355 h 5099" name="T75"/>
                <a:gd fmla="*/ 1676 w 3076" name="T76"/>
                <a:gd fmla="*/ 4561 h 5099" name="T77"/>
                <a:gd fmla="*/ 1731 w 3076" name="T78"/>
                <a:gd fmla="*/ 4980 h 5099" name="T79"/>
                <a:gd fmla="*/ 2696 w 3076" name="T80"/>
                <a:gd fmla="*/ 5098 h 5099" name="T81"/>
                <a:gd fmla="*/ 2799 w 3076" name="T82"/>
                <a:gd fmla="*/ 5067 h 5099" name="T83"/>
                <a:gd fmla="*/ 2799 w 3076" name="T84"/>
                <a:gd fmla="*/ 4956 h 5099" name="T85"/>
                <a:gd fmla="*/ 2767 w 3076" name="T86"/>
                <a:gd fmla="*/ 4885 h 5099" name="T87"/>
                <a:gd fmla="*/ 2822 w 3076" name="T88"/>
                <a:gd fmla="*/ 4766 h 5099" name="T89"/>
                <a:gd fmla="*/ 2909 w 3076" name="T90"/>
                <a:gd fmla="*/ 4529 h 5099" name="T91"/>
                <a:gd fmla="*/ 3067 w 3076" name="T92"/>
                <a:gd fmla="*/ 4411 h 5099" name="T93"/>
                <a:gd fmla="*/ 2996 w 3076" name="T94"/>
                <a:gd fmla="*/ 4237 h 5099" name="T95"/>
                <a:gd fmla="*/ 2933 w 3076" name="T96"/>
                <a:gd fmla="*/ 4086 h 5099" name="T97"/>
                <a:gd fmla="*/ 1344 w 3076" name="T98"/>
                <a:gd fmla="*/ 1763 h 5099" name="T9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b="b" l="0" r="r" t="0"/>
              <a:pathLst>
                <a:path h="5099" w="3076">
                  <a:moveTo>
                    <a:pt x="1692" y="364"/>
                  </a:moveTo>
                  <a:lnTo>
                    <a:pt x="1692" y="364"/>
                  </a:lnTo>
                  <a:cubicBezTo>
                    <a:pt x="1036" y="206"/>
                    <a:pt x="530" y="64"/>
                    <a:pt x="308" y="0"/>
                  </a:cubicBezTo>
                  <a:cubicBezTo>
                    <a:pt x="316" y="32"/>
                    <a:pt x="277" y="40"/>
                    <a:pt x="277" y="40"/>
                  </a:cubicBezTo>
                  <a:cubicBezTo>
                    <a:pt x="277" y="40"/>
                    <a:pt x="229" y="64"/>
                    <a:pt x="253" y="103"/>
                  </a:cubicBezTo>
                  <a:cubicBezTo>
                    <a:pt x="277" y="151"/>
                    <a:pt x="308" y="151"/>
                    <a:pt x="293" y="182"/>
                  </a:cubicBezTo>
                  <a:cubicBezTo>
                    <a:pt x="285" y="214"/>
                    <a:pt x="269" y="214"/>
                    <a:pt x="261" y="246"/>
                  </a:cubicBezTo>
                  <a:cubicBezTo>
                    <a:pt x="261" y="285"/>
                    <a:pt x="277" y="285"/>
                    <a:pt x="253" y="301"/>
                  </a:cubicBezTo>
                  <a:cubicBezTo>
                    <a:pt x="237" y="317"/>
                    <a:pt x="213" y="333"/>
                    <a:pt x="206" y="364"/>
                  </a:cubicBezTo>
                  <a:cubicBezTo>
                    <a:pt x="198" y="396"/>
                    <a:pt x="213" y="404"/>
                    <a:pt x="198" y="435"/>
                  </a:cubicBezTo>
                  <a:cubicBezTo>
                    <a:pt x="182" y="475"/>
                    <a:pt x="182" y="459"/>
                    <a:pt x="166" y="491"/>
                  </a:cubicBezTo>
                  <a:cubicBezTo>
                    <a:pt x="158" y="522"/>
                    <a:pt x="158" y="530"/>
                    <a:pt x="142" y="546"/>
                  </a:cubicBezTo>
                  <a:cubicBezTo>
                    <a:pt x="127" y="562"/>
                    <a:pt x="79" y="601"/>
                    <a:pt x="71" y="625"/>
                  </a:cubicBezTo>
                  <a:cubicBezTo>
                    <a:pt x="55" y="649"/>
                    <a:pt x="24" y="641"/>
                    <a:pt x="24" y="696"/>
                  </a:cubicBezTo>
                  <a:cubicBezTo>
                    <a:pt x="24" y="751"/>
                    <a:pt x="0" y="751"/>
                    <a:pt x="32" y="799"/>
                  </a:cubicBezTo>
                  <a:cubicBezTo>
                    <a:pt x="63" y="846"/>
                    <a:pt x="71" y="823"/>
                    <a:pt x="79" y="878"/>
                  </a:cubicBezTo>
                  <a:cubicBezTo>
                    <a:pt x="95" y="925"/>
                    <a:pt x="111" y="917"/>
                    <a:pt x="119" y="981"/>
                  </a:cubicBezTo>
                  <a:cubicBezTo>
                    <a:pt x="134" y="1036"/>
                    <a:pt x="127" y="1036"/>
                    <a:pt x="127" y="1083"/>
                  </a:cubicBezTo>
                  <a:cubicBezTo>
                    <a:pt x="127" y="1131"/>
                    <a:pt x="150" y="1147"/>
                    <a:pt x="119" y="1178"/>
                  </a:cubicBezTo>
                  <a:cubicBezTo>
                    <a:pt x="87" y="1202"/>
                    <a:pt x="71" y="1194"/>
                    <a:pt x="87" y="1234"/>
                  </a:cubicBezTo>
                  <a:cubicBezTo>
                    <a:pt x="103" y="1273"/>
                    <a:pt x="103" y="1273"/>
                    <a:pt x="87" y="1313"/>
                  </a:cubicBezTo>
                  <a:cubicBezTo>
                    <a:pt x="71" y="1360"/>
                    <a:pt x="55" y="1384"/>
                    <a:pt x="63" y="1408"/>
                  </a:cubicBezTo>
                  <a:cubicBezTo>
                    <a:pt x="71" y="1431"/>
                    <a:pt x="16" y="1392"/>
                    <a:pt x="71" y="1471"/>
                  </a:cubicBezTo>
                  <a:cubicBezTo>
                    <a:pt x="127" y="1542"/>
                    <a:pt x="95" y="1550"/>
                    <a:pt x="119" y="1581"/>
                  </a:cubicBezTo>
                  <a:cubicBezTo>
                    <a:pt x="142" y="1613"/>
                    <a:pt x="158" y="1613"/>
                    <a:pt x="166" y="1653"/>
                  </a:cubicBezTo>
                  <a:cubicBezTo>
                    <a:pt x="174" y="1692"/>
                    <a:pt x="182" y="1684"/>
                    <a:pt x="198" y="1708"/>
                  </a:cubicBezTo>
                  <a:cubicBezTo>
                    <a:pt x="222" y="1724"/>
                    <a:pt x="213" y="1724"/>
                    <a:pt x="222" y="1763"/>
                  </a:cubicBezTo>
                  <a:cubicBezTo>
                    <a:pt x="229" y="1803"/>
                    <a:pt x="237" y="1779"/>
                    <a:pt x="245" y="1819"/>
                  </a:cubicBezTo>
                  <a:cubicBezTo>
                    <a:pt x="253" y="1850"/>
                    <a:pt x="245" y="1890"/>
                    <a:pt x="229" y="1898"/>
                  </a:cubicBezTo>
                  <a:cubicBezTo>
                    <a:pt x="213" y="1914"/>
                    <a:pt x="174" y="1937"/>
                    <a:pt x="213" y="1945"/>
                  </a:cubicBezTo>
                  <a:cubicBezTo>
                    <a:pt x="245" y="1945"/>
                    <a:pt x="261" y="1921"/>
                    <a:pt x="285" y="1977"/>
                  </a:cubicBezTo>
                  <a:cubicBezTo>
                    <a:pt x="308" y="2032"/>
                    <a:pt x="324" y="2056"/>
                    <a:pt x="340" y="2064"/>
                  </a:cubicBezTo>
                  <a:cubicBezTo>
                    <a:pt x="348" y="2072"/>
                    <a:pt x="380" y="2072"/>
                    <a:pt x="380" y="2040"/>
                  </a:cubicBezTo>
                  <a:cubicBezTo>
                    <a:pt x="380" y="2008"/>
                    <a:pt x="364" y="2016"/>
                    <a:pt x="380" y="1985"/>
                  </a:cubicBezTo>
                  <a:cubicBezTo>
                    <a:pt x="403" y="1953"/>
                    <a:pt x="387" y="1921"/>
                    <a:pt x="403" y="1929"/>
                  </a:cubicBezTo>
                  <a:cubicBezTo>
                    <a:pt x="427" y="1937"/>
                    <a:pt x="435" y="1945"/>
                    <a:pt x="459" y="1961"/>
                  </a:cubicBezTo>
                  <a:cubicBezTo>
                    <a:pt x="474" y="1977"/>
                    <a:pt x="451" y="2008"/>
                    <a:pt x="435" y="2008"/>
                  </a:cubicBezTo>
                  <a:cubicBezTo>
                    <a:pt x="411" y="2008"/>
                    <a:pt x="403" y="2024"/>
                    <a:pt x="403" y="2048"/>
                  </a:cubicBezTo>
                  <a:cubicBezTo>
                    <a:pt x="411" y="2064"/>
                    <a:pt x="427" y="2056"/>
                    <a:pt x="435" y="2087"/>
                  </a:cubicBezTo>
                  <a:cubicBezTo>
                    <a:pt x="443" y="2119"/>
                    <a:pt x="451" y="2158"/>
                    <a:pt x="459" y="2198"/>
                  </a:cubicBezTo>
                  <a:cubicBezTo>
                    <a:pt x="459" y="2238"/>
                    <a:pt x="482" y="2269"/>
                    <a:pt x="459" y="2269"/>
                  </a:cubicBezTo>
                  <a:cubicBezTo>
                    <a:pt x="435" y="2269"/>
                    <a:pt x="443" y="2293"/>
                    <a:pt x="411" y="2230"/>
                  </a:cubicBezTo>
                  <a:cubicBezTo>
                    <a:pt x="380" y="2158"/>
                    <a:pt x="380" y="2158"/>
                    <a:pt x="364" y="2143"/>
                  </a:cubicBezTo>
                  <a:cubicBezTo>
                    <a:pt x="340" y="2127"/>
                    <a:pt x="332" y="2135"/>
                    <a:pt x="332" y="2167"/>
                  </a:cubicBezTo>
                  <a:cubicBezTo>
                    <a:pt x="332" y="2206"/>
                    <a:pt x="348" y="2214"/>
                    <a:pt x="332" y="2253"/>
                  </a:cubicBezTo>
                  <a:cubicBezTo>
                    <a:pt x="324" y="2293"/>
                    <a:pt x="308" y="2285"/>
                    <a:pt x="308" y="2325"/>
                  </a:cubicBezTo>
                  <a:cubicBezTo>
                    <a:pt x="308" y="2364"/>
                    <a:pt x="300" y="2411"/>
                    <a:pt x="332" y="2443"/>
                  </a:cubicBezTo>
                  <a:cubicBezTo>
                    <a:pt x="356" y="2475"/>
                    <a:pt x="348" y="2451"/>
                    <a:pt x="380" y="2498"/>
                  </a:cubicBezTo>
                  <a:cubicBezTo>
                    <a:pt x="419" y="2538"/>
                    <a:pt x="403" y="2514"/>
                    <a:pt x="443" y="2522"/>
                  </a:cubicBezTo>
                  <a:cubicBezTo>
                    <a:pt x="490" y="2530"/>
                    <a:pt x="498" y="2522"/>
                    <a:pt x="482" y="2578"/>
                  </a:cubicBezTo>
                  <a:cubicBezTo>
                    <a:pt x="474" y="2633"/>
                    <a:pt x="474" y="2664"/>
                    <a:pt x="427" y="2672"/>
                  </a:cubicBezTo>
                  <a:cubicBezTo>
                    <a:pt x="372" y="2680"/>
                    <a:pt x="403" y="2672"/>
                    <a:pt x="403" y="2712"/>
                  </a:cubicBezTo>
                  <a:cubicBezTo>
                    <a:pt x="395" y="2759"/>
                    <a:pt x="387" y="2846"/>
                    <a:pt x="411" y="2870"/>
                  </a:cubicBezTo>
                  <a:cubicBezTo>
                    <a:pt x="435" y="2894"/>
                    <a:pt x="443" y="2902"/>
                    <a:pt x="451" y="2933"/>
                  </a:cubicBezTo>
                  <a:cubicBezTo>
                    <a:pt x="466" y="2972"/>
                    <a:pt x="482" y="2996"/>
                    <a:pt x="498" y="3003"/>
                  </a:cubicBezTo>
                  <a:cubicBezTo>
                    <a:pt x="522" y="3011"/>
                    <a:pt x="506" y="3035"/>
                    <a:pt x="514" y="3067"/>
                  </a:cubicBezTo>
                  <a:cubicBezTo>
                    <a:pt x="514" y="3098"/>
                    <a:pt x="522" y="3106"/>
                    <a:pt x="530" y="3114"/>
                  </a:cubicBezTo>
                  <a:cubicBezTo>
                    <a:pt x="546" y="3130"/>
                    <a:pt x="538" y="3130"/>
                    <a:pt x="553" y="3169"/>
                  </a:cubicBezTo>
                  <a:cubicBezTo>
                    <a:pt x="561" y="3209"/>
                    <a:pt x="561" y="3177"/>
                    <a:pt x="569" y="3217"/>
                  </a:cubicBezTo>
                  <a:cubicBezTo>
                    <a:pt x="585" y="3249"/>
                    <a:pt x="585" y="3280"/>
                    <a:pt x="617" y="3296"/>
                  </a:cubicBezTo>
                  <a:cubicBezTo>
                    <a:pt x="640" y="3312"/>
                    <a:pt x="672" y="3336"/>
                    <a:pt x="656" y="3359"/>
                  </a:cubicBezTo>
                  <a:cubicBezTo>
                    <a:pt x="633" y="3391"/>
                    <a:pt x="617" y="3422"/>
                    <a:pt x="640" y="3438"/>
                  </a:cubicBezTo>
                  <a:cubicBezTo>
                    <a:pt x="664" y="3454"/>
                    <a:pt x="696" y="3454"/>
                    <a:pt x="696" y="3509"/>
                  </a:cubicBezTo>
                  <a:cubicBezTo>
                    <a:pt x="696" y="3557"/>
                    <a:pt x="664" y="3541"/>
                    <a:pt x="672" y="3580"/>
                  </a:cubicBezTo>
                  <a:cubicBezTo>
                    <a:pt x="672" y="3620"/>
                    <a:pt x="656" y="3620"/>
                    <a:pt x="648" y="3660"/>
                  </a:cubicBezTo>
                  <a:cubicBezTo>
                    <a:pt x="648" y="3691"/>
                    <a:pt x="625" y="3707"/>
                    <a:pt x="640" y="3731"/>
                  </a:cubicBezTo>
                  <a:cubicBezTo>
                    <a:pt x="664" y="3754"/>
                    <a:pt x="680" y="3747"/>
                    <a:pt x="680" y="3778"/>
                  </a:cubicBezTo>
                  <a:cubicBezTo>
                    <a:pt x="680" y="3818"/>
                    <a:pt x="704" y="3818"/>
                    <a:pt x="743" y="3818"/>
                  </a:cubicBezTo>
                  <a:cubicBezTo>
                    <a:pt x="791" y="3818"/>
                    <a:pt x="830" y="3818"/>
                    <a:pt x="846" y="3849"/>
                  </a:cubicBezTo>
                  <a:cubicBezTo>
                    <a:pt x="862" y="3881"/>
                    <a:pt x="925" y="3920"/>
                    <a:pt x="972" y="3913"/>
                  </a:cubicBezTo>
                  <a:cubicBezTo>
                    <a:pt x="1028" y="3897"/>
                    <a:pt x="1043" y="3936"/>
                    <a:pt x="1059" y="3952"/>
                  </a:cubicBezTo>
                  <a:cubicBezTo>
                    <a:pt x="1075" y="3960"/>
                    <a:pt x="1115" y="4007"/>
                    <a:pt x="1139" y="4063"/>
                  </a:cubicBezTo>
                  <a:cubicBezTo>
                    <a:pt x="1154" y="4118"/>
                    <a:pt x="1194" y="4118"/>
                    <a:pt x="1217" y="4126"/>
                  </a:cubicBezTo>
                  <a:cubicBezTo>
                    <a:pt x="1233" y="4142"/>
                    <a:pt x="1273" y="4189"/>
                    <a:pt x="1352" y="4173"/>
                  </a:cubicBezTo>
                  <a:cubicBezTo>
                    <a:pt x="1423" y="4158"/>
                    <a:pt x="1392" y="4205"/>
                    <a:pt x="1392" y="4229"/>
                  </a:cubicBezTo>
                  <a:cubicBezTo>
                    <a:pt x="1399" y="4244"/>
                    <a:pt x="1376" y="4355"/>
                    <a:pt x="1439" y="4355"/>
                  </a:cubicBezTo>
                  <a:cubicBezTo>
                    <a:pt x="1494" y="4347"/>
                    <a:pt x="1510" y="4324"/>
                    <a:pt x="1526" y="4379"/>
                  </a:cubicBezTo>
                  <a:cubicBezTo>
                    <a:pt x="1550" y="4434"/>
                    <a:pt x="1621" y="4529"/>
                    <a:pt x="1676" y="4561"/>
                  </a:cubicBezTo>
                  <a:cubicBezTo>
                    <a:pt x="1739" y="4600"/>
                    <a:pt x="1747" y="4814"/>
                    <a:pt x="1747" y="4877"/>
                  </a:cubicBezTo>
                  <a:cubicBezTo>
                    <a:pt x="1739" y="4940"/>
                    <a:pt x="1708" y="4956"/>
                    <a:pt x="1731" y="4980"/>
                  </a:cubicBezTo>
                  <a:cubicBezTo>
                    <a:pt x="1929" y="5003"/>
                    <a:pt x="2640" y="5083"/>
                    <a:pt x="2672" y="5090"/>
                  </a:cubicBezTo>
                  <a:cubicBezTo>
                    <a:pt x="2688" y="5090"/>
                    <a:pt x="2696" y="5098"/>
                    <a:pt x="2696" y="5098"/>
                  </a:cubicBezTo>
                  <a:cubicBezTo>
                    <a:pt x="2712" y="5098"/>
                    <a:pt x="2727" y="5098"/>
                    <a:pt x="2735" y="5098"/>
                  </a:cubicBezTo>
                  <a:cubicBezTo>
                    <a:pt x="2759" y="5098"/>
                    <a:pt x="2799" y="5090"/>
                    <a:pt x="2799" y="5067"/>
                  </a:cubicBezTo>
                  <a:cubicBezTo>
                    <a:pt x="2799" y="5035"/>
                    <a:pt x="2838" y="5051"/>
                    <a:pt x="2830" y="5011"/>
                  </a:cubicBezTo>
                  <a:cubicBezTo>
                    <a:pt x="2830" y="4972"/>
                    <a:pt x="2830" y="4972"/>
                    <a:pt x="2799" y="4956"/>
                  </a:cubicBezTo>
                  <a:cubicBezTo>
                    <a:pt x="2775" y="4940"/>
                    <a:pt x="2751" y="4956"/>
                    <a:pt x="2751" y="4932"/>
                  </a:cubicBezTo>
                  <a:cubicBezTo>
                    <a:pt x="2759" y="4901"/>
                    <a:pt x="2767" y="4924"/>
                    <a:pt x="2767" y="4885"/>
                  </a:cubicBezTo>
                  <a:cubicBezTo>
                    <a:pt x="2775" y="4845"/>
                    <a:pt x="2735" y="4837"/>
                    <a:pt x="2759" y="4806"/>
                  </a:cubicBezTo>
                  <a:cubicBezTo>
                    <a:pt x="2775" y="4774"/>
                    <a:pt x="2806" y="4782"/>
                    <a:pt x="2822" y="4766"/>
                  </a:cubicBezTo>
                  <a:cubicBezTo>
                    <a:pt x="2838" y="4743"/>
                    <a:pt x="2886" y="4679"/>
                    <a:pt x="2893" y="4632"/>
                  </a:cubicBezTo>
                  <a:cubicBezTo>
                    <a:pt x="2901" y="4584"/>
                    <a:pt x="2870" y="4553"/>
                    <a:pt x="2909" y="4529"/>
                  </a:cubicBezTo>
                  <a:cubicBezTo>
                    <a:pt x="2949" y="4506"/>
                    <a:pt x="2965" y="4466"/>
                    <a:pt x="3004" y="4442"/>
                  </a:cubicBezTo>
                  <a:cubicBezTo>
                    <a:pt x="3044" y="4426"/>
                    <a:pt x="3052" y="4434"/>
                    <a:pt x="3067" y="4411"/>
                  </a:cubicBezTo>
                  <a:cubicBezTo>
                    <a:pt x="3075" y="4387"/>
                    <a:pt x="3067" y="4355"/>
                    <a:pt x="3044" y="4339"/>
                  </a:cubicBezTo>
                  <a:cubicBezTo>
                    <a:pt x="3020" y="4324"/>
                    <a:pt x="3004" y="4260"/>
                    <a:pt x="2996" y="4237"/>
                  </a:cubicBezTo>
                  <a:cubicBezTo>
                    <a:pt x="2996" y="4213"/>
                    <a:pt x="2980" y="4197"/>
                    <a:pt x="2965" y="4158"/>
                  </a:cubicBezTo>
                  <a:cubicBezTo>
                    <a:pt x="2949" y="4126"/>
                    <a:pt x="2925" y="4126"/>
                    <a:pt x="2933" y="4086"/>
                  </a:cubicBezTo>
                  <a:cubicBezTo>
                    <a:pt x="2933" y="4063"/>
                    <a:pt x="2933" y="4055"/>
                    <a:pt x="2933" y="4039"/>
                  </a:cubicBezTo>
                  <a:cubicBezTo>
                    <a:pt x="1344" y="1763"/>
                    <a:pt x="1344" y="1763"/>
                    <a:pt x="1344" y="1763"/>
                  </a:cubicBezTo>
                  <a:lnTo>
                    <a:pt x="1692" y="364"/>
                  </a:lnTo>
                </a:path>
              </a:pathLst>
            </a:custGeom>
            <a:grpFill/>
            <a:ln>
              <a:solidFill>
                <a:schemeClr val="tx1"/>
              </a:solidFill>
            </a:ln>
            <a:effectLst/>
          </p:spPr>
          <p:txBody>
            <a:bodyPr anchor="ctr" wrap="none"/>
            <a:lstStyle/>
            <a:p>
              <a:endParaRPr lang="en-US">
                <a:latin charset="-122" panose="020b0503020204020204" pitchFamily="34" typeface="微软雅黑"/>
              </a:endParaRPr>
            </a:p>
          </p:txBody>
        </p:sp>
        <p:sp>
          <p:nvSpPr>
            <p:cNvPr id="66" name="Freeform 49"/>
            <p:cNvSpPr>
              <a:spLocks noChangeArrowheads="1"/>
            </p:cNvSpPr>
            <p:nvPr/>
          </p:nvSpPr>
          <p:spPr bwMode="auto">
            <a:xfrm>
              <a:off x="12243858" y="5583887"/>
              <a:ext cx="1614237" cy="2685756"/>
            </a:xfrm>
            <a:custGeom>
              <a:gdLst>
                <a:gd fmla="*/ 1723 w 3068" name="T0"/>
                <a:gd fmla="*/ 4988 h 5107" name="T1"/>
                <a:gd fmla="*/ 1431 w 3068" name="T2"/>
                <a:gd fmla="*/ 4355 h 5107" name="T3"/>
                <a:gd fmla="*/ 1312 w 3068" name="T4"/>
                <a:gd fmla="*/ 4181 h 5107" name="T5"/>
                <a:gd fmla="*/ 988 w 3068" name="T6"/>
                <a:gd fmla="*/ 3913 h 5107" name="T7"/>
                <a:gd fmla="*/ 632 w 3068" name="T8"/>
                <a:gd fmla="*/ 3731 h 5107" name="T9"/>
                <a:gd fmla="*/ 648 w 3068" name="T10"/>
                <a:gd fmla="*/ 3454 h 5107" name="T11"/>
                <a:gd fmla="*/ 553 w 3068" name="T12"/>
                <a:gd fmla="*/ 3193 h 5107" name="T13"/>
                <a:gd fmla="*/ 443 w 3068" name="T14"/>
                <a:gd fmla="*/ 2933 h 5107" name="T15"/>
                <a:gd fmla="*/ 466 w 3068" name="T16"/>
                <a:gd fmla="*/ 2601 h 5107" name="T17"/>
                <a:gd fmla="*/ 403 w 3068" name="T18"/>
                <a:gd fmla="*/ 2530 h 5107" name="T19"/>
                <a:gd fmla="*/ 324 w 3068" name="T20"/>
                <a:gd fmla="*/ 2253 h 5107" name="T21"/>
                <a:gd fmla="*/ 427 w 3068" name="T22"/>
                <a:gd fmla="*/ 2269 h 5107" name="T23"/>
                <a:gd fmla="*/ 419 w 3068" name="T24"/>
                <a:gd fmla="*/ 2087 h 5107" name="T25"/>
                <a:gd fmla="*/ 395 w 3068" name="T26"/>
                <a:gd fmla="*/ 1929 h 5107" name="T27"/>
                <a:gd fmla="*/ 269 w 3068" name="T28"/>
                <a:gd fmla="*/ 1977 h 5107" name="T29"/>
                <a:gd fmla="*/ 229 w 3068" name="T30"/>
                <a:gd fmla="*/ 1819 h 5107" name="T31"/>
                <a:gd fmla="*/ 126 w 3068" name="T32"/>
                <a:gd fmla="*/ 1597 h 5107" name="T33"/>
                <a:gd fmla="*/ 55 w 3068" name="T34"/>
                <a:gd fmla="*/ 1408 h 5107" name="T35"/>
                <a:gd fmla="*/ 119 w 3068" name="T36"/>
                <a:gd fmla="*/ 1123 h 5107" name="T37"/>
                <a:gd fmla="*/ 24 w 3068" name="T38"/>
                <a:gd fmla="*/ 799 h 5107" name="T39"/>
                <a:gd fmla="*/ 150 w 3068" name="T40"/>
                <a:gd fmla="*/ 514 h 5107" name="T41"/>
                <a:gd fmla="*/ 245 w 3068" name="T42"/>
                <a:gd fmla="*/ 301 h 5107" name="T43"/>
                <a:gd fmla="*/ 237 w 3068" name="T44"/>
                <a:gd fmla="*/ 71 h 5107" name="T45"/>
                <a:gd fmla="*/ 1684 w 3068" name="T46"/>
                <a:gd fmla="*/ 364 h 5107" name="T47"/>
                <a:gd fmla="*/ 2965 w 3068" name="T48"/>
                <a:gd fmla="*/ 4158 h 5107" name="T49"/>
                <a:gd fmla="*/ 2996 w 3068" name="T50"/>
                <a:gd fmla="*/ 4450 h 5107" name="T51"/>
                <a:gd fmla="*/ 2783 w 3068" name="T52"/>
                <a:gd fmla="*/ 4782 h 5107" name="T53"/>
                <a:gd fmla="*/ 2798 w 3068" name="T54"/>
                <a:gd fmla="*/ 4956 h 5107" name="T55"/>
                <a:gd fmla="*/ 1723 w 3068" name="T56"/>
                <a:gd fmla="*/ 4980 h 5107" name="T57"/>
                <a:gd fmla="*/ 2822 w 3068" name="T58"/>
                <a:gd fmla="*/ 5011 h 5107" name="T59"/>
                <a:gd fmla="*/ 2751 w 3068" name="T60"/>
                <a:gd fmla="*/ 4845 h 5107" name="T61"/>
                <a:gd fmla="*/ 2901 w 3068" name="T62"/>
                <a:gd fmla="*/ 4521 h 5107" name="T63"/>
                <a:gd fmla="*/ 2988 w 3068" name="T64"/>
                <a:gd fmla="*/ 4237 h 5107" name="T65"/>
                <a:gd fmla="*/ 1684 w 3068" name="T66"/>
                <a:gd fmla="*/ 372 h 5107" name="T67"/>
                <a:gd fmla="*/ 292 w 3068" name="T68"/>
                <a:gd fmla="*/ 182 h 5107" name="T69"/>
                <a:gd fmla="*/ 198 w 3068" name="T70"/>
                <a:gd fmla="*/ 396 h 5107" name="T71"/>
                <a:gd fmla="*/ 63 w 3068" name="T72"/>
                <a:gd fmla="*/ 633 h 5107" name="T73"/>
                <a:gd fmla="*/ 95 w 3068" name="T74"/>
                <a:gd fmla="*/ 917 h 5107" name="T75"/>
                <a:gd fmla="*/ 79 w 3068" name="T76"/>
                <a:gd fmla="*/ 1234 h 5107" name="T77"/>
                <a:gd fmla="*/ 47 w 3068" name="T78"/>
                <a:gd fmla="*/ 1423 h 5107" name="T79"/>
                <a:gd fmla="*/ 198 w 3068" name="T80"/>
                <a:gd fmla="*/ 1700 h 5107" name="T81"/>
                <a:gd fmla="*/ 190 w 3068" name="T82"/>
                <a:gd fmla="*/ 1937 h 5107" name="T83"/>
                <a:gd fmla="*/ 364 w 3068" name="T84"/>
                <a:gd fmla="*/ 2040 h 5107" name="T85"/>
                <a:gd fmla="*/ 458 w 3068" name="T86"/>
                <a:gd fmla="*/ 1985 h 5107" name="T87"/>
                <a:gd fmla="*/ 451 w 3068" name="T88"/>
                <a:gd fmla="*/ 2198 h 5107" name="T89"/>
                <a:gd fmla="*/ 379 w 3068" name="T90"/>
                <a:gd fmla="*/ 2182 h 5107" name="T91"/>
                <a:gd fmla="*/ 308 w 3068" name="T92"/>
                <a:gd fmla="*/ 2325 h 5107" name="T93"/>
                <a:gd fmla="*/ 419 w 3068" name="T94"/>
                <a:gd fmla="*/ 2522 h 5107" name="T95"/>
                <a:gd fmla="*/ 403 w 3068" name="T96"/>
                <a:gd fmla="*/ 2680 h 5107" name="T97"/>
                <a:gd fmla="*/ 506 w 3068" name="T98"/>
                <a:gd fmla="*/ 3043 h 5107" name="T99"/>
                <a:gd fmla="*/ 577 w 3068" name="T100"/>
                <a:gd fmla="*/ 3241 h 5107" name="T101"/>
                <a:gd fmla="*/ 672 w 3068" name="T102"/>
                <a:gd fmla="*/ 3549 h 5107" name="T103"/>
                <a:gd fmla="*/ 680 w 3068" name="T104"/>
                <a:gd fmla="*/ 3778 h 5107" name="T105"/>
                <a:gd fmla="*/ 1051 w 3068" name="T106"/>
                <a:gd fmla="*/ 3944 h 5107" name="T107"/>
                <a:gd fmla="*/ 1391 w 3068" name="T108"/>
                <a:gd fmla="*/ 4173 h 5107" name="T109"/>
                <a:gd fmla="*/ 1486 w 3068" name="T110"/>
                <a:gd fmla="*/ 4339 h 5107" name="T1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b="b" l="0" r="r" t="0"/>
              <a:pathLst>
                <a:path h="5107" w="3068">
                  <a:moveTo>
                    <a:pt x="2688" y="5106"/>
                  </a:moveTo>
                  <a:lnTo>
                    <a:pt x="2688" y="5106"/>
                  </a:lnTo>
                  <a:lnTo>
                    <a:pt x="2688" y="5106"/>
                  </a:lnTo>
                  <a:cubicBezTo>
                    <a:pt x="2688" y="5098"/>
                    <a:pt x="2680" y="5098"/>
                    <a:pt x="2664" y="5090"/>
                  </a:cubicBezTo>
                  <a:cubicBezTo>
                    <a:pt x="2632" y="5083"/>
                    <a:pt x="1874" y="5003"/>
                    <a:pt x="1723" y="4988"/>
                  </a:cubicBezTo>
                  <a:lnTo>
                    <a:pt x="1723" y="4988"/>
                  </a:lnTo>
                  <a:lnTo>
                    <a:pt x="1723" y="4988"/>
                  </a:lnTo>
                  <a:cubicBezTo>
                    <a:pt x="1708" y="4964"/>
                    <a:pt x="1715" y="4956"/>
                    <a:pt x="1723" y="4940"/>
                  </a:cubicBezTo>
                  <a:cubicBezTo>
                    <a:pt x="1723" y="4924"/>
                    <a:pt x="1731" y="4908"/>
                    <a:pt x="1731" y="4877"/>
                  </a:cubicBezTo>
                  <a:cubicBezTo>
                    <a:pt x="1739" y="4814"/>
                    <a:pt x="1723" y="4600"/>
                    <a:pt x="1668" y="4569"/>
                  </a:cubicBezTo>
                  <a:cubicBezTo>
                    <a:pt x="1613" y="4529"/>
                    <a:pt x="1534" y="4434"/>
                    <a:pt x="1518" y="4379"/>
                  </a:cubicBezTo>
                  <a:cubicBezTo>
                    <a:pt x="1510" y="4355"/>
                    <a:pt x="1502" y="4347"/>
                    <a:pt x="1486" y="4347"/>
                  </a:cubicBezTo>
                  <a:cubicBezTo>
                    <a:pt x="1478" y="4347"/>
                    <a:pt x="1470" y="4347"/>
                    <a:pt x="1462" y="4347"/>
                  </a:cubicBezTo>
                  <a:cubicBezTo>
                    <a:pt x="1455" y="4355"/>
                    <a:pt x="1439" y="4355"/>
                    <a:pt x="1431" y="4355"/>
                  </a:cubicBezTo>
                  <a:cubicBezTo>
                    <a:pt x="1415" y="4355"/>
                    <a:pt x="1407" y="4355"/>
                    <a:pt x="1399" y="4347"/>
                  </a:cubicBezTo>
                  <a:cubicBezTo>
                    <a:pt x="1375" y="4324"/>
                    <a:pt x="1384" y="4276"/>
                    <a:pt x="1384" y="4253"/>
                  </a:cubicBezTo>
                  <a:cubicBezTo>
                    <a:pt x="1384" y="4237"/>
                    <a:pt x="1384" y="4229"/>
                    <a:pt x="1384" y="4229"/>
                  </a:cubicBezTo>
                  <a:cubicBezTo>
                    <a:pt x="1384" y="4221"/>
                    <a:pt x="1384" y="4213"/>
                    <a:pt x="1384" y="4205"/>
                  </a:cubicBezTo>
                  <a:cubicBezTo>
                    <a:pt x="1384" y="4197"/>
                    <a:pt x="1391" y="4181"/>
                    <a:pt x="1384" y="4181"/>
                  </a:cubicBezTo>
                  <a:cubicBezTo>
                    <a:pt x="1375" y="4173"/>
                    <a:pt x="1368" y="4173"/>
                    <a:pt x="1344" y="4173"/>
                  </a:cubicBezTo>
                  <a:cubicBezTo>
                    <a:pt x="1336" y="4181"/>
                    <a:pt x="1320" y="4181"/>
                    <a:pt x="1312" y="4181"/>
                  </a:cubicBezTo>
                  <a:cubicBezTo>
                    <a:pt x="1265" y="4181"/>
                    <a:pt x="1233" y="4158"/>
                    <a:pt x="1217" y="4142"/>
                  </a:cubicBezTo>
                  <a:cubicBezTo>
                    <a:pt x="1209" y="4142"/>
                    <a:pt x="1209" y="4134"/>
                    <a:pt x="1202" y="4134"/>
                  </a:cubicBezTo>
                  <a:cubicBezTo>
                    <a:pt x="1202" y="4126"/>
                    <a:pt x="1194" y="4126"/>
                    <a:pt x="1186" y="4126"/>
                  </a:cubicBezTo>
                  <a:cubicBezTo>
                    <a:pt x="1162" y="4118"/>
                    <a:pt x="1138" y="4110"/>
                    <a:pt x="1122" y="4063"/>
                  </a:cubicBezTo>
                  <a:cubicBezTo>
                    <a:pt x="1099" y="4015"/>
                    <a:pt x="1059" y="3960"/>
                    <a:pt x="1051" y="3952"/>
                  </a:cubicBezTo>
                  <a:cubicBezTo>
                    <a:pt x="1044" y="3952"/>
                    <a:pt x="1044" y="3944"/>
                    <a:pt x="1035" y="3944"/>
                  </a:cubicBezTo>
                  <a:cubicBezTo>
                    <a:pt x="1028" y="3928"/>
                    <a:pt x="1012" y="3913"/>
                    <a:pt x="988" y="3913"/>
                  </a:cubicBezTo>
                  <a:cubicBezTo>
                    <a:pt x="980" y="3913"/>
                    <a:pt x="972" y="3913"/>
                    <a:pt x="972" y="3913"/>
                  </a:cubicBezTo>
                  <a:cubicBezTo>
                    <a:pt x="964" y="3920"/>
                    <a:pt x="957" y="3920"/>
                    <a:pt x="949" y="3920"/>
                  </a:cubicBezTo>
                  <a:cubicBezTo>
                    <a:pt x="901" y="3920"/>
                    <a:pt x="854" y="3881"/>
                    <a:pt x="838" y="3849"/>
                  </a:cubicBezTo>
                  <a:cubicBezTo>
                    <a:pt x="822" y="3826"/>
                    <a:pt x="783" y="3826"/>
                    <a:pt x="735" y="3826"/>
                  </a:cubicBezTo>
                  <a:cubicBezTo>
                    <a:pt x="696" y="3826"/>
                    <a:pt x="672" y="3818"/>
                    <a:pt x="672" y="3778"/>
                  </a:cubicBezTo>
                  <a:cubicBezTo>
                    <a:pt x="664" y="3762"/>
                    <a:pt x="664" y="3754"/>
                    <a:pt x="648" y="3747"/>
                  </a:cubicBezTo>
                  <a:cubicBezTo>
                    <a:pt x="648" y="3739"/>
                    <a:pt x="640" y="3739"/>
                    <a:pt x="632" y="3731"/>
                  </a:cubicBezTo>
                  <a:cubicBezTo>
                    <a:pt x="617" y="3715"/>
                    <a:pt x="625" y="3707"/>
                    <a:pt x="632" y="3691"/>
                  </a:cubicBezTo>
                  <a:cubicBezTo>
                    <a:pt x="632" y="3683"/>
                    <a:pt x="640" y="3667"/>
                    <a:pt x="640" y="3660"/>
                  </a:cubicBezTo>
                  <a:cubicBezTo>
                    <a:pt x="640" y="3644"/>
                    <a:pt x="648" y="3628"/>
                    <a:pt x="648" y="3620"/>
                  </a:cubicBezTo>
                  <a:cubicBezTo>
                    <a:pt x="656" y="3612"/>
                    <a:pt x="664" y="3596"/>
                    <a:pt x="656" y="3580"/>
                  </a:cubicBezTo>
                  <a:cubicBezTo>
                    <a:pt x="656" y="3557"/>
                    <a:pt x="664" y="3549"/>
                    <a:pt x="672" y="3549"/>
                  </a:cubicBezTo>
                  <a:cubicBezTo>
                    <a:pt x="672" y="3541"/>
                    <a:pt x="680" y="3533"/>
                    <a:pt x="680" y="3509"/>
                  </a:cubicBezTo>
                  <a:cubicBezTo>
                    <a:pt x="688" y="3470"/>
                    <a:pt x="664" y="3462"/>
                    <a:pt x="648" y="3454"/>
                  </a:cubicBezTo>
                  <a:cubicBezTo>
                    <a:pt x="640" y="3454"/>
                    <a:pt x="632" y="3446"/>
                    <a:pt x="625" y="3446"/>
                  </a:cubicBezTo>
                  <a:cubicBezTo>
                    <a:pt x="601" y="3422"/>
                    <a:pt x="625" y="3391"/>
                    <a:pt x="648" y="3359"/>
                  </a:cubicBezTo>
                  <a:cubicBezTo>
                    <a:pt x="648" y="3351"/>
                    <a:pt x="648" y="3343"/>
                    <a:pt x="648" y="3343"/>
                  </a:cubicBezTo>
                  <a:cubicBezTo>
                    <a:pt x="648" y="3320"/>
                    <a:pt x="617" y="3304"/>
                    <a:pt x="601" y="3296"/>
                  </a:cubicBezTo>
                  <a:cubicBezTo>
                    <a:pt x="585" y="3288"/>
                    <a:pt x="577" y="3272"/>
                    <a:pt x="569" y="3249"/>
                  </a:cubicBezTo>
                  <a:cubicBezTo>
                    <a:pt x="569" y="3233"/>
                    <a:pt x="569" y="3225"/>
                    <a:pt x="561" y="3217"/>
                  </a:cubicBezTo>
                  <a:cubicBezTo>
                    <a:pt x="553" y="3201"/>
                    <a:pt x="553" y="3193"/>
                    <a:pt x="553" y="3193"/>
                  </a:cubicBezTo>
                  <a:cubicBezTo>
                    <a:pt x="545" y="3193"/>
                    <a:pt x="545" y="3185"/>
                    <a:pt x="538" y="3169"/>
                  </a:cubicBezTo>
                  <a:cubicBezTo>
                    <a:pt x="538" y="3154"/>
                    <a:pt x="530" y="3146"/>
                    <a:pt x="530" y="3138"/>
                  </a:cubicBezTo>
                  <a:cubicBezTo>
                    <a:pt x="530" y="3130"/>
                    <a:pt x="530" y="3130"/>
                    <a:pt x="522" y="3122"/>
                  </a:cubicBezTo>
                  <a:cubicBezTo>
                    <a:pt x="506" y="3106"/>
                    <a:pt x="506" y="3106"/>
                    <a:pt x="498" y="3067"/>
                  </a:cubicBezTo>
                  <a:cubicBezTo>
                    <a:pt x="498" y="3059"/>
                    <a:pt x="498" y="3051"/>
                    <a:pt x="498" y="3043"/>
                  </a:cubicBezTo>
                  <a:cubicBezTo>
                    <a:pt x="498" y="3019"/>
                    <a:pt x="498" y="3011"/>
                    <a:pt x="490" y="3003"/>
                  </a:cubicBezTo>
                  <a:cubicBezTo>
                    <a:pt x="474" y="3003"/>
                    <a:pt x="458" y="2980"/>
                    <a:pt x="443" y="2933"/>
                  </a:cubicBezTo>
                  <a:cubicBezTo>
                    <a:pt x="435" y="2902"/>
                    <a:pt x="427" y="2894"/>
                    <a:pt x="403" y="2870"/>
                  </a:cubicBezTo>
                  <a:cubicBezTo>
                    <a:pt x="372" y="2846"/>
                    <a:pt x="387" y="2744"/>
                    <a:pt x="387" y="2712"/>
                  </a:cubicBezTo>
                  <a:cubicBezTo>
                    <a:pt x="387" y="2696"/>
                    <a:pt x="387" y="2688"/>
                    <a:pt x="387" y="2680"/>
                  </a:cubicBezTo>
                  <a:cubicBezTo>
                    <a:pt x="387" y="2680"/>
                    <a:pt x="379" y="2680"/>
                    <a:pt x="387" y="2672"/>
                  </a:cubicBezTo>
                  <a:cubicBezTo>
                    <a:pt x="387" y="2672"/>
                    <a:pt x="387" y="2672"/>
                    <a:pt x="403" y="2672"/>
                  </a:cubicBezTo>
                  <a:cubicBezTo>
                    <a:pt x="403" y="2672"/>
                    <a:pt x="411" y="2672"/>
                    <a:pt x="419" y="2672"/>
                  </a:cubicBezTo>
                  <a:cubicBezTo>
                    <a:pt x="458" y="2664"/>
                    <a:pt x="458" y="2641"/>
                    <a:pt x="466" y="2601"/>
                  </a:cubicBezTo>
                  <a:cubicBezTo>
                    <a:pt x="466" y="2593"/>
                    <a:pt x="474" y="2585"/>
                    <a:pt x="474" y="2578"/>
                  </a:cubicBezTo>
                  <a:cubicBezTo>
                    <a:pt x="482" y="2554"/>
                    <a:pt x="482" y="2546"/>
                    <a:pt x="474" y="2538"/>
                  </a:cubicBezTo>
                  <a:cubicBezTo>
                    <a:pt x="474" y="2538"/>
                    <a:pt x="466" y="2530"/>
                    <a:pt x="451" y="2530"/>
                  </a:cubicBezTo>
                  <a:cubicBezTo>
                    <a:pt x="451" y="2530"/>
                    <a:pt x="443" y="2530"/>
                    <a:pt x="435" y="2530"/>
                  </a:cubicBezTo>
                  <a:cubicBezTo>
                    <a:pt x="427" y="2530"/>
                    <a:pt x="419" y="2530"/>
                    <a:pt x="419" y="2530"/>
                  </a:cubicBezTo>
                  <a:cubicBezTo>
                    <a:pt x="411" y="2530"/>
                    <a:pt x="411" y="2530"/>
                    <a:pt x="411" y="2530"/>
                  </a:cubicBezTo>
                  <a:cubicBezTo>
                    <a:pt x="403" y="2530"/>
                    <a:pt x="403" y="2530"/>
                    <a:pt x="403" y="2530"/>
                  </a:cubicBezTo>
                  <a:cubicBezTo>
                    <a:pt x="395" y="2530"/>
                    <a:pt x="387" y="2522"/>
                    <a:pt x="372" y="2498"/>
                  </a:cubicBezTo>
                  <a:cubicBezTo>
                    <a:pt x="356" y="2475"/>
                    <a:pt x="348" y="2475"/>
                    <a:pt x="340" y="2467"/>
                  </a:cubicBezTo>
                  <a:cubicBezTo>
                    <a:pt x="332" y="2459"/>
                    <a:pt x="332" y="2459"/>
                    <a:pt x="316" y="2443"/>
                  </a:cubicBezTo>
                  <a:cubicBezTo>
                    <a:pt x="292" y="2420"/>
                    <a:pt x="300" y="2388"/>
                    <a:pt x="300" y="2356"/>
                  </a:cubicBezTo>
                  <a:cubicBezTo>
                    <a:pt x="300" y="2348"/>
                    <a:pt x="300" y="2340"/>
                    <a:pt x="300" y="2325"/>
                  </a:cubicBezTo>
                  <a:cubicBezTo>
                    <a:pt x="300" y="2301"/>
                    <a:pt x="300" y="2293"/>
                    <a:pt x="308" y="2285"/>
                  </a:cubicBezTo>
                  <a:cubicBezTo>
                    <a:pt x="316" y="2277"/>
                    <a:pt x="316" y="2269"/>
                    <a:pt x="324" y="2253"/>
                  </a:cubicBezTo>
                  <a:cubicBezTo>
                    <a:pt x="332" y="2230"/>
                    <a:pt x="332" y="2214"/>
                    <a:pt x="324" y="2198"/>
                  </a:cubicBezTo>
                  <a:cubicBezTo>
                    <a:pt x="324" y="2190"/>
                    <a:pt x="324" y="2182"/>
                    <a:pt x="324" y="2167"/>
                  </a:cubicBezTo>
                  <a:cubicBezTo>
                    <a:pt x="324" y="2151"/>
                    <a:pt x="324" y="2135"/>
                    <a:pt x="332" y="2135"/>
                  </a:cubicBezTo>
                  <a:cubicBezTo>
                    <a:pt x="340" y="2135"/>
                    <a:pt x="348" y="2135"/>
                    <a:pt x="356" y="2143"/>
                  </a:cubicBezTo>
                  <a:cubicBezTo>
                    <a:pt x="372" y="2151"/>
                    <a:pt x="372" y="2158"/>
                    <a:pt x="387" y="2182"/>
                  </a:cubicBezTo>
                  <a:cubicBezTo>
                    <a:pt x="387" y="2190"/>
                    <a:pt x="395" y="2206"/>
                    <a:pt x="403" y="2222"/>
                  </a:cubicBezTo>
                  <a:cubicBezTo>
                    <a:pt x="419" y="2245"/>
                    <a:pt x="427" y="2269"/>
                    <a:pt x="427" y="2269"/>
                  </a:cubicBezTo>
                  <a:cubicBezTo>
                    <a:pt x="427" y="2269"/>
                    <a:pt x="427" y="2269"/>
                    <a:pt x="435" y="2269"/>
                  </a:cubicBezTo>
                  <a:cubicBezTo>
                    <a:pt x="435" y="2261"/>
                    <a:pt x="443" y="2261"/>
                    <a:pt x="451" y="2261"/>
                  </a:cubicBezTo>
                  <a:cubicBezTo>
                    <a:pt x="458" y="2261"/>
                    <a:pt x="458" y="2261"/>
                    <a:pt x="458" y="2261"/>
                  </a:cubicBezTo>
                  <a:cubicBezTo>
                    <a:pt x="458" y="2253"/>
                    <a:pt x="458" y="2245"/>
                    <a:pt x="451" y="2230"/>
                  </a:cubicBezTo>
                  <a:cubicBezTo>
                    <a:pt x="451" y="2222"/>
                    <a:pt x="451" y="2206"/>
                    <a:pt x="443" y="2198"/>
                  </a:cubicBezTo>
                  <a:cubicBezTo>
                    <a:pt x="443" y="2174"/>
                    <a:pt x="435" y="2151"/>
                    <a:pt x="435" y="2127"/>
                  </a:cubicBezTo>
                  <a:cubicBezTo>
                    <a:pt x="427" y="2111"/>
                    <a:pt x="427" y="2095"/>
                    <a:pt x="419" y="2087"/>
                  </a:cubicBezTo>
                  <a:cubicBezTo>
                    <a:pt x="419" y="2072"/>
                    <a:pt x="411" y="2064"/>
                    <a:pt x="411" y="2064"/>
                  </a:cubicBezTo>
                  <a:cubicBezTo>
                    <a:pt x="403" y="2056"/>
                    <a:pt x="395" y="2056"/>
                    <a:pt x="395" y="2048"/>
                  </a:cubicBezTo>
                  <a:cubicBezTo>
                    <a:pt x="387" y="2032"/>
                    <a:pt x="395" y="2024"/>
                    <a:pt x="403" y="2016"/>
                  </a:cubicBezTo>
                  <a:cubicBezTo>
                    <a:pt x="403" y="2008"/>
                    <a:pt x="419" y="2000"/>
                    <a:pt x="427" y="2000"/>
                  </a:cubicBezTo>
                  <a:cubicBezTo>
                    <a:pt x="435" y="2000"/>
                    <a:pt x="451" y="1993"/>
                    <a:pt x="451" y="1985"/>
                  </a:cubicBezTo>
                  <a:cubicBezTo>
                    <a:pt x="451" y="1977"/>
                    <a:pt x="451" y="1969"/>
                    <a:pt x="443" y="1961"/>
                  </a:cubicBezTo>
                  <a:cubicBezTo>
                    <a:pt x="427" y="1945"/>
                    <a:pt x="419" y="1937"/>
                    <a:pt x="395" y="1929"/>
                  </a:cubicBezTo>
                  <a:cubicBezTo>
                    <a:pt x="387" y="1929"/>
                    <a:pt x="387" y="1929"/>
                    <a:pt x="387" y="1945"/>
                  </a:cubicBezTo>
                  <a:cubicBezTo>
                    <a:pt x="387" y="1953"/>
                    <a:pt x="387" y="1969"/>
                    <a:pt x="379" y="1985"/>
                  </a:cubicBezTo>
                  <a:cubicBezTo>
                    <a:pt x="364" y="2000"/>
                    <a:pt x="372" y="2008"/>
                    <a:pt x="372" y="2016"/>
                  </a:cubicBezTo>
                  <a:cubicBezTo>
                    <a:pt x="372" y="2024"/>
                    <a:pt x="372" y="2032"/>
                    <a:pt x="372" y="2040"/>
                  </a:cubicBezTo>
                  <a:cubicBezTo>
                    <a:pt x="372" y="2064"/>
                    <a:pt x="356" y="2072"/>
                    <a:pt x="348" y="2072"/>
                  </a:cubicBezTo>
                  <a:cubicBezTo>
                    <a:pt x="340" y="2072"/>
                    <a:pt x="332" y="2072"/>
                    <a:pt x="332" y="2064"/>
                  </a:cubicBezTo>
                  <a:cubicBezTo>
                    <a:pt x="308" y="2056"/>
                    <a:pt x="292" y="2032"/>
                    <a:pt x="269" y="1977"/>
                  </a:cubicBezTo>
                  <a:cubicBezTo>
                    <a:pt x="261" y="1945"/>
                    <a:pt x="253" y="1945"/>
                    <a:pt x="245" y="1945"/>
                  </a:cubicBezTo>
                  <a:cubicBezTo>
                    <a:pt x="237" y="1945"/>
                    <a:pt x="237" y="1945"/>
                    <a:pt x="229" y="1945"/>
                  </a:cubicBezTo>
                  <a:cubicBezTo>
                    <a:pt x="221" y="1945"/>
                    <a:pt x="214" y="1945"/>
                    <a:pt x="198" y="1945"/>
                  </a:cubicBezTo>
                  <a:cubicBezTo>
                    <a:pt x="198" y="1945"/>
                    <a:pt x="182" y="1945"/>
                    <a:pt x="182" y="1937"/>
                  </a:cubicBezTo>
                  <a:cubicBezTo>
                    <a:pt x="182" y="1929"/>
                    <a:pt x="190" y="1921"/>
                    <a:pt x="214" y="1905"/>
                  </a:cubicBezTo>
                  <a:lnTo>
                    <a:pt x="214" y="1898"/>
                  </a:lnTo>
                  <a:cubicBezTo>
                    <a:pt x="229" y="1890"/>
                    <a:pt x="237" y="1850"/>
                    <a:pt x="229" y="1819"/>
                  </a:cubicBezTo>
                  <a:cubicBezTo>
                    <a:pt x="229" y="1803"/>
                    <a:pt x="229" y="1803"/>
                    <a:pt x="221" y="1795"/>
                  </a:cubicBezTo>
                  <a:cubicBezTo>
                    <a:pt x="221" y="1795"/>
                    <a:pt x="214" y="1787"/>
                    <a:pt x="214" y="1763"/>
                  </a:cubicBezTo>
                  <a:cubicBezTo>
                    <a:pt x="205" y="1755"/>
                    <a:pt x="205" y="1740"/>
                    <a:pt x="205" y="1740"/>
                  </a:cubicBezTo>
                  <a:cubicBezTo>
                    <a:pt x="205" y="1724"/>
                    <a:pt x="205" y="1724"/>
                    <a:pt x="190" y="1708"/>
                  </a:cubicBezTo>
                  <a:cubicBezTo>
                    <a:pt x="182" y="1708"/>
                    <a:pt x="182" y="1700"/>
                    <a:pt x="174" y="1700"/>
                  </a:cubicBezTo>
                  <a:cubicBezTo>
                    <a:pt x="166" y="1692"/>
                    <a:pt x="158" y="1684"/>
                    <a:pt x="150" y="1653"/>
                  </a:cubicBezTo>
                  <a:cubicBezTo>
                    <a:pt x="150" y="1621"/>
                    <a:pt x="142" y="1613"/>
                    <a:pt x="126" y="1597"/>
                  </a:cubicBezTo>
                  <a:cubicBezTo>
                    <a:pt x="119" y="1597"/>
                    <a:pt x="111" y="1589"/>
                    <a:pt x="111" y="1581"/>
                  </a:cubicBezTo>
                  <a:cubicBezTo>
                    <a:pt x="95" y="1574"/>
                    <a:pt x="95" y="1566"/>
                    <a:pt x="95" y="1550"/>
                  </a:cubicBezTo>
                  <a:cubicBezTo>
                    <a:pt x="95" y="1534"/>
                    <a:pt x="95" y="1510"/>
                    <a:pt x="63" y="1471"/>
                  </a:cubicBezTo>
                  <a:cubicBezTo>
                    <a:pt x="39" y="1439"/>
                    <a:pt x="39" y="1423"/>
                    <a:pt x="39" y="1423"/>
                  </a:cubicBezTo>
                  <a:cubicBezTo>
                    <a:pt x="39" y="1415"/>
                    <a:pt x="47" y="1415"/>
                    <a:pt x="47" y="1415"/>
                  </a:cubicBezTo>
                  <a:lnTo>
                    <a:pt x="55" y="1415"/>
                  </a:lnTo>
                  <a:lnTo>
                    <a:pt x="55" y="1408"/>
                  </a:lnTo>
                  <a:cubicBezTo>
                    <a:pt x="47" y="1384"/>
                    <a:pt x="55" y="1360"/>
                    <a:pt x="71" y="1328"/>
                  </a:cubicBezTo>
                  <a:cubicBezTo>
                    <a:pt x="71" y="1313"/>
                    <a:pt x="71" y="1313"/>
                    <a:pt x="71" y="1313"/>
                  </a:cubicBezTo>
                  <a:cubicBezTo>
                    <a:pt x="87" y="1281"/>
                    <a:pt x="87" y="1273"/>
                    <a:pt x="79" y="1241"/>
                  </a:cubicBezTo>
                  <a:cubicBezTo>
                    <a:pt x="71" y="1234"/>
                    <a:pt x="71" y="1234"/>
                    <a:pt x="71" y="1234"/>
                  </a:cubicBezTo>
                  <a:cubicBezTo>
                    <a:pt x="63" y="1202"/>
                    <a:pt x="71" y="1202"/>
                    <a:pt x="87" y="1186"/>
                  </a:cubicBezTo>
                  <a:cubicBezTo>
                    <a:pt x="95" y="1186"/>
                    <a:pt x="103" y="1178"/>
                    <a:pt x="111" y="1170"/>
                  </a:cubicBezTo>
                  <a:cubicBezTo>
                    <a:pt x="126" y="1155"/>
                    <a:pt x="126" y="1147"/>
                    <a:pt x="119" y="1123"/>
                  </a:cubicBezTo>
                  <a:cubicBezTo>
                    <a:pt x="119" y="1115"/>
                    <a:pt x="119" y="1099"/>
                    <a:pt x="119" y="1083"/>
                  </a:cubicBezTo>
                  <a:cubicBezTo>
                    <a:pt x="119" y="1076"/>
                    <a:pt x="119" y="1068"/>
                    <a:pt x="119" y="1060"/>
                  </a:cubicBezTo>
                  <a:cubicBezTo>
                    <a:pt x="119" y="1036"/>
                    <a:pt x="119" y="1028"/>
                    <a:pt x="111" y="981"/>
                  </a:cubicBezTo>
                  <a:cubicBezTo>
                    <a:pt x="103" y="949"/>
                    <a:pt x="95" y="933"/>
                    <a:pt x="87" y="925"/>
                  </a:cubicBezTo>
                  <a:cubicBezTo>
                    <a:pt x="87" y="910"/>
                    <a:pt x="79" y="902"/>
                    <a:pt x="71" y="878"/>
                  </a:cubicBezTo>
                  <a:cubicBezTo>
                    <a:pt x="63" y="846"/>
                    <a:pt x="55" y="846"/>
                    <a:pt x="47" y="838"/>
                  </a:cubicBezTo>
                  <a:cubicBezTo>
                    <a:pt x="39" y="830"/>
                    <a:pt x="32" y="823"/>
                    <a:pt x="24" y="799"/>
                  </a:cubicBezTo>
                  <a:cubicBezTo>
                    <a:pt x="0" y="767"/>
                    <a:pt x="0" y="759"/>
                    <a:pt x="8" y="736"/>
                  </a:cubicBezTo>
                  <a:cubicBezTo>
                    <a:pt x="8" y="728"/>
                    <a:pt x="16" y="712"/>
                    <a:pt x="16" y="696"/>
                  </a:cubicBezTo>
                  <a:cubicBezTo>
                    <a:pt x="16" y="657"/>
                    <a:pt x="24" y="649"/>
                    <a:pt x="39" y="641"/>
                  </a:cubicBezTo>
                  <a:cubicBezTo>
                    <a:pt x="47" y="633"/>
                    <a:pt x="55" y="633"/>
                    <a:pt x="55" y="625"/>
                  </a:cubicBezTo>
                  <a:cubicBezTo>
                    <a:pt x="71" y="609"/>
                    <a:pt x="95" y="577"/>
                    <a:pt x="119" y="562"/>
                  </a:cubicBezTo>
                  <a:cubicBezTo>
                    <a:pt x="126" y="554"/>
                    <a:pt x="126" y="546"/>
                    <a:pt x="134" y="546"/>
                  </a:cubicBezTo>
                  <a:cubicBezTo>
                    <a:pt x="142" y="538"/>
                    <a:pt x="142" y="530"/>
                    <a:pt x="150" y="514"/>
                  </a:cubicBezTo>
                  <a:cubicBezTo>
                    <a:pt x="150" y="506"/>
                    <a:pt x="150" y="498"/>
                    <a:pt x="158" y="491"/>
                  </a:cubicBezTo>
                  <a:cubicBezTo>
                    <a:pt x="158" y="467"/>
                    <a:pt x="166" y="467"/>
                    <a:pt x="174" y="459"/>
                  </a:cubicBezTo>
                  <a:cubicBezTo>
                    <a:pt x="174" y="459"/>
                    <a:pt x="182" y="451"/>
                    <a:pt x="190" y="435"/>
                  </a:cubicBezTo>
                  <a:cubicBezTo>
                    <a:pt x="198" y="419"/>
                    <a:pt x="198" y="404"/>
                    <a:pt x="190" y="396"/>
                  </a:cubicBezTo>
                  <a:cubicBezTo>
                    <a:pt x="190" y="388"/>
                    <a:pt x="190" y="372"/>
                    <a:pt x="190" y="364"/>
                  </a:cubicBezTo>
                  <a:cubicBezTo>
                    <a:pt x="198" y="340"/>
                    <a:pt x="221" y="324"/>
                    <a:pt x="237" y="309"/>
                  </a:cubicBezTo>
                  <a:cubicBezTo>
                    <a:pt x="237" y="301"/>
                    <a:pt x="245" y="301"/>
                    <a:pt x="245" y="301"/>
                  </a:cubicBezTo>
                  <a:cubicBezTo>
                    <a:pt x="253" y="293"/>
                    <a:pt x="253" y="285"/>
                    <a:pt x="253" y="277"/>
                  </a:cubicBezTo>
                  <a:cubicBezTo>
                    <a:pt x="253" y="277"/>
                    <a:pt x="253" y="261"/>
                    <a:pt x="253" y="246"/>
                  </a:cubicBezTo>
                  <a:cubicBezTo>
                    <a:pt x="253" y="222"/>
                    <a:pt x="261" y="214"/>
                    <a:pt x="269" y="206"/>
                  </a:cubicBezTo>
                  <a:cubicBezTo>
                    <a:pt x="277" y="198"/>
                    <a:pt x="277" y="190"/>
                    <a:pt x="285" y="182"/>
                  </a:cubicBezTo>
                  <a:cubicBezTo>
                    <a:pt x="292" y="158"/>
                    <a:pt x="285" y="151"/>
                    <a:pt x="269" y="143"/>
                  </a:cubicBezTo>
                  <a:cubicBezTo>
                    <a:pt x="261" y="135"/>
                    <a:pt x="253" y="119"/>
                    <a:pt x="245" y="103"/>
                  </a:cubicBezTo>
                  <a:cubicBezTo>
                    <a:pt x="237" y="95"/>
                    <a:pt x="229" y="80"/>
                    <a:pt x="237" y="71"/>
                  </a:cubicBezTo>
                  <a:cubicBezTo>
                    <a:pt x="245" y="48"/>
                    <a:pt x="269" y="32"/>
                    <a:pt x="269" y="32"/>
                  </a:cubicBezTo>
                  <a:lnTo>
                    <a:pt x="269" y="32"/>
                  </a:lnTo>
                  <a:cubicBezTo>
                    <a:pt x="269" y="32"/>
                    <a:pt x="285" y="32"/>
                    <a:pt x="292" y="24"/>
                  </a:cubicBezTo>
                  <a:cubicBezTo>
                    <a:pt x="300" y="16"/>
                    <a:pt x="300" y="8"/>
                    <a:pt x="300" y="8"/>
                  </a:cubicBezTo>
                  <a:cubicBezTo>
                    <a:pt x="292" y="0"/>
                    <a:pt x="292" y="0"/>
                    <a:pt x="292" y="0"/>
                  </a:cubicBezTo>
                  <a:cubicBezTo>
                    <a:pt x="300" y="0"/>
                    <a:pt x="300" y="0"/>
                    <a:pt x="300" y="0"/>
                  </a:cubicBezTo>
                  <a:cubicBezTo>
                    <a:pt x="538" y="71"/>
                    <a:pt x="1035" y="206"/>
                    <a:pt x="1684" y="364"/>
                  </a:cubicBezTo>
                  <a:cubicBezTo>
                    <a:pt x="1692" y="364"/>
                    <a:pt x="1692" y="364"/>
                    <a:pt x="1692" y="364"/>
                  </a:cubicBezTo>
                  <a:cubicBezTo>
                    <a:pt x="1336" y="1755"/>
                    <a:pt x="1336" y="1755"/>
                    <a:pt x="1336" y="1755"/>
                  </a:cubicBezTo>
                  <a:cubicBezTo>
                    <a:pt x="2933" y="4039"/>
                    <a:pt x="2933" y="4039"/>
                    <a:pt x="2933" y="4039"/>
                  </a:cubicBezTo>
                  <a:lnTo>
                    <a:pt x="2933" y="4039"/>
                  </a:lnTo>
                  <a:cubicBezTo>
                    <a:pt x="2933" y="4055"/>
                    <a:pt x="2933" y="4063"/>
                    <a:pt x="2925" y="4086"/>
                  </a:cubicBezTo>
                  <a:cubicBezTo>
                    <a:pt x="2925" y="4110"/>
                    <a:pt x="2933" y="4118"/>
                    <a:pt x="2941" y="4134"/>
                  </a:cubicBezTo>
                  <a:cubicBezTo>
                    <a:pt x="2949" y="4142"/>
                    <a:pt x="2957" y="4150"/>
                    <a:pt x="2965" y="4158"/>
                  </a:cubicBezTo>
                  <a:cubicBezTo>
                    <a:pt x="2965" y="4166"/>
                    <a:pt x="2972" y="4173"/>
                    <a:pt x="2972" y="4181"/>
                  </a:cubicBezTo>
                  <a:cubicBezTo>
                    <a:pt x="2980" y="4197"/>
                    <a:pt x="2988" y="4213"/>
                    <a:pt x="2996" y="4237"/>
                  </a:cubicBezTo>
                  <a:cubicBezTo>
                    <a:pt x="2996" y="4260"/>
                    <a:pt x="3020" y="4324"/>
                    <a:pt x="3044" y="4339"/>
                  </a:cubicBezTo>
                  <a:cubicBezTo>
                    <a:pt x="3051" y="4339"/>
                    <a:pt x="3059" y="4355"/>
                    <a:pt x="3067" y="4371"/>
                  </a:cubicBezTo>
                  <a:cubicBezTo>
                    <a:pt x="3067" y="4387"/>
                    <a:pt x="3067" y="4403"/>
                    <a:pt x="3059" y="4411"/>
                  </a:cubicBezTo>
                  <a:cubicBezTo>
                    <a:pt x="3051" y="4426"/>
                    <a:pt x="3044" y="4426"/>
                    <a:pt x="3036" y="4434"/>
                  </a:cubicBezTo>
                  <a:cubicBezTo>
                    <a:pt x="3028" y="4434"/>
                    <a:pt x="3012" y="4442"/>
                    <a:pt x="2996" y="4450"/>
                  </a:cubicBezTo>
                  <a:cubicBezTo>
                    <a:pt x="2980" y="4458"/>
                    <a:pt x="2965" y="4474"/>
                    <a:pt x="2957" y="4490"/>
                  </a:cubicBezTo>
                  <a:cubicBezTo>
                    <a:pt x="2941" y="4506"/>
                    <a:pt x="2925" y="4521"/>
                    <a:pt x="2901" y="4529"/>
                  </a:cubicBezTo>
                  <a:cubicBezTo>
                    <a:pt x="2878" y="4545"/>
                    <a:pt x="2885" y="4561"/>
                    <a:pt x="2885" y="4584"/>
                  </a:cubicBezTo>
                  <a:cubicBezTo>
                    <a:pt x="2885" y="4592"/>
                    <a:pt x="2893" y="4608"/>
                    <a:pt x="2885" y="4632"/>
                  </a:cubicBezTo>
                  <a:cubicBezTo>
                    <a:pt x="2878" y="4671"/>
                    <a:pt x="2846" y="4719"/>
                    <a:pt x="2830" y="4750"/>
                  </a:cubicBezTo>
                  <a:cubicBezTo>
                    <a:pt x="2822" y="4758"/>
                    <a:pt x="2822" y="4758"/>
                    <a:pt x="2814" y="4766"/>
                  </a:cubicBezTo>
                  <a:cubicBezTo>
                    <a:pt x="2807" y="4774"/>
                    <a:pt x="2798" y="4782"/>
                    <a:pt x="2783" y="4782"/>
                  </a:cubicBezTo>
                  <a:cubicBezTo>
                    <a:pt x="2775" y="4790"/>
                    <a:pt x="2759" y="4790"/>
                    <a:pt x="2751" y="4806"/>
                  </a:cubicBezTo>
                  <a:cubicBezTo>
                    <a:pt x="2743" y="4822"/>
                    <a:pt x="2751" y="4830"/>
                    <a:pt x="2751" y="4845"/>
                  </a:cubicBezTo>
                  <a:cubicBezTo>
                    <a:pt x="2759" y="4853"/>
                    <a:pt x="2767" y="4869"/>
                    <a:pt x="2767" y="4885"/>
                  </a:cubicBezTo>
                  <a:cubicBezTo>
                    <a:pt x="2767" y="4908"/>
                    <a:pt x="2759" y="4908"/>
                    <a:pt x="2751" y="4917"/>
                  </a:cubicBezTo>
                  <a:cubicBezTo>
                    <a:pt x="2751" y="4917"/>
                    <a:pt x="2751" y="4917"/>
                    <a:pt x="2751" y="4932"/>
                  </a:cubicBezTo>
                  <a:cubicBezTo>
                    <a:pt x="2751" y="4940"/>
                    <a:pt x="2751" y="4948"/>
                    <a:pt x="2767" y="4948"/>
                  </a:cubicBezTo>
                  <a:cubicBezTo>
                    <a:pt x="2775" y="4948"/>
                    <a:pt x="2783" y="4948"/>
                    <a:pt x="2798" y="4956"/>
                  </a:cubicBezTo>
                  <a:cubicBezTo>
                    <a:pt x="2822" y="4964"/>
                    <a:pt x="2822" y="4972"/>
                    <a:pt x="2830" y="5011"/>
                  </a:cubicBezTo>
                  <a:lnTo>
                    <a:pt x="2830" y="5011"/>
                  </a:lnTo>
                  <a:cubicBezTo>
                    <a:pt x="2830" y="5035"/>
                    <a:pt x="2822" y="5043"/>
                    <a:pt x="2807" y="5043"/>
                  </a:cubicBezTo>
                  <a:cubicBezTo>
                    <a:pt x="2798" y="5051"/>
                    <a:pt x="2798" y="5051"/>
                    <a:pt x="2791" y="5067"/>
                  </a:cubicBezTo>
                  <a:cubicBezTo>
                    <a:pt x="2791" y="5098"/>
                    <a:pt x="2743" y="5098"/>
                    <a:pt x="2727" y="5098"/>
                  </a:cubicBezTo>
                  <a:cubicBezTo>
                    <a:pt x="2719" y="5098"/>
                    <a:pt x="2704" y="5106"/>
                    <a:pt x="2688" y="5106"/>
                  </a:cubicBezTo>
                  <a:close/>
                  <a:moveTo>
                    <a:pt x="1723" y="4980"/>
                  </a:moveTo>
                  <a:lnTo>
                    <a:pt x="1723" y="4980"/>
                  </a:lnTo>
                  <a:cubicBezTo>
                    <a:pt x="1881" y="4996"/>
                    <a:pt x="2632" y="5083"/>
                    <a:pt x="2672" y="5083"/>
                  </a:cubicBezTo>
                  <a:cubicBezTo>
                    <a:pt x="2680" y="5090"/>
                    <a:pt x="2688" y="5090"/>
                    <a:pt x="2696" y="5098"/>
                  </a:cubicBezTo>
                  <a:cubicBezTo>
                    <a:pt x="2704" y="5098"/>
                    <a:pt x="2719" y="5090"/>
                    <a:pt x="2727" y="5090"/>
                  </a:cubicBezTo>
                  <a:cubicBezTo>
                    <a:pt x="2743" y="5090"/>
                    <a:pt x="2783" y="5090"/>
                    <a:pt x="2783" y="5067"/>
                  </a:cubicBezTo>
                  <a:cubicBezTo>
                    <a:pt x="2791" y="5051"/>
                    <a:pt x="2798" y="5043"/>
                    <a:pt x="2807" y="5043"/>
                  </a:cubicBezTo>
                  <a:cubicBezTo>
                    <a:pt x="2814" y="5035"/>
                    <a:pt x="2822" y="5035"/>
                    <a:pt x="2822" y="5011"/>
                  </a:cubicBezTo>
                  <a:lnTo>
                    <a:pt x="2822" y="5011"/>
                  </a:lnTo>
                  <a:cubicBezTo>
                    <a:pt x="2814" y="4972"/>
                    <a:pt x="2814" y="4972"/>
                    <a:pt x="2791" y="4956"/>
                  </a:cubicBezTo>
                  <a:cubicBezTo>
                    <a:pt x="2783" y="4956"/>
                    <a:pt x="2775" y="4956"/>
                    <a:pt x="2767" y="4956"/>
                  </a:cubicBezTo>
                  <a:cubicBezTo>
                    <a:pt x="2751" y="4948"/>
                    <a:pt x="2743" y="4948"/>
                    <a:pt x="2743" y="4932"/>
                  </a:cubicBezTo>
                  <a:cubicBezTo>
                    <a:pt x="2743" y="4917"/>
                    <a:pt x="2743" y="4917"/>
                    <a:pt x="2751" y="4908"/>
                  </a:cubicBezTo>
                  <a:cubicBezTo>
                    <a:pt x="2751" y="4908"/>
                    <a:pt x="2759" y="4901"/>
                    <a:pt x="2759" y="4885"/>
                  </a:cubicBezTo>
                  <a:cubicBezTo>
                    <a:pt x="2759" y="4869"/>
                    <a:pt x="2751" y="4861"/>
                    <a:pt x="2751" y="4845"/>
                  </a:cubicBezTo>
                  <a:cubicBezTo>
                    <a:pt x="2743" y="4830"/>
                    <a:pt x="2735" y="4822"/>
                    <a:pt x="2743" y="4806"/>
                  </a:cubicBezTo>
                  <a:cubicBezTo>
                    <a:pt x="2751" y="4782"/>
                    <a:pt x="2767" y="4782"/>
                    <a:pt x="2783" y="4774"/>
                  </a:cubicBezTo>
                  <a:cubicBezTo>
                    <a:pt x="2798" y="4774"/>
                    <a:pt x="2807" y="4766"/>
                    <a:pt x="2814" y="4758"/>
                  </a:cubicBezTo>
                  <a:cubicBezTo>
                    <a:pt x="2814" y="4758"/>
                    <a:pt x="2814" y="4750"/>
                    <a:pt x="2822" y="4743"/>
                  </a:cubicBezTo>
                  <a:cubicBezTo>
                    <a:pt x="2838" y="4711"/>
                    <a:pt x="2870" y="4664"/>
                    <a:pt x="2878" y="4632"/>
                  </a:cubicBezTo>
                  <a:cubicBezTo>
                    <a:pt x="2885" y="4608"/>
                    <a:pt x="2878" y="4600"/>
                    <a:pt x="2878" y="4584"/>
                  </a:cubicBezTo>
                  <a:cubicBezTo>
                    <a:pt x="2878" y="4561"/>
                    <a:pt x="2870" y="4537"/>
                    <a:pt x="2901" y="4521"/>
                  </a:cubicBezTo>
                  <a:cubicBezTo>
                    <a:pt x="2917" y="4513"/>
                    <a:pt x="2933" y="4497"/>
                    <a:pt x="2949" y="4482"/>
                  </a:cubicBezTo>
                  <a:cubicBezTo>
                    <a:pt x="2965" y="4466"/>
                    <a:pt x="2980" y="4450"/>
                    <a:pt x="2996" y="4442"/>
                  </a:cubicBezTo>
                  <a:cubicBezTo>
                    <a:pt x="3012" y="4434"/>
                    <a:pt x="3020" y="4426"/>
                    <a:pt x="3028" y="4426"/>
                  </a:cubicBezTo>
                  <a:cubicBezTo>
                    <a:pt x="3044" y="4418"/>
                    <a:pt x="3051" y="4418"/>
                    <a:pt x="3051" y="4411"/>
                  </a:cubicBezTo>
                  <a:cubicBezTo>
                    <a:pt x="3059" y="4403"/>
                    <a:pt x="3059" y="4387"/>
                    <a:pt x="3059" y="4371"/>
                  </a:cubicBezTo>
                  <a:cubicBezTo>
                    <a:pt x="3051" y="4355"/>
                    <a:pt x="3044" y="4347"/>
                    <a:pt x="3036" y="4339"/>
                  </a:cubicBezTo>
                  <a:cubicBezTo>
                    <a:pt x="3012" y="4331"/>
                    <a:pt x="2988" y="4260"/>
                    <a:pt x="2988" y="4237"/>
                  </a:cubicBezTo>
                  <a:cubicBezTo>
                    <a:pt x="2980" y="4213"/>
                    <a:pt x="2980" y="4205"/>
                    <a:pt x="2965" y="4181"/>
                  </a:cubicBezTo>
                  <a:cubicBezTo>
                    <a:pt x="2965" y="4181"/>
                    <a:pt x="2957" y="4173"/>
                    <a:pt x="2957" y="4166"/>
                  </a:cubicBezTo>
                  <a:cubicBezTo>
                    <a:pt x="2949" y="4150"/>
                    <a:pt x="2941" y="4142"/>
                    <a:pt x="2933" y="4134"/>
                  </a:cubicBezTo>
                  <a:cubicBezTo>
                    <a:pt x="2925" y="4126"/>
                    <a:pt x="2917" y="4110"/>
                    <a:pt x="2917" y="4078"/>
                  </a:cubicBezTo>
                  <a:cubicBezTo>
                    <a:pt x="2925" y="4063"/>
                    <a:pt x="2925" y="4055"/>
                    <a:pt x="2925" y="4039"/>
                  </a:cubicBezTo>
                  <a:cubicBezTo>
                    <a:pt x="1328" y="1763"/>
                    <a:pt x="1328" y="1763"/>
                    <a:pt x="1328" y="1763"/>
                  </a:cubicBezTo>
                  <a:cubicBezTo>
                    <a:pt x="1684" y="372"/>
                    <a:pt x="1684" y="372"/>
                    <a:pt x="1684" y="372"/>
                  </a:cubicBezTo>
                  <a:cubicBezTo>
                    <a:pt x="1035" y="214"/>
                    <a:pt x="545" y="80"/>
                    <a:pt x="308" y="8"/>
                  </a:cubicBezTo>
                  <a:cubicBezTo>
                    <a:pt x="308" y="16"/>
                    <a:pt x="300" y="24"/>
                    <a:pt x="300" y="24"/>
                  </a:cubicBezTo>
                  <a:cubicBezTo>
                    <a:pt x="292" y="40"/>
                    <a:pt x="277" y="40"/>
                    <a:pt x="269" y="40"/>
                  </a:cubicBezTo>
                  <a:cubicBezTo>
                    <a:pt x="269" y="40"/>
                    <a:pt x="245" y="56"/>
                    <a:pt x="245" y="71"/>
                  </a:cubicBezTo>
                  <a:cubicBezTo>
                    <a:pt x="237" y="80"/>
                    <a:pt x="245" y="95"/>
                    <a:pt x="245" y="103"/>
                  </a:cubicBezTo>
                  <a:cubicBezTo>
                    <a:pt x="261" y="119"/>
                    <a:pt x="269" y="127"/>
                    <a:pt x="277" y="135"/>
                  </a:cubicBezTo>
                  <a:cubicBezTo>
                    <a:pt x="292" y="151"/>
                    <a:pt x="300" y="158"/>
                    <a:pt x="292" y="182"/>
                  </a:cubicBezTo>
                  <a:cubicBezTo>
                    <a:pt x="285" y="198"/>
                    <a:pt x="277" y="206"/>
                    <a:pt x="277" y="214"/>
                  </a:cubicBezTo>
                  <a:cubicBezTo>
                    <a:pt x="269" y="222"/>
                    <a:pt x="261" y="230"/>
                    <a:pt x="261" y="246"/>
                  </a:cubicBezTo>
                  <a:cubicBezTo>
                    <a:pt x="261" y="261"/>
                    <a:pt x="261" y="269"/>
                    <a:pt x="261" y="277"/>
                  </a:cubicBezTo>
                  <a:cubicBezTo>
                    <a:pt x="261" y="285"/>
                    <a:pt x="261" y="293"/>
                    <a:pt x="253" y="309"/>
                  </a:cubicBezTo>
                  <a:cubicBezTo>
                    <a:pt x="245" y="309"/>
                    <a:pt x="245" y="309"/>
                    <a:pt x="237" y="309"/>
                  </a:cubicBezTo>
                  <a:cubicBezTo>
                    <a:pt x="221" y="324"/>
                    <a:pt x="205" y="340"/>
                    <a:pt x="198" y="364"/>
                  </a:cubicBezTo>
                  <a:cubicBezTo>
                    <a:pt x="198" y="372"/>
                    <a:pt x="198" y="380"/>
                    <a:pt x="198" y="396"/>
                  </a:cubicBezTo>
                  <a:cubicBezTo>
                    <a:pt x="205" y="404"/>
                    <a:pt x="205" y="419"/>
                    <a:pt x="198" y="443"/>
                  </a:cubicBezTo>
                  <a:cubicBezTo>
                    <a:pt x="182" y="459"/>
                    <a:pt x="182" y="459"/>
                    <a:pt x="174" y="467"/>
                  </a:cubicBezTo>
                  <a:cubicBezTo>
                    <a:pt x="174" y="467"/>
                    <a:pt x="166" y="475"/>
                    <a:pt x="166" y="491"/>
                  </a:cubicBezTo>
                  <a:cubicBezTo>
                    <a:pt x="158" y="498"/>
                    <a:pt x="158" y="506"/>
                    <a:pt x="158" y="514"/>
                  </a:cubicBezTo>
                  <a:cubicBezTo>
                    <a:pt x="150" y="530"/>
                    <a:pt x="150" y="538"/>
                    <a:pt x="142" y="554"/>
                  </a:cubicBezTo>
                  <a:cubicBezTo>
                    <a:pt x="134" y="554"/>
                    <a:pt x="126" y="562"/>
                    <a:pt x="119" y="570"/>
                  </a:cubicBezTo>
                  <a:cubicBezTo>
                    <a:pt x="103" y="586"/>
                    <a:pt x="71" y="609"/>
                    <a:pt x="63" y="633"/>
                  </a:cubicBezTo>
                  <a:cubicBezTo>
                    <a:pt x="55" y="641"/>
                    <a:pt x="47" y="641"/>
                    <a:pt x="47" y="649"/>
                  </a:cubicBezTo>
                  <a:cubicBezTo>
                    <a:pt x="32" y="657"/>
                    <a:pt x="24" y="664"/>
                    <a:pt x="24" y="696"/>
                  </a:cubicBezTo>
                  <a:cubicBezTo>
                    <a:pt x="24" y="712"/>
                    <a:pt x="16" y="728"/>
                    <a:pt x="16" y="736"/>
                  </a:cubicBezTo>
                  <a:cubicBezTo>
                    <a:pt x="8" y="759"/>
                    <a:pt x="8" y="767"/>
                    <a:pt x="24" y="799"/>
                  </a:cubicBezTo>
                  <a:cubicBezTo>
                    <a:pt x="39" y="815"/>
                    <a:pt x="47" y="823"/>
                    <a:pt x="55" y="830"/>
                  </a:cubicBezTo>
                  <a:cubicBezTo>
                    <a:pt x="63" y="838"/>
                    <a:pt x="71" y="846"/>
                    <a:pt x="79" y="878"/>
                  </a:cubicBezTo>
                  <a:cubicBezTo>
                    <a:pt x="87" y="894"/>
                    <a:pt x="87" y="910"/>
                    <a:pt x="95" y="917"/>
                  </a:cubicBezTo>
                  <a:cubicBezTo>
                    <a:pt x="103" y="933"/>
                    <a:pt x="111" y="941"/>
                    <a:pt x="119" y="973"/>
                  </a:cubicBezTo>
                  <a:cubicBezTo>
                    <a:pt x="126" y="1028"/>
                    <a:pt x="126" y="1036"/>
                    <a:pt x="126" y="1060"/>
                  </a:cubicBezTo>
                  <a:cubicBezTo>
                    <a:pt x="126" y="1068"/>
                    <a:pt x="126" y="1076"/>
                    <a:pt x="126" y="1083"/>
                  </a:cubicBezTo>
                  <a:cubicBezTo>
                    <a:pt x="119" y="1099"/>
                    <a:pt x="126" y="1115"/>
                    <a:pt x="126" y="1123"/>
                  </a:cubicBezTo>
                  <a:cubicBezTo>
                    <a:pt x="134" y="1147"/>
                    <a:pt x="134" y="1163"/>
                    <a:pt x="111" y="1178"/>
                  </a:cubicBezTo>
                  <a:cubicBezTo>
                    <a:pt x="103" y="1186"/>
                    <a:pt x="95" y="1186"/>
                    <a:pt x="95" y="1194"/>
                  </a:cubicBezTo>
                  <a:cubicBezTo>
                    <a:pt x="79" y="1202"/>
                    <a:pt x="71" y="1210"/>
                    <a:pt x="79" y="1234"/>
                  </a:cubicBezTo>
                  <a:cubicBezTo>
                    <a:pt x="87" y="1241"/>
                    <a:pt x="87" y="1241"/>
                    <a:pt x="87" y="1241"/>
                  </a:cubicBezTo>
                  <a:cubicBezTo>
                    <a:pt x="95" y="1273"/>
                    <a:pt x="95" y="1281"/>
                    <a:pt x="79" y="1321"/>
                  </a:cubicBezTo>
                  <a:cubicBezTo>
                    <a:pt x="79" y="1328"/>
                    <a:pt x="79" y="1328"/>
                    <a:pt x="79" y="1328"/>
                  </a:cubicBezTo>
                  <a:cubicBezTo>
                    <a:pt x="63" y="1360"/>
                    <a:pt x="55" y="1384"/>
                    <a:pt x="63" y="1408"/>
                  </a:cubicBezTo>
                  <a:lnTo>
                    <a:pt x="63" y="1415"/>
                  </a:lnTo>
                  <a:cubicBezTo>
                    <a:pt x="55" y="1423"/>
                    <a:pt x="55" y="1423"/>
                    <a:pt x="47" y="1423"/>
                  </a:cubicBezTo>
                  <a:lnTo>
                    <a:pt x="47" y="1423"/>
                  </a:lnTo>
                  <a:cubicBezTo>
                    <a:pt x="47" y="1423"/>
                    <a:pt x="47" y="1439"/>
                    <a:pt x="71" y="1463"/>
                  </a:cubicBezTo>
                  <a:cubicBezTo>
                    <a:pt x="103" y="1510"/>
                    <a:pt x="103" y="1534"/>
                    <a:pt x="103" y="1550"/>
                  </a:cubicBezTo>
                  <a:cubicBezTo>
                    <a:pt x="103" y="1558"/>
                    <a:pt x="103" y="1566"/>
                    <a:pt x="111" y="1581"/>
                  </a:cubicBezTo>
                  <a:cubicBezTo>
                    <a:pt x="119" y="1589"/>
                    <a:pt x="126" y="1589"/>
                    <a:pt x="126" y="1597"/>
                  </a:cubicBezTo>
                  <a:cubicBezTo>
                    <a:pt x="142" y="1613"/>
                    <a:pt x="150" y="1621"/>
                    <a:pt x="158" y="1653"/>
                  </a:cubicBezTo>
                  <a:cubicBezTo>
                    <a:pt x="166" y="1684"/>
                    <a:pt x="174" y="1684"/>
                    <a:pt x="182" y="1692"/>
                  </a:cubicBezTo>
                  <a:cubicBezTo>
                    <a:pt x="182" y="1692"/>
                    <a:pt x="190" y="1700"/>
                    <a:pt x="198" y="1700"/>
                  </a:cubicBezTo>
                  <a:cubicBezTo>
                    <a:pt x="214" y="1716"/>
                    <a:pt x="214" y="1724"/>
                    <a:pt x="214" y="1740"/>
                  </a:cubicBezTo>
                  <a:cubicBezTo>
                    <a:pt x="214" y="1740"/>
                    <a:pt x="214" y="1747"/>
                    <a:pt x="214" y="1763"/>
                  </a:cubicBezTo>
                  <a:cubicBezTo>
                    <a:pt x="221" y="1787"/>
                    <a:pt x="221" y="1787"/>
                    <a:pt x="229" y="1787"/>
                  </a:cubicBezTo>
                  <a:cubicBezTo>
                    <a:pt x="237" y="1795"/>
                    <a:pt x="237" y="1803"/>
                    <a:pt x="237" y="1819"/>
                  </a:cubicBezTo>
                  <a:cubicBezTo>
                    <a:pt x="245" y="1850"/>
                    <a:pt x="237" y="1890"/>
                    <a:pt x="221" y="1905"/>
                  </a:cubicBezTo>
                  <a:lnTo>
                    <a:pt x="214" y="1905"/>
                  </a:lnTo>
                  <a:cubicBezTo>
                    <a:pt x="205" y="1914"/>
                    <a:pt x="190" y="1929"/>
                    <a:pt x="190" y="1937"/>
                  </a:cubicBezTo>
                  <a:cubicBezTo>
                    <a:pt x="190" y="1937"/>
                    <a:pt x="190" y="1937"/>
                    <a:pt x="205" y="1937"/>
                  </a:cubicBezTo>
                  <a:cubicBezTo>
                    <a:pt x="214" y="1937"/>
                    <a:pt x="221" y="1937"/>
                    <a:pt x="229" y="1937"/>
                  </a:cubicBezTo>
                  <a:cubicBezTo>
                    <a:pt x="237" y="1937"/>
                    <a:pt x="237" y="1937"/>
                    <a:pt x="245" y="1937"/>
                  </a:cubicBezTo>
                  <a:cubicBezTo>
                    <a:pt x="261" y="1937"/>
                    <a:pt x="269" y="1945"/>
                    <a:pt x="277" y="1977"/>
                  </a:cubicBezTo>
                  <a:cubicBezTo>
                    <a:pt x="300" y="2024"/>
                    <a:pt x="316" y="2056"/>
                    <a:pt x="332" y="2056"/>
                  </a:cubicBezTo>
                  <a:cubicBezTo>
                    <a:pt x="332" y="2064"/>
                    <a:pt x="340" y="2064"/>
                    <a:pt x="348" y="2064"/>
                  </a:cubicBezTo>
                  <a:cubicBezTo>
                    <a:pt x="356" y="2064"/>
                    <a:pt x="364" y="2064"/>
                    <a:pt x="364" y="2040"/>
                  </a:cubicBezTo>
                  <a:cubicBezTo>
                    <a:pt x="364" y="2032"/>
                    <a:pt x="364" y="2024"/>
                    <a:pt x="364" y="2024"/>
                  </a:cubicBezTo>
                  <a:cubicBezTo>
                    <a:pt x="364" y="2008"/>
                    <a:pt x="364" y="2000"/>
                    <a:pt x="372" y="1985"/>
                  </a:cubicBezTo>
                  <a:cubicBezTo>
                    <a:pt x="379" y="1969"/>
                    <a:pt x="379" y="1953"/>
                    <a:pt x="379" y="1945"/>
                  </a:cubicBezTo>
                  <a:cubicBezTo>
                    <a:pt x="379" y="1937"/>
                    <a:pt x="379" y="1921"/>
                    <a:pt x="395" y="1921"/>
                  </a:cubicBezTo>
                  <a:cubicBezTo>
                    <a:pt x="395" y="1921"/>
                    <a:pt x="395" y="1921"/>
                    <a:pt x="395" y="1929"/>
                  </a:cubicBezTo>
                  <a:cubicBezTo>
                    <a:pt x="419" y="1929"/>
                    <a:pt x="427" y="1937"/>
                    <a:pt x="451" y="1961"/>
                  </a:cubicBezTo>
                  <a:cubicBezTo>
                    <a:pt x="458" y="1969"/>
                    <a:pt x="458" y="1977"/>
                    <a:pt x="458" y="1985"/>
                  </a:cubicBezTo>
                  <a:cubicBezTo>
                    <a:pt x="451" y="2000"/>
                    <a:pt x="443" y="2008"/>
                    <a:pt x="427" y="2008"/>
                  </a:cubicBezTo>
                  <a:cubicBezTo>
                    <a:pt x="419" y="2008"/>
                    <a:pt x="411" y="2016"/>
                    <a:pt x="403" y="2016"/>
                  </a:cubicBezTo>
                  <a:cubicBezTo>
                    <a:pt x="403" y="2024"/>
                    <a:pt x="395" y="2032"/>
                    <a:pt x="403" y="2048"/>
                  </a:cubicBezTo>
                  <a:cubicBezTo>
                    <a:pt x="403" y="2048"/>
                    <a:pt x="403" y="2056"/>
                    <a:pt x="411" y="2056"/>
                  </a:cubicBezTo>
                  <a:cubicBezTo>
                    <a:pt x="419" y="2064"/>
                    <a:pt x="427" y="2064"/>
                    <a:pt x="427" y="2087"/>
                  </a:cubicBezTo>
                  <a:cubicBezTo>
                    <a:pt x="435" y="2095"/>
                    <a:pt x="435" y="2111"/>
                    <a:pt x="435" y="2127"/>
                  </a:cubicBezTo>
                  <a:cubicBezTo>
                    <a:pt x="443" y="2151"/>
                    <a:pt x="451" y="2174"/>
                    <a:pt x="451" y="2198"/>
                  </a:cubicBezTo>
                  <a:cubicBezTo>
                    <a:pt x="451" y="2206"/>
                    <a:pt x="458" y="2222"/>
                    <a:pt x="458" y="2230"/>
                  </a:cubicBezTo>
                  <a:cubicBezTo>
                    <a:pt x="466" y="2245"/>
                    <a:pt x="466" y="2253"/>
                    <a:pt x="458" y="2261"/>
                  </a:cubicBezTo>
                  <a:cubicBezTo>
                    <a:pt x="458" y="2269"/>
                    <a:pt x="458" y="2269"/>
                    <a:pt x="451" y="2269"/>
                  </a:cubicBezTo>
                  <a:cubicBezTo>
                    <a:pt x="443" y="2269"/>
                    <a:pt x="435" y="2269"/>
                    <a:pt x="435" y="2269"/>
                  </a:cubicBezTo>
                  <a:cubicBezTo>
                    <a:pt x="435" y="2277"/>
                    <a:pt x="435" y="2277"/>
                    <a:pt x="427" y="2277"/>
                  </a:cubicBezTo>
                  <a:cubicBezTo>
                    <a:pt x="419" y="2277"/>
                    <a:pt x="419" y="2269"/>
                    <a:pt x="395" y="2230"/>
                  </a:cubicBezTo>
                  <a:cubicBezTo>
                    <a:pt x="387" y="2206"/>
                    <a:pt x="379" y="2198"/>
                    <a:pt x="379" y="2182"/>
                  </a:cubicBezTo>
                  <a:cubicBezTo>
                    <a:pt x="364" y="2158"/>
                    <a:pt x="364" y="2158"/>
                    <a:pt x="348" y="2151"/>
                  </a:cubicBezTo>
                  <a:cubicBezTo>
                    <a:pt x="340" y="2143"/>
                    <a:pt x="340" y="2143"/>
                    <a:pt x="332" y="2143"/>
                  </a:cubicBezTo>
                  <a:cubicBezTo>
                    <a:pt x="332" y="2143"/>
                    <a:pt x="324" y="2143"/>
                    <a:pt x="324" y="2167"/>
                  </a:cubicBezTo>
                  <a:cubicBezTo>
                    <a:pt x="324" y="2182"/>
                    <a:pt x="332" y="2190"/>
                    <a:pt x="332" y="2198"/>
                  </a:cubicBezTo>
                  <a:cubicBezTo>
                    <a:pt x="332" y="2214"/>
                    <a:pt x="340" y="2230"/>
                    <a:pt x="332" y="2253"/>
                  </a:cubicBezTo>
                  <a:cubicBezTo>
                    <a:pt x="324" y="2269"/>
                    <a:pt x="316" y="2277"/>
                    <a:pt x="316" y="2285"/>
                  </a:cubicBezTo>
                  <a:cubicBezTo>
                    <a:pt x="308" y="2301"/>
                    <a:pt x="308" y="2301"/>
                    <a:pt x="308" y="2325"/>
                  </a:cubicBezTo>
                  <a:cubicBezTo>
                    <a:pt x="308" y="2340"/>
                    <a:pt x="308" y="2348"/>
                    <a:pt x="308" y="2356"/>
                  </a:cubicBezTo>
                  <a:cubicBezTo>
                    <a:pt x="308" y="2388"/>
                    <a:pt x="300" y="2411"/>
                    <a:pt x="324" y="2435"/>
                  </a:cubicBezTo>
                  <a:cubicBezTo>
                    <a:pt x="332" y="2451"/>
                    <a:pt x="340" y="2459"/>
                    <a:pt x="348" y="2459"/>
                  </a:cubicBezTo>
                  <a:cubicBezTo>
                    <a:pt x="356" y="2467"/>
                    <a:pt x="356" y="2467"/>
                    <a:pt x="379" y="2498"/>
                  </a:cubicBezTo>
                  <a:cubicBezTo>
                    <a:pt x="395" y="2514"/>
                    <a:pt x="395" y="2522"/>
                    <a:pt x="403" y="2522"/>
                  </a:cubicBezTo>
                  <a:cubicBezTo>
                    <a:pt x="403" y="2522"/>
                    <a:pt x="403" y="2522"/>
                    <a:pt x="411" y="2522"/>
                  </a:cubicBezTo>
                  <a:cubicBezTo>
                    <a:pt x="411" y="2522"/>
                    <a:pt x="411" y="2522"/>
                    <a:pt x="419" y="2522"/>
                  </a:cubicBezTo>
                  <a:cubicBezTo>
                    <a:pt x="427" y="2522"/>
                    <a:pt x="427" y="2522"/>
                    <a:pt x="435" y="2522"/>
                  </a:cubicBezTo>
                  <a:cubicBezTo>
                    <a:pt x="443" y="2522"/>
                    <a:pt x="451" y="2522"/>
                    <a:pt x="458" y="2522"/>
                  </a:cubicBezTo>
                  <a:cubicBezTo>
                    <a:pt x="466" y="2530"/>
                    <a:pt x="474" y="2530"/>
                    <a:pt x="482" y="2538"/>
                  </a:cubicBezTo>
                  <a:cubicBezTo>
                    <a:pt x="490" y="2546"/>
                    <a:pt x="482" y="2554"/>
                    <a:pt x="482" y="2578"/>
                  </a:cubicBezTo>
                  <a:cubicBezTo>
                    <a:pt x="482" y="2585"/>
                    <a:pt x="474" y="2593"/>
                    <a:pt x="474" y="2601"/>
                  </a:cubicBezTo>
                  <a:cubicBezTo>
                    <a:pt x="466" y="2641"/>
                    <a:pt x="466" y="2672"/>
                    <a:pt x="419" y="2672"/>
                  </a:cubicBezTo>
                  <a:cubicBezTo>
                    <a:pt x="411" y="2680"/>
                    <a:pt x="411" y="2680"/>
                    <a:pt x="403" y="2680"/>
                  </a:cubicBezTo>
                  <a:cubicBezTo>
                    <a:pt x="395" y="2680"/>
                    <a:pt x="395" y="2680"/>
                    <a:pt x="395" y="2680"/>
                  </a:cubicBezTo>
                  <a:lnTo>
                    <a:pt x="395" y="2680"/>
                  </a:lnTo>
                  <a:cubicBezTo>
                    <a:pt x="395" y="2688"/>
                    <a:pt x="395" y="2696"/>
                    <a:pt x="395" y="2712"/>
                  </a:cubicBezTo>
                  <a:cubicBezTo>
                    <a:pt x="387" y="2775"/>
                    <a:pt x="387" y="2846"/>
                    <a:pt x="403" y="2862"/>
                  </a:cubicBezTo>
                  <a:cubicBezTo>
                    <a:pt x="427" y="2886"/>
                    <a:pt x="435" y="2902"/>
                    <a:pt x="451" y="2933"/>
                  </a:cubicBezTo>
                  <a:cubicBezTo>
                    <a:pt x="466" y="2972"/>
                    <a:pt x="474" y="2996"/>
                    <a:pt x="490" y="2996"/>
                  </a:cubicBezTo>
                  <a:cubicBezTo>
                    <a:pt x="506" y="3003"/>
                    <a:pt x="506" y="3019"/>
                    <a:pt x="506" y="3043"/>
                  </a:cubicBezTo>
                  <a:cubicBezTo>
                    <a:pt x="506" y="3051"/>
                    <a:pt x="506" y="3059"/>
                    <a:pt x="506" y="3067"/>
                  </a:cubicBezTo>
                  <a:cubicBezTo>
                    <a:pt x="506" y="3098"/>
                    <a:pt x="514" y="3106"/>
                    <a:pt x="530" y="3114"/>
                  </a:cubicBezTo>
                  <a:cubicBezTo>
                    <a:pt x="538" y="3122"/>
                    <a:pt x="538" y="3130"/>
                    <a:pt x="538" y="3138"/>
                  </a:cubicBezTo>
                  <a:cubicBezTo>
                    <a:pt x="538" y="3146"/>
                    <a:pt x="538" y="3154"/>
                    <a:pt x="545" y="3169"/>
                  </a:cubicBezTo>
                  <a:cubicBezTo>
                    <a:pt x="553" y="3185"/>
                    <a:pt x="553" y="3185"/>
                    <a:pt x="553" y="3185"/>
                  </a:cubicBezTo>
                  <a:cubicBezTo>
                    <a:pt x="561" y="3193"/>
                    <a:pt x="561" y="3193"/>
                    <a:pt x="569" y="3209"/>
                  </a:cubicBezTo>
                  <a:cubicBezTo>
                    <a:pt x="569" y="3225"/>
                    <a:pt x="577" y="3233"/>
                    <a:pt x="577" y="3241"/>
                  </a:cubicBezTo>
                  <a:cubicBezTo>
                    <a:pt x="585" y="3264"/>
                    <a:pt x="593" y="3280"/>
                    <a:pt x="609" y="3296"/>
                  </a:cubicBezTo>
                  <a:cubicBezTo>
                    <a:pt x="632" y="3304"/>
                    <a:pt x="648" y="3320"/>
                    <a:pt x="656" y="3336"/>
                  </a:cubicBezTo>
                  <a:cubicBezTo>
                    <a:pt x="656" y="3343"/>
                    <a:pt x="656" y="3351"/>
                    <a:pt x="648" y="3359"/>
                  </a:cubicBezTo>
                  <a:cubicBezTo>
                    <a:pt x="632" y="3391"/>
                    <a:pt x="609" y="3422"/>
                    <a:pt x="632" y="3438"/>
                  </a:cubicBezTo>
                  <a:cubicBezTo>
                    <a:pt x="640" y="3438"/>
                    <a:pt x="648" y="3446"/>
                    <a:pt x="648" y="3446"/>
                  </a:cubicBezTo>
                  <a:cubicBezTo>
                    <a:pt x="672" y="3454"/>
                    <a:pt x="696" y="3470"/>
                    <a:pt x="688" y="3509"/>
                  </a:cubicBezTo>
                  <a:cubicBezTo>
                    <a:pt x="688" y="3533"/>
                    <a:pt x="680" y="3541"/>
                    <a:pt x="672" y="3549"/>
                  </a:cubicBezTo>
                  <a:cubicBezTo>
                    <a:pt x="664" y="3557"/>
                    <a:pt x="664" y="3557"/>
                    <a:pt x="664" y="3580"/>
                  </a:cubicBezTo>
                  <a:cubicBezTo>
                    <a:pt x="672" y="3604"/>
                    <a:pt x="664" y="3612"/>
                    <a:pt x="656" y="3628"/>
                  </a:cubicBezTo>
                  <a:cubicBezTo>
                    <a:pt x="648" y="3636"/>
                    <a:pt x="648" y="3644"/>
                    <a:pt x="648" y="3660"/>
                  </a:cubicBezTo>
                  <a:cubicBezTo>
                    <a:pt x="640" y="3675"/>
                    <a:pt x="640" y="3683"/>
                    <a:pt x="632" y="3691"/>
                  </a:cubicBezTo>
                  <a:cubicBezTo>
                    <a:pt x="632" y="3707"/>
                    <a:pt x="625" y="3715"/>
                    <a:pt x="640" y="3723"/>
                  </a:cubicBezTo>
                  <a:cubicBezTo>
                    <a:pt x="648" y="3731"/>
                    <a:pt x="648" y="3739"/>
                    <a:pt x="656" y="3739"/>
                  </a:cubicBezTo>
                  <a:cubicBezTo>
                    <a:pt x="664" y="3747"/>
                    <a:pt x="672" y="3754"/>
                    <a:pt x="680" y="3778"/>
                  </a:cubicBezTo>
                  <a:cubicBezTo>
                    <a:pt x="680" y="3810"/>
                    <a:pt x="696" y="3818"/>
                    <a:pt x="735" y="3818"/>
                  </a:cubicBezTo>
                  <a:cubicBezTo>
                    <a:pt x="783" y="3818"/>
                    <a:pt x="822" y="3818"/>
                    <a:pt x="846" y="3849"/>
                  </a:cubicBezTo>
                  <a:cubicBezTo>
                    <a:pt x="854" y="3873"/>
                    <a:pt x="909" y="3913"/>
                    <a:pt x="949" y="3913"/>
                  </a:cubicBezTo>
                  <a:cubicBezTo>
                    <a:pt x="957" y="3913"/>
                    <a:pt x="964" y="3913"/>
                    <a:pt x="964" y="3905"/>
                  </a:cubicBezTo>
                  <a:cubicBezTo>
                    <a:pt x="972" y="3905"/>
                    <a:pt x="980" y="3905"/>
                    <a:pt x="988" y="3905"/>
                  </a:cubicBezTo>
                  <a:cubicBezTo>
                    <a:pt x="1020" y="3905"/>
                    <a:pt x="1035" y="3920"/>
                    <a:pt x="1044" y="3936"/>
                  </a:cubicBezTo>
                  <a:cubicBezTo>
                    <a:pt x="1044" y="3944"/>
                    <a:pt x="1051" y="3944"/>
                    <a:pt x="1051" y="3944"/>
                  </a:cubicBezTo>
                  <a:cubicBezTo>
                    <a:pt x="1067" y="3960"/>
                    <a:pt x="1107" y="4007"/>
                    <a:pt x="1131" y="4063"/>
                  </a:cubicBezTo>
                  <a:cubicBezTo>
                    <a:pt x="1146" y="4102"/>
                    <a:pt x="1170" y="4110"/>
                    <a:pt x="1186" y="4118"/>
                  </a:cubicBezTo>
                  <a:cubicBezTo>
                    <a:pt x="1194" y="4118"/>
                    <a:pt x="1202" y="4126"/>
                    <a:pt x="1209" y="4126"/>
                  </a:cubicBezTo>
                  <a:cubicBezTo>
                    <a:pt x="1209" y="4126"/>
                    <a:pt x="1217" y="4134"/>
                    <a:pt x="1225" y="4134"/>
                  </a:cubicBezTo>
                  <a:cubicBezTo>
                    <a:pt x="1241" y="4150"/>
                    <a:pt x="1273" y="4173"/>
                    <a:pt x="1312" y="4173"/>
                  </a:cubicBezTo>
                  <a:cubicBezTo>
                    <a:pt x="1320" y="4173"/>
                    <a:pt x="1328" y="4173"/>
                    <a:pt x="1344" y="4166"/>
                  </a:cubicBezTo>
                  <a:cubicBezTo>
                    <a:pt x="1368" y="4166"/>
                    <a:pt x="1384" y="4166"/>
                    <a:pt x="1391" y="4173"/>
                  </a:cubicBezTo>
                  <a:cubicBezTo>
                    <a:pt x="1399" y="4181"/>
                    <a:pt x="1391" y="4197"/>
                    <a:pt x="1391" y="4213"/>
                  </a:cubicBezTo>
                  <a:cubicBezTo>
                    <a:pt x="1391" y="4221"/>
                    <a:pt x="1391" y="4221"/>
                    <a:pt x="1391" y="4229"/>
                  </a:cubicBezTo>
                  <a:cubicBezTo>
                    <a:pt x="1391" y="4229"/>
                    <a:pt x="1391" y="4237"/>
                    <a:pt x="1391" y="4253"/>
                  </a:cubicBezTo>
                  <a:cubicBezTo>
                    <a:pt x="1391" y="4276"/>
                    <a:pt x="1384" y="4324"/>
                    <a:pt x="1407" y="4339"/>
                  </a:cubicBezTo>
                  <a:cubicBezTo>
                    <a:pt x="1407" y="4347"/>
                    <a:pt x="1415" y="4347"/>
                    <a:pt x="1431" y="4347"/>
                  </a:cubicBezTo>
                  <a:cubicBezTo>
                    <a:pt x="1439" y="4347"/>
                    <a:pt x="1447" y="4347"/>
                    <a:pt x="1462" y="4347"/>
                  </a:cubicBezTo>
                  <a:cubicBezTo>
                    <a:pt x="1470" y="4339"/>
                    <a:pt x="1478" y="4339"/>
                    <a:pt x="1486" y="4339"/>
                  </a:cubicBezTo>
                  <a:cubicBezTo>
                    <a:pt x="1502" y="4339"/>
                    <a:pt x="1518" y="4347"/>
                    <a:pt x="1526" y="4379"/>
                  </a:cubicBezTo>
                  <a:cubicBezTo>
                    <a:pt x="1542" y="4426"/>
                    <a:pt x="1613" y="4521"/>
                    <a:pt x="1676" y="4561"/>
                  </a:cubicBezTo>
                  <a:cubicBezTo>
                    <a:pt x="1731" y="4600"/>
                    <a:pt x="1747" y="4814"/>
                    <a:pt x="1739" y="4885"/>
                  </a:cubicBezTo>
                  <a:cubicBezTo>
                    <a:pt x="1739" y="4908"/>
                    <a:pt x="1731" y="4924"/>
                    <a:pt x="1723" y="4940"/>
                  </a:cubicBezTo>
                  <a:cubicBezTo>
                    <a:pt x="1723" y="4956"/>
                    <a:pt x="1715" y="4964"/>
                    <a:pt x="1723" y="4980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  <a:effectLst/>
          </p:spPr>
          <p:txBody>
            <a:bodyPr anchor="ctr" wrap="none"/>
            <a:lstStyle/>
            <a:p>
              <a:endParaRPr lang="en-US">
                <a:latin charset="-122" panose="020b0503020204020204" pitchFamily="34" typeface="微软雅黑"/>
              </a:endParaRPr>
            </a:p>
          </p:txBody>
        </p:sp>
        <p:sp>
          <p:nvSpPr>
            <p:cNvPr id="67" name="Freeform 50"/>
            <p:cNvSpPr>
              <a:spLocks noChangeArrowheads="1"/>
            </p:cNvSpPr>
            <p:nvPr/>
          </p:nvSpPr>
          <p:spPr bwMode="auto">
            <a:xfrm>
              <a:off x="13628481" y="7230594"/>
              <a:ext cx="1331281" cy="1551616"/>
            </a:xfrm>
            <a:custGeom>
              <a:gdLst>
                <a:gd fmla="*/ 752 w 2531" name="T0"/>
                <a:gd fmla="*/ 8 h 2949" name="T1"/>
                <a:gd fmla="*/ 752 w 2531" name="T2"/>
                <a:gd fmla="*/ 8 h 2949" name="T3"/>
                <a:gd fmla="*/ 752 w 2531" name="T4"/>
                <a:gd fmla="*/ 0 h 2949" name="T5"/>
                <a:gd fmla="*/ 736 w 2531" name="T6"/>
                <a:gd fmla="*/ 0 h 2949" name="T7"/>
                <a:gd fmla="*/ 736 w 2531" name="T8"/>
                <a:gd fmla="*/ 0 h 2949" name="T9"/>
                <a:gd fmla="*/ 712 w 2531" name="T10"/>
                <a:gd fmla="*/ 0 h 2949" name="T11"/>
                <a:gd fmla="*/ 712 w 2531" name="T12"/>
                <a:gd fmla="*/ 0 h 2949" name="T13"/>
                <a:gd fmla="*/ 704 w 2531" name="T14"/>
                <a:gd fmla="*/ 0 h 2949" name="T15"/>
                <a:gd fmla="*/ 704 w 2531" name="T16"/>
                <a:gd fmla="*/ 0 h 2949" name="T17"/>
                <a:gd fmla="*/ 704 w 2531" name="T18"/>
                <a:gd fmla="*/ 0 h 2949" name="T19"/>
                <a:gd fmla="*/ 601 w 2531" name="T20"/>
                <a:gd fmla="*/ 403 h 2949" name="T21"/>
                <a:gd fmla="*/ 546 w 2531" name="T22"/>
                <a:gd fmla="*/ 458 h 2949" name="T23"/>
                <a:gd fmla="*/ 506 w 2531" name="T24"/>
                <a:gd fmla="*/ 411 h 2949" name="T25"/>
                <a:gd fmla="*/ 396 w 2531" name="T26"/>
                <a:gd fmla="*/ 379 h 2949" name="T27"/>
                <a:gd fmla="*/ 372 w 2531" name="T28"/>
                <a:gd fmla="*/ 443 h 2949" name="T29"/>
                <a:gd fmla="*/ 372 w 2531" name="T30"/>
                <a:gd fmla="*/ 506 h 2949" name="T31"/>
                <a:gd fmla="*/ 364 w 2531" name="T32"/>
                <a:gd fmla="*/ 593 h 2949" name="T33"/>
                <a:gd fmla="*/ 333 w 2531" name="T34"/>
                <a:gd fmla="*/ 680 h 2949" name="T35"/>
                <a:gd fmla="*/ 356 w 2531" name="T36"/>
                <a:gd fmla="*/ 798 h 2949" name="T37"/>
                <a:gd fmla="*/ 309 w 2531" name="T38"/>
                <a:gd fmla="*/ 861 h 2949" name="T39"/>
                <a:gd fmla="*/ 293 w 2531" name="T40"/>
                <a:gd fmla="*/ 956 h 2949" name="T41"/>
                <a:gd fmla="*/ 325 w 2531" name="T42"/>
                <a:gd fmla="*/ 1028 h 2949" name="T43"/>
                <a:gd fmla="*/ 364 w 2531" name="T44"/>
                <a:gd fmla="*/ 1107 h 2949" name="T45"/>
                <a:gd fmla="*/ 412 w 2531" name="T46"/>
                <a:gd fmla="*/ 1209 h 2949" name="T47"/>
                <a:gd fmla="*/ 427 w 2531" name="T48"/>
                <a:gd fmla="*/ 1281 h 2949" name="T49"/>
                <a:gd fmla="*/ 364 w 2531" name="T50"/>
                <a:gd fmla="*/ 1312 h 2949" name="T51"/>
                <a:gd fmla="*/ 269 w 2531" name="T52"/>
                <a:gd fmla="*/ 1399 h 2949" name="T53"/>
                <a:gd fmla="*/ 253 w 2531" name="T54"/>
                <a:gd fmla="*/ 1502 h 2949" name="T55"/>
                <a:gd fmla="*/ 182 w 2531" name="T56"/>
                <a:gd fmla="*/ 1636 h 2949" name="T57"/>
                <a:gd fmla="*/ 119 w 2531" name="T58"/>
                <a:gd fmla="*/ 1676 h 2949" name="T59"/>
                <a:gd fmla="*/ 135 w 2531" name="T60"/>
                <a:gd fmla="*/ 1755 h 2949" name="T61"/>
                <a:gd fmla="*/ 119 w 2531" name="T62"/>
                <a:gd fmla="*/ 1802 h 2949" name="T63"/>
                <a:gd fmla="*/ 166 w 2531" name="T64"/>
                <a:gd fmla="*/ 1826 h 2949" name="T65"/>
                <a:gd fmla="*/ 198 w 2531" name="T66"/>
                <a:gd fmla="*/ 1881 h 2949" name="T67"/>
                <a:gd fmla="*/ 159 w 2531" name="T68"/>
                <a:gd fmla="*/ 1937 h 2949" name="T69"/>
                <a:gd fmla="*/ 103 w 2531" name="T70"/>
                <a:gd fmla="*/ 1968 h 2949" name="T71"/>
                <a:gd fmla="*/ 64 w 2531" name="T72"/>
                <a:gd fmla="*/ 1968 h 2949" name="T73"/>
                <a:gd fmla="*/ 32 w 2531" name="T74"/>
                <a:gd fmla="*/ 2016 h 2949" name="T75"/>
                <a:gd fmla="*/ 48 w 2531" name="T76"/>
                <a:gd fmla="*/ 2071 h 2949" name="T77"/>
                <a:gd fmla="*/ 1423 w 2531" name="T78"/>
                <a:gd fmla="*/ 2854 h 2949" name="T79"/>
                <a:gd fmla="*/ 1684 w 2531" name="T80"/>
                <a:gd fmla="*/ 2885 h 2949" name="T81"/>
                <a:gd fmla="*/ 2190 w 2531" name="T82"/>
                <a:gd fmla="*/ 2948 h 2949" name="T83"/>
                <a:gd fmla="*/ 2530 w 2531" name="T84"/>
                <a:gd fmla="*/ 284 h 2949" name="T85"/>
                <a:gd fmla="*/ 752 w 2531" name="T86"/>
                <a:gd fmla="*/ 8 h 2949" name="T8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b="b" l="0" r="r" t="0"/>
              <a:pathLst>
                <a:path h="2949" w="2531">
                  <a:moveTo>
                    <a:pt x="752" y="8"/>
                  </a:moveTo>
                  <a:lnTo>
                    <a:pt x="752" y="8"/>
                  </a:lnTo>
                  <a:cubicBezTo>
                    <a:pt x="752" y="0"/>
                    <a:pt x="752" y="0"/>
                    <a:pt x="752" y="0"/>
                  </a:cubicBezTo>
                  <a:cubicBezTo>
                    <a:pt x="744" y="0"/>
                    <a:pt x="736" y="0"/>
                    <a:pt x="736" y="0"/>
                  </a:cubicBezTo>
                  <a:lnTo>
                    <a:pt x="736" y="0"/>
                  </a:lnTo>
                  <a:cubicBezTo>
                    <a:pt x="720" y="0"/>
                    <a:pt x="720" y="0"/>
                    <a:pt x="712" y="0"/>
                  </a:cubicBezTo>
                  <a:lnTo>
                    <a:pt x="712" y="0"/>
                  </a:lnTo>
                  <a:cubicBezTo>
                    <a:pt x="704" y="0"/>
                    <a:pt x="704" y="0"/>
                    <a:pt x="704" y="0"/>
                  </a:cubicBezTo>
                  <a:lnTo>
                    <a:pt x="704" y="0"/>
                  </a:lnTo>
                  <a:lnTo>
                    <a:pt x="704" y="0"/>
                  </a:lnTo>
                  <a:cubicBezTo>
                    <a:pt x="704" y="16"/>
                    <a:pt x="617" y="371"/>
                    <a:pt x="601" y="403"/>
                  </a:cubicBezTo>
                  <a:cubicBezTo>
                    <a:pt x="593" y="435"/>
                    <a:pt x="586" y="435"/>
                    <a:pt x="546" y="458"/>
                  </a:cubicBezTo>
                  <a:cubicBezTo>
                    <a:pt x="506" y="482"/>
                    <a:pt x="522" y="443"/>
                    <a:pt x="506" y="411"/>
                  </a:cubicBezTo>
                  <a:cubicBezTo>
                    <a:pt x="483" y="371"/>
                    <a:pt x="459" y="371"/>
                    <a:pt x="396" y="379"/>
                  </a:cubicBezTo>
                  <a:cubicBezTo>
                    <a:pt x="340" y="379"/>
                    <a:pt x="364" y="411"/>
                    <a:pt x="372" y="443"/>
                  </a:cubicBezTo>
                  <a:cubicBezTo>
                    <a:pt x="380" y="474"/>
                    <a:pt x="380" y="490"/>
                    <a:pt x="372" y="506"/>
                  </a:cubicBezTo>
                  <a:cubicBezTo>
                    <a:pt x="356" y="522"/>
                    <a:pt x="356" y="545"/>
                    <a:pt x="364" y="593"/>
                  </a:cubicBezTo>
                  <a:cubicBezTo>
                    <a:pt x="372" y="640"/>
                    <a:pt x="333" y="632"/>
                    <a:pt x="333" y="680"/>
                  </a:cubicBezTo>
                  <a:cubicBezTo>
                    <a:pt x="333" y="735"/>
                    <a:pt x="348" y="743"/>
                    <a:pt x="356" y="798"/>
                  </a:cubicBezTo>
                  <a:cubicBezTo>
                    <a:pt x="356" y="854"/>
                    <a:pt x="333" y="838"/>
                    <a:pt x="309" y="861"/>
                  </a:cubicBezTo>
                  <a:cubicBezTo>
                    <a:pt x="285" y="885"/>
                    <a:pt x="309" y="909"/>
                    <a:pt x="293" y="956"/>
                  </a:cubicBezTo>
                  <a:cubicBezTo>
                    <a:pt x="285" y="996"/>
                    <a:pt x="309" y="996"/>
                    <a:pt x="325" y="1028"/>
                  </a:cubicBezTo>
                  <a:cubicBezTo>
                    <a:pt x="348" y="1067"/>
                    <a:pt x="356" y="1083"/>
                    <a:pt x="364" y="1107"/>
                  </a:cubicBezTo>
                  <a:cubicBezTo>
                    <a:pt x="364" y="1130"/>
                    <a:pt x="388" y="1194"/>
                    <a:pt x="412" y="1209"/>
                  </a:cubicBezTo>
                  <a:cubicBezTo>
                    <a:pt x="435" y="1225"/>
                    <a:pt x="443" y="1257"/>
                    <a:pt x="427" y="1281"/>
                  </a:cubicBezTo>
                  <a:cubicBezTo>
                    <a:pt x="419" y="1304"/>
                    <a:pt x="404" y="1296"/>
                    <a:pt x="364" y="1312"/>
                  </a:cubicBezTo>
                  <a:cubicBezTo>
                    <a:pt x="333" y="1336"/>
                    <a:pt x="309" y="1376"/>
                    <a:pt x="269" y="1399"/>
                  </a:cubicBezTo>
                  <a:cubicBezTo>
                    <a:pt x="230" y="1423"/>
                    <a:pt x="261" y="1454"/>
                    <a:pt x="253" y="1502"/>
                  </a:cubicBezTo>
                  <a:cubicBezTo>
                    <a:pt x="246" y="1549"/>
                    <a:pt x="198" y="1613"/>
                    <a:pt x="182" y="1636"/>
                  </a:cubicBezTo>
                  <a:cubicBezTo>
                    <a:pt x="175" y="1652"/>
                    <a:pt x="135" y="1644"/>
                    <a:pt x="119" y="1676"/>
                  </a:cubicBezTo>
                  <a:cubicBezTo>
                    <a:pt x="103" y="1707"/>
                    <a:pt x="135" y="1715"/>
                    <a:pt x="135" y="1755"/>
                  </a:cubicBezTo>
                  <a:cubicBezTo>
                    <a:pt x="127" y="1794"/>
                    <a:pt x="119" y="1771"/>
                    <a:pt x="119" y="1802"/>
                  </a:cubicBezTo>
                  <a:cubicBezTo>
                    <a:pt x="111" y="1826"/>
                    <a:pt x="143" y="1810"/>
                    <a:pt x="166" y="1826"/>
                  </a:cubicBezTo>
                  <a:cubicBezTo>
                    <a:pt x="190" y="1842"/>
                    <a:pt x="190" y="1842"/>
                    <a:pt x="198" y="1881"/>
                  </a:cubicBezTo>
                  <a:cubicBezTo>
                    <a:pt x="198" y="1921"/>
                    <a:pt x="159" y="1905"/>
                    <a:pt x="159" y="1937"/>
                  </a:cubicBezTo>
                  <a:cubicBezTo>
                    <a:pt x="159" y="1960"/>
                    <a:pt x="119" y="1968"/>
                    <a:pt x="103" y="1968"/>
                  </a:cubicBezTo>
                  <a:cubicBezTo>
                    <a:pt x="87" y="1968"/>
                    <a:pt x="72" y="1968"/>
                    <a:pt x="64" y="1968"/>
                  </a:cubicBezTo>
                  <a:cubicBezTo>
                    <a:pt x="64" y="1984"/>
                    <a:pt x="48" y="2000"/>
                    <a:pt x="32" y="2016"/>
                  </a:cubicBezTo>
                  <a:cubicBezTo>
                    <a:pt x="0" y="2031"/>
                    <a:pt x="48" y="2071"/>
                    <a:pt x="48" y="2071"/>
                  </a:cubicBezTo>
                  <a:cubicBezTo>
                    <a:pt x="1423" y="2854"/>
                    <a:pt x="1423" y="2854"/>
                    <a:pt x="1423" y="2854"/>
                  </a:cubicBezTo>
                  <a:cubicBezTo>
                    <a:pt x="1423" y="2854"/>
                    <a:pt x="1629" y="2870"/>
                    <a:pt x="1684" y="2885"/>
                  </a:cubicBezTo>
                  <a:cubicBezTo>
                    <a:pt x="1716" y="2901"/>
                    <a:pt x="1969" y="2925"/>
                    <a:pt x="2190" y="2948"/>
                  </a:cubicBezTo>
                  <a:cubicBezTo>
                    <a:pt x="2530" y="284"/>
                    <a:pt x="2530" y="284"/>
                    <a:pt x="2530" y="284"/>
                  </a:cubicBezTo>
                  <a:cubicBezTo>
                    <a:pt x="1526" y="166"/>
                    <a:pt x="918" y="39"/>
                    <a:pt x="752" y="8"/>
                  </a:cubicBezTo>
                </a:path>
              </a:pathLst>
            </a:custGeom>
            <a:grpFill/>
            <a:ln>
              <a:solidFill>
                <a:schemeClr val="tx1"/>
              </a:solidFill>
            </a:ln>
            <a:effectLst/>
          </p:spPr>
          <p:txBody>
            <a:bodyPr anchor="ctr" wrap="none"/>
            <a:lstStyle/>
            <a:p>
              <a:endParaRPr lang="en-US">
                <a:latin charset="-122" panose="020b0503020204020204" pitchFamily="34" typeface="微软雅黑"/>
              </a:endParaRPr>
            </a:p>
          </p:txBody>
        </p:sp>
        <p:sp>
          <p:nvSpPr>
            <p:cNvPr id="68" name="Freeform 51"/>
            <p:cNvSpPr>
              <a:spLocks noChangeArrowheads="1"/>
            </p:cNvSpPr>
            <p:nvPr/>
          </p:nvSpPr>
          <p:spPr bwMode="auto">
            <a:xfrm>
              <a:off x="13637760" y="7225956"/>
              <a:ext cx="1326643" cy="1556255"/>
            </a:xfrm>
            <a:custGeom>
              <a:gdLst>
                <a:gd fmla="*/ 2174 w 2523" name="T0"/>
                <a:gd fmla="*/ 2956 h 2957" name="T1"/>
                <a:gd fmla="*/ 1407 w 2523" name="T2"/>
                <a:gd fmla="*/ 2862 h 2957" name="T3"/>
                <a:gd fmla="*/ 0 w 2523" name="T4"/>
                <a:gd fmla="*/ 2039 h 2957" name="T5"/>
                <a:gd fmla="*/ 40 w 2523" name="T6"/>
                <a:gd fmla="*/ 1976 h 2957" name="T7"/>
                <a:gd fmla="*/ 143 w 2523" name="T8"/>
                <a:gd fmla="*/ 1945 h 2957" name="T9"/>
                <a:gd fmla="*/ 174 w 2523" name="T10"/>
                <a:gd fmla="*/ 1889 h 2957" name="T11"/>
                <a:gd fmla="*/ 95 w 2523" name="T12"/>
                <a:gd fmla="*/ 1810 h 2957" name="T13"/>
                <a:gd fmla="*/ 103 w 2523" name="T14"/>
                <a:gd fmla="*/ 1723 h 2957" name="T15"/>
                <a:gd fmla="*/ 166 w 2523" name="T16"/>
                <a:gd fmla="*/ 1636 h 2957" name="T17"/>
                <a:gd fmla="*/ 230 w 2523" name="T18"/>
                <a:gd fmla="*/ 1462 h 2957" name="T19"/>
                <a:gd fmla="*/ 348 w 2523" name="T20"/>
                <a:gd fmla="*/ 1320 h 2957" name="T21"/>
                <a:gd fmla="*/ 411 w 2523" name="T22"/>
                <a:gd fmla="*/ 1249 h 2957" name="T23"/>
                <a:gd fmla="*/ 317 w 2523" name="T24"/>
                <a:gd fmla="*/ 1059 h 2957" name="T25"/>
                <a:gd fmla="*/ 277 w 2523" name="T26"/>
                <a:gd fmla="*/ 956 h 2957" name="T27"/>
                <a:gd fmla="*/ 317 w 2523" name="T28"/>
                <a:gd fmla="*/ 854 h 2957" name="T29"/>
                <a:gd fmla="*/ 309 w 2523" name="T30"/>
                <a:gd fmla="*/ 688 h 2957" name="T31"/>
                <a:gd fmla="*/ 356 w 2523" name="T32"/>
                <a:gd fmla="*/ 514 h 2957" name="T33"/>
                <a:gd fmla="*/ 348 w 2523" name="T34"/>
                <a:gd fmla="*/ 435 h 2957" name="T35"/>
                <a:gd fmla="*/ 419 w 2523" name="T36"/>
                <a:gd fmla="*/ 379 h 2957" name="T37"/>
                <a:gd fmla="*/ 514 w 2523" name="T38"/>
                <a:gd fmla="*/ 466 h 2957" name="T39"/>
                <a:gd fmla="*/ 585 w 2523" name="T40"/>
                <a:gd fmla="*/ 411 h 2957" name="T41"/>
                <a:gd fmla="*/ 688 w 2523" name="T42"/>
                <a:gd fmla="*/ 0 h 2957" name="T43"/>
                <a:gd fmla="*/ 720 w 2523" name="T44"/>
                <a:gd fmla="*/ 8 h 2957" name="T45"/>
                <a:gd fmla="*/ 736 w 2523" name="T46"/>
                <a:gd fmla="*/ 8 h 2957" name="T47"/>
                <a:gd fmla="*/ 2522 w 2523" name="T48"/>
                <a:gd fmla="*/ 292 h 2957" name="T49"/>
                <a:gd fmla="*/ 1407 w 2523" name="T50"/>
                <a:gd fmla="*/ 2854 h 2957" name="T51"/>
                <a:gd fmla="*/ 1993 w 2523" name="T52"/>
                <a:gd fmla="*/ 2933 h 2957" name="T53"/>
                <a:gd fmla="*/ 807 w 2523" name="T54"/>
                <a:gd fmla="*/ 32 h 2957" name="T55"/>
                <a:gd fmla="*/ 712 w 2523" name="T56"/>
                <a:gd fmla="*/ 16 h 2957" name="T57"/>
                <a:gd fmla="*/ 688 w 2523" name="T58"/>
                <a:gd fmla="*/ 8 h 2957" name="T59"/>
                <a:gd fmla="*/ 530 w 2523" name="T60"/>
                <a:gd fmla="*/ 466 h 2957" name="T61"/>
                <a:gd fmla="*/ 483 w 2523" name="T62"/>
                <a:gd fmla="*/ 419 h 2957" name="T63"/>
                <a:gd fmla="*/ 348 w 2523" name="T64"/>
                <a:gd fmla="*/ 403 h 2957" name="T65"/>
                <a:gd fmla="*/ 356 w 2523" name="T66"/>
                <a:gd fmla="*/ 458 h 2957" name="T67"/>
                <a:gd fmla="*/ 332 w 2523" name="T68"/>
                <a:gd fmla="*/ 648 h 2957" name="T69"/>
                <a:gd fmla="*/ 340 w 2523" name="T70"/>
                <a:gd fmla="*/ 806 h 2957" name="T71"/>
                <a:gd fmla="*/ 285 w 2523" name="T72"/>
                <a:gd fmla="*/ 917 h 2957" name="T73"/>
                <a:gd fmla="*/ 317 w 2523" name="T74"/>
                <a:gd fmla="*/ 1036 h 2957" name="T75"/>
                <a:gd fmla="*/ 396 w 2523" name="T76"/>
                <a:gd fmla="*/ 1217 h 2957" name="T77"/>
                <a:gd fmla="*/ 388 w 2523" name="T78"/>
                <a:gd fmla="*/ 1312 h 2957" name="T79"/>
                <a:gd fmla="*/ 253 w 2523" name="T80"/>
                <a:gd fmla="*/ 1407 h 2957" name="T81"/>
                <a:gd fmla="*/ 182 w 2523" name="T82"/>
                <a:gd fmla="*/ 1628 h 2957" name="T83"/>
                <a:gd fmla="*/ 103 w 2523" name="T84"/>
                <a:gd fmla="*/ 1684 h 2957" name="T85"/>
                <a:gd fmla="*/ 111 w 2523" name="T86"/>
                <a:gd fmla="*/ 1795 h 2957" name="T87"/>
                <a:gd fmla="*/ 150 w 2523" name="T88"/>
                <a:gd fmla="*/ 1834 h 2957" name="T89"/>
                <a:gd fmla="*/ 166 w 2523" name="T90"/>
                <a:gd fmla="*/ 1921 h 2957" name="T91"/>
                <a:gd fmla="*/ 48 w 2523" name="T92"/>
                <a:gd fmla="*/ 1984 h 2957" name="T93"/>
                <a:gd fmla="*/ 32 w 2523" name="T94"/>
                <a:gd fmla="*/ 2071 h 2957" name="T9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b="b" l="0" r="r" t="0"/>
              <a:pathLst>
                <a:path h="2957" w="2523">
                  <a:moveTo>
                    <a:pt x="2174" y="2956"/>
                  </a:moveTo>
                  <a:lnTo>
                    <a:pt x="2174" y="2956"/>
                  </a:lnTo>
                  <a:lnTo>
                    <a:pt x="2174" y="2956"/>
                  </a:lnTo>
                  <a:cubicBezTo>
                    <a:pt x="2111" y="2949"/>
                    <a:pt x="2056" y="2941"/>
                    <a:pt x="1993" y="2941"/>
                  </a:cubicBezTo>
                  <a:cubicBezTo>
                    <a:pt x="1826" y="2925"/>
                    <a:pt x="1692" y="2909"/>
                    <a:pt x="1668" y="2901"/>
                  </a:cubicBezTo>
                  <a:cubicBezTo>
                    <a:pt x="1613" y="2885"/>
                    <a:pt x="1407" y="2862"/>
                    <a:pt x="1407" y="2862"/>
                  </a:cubicBezTo>
                  <a:lnTo>
                    <a:pt x="1407" y="2862"/>
                  </a:lnTo>
                  <a:cubicBezTo>
                    <a:pt x="32" y="2079"/>
                    <a:pt x="32" y="2079"/>
                    <a:pt x="32" y="2079"/>
                  </a:cubicBezTo>
                  <a:cubicBezTo>
                    <a:pt x="24" y="2079"/>
                    <a:pt x="0" y="2055"/>
                    <a:pt x="0" y="2039"/>
                  </a:cubicBezTo>
                  <a:cubicBezTo>
                    <a:pt x="0" y="2032"/>
                    <a:pt x="8" y="2024"/>
                    <a:pt x="16" y="2016"/>
                  </a:cubicBezTo>
                  <a:cubicBezTo>
                    <a:pt x="32" y="2000"/>
                    <a:pt x="48" y="1992"/>
                    <a:pt x="40" y="1984"/>
                  </a:cubicBezTo>
                  <a:cubicBezTo>
                    <a:pt x="40" y="1976"/>
                    <a:pt x="40" y="1976"/>
                    <a:pt x="40" y="1976"/>
                  </a:cubicBezTo>
                  <a:lnTo>
                    <a:pt x="40" y="1976"/>
                  </a:lnTo>
                  <a:cubicBezTo>
                    <a:pt x="56" y="1976"/>
                    <a:pt x="71" y="1968"/>
                    <a:pt x="87" y="1968"/>
                  </a:cubicBezTo>
                  <a:cubicBezTo>
                    <a:pt x="95" y="1968"/>
                    <a:pt x="135" y="1968"/>
                    <a:pt x="143" y="1945"/>
                  </a:cubicBezTo>
                  <a:cubicBezTo>
                    <a:pt x="143" y="1929"/>
                    <a:pt x="150" y="1921"/>
                    <a:pt x="159" y="1921"/>
                  </a:cubicBezTo>
                  <a:cubicBezTo>
                    <a:pt x="166" y="1913"/>
                    <a:pt x="174" y="1913"/>
                    <a:pt x="174" y="1889"/>
                  </a:cubicBezTo>
                  <a:lnTo>
                    <a:pt x="174" y="1889"/>
                  </a:lnTo>
                  <a:cubicBezTo>
                    <a:pt x="174" y="1850"/>
                    <a:pt x="166" y="1850"/>
                    <a:pt x="150" y="1834"/>
                  </a:cubicBezTo>
                  <a:cubicBezTo>
                    <a:pt x="135" y="1834"/>
                    <a:pt x="127" y="1834"/>
                    <a:pt x="119" y="1834"/>
                  </a:cubicBezTo>
                  <a:cubicBezTo>
                    <a:pt x="111" y="1826"/>
                    <a:pt x="95" y="1826"/>
                    <a:pt x="95" y="1810"/>
                  </a:cubicBezTo>
                  <a:cubicBezTo>
                    <a:pt x="95" y="1795"/>
                    <a:pt x="103" y="1795"/>
                    <a:pt x="103" y="1786"/>
                  </a:cubicBezTo>
                  <a:cubicBezTo>
                    <a:pt x="111" y="1786"/>
                    <a:pt x="111" y="1779"/>
                    <a:pt x="111" y="1763"/>
                  </a:cubicBezTo>
                  <a:cubicBezTo>
                    <a:pt x="111" y="1747"/>
                    <a:pt x="111" y="1739"/>
                    <a:pt x="103" y="1723"/>
                  </a:cubicBezTo>
                  <a:cubicBezTo>
                    <a:pt x="95" y="1708"/>
                    <a:pt x="87" y="1700"/>
                    <a:pt x="95" y="1684"/>
                  </a:cubicBezTo>
                  <a:cubicBezTo>
                    <a:pt x="111" y="1660"/>
                    <a:pt x="127" y="1660"/>
                    <a:pt x="135" y="1652"/>
                  </a:cubicBezTo>
                  <a:cubicBezTo>
                    <a:pt x="150" y="1652"/>
                    <a:pt x="159" y="1644"/>
                    <a:pt x="166" y="1636"/>
                  </a:cubicBezTo>
                  <a:cubicBezTo>
                    <a:pt x="166" y="1636"/>
                    <a:pt x="174" y="1628"/>
                    <a:pt x="174" y="1621"/>
                  </a:cubicBezTo>
                  <a:cubicBezTo>
                    <a:pt x="198" y="1589"/>
                    <a:pt x="230" y="1542"/>
                    <a:pt x="237" y="1510"/>
                  </a:cubicBezTo>
                  <a:cubicBezTo>
                    <a:pt x="237" y="1486"/>
                    <a:pt x="237" y="1478"/>
                    <a:pt x="230" y="1462"/>
                  </a:cubicBezTo>
                  <a:cubicBezTo>
                    <a:pt x="230" y="1439"/>
                    <a:pt x="230" y="1415"/>
                    <a:pt x="253" y="1399"/>
                  </a:cubicBezTo>
                  <a:cubicBezTo>
                    <a:pt x="277" y="1391"/>
                    <a:pt x="285" y="1375"/>
                    <a:pt x="301" y="1360"/>
                  </a:cubicBezTo>
                  <a:cubicBezTo>
                    <a:pt x="317" y="1344"/>
                    <a:pt x="332" y="1328"/>
                    <a:pt x="348" y="1320"/>
                  </a:cubicBezTo>
                  <a:cubicBezTo>
                    <a:pt x="364" y="1312"/>
                    <a:pt x="380" y="1304"/>
                    <a:pt x="388" y="1304"/>
                  </a:cubicBezTo>
                  <a:cubicBezTo>
                    <a:pt x="396" y="1296"/>
                    <a:pt x="403" y="1296"/>
                    <a:pt x="411" y="1289"/>
                  </a:cubicBezTo>
                  <a:cubicBezTo>
                    <a:pt x="411" y="1281"/>
                    <a:pt x="419" y="1265"/>
                    <a:pt x="411" y="1249"/>
                  </a:cubicBezTo>
                  <a:cubicBezTo>
                    <a:pt x="411" y="1233"/>
                    <a:pt x="403" y="1225"/>
                    <a:pt x="388" y="1217"/>
                  </a:cubicBezTo>
                  <a:cubicBezTo>
                    <a:pt x="364" y="1209"/>
                    <a:pt x="348" y="1138"/>
                    <a:pt x="340" y="1115"/>
                  </a:cubicBezTo>
                  <a:cubicBezTo>
                    <a:pt x="340" y="1091"/>
                    <a:pt x="332" y="1083"/>
                    <a:pt x="317" y="1059"/>
                  </a:cubicBezTo>
                  <a:cubicBezTo>
                    <a:pt x="317" y="1059"/>
                    <a:pt x="317" y="1051"/>
                    <a:pt x="309" y="1044"/>
                  </a:cubicBezTo>
                  <a:cubicBezTo>
                    <a:pt x="301" y="1028"/>
                    <a:pt x="293" y="1020"/>
                    <a:pt x="293" y="1012"/>
                  </a:cubicBezTo>
                  <a:cubicBezTo>
                    <a:pt x="277" y="1004"/>
                    <a:pt x="269" y="988"/>
                    <a:pt x="277" y="956"/>
                  </a:cubicBezTo>
                  <a:cubicBezTo>
                    <a:pt x="277" y="941"/>
                    <a:pt x="277" y="925"/>
                    <a:pt x="277" y="917"/>
                  </a:cubicBezTo>
                  <a:cubicBezTo>
                    <a:pt x="277" y="893"/>
                    <a:pt x="277" y="885"/>
                    <a:pt x="293" y="869"/>
                  </a:cubicBezTo>
                  <a:cubicBezTo>
                    <a:pt x="301" y="862"/>
                    <a:pt x="309" y="854"/>
                    <a:pt x="317" y="854"/>
                  </a:cubicBezTo>
                  <a:cubicBezTo>
                    <a:pt x="332" y="846"/>
                    <a:pt x="340" y="838"/>
                    <a:pt x="332" y="806"/>
                  </a:cubicBezTo>
                  <a:cubicBezTo>
                    <a:pt x="332" y="783"/>
                    <a:pt x="324" y="767"/>
                    <a:pt x="324" y="751"/>
                  </a:cubicBezTo>
                  <a:cubicBezTo>
                    <a:pt x="317" y="735"/>
                    <a:pt x="309" y="719"/>
                    <a:pt x="309" y="688"/>
                  </a:cubicBezTo>
                  <a:cubicBezTo>
                    <a:pt x="309" y="664"/>
                    <a:pt x="324" y="656"/>
                    <a:pt x="332" y="648"/>
                  </a:cubicBezTo>
                  <a:cubicBezTo>
                    <a:pt x="340" y="632"/>
                    <a:pt x="348" y="625"/>
                    <a:pt x="340" y="601"/>
                  </a:cubicBezTo>
                  <a:cubicBezTo>
                    <a:pt x="332" y="553"/>
                    <a:pt x="340" y="530"/>
                    <a:pt x="356" y="514"/>
                  </a:cubicBezTo>
                  <a:cubicBezTo>
                    <a:pt x="364" y="498"/>
                    <a:pt x="356" y="490"/>
                    <a:pt x="348" y="458"/>
                  </a:cubicBezTo>
                  <a:cubicBezTo>
                    <a:pt x="348" y="451"/>
                    <a:pt x="348" y="451"/>
                    <a:pt x="348" y="451"/>
                  </a:cubicBezTo>
                  <a:cubicBezTo>
                    <a:pt x="348" y="443"/>
                    <a:pt x="348" y="443"/>
                    <a:pt x="348" y="435"/>
                  </a:cubicBezTo>
                  <a:cubicBezTo>
                    <a:pt x="340" y="419"/>
                    <a:pt x="332" y="403"/>
                    <a:pt x="340" y="395"/>
                  </a:cubicBezTo>
                  <a:cubicBezTo>
                    <a:pt x="348" y="387"/>
                    <a:pt x="364" y="379"/>
                    <a:pt x="380" y="379"/>
                  </a:cubicBezTo>
                  <a:cubicBezTo>
                    <a:pt x="396" y="379"/>
                    <a:pt x="411" y="379"/>
                    <a:pt x="419" y="379"/>
                  </a:cubicBezTo>
                  <a:cubicBezTo>
                    <a:pt x="451" y="379"/>
                    <a:pt x="475" y="387"/>
                    <a:pt x="490" y="411"/>
                  </a:cubicBezTo>
                  <a:cubicBezTo>
                    <a:pt x="498" y="427"/>
                    <a:pt x="498" y="443"/>
                    <a:pt x="506" y="451"/>
                  </a:cubicBezTo>
                  <a:cubicBezTo>
                    <a:pt x="506" y="466"/>
                    <a:pt x="506" y="466"/>
                    <a:pt x="514" y="466"/>
                  </a:cubicBezTo>
                  <a:cubicBezTo>
                    <a:pt x="514" y="466"/>
                    <a:pt x="522" y="466"/>
                    <a:pt x="530" y="458"/>
                  </a:cubicBezTo>
                  <a:cubicBezTo>
                    <a:pt x="538" y="458"/>
                    <a:pt x="538" y="458"/>
                    <a:pt x="538" y="458"/>
                  </a:cubicBezTo>
                  <a:cubicBezTo>
                    <a:pt x="570" y="435"/>
                    <a:pt x="577" y="435"/>
                    <a:pt x="585" y="411"/>
                  </a:cubicBezTo>
                  <a:cubicBezTo>
                    <a:pt x="601" y="379"/>
                    <a:pt x="680" y="24"/>
                    <a:pt x="680" y="8"/>
                  </a:cubicBezTo>
                  <a:cubicBezTo>
                    <a:pt x="680" y="0"/>
                    <a:pt x="680" y="0"/>
                    <a:pt x="688" y="0"/>
                  </a:cubicBezTo>
                  <a:lnTo>
                    <a:pt x="688" y="0"/>
                  </a:lnTo>
                  <a:lnTo>
                    <a:pt x="696" y="0"/>
                  </a:lnTo>
                  <a:lnTo>
                    <a:pt x="696" y="0"/>
                  </a:lnTo>
                  <a:cubicBezTo>
                    <a:pt x="704" y="0"/>
                    <a:pt x="704" y="0"/>
                    <a:pt x="720" y="8"/>
                  </a:cubicBezTo>
                  <a:lnTo>
                    <a:pt x="720" y="8"/>
                  </a:lnTo>
                  <a:cubicBezTo>
                    <a:pt x="728" y="8"/>
                    <a:pt x="728" y="8"/>
                    <a:pt x="736" y="8"/>
                  </a:cubicBezTo>
                  <a:lnTo>
                    <a:pt x="736" y="8"/>
                  </a:lnTo>
                  <a:cubicBezTo>
                    <a:pt x="751" y="16"/>
                    <a:pt x="775" y="16"/>
                    <a:pt x="807" y="24"/>
                  </a:cubicBezTo>
                  <a:cubicBezTo>
                    <a:pt x="1052" y="71"/>
                    <a:pt x="1621" y="182"/>
                    <a:pt x="2514" y="292"/>
                  </a:cubicBezTo>
                  <a:cubicBezTo>
                    <a:pt x="2522" y="292"/>
                    <a:pt x="2522" y="292"/>
                    <a:pt x="2522" y="292"/>
                  </a:cubicBezTo>
                  <a:lnTo>
                    <a:pt x="2522" y="292"/>
                  </a:lnTo>
                  <a:cubicBezTo>
                    <a:pt x="2174" y="2956"/>
                    <a:pt x="2174" y="2956"/>
                    <a:pt x="2174" y="2956"/>
                  </a:cubicBezTo>
                  <a:lnTo>
                    <a:pt x="1407" y="2854"/>
                  </a:lnTo>
                  <a:lnTo>
                    <a:pt x="1407" y="2854"/>
                  </a:lnTo>
                  <a:cubicBezTo>
                    <a:pt x="1423" y="2862"/>
                    <a:pt x="1621" y="2878"/>
                    <a:pt x="1668" y="2893"/>
                  </a:cubicBezTo>
                  <a:cubicBezTo>
                    <a:pt x="1692" y="2901"/>
                    <a:pt x="1834" y="2917"/>
                    <a:pt x="1993" y="2933"/>
                  </a:cubicBezTo>
                  <a:cubicBezTo>
                    <a:pt x="2056" y="2941"/>
                    <a:pt x="2111" y="2941"/>
                    <a:pt x="2166" y="2949"/>
                  </a:cubicBezTo>
                  <a:cubicBezTo>
                    <a:pt x="2514" y="300"/>
                    <a:pt x="2514" y="300"/>
                    <a:pt x="2514" y="300"/>
                  </a:cubicBezTo>
                  <a:cubicBezTo>
                    <a:pt x="1613" y="190"/>
                    <a:pt x="1044" y="79"/>
                    <a:pt x="807" y="32"/>
                  </a:cubicBezTo>
                  <a:cubicBezTo>
                    <a:pt x="775" y="24"/>
                    <a:pt x="751" y="16"/>
                    <a:pt x="736" y="16"/>
                  </a:cubicBezTo>
                  <a:lnTo>
                    <a:pt x="736" y="16"/>
                  </a:lnTo>
                  <a:cubicBezTo>
                    <a:pt x="712" y="16"/>
                    <a:pt x="712" y="16"/>
                    <a:pt x="712" y="16"/>
                  </a:cubicBezTo>
                  <a:cubicBezTo>
                    <a:pt x="704" y="8"/>
                    <a:pt x="696" y="8"/>
                    <a:pt x="696" y="8"/>
                  </a:cubicBezTo>
                  <a:lnTo>
                    <a:pt x="696" y="8"/>
                  </a:lnTo>
                  <a:lnTo>
                    <a:pt x="688" y="8"/>
                  </a:lnTo>
                  <a:cubicBezTo>
                    <a:pt x="688" y="47"/>
                    <a:pt x="601" y="387"/>
                    <a:pt x="593" y="411"/>
                  </a:cubicBezTo>
                  <a:cubicBezTo>
                    <a:pt x="577" y="443"/>
                    <a:pt x="570" y="443"/>
                    <a:pt x="538" y="466"/>
                  </a:cubicBezTo>
                  <a:cubicBezTo>
                    <a:pt x="530" y="466"/>
                    <a:pt x="530" y="466"/>
                    <a:pt x="530" y="466"/>
                  </a:cubicBezTo>
                  <a:cubicBezTo>
                    <a:pt x="522" y="474"/>
                    <a:pt x="522" y="474"/>
                    <a:pt x="514" y="474"/>
                  </a:cubicBezTo>
                  <a:cubicBezTo>
                    <a:pt x="498" y="474"/>
                    <a:pt x="498" y="466"/>
                    <a:pt x="498" y="451"/>
                  </a:cubicBezTo>
                  <a:cubicBezTo>
                    <a:pt x="490" y="443"/>
                    <a:pt x="490" y="427"/>
                    <a:pt x="483" y="419"/>
                  </a:cubicBezTo>
                  <a:cubicBezTo>
                    <a:pt x="467" y="395"/>
                    <a:pt x="451" y="387"/>
                    <a:pt x="419" y="387"/>
                  </a:cubicBezTo>
                  <a:cubicBezTo>
                    <a:pt x="411" y="387"/>
                    <a:pt x="396" y="387"/>
                    <a:pt x="380" y="387"/>
                  </a:cubicBezTo>
                  <a:cubicBezTo>
                    <a:pt x="364" y="387"/>
                    <a:pt x="356" y="395"/>
                    <a:pt x="348" y="403"/>
                  </a:cubicBezTo>
                  <a:cubicBezTo>
                    <a:pt x="340" y="411"/>
                    <a:pt x="348" y="419"/>
                    <a:pt x="348" y="435"/>
                  </a:cubicBezTo>
                  <a:cubicBezTo>
                    <a:pt x="356" y="435"/>
                    <a:pt x="356" y="443"/>
                    <a:pt x="356" y="451"/>
                  </a:cubicBezTo>
                  <a:cubicBezTo>
                    <a:pt x="356" y="458"/>
                    <a:pt x="356" y="458"/>
                    <a:pt x="356" y="458"/>
                  </a:cubicBezTo>
                  <a:cubicBezTo>
                    <a:pt x="364" y="490"/>
                    <a:pt x="372" y="506"/>
                    <a:pt x="356" y="522"/>
                  </a:cubicBezTo>
                  <a:cubicBezTo>
                    <a:pt x="348" y="530"/>
                    <a:pt x="340" y="553"/>
                    <a:pt x="348" y="601"/>
                  </a:cubicBezTo>
                  <a:cubicBezTo>
                    <a:pt x="356" y="632"/>
                    <a:pt x="340" y="640"/>
                    <a:pt x="332" y="648"/>
                  </a:cubicBezTo>
                  <a:cubicBezTo>
                    <a:pt x="324" y="664"/>
                    <a:pt x="317" y="672"/>
                    <a:pt x="317" y="688"/>
                  </a:cubicBezTo>
                  <a:cubicBezTo>
                    <a:pt x="317" y="719"/>
                    <a:pt x="324" y="735"/>
                    <a:pt x="332" y="751"/>
                  </a:cubicBezTo>
                  <a:cubicBezTo>
                    <a:pt x="332" y="767"/>
                    <a:pt x="340" y="783"/>
                    <a:pt x="340" y="806"/>
                  </a:cubicBezTo>
                  <a:cubicBezTo>
                    <a:pt x="348" y="838"/>
                    <a:pt x="332" y="846"/>
                    <a:pt x="317" y="854"/>
                  </a:cubicBezTo>
                  <a:cubicBezTo>
                    <a:pt x="317" y="862"/>
                    <a:pt x="309" y="862"/>
                    <a:pt x="301" y="869"/>
                  </a:cubicBezTo>
                  <a:cubicBezTo>
                    <a:pt x="285" y="885"/>
                    <a:pt x="285" y="901"/>
                    <a:pt x="285" y="917"/>
                  </a:cubicBezTo>
                  <a:cubicBezTo>
                    <a:pt x="285" y="925"/>
                    <a:pt x="285" y="941"/>
                    <a:pt x="285" y="964"/>
                  </a:cubicBezTo>
                  <a:cubicBezTo>
                    <a:pt x="277" y="988"/>
                    <a:pt x="285" y="996"/>
                    <a:pt x="293" y="1012"/>
                  </a:cubicBezTo>
                  <a:cubicBezTo>
                    <a:pt x="301" y="1020"/>
                    <a:pt x="309" y="1028"/>
                    <a:pt x="317" y="1036"/>
                  </a:cubicBezTo>
                  <a:cubicBezTo>
                    <a:pt x="317" y="1044"/>
                    <a:pt x="324" y="1051"/>
                    <a:pt x="324" y="1059"/>
                  </a:cubicBezTo>
                  <a:cubicBezTo>
                    <a:pt x="340" y="1075"/>
                    <a:pt x="348" y="1091"/>
                    <a:pt x="348" y="1115"/>
                  </a:cubicBezTo>
                  <a:cubicBezTo>
                    <a:pt x="348" y="1138"/>
                    <a:pt x="372" y="1202"/>
                    <a:pt x="396" y="1217"/>
                  </a:cubicBezTo>
                  <a:cubicBezTo>
                    <a:pt x="403" y="1217"/>
                    <a:pt x="419" y="1233"/>
                    <a:pt x="419" y="1249"/>
                  </a:cubicBezTo>
                  <a:cubicBezTo>
                    <a:pt x="427" y="1265"/>
                    <a:pt x="419" y="1281"/>
                    <a:pt x="419" y="1289"/>
                  </a:cubicBezTo>
                  <a:cubicBezTo>
                    <a:pt x="411" y="1304"/>
                    <a:pt x="396" y="1304"/>
                    <a:pt x="388" y="1312"/>
                  </a:cubicBezTo>
                  <a:cubicBezTo>
                    <a:pt x="380" y="1312"/>
                    <a:pt x="364" y="1320"/>
                    <a:pt x="356" y="1328"/>
                  </a:cubicBezTo>
                  <a:cubicBezTo>
                    <a:pt x="332" y="1336"/>
                    <a:pt x="324" y="1352"/>
                    <a:pt x="309" y="1368"/>
                  </a:cubicBezTo>
                  <a:cubicBezTo>
                    <a:pt x="293" y="1384"/>
                    <a:pt x="277" y="1399"/>
                    <a:pt x="253" y="1407"/>
                  </a:cubicBezTo>
                  <a:cubicBezTo>
                    <a:pt x="237" y="1423"/>
                    <a:pt x="237" y="1439"/>
                    <a:pt x="237" y="1462"/>
                  </a:cubicBezTo>
                  <a:cubicBezTo>
                    <a:pt x="245" y="1470"/>
                    <a:pt x="245" y="1486"/>
                    <a:pt x="245" y="1510"/>
                  </a:cubicBezTo>
                  <a:cubicBezTo>
                    <a:pt x="237" y="1549"/>
                    <a:pt x="198" y="1597"/>
                    <a:pt x="182" y="1628"/>
                  </a:cubicBezTo>
                  <a:cubicBezTo>
                    <a:pt x="174" y="1636"/>
                    <a:pt x="174" y="1636"/>
                    <a:pt x="174" y="1644"/>
                  </a:cubicBezTo>
                  <a:cubicBezTo>
                    <a:pt x="166" y="1652"/>
                    <a:pt x="150" y="1660"/>
                    <a:pt x="143" y="1660"/>
                  </a:cubicBezTo>
                  <a:cubicBezTo>
                    <a:pt x="127" y="1668"/>
                    <a:pt x="111" y="1668"/>
                    <a:pt x="103" y="1684"/>
                  </a:cubicBezTo>
                  <a:cubicBezTo>
                    <a:pt x="95" y="1700"/>
                    <a:pt x="103" y="1708"/>
                    <a:pt x="111" y="1723"/>
                  </a:cubicBezTo>
                  <a:cubicBezTo>
                    <a:pt x="119" y="1731"/>
                    <a:pt x="119" y="1747"/>
                    <a:pt x="119" y="1763"/>
                  </a:cubicBezTo>
                  <a:cubicBezTo>
                    <a:pt x="119" y="1786"/>
                    <a:pt x="111" y="1786"/>
                    <a:pt x="111" y="1795"/>
                  </a:cubicBezTo>
                  <a:cubicBezTo>
                    <a:pt x="103" y="1795"/>
                    <a:pt x="103" y="1795"/>
                    <a:pt x="103" y="1810"/>
                  </a:cubicBezTo>
                  <a:cubicBezTo>
                    <a:pt x="103" y="1818"/>
                    <a:pt x="111" y="1826"/>
                    <a:pt x="119" y="1826"/>
                  </a:cubicBezTo>
                  <a:cubicBezTo>
                    <a:pt x="127" y="1826"/>
                    <a:pt x="143" y="1826"/>
                    <a:pt x="150" y="1834"/>
                  </a:cubicBezTo>
                  <a:cubicBezTo>
                    <a:pt x="174" y="1842"/>
                    <a:pt x="174" y="1850"/>
                    <a:pt x="182" y="1889"/>
                  </a:cubicBezTo>
                  <a:lnTo>
                    <a:pt x="182" y="1889"/>
                  </a:lnTo>
                  <a:cubicBezTo>
                    <a:pt x="182" y="1913"/>
                    <a:pt x="174" y="1921"/>
                    <a:pt x="166" y="1921"/>
                  </a:cubicBezTo>
                  <a:cubicBezTo>
                    <a:pt x="159" y="1929"/>
                    <a:pt x="150" y="1929"/>
                    <a:pt x="150" y="1945"/>
                  </a:cubicBezTo>
                  <a:cubicBezTo>
                    <a:pt x="143" y="1976"/>
                    <a:pt x="95" y="1976"/>
                    <a:pt x="87" y="1976"/>
                  </a:cubicBezTo>
                  <a:cubicBezTo>
                    <a:pt x="71" y="1976"/>
                    <a:pt x="64" y="1976"/>
                    <a:pt x="48" y="1984"/>
                  </a:cubicBezTo>
                  <a:cubicBezTo>
                    <a:pt x="56" y="1992"/>
                    <a:pt x="40" y="2008"/>
                    <a:pt x="16" y="2024"/>
                  </a:cubicBezTo>
                  <a:cubicBezTo>
                    <a:pt x="16" y="2032"/>
                    <a:pt x="8" y="2032"/>
                    <a:pt x="8" y="2039"/>
                  </a:cubicBezTo>
                  <a:cubicBezTo>
                    <a:pt x="8" y="2055"/>
                    <a:pt x="32" y="2071"/>
                    <a:pt x="32" y="2071"/>
                  </a:cubicBezTo>
                  <a:cubicBezTo>
                    <a:pt x="1407" y="2854"/>
                    <a:pt x="1407" y="2854"/>
                    <a:pt x="1407" y="2854"/>
                  </a:cubicBezTo>
                  <a:lnTo>
                    <a:pt x="2174" y="2956"/>
                  </a:lnTo>
                </a:path>
              </a:pathLst>
            </a:custGeom>
            <a:grpFill/>
            <a:ln>
              <a:solidFill>
                <a:schemeClr val="tx1"/>
              </a:solidFill>
            </a:ln>
            <a:effectLst/>
          </p:spPr>
          <p:txBody>
            <a:bodyPr anchor="ctr" wrap="none"/>
            <a:lstStyle/>
            <a:p>
              <a:endParaRPr lang="en-US">
                <a:latin charset="-122" panose="020b0503020204020204" pitchFamily="34" typeface="微软雅黑"/>
              </a:endParaRPr>
            </a:p>
          </p:txBody>
        </p:sp>
        <p:sp>
          <p:nvSpPr>
            <p:cNvPr id="69" name="Freeform 52"/>
            <p:cNvSpPr>
              <a:spLocks noChangeArrowheads="1"/>
            </p:cNvSpPr>
            <p:nvPr/>
          </p:nvSpPr>
          <p:spPr bwMode="auto">
            <a:xfrm>
              <a:off x="14959764" y="6381728"/>
              <a:ext cx="1435651" cy="1117905"/>
            </a:xfrm>
            <a:custGeom>
              <a:gdLst>
                <a:gd fmla="*/ 2720 w 2729" name="T0"/>
                <a:gd fmla="*/ 269 h 2127" name="T1"/>
                <a:gd fmla="*/ 2720 w 2729" name="T2"/>
                <a:gd fmla="*/ 269 h 2127" name="T3"/>
                <a:gd fmla="*/ 2649 w 2729" name="T4"/>
                <a:gd fmla="*/ 222 h 2127" name="T5"/>
                <a:gd fmla="*/ 245 w 2729" name="T6"/>
                <a:gd fmla="*/ 0 h 2127" name="T7"/>
                <a:gd fmla="*/ 0 w 2729" name="T8"/>
                <a:gd fmla="*/ 1896 h 2127" name="T9"/>
                <a:gd fmla="*/ 1890 w 2729" name="T10"/>
                <a:gd fmla="*/ 2078 h 2127" name="T11"/>
                <a:gd fmla="*/ 1898 w 2729" name="T12"/>
                <a:gd fmla="*/ 2078 h 2127" name="T13"/>
                <a:gd fmla="*/ 2253 w 2729" name="T14"/>
                <a:gd fmla="*/ 2102 h 2127" name="T15"/>
                <a:gd fmla="*/ 2625 w 2729" name="T16"/>
                <a:gd fmla="*/ 2126 h 2127" name="T17"/>
                <a:gd fmla="*/ 2720 w 2729" name="T18"/>
                <a:gd fmla="*/ 269 h 2127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2127" w="2729">
                  <a:moveTo>
                    <a:pt x="2720" y="269"/>
                  </a:moveTo>
                  <a:lnTo>
                    <a:pt x="2720" y="269"/>
                  </a:lnTo>
                  <a:cubicBezTo>
                    <a:pt x="2712" y="206"/>
                    <a:pt x="2649" y="222"/>
                    <a:pt x="2649" y="222"/>
                  </a:cubicBezTo>
                  <a:cubicBezTo>
                    <a:pt x="2269" y="269"/>
                    <a:pt x="245" y="0"/>
                    <a:pt x="245" y="0"/>
                  </a:cubicBezTo>
                  <a:cubicBezTo>
                    <a:pt x="0" y="1896"/>
                    <a:pt x="0" y="1896"/>
                    <a:pt x="0" y="1896"/>
                  </a:cubicBezTo>
                  <a:cubicBezTo>
                    <a:pt x="522" y="1968"/>
                    <a:pt x="1155" y="2031"/>
                    <a:pt x="1890" y="2078"/>
                  </a:cubicBezTo>
                  <a:lnTo>
                    <a:pt x="1898" y="2078"/>
                  </a:lnTo>
                  <a:cubicBezTo>
                    <a:pt x="2016" y="2086"/>
                    <a:pt x="2135" y="2094"/>
                    <a:pt x="2253" y="2102"/>
                  </a:cubicBezTo>
                  <a:cubicBezTo>
                    <a:pt x="2380" y="2110"/>
                    <a:pt x="2498" y="2118"/>
                    <a:pt x="2625" y="2126"/>
                  </a:cubicBezTo>
                  <a:cubicBezTo>
                    <a:pt x="2664" y="1493"/>
                    <a:pt x="2728" y="324"/>
                    <a:pt x="2720" y="269"/>
                  </a:cubicBezTo>
                </a:path>
              </a:pathLst>
            </a:custGeom>
            <a:grpFill/>
            <a:ln>
              <a:solidFill>
                <a:schemeClr val="tx1"/>
              </a:solidFill>
            </a:ln>
            <a:effectLst/>
          </p:spPr>
          <p:txBody>
            <a:bodyPr anchor="ctr" wrap="none"/>
            <a:lstStyle/>
            <a:p>
              <a:endParaRPr lang="en-US">
                <a:latin charset="-122" panose="020b0503020204020204" pitchFamily="34" typeface="微软雅黑"/>
              </a:endParaRPr>
            </a:p>
          </p:txBody>
        </p:sp>
        <p:sp>
          <p:nvSpPr>
            <p:cNvPr id="70" name="Freeform 53"/>
            <p:cNvSpPr>
              <a:spLocks noChangeArrowheads="1"/>
            </p:cNvSpPr>
            <p:nvPr/>
          </p:nvSpPr>
          <p:spPr bwMode="auto">
            <a:xfrm>
              <a:off x="14959764" y="6381728"/>
              <a:ext cx="1440290" cy="1117905"/>
            </a:xfrm>
            <a:custGeom>
              <a:gdLst>
                <a:gd fmla="*/ 2633 w 2737" name="T0"/>
                <a:gd fmla="*/ 2126 h 2127" name="T1"/>
                <a:gd fmla="*/ 2633 w 2737" name="T2"/>
                <a:gd fmla="*/ 2126 h 2127" name="T3"/>
                <a:gd fmla="*/ 2625 w 2737" name="T4"/>
                <a:gd fmla="*/ 2126 h 2127" name="T5"/>
                <a:gd fmla="*/ 2253 w 2737" name="T6"/>
                <a:gd fmla="*/ 2110 h 2127" name="T7"/>
                <a:gd fmla="*/ 1898 w 2737" name="T8"/>
                <a:gd fmla="*/ 2086 h 2127" name="T9"/>
                <a:gd fmla="*/ 1890 w 2737" name="T10"/>
                <a:gd fmla="*/ 2086 h 2127" name="T11"/>
                <a:gd fmla="*/ 0 w 2737" name="T12"/>
                <a:gd fmla="*/ 1904 h 2127" name="T13"/>
                <a:gd fmla="*/ 0 w 2737" name="T14"/>
                <a:gd fmla="*/ 1904 h 2127" name="T15"/>
                <a:gd fmla="*/ 0 w 2737" name="T16"/>
                <a:gd fmla="*/ 1896 h 2127" name="T17"/>
                <a:gd fmla="*/ 245 w 2737" name="T18"/>
                <a:gd fmla="*/ 0 h 2127" name="T19"/>
                <a:gd fmla="*/ 245 w 2737" name="T20"/>
                <a:gd fmla="*/ 0 h 2127" name="T21"/>
                <a:gd fmla="*/ 2514 w 2737" name="T22"/>
                <a:gd fmla="*/ 222 h 2127" name="T23"/>
                <a:gd fmla="*/ 2649 w 2737" name="T24"/>
                <a:gd fmla="*/ 222 h 2127" name="T25"/>
                <a:gd fmla="*/ 2664 w 2737" name="T26"/>
                <a:gd fmla="*/ 214 h 2127" name="T27"/>
                <a:gd fmla="*/ 2728 w 2737" name="T28"/>
                <a:gd fmla="*/ 269 h 2127" name="T29"/>
                <a:gd fmla="*/ 2633 w 2737" name="T30"/>
                <a:gd fmla="*/ 2126 h 2127" name="T31"/>
                <a:gd fmla="*/ 2633 w 2737" name="T32"/>
                <a:gd fmla="*/ 2126 h 2127" name="T33"/>
                <a:gd fmla="*/ 8 w 2737" name="T34"/>
                <a:gd fmla="*/ 1896 h 2127" name="T35"/>
                <a:gd fmla="*/ 8 w 2737" name="T36"/>
                <a:gd fmla="*/ 1896 h 2127" name="T37"/>
                <a:gd fmla="*/ 1890 w 2737" name="T38"/>
                <a:gd fmla="*/ 2078 h 2127" name="T39"/>
                <a:gd fmla="*/ 1898 w 2737" name="T40"/>
                <a:gd fmla="*/ 2078 h 2127" name="T41"/>
                <a:gd fmla="*/ 2253 w 2737" name="T42"/>
                <a:gd fmla="*/ 2102 h 2127" name="T43"/>
                <a:gd fmla="*/ 2625 w 2737" name="T44"/>
                <a:gd fmla="*/ 2118 h 2127" name="T45"/>
                <a:gd fmla="*/ 2720 w 2737" name="T46"/>
                <a:gd fmla="*/ 277 h 2127" name="T47"/>
                <a:gd fmla="*/ 2664 w 2737" name="T48"/>
                <a:gd fmla="*/ 222 h 2127" name="T49"/>
                <a:gd fmla="*/ 2649 w 2737" name="T50"/>
                <a:gd fmla="*/ 229 h 2127" name="T51"/>
                <a:gd fmla="*/ 2514 w 2737" name="T52"/>
                <a:gd fmla="*/ 229 h 2127" name="T53"/>
                <a:gd fmla="*/ 245 w 2737" name="T54"/>
                <a:gd fmla="*/ 8 h 2127" name="T55"/>
                <a:gd fmla="*/ 8 w 2737" name="T56"/>
                <a:gd fmla="*/ 1896 h 2127" name="T57"/>
                <a:gd fmla="*/ 2633 w 2737" name="T58"/>
                <a:gd fmla="*/ 2126 h 2127" name="T5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b="b" l="0" r="r" t="0"/>
              <a:pathLst>
                <a:path h="2127" w="2737">
                  <a:moveTo>
                    <a:pt x="2633" y="2126"/>
                  </a:moveTo>
                  <a:lnTo>
                    <a:pt x="2633" y="2126"/>
                  </a:lnTo>
                  <a:cubicBezTo>
                    <a:pt x="2625" y="2126"/>
                    <a:pt x="2625" y="2126"/>
                    <a:pt x="2625" y="2126"/>
                  </a:cubicBezTo>
                  <a:cubicBezTo>
                    <a:pt x="2506" y="2118"/>
                    <a:pt x="2380" y="2118"/>
                    <a:pt x="2253" y="2110"/>
                  </a:cubicBezTo>
                  <a:cubicBezTo>
                    <a:pt x="2135" y="2102"/>
                    <a:pt x="2016" y="2094"/>
                    <a:pt x="1898" y="2086"/>
                  </a:cubicBezTo>
                  <a:cubicBezTo>
                    <a:pt x="1890" y="2086"/>
                    <a:pt x="1890" y="2086"/>
                    <a:pt x="1890" y="2086"/>
                  </a:cubicBezTo>
                  <a:cubicBezTo>
                    <a:pt x="1234" y="2039"/>
                    <a:pt x="601" y="1976"/>
                    <a:pt x="0" y="1904"/>
                  </a:cubicBezTo>
                  <a:lnTo>
                    <a:pt x="0" y="1904"/>
                  </a:lnTo>
                  <a:cubicBezTo>
                    <a:pt x="0" y="1896"/>
                    <a:pt x="0" y="1896"/>
                    <a:pt x="0" y="1896"/>
                  </a:cubicBezTo>
                  <a:cubicBezTo>
                    <a:pt x="245" y="0"/>
                    <a:pt x="245" y="0"/>
                    <a:pt x="245" y="0"/>
                  </a:cubicBezTo>
                  <a:lnTo>
                    <a:pt x="245" y="0"/>
                  </a:lnTo>
                  <a:cubicBezTo>
                    <a:pt x="261" y="0"/>
                    <a:pt x="1945" y="222"/>
                    <a:pt x="2514" y="222"/>
                  </a:cubicBezTo>
                  <a:cubicBezTo>
                    <a:pt x="2569" y="222"/>
                    <a:pt x="2617" y="222"/>
                    <a:pt x="2649" y="222"/>
                  </a:cubicBezTo>
                  <a:cubicBezTo>
                    <a:pt x="2649" y="222"/>
                    <a:pt x="2656" y="214"/>
                    <a:pt x="2664" y="214"/>
                  </a:cubicBezTo>
                  <a:cubicBezTo>
                    <a:pt x="2688" y="214"/>
                    <a:pt x="2720" y="222"/>
                    <a:pt x="2728" y="269"/>
                  </a:cubicBezTo>
                  <a:cubicBezTo>
                    <a:pt x="2736" y="324"/>
                    <a:pt x="2664" y="1454"/>
                    <a:pt x="2633" y="2126"/>
                  </a:cubicBezTo>
                  <a:lnTo>
                    <a:pt x="2633" y="2126"/>
                  </a:lnTo>
                  <a:lnTo>
                    <a:pt x="8" y="1896"/>
                  </a:lnTo>
                  <a:lnTo>
                    <a:pt x="8" y="1896"/>
                  </a:lnTo>
                  <a:cubicBezTo>
                    <a:pt x="601" y="1968"/>
                    <a:pt x="1241" y="2031"/>
                    <a:pt x="1890" y="2078"/>
                  </a:cubicBezTo>
                  <a:cubicBezTo>
                    <a:pt x="1898" y="2078"/>
                    <a:pt x="1898" y="2078"/>
                    <a:pt x="1898" y="2078"/>
                  </a:cubicBezTo>
                  <a:cubicBezTo>
                    <a:pt x="2016" y="2086"/>
                    <a:pt x="2143" y="2094"/>
                    <a:pt x="2253" y="2102"/>
                  </a:cubicBezTo>
                  <a:cubicBezTo>
                    <a:pt x="2380" y="2110"/>
                    <a:pt x="2498" y="2110"/>
                    <a:pt x="2625" y="2118"/>
                  </a:cubicBezTo>
                  <a:cubicBezTo>
                    <a:pt x="2664" y="1446"/>
                    <a:pt x="2728" y="324"/>
                    <a:pt x="2720" y="277"/>
                  </a:cubicBezTo>
                  <a:cubicBezTo>
                    <a:pt x="2712" y="229"/>
                    <a:pt x="2688" y="222"/>
                    <a:pt x="2664" y="222"/>
                  </a:cubicBezTo>
                  <a:cubicBezTo>
                    <a:pt x="2656" y="222"/>
                    <a:pt x="2649" y="229"/>
                    <a:pt x="2649" y="229"/>
                  </a:cubicBezTo>
                  <a:cubicBezTo>
                    <a:pt x="2617" y="229"/>
                    <a:pt x="2569" y="229"/>
                    <a:pt x="2514" y="229"/>
                  </a:cubicBezTo>
                  <a:cubicBezTo>
                    <a:pt x="1961" y="229"/>
                    <a:pt x="340" y="16"/>
                    <a:pt x="245" y="8"/>
                  </a:cubicBezTo>
                  <a:cubicBezTo>
                    <a:pt x="8" y="1896"/>
                    <a:pt x="8" y="1896"/>
                    <a:pt x="8" y="1896"/>
                  </a:cubicBezTo>
                  <a:lnTo>
                    <a:pt x="2633" y="2126"/>
                  </a:lnTo>
                </a:path>
              </a:pathLst>
            </a:custGeom>
            <a:grpFill/>
            <a:ln>
              <a:solidFill>
                <a:schemeClr val="tx1"/>
              </a:solidFill>
            </a:ln>
            <a:effectLst/>
          </p:spPr>
          <p:txBody>
            <a:bodyPr anchor="ctr" wrap="none"/>
            <a:lstStyle/>
            <a:p>
              <a:endParaRPr lang="en-US">
                <a:latin charset="-122" panose="020b0503020204020204" pitchFamily="34" typeface="微软雅黑"/>
              </a:endParaRPr>
            </a:p>
          </p:txBody>
        </p:sp>
        <p:sp>
          <p:nvSpPr>
            <p:cNvPr id="71" name="Freeform 129"/>
            <p:cNvSpPr>
              <a:spLocks noChangeArrowheads="1"/>
            </p:cNvSpPr>
            <p:nvPr/>
          </p:nvSpPr>
          <p:spPr bwMode="auto">
            <a:xfrm>
              <a:off x="12946606" y="5774070"/>
              <a:ext cx="1268661" cy="1934301"/>
            </a:xfrm>
            <a:custGeom>
              <a:gdLst>
                <a:gd fmla="*/ 356 w 2412" name="T0"/>
                <a:gd fmla="*/ 0 h 3676" name="T1"/>
                <a:gd fmla="*/ 356 w 2412" name="T2"/>
                <a:gd fmla="*/ 0 h 3676" name="T3"/>
                <a:gd fmla="*/ 0 w 2412" name="T4"/>
                <a:gd fmla="*/ 1391 h 3676" name="T5"/>
                <a:gd fmla="*/ 1597 w 2412" name="T6"/>
                <a:gd fmla="*/ 3675 h 3676" name="T7"/>
                <a:gd fmla="*/ 1605 w 2412" name="T8"/>
                <a:gd fmla="*/ 3627 h 3676" name="T9"/>
                <a:gd fmla="*/ 1652 w 2412" name="T10"/>
                <a:gd fmla="*/ 3564 h 3676" name="T11"/>
                <a:gd fmla="*/ 1629 w 2412" name="T12"/>
                <a:gd fmla="*/ 3446 h 3676" name="T13"/>
                <a:gd fmla="*/ 1660 w 2412" name="T14"/>
                <a:gd fmla="*/ 3359 h 3676" name="T15"/>
                <a:gd fmla="*/ 1668 w 2412" name="T16"/>
                <a:gd fmla="*/ 3272 h 3676" name="T17"/>
                <a:gd fmla="*/ 1668 w 2412" name="T18"/>
                <a:gd fmla="*/ 3209 h 3676" name="T19"/>
                <a:gd fmla="*/ 1692 w 2412" name="T20"/>
                <a:gd fmla="*/ 3137 h 3676" name="T21"/>
                <a:gd fmla="*/ 1802 w 2412" name="T22"/>
                <a:gd fmla="*/ 3169 h 3676" name="T23"/>
                <a:gd fmla="*/ 1842 w 2412" name="T24"/>
                <a:gd fmla="*/ 3224 h 3676" name="T25"/>
                <a:gd fmla="*/ 1897 w 2412" name="T26"/>
                <a:gd fmla="*/ 3169 h 3676" name="T27"/>
                <a:gd fmla="*/ 2000 w 2412" name="T28"/>
                <a:gd fmla="*/ 2758 h 3676" name="T29"/>
                <a:gd fmla="*/ 2000 w 2412" name="T30"/>
                <a:gd fmla="*/ 2758 h 3676" name="T31"/>
                <a:gd fmla="*/ 2000 w 2412" name="T32"/>
                <a:gd fmla="*/ 2758 h 3676" name="T33"/>
                <a:gd fmla="*/ 2008 w 2412" name="T34"/>
                <a:gd fmla="*/ 2758 h 3676" name="T35"/>
                <a:gd fmla="*/ 2411 w 2412" name="T36"/>
                <a:gd fmla="*/ 443 h 3676" name="T37"/>
                <a:gd fmla="*/ 356 w 2412" name="T38"/>
                <a:gd fmla="*/ 0 h 3676" name="T3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b="b" l="0" r="r" t="0"/>
              <a:pathLst>
                <a:path h="3676" w="2412">
                  <a:moveTo>
                    <a:pt x="356" y="0"/>
                  </a:moveTo>
                  <a:lnTo>
                    <a:pt x="356" y="0"/>
                  </a:lnTo>
                  <a:cubicBezTo>
                    <a:pt x="0" y="1391"/>
                    <a:pt x="0" y="1391"/>
                    <a:pt x="0" y="1391"/>
                  </a:cubicBezTo>
                  <a:cubicBezTo>
                    <a:pt x="1597" y="3675"/>
                    <a:pt x="1597" y="3675"/>
                    <a:pt x="1597" y="3675"/>
                  </a:cubicBezTo>
                  <a:cubicBezTo>
                    <a:pt x="1597" y="3651"/>
                    <a:pt x="1589" y="3643"/>
                    <a:pt x="1605" y="3627"/>
                  </a:cubicBezTo>
                  <a:cubicBezTo>
                    <a:pt x="1629" y="3604"/>
                    <a:pt x="1652" y="3612"/>
                    <a:pt x="1652" y="3564"/>
                  </a:cubicBezTo>
                  <a:cubicBezTo>
                    <a:pt x="1644" y="3509"/>
                    <a:pt x="1629" y="3493"/>
                    <a:pt x="1629" y="3446"/>
                  </a:cubicBezTo>
                  <a:cubicBezTo>
                    <a:pt x="1629" y="3398"/>
                    <a:pt x="1668" y="3406"/>
                    <a:pt x="1660" y="3359"/>
                  </a:cubicBezTo>
                  <a:cubicBezTo>
                    <a:pt x="1652" y="3311"/>
                    <a:pt x="1652" y="3288"/>
                    <a:pt x="1668" y="3272"/>
                  </a:cubicBezTo>
                  <a:cubicBezTo>
                    <a:pt x="1676" y="3256"/>
                    <a:pt x="1676" y="3240"/>
                    <a:pt x="1668" y="3209"/>
                  </a:cubicBezTo>
                  <a:cubicBezTo>
                    <a:pt x="1660" y="3169"/>
                    <a:pt x="1636" y="3145"/>
                    <a:pt x="1692" y="3137"/>
                  </a:cubicBezTo>
                  <a:cubicBezTo>
                    <a:pt x="1755" y="3137"/>
                    <a:pt x="1779" y="3137"/>
                    <a:pt x="1802" y="3169"/>
                  </a:cubicBezTo>
                  <a:cubicBezTo>
                    <a:pt x="1818" y="3209"/>
                    <a:pt x="1802" y="3240"/>
                    <a:pt x="1842" y="3224"/>
                  </a:cubicBezTo>
                  <a:cubicBezTo>
                    <a:pt x="1882" y="3201"/>
                    <a:pt x="1889" y="3193"/>
                    <a:pt x="1897" y="3169"/>
                  </a:cubicBezTo>
                  <a:cubicBezTo>
                    <a:pt x="1913" y="3137"/>
                    <a:pt x="2000" y="2782"/>
                    <a:pt x="2000" y="2758"/>
                  </a:cubicBezTo>
                  <a:lnTo>
                    <a:pt x="2000" y="2758"/>
                  </a:lnTo>
                  <a:lnTo>
                    <a:pt x="2000" y="2758"/>
                  </a:lnTo>
                  <a:cubicBezTo>
                    <a:pt x="2000" y="2758"/>
                    <a:pt x="2000" y="2758"/>
                    <a:pt x="2008" y="2758"/>
                  </a:cubicBezTo>
                  <a:cubicBezTo>
                    <a:pt x="2411" y="443"/>
                    <a:pt x="2411" y="443"/>
                    <a:pt x="2411" y="443"/>
                  </a:cubicBezTo>
                  <a:cubicBezTo>
                    <a:pt x="1652" y="300"/>
                    <a:pt x="941" y="142"/>
                    <a:pt x="356" y="0"/>
                  </a:cubicBezTo>
                </a:path>
              </a:pathLst>
            </a:custGeom>
            <a:grpFill/>
            <a:ln>
              <a:solidFill>
                <a:schemeClr val="tx1"/>
              </a:solidFill>
            </a:ln>
            <a:effectLst/>
          </p:spPr>
          <p:txBody>
            <a:bodyPr anchor="ctr" wrap="none"/>
            <a:lstStyle/>
            <a:p>
              <a:endParaRPr lang="en-US">
                <a:latin charset="-122" panose="020b0503020204020204" pitchFamily="34" typeface="微软雅黑"/>
              </a:endParaRPr>
            </a:p>
          </p:txBody>
        </p:sp>
        <p:sp>
          <p:nvSpPr>
            <p:cNvPr id="72" name="Freeform 130"/>
            <p:cNvSpPr>
              <a:spLocks noChangeArrowheads="1"/>
            </p:cNvSpPr>
            <p:nvPr/>
          </p:nvSpPr>
          <p:spPr bwMode="auto">
            <a:xfrm>
              <a:off x="12946606" y="5771752"/>
              <a:ext cx="1268661" cy="1941258"/>
            </a:xfrm>
            <a:custGeom>
              <a:gdLst>
                <a:gd fmla="*/ 1597 w 2412" name="T0"/>
                <a:gd fmla="*/ 3691 h 3692" name="T1"/>
                <a:gd fmla="*/ 348 w 2412" name="T2"/>
                <a:gd fmla="*/ 0 h 3692" name="T3"/>
                <a:gd fmla="*/ 2411 w 2412" name="T4"/>
                <a:gd fmla="*/ 451 h 3692" name="T5"/>
                <a:gd fmla="*/ 2411 w 2412" name="T6"/>
                <a:gd fmla="*/ 451 h 3692" name="T7"/>
                <a:gd fmla="*/ 2008 w 2412" name="T8"/>
                <a:gd fmla="*/ 2774 h 3692" name="T9"/>
                <a:gd fmla="*/ 1905 w 2412" name="T10"/>
                <a:gd fmla="*/ 3177 h 3692" name="T11"/>
                <a:gd fmla="*/ 1842 w 2412" name="T12"/>
                <a:gd fmla="*/ 3232 h 3692" name="T13"/>
                <a:gd fmla="*/ 1810 w 2412" name="T14"/>
                <a:gd fmla="*/ 3217 h 3692" name="T15"/>
                <a:gd fmla="*/ 1731 w 2412" name="T16"/>
                <a:gd fmla="*/ 3153 h 3692" name="T17"/>
                <a:gd fmla="*/ 1660 w 2412" name="T18"/>
                <a:gd fmla="*/ 3161 h 3692" name="T19"/>
                <a:gd fmla="*/ 1668 w 2412" name="T20"/>
                <a:gd fmla="*/ 3217 h 3692" name="T21"/>
                <a:gd fmla="*/ 1668 w 2412" name="T22"/>
                <a:gd fmla="*/ 3280 h 3692" name="T23"/>
                <a:gd fmla="*/ 1644 w 2412" name="T24"/>
                <a:gd fmla="*/ 3414 h 3692" name="T25"/>
                <a:gd fmla="*/ 1644 w 2412" name="T26"/>
                <a:gd fmla="*/ 3509 h 3692" name="T27"/>
                <a:gd fmla="*/ 1629 w 2412" name="T28"/>
                <a:gd fmla="*/ 3620 h 3692" name="T29"/>
                <a:gd fmla="*/ 1597 w 2412" name="T30"/>
                <a:gd fmla="*/ 3675 h 3692" name="T31"/>
                <a:gd fmla="*/ 8 w 2412" name="T32"/>
                <a:gd fmla="*/ 1399 h 3692" name="T33"/>
                <a:gd fmla="*/ 1589 w 2412" name="T34"/>
                <a:gd fmla="*/ 3675 h 3692" name="T35"/>
                <a:gd fmla="*/ 1629 w 2412" name="T36"/>
                <a:gd fmla="*/ 3612 h 3692" name="T37"/>
                <a:gd fmla="*/ 1636 w 2412" name="T38"/>
                <a:gd fmla="*/ 3517 h 3692" name="T39"/>
                <a:gd fmla="*/ 1644 w 2412" name="T40"/>
                <a:gd fmla="*/ 3406 h 3692" name="T41"/>
                <a:gd fmla="*/ 1668 w 2412" name="T42"/>
                <a:gd fmla="*/ 3280 h 3692" name="T43"/>
                <a:gd fmla="*/ 1660 w 2412" name="T44"/>
                <a:gd fmla="*/ 3217 h 3692" name="T45"/>
                <a:gd fmla="*/ 1652 w 2412" name="T46"/>
                <a:gd fmla="*/ 3161 h 3692" name="T47"/>
                <a:gd fmla="*/ 1731 w 2412" name="T48"/>
                <a:gd fmla="*/ 3145 h 3692" name="T49"/>
                <a:gd fmla="*/ 1818 w 2412" name="T50"/>
                <a:gd fmla="*/ 3217 h 3692" name="T51"/>
                <a:gd fmla="*/ 1842 w 2412" name="T52"/>
                <a:gd fmla="*/ 3224 h 3692" name="T53"/>
                <a:gd fmla="*/ 1897 w 2412" name="T54"/>
                <a:gd fmla="*/ 3169 h 3692" name="T55"/>
                <a:gd fmla="*/ 2000 w 2412" name="T56"/>
                <a:gd fmla="*/ 2766 h 3692" name="T57"/>
                <a:gd fmla="*/ 2000 w 2412" name="T58"/>
                <a:gd fmla="*/ 2766 h 3692" name="T59"/>
                <a:gd fmla="*/ 356 w 2412" name="T60"/>
                <a:gd fmla="*/ 16 h 3692" name="T61"/>
                <a:gd fmla="*/ 1597 w 2412" name="T62"/>
                <a:gd fmla="*/ 3691 h 3692" name="T6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b="b" l="0" r="r" t="0"/>
              <a:pathLst>
                <a:path h="3692" w="2412">
                  <a:moveTo>
                    <a:pt x="1597" y="3691"/>
                  </a:moveTo>
                  <a:lnTo>
                    <a:pt x="1597" y="3691"/>
                  </a:lnTo>
                  <a:cubicBezTo>
                    <a:pt x="0" y="1399"/>
                    <a:pt x="0" y="1399"/>
                    <a:pt x="0" y="1399"/>
                  </a:cubicBezTo>
                  <a:cubicBezTo>
                    <a:pt x="348" y="0"/>
                    <a:pt x="348" y="0"/>
                    <a:pt x="348" y="0"/>
                  </a:cubicBezTo>
                  <a:cubicBezTo>
                    <a:pt x="356" y="8"/>
                    <a:pt x="356" y="8"/>
                    <a:pt x="356" y="8"/>
                  </a:cubicBezTo>
                  <a:cubicBezTo>
                    <a:pt x="1067" y="174"/>
                    <a:pt x="1755" y="324"/>
                    <a:pt x="2411" y="451"/>
                  </a:cubicBezTo>
                  <a:lnTo>
                    <a:pt x="2411" y="451"/>
                  </a:lnTo>
                  <a:lnTo>
                    <a:pt x="2411" y="451"/>
                  </a:lnTo>
                  <a:cubicBezTo>
                    <a:pt x="2008" y="2774"/>
                    <a:pt x="2008" y="2774"/>
                    <a:pt x="2008" y="2774"/>
                  </a:cubicBezTo>
                  <a:lnTo>
                    <a:pt x="2008" y="2774"/>
                  </a:lnTo>
                  <a:lnTo>
                    <a:pt x="2000" y="2774"/>
                  </a:lnTo>
                  <a:cubicBezTo>
                    <a:pt x="2000" y="2813"/>
                    <a:pt x="1913" y="3145"/>
                    <a:pt x="1905" y="3177"/>
                  </a:cubicBezTo>
                  <a:cubicBezTo>
                    <a:pt x="1889" y="3201"/>
                    <a:pt x="1882" y="3209"/>
                    <a:pt x="1850" y="3224"/>
                  </a:cubicBezTo>
                  <a:cubicBezTo>
                    <a:pt x="1842" y="3232"/>
                    <a:pt x="1842" y="3232"/>
                    <a:pt x="1842" y="3232"/>
                  </a:cubicBezTo>
                  <a:cubicBezTo>
                    <a:pt x="1834" y="3240"/>
                    <a:pt x="1834" y="3240"/>
                    <a:pt x="1826" y="3240"/>
                  </a:cubicBezTo>
                  <a:cubicBezTo>
                    <a:pt x="1810" y="3240"/>
                    <a:pt x="1810" y="3232"/>
                    <a:pt x="1810" y="3217"/>
                  </a:cubicBezTo>
                  <a:cubicBezTo>
                    <a:pt x="1802" y="3209"/>
                    <a:pt x="1802" y="3193"/>
                    <a:pt x="1795" y="3185"/>
                  </a:cubicBezTo>
                  <a:cubicBezTo>
                    <a:pt x="1779" y="3161"/>
                    <a:pt x="1763" y="3153"/>
                    <a:pt x="1731" y="3153"/>
                  </a:cubicBezTo>
                  <a:cubicBezTo>
                    <a:pt x="1723" y="3153"/>
                    <a:pt x="1708" y="3153"/>
                    <a:pt x="1692" y="3153"/>
                  </a:cubicBezTo>
                  <a:cubicBezTo>
                    <a:pt x="1676" y="3153"/>
                    <a:pt x="1668" y="3153"/>
                    <a:pt x="1660" y="3161"/>
                  </a:cubicBezTo>
                  <a:cubicBezTo>
                    <a:pt x="1652" y="3169"/>
                    <a:pt x="1660" y="3185"/>
                    <a:pt x="1660" y="3201"/>
                  </a:cubicBezTo>
                  <a:cubicBezTo>
                    <a:pt x="1668" y="3201"/>
                    <a:pt x="1668" y="3209"/>
                    <a:pt x="1668" y="3217"/>
                  </a:cubicBezTo>
                  <a:cubicBezTo>
                    <a:pt x="1668" y="3224"/>
                    <a:pt x="1668" y="3224"/>
                    <a:pt x="1668" y="3224"/>
                  </a:cubicBezTo>
                  <a:cubicBezTo>
                    <a:pt x="1676" y="3248"/>
                    <a:pt x="1684" y="3264"/>
                    <a:pt x="1668" y="3280"/>
                  </a:cubicBezTo>
                  <a:cubicBezTo>
                    <a:pt x="1660" y="3296"/>
                    <a:pt x="1652" y="3319"/>
                    <a:pt x="1660" y="3367"/>
                  </a:cubicBezTo>
                  <a:cubicBezTo>
                    <a:pt x="1668" y="3391"/>
                    <a:pt x="1652" y="3406"/>
                    <a:pt x="1644" y="3414"/>
                  </a:cubicBezTo>
                  <a:cubicBezTo>
                    <a:pt x="1636" y="3422"/>
                    <a:pt x="1629" y="3430"/>
                    <a:pt x="1629" y="3454"/>
                  </a:cubicBezTo>
                  <a:cubicBezTo>
                    <a:pt x="1629" y="3477"/>
                    <a:pt x="1636" y="3493"/>
                    <a:pt x="1644" y="3509"/>
                  </a:cubicBezTo>
                  <a:cubicBezTo>
                    <a:pt x="1644" y="3525"/>
                    <a:pt x="1652" y="3541"/>
                    <a:pt x="1652" y="3572"/>
                  </a:cubicBezTo>
                  <a:cubicBezTo>
                    <a:pt x="1660" y="3604"/>
                    <a:pt x="1644" y="3612"/>
                    <a:pt x="1629" y="3620"/>
                  </a:cubicBezTo>
                  <a:cubicBezTo>
                    <a:pt x="1629" y="3628"/>
                    <a:pt x="1621" y="3628"/>
                    <a:pt x="1613" y="3635"/>
                  </a:cubicBezTo>
                  <a:cubicBezTo>
                    <a:pt x="1597" y="3651"/>
                    <a:pt x="1597" y="3659"/>
                    <a:pt x="1597" y="3675"/>
                  </a:cubicBezTo>
                  <a:cubicBezTo>
                    <a:pt x="1597" y="3691"/>
                    <a:pt x="1597" y="3691"/>
                    <a:pt x="1597" y="3691"/>
                  </a:cubicBezTo>
                  <a:lnTo>
                    <a:pt x="8" y="1399"/>
                  </a:lnTo>
                  <a:lnTo>
                    <a:pt x="8" y="1399"/>
                  </a:lnTo>
                  <a:cubicBezTo>
                    <a:pt x="1589" y="3675"/>
                    <a:pt x="1589" y="3675"/>
                    <a:pt x="1589" y="3675"/>
                  </a:cubicBezTo>
                  <a:cubicBezTo>
                    <a:pt x="1589" y="3659"/>
                    <a:pt x="1589" y="3644"/>
                    <a:pt x="1605" y="3628"/>
                  </a:cubicBezTo>
                  <a:cubicBezTo>
                    <a:pt x="1613" y="3620"/>
                    <a:pt x="1621" y="3620"/>
                    <a:pt x="1629" y="3612"/>
                  </a:cubicBezTo>
                  <a:cubicBezTo>
                    <a:pt x="1644" y="3604"/>
                    <a:pt x="1652" y="3604"/>
                    <a:pt x="1644" y="3572"/>
                  </a:cubicBezTo>
                  <a:cubicBezTo>
                    <a:pt x="1644" y="3549"/>
                    <a:pt x="1636" y="3533"/>
                    <a:pt x="1636" y="3517"/>
                  </a:cubicBezTo>
                  <a:cubicBezTo>
                    <a:pt x="1629" y="3501"/>
                    <a:pt x="1621" y="3485"/>
                    <a:pt x="1621" y="3454"/>
                  </a:cubicBezTo>
                  <a:cubicBezTo>
                    <a:pt x="1621" y="3430"/>
                    <a:pt x="1636" y="3422"/>
                    <a:pt x="1644" y="3406"/>
                  </a:cubicBezTo>
                  <a:cubicBezTo>
                    <a:pt x="1652" y="3398"/>
                    <a:pt x="1660" y="3391"/>
                    <a:pt x="1652" y="3367"/>
                  </a:cubicBezTo>
                  <a:cubicBezTo>
                    <a:pt x="1644" y="3319"/>
                    <a:pt x="1652" y="3296"/>
                    <a:pt x="1668" y="3280"/>
                  </a:cubicBezTo>
                  <a:cubicBezTo>
                    <a:pt x="1676" y="3264"/>
                    <a:pt x="1668" y="3248"/>
                    <a:pt x="1660" y="3224"/>
                  </a:cubicBezTo>
                  <a:cubicBezTo>
                    <a:pt x="1660" y="3217"/>
                    <a:pt x="1660" y="3217"/>
                    <a:pt x="1660" y="3217"/>
                  </a:cubicBezTo>
                  <a:cubicBezTo>
                    <a:pt x="1660" y="3209"/>
                    <a:pt x="1660" y="3201"/>
                    <a:pt x="1660" y="3201"/>
                  </a:cubicBezTo>
                  <a:cubicBezTo>
                    <a:pt x="1652" y="3185"/>
                    <a:pt x="1644" y="3169"/>
                    <a:pt x="1652" y="3161"/>
                  </a:cubicBezTo>
                  <a:cubicBezTo>
                    <a:pt x="1660" y="3153"/>
                    <a:pt x="1676" y="3145"/>
                    <a:pt x="1692" y="3145"/>
                  </a:cubicBezTo>
                  <a:cubicBezTo>
                    <a:pt x="1708" y="3145"/>
                    <a:pt x="1723" y="3145"/>
                    <a:pt x="1731" y="3145"/>
                  </a:cubicBezTo>
                  <a:cubicBezTo>
                    <a:pt x="1763" y="3145"/>
                    <a:pt x="1787" y="3145"/>
                    <a:pt x="1802" y="3177"/>
                  </a:cubicBezTo>
                  <a:cubicBezTo>
                    <a:pt x="1810" y="3193"/>
                    <a:pt x="1810" y="3201"/>
                    <a:pt x="1818" y="3217"/>
                  </a:cubicBezTo>
                  <a:cubicBezTo>
                    <a:pt x="1818" y="3224"/>
                    <a:pt x="1818" y="3232"/>
                    <a:pt x="1826" y="3232"/>
                  </a:cubicBezTo>
                  <a:cubicBezTo>
                    <a:pt x="1826" y="3232"/>
                    <a:pt x="1834" y="3232"/>
                    <a:pt x="1842" y="3224"/>
                  </a:cubicBezTo>
                  <a:cubicBezTo>
                    <a:pt x="1850" y="3224"/>
                    <a:pt x="1850" y="3224"/>
                    <a:pt x="1850" y="3224"/>
                  </a:cubicBezTo>
                  <a:cubicBezTo>
                    <a:pt x="1882" y="3201"/>
                    <a:pt x="1889" y="3201"/>
                    <a:pt x="1897" y="3169"/>
                  </a:cubicBezTo>
                  <a:cubicBezTo>
                    <a:pt x="1913" y="3145"/>
                    <a:pt x="1992" y="2790"/>
                    <a:pt x="1992" y="2766"/>
                  </a:cubicBezTo>
                  <a:cubicBezTo>
                    <a:pt x="1992" y="2766"/>
                    <a:pt x="1992" y="2766"/>
                    <a:pt x="2000" y="2766"/>
                  </a:cubicBezTo>
                  <a:lnTo>
                    <a:pt x="2000" y="2766"/>
                  </a:lnTo>
                  <a:lnTo>
                    <a:pt x="2000" y="2766"/>
                  </a:lnTo>
                  <a:cubicBezTo>
                    <a:pt x="2403" y="451"/>
                    <a:pt x="2403" y="451"/>
                    <a:pt x="2403" y="451"/>
                  </a:cubicBezTo>
                  <a:cubicBezTo>
                    <a:pt x="1755" y="332"/>
                    <a:pt x="1067" y="182"/>
                    <a:pt x="356" y="16"/>
                  </a:cubicBezTo>
                  <a:cubicBezTo>
                    <a:pt x="8" y="1399"/>
                    <a:pt x="8" y="1399"/>
                    <a:pt x="8" y="1399"/>
                  </a:cubicBezTo>
                  <a:lnTo>
                    <a:pt x="1597" y="3691"/>
                  </a:lnTo>
                </a:path>
              </a:pathLst>
            </a:custGeom>
            <a:grpFill/>
            <a:ln>
              <a:solidFill>
                <a:schemeClr val="tx1"/>
              </a:solidFill>
            </a:ln>
            <a:effectLst/>
          </p:spPr>
          <p:txBody>
            <a:bodyPr anchor="ctr" wrap="none"/>
            <a:lstStyle/>
            <a:p>
              <a:endParaRPr lang="en-US">
                <a:latin charset="-122" panose="020b0503020204020204" pitchFamily="34" typeface="微软雅黑"/>
              </a:endParaRPr>
            </a:p>
          </p:txBody>
        </p:sp>
        <p:sp>
          <p:nvSpPr>
            <p:cNvPr id="73" name="Freeform 132"/>
            <p:cNvSpPr>
              <a:spLocks noChangeArrowheads="1"/>
            </p:cNvSpPr>
            <p:nvPr/>
          </p:nvSpPr>
          <p:spPr bwMode="auto">
            <a:xfrm>
              <a:off x="13999570" y="6008321"/>
              <a:ext cx="1090074" cy="1375348"/>
            </a:xfrm>
            <a:custGeom>
              <a:gdLst>
                <a:gd fmla="*/ 1826 w 2072" name="T0"/>
                <a:gd fmla="*/ 2615 h 2616" name="T1"/>
                <a:gd fmla="*/ 1826 w 2072" name="T2"/>
                <a:gd fmla="*/ 2615 h 2616" name="T3"/>
                <a:gd fmla="*/ 1826 w 2072" name="T4"/>
                <a:gd fmla="*/ 2615 h 2616" name="T5"/>
                <a:gd fmla="*/ 119 w 2072" name="T6"/>
                <a:gd fmla="*/ 2339 h 2616" name="T7"/>
                <a:gd fmla="*/ 48 w 2072" name="T8"/>
                <a:gd fmla="*/ 2331 h 2616" name="T9"/>
                <a:gd fmla="*/ 48 w 2072" name="T10"/>
                <a:gd fmla="*/ 2331 h 2616" name="T11"/>
                <a:gd fmla="*/ 32 w 2072" name="T12"/>
                <a:gd fmla="*/ 2323 h 2616" name="T13"/>
                <a:gd fmla="*/ 24 w 2072" name="T14"/>
                <a:gd fmla="*/ 2323 h 2616" name="T15"/>
                <a:gd fmla="*/ 8 w 2072" name="T16"/>
                <a:gd fmla="*/ 2323 h 2616" name="T17"/>
                <a:gd fmla="*/ 0 w 2072" name="T18"/>
                <a:gd fmla="*/ 2323 h 2616" name="T19"/>
                <a:gd fmla="*/ 403 w 2072" name="T20"/>
                <a:gd fmla="*/ 0 h 2616" name="T21"/>
                <a:gd fmla="*/ 411 w 2072" name="T22"/>
                <a:gd fmla="*/ 0 h 2616" name="T23"/>
                <a:gd fmla="*/ 1423 w 2072" name="T24"/>
                <a:gd fmla="*/ 166 h 2616" name="T25"/>
                <a:gd fmla="*/ 1423 w 2072" name="T26"/>
                <a:gd fmla="*/ 166 h 2616" name="T27"/>
                <a:gd fmla="*/ 1360 w 2072" name="T28"/>
                <a:gd fmla="*/ 624 h 2616" name="T29"/>
                <a:gd fmla="*/ 2048 w 2072" name="T30"/>
                <a:gd fmla="*/ 703 h 2616" name="T31"/>
                <a:gd fmla="*/ 2071 w 2072" name="T32"/>
                <a:gd fmla="*/ 735 h 2616" name="T33"/>
                <a:gd fmla="*/ 1826 w 2072" name="T34"/>
                <a:gd fmla="*/ 2615 h 2616" name="T35"/>
                <a:gd fmla="*/ 8 w 2072" name="T36"/>
                <a:gd fmla="*/ 2315 h 2616" name="T37"/>
                <a:gd fmla="*/ 8 w 2072" name="T38"/>
                <a:gd fmla="*/ 2315 h 2616" name="T39"/>
                <a:gd fmla="*/ 32 w 2072" name="T40"/>
                <a:gd fmla="*/ 2315 h 2616" name="T41"/>
                <a:gd fmla="*/ 32 w 2072" name="T42"/>
                <a:gd fmla="*/ 2315 h 2616" name="T43"/>
                <a:gd fmla="*/ 48 w 2072" name="T44"/>
                <a:gd fmla="*/ 2323 h 2616" name="T45"/>
                <a:gd fmla="*/ 48 w 2072" name="T46"/>
                <a:gd fmla="*/ 2323 h 2616" name="T47"/>
                <a:gd fmla="*/ 119 w 2072" name="T48"/>
                <a:gd fmla="*/ 2339 h 2616" name="T49"/>
                <a:gd fmla="*/ 1826 w 2072" name="T50"/>
                <a:gd fmla="*/ 2607 h 2616" name="T51"/>
                <a:gd fmla="*/ 2064 w 2072" name="T52"/>
                <a:gd fmla="*/ 735 h 2616" name="T53"/>
                <a:gd fmla="*/ 2048 w 2072" name="T54"/>
                <a:gd fmla="*/ 711 h 2616" name="T55"/>
                <a:gd fmla="*/ 1352 w 2072" name="T56"/>
                <a:gd fmla="*/ 632 h 2616" name="T57"/>
                <a:gd fmla="*/ 1415 w 2072" name="T58"/>
                <a:gd fmla="*/ 174 h 2616" name="T59"/>
                <a:gd fmla="*/ 411 w 2072" name="T60"/>
                <a:gd fmla="*/ 8 h 2616" name="T61"/>
                <a:gd fmla="*/ 8 w 2072" name="T62"/>
                <a:gd fmla="*/ 2315 h 2616" name="T63"/>
                <a:gd fmla="*/ 1826 w 2072" name="T64"/>
                <a:gd fmla="*/ 2615 h 2616" name="T6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b="b" l="0" r="r" t="0"/>
              <a:pathLst>
                <a:path h="2616" w="2072">
                  <a:moveTo>
                    <a:pt x="1826" y="2615"/>
                  </a:moveTo>
                  <a:lnTo>
                    <a:pt x="1826" y="2615"/>
                  </a:lnTo>
                  <a:lnTo>
                    <a:pt x="1826" y="2615"/>
                  </a:lnTo>
                  <a:cubicBezTo>
                    <a:pt x="925" y="2497"/>
                    <a:pt x="356" y="2386"/>
                    <a:pt x="119" y="2339"/>
                  </a:cubicBezTo>
                  <a:cubicBezTo>
                    <a:pt x="87" y="2339"/>
                    <a:pt x="63" y="2331"/>
                    <a:pt x="48" y="2331"/>
                  </a:cubicBezTo>
                  <a:lnTo>
                    <a:pt x="48" y="2331"/>
                  </a:lnTo>
                  <a:cubicBezTo>
                    <a:pt x="40" y="2331"/>
                    <a:pt x="40" y="2323"/>
                    <a:pt x="32" y="2323"/>
                  </a:cubicBezTo>
                  <a:cubicBezTo>
                    <a:pt x="24" y="2323"/>
                    <a:pt x="24" y="2323"/>
                    <a:pt x="24" y="2323"/>
                  </a:cubicBezTo>
                  <a:cubicBezTo>
                    <a:pt x="16" y="2323"/>
                    <a:pt x="8" y="2323"/>
                    <a:pt x="8" y="2323"/>
                  </a:cubicBezTo>
                  <a:cubicBezTo>
                    <a:pt x="0" y="2323"/>
                    <a:pt x="0" y="2323"/>
                    <a:pt x="0" y="2323"/>
                  </a:cubicBezTo>
                  <a:cubicBezTo>
                    <a:pt x="403" y="0"/>
                    <a:pt x="403" y="0"/>
                    <a:pt x="403" y="0"/>
                  </a:cubicBezTo>
                  <a:cubicBezTo>
                    <a:pt x="411" y="0"/>
                    <a:pt x="411" y="0"/>
                    <a:pt x="411" y="0"/>
                  </a:cubicBezTo>
                  <a:cubicBezTo>
                    <a:pt x="759" y="63"/>
                    <a:pt x="1099" y="118"/>
                    <a:pt x="1423" y="166"/>
                  </a:cubicBezTo>
                  <a:lnTo>
                    <a:pt x="1423" y="166"/>
                  </a:lnTo>
                  <a:cubicBezTo>
                    <a:pt x="1360" y="624"/>
                    <a:pt x="1360" y="624"/>
                    <a:pt x="1360" y="624"/>
                  </a:cubicBezTo>
                  <a:cubicBezTo>
                    <a:pt x="2048" y="703"/>
                    <a:pt x="2048" y="703"/>
                    <a:pt x="2048" y="703"/>
                  </a:cubicBezTo>
                  <a:cubicBezTo>
                    <a:pt x="2071" y="735"/>
                    <a:pt x="2071" y="735"/>
                    <a:pt x="2071" y="735"/>
                  </a:cubicBezTo>
                  <a:cubicBezTo>
                    <a:pt x="1826" y="2615"/>
                    <a:pt x="1826" y="2615"/>
                    <a:pt x="1826" y="2615"/>
                  </a:cubicBezTo>
                  <a:lnTo>
                    <a:pt x="8" y="2315"/>
                  </a:lnTo>
                  <a:lnTo>
                    <a:pt x="8" y="2315"/>
                  </a:lnTo>
                  <a:cubicBezTo>
                    <a:pt x="16" y="2315"/>
                    <a:pt x="24" y="2315"/>
                    <a:pt x="32" y="2315"/>
                  </a:cubicBezTo>
                  <a:lnTo>
                    <a:pt x="32" y="2315"/>
                  </a:lnTo>
                  <a:cubicBezTo>
                    <a:pt x="40" y="2323"/>
                    <a:pt x="40" y="2323"/>
                    <a:pt x="48" y="2323"/>
                  </a:cubicBezTo>
                  <a:lnTo>
                    <a:pt x="48" y="2323"/>
                  </a:lnTo>
                  <a:cubicBezTo>
                    <a:pt x="63" y="2323"/>
                    <a:pt x="87" y="2331"/>
                    <a:pt x="119" y="2339"/>
                  </a:cubicBezTo>
                  <a:cubicBezTo>
                    <a:pt x="356" y="2386"/>
                    <a:pt x="925" y="2497"/>
                    <a:pt x="1826" y="2607"/>
                  </a:cubicBezTo>
                  <a:cubicBezTo>
                    <a:pt x="2064" y="735"/>
                    <a:pt x="2064" y="735"/>
                    <a:pt x="2064" y="735"/>
                  </a:cubicBezTo>
                  <a:cubicBezTo>
                    <a:pt x="2048" y="711"/>
                    <a:pt x="2048" y="711"/>
                    <a:pt x="2048" y="711"/>
                  </a:cubicBezTo>
                  <a:cubicBezTo>
                    <a:pt x="1352" y="632"/>
                    <a:pt x="1352" y="632"/>
                    <a:pt x="1352" y="632"/>
                  </a:cubicBezTo>
                  <a:cubicBezTo>
                    <a:pt x="1415" y="174"/>
                    <a:pt x="1415" y="174"/>
                    <a:pt x="1415" y="174"/>
                  </a:cubicBezTo>
                  <a:cubicBezTo>
                    <a:pt x="1099" y="126"/>
                    <a:pt x="759" y="71"/>
                    <a:pt x="411" y="8"/>
                  </a:cubicBezTo>
                  <a:cubicBezTo>
                    <a:pt x="8" y="2315"/>
                    <a:pt x="8" y="2315"/>
                    <a:pt x="8" y="2315"/>
                  </a:cubicBezTo>
                  <a:lnTo>
                    <a:pt x="1826" y="2615"/>
                  </a:lnTo>
                </a:path>
              </a:pathLst>
            </a:custGeom>
            <a:grpFill/>
            <a:ln>
              <a:solidFill>
                <a:schemeClr val="tx1"/>
              </a:solidFill>
            </a:ln>
            <a:effectLst/>
          </p:spPr>
          <p:txBody>
            <a:bodyPr anchor="ctr" wrap="none"/>
            <a:lstStyle/>
            <a:p>
              <a:endParaRPr lang="en-US">
                <a:latin charset="-122" panose="020b0503020204020204" pitchFamily="34" typeface="微软雅黑"/>
              </a:endParaRPr>
            </a:p>
          </p:txBody>
        </p:sp>
        <p:sp>
          <p:nvSpPr>
            <p:cNvPr id="74" name="Freeform 138"/>
            <p:cNvSpPr>
              <a:spLocks noChangeArrowheads="1"/>
            </p:cNvSpPr>
            <p:nvPr/>
          </p:nvSpPr>
          <p:spPr bwMode="auto">
            <a:xfrm>
              <a:off x="14022764" y="7232914"/>
              <a:ext cx="934681" cy="146116"/>
            </a:xfrm>
            <a:custGeom>
              <a:gdLst>
                <a:gd fmla="*/ 0 w 1779" name="T0"/>
                <a:gd fmla="*/ 0 h 277" name="T1"/>
                <a:gd fmla="*/ 0 w 1779" name="T2"/>
                <a:gd fmla="*/ 0 h 277" name="T3"/>
                <a:gd fmla="*/ 1778 w 1779" name="T4"/>
                <a:gd fmla="*/ 276 h 277" name="T5"/>
                <a:gd fmla="*/ 1778 w 1779" name="T6"/>
                <a:gd fmla="*/ 276 h 277" name="T7"/>
                <a:gd fmla="*/ 0 w 1779" name="T8"/>
                <a:gd fmla="*/ 0 h 277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77" w="1779">
                  <a:moveTo>
                    <a:pt x="0" y="0"/>
                  </a:moveTo>
                  <a:lnTo>
                    <a:pt x="0" y="0"/>
                  </a:lnTo>
                  <a:cubicBezTo>
                    <a:pt x="166" y="31"/>
                    <a:pt x="774" y="158"/>
                    <a:pt x="1778" y="276"/>
                  </a:cubicBezTo>
                  <a:lnTo>
                    <a:pt x="1778" y="276"/>
                  </a:lnTo>
                  <a:cubicBezTo>
                    <a:pt x="774" y="158"/>
                    <a:pt x="166" y="31"/>
                    <a:pt x="0" y="0"/>
                  </a:cubicBezTo>
                </a:path>
              </a:pathLst>
            </a:custGeom>
            <a:grpFill/>
            <a:ln>
              <a:solidFill>
                <a:schemeClr val="tx1"/>
              </a:solidFill>
            </a:ln>
            <a:effectLst/>
          </p:spPr>
          <p:txBody>
            <a:bodyPr anchor="ctr" wrap="none"/>
            <a:lstStyle/>
            <a:p>
              <a:endParaRPr lang="en-US">
                <a:latin charset="-122" panose="020b0503020204020204" pitchFamily="34" typeface="微软雅黑"/>
              </a:endParaRPr>
            </a:p>
          </p:txBody>
        </p:sp>
        <p:sp>
          <p:nvSpPr>
            <p:cNvPr id="75" name="Freeform 219"/>
            <p:cNvSpPr>
              <a:spLocks noChangeArrowheads="1"/>
            </p:cNvSpPr>
            <p:nvPr/>
          </p:nvSpPr>
          <p:spPr bwMode="auto">
            <a:xfrm>
              <a:off x="12389973" y="4577309"/>
              <a:ext cx="1572489" cy="1322004"/>
            </a:xfrm>
            <a:custGeom>
              <a:gdLst>
                <a:gd fmla="*/ 2450 w 2989" name="T0"/>
                <a:gd fmla="*/ 601 h 2515" name="T1"/>
                <a:gd fmla="*/ 2450 w 2989" name="T2"/>
                <a:gd fmla="*/ 601 h 2515" name="T3"/>
                <a:gd fmla="*/ 2213 w 2989" name="T4"/>
                <a:gd fmla="*/ 538 h 2515" name="T5"/>
                <a:gd fmla="*/ 2102 w 2989" name="T6"/>
                <a:gd fmla="*/ 546 h 2515" name="T7"/>
                <a:gd fmla="*/ 2015 w 2989" name="T8"/>
                <a:gd fmla="*/ 538 h 2515" name="T9"/>
                <a:gd fmla="*/ 1968 w 2989" name="T10"/>
                <a:gd fmla="*/ 554 h 2515" name="T11"/>
                <a:gd fmla="*/ 1818 w 2989" name="T12"/>
                <a:gd fmla="*/ 554 h 2515" name="T13"/>
                <a:gd fmla="*/ 1707 w 2989" name="T14"/>
                <a:gd fmla="*/ 554 h 2515" name="T15"/>
                <a:gd fmla="*/ 1620 w 2989" name="T16"/>
                <a:gd fmla="*/ 522 h 2515" name="T17"/>
                <a:gd fmla="*/ 1533 w 2989" name="T18"/>
                <a:gd fmla="*/ 538 h 2515" name="T19"/>
                <a:gd fmla="*/ 1454 w 2989" name="T20"/>
                <a:gd fmla="*/ 522 h 2515" name="T21"/>
                <a:gd fmla="*/ 1415 w 2989" name="T22"/>
                <a:gd fmla="*/ 490 h 2515" name="T23"/>
                <a:gd fmla="*/ 1360 w 2989" name="T24"/>
                <a:gd fmla="*/ 459 h 2515" name="T25"/>
                <a:gd fmla="*/ 1272 w 2989" name="T26"/>
                <a:gd fmla="*/ 451 h 2515" name="T27"/>
                <a:gd fmla="*/ 1185 w 2989" name="T28"/>
                <a:gd fmla="*/ 467 h 2515" name="T29"/>
                <a:gd fmla="*/ 1059 w 2989" name="T30"/>
                <a:gd fmla="*/ 451 h 2515" name="T31"/>
                <a:gd fmla="*/ 956 w 2989" name="T32"/>
                <a:gd fmla="*/ 419 h 2515" name="T33"/>
                <a:gd fmla="*/ 948 w 2989" name="T34"/>
                <a:gd fmla="*/ 348 h 2515" name="T35"/>
                <a:gd fmla="*/ 964 w 2989" name="T36"/>
                <a:gd fmla="*/ 190 h 2515" name="T37"/>
                <a:gd fmla="*/ 877 w 2989" name="T38"/>
                <a:gd fmla="*/ 103 h 2515" name="T39"/>
                <a:gd fmla="*/ 822 w 2989" name="T40"/>
                <a:gd fmla="*/ 87 h 2515" name="T41"/>
                <a:gd fmla="*/ 790 w 2989" name="T42"/>
                <a:gd fmla="*/ 40 h 2515" name="T43"/>
                <a:gd fmla="*/ 687 w 2989" name="T44"/>
                <a:gd fmla="*/ 0 h 2515" name="T45"/>
                <a:gd fmla="*/ 687 w 2989" name="T46"/>
                <a:gd fmla="*/ 16 h 2515" name="T47"/>
                <a:gd fmla="*/ 672 w 2989" name="T48"/>
                <a:gd fmla="*/ 79 h 2515" name="T49"/>
                <a:gd fmla="*/ 664 w 2989" name="T50"/>
                <a:gd fmla="*/ 95 h 2515" name="T51"/>
                <a:gd fmla="*/ 608 w 2989" name="T52"/>
                <a:gd fmla="*/ 277 h 2515" name="T53"/>
                <a:gd fmla="*/ 545 w 2989" name="T54"/>
                <a:gd fmla="*/ 459 h 2515" name="T55"/>
                <a:gd fmla="*/ 474 w 2989" name="T56"/>
                <a:gd fmla="*/ 593 h 2515" name="T57"/>
                <a:gd fmla="*/ 442 w 2989" name="T58"/>
                <a:gd fmla="*/ 672 h 2515" name="T59"/>
                <a:gd fmla="*/ 434 w 2989" name="T60"/>
                <a:gd fmla="*/ 743 h 2515" name="T61"/>
                <a:gd fmla="*/ 419 w 2989" name="T62"/>
                <a:gd fmla="*/ 799 h 2515" name="T63"/>
                <a:gd fmla="*/ 387 w 2989" name="T64"/>
                <a:gd fmla="*/ 862 h 2515" name="T65"/>
                <a:gd fmla="*/ 300 w 2989" name="T66"/>
                <a:gd fmla="*/ 1067 h 2515" name="T67"/>
                <a:gd fmla="*/ 253 w 2989" name="T68"/>
                <a:gd fmla="*/ 1178 h 2515" name="T69"/>
                <a:gd fmla="*/ 197 w 2989" name="T70"/>
                <a:gd fmla="*/ 1249 h 2515" name="T71"/>
                <a:gd fmla="*/ 166 w 2989" name="T72"/>
                <a:gd fmla="*/ 1289 h 2515" name="T73"/>
                <a:gd fmla="*/ 102 w 2989" name="T74"/>
                <a:gd fmla="*/ 1392 h 2515" name="T75"/>
                <a:gd fmla="*/ 55 w 2989" name="T76"/>
                <a:gd fmla="*/ 1494 h 2515" name="T77"/>
                <a:gd fmla="*/ 63 w 2989" name="T78"/>
                <a:gd fmla="*/ 1605 h 2515" name="T79"/>
                <a:gd fmla="*/ 15 w 2989" name="T80"/>
                <a:gd fmla="*/ 1692 h 2515" name="T81"/>
                <a:gd fmla="*/ 39 w 2989" name="T82"/>
                <a:gd fmla="*/ 1890 h 2515" name="T83"/>
                <a:gd fmla="*/ 55 w 2989" name="T84"/>
                <a:gd fmla="*/ 1913 h 2515" name="T85"/>
                <a:gd fmla="*/ 2442 w 2989" name="T86"/>
                <a:gd fmla="*/ 2514 h 2515" name="T87"/>
                <a:gd fmla="*/ 2616 w 2989" name="T88"/>
                <a:gd fmla="*/ 1724 h 2515" name="T89"/>
                <a:gd fmla="*/ 2672 w 2989" name="T90"/>
                <a:gd fmla="*/ 1629 h 2515" name="T91"/>
                <a:gd fmla="*/ 2680 w 2989" name="T92"/>
                <a:gd fmla="*/ 1566 h 2515" name="T93"/>
                <a:gd fmla="*/ 2672 w 2989" name="T94"/>
                <a:gd fmla="*/ 1479 h 2515" name="T95"/>
                <a:gd fmla="*/ 2616 w 2989" name="T96"/>
                <a:gd fmla="*/ 1376 h 2515" name="T97"/>
                <a:gd fmla="*/ 2798 w 2989" name="T98"/>
                <a:gd fmla="*/ 1178 h 2515" name="T99"/>
                <a:gd fmla="*/ 2814 w 2989" name="T100"/>
                <a:gd fmla="*/ 1115 h 2515" name="T101"/>
                <a:gd fmla="*/ 2885 w 2989" name="T102"/>
                <a:gd fmla="*/ 1036 h 2515" name="T103"/>
                <a:gd fmla="*/ 2972 w 2989" name="T104"/>
                <a:gd fmla="*/ 917 h 2515" name="T105"/>
                <a:gd fmla="*/ 2925 w 2989" name="T106"/>
                <a:gd fmla="*/ 783 h 2515" name="T107"/>
                <a:gd fmla="*/ 2877 w 2989" name="T108"/>
                <a:gd fmla="*/ 680 h 2515" name="T109"/>
                <a:gd fmla="*/ 2869 w 2989" name="T110"/>
                <a:gd fmla="*/ 672 h 2515" name="T111"/>
                <a:gd fmla="*/ 2450 w 2989" name="T112"/>
                <a:gd fmla="*/ 601 h 2515" name="T1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b="b" l="0" r="r" t="0"/>
              <a:pathLst>
                <a:path h="2515" w="2989">
                  <a:moveTo>
                    <a:pt x="2450" y="601"/>
                  </a:moveTo>
                  <a:lnTo>
                    <a:pt x="2450" y="601"/>
                  </a:lnTo>
                  <a:cubicBezTo>
                    <a:pt x="2395" y="570"/>
                    <a:pt x="2237" y="530"/>
                    <a:pt x="2213" y="538"/>
                  </a:cubicBezTo>
                  <a:cubicBezTo>
                    <a:pt x="2190" y="554"/>
                    <a:pt x="2126" y="554"/>
                    <a:pt x="2102" y="546"/>
                  </a:cubicBezTo>
                  <a:cubicBezTo>
                    <a:pt x="2071" y="538"/>
                    <a:pt x="2031" y="522"/>
                    <a:pt x="2015" y="538"/>
                  </a:cubicBezTo>
                  <a:cubicBezTo>
                    <a:pt x="2000" y="546"/>
                    <a:pt x="2047" y="554"/>
                    <a:pt x="1968" y="554"/>
                  </a:cubicBezTo>
                  <a:cubicBezTo>
                    <a:pt x="1897" y="546"/>
                    <a:pt x="1834" y="546"/>
                    <a:pt x="1818" y="554"/>
                  </a:cubicBezTo>
                  <a:cubicBezTo>
                    <a:pt x="1802" y="570"/>
                    <a:pt x="1731" y="585"/>
                    <a:pt x="1707" y="554"/>
                  </a:cubicBezTo>
                  <a:cubicBezTo>
                    <a:pt x="1684" y="522"/>
                    <a:pt x="1636" y="506"/>
                    <a:pt x="1620" y="522"/>
                  </a:cubicBezTo>
                  <a:cubicBezTo>
                    <a:pt x="1604" y="530"/>
                    <a:pt x="1549" y="554"/>
                    <a:pt x="1533" y="538"/>
                  </a:cubicBezTo>
                  <a:cubicBezTo>
                    <a:pt x="1518" y="514"/>
                    <a:pt x="1470" y="522"/>
                    <a:pt x="1454" y="522"/>
                  </a:cubicBezTo>
                  <a:cubicBezTo>
                    <a:pt x="1438" y="522"/>
                    <a:pt x="1438" y="514"/>
                    <a:pt x="1415" y="490"/>
                  </a:cubicBezTo>
                  <a:cubicBezTo>
                    <a:pt x="1399" y="467"/>
                    <a:pt x="1391" y="459"/>
                    <a:pt x="1360" y="459"/>
                  </a:cubicBezTo>
                  <a:cubicBezTo>
                    <a:pt x="1320" y="459"/>
                    <a:pt x="1312" y="467"/>
                    <a:pt x="1272" y="451"/>
                  </a:cubicBezTo>
                  <a:cubicBezTo>
                    <a:pt x="1233" y="427"/>
                    <a:pt x="1225" y="451"/>
                    <a:pt x="1185" y="467"/>
                  </a:cubicBezTo>
                  <a:cubicBezTo>
                    <a:pt x="1146" y="475"/>
                    <a:pt x="1083" y="475"/>
                    <a:pt x="1059" y="451"/>
                  </a:cubicBezTo>
                  <a:cubicBezTo>
                    <a:pt x="1027" y="427"/>
                    <a:pt x="972" y="427"/>
                    <a:pt x="956" y="419"/>
                  </a:cubicBezTo>
                  <a:cubicBezTo>
                    <a:pt x="940" y="403"/>
                    <a:pt x="940" y="380"/>
                    <a:pt x="948" y="348"/>
                  </a:cubicBezTo>
                  <a:cubicBezTo>
                    <a:pt x="948" y="309"/>
                    <a:pt x="996" y="230"/>
                    <a:pt x="964" y="190"/>
                  </a:cubicBezTo>
                  <a:cubicBezTo>
                    <a:pt x="940" y="143"/>
                    <a:pt x="917" y="103"/>
                    <a:pt x="877" y="103"/>
                  </a:cubicBezTo>
                  <a:cubicBezTo>
                    <a:pt x="845" y="103"/>
                    <a:pt x="830" y="127"/>
                    <a:pt x="822" y="87"/>
                  </a:cubicBezTo>
                  <a:cubicBezTo>
                    <a:pt x="814" y="48"/>
                    <a:pt x="822" y="48"/>
                    <a:pt x="790" y="40"/>
                  </a:cubicBezTo>
                  <a:cubicBezTo>
                    <a:pt x="774" y="32"/>
                    <a:pt x="727" y="16"/>
                    <a:pt x="687" y="0"/>
                  </a:cubicBezTo>
                  <a:cubicBezTo>
                    <a:pt x="687" y="0"/>
                    <a:pt x="687" y="8"/>
                    <a:pt x="687" y="16"/>
                  </a:cubicBezTo>
                  <a:cubicBezTo>
                    <a:pt x="680" y="40"/>
                    <a:pt x="680" y="56"/>
                    <a:pt x="672" y="79"/>
                  </a:cubicBezTo>
                  <a:cubicBezTo>
                    <a:pt x="664" y="95"/>
                    <a:pt x="672" y="64"/>
                    <a:pt x="664" y="95"/>
                  </a:cubicBezTo>
                  <a:cubicBezTo>
                    <a:pt x="656" y="135"/>
                    <a:pt x="616" y="222"/>
                    <a:pt x="608" y="277"/>
                  </a:cubicBezTo>
                  <a:cubicBezTo>
                    <a:pt x="592" y="325"/>
                    <a:pt x="569" y="403"/>
                    <a:pt x="545" y="459"/>
                  </a:cubicBezTo>
                  <a:cubicBezTo>
                    <a:pt x="521" y="514"/>
                    <a:pt x="490" y="538"/>
                    <a:pt x="474" y="593"/>
                  </a:cubicBezTo>
                  <a:cubicBezTo>
                    <a:pt x="458" y="649"/>
                    <a:pt x="442" y="633"/>
                    <a:pt x="442" y="672"/>
                  </a:cubicBezTo>
                  <a:cubicBezTo>
                    <a:pt x="442" y="712"/>
                    <a:pt x="450" y="720"/>
                    <a:pt x="434" y="743"/>
                  </a:cubicBezTo>
                  <a:cubicBezTo>
                    <a:pt x="419" y="759"/>
                    <a:pt x="427" y="767"/>
                    <a:pt x="419" y="799"/>
                  </a:cubicBezTo>
                  <a:cubicBezTo>
                    <a:pt x="411" y="838"/>
                    <a:pt x="403" y="799"/>
                    <a:pt x="387" y="862"/>
                  </a:cubicBezTo>
                  <a:cubicBezTo>
                    <a:pt x="363" y="925"/>
                    <a:pt x="308" y="1028"/>
                    <a:pt x="300" y="1067"/>
                  </a:cubicBezTo>
                  <a:cubicBezTo>
                    <a:pt x="284" y="1099"/>
                    <a:pt x="276" y="1162"/>
                    <a:pt x="253" y="1178"/>
                  </a:cubicBezTo>
                  <a:cubicBezTo>
                    <a:pt x="229" y="1202"/>
                    <a:pt x="205" y="1218"/>
                    <a:pt x="197" y="1249"/>
                  </a:cubicBezTo>
                  <a:cubicBezTo>
                    <a:pt x="189" y="1289"/>
                    <a:pt x="158" y="1242"/>
                    <a:pt x="166" y="1289"/>
                  </a:cubicBezTo>
                  <a:cubicBezTo>
                    <a:pt x="174" y="1329"/>
                    <a:pt x="110" y="1376"/>
                    <a:pt x="102" y="1392"/>
                  </a:cubicBezTo>
                  <a:cubicBezTo>
                    <a:pt x="87" y="1407"/>
                    <a:pt x="63" y="1439"/>
                    <a:pt x="55" y="1494"/>
                  </a:cubicBezTo>
                  <a:cubicBezTo>
                    <a:pt x="47" y="1550"/>
                    <a:pt x="87" y="1581"/>
                    <a:pt x="63" y="1605"/>
                  </a:cubicBezTo>
                  <a:cubicBezTo>
                    <a:pt x="39" y="1629"/>
                    <a:pt x="15" y="1660"/>
                    <a:pt x="15" y="1692"/>
                  </a:cubicBezTo>
                  <a:cubicBezTo>
                    <a:pt x="15" y="1716"/>
                    <a:pt x="0" y="1826"/>
                    <a:pt x="39" y="1890"/>
                  </a:cubicBezTo>
                  <a:cubicBezTo>
                    <a:pt x="47" y="1898"/>
                    <a:pt x="47" y="1906"/>
                    <a:pt x="55" y="1913"/>
                  </a:cubicBezTo>
                  <a:cubicBezTo>
                    <a:pt x="371" y="2008"/>
                    <a:pt x="1296" y="2261"/>
                    <a:pt x="2442" y="2514"/>
                  </a:cubicBezTo>
                  <a:cubicBezTo>
                    <a:pt x="2474" y="2364"/>
                    <a:pt x="2616" y="1747"/>
                    <a:pt x="2616" y="1724"/>
                  </a:cubicBezTo>
                  <a:cubicBezTo>
                    <a:pt x="2616" y="1700"/>
                    <a:pt x="2656" y="1653"/>
                    <a:pt x="2672" y="1629"/>
                  </a:cubicBezTo>
                  <a:cubicBezTo>
                    <a:pt x="2680" y="1605"/>
                    <a:pt x="2664" y="1589"/>
                    <a:pt x="2680" y="1566"/>
                  </a:cubicBezTo>
                  <a:cubicBezTo>
                    <a:pt x="2688" y="1550"/>
                    <a:pt x="2727" y="1502"/>
                    <a:pt x="2672" y="1479"/>
                  </a:cubicBezTo>
                  <a:cubicBezTo>
                    <a:pt x="2616" y="1447"/>
                    <a:pt x="2624" y="1415"/>
                    <a:pt x="2616" y="1376"/>
                  </a:cubicBezTo>
                  <a:cubicBezTo>
                    <a:pt x="2616" y="1329"/>
                    <a:pt x="2798" y="1194"/>
                    <a:pt x="2798" y="1178"/>
                  </a:cubicBezTo>
                  <a:cubicBezTo>
                    <a:pt x="2798" y="1162"/>
                    <a:pt x="2790" y="1139"/>
                    <a:pt x="2814" y="1115"/>
                  </a:cubicBezTo>
                  <a:cubicBezTo>
                    <a:pt x="2838" y="1091"/>
                    <a:pt x="2885" y="1060"/>
                    <a:pt x="2885" y="1036"/>
                  </a:cubicBezTo>
                  <a:cubicBezTo>
                    <a:pt x="2885" y="1020"/>
                    <a:pt x="2948" y="933"/>
                    <a:pt x="2972" y="917"/>
                  </a:cubicBezTo>
                  <a:cubicBezTo>
                    <a:pt x="2988" y="902"/>
                    <a:pt x="2972" y="815"/>
                    <a:pt x="2925" y="783"/>
                  </a:cubicBezTo>
                  <a:cubicBezTo>
                    <a:pt x="2901" y="759"/>
                    <a:pt x="2885" y="712"/>
                    <a:pt x="2877" y="680"/>
                  </a:cubicBezTo>
                  <a:cubicBezTo>
                    <a:pt x="2869" y="672"/>
                    <a:pt x="2869" y="672"/>
                    <a:pt x="2869" y="672"/>
                  </a:cubicBezTo>
                  <a:cubicBezTo>
                    <a:pt x="2869" y="672"/>
                    <a:pt x="2506" y="625"/>
                    <a:pt x="2450" y="601"/>
                  </a:cubicBezTo>
                </a:path>
              </a:pathLst>
            </a:custGeom>
            <a:grpFill/>
            <a:ln>
              <a:solidFill>
                <a:schemeClr val="tx1"/>
              </a:solidFill>
            </a:ln>
            <a:effectLst/>
          </p:spPr>
          <p:txBody>
            <a:bodyPr anchor="ctr" wrap="none"/>
            <a:lstStyle/>
            <a:p>
              <a:endParaRPr lang="en-US">
                <a:latin charset="-122" panose="020b0503020204020204" pitchFamily="34" typeface="微软雅黑"/>
              </a:endParaRPr>
            </a:p>
          </p:txBody>
        </p:sp>
        <p:sp>
          <p:nvSpPr>
            <p:cNvPr id="76" name="Freeform 220"/>
            <p:cNvSpPr>
              <a:spLocks noChangeArrowheads="1"/>
            </p:cNvSpPr>
            <p:nvPr/>
          </p:nvSpPr>
          <p:spPr bwMode="auto">
            <a:xfrm>
              <a:off x="12389973" y="4572670"/>
              <a:ext cx="1567851" cy="1326643"/>
            </a:xfrm>
            <a:custGeom>
              <a:gdLst>
                <a:gd fmla="*/ 47 w 2981" name="T0"/>
                <a:gd fmla="*/ 1929 h 2523" name="T1"/>
                <a:gd fmla="*/ 15 w 2981" name="T2"/>
                <a:gd fmla="*/ 1724 h 2523" name="T3"/>
                <a:gd fmla="*/ 47 w 2981" name="T4"/>
                <a:gd fmla="*/ 1502 h 2523" name="T5"/>
                <a:gd fmla="*/ 166 w 2981" name="T6"/>
                <a:gd fmla="*/ 1273 h 2523" name="T7"/>
                <a:gd fmla="*/ 253 w 2981" name="T8"/>
                <a:gd fmla="*/ 1186 h 2523" name="T9"/>
                <a:gd fmla="*/ 379 w 2981" name="T10"/>
                <a:gd fmla="*/ 870 h 2523" name="T11"/>
                <a:gd fmla="*/ 434 w 2981" name="T12"/>
                <a:gd fmla="*/ 744 h 2523" name="T13"/>
                <a:gd fmla="*/ 474 w 2981" name="T14"/>
                <a:gd fmla="*/ 601 h 2523" name="T15"/>
                <a:gd fmla="*/ 632 w 2981" name="T16"/>
                <a:gd fmla="*/ 182 h 2523" name="T17"/>
                <a:gd fmla="*/ 672 w 2981" name="T18"/>
                <a:gd fmla="*/ 87 h 2523" name="T19"/>
                <a:gd fmla="*/ 687 w 2981" name="T20"/>
                <a:gd fmla="*/ 0 h 2523" name="T21"/>
                <a:gd fmla="*/ 830 w 2981" name="T22"/>
                <a:gd fmla="*/ 95 h 2523" name="T23"/>
                <a:gd fmla="*/ 956 w 2981" name="T24"/>
                <a:gd fmla="*/ 182 h 2523" name="T25"/>
                <a:gd fmla="*/ 956 w 2981" name="T26"/>
                <a:gd fmla="*/ 420 h 2523" name="T27"/>
                <a:gd fmla="*/ 1185 w 2981" name="T28"/>
                <a:gd fmla="*/ 467 h 2523" name="T29"/>
                <a:gd fmla="*/ 1312 w 2981" name="T30"/>
                <a:gd fmla="*/ 467 h 2523" name="T31"/>
                <a:gd fmla="*/ 1423 w 2981" name="T32"/>
                <a:gd fmla="*/ 498 h 2523" name="T33"/>
                <a:gd fmla="*/ 1533 w 2981" name="T34"/>
                <a:gd fmla="*/ 538 h 2523" name="T35"/>
                <a:gd fmla="*/ 1715 w 2981" name="T36"/>
                <a:gd fmla="*/ 562 h 2523" name="T37"/>
                <a:gd fmla="*/ 1968 w 2981" name="T38"/>
                <a:gd fmla="*/ 554 h 2523" name="T39"/>
                <a:gd fmla="*/ 2039 w 2981" name="T40"/>
                <a:gd fmla="*/ 530 h 2523" name="T41"/>
                <a:gd fmla="*/ 2221 w 2981" name="T42"/>
                <a:gd fmla="*/ 546 h 2523" name="T43"/>
                <a:gd fmla="*/ 2885 w 2981" name="T44"/>
                <a:gd fmla="*/ 688 h 2523" name="T45"/>
                <a:gd fmla="*/ 2893 w 2981" name="T46"/>
                <a:gd fmla="*/ 1044 h 2523" name="T47"/>
                <a:gd fmla="*/ 2798 w 2981" name="T48"/>
                <a:gd fmla="*/ 1186 h 2523" name="T49"/>
                <a:gd fmla="*/ 2672 w 2981" name="T50"/>
                <a:gd fmla="*/ 1479 h 2523" name="T51"/>
                <a:gd fmla="*/ 2680 w 2981" name="T52"/>
                <a:gd fmla="*/ 1605 h 2523" name="T53"/>
                <a:gd fmla="*/ 2442 w 2981" name="T54"/>
                <a:gd fmla="*/ 2522 h 2523" name="T55"/>
                <a:gd fmla="*/ 2616 w 2981" name="T56"/>
                <a:gd fmla="*/ 1732 h 2523" name="T57"/>
                <a:gd fmla="*/ 2672 w 2981" name="T58"/>
                <a:gd fmla="*/ 1574 h 2523" name="T59"/>
                <a:gd fmla="*/ 2616 w 2981" name="T60"/>
                <a:gd fmla="*/ 1408 h 2523" name="T61"/>
                <a:gd fmla="*/ 2798 w 2981" name="T62"/>
                <a:gd fmla="*/ 1186 h 2523" name="T63"/>
                <a:gd fmla="*/ 2964 w 2981" name="T64"/>
                <a:gd fmla="*/ 925 h 2523" name="T65"/>
                <a:gd fmla="*/ 2869 w 2981" name="T66"/>
                <a:gd fmla="*/ 688 h 2523" name="T67"/>
                <a:gd fmla="*/ 2150 w 2981" name="T68"/>
                <a:gd fmla="*/ 562 h 2523" name="T69"/>
                <a:gd fmla="*/ 2015 w 2981" name="T70"/>
                <a:gd fmla="*/ 554 h 2523" name="T71"/>
                <a:gd fmla="*/ 1881 w 2981" name="T72"/>
                <a:gd fmla="*/ 562 h 2523" name="T73"/>
                <a:gd fmla="*/ 1636 w 2981" name="T74"/>
                <a:gd fmla="*/ 530 h 2523" name="T75"/>
                <a:gd fmla="*/ 1486 w 2981" name="T76"/>
                <a:gd fmla="*/ 530 h 2523" name="T77"/>
                <a:gd fmla="*/ 1407 w 2981" name="T78"/>
                <a:gd fmla="*/ 498 h 2523" name="T79"/>
                <a:gd fmla="*/ 1272 w 2981" name="T80"/>
                <a:gd fmla="*/ 459 h 2523" name="T81"/>
                <a:gd fmla="*/ 1130 w 2981" name="T82"/>
                <a:gd fmla="*/ 483 h 2523" name="T83"/>
                <a:gd fmla="*/ 940 w 2981" name="T84"/>
                <a:gd fmla="*/ 356 h 2523" name="T85"/>
                <a:gd fmla="*/ 877 w 2981" name="T86"/>
                <a:gd fmla="*/ 111 h 2523" name="T87"/>
                <a:gd fmla="*/ 814 w 2981" name="T88"/>
                <a:gd fmla="*/ 87 h 2523" name="T89"/>
                <a:gd fmla="*/ 680 w 2981" name="T90"/>
                <a:gd fmla="*/ 56 h 2523" name="T91"/>
                <a:gd fmla="*/ 640 w 2981" name="T92"/>
                <a:gd fmla="*/ 190 h 2523" name="T93"/>
                <a:gd fmla="*/ 482 w 2981" name="T94"/>
                <a:gd fmla="*/ 601 h 2523" name="T95"/>
                <a:gd fmla="*/ 434 w 2981" name="T96"/>
                <a:gd fmla="*/ 751 h 2523" name="T97"/>
                <a:gd fmla="*/ 387 w 2981" name="T98"/>
                <a:gd fmla="*/ 870 h 2523" name="T99"/>
                <a:gd fmla="*/ 253 w 2981" name="T100"/>
                <a:gd fmla="*/ 1186 h 2523" name="T101"/>
                <a:gd fmla="*/ 174 w 2981" name="T102"/>
                <a:gd fmla="*/ 1281 h 2523" name="T103"/>
                <a:gd fmla="*/ 102 w 2981" name="T104"/>
                <a:gd fmla="*/ 1400 h 2523" name="T105"/>
                <a:gd fmla="*/ 23 w 2981" name="T106"/>
                <a:gd fmla="*/ 1700 h 2523" name="T10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b="b" l="0" r="r" t="0"/>
              <a:pathLst>
                <a:path h="2523" w="2981">
                  <a:moveTo>
                    <a:pt x="2442" y="2522"/>
                  </a:moveTo>
                  <a:lnTo>
                    <a:pt x="2442" y="2522"/>
                  </a:lnTo>
                  <a:lnTo>
                    <a:pt x="2442" y="2522"/>
                  </a:lnTo>
                  <a:cubicBezTo>
                    <a:pt x="1304" y="2277"/>
                    <a:pt x="387" y="2024"/>
                    <a:pt x="47" y="1929"/>
                  </a:cubicBezTo>
                  <a:lnTo>
                    <a:pt x="47" y="1929"/>
                  </a:lnTo>
                  <a:lnTo>
                    <a:pt x="47" y="1929"/>
                  </a:lnTo>
                  <a:cubicBezTo>
                    <a:pt x="47" y="1921"/>
                    <a:pt x="39" y="1906"/>
                    <a:pt x="31" y="1898"/>
                  </a:cubicBezTo>
                  <a:cubicBezTo>
                    <a:pt x="0" y="1850"/>
                    <a:pt x="8" y="1763"/>
                    <a:pt x="15" y="1724"/>
                  </a:cubicBezTo>
                  <a:cubicBezTo>
                    <a:pt x="15" y="1708"/>
                    <a:pt x="15" y="1700"/>
                    <a:pt x="15" y="1700"/>
                  </a:cubicBezTo>
                  <a:cubicBezTo>
                    <a:pt x="15" y="1668"/>
                    <a:pt x="31" y="1637"/>
                    <a:pt x="63" y="1613"/>
                  </a:cubicBezTo>
                  <a:cubicBezTo>
                    <a:pt x="71" y="1605"/>
                    <a:pt x="71" y="1589"/>
                    <a:pt x="63" y="1566"/>
                  </a:cubicBezTo>
                  <a:cubicBezTo>
                    <a:pt x="55" y="1550"/>
                    <a:pt x="47" y="1526"/>
                    <a:pt x="47" y="1502"/>
                  </a:cubicBezTo>
                  <a:cubicBezTo>
                    <a:pt x="55" y="1463"/>
                    <a:pt x="71" y="1423"/>
                    <a:pt x="95" y="1400"/>
                  </a:cubicBezTo>
                  <a:cubicBezTo>
                    <a:pt x="102" y="1400"/>
                    <a:pt x="102" y="1400"/>
                    <a:pt x="102" y="1392"/>
                  </a:cubicBezTo>
                  <a:cubicBezTo>
                    <a:pt x="118" y="1376"/>
                    <a:pt x="166" y="1328"/>
                    <a:pt x="158" y="1297"/>
                  </a:cubicBezTo>
                  <a:cubicBezTo>
                    <a:pt x="158" y="1281"/>
                    <a:pt x="158" y="1273"/>
                    <a:pt x="166" y="1273"/>
                  </a:cubicBezTo>
                  <a:cubicBezTo>
                    <a:pt x="166" y="1273"/>
                    <a:pt x="174" y="1273"/>
                    <a:pt x="181" y="1273"/>
                  </a:cubicBezTo>
                  <a:lnTo>
                    <a:pt x="181" y="1273"/>
                  </a:lnTo>
                  <a:cubicBezTo>
                    <a:pt x="189" y="1273"/>
                    <a:pt x="189" y="1273"/>
                    <a:pt x="197" y="1257"/>
                  </a:cubicBezTo>
                  <a:cubicBezTo>
                    <a:pt x="205" y="1226"/>
                    <a:pt x="221" y="1202"/>
                    <a:pt x="253" y="1186"/>
                  </a:cubicBezTo>
                  <a:cubicBezTo>
                    <a:pt x="268" y="1170"/>
                    <a:pt x="276" y="1131"/>
                    <a:pt x="284" y="1099"/>
                  </a:cubicBezTo>
                  <a:cubicBezTo>
                    <a:pt x="292" y="1091"/>
                    <a:pt x="292" y="1084"/>
                    <a:pt x="292" y="1075"/>
                  </a:cubicBezTo>
                  <a:cubicBezTo>
                    <a:pt x="300" y="1060"/>
                    <a:pt x="316" y="1028"/>
                    <a:pt x="324" y="997"/>
                  </a:cubicBezTo>
                  <a:cubicBezTo>
                    <a:pt x="348" y="957"/>
                    <a:pt x="371" y="902"/>
                    <a:pt x="379" y="870"/>
                  </a:cubicBezTo>
                  <a:cubicBezTo>
                    <a:pt x="387" y="838"/>
                    <a:pt x="395" y="831"/>
                    <a:pt x="403" y="823"/>
                  </a:cubicBezTo>
                  <a:cubicBezTo>
                    <a:pt x="411" y="823"/>
                    <a:pt x="411" y="823"/>
                    <a:pt x="411" y="807"/>
                  </a:cubicBezTo>
                  <a:cubicBezTo>
                    <a:pt x="419" y="799"/>
                    <a:pt x="419" y="791"/>
                    <a:pt x="419" y="783"/>
                  </a:cubicBezTo>
                  <a:cubicBezTo>
                    <a:pt x="419" y="767"/>
                    <a:pt x="419" y="759"/>
                    <a:pt x="434" y="744"/>
                  </a:cubicBezTo>
                  <a:cubicBezTo>
                    <a:pt x="442" y="736"/>
                    <a:pt x="442" y="728"/>
                    <a:pt x="442" y="704"/>
                  </a:cubicBezTo>
                  <a:cubicBezTo>
                    <a:pt x="442" y="696"/>
                    <a:pt x="442" y="688"/>
                    <a:pt x="442" y="680"/>
                  </a:cubicBezTo>
                  <a:cubicBezTo>
                    <a:pt x="442" y="657"/>
                    <a:pt x="442" y="649"/>
                    <a:pt x="450" y="641"/>
                  </a:cubicBezTo>
                  <a:cubicBezTo>
                    <a:pt x="458" y="633"/>
                    <a:pt x="466" y="625"/>
                    <a:pt x="474" y="601"/>
                  </a:cubicBezTo>
                  <a:cubicBezTo>
                    <a:pt x="482" y="570"/>
                    <a:pt x="490" y="546"/>
                    <a:pt x="506" y="522"/>
                  </a:cubicBezTo>
                  <a:cubicBezTo>
                    <a:pt x="521" y="506"/>
                    <a:pt x="529" y="491"/>
                    <a:pt x="537" y="467"/>
                  </a:cubicBezTo>
                  <a:cubicBezTo>
                    <a:pt x="561" y="411"/>
                    <a:pt x="585" y="340"/>
                    <a:pt x="600" y="285"/>
                  </a:cubicBezTo>
                  <a:cubicBezTo>
                    <a:pt x="608" y="253"/>
                    <a:pt x="624" y="222"/>
                    <a:pt x="632" y="182"/>
                  </a:cubicBezTo>
                  <a:cubicBezTo>
                    <a:pt x="640" y="151"/>
                    <a:pt x="656" y="127"/>
                    <a:pt x="656" y="103"/>
                  </a:cubicBezTo>
                  <a:cubicBezTo>
                    <a:pt x="664" y="87"/>
                    <a:pt x="664" y="87"/>
                    <a:pt x="664" y="87"/>
                  </a:cubicBezTo>
                  <a:lnTo>
                    <a:pt x="664" y="87"/>
                  </a:lnTo>
                  <a:cubicBezTo>
                    <a:pt x="672" y="87"/>
                    <a:pt x="672" y="87"/>
                    <a:pt x="672" y="87"/>
                  </a:cubicBezTo>
                  <a:cubicBezTo>
                    <a:pt x="672" y="72"/>
                    <a:pt x="672" y="64"/>
                    <a:pt x="672" y="56"/>
                  </a:cubicBezTo>
                  <a:cubicBezTo>
                    <a:pt x="680" y="48"/>
                    <a:pt x="680" y="32"/>
                    <a:pt x="680" y="24"/>
                  </a:cubicBezTo>
                  <a:cubicBezTo>
                    <a:pt x="680" y="16"/>
                    <a:pt x="687" y="8"/>
                    <a:pt x="687" y="8"/>
                  </a:cubicBezTo>
                  <a:cubicBezTo>
                    <a:pt x="687" y="0"/>
                    <a:pt x="687" y="0"/>
                    <a:pt x="687" y="0"/>
                  </a:cubicBezTo>
                  <a:lnTo>
                    <a:pt x="687" y="0"/>
                  </a:lnTo>
                  <a:cubicBezTo>
                    <a:pt x="743" y="24"/>
                    <a:pt x="782" y="40"/>
                    <a:pt x="790" y="40"/>
                  </a:cubicBezTo>
                  <a:cubicBezTo>
                    <a:pt x="822" y="48"/>
                    <a:pt x="822" y="56"/>
                    <a:pt x="822" y="87"/>
                  </a:cubicBezTo>
                  <a:cubicBezTo>
                    <a:pt x="822" y="87"/>
                    <a:pt x="830" y="87"/>
                    <a:pt x="830" y="95"/>
                  </a:cubicBezTo>
                  <a:cubicBezTo>
                    <a:pt x="830" y="119"/>
                    <a:pt x="838" y="119"/>
                    <a:pt x="838" y="119"/>
                  </a:cubicBezTo>
                  <a:lnTo>
                    <a:pt x="845" y="111"/>
                  </a:lnTo>
                  <a:cubicBezTo>
                    <a:pt x="854" y="111"/>
                    <a:pt x="869" y="103"/>
                    <a:pt x="877" y="103"/>
                  </a:cubicBezTo>
                  <a:cubicBezTo>
                    <a:pt x="917" y="103"/>
                    <a:pt x="932" y="143"/>
                    <a:pt x="956" y="182"/>
                  </a:cubicBezTo>
                  <a:cubicBezTo>
                    <a:pt x="964" y="182"/>
                    <a:pt x="964" y="190"/>
                    <a:pt x="972" y="190"/>
                  </a:cubicBezTo>
                  <a:cubicBezTo>
                    <a:pt x="988" y="230"/>
                    <a:pt x="972" y="277"/>
                    <a:pt x="956" y="317"/>
                  </a:cubicBezTo>
                  <a:cubicBezTo>
                    <a:pt x="956" y="333"/>
                    <a:pt x="948" y="340"/>
                    <a:pt x="948" y="356"/>
                  </a:cubicBezTo>
                  <a:cubicBezTo>
                    <a:pt x="940" y="388"/>
                    <a:pt x="948" y="411"/>
                    <a:pt x="956" y="420"/>
                  </a:cubicBezTo>
                  <a:cubicBezTo>
                    <a:pt x="964" y="427"/>
                    <a:pt x="980" y="427"/>
                    <a:pt x="988" y="427"/>
                  </a:cubicBezTo>
                  <a:cubicBezTo>
                    <a:pt x="1012" y="435"/>
                    <a:pt x="1043" y="435"/>
                    <a:pt x="1059" y="451"/>
                  </a:cubicBezTo>
                  <a:cubicBezTo>
                    <a:pt x="1075" y="467"/>
                    <a:pt x="1098" y="475"/>
                    <a:pt x="1130" y="475"/>
                  </a:cubicBezTo>
                  <a:cubicBezTo>
                    <a:pt x="1154" y="475"/>
                    <a:pt x="1170" y="475"/>
                    <a:pt x="1185" y="467"/>
                  </a:cubicBezTo>
                  <a:cubicBezTo>
                    <a:pt x="1193" y="467"/>
                    <a:pt x="1209" y="459"/>
                    <a:pt x="1209" y="459"/>
                  </a:cubicBezTo>
                  <a:cubicBezTo>
                    <a:pt x="1225" y="451"/>
                    <a:pt x="1233" y="443"/>
                    <a:pt x="1241" y="443"/>
                  </a:cubicBezTo>
                  <a:cubicBezTo>
                    <a:pt x="1249" y="443"/>
                    <a:pt x="1265" y="451"/>
                    <a:pt x="1272" y="451"/>
                  </a:cubicBezTo>
                  <a:cubicBezTo>
                    <a:pt x="1288" y="459"/>
                    <a:pt x="1304" y="467"/>
                    <a:pt x="1312" y="467"/>
                  </a:cubicBezTo>
                  <a:cubicBezTo>
                    <a:pt x="1320" y="467"/>
                    <a:pt x="1320" y="467"/>
                    <a:pt x="1328" y="459"/>
                  </a:cubicBezTo>
                  <a:cubicBezTo>
                    <a:pt x="1336" y="459"/>
                    <a:pt x="1344" y="459"/>
                    <a:pt x="1360" y="459"/>
                  </a:cubicBezTo>
                  <a:cubicBezTo>
                    <a:pt x="1391" y="459"/>
                    <a:pt x="1399" y="467"/>
                    <a:pt x="1415" y="491"/>
                  </a:cubicBezTo>
                  <a:cubicBezTo>
                    <a:pt x="1423" y="498"/>
                    <a:pt x="1423" y="498"/>
                    <a:pt x="1423" y="498"/>
                  </a:cubicBezTo>
                  <a:cubicBezTo>
                    <a:pt x="1423" y="498"/>
                    <a:pt x="1423" y="506"/>
                    <a:pt x="1431" y="506"/>
                  </a:cubicBezTo>
                  <a:cubicBezTo>
                    <a:pt x="1438" y="530"/>
                    <a:pt x="1446" y="530"/>
                    <a:pt x="1454" y="530"/>
                  </a:cubicBezTo>
                  <a:cubicBezTo>
                    <a:pt x="1462" y="530"/>
                    <a:pt x="1470" y="522"/>
                    <a:pt x="1486" y="522"/>
                  </a:cubicBezTo>
                  <a:cubicBezTo>
                    <a:pt x="1502" y="522"/>
                    <a:pt x="1525" y="530"/>
                    <a:pt x="1533" y="538"/>
                  </a:cubicBezTo>
                  <a:cubicBezTo>
                    <a:pt x="1541" y="546"/>
                    <a:pt x="1549" y="546"/>
                    <a:pt x="1557" y="546"/>
                  </a:cubicBezTo>
                  <a:cubicBezTo>
                    <a:pt x="1573" y="546"/>
                    <a:pt x="1604" y="530"/>
                    <a:pt x="1620" y="522"/>
                  </a:cubicBezTo>
                  <a:cubicBezTo>
                    <a:pt x="1620" y="522"/>
                    <a:pt x="1628" y="522"/>
                    <a:pt x="1636" y="522"/>
                  </a:cubicBezTo>
                  <a:cubicBezTo>
                    <a:pt x="1660" y="522"/>
                    <a:pt x="1691" y="530"/>
                    <a:pt x="1715" y="562"/>
                  </a:cubicBezTo>
                  <a:cubicBezTo>
                    <a:pt x="1723" y="570"/>
                    <a:pt x="1739" y="578"/>
                    <a:pt x="1755" y="578"/>
                  </a:cubicBezTo>
                  <a:cubicBezTo>
                    <a:pt x="1778" y="578"/>
                    <a:pt x="1810" y="570"/>
                    <a:pt x="1818" y="562"/>
                  </a:cubicBezTo>
                  <a:cubicBezTo>
                    <a:pt x="1826" y="554"/>
                    <a:pt x="1850" y="554"/>
                    <a:pt x="1881" y="554"/>
                  </a:cubicBezTo>
                  <a:cubicBezTo>
                    <a:pt x="1905" y="554"/>
                    <a:pt x="1937" y="554"/>
                    <a:pt x="1968" y="554"/>
                  </a:cubicBezTo>
                  <a:cubicBezTo>
                    <a:pt x="2000" y="554"/>
                    <a:pt x="2008" y="554"/>
                    <a:pt x="2008" y="554"/>
                  </a:cubicBezTo>
                  <a:lnTo>
                    <a:pt x="2008" y="554"/>
                  </a:lnTo>
                  <a:cubicBezTo>
                    <a:pt x="2008" y="554"/>
                    <a:pt x="2008" y="546"/>
                    <a:pt x="2015" y="538"/>
                  </a:cubicBezTo>
                  <a:cubicBezTo>
                    <a:pt x="2015" y="538"/>
                    <a:pt x="2023" y="530"/>
                    <a:pt x="2039" y="530"/>
                  </a:cubicBezTo>
                  <a:cubicBezTo>
                    <a:pt x="2055" y="530"/>
                    <a:pt x="2079" y="538"/>
                    <a:pt x="2102" y="546"/>
                  </a:cubicBezTo>
                  <a:cubicBezTo>
                    <a:pt x="2110" y="554"/>
                    <a:pt x="2134" y="554"/>
                    <a:pt x="2150" y="554"/>
                  </a:cubicBezTo>
                  <a:cubicBezTo>
                    <a:pt x="2174" y="554"/>
                    <a:pt x="2197" y="546"/>
                    <a:pt x="2213" y="546"/>
                  </a:cubicBezTo>
                  <a:cubicBezTo>
                    <a:pt x="2213" y="546"/>
                    <a:pt x="2213" y="546"/>
                    <a:pt x="2221" y="546"/>
                  </a:cubicBezTo>
                  <a:cubicBezTo>
                    <a:pt x="2268" y="546"/>
                    <a:pt x="2403" y="578"/>
                    <a:pt x="2450" y="601"/>
                  </a:cubicBezTo>
                  <a:cubicBezTo>
                    <a:pt x="2506" y="633"/>
                    <a:pt x="2861" y="680"/>
                    <a:pt x="2869" y="680"/>
                  </a:cubicBezTo>
                  <a:cubicBezTo>
                    <a:pt x="2885" y="680"/>
                    <a:pt x="2885" y="680"/>
                    <a:pt x="2885" y="680"/>
                  </a:cubicBezTo>
                  <a:cubicBezTo>
                    <a:pt x="2885" y="688"/>
                    <a:pt x="2885" y="688"/>
                    <a:pt x="2885" y="688"/>
                  </a:cubicBezTo>
                  <a:cubicBezTo>
                    <a:pt x="2885" y="712"/>
                    <a:pt x="2901" y="759"/>
                    <a:pt x="2925" y="783"/>
                  </a:cubicBezTo>
                  <a:cubicBezTo>
                    <a:pt x="2964" y="815"/>
                    <a:pt x="2980" y="862"/>
                    <a:pt x="2980" y="902"/>
                  </a:cubicBezTo>
                  <a:cubicBezTo>
                    <a:pt x="2980" y="910"/>
                    <a:pt x="2980" y="925"/>
                    <a:pt x="2972" y="925"/>
                  </a:cubicBezTo>
                  <a:cubicBezTo>
                    <a:pt x="2948" y="949"/>
                    <a:pt x="2893" y="1028"/>
                    <a:pt x="2893" y="1044"/>
                  </a:cubicBezTo>
                  <a:cubicBezTo>
                    <a:pt x="2893" y="1060"/>
                    <a:pt x="2869" y="1084"/>
                    <a:pt x="2846" y="1099"/>
                  </a:cubicBezTo>
                  <a:cubicBezTo>
                    <a:pt x="2838" y="1107"/>
                    <a:pt x="2830" y="1115"/>
                    <a:pt x="2814" y="1123"/>
                  </a:cubicBezTo>
                  <a:cubicBezTo>
                    <a:pt x="2790" y="1147"/>
                    <a:pt x="2798" y="1170"/>
                    <a:pt x="2798" y="1186"/>
                  </a:cubicBezTo>
                  <a:lnTo>
                    <a:pt x="2798" y="1186"/>
                  </a:lnTo>
                  <a:cubicBezTo>
                    <a:pt x="2806" y="1194"/>
                    <a:pt x="2790" y="1202"/>
                    <a:pt x="2743" y="1241"/>
                  </a:cubicBezTo>
                  <a:cubicBezTo>
                    <a:pt x="2695" y="1289"/>
                    <a:pt x="2616" y="1352"/>
                    <a:pt x="2624" y="1384"/>
                  </a:cubicBezTo>
                  <a:cubicBezTo>
                    <a:pt x="2624" y="1392"/>
                    <a:pt x="2624" y="1400"/>
                    <a:pt x="2624" y="1408"/>
                  </a:cubicBezTo>
                  <a:cubicBezTo>
                    <a:pt x="2624" y="1439"/>
                    <a:pt x="2624" y="1455"/>
                    <a:pt x="2672" y="1479"/>
                  </a:cubicBezTo>
                  <a:cubicBezTo>
                    <a:pt x="2688" y="1487"/>
                    <a:pt x="2703" y="1502"/>
                    <a:pt x="2703" y="1510"/>
                  </a:cubicBezTo>
                  <a:cubicBezTo>
                    <a:pt x="2711" y="1534"/>
                    <a:pt x="2695" y="1558"/>
                    <a:pt x="2680" y="1574"/>
                  </a:cubicBezTo>
                  <a:cubicBezTo>
                    <a:pt x="2680" y="1581"/>
                    <a:pt x="2680" y="1581"/>
                    <a:pt x="2680" y="1581"/>
                  </a:cubicBezTo>
                  <a:cubicBezTo>
                    <a:pt x="2672" y="1589"/>
                    <a:pt x="2672" y="1597"/>
                    <a:pt x="2680" y="1605"/>
                  </a:cubicBezTo>
                  <a:cubicBezTo>
                    <a:pt x="2680" y="1613"/>
                    <a:pt x="2680" y="1629"/>
                    <a:pt x="2672" y="1637"/>
                  </a:cubicBezTo>
                  <a:cubicBezTo>
                    <a:pt x="2664" y="1645"/>
                    <a:pt x="2664" y="1645"/>
                    <a:pt x="2664" y="1645"/>
                  </a:cubicBezTo>
                  <a:cubicBezTo>
                    <a:pt x="2648" y="1668"/>
                    <a:pt x="2624" y="1716"/>
                    <a:pt x="2624" y="1732"/>
                  </a:cubicBezTo>
                  <a:cubicBezTo>
                    <a:pt x="2624" y="1755"/>
                    <a:pt x="2490" y="2340"/>
                    <a:pt x="2442" y="2522"/>
                  </a:cubicBezTo>
                  <a:close/>
                  <a:moveTo>
                    <a:pt x="55" y="1921"/>
                  </a:moveTo>
                  <a:lnTo>
                    <a:pt x="55" y="1921"/>
                  </a:lnTo>
                  <a:cubicBezTo>
                    <a:pt x="395" y="2016"/>
                    <a:pt x="1304" y="2269"/>
                    <a:pt x="2442" y="2514"/>
                  </a:cubicBezTo>
                  <a:cubicBezTo>
                    <a:pt x="2521" y="2143"/>
                    <a:pt x="2616" y="1748"/>
                    <a:pt x="2616" y="1732"/>
                  </a:cubicBezTo>
                  <a:cubicBezTo>
                    <a:pt x="2616" y="1716"/>
                    <a:pt x="2640" y="1668"/>
                    <a:pt x="2656" y="1645"/>
                  </a:cubicBezTo>
                  <a:cubicBezTo>
                    <a:pt x="2664" y="1637"/>
                    <a:pt x="2664" y="1637"/>
                    <a:pt x="2664" y="1637"/>
                  </a:cubicBezTo>
                  <a:cubicBezTo>
                    <a:pt x="2672" y="1629"/>
                    <a:pt x="2672" y="1613"/>
                    <a:pt x="2672" y="1605"/>
                  </a:cubicBezTo>
                  <a:cubicBezTo>
                    <a:pt x="2664" y="1597"/>
                    <a:pt x="2664" y="1581"/>
                    <a:pt x="2672" y="1574"/>
                  </a:cubicBezTo>
                  <a:lnTo>
                    <a:pt x="2672" y="1574"/>
                  </a:lnTo>
                  <a:cubicBezTo>
                    <a:pt x="2688" y="1558"/>
                    <a:pt x="2703" y="1534"/>
                    <a:pt x="2695" y="1518"/>
                  </a:cubicBezTo>
                  <a:cubicBezTo>
                    <a:pt x="2695" y="1502"/>
                    <a:pt x="2688" y="1495"/>
                    <a:pt x="2672" y="1487"/>
                  </a:cubicBezTo>
                  <a:cubicBezTo>
                    <a:pt x="2624" y="1463"/>
                    <a:pt x="2616" y="1439"/>
                    <a:pt x="2616" y="1408"/>
                  </a:cubicBezTo>
                  <a:cubicBezTo>
                    <a:pt x="2616" y="1400"/>
                    <a:pt x="2616" y="1392"/>
                    <a:pt x="2616" y="1384"/>
                  </a:cubicBezTo>
                  <a:cubicBezTo>
                    <a:pt x="2608" y="1352"/>
                    <a:pt x="2672" y="1297"/>
                    <a:pt x="2743" y="1234"/>
                  </a:cubicBezTo>
                  <a:cubicBezTo>
                    <a:pt x="2767" y="1218"/>
                    <a:pt x="2790" y="1194"/>
                    <a:pt x="2798" y="1186"/>
                  </a:cubicBezTo>
                  <a:lnTo>
                    <a:pt x="2798" y="1186"/>
                  </a:lnTo>
                  <a:cubicBezTo>
                    <a:pt x="2790" y="1170"/>
                    <a:pt x="2782" y="1147"/>
                    <a:pt x="2814" y="1115"/>
                  </a:cubicBezTo>
                  <a:cubicBezTo>
                    <a:pt x="2822" y="1107"/>
                    <a:pt x="2830" y="1099"/>
                    <a:pt x="2838" y="1091"/>
                  </a:cubicBezTo>
                  <a:cubicBezTo>
                    <a:pt x="2861" y="1075"/>
                    <a:pt x="2885" y="1060"/>
                    <a:pt x="2885" y="1044"/>
                  </a:cubicBezTo>
                  <a:cubicBezTo>
                    <a:pt x="2885" y="1028"/>
                    <a:pt x="2948" y="941"/>
                    <a:pt x="2964" y="925"/>
                  </a:cubicBezTo>
                  <a:cubicBezTo>
                    <a:pt x="2972" y="917"/>
                    <a:pt x="2972" y="910"/>
                    <a:pt x="2972" y="902"/>
                  </a:cubicBezTo>
                  <a:cubicBezTo>
                    <a:pt x="2972" y="862"/>
                    <a:pt x="2956" y="815"/>
                    <a:pt x="2925" y="791"/>
                  </a:cubicBezTo>
                  <a:cubicBezTo>
                    <a:pt x="2893" y="767"/>
                    <a:pt x="2885" y="728"/>
                    <a:pt x="2877" y="688"/>
                  </a:cubicBezTo>
                  <a:cubicBezTo>
                    <a:pt x="2869" y="688"/>
                    <a:pt x="2869" y="688"/>
                    <a:pt x="2869" y="688"/>
                  </a:cubicBezTo>
                  <a:cubicBezTo>
                    <a:pt x="2854" y="688"/>
                    <a:pt x="2506" y="641"/>
                    <a:pt x="2450" y="609"/>
                  </a:cubicBezTo>
                  <a:cubicBezTo>
                    <a:pt x="2403" y="585"/>
                    <a:pt x="2268" y="546"/>
                    <a:pt x="2221" y="546"/>
                  </a:cubicBezTo>
                  <a:cubicBezTo>
                    <a:pt x="2213" y="546"/>
                    <a:pt x="2213" y="554"/>
                    <a:pt x="2213" y="554"/>
                  </a:cubicBezTo>
                  <a:cubicBezTo>
                    <a:pt x="2197" y="554"/>
                    <a:pt x="2182" y="562"/>
                    <a:pt x="2150" y="562"/>
                  </a:cubicBezTo>
                  <a:cubicBezTo>
                    <a:pt x="2134" y="562"/>
                    <a:pt x="2110" y="562"/>
                    <a:pt x="2102" y="554"/>
                  </a:cubicBezTo>
                  <a:cubicBezTo>
                    <a:pt x="2087" y="546"/>
                    <a:pt x="2055" y="538"/>
                    <a:pt x="2039" y="538"/>
                  </a:cubicBezTo>
                  <a:cubicBezTo>
                    <a:pt x="2023" y="538"/>
                    <a:pt x="2023" y="538"/>
                    <a:pt x="2015" y="546"/>
                  </a:cubicBezTo>
                  <a:cubicBezTo>
                    <a:pt x="2015" y="546"/>
                    <a:pt x="2015" y="546"/>
                    <a:pt x="2015" y="554"/>
                  </a:cubicBezTo>
                  <a:cubicBezTo>
                    <a:pt x="2015" y="554"/>
                    <a:pt x="2023" y="562"/>
                    <a:pt x="2015" y="562"/>
                  </a:cubicBezTo>
                  <a:cubicBezTo>
                    <a:pt x="2015" y="562"/>
                    <a:pt x="2015" y="562"/>
                    <a:pt x="2008" y="562"/>
                  </a:cubicBezTo>
                  <a:cubicBezTo>
                    <a:pt x="2000" y="562"/>
                    <a:pt x="1984" y="562"/>
                    <a:pt x="1968" y="562"/>
                  </a:cubicBezTo>
                  <a:cubicBezTo>
                    <a:pt x="1937" y="562"/>
                    <a:pt x="1905" y="562"/>
                    <a:pt x="1881" y="562"/>
                  </a:cubicBezTo>
                  <a:cubicBezTo>
                    <a:pt x="1842" y="562"/>
                    <a:pt x="1826" y="562"/>
                    <a:pt x="1818" y="570"/>
                  </a:cubicBezTo>
                  <a:cubicBezTo>
                    <a:pt x="1810" y="578"/>
                    <a:pt x="1778" y="585"/>
                    <a:pt x="1755" y="585"/>
                  </a:cubicBezTo>
                  <a:cubicBezTo>
                    <a:pt x="1731" y="585"/>
                    <a:pt x="1715" y="578"/>
                    <a:pt x="1707" y="562"/>
                  </a:cubicBezTo>
                  <a:cubicBezTo>
                    <a:pt x="1684" y="538"/>
                    <a:pt x="1652" y="530"/>
                    <a:pt x="1636" y="530"/>
                  </a:cubicBezTo>
                  <a:cubicBezTo>
                    <a:pt x="1628" y="530"/>
                    <a:pt x="1628" y="530"/>
                    <a:pt x="1620" y="530"/>
                  </a:cubicBezTo>
                  <a:cubicBezTo>
                    <a:pt x="1612" y="538"/>
                    <a:pt x="1581" y="554"/>
                    <a:pt x="1557" y="554"/>
                  </a:cubicBezTo>
                  <a:cubicBezTo>
                    <a:pt x="1541" y="554"/>
                    <a:pt x="1533" y="546"/>
                    <a:pt x="1533" y="546"/>
                  </a:cubicBezTo>
                  <a:cubicBezTo>
                    <a:pt x="1525" y="538"/>
                    <a:pt x="1510" y="530"/>
                    <a:pt x="1486" y="530"/>
                  </a:cubicBezTo>
                  <a:cubicBezTo>
                    <a:pt x="1478" y="530"/>
                    <a:pt x="1462" y="530"/>
                    <a:pt x="1454" y="538"/>
                  </a:cubicBezTo>
                  <a:cubicBezTo>
                    <a:pt x="1438" y="538"/>
                    <a:pt x="1438" y="530"/>
                    <a:pt x="1423" y="514"/>
                  </a:cubicBezTo>
                  <a:cubicBezTo>
                    <a:pt x="1423" y="506"/>
                    <a:pt x="1415" y="506"/>
                    <a:pt x="1415" y="498"/>
                  </a:cubicBezTo>
                  <a:cubicBezTo>
                    <a:pt x="1407" y="498"/>
                    <a:pt x="1407" y="498"/>
                    <a:pt x="1407" y="498"/>
                  </a:cubicBezTo>
                  <a:cubicBezTo>
                    <a:pt x="1391" y="475"/>
                    <a:pt x="1383" y="467"/>
                    <a:pt x="1360" y="467"/>
                  </a:cubicBezTo>
                  <a:cubicBezTo>
                    <a:pt x="1344" y="467"/>
                    <a:pt x="1336" y="467"/>
                    <a:pt x="1328" y="467"/>
                  </a:cubicBezTo>
                  <a:cubicBezTo>
                    <a:pt x="1328" y="467"/>
                    <a:pt x="1320" y="475"/>
                    <a:pt x="1312" y="475"/>
                  </a:cubicBezTo>
                  <a:cubicBezTo>
                    <a:pt x="1296" y="475"/>
                    <a:pt x="1288" y="467"/>
                    <a:pt x="1272" y="459"/>
                  </a:cubicBezTo>
                  <a:cubicBezTo>
                    <a:pt x="1257" y="459"/>
                    <a:pt x="1249" y="451"/>
                    <a:pt x="1241" y="451"/>
                  </a:cubicBezTo>
                  <a:cubicBezTo>
                    <a:pt x="1233" y="451"/>
                    <a:pt x="1225" y="459"/>
                    <a:pt x="1217" y="459"/>
                  </a:cubicBezTo>
                  <a:cubicBezTo>
                    <a:pt x="1209" y="467"/>
                    <a:pt x="1201" y="467"/>
                    <a:pt x="1185" y="475"/>
                  </a:cubicBezTo>
                  <a:cubicBezTo>
                    <a:pt x="1170" y="483"/>
                    <a:pt x="1154" y="483"/>
                    <a:pt x="1130" y="483"/>
                  </a:cubicBezTo>
                  <a:cubicBezTo>
                    <a:pt x="1098" y="483"/>
                    <a:pt x="1067" y="475"/>
                    <a:pt x="1051" y="459"/>
                  </a:cubicBezTo>
                  <a:cubicBezTo>
                    <a:pt x="1035" y="443"/>
                    <a:pt x="1012" y="443"/>
                    <a:pt x="988" y="435"/>
                  </a:cubicBezTo>
                  <a:cubicBezTo>
                    <a:pt x="972" y="435"/>
                    <a:pt x="964" y="435"/>
                    <a:pt x="956" y="427"/>
                  </a:cubicBezTo>
                  <a:cubicBezTo>
                    <a:pt x="940" y="411"/>
                    <a:pt x="932" y="388"/>
                    <a:pt x="940" y="356"/>
                  </a:cubicBezTo>
                  <a:cubicBezTo>
                    <a:pt x="940" y="340"/>
                    <a:pt x="948" y="325"/>
                    <a:pt x="956" y="317"/>
                  </a:cubicBezTo>
                  <a:cubicBezTo>
                    <a:pt x="964" y="277"/>
                    <a:pt x="980" y="230"/>
                    <a:pt x="964" y="198"/>
                  </a:cubicBezTo>
                  <a:cubicBezTo>
                    <a:pt x="956" y="190"/>
                    <a:pt x="956" y="190"/>
                    <a:pt x="956" y="182"/>
                  </a:cubicBezTo>
                  <a:cubicBezTo>
                    <a:pt x="932" y="143"/>
                    <a:pt x="909" y="111"/>
                    <a:pt x="877" y="111"/>
                  </a:cubicBezTo>
                  <a:cubicBezTo>
                    <a:pt x="869" y="111"/>
                    <a:pt x="861" y="119"/>
                    <a:pt x="854" y="119"/>
                  </a:cubicBezTo>
                  <a:cubicBezTo>
                    <a:pt x="845" y="119"/>
                    <a:pt x="845" y="119"/>
                    <a:pt x="838" y="119"/>
                  </a:cubicBezTo>
                  <a:cubicBezTo>
                    <a:pt x="830" y="119"/>
                    <a:pt x="822" y="111"/>
                    <a:pt x="822" y="95"/>
                  </a:cubicBezTo>
                  <a:cubicBezTo>
                    <a:pt x="822" y="95"/>
                    <a:pt x="822" y="87"/>
                    <a:pt x="814" y="87"/>
                  </a:cubicBezTo>
                  <a:cubicBezTo>
                    <a:pt x="814" y="56"/>
                    <a:pt x="814" y="56"/>
                    <a:pt x="790" y="48"/>
                  </a:cubicBezTo>
                  <a:cubicBezTo>
                    <a:pt x="774" y="40"/>
                    <a:pt x="727" y="24"/>
                    <a:pt x="687" y="8"/>
                  </a:cubicBezTo>
                  <a:cubicBezTo>
                    <a:pt x="687" y="16"/>
                    <a:pt x="687" y="16"/>
                    <a:pt x="687" y="24"/>
                  </a:cubicBezTo>
                  <a:cubicBezTo>
                    <a:pt x="687" y="40"/>
                    <a:pt x="680" y="48"/>
                    <a:pt x="680" y="56"/>
                  </a:cubicBezTo>
                  <a:cubicBezTo>
                    <a:pt x="680" y="64"/>
                    <a:pt x="680" y="72"/>
                    <a:pt x="672" y="87"/>
                  </a:cubicBezTo>
                  <a:cubicBezTo>
                    <a:pt x="672" y="95"/>
                    <a:pt x="672" y="95"/>
                    <a:pt x="672" y="95"/>
                  </a:cubicBezTo>
                  <a:cubicBezTo>
                    <a:pt x="664" y="95"/>
                    <a:pt x="664" y="103"/>
                    <a:pt x="664" y="111"/>
                  </a:cubicBezTo>
                  <a:cubicBezTo>
                    <a:pt x="664" y="127"/>
                    <a:pt x="648" y="158"/>
                    <a:pt x="640" y="190"/>
                  </a:cubicBezTo>
                  <a:cubicBezTo>
                    <a:pt x="624" y="222"/>
                    <a:pt x="616" y="253"/>
                    <a:pt x="608" y="285"/>
                  </a:cubicBezTo>
                  <a:cubicBezTo>
                    <a:pt x="592" y="340"/>
                    <a:pt x="569" y="420"/>
                    <a:pt x="545" y="467"/>
                  </a:cubicBezTo>
                  <a:cubicBezTo>
                    <a:pt x="537" y="491"/>
                    <a:pt x="521" y="506"/>
                    <a:pt x="514" y="522"/>
                  </a:cubicBezTo>
                  <a:cubicBezTo>
                    <a:pt x="498" y="546"/>
                    <a:pt x="490" y="570"/>
                    <a:pt x="482" y="601"/>
                  </a:cubicBezTo>
                  <a:cubicBezTo>
                    <a:pt x="474" y="633"/>
                    <a:pt x="466" y="641"/>
                    <a:pt x="458" y="649"/>
                  </a:cubicBezTo>
                  <a:cubicBezTo>
                    <a:pt x="450" y="657"/>
                    <a:pt x="450" y="657"/>
                    <a:pt x="450" y="680"/>
                  </a:cubicBezTo>
                  <a:cubicBezTo>
                    <a:pt x="450" y="688"/>
                    <a:pt x="450" y="696"/>
                    <a:pt x="450" y="704"/>
                  </a:cubicBezTo>
                  <a:cubicBezTo>
                    <a:pt x="450" y="728"/>
                    <a:pt x="450" y="736"/>
                    <a:pt x="434" y="751"/>
                  </a:cubicBezTo>
                  <a:cubicBezTo>
                    <a:pt x="427" y="759"/>
                    <a:pt x="427" y="767"/>
                    <a:pt x="427" y="783"/>
                  </a:cubicBezTo>
                  <a:cubicBezTo>
                    <a:pt x="427" y="791"/>
                    <a:pt x="427" y="799"/>
                    <a:pt x="419" y="815"/>
                  </a:cubicBezTo>
                  <a:cubicBezTo>
                    <a:pt x="419" y="823"/>
                    <a:pt x="411" y="831"/>
                    <a:pt x="411" y="831"/>
                  </a:cubicBezTo>
                  <a:cubicBezTo>
                    <a:pt x="403" y="831"/>
                    <a:pt x="395" y="838"/>
                    <a:pt x="387" y="870"/>
                  </a:cubicBezTo>
                  <a:cubicBezTo>
                    <a:pt x="379" y="910"/>
                    <a:pt x="355" y="957"/>
                    <a:pt x="332" y="1004"/>
                  </a:cubicBezTo>
                  <a:cubicBezTo>
                    <a:pt x="316" y="1036"/>
                    <a:pt x="308" y="1060"/>
                    <a:pt x="300" y="1075"/>
                  </a:cubicBezTo>
                  <a:cubicBezTo>
                    <a:pt x="300" y="1084"/>
                    <a:pt x="300" y="1091"/>
                    <a:pt x="292" y="1099"/>
                  </a:cubicBezTo>
                  <a:cubicBezTo>
                    <a:pt x="284" y="1139"/>
                    <a:pt x="276" y="1170"/>
                    <a:pt x="253" y="1186"/>
                  </a:cubicBezTo>
                  <a:cubicBezTo>
                    <a:pt x="229" y="1210"/>
                    <a:pt x="213" y="1226"/>
                    <a:pt x="205" y="1257"/>
                  </a:cubicBezTo>
                  <a:cubicBezTo>
                    <a:pt x="197" y="1273"/>
                    <a:pt x="197" y="1281"/>
                    <a:pt x="181" y="1281"/>
                  </a:cubicBezTo>
                  <a:cubicBezTo>
                    <a:pt x="181" y="1281"/>
                    <a:pt x="181" y="1281"/>
                    <a:pt x="174" y="1281"/>
                  </a:cubicBezTo>
                  <a:lnTo>
                    <a:pt x="174" y="1281"/>
                  </a:lnTo>
                  <a:cubicBezTo>
                    <a:pt x="174" y="1281"/>
                    <a:pt x="174" y="1281"/>
                    <a:pt x="166" y="1281"/>
                  </a:cubicBezTo>
                  <a:cubicBezTo>
                    <a:pt x="166" y="1281"/>
                    <a:pt x="166" y="1281"/>
                    <a:pt x="166" y="1297"/>
                  </a:cubicBezTo>
                  <a:cubicBezTo>
                    <a:pt x="174" y="1337"/>
                    <a:pt x="126" y="1376"/>
                    <a:pt x="110" y="1400"/>
                  </a:cubicBezTo>
                  <a:cubicBezTo>
                    <a:pt x="102" y="1400"/>
                    <a:pt x="102" y="1400"/>
                    <a:pt x="102" y="1400"/>
                  </a:cubicBezTo>
                  <a:cubicBezTo>
                    <a:pt x="79" y="1431"/>
                    <a:pt x="63" y="1463"/>
                    <a:pt x="55" y="1502"/>
                  </a:cubicBezTo>
                  <a:cubicBezTo>
                    <a:pt x="55" y="1526"/>
                    <a:pt x="63" y="1550"/>
                    <a:pt x="71" y="1566"/>
                  </a:cubicBezTo>
                  <a:cubicBezTo>
                    <a:pt x="79" y="1589"/>
                    <a:pt x="79" y="1605"/>
                    <a:pt x="63" y="1621"/>
                  </a:cubicBezTo>
                  <a:cubicBezTo>
                    <a:pt x="39" y="1645"/>
                    <a:pt x="23" y="1676"/>
                    <a:pt x="23" y="1700"/>
                  </a:cubicBezTo>
                  <a:cubicBezTo>
                    <a:pt x="23" y="1700"/>
                    <a:pt x="23" y="1708"/>
                    <a:pt x="23" y="1724"/>
                  </a:cubicBezTo>
                  <a:cubicBezTo>
                    <a:pt x="15" y="1763"/>
                    <a:pt x="8" y="1842"/>
                    <a:pt x="39" y="1890"/>
                  </a:cubicBezTo>
                  <a:cubicBezTo>
                    <a:pt x="47" y="1906"/>
                    <a:pt x="55" y="1914"/>
                    <a:pt x="55" y="1921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  <a:effectLst/>
          </p:spPr>
          <p:txBody>
            <a:bodyPr anchor="ctr" wrap="none"/>
            <a:lstStyle/>
            <a:p>
              <a:endParaRPr lang="en-US">
                <a:latin charset="-122" panose="020b0503020204020204" pitchFamily="34" typeface="微软雅黑"/>
              </a:endParaRPr>
            </a:p>
          </p:txBody>
        </p:sp>
        <p:sp>
          <p:nvSpPr>
            <p:cNvPr id="77" name="Freeform 221"/>
            <p:cNvSpPr>
              <a:spLocks noChangeArrowheads="1"/>
            </p:cNvSpPr>
            <p:nvPr/>
          </p:nvSpPr>
          <p:spPr bwMode="auto">
            <a:xfrm>
              <a:off x="12737869" y="3978928"/>
              <a:ext cx="1289534" cy="955554"/>
            </a:xfrm>
            <a:custGeom>
              <a:gdLst>
                <a:gd fmla="*/ 2332 w 2451" name="T0"/>
                <a:gd fmla="*/ 1020 h 1819" name="T1"/>
                <a:gd fmla="*/ 656 w 2451" name="T2"/>
                <a:gd fmla="*/ 0 h 1819" name="T3"/>
                <a:gd fmla="*/ 719 w 2451" name="T4"/>
                <a:gd fmla="*/ 95 h 1819" name="T5"/>
                <a:gd fmla="*/ 767 w 2451" name="T6"/>
                <a:gd fmla="*/ 174 h 1819" name="T7"/>
                <a:gd fmla="*/ 743 w 2451" name="T8"/>
                <a:gd fmla="*/ 261 h 1819" name="T9"/>
                <a:gd fmla="*/ 703 w 2451" name="T10"/>
                <a:gd fmla="*/ 293 h 1819" name="T11"/>
                <a:gd fmla="*/ 759 w 2451" name="T12"/>
                <a:gd fmla="*/ 364 h 1819" name="T13"/>
                <a:gd fmla="*/ 759 w 2451" name="T14"/>
                <a:gd fmla="*/ 458 h 1819" name="T15"/>
                <a:gd fmla="*/ 727 w 2451" name="T16"/>
                <a:gd fmla="*/ 553 h 1819" name="T17"/>
                <a:gd fmla="*/ 672 w 2451" name="T18"/>
                <a:gd fmla="*/ 648 h 1819" name="T19"/>
                <a:gd fmla="*/ 664 w 2451" name="T20"/>
                <a:gd fmla="*/ 743 h 1819" name="T21"/>
                <a:gd fmla="*/ 577 w 2451" name="T22"/>
                <a:gd fmla="*/ 830 h 1819" name="T23"/>
                <a:gd fmla="*/ 443 w 2451" name="T24"/>
                <a:gd fmla="*/ 814 h 1819" name="T25"/>
                <a:gd fmla="*/ 506 w 2451" name="T26"/>
                <a:gd fmla="*/ 751 h 1819" name="T27"/>
                <a:gd fmla="*/ 529 w 2451" name="T28"/>
                <a:gd fmla="*/ 767 h 1819" name="T29"/>
                <a:gd fmla="*/ 569 w 2451" name="T30"/>
                <a:gd fmla="*/ 791 h 1819" name="T31"/>
                <a:gd fmla="*/ 616 w 2451" name="T32"/>
                <a:gd fmla="*/ 664 h 1819" name="T33"/>
                <a:gd fmla="*/ 624 w 2451" name="T34"/>
                <a:gd fmla="*/ 593 h 1819" name="T35"/>
                <a:gd fmla="*/ 640 w 2451" name="T36"/>
                <a:gd fmla="*/ 522 h 1819" name="T37"/>
                <a:gd fmla="*/ 616 w 2451" name="T38"/>
                <a:gd fmla="*/ 427 h 1819" name="T39"/>
                <a:gd fmla="*/ 545 w 2451" name="T40"/>
                <a:gd fmla="*/ 387 h 1819" name="T41"/>
                <a:gd fmla="*/ 419 w 2451" name="T42"/>
                <a:gd fmla="*/ 324 h 1819" name="T43"/>
                <a:gd fmla="*/ 71 w 2451" name="T44"/>
                <a:gd fmla="*/ 127 h 1819" name="T45"/>
                <a:gd fmla="*/ 23 w 2451" name="T46"/>
                <a:gd fmla="*/ 277 h 1819" name="T47"/>
                <a:gd fmla="*/ 63 w 2451" name="T48"/>
                <a:gd fmla="*/ 451 h 1819" name="T49"/>
                <a:gd fmla="*/ 79 w 2451" name="T50"/>
                <a:gd fmla="*/ 648 h 1819" name="T51"/>
                <a:gd fmla="*/ 47 w 2451" name="T52"/>
                <a:gd fmla="*/ 775 h 1819" name="T53"/>
                <a:gd fmla="*/ 110 w 2451" name="T54"/>
                <a:gd fmla="*/ 798 h 1819" name="T55"/>
                <a:gd fmla="*/ 94 w 2451" name="T56"/>
                <a:gd fmla="*/ 846 h 1819" name="T57"/>
                <a:gd fmla="*/ 55 w 2451" name="T58"/>
                <a:gd fmla="*/ 885 h 1819" name="T59"/>
                <a:gd fmla="*/ 110 w 2451" name="T60"/>
                <a:gd fmla="*/ 941 h 1819" name="T61"/>
                <a:gd fmla="*/ 71 w 2451" name="T62"/>
                <a:gd fmla="*/ 964 h 1819" name="T63"/>
                <a:gd fmla="*/ 47 w 2451" name="T64"/>
                <a:gd fmla="*/ 1035 h 1819" name="T65"/>
                <a:gd fmla="*/ 23 w 2451" name="T66"/>
                <a:gd fmla="*/ 1012 h 1819" name="T67"/>
                <a:gd fmla="*/ 8 w 2451" name="T68"/>
                <a:gd fmla="*/ 1028 h 1819" name="T69"/>
                <a:gd fmla="*/ 23 w 2451" name="T70"/>
                <a:gd fmla="*/ 1138 h 1819" name="T71"/>
                <a:gd fmla="*/ 158 w 2451" name="T72"/>
                <a:gd fmla="*/ 1225 h 1819" name="T73"/>
                <a:gd fmla="*/ 300 w 2451" name="T74"/>
                <a:gd fmla="*/ 1328 h 1819" name="T75"/>
                <a:gd fmla="*/ 292 w 2451" name="T76"/>
                <a:gd fmla="*/ 1557 h 1819" name="T77"/>
                <a:gd fmla="*/ 521 w 2451" name="T78"/>
                <a:gd fmla="*/ 1605 h 1819" name="T79"/>
                <a:gd fmla="*/ 696 w 2451" name="T80"/>
                <a:gd fmla="*/ 1597 h 1819" name="T81"/>
                <a:gd fmla="*/ 790 w 2451" name="T82"/>
                <a:gd fmla="*/ 1660 h 1819" name="T83"/>
                <a:gd fmla="*/ 956 w 2451" name="T84"/>
                <a:gd fmla="*/ 1660 h 1819" name="T85"/>
                <a:gd fmla="*/ 1154 w 2451" name="T86"/>
                <a:gd fmla="*/ 1692 h 1819" name="T87"/>
                <a:gd fmla="*/ 1351 w 2451" name="T88"/>
                <a:gd fmla="*/ 1676 h 1819" name="T89"/>
                <a:gd fmla="*/ 1549 w 2451" name="T90"/>
                <a:gd fmla="*/ 1676 h 1819" name="T91"/>
                <a:gd fmla="*/ 2205 w 2451" name="T92"/>
                <a:gd fmla="*/ 1810 h 1819" name="T93"/>
                <a:gd fmla="*/ 2213 w 2451" name="T94"/>
                <a:gd fmla="*/ 1763 h 1819" name="T95"/>
                <a:gd fmla="*/ 2229 w 2451" name="T96"/>
                <a:gd fmla="*/ 1486 h 1819" name="T9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b="b" l="0" r="r" t="0"/>
              <a:pathLst>
                <a:path h="1819" w="2451">
                  <a:moveTo>
                    <a:pt x="2332" y="1020"/>
                  </a:moveTo>
                  <a:lnTo>
                    <a:pt x="2332" y="1020"/>
                  </a:lnTo>
                  <a:cubicBezTo>
                    <a:pt x="2340" y="996"/>
                    <a:pt x="2427" y="538"/>
                    <a:pt x="2450" y="427"/>
                  </a:cubicBezTo>
                  <a:cubicBezTo>
                    <a:pt x="1351" y="198"/>
                    <a:pt x="656" y="0"/>
                    <a:pt x="656" y="0"/>
                  </a:cubicBezTo>
                  <a:cubicBezTo>
                    <a:pt x="672" y="8"/>
                    <a:pt x="687" y="0"/>
                    <a:pt x="696" y="24"/>
                  </a:cubicBezTo>
                  <a:cubicBezTo>
                    <a:pt x="703" y="40"/>
                    <a:pt x="696" y="71"/>
                    <a:pt x="719" y="95"/>
                  </a:cubicBezTo>
                  <a:cubicBezTo>
                    <a:pt x="735" y="111"/>
                    <a:pt x="751" y="111"/>
                    <a:pt x="759" y="127"/>
                  </a:cubicBezTo>
                  <a:cubicBezTo>
                    <a:pt x="767" y="142"/>
                    <a:pt x="774" y="150"/>
                    <a:pt x="767" y="174"/>
                  </a:cubicBezTo>
                  <a:cubicBezTo>
                    <a:pt x="767" y="206"/>
                    <a:pt x="759" y="221"/>
                    <a:pt x="751" y="229"/>
                  </a:cubicBezTo>
                  <a:cubicBezTo>
                    <a:pt x="743" y="237"/>
                    <a:pt x="735" y="245"/>
                    <a:pt x="743" y="261"/>
                  </a:cubicBezTo>
                  <a:cubicBezTo>
                    <a:pt x="743" y="277"/>
                    <a:pt x="743" y="277"/>
                    <a:pt x="727" y="277"/>
                  </a:cubicBezTo>
                  <a:cubicBezTo>
                    <a:pt x="703" y="277"/>
                    <a:pt x="687" y="269"/>
                    <a:pt x="703" y="293"/>
                  </a:cubicBezTo>
                  <a:cubicBezTo>
                    <a:pt x="727" y="308"/>
                    <a:pt x="727" y="316"/>
                    <a:pt x="735" y="332"/>
                  </a:cubicBezTo>
                  <a:cubicBezTo>
                    <a:pt x="743" y="340"/>
                    <a:pt x="767" y="340"/>
                    <a:pt x="759" y="364"/>
                  </a:cubicBezTo>
                  <a:cubicBezTo>
                    <a:pt x="751" y="387"/>
                    <a:pt x="735" y="380"/>
                    <a:pt x="743" y="403"/>
                  </a:cubicBezTo>
                  <a:cubicBezTo>
                    <a:pt x="743" y="427"/>
                    <a:pt x="751" y="443"/>
                    <a:pt x="759" y="458"/>
                  </a:cubicBezTo>
                  <a:cubicBezTo>
                    <a:pt x="767" y="466"/>
                    <a:pt x="767" y="498"/>
                    <a:pt x="759" y="514"/>
                  </a:cubicBezTo>
                  <a:cubicBezTo>
                    <a:pt x="751" y="538"/>
                    <a:pt x="743" y="545"/>
                    <a:pt x="727" y="553"/>
                  </a:cubicBezTo>
                  <a:cubicBezTo>
                    <a:pt x="711" y="569"/>
                    <a:pt x="703" y="585"/>
                    <a:pt x="687" y="601"/>
                  </a:cubicBezTo>
                  <a:cubicBezTo>
                    <a:pt x="672" y="617"/>
                    <a:pt x="664" y="624"/>
                    <a:pt x="672" y="648"/>
                  </a:cubicBezTo>
                  <a:cubicBezTo>
                    <a:pt x="680" y="672"/>
                    <a:pt x="680" y="680"/>
                    <a:pt x="672" y="696"/>
                  </a:cubicBezTo>
                  <a:cubicBezTo>
                    <a:pt x="664" y="711"/>
                    <a:pt x="664" y="719"/>
                    <a:pt x="664" y="743"/>
                  </a:cubicBezTo>
                  <a:cubicBezTo>
                    <a:pt x="656" y="767"/>
                    <a:pt x="656" y="767"/>
                    <a:pt x="640" y="791"/>
                  </a:cubicBezTo>
                  <a:cubicBezTo>
                    <a:pt x="616" y="814"/>
                    <a:pt x="624" y="814"/>
                    <a:pt x="577" y="830"/>
                  </a:cubicBezTo>
                  <a:cubicBezTo>
                    <a:pt x="537" y="846"/>
                    <a:pt x="553" y="870"/>
                    <a:pt x="506" y="854"/>
                  </a:cubicBezTo>
                  <a:cubicBezTo>
                    <a:pt x="458" y="838"/>
                    <a:pt x="427" y="838"/>
                    <a:pt x="443" y="814"/>
                  </a:cubicBezTo>
                  <a:cubicBezTo>
                    <a:pt x="450" y="791"/>
                    <a:pt x="474" y="783"/>
                    <a:pt x="482" y="759"/>
                  </a:cubicBezTo>
                  <a:cubicBezTo>
                    <a:pt x="498" y="735"/>
                    <a:pt x="506" y="727"/>
                    <a:pt x="506" y="751"/>
                  </a:cubicBezTo>
                  <a:cubicBezTo>
                    <a:pt x="506" y="775"/>
                    <a:pt x="482" y="798"/>
                    <a:pt x="506" y="798"/>
                  </a:cubicBezTo>
                  <a:cubicBezTo>
                    <a:pt x="529" y="798"/>
                    <a:pt x="514" y="783"/>
                    <a:pt x="529" y="767"/>
                  </a:cubicBezTo>
                  <a:cubicBezTo>
                    <a:pt x="545" y="759"/>
                    <a:pt x="537" y="735"/>
                    <a:pt x="553" y="759"/>
                  </a:cubicBezTo>
                  <a:cubicBezTo>
                    <a:pt x="561" y="775"/>
                    <a:pt x="545" y="783"/>
                    <a:pt x="569" y="791"/>
                  </a:cubicBezTo>
                  <a:cubicBezTo>
                    <a:pt x="593" y="791"/>
                    <a:pt x="608" y="759"/>
                    <a:pt x="616" y="735"/>
                  </a:cubicBezTo>
                  <a:cubicBezTo>
                    <a:pt x="616" y="704"/>
                    <a:pt x="632" y="672"/>
                    <a:pt x="616" y="664"/>
                  </a:cubicBezTo>
                  <a:cubicBezTo>
                    <a:pt x="593" y="664"/>
                    <a:pt x="577" y="656"/>
                    <a:pt x="593" y="640"/>
                  </a:cubicBezTo>
                  <a:cubicBezTo>
                    <a:pt x="616" y="624"/>
                    <a:pt x="608" y="609"/>
                    <a:pt x="624" y="593"/>
                  </a:cubicBezTo>
                  <a:cubicBezTo>
                    <a:pt x="632" y="577"/>
                    <a:pt x="664" y="585"/>
                    <a:pt x="664" y="569"/>
                  </a:cubicBezTo>
                  <a:cubicBezTo>
                    <a:pt x="664" y="545"/>
                    <a:pt x="656" y="522"/>
                    <a:pt x="640" y="522"/>
                  </a:cubicBezTo>
                  <a:cubicBezTo>
                    <a:pt x="624" y="522"/>
                    <a:pt x="624" y="530"/>
                    <a:pt x="624" y="498"/>
                  </a:cubicBezTo>
                  <a:cubicBezTo>
                    <a:pt x="616" y="466"/>
                    <a:pt x="624" y="451"/>
                    <a:pt x="616" y="427"/>
                  </a:cubicBezTo>
                  <a:cubicBezTo>
                    <a:pt x="608" y="395"/>
                    <a:pt x="593" y="380"/>
                    <a:pt x="585" y="395"/>
                  </a:cubicBezTo>
                  <a:cubicBezTo>
                    <a:pt x="569" y="411"/>
                    <a:pt x="561" y="411"/>
                    <a:pt x="545" y="387"/>
                  </a:cubicBezTo>
                  <a:cubicBezTo>
                    <a:pt x="537" y="364"/>
                    <a:pt x="521" y="348"/>
                    <a:pt x="498" y="348"/>
                  </a:cubicBezTo>
                  <a:cubicBezTo>
                    <a:pt x="474" y="348"/>
                    <a:pt x="474" y="348"/>
                    <a:pt x="419" y="324"/>
                  </a:cubicBezTo>
                  <a:cubicBezTo>
                    <a:pt x="363" y="300"/>
                    <a:pt x="174" y="269"/>
                    <a:pt x="87" y="134"/>
                  </a:cubicBezTo>
                  <a:cubicBezTo>
                    <a:pt x="87" y="134"/>
                    <a:pt x="71" y="111"/>
                    <a:pt x="71" y="127"/>
                  </a:cubicBezTo>
                  <a:cubicBezTo>
                    <a:pt x="71" y="150"/>
                    <a:pt x="79" y="142"/>
                    <a:pt x="71" y="158"/>
                  </a:cubicBezTo>
                  <a:cubicBezTo>
                    <a:pt x="63" y="174"/>
                    <a:pt x="16" y="229"/>
                    <a:pt x="23" y="277"/>
                  </a:cubicBezTo>
                  <a:cubicBezTo>
                    <a:pt x="31" y="316"/>
                    <a:pt x="55" y="332"/>
                    <a:pt x="63" y="371"/>
                  </a:cubicBezTo>
                  <a:cubicBezTo>
                    <a:pt x="71" y="411"/>
                    <a:pt x="71" y="411"/>
                    <a:pt x="63" y="451"/>
                  </a:cubicBezTo>
                  <a:cubicBezTo>
                    <a:pt x="55" y="498"/>
                    <a:pt x="63" y="561"/>
                    <a:pt x="71" y="601"/>
                  </a:cubicBezTo>
                  <a:cubicBezTo>
                    <a:pt x="79" y="640"/>
                    <a:pt x="87" y="609"/>
                    <a:pt x="79" y="648"/>
                  </a:cubicBezTo>
                  <a:cubicBezTo>
                    <a:pt x="71" y="680"/>
                    <a:pt x="71" y="704"/>
                    <a:pt x="63" y="727"/>
                  </a:cubicBezTo>
                  <a:cubicBezTo>
                    <a:pt x="55" y="751"/>
                    <a:pt x="39" y="759"/>
                    <a:pt x="47" y="775"/>
                  </a:cubicBezTo>
                  <a:cubicBezTo>
                    <a:pt x="63" y="798"/>
                    <a:pt x="63" y="775"/>
                    <a:pt x="79" y="775"/>
                  </a:cubicBezTo>
                  <a:cubicBezTo>
                    <a:pt x="87" y="783"/>
                    <a:pt x="103" y="791"/>
                    <a:pt x="110" y="798"/>
                  </a:cubicBezTo>
                  <a:cubicBezTo>
                    <a:pt x="126" y="814"/>
                    <a:pt x="142" y="814"/>
                    <a:pt x="134" y="822"/>
                  </a:cubicBezTo>
                  <a:cubicBezTo>
                    <a:pt x="118" y="830"/>
                    <a:pt x="126" y="846"/>
                    <a:pt x="94" y="846"/>
                  </a:cubicBezTo>
                  <a:cubicBezTo>
                    <a:pt x="71" y="846"/>
                    <a:pt x="55" y="814"/>
                    <a:pt x="55" y="822"/>
                  </a:cubicBezTo>
                  <a:cubicBezTo>
                    <a:pt x="55" y="838"/>
                    <a:pt x="47" y="854"/>
                    <a:pt x="55" y="885"/>
                  </a:cubicBezTo>
                  <a:cubicBezTo>
                    <a:pt x="55" y="917"/>
                    <a:pt x="23" y="933"/>
                    <a:pt x="63" y="941"/>
                  </a:cubicBezTo>
                  <a:cubicBezTo>
                    <a:pt x="103" y="941"/>
                    <a:pt x="103" y="925"/>
                    <a:pt x="110" y="941"/>
                  </a:cubicBezTo>
                  <a:cubicBezTo>
                    <a:pt x="126" y="949"/>
                    <a:pt x="126" y="957"/>
                    <a:pt x="110" y="957"/>
                  </a:cubicBezTo>
                  <a:cubicBezTo>
                    <a:pt x="94" y="957"/>
                    <a:pt x="71" y="949"/>
                    <a:pt x="71" y="964"/>
                  </a:cubicBezTo>
                  <a:cubicBezTo>
                    <a:pt x="63" y="980"/>
                    <a:pt x="63" y="988"/>
                    <a:pt x="63" y="1004"/>
                  </a:cubicBezTo>
                  <a:cubicBezTo>
                    <a:pt x="71" y="1020"/>
                    <a:pt x="55" y="1020"/>
                    <a:pt x="47" y="1035"/>
                  </a:cubicBezTo>
                  <a:cubicBezTo>
                    <a:pt x="39" y="1059"/>
                    <a:pt x="47" y="1091"/>
                    <a:pt x="31" y="1067"/>
                  </a:cubicBezTo>
                  <a:cubicBezTo>
                    <a:pt x="23" y="1044"/>
                    <a:pt x="16" y="1044"/>
                    <a:pt x="23" y="1012"/>
                  </a:cubicBezTo>
                  <a:cubicBezTo>
                    <a:pt x="31" y="972"/>
                    <a:pt x="39" y="957"/>
                    <a:pt x="23" y="972"/>
                  </a:cubicBezTo>
                  <a:cubicBezTo>
                    <a:pt x="8" y="988"/>
                    <a:pt x="0" y="1004"/>
                    <a:pt x="8" y="1028"/>
                  </a:cubicBezTo>
                  <a:cubicBezTo>
                    <a:pt x="16" y="1051"/>
                    <a:pt x="8" y="1083"/>
                    <a:pt x="16" y="1107"/>
                  </a:cubicBezTo>
                  <a:cubicBezTo>
                    <a:pt x="23" y="1123"/>
                    <a:pt x="23" y="1130"/>
                    <a:pt x="23" y="1138"/>
                  </a:cubicBezTo>
                  <a:cubicBezTo>
                    <a:pt x="63" y="1154"/>
                    <a:pt x="110" y="1170"/>
                    <a:pt x="126" y="1178"/>
                  </a:cubicBezTo>
                  <a:cubicBezTo>
                    <a:pt x="158" y="1186"/>
                    <a:pt x="150" y="1186"/>
                    <a:pt x="158" y="1225"/>
                  </a:cubicBezTo>
                  <a:cubicBezTo>
                    <a:pt x="166" y="1265"/>
                    <a:pt x="181" y="1241"/>
                    <a:pt x="213" y="1241"/>
                  </a:cubicBezTo>
                  <a:cubicBezTo>
                    <a:pt x="253" y="1241"/>
                    <a:pt x="276" y="1281"/>
                    <a:pt x="300" y="1328"/>
                  </a:cubicBezTo>
                  <a:cubicBezTo>
                    <a:pt x="332" y="1368"/>
                    <a:pt x="284" y="1447"/>
                    <a:pt x="284" y="1486"/>
                  </a:cubicBezTo>
                  <a:cubicBezTo>
                    <a:pt x="276" y="1518"/>
                    <a:pt x="276" y="1541"/>
                    <a:pt x="292" y="1557"/>
                  </a:cubicBezTo>
                  <a:cubicBezTo>
                    <a:pt x="308" y="1565"/>
                    <a:pt x="363" y="1565"/>
                    <a:pt x="395" y="1589"/>
                  </a:cubicBezTo>
                  <a:cubicBezTo>
                    <a:pt x="419" y="1613"/>
                    <a:pt x="482" y="1613"/>
                    <a:pt x="521" y="1605"/>
                  </a:cubicBezTo>
                  <a:cubicBezTo>
                    <a:pt x="561" y="1589"/>
                    <a:pt x="569" y="1565"/>
                    <a:pt x="608" y="1589"/>
                  </a:cubicBezTo>
                  <a:cubicBezTo>
                    <a:pt x="648" y="1605"/>
                    <a:pt x="656" y="1597"/>
                    <a:pt x="696" y="1597"/>
                  </a:cubicBezTo>
                  <a:cubicBezTo>
                    <a:pt x="727" y="1597"/>
                    <a:pt x="735" y="1605"/>
                    <a:pt x="751" y="1628"/>
                  </a:cubicBezTo>
                  <a:cubicBezTo>
                    <a:pt x="774" y="1652"/>
                    <a:pt x="774" y="1660"/>
                    <a:pt x="790" y="1660"/>
                  </a:cubicBezTo>
                  <a:cubicBezTo>
                    <a:pt x="806" y="1660"/>
                    <a:pt x="854" y="1652"/>
                    <a:pt x="869" y="1676"/>
                  </a:cubicBezTo>
                  <a:cubicBezTo>
                    <a:pt x="885" y="1692"/>
                    <a:pt x="940" y="1668"/>
                    <a:pt x="956" y="1660"/>
                  </a:cubicBezTo>
                  <a:cubicBezTo>
                    <a:pt x="972" y="1644"/>
                    <a:pt x="1020" y="1660"/>
                    <a:pt x="1043" y="1692"/>
                  </a:cubicBezTo>
                  <a:cubicBezTo>
                    <a:pt x="1067" y="1723"/>
                    <a:pt x="1138" y="1708"/>
                    <a:pt x="1154" y="1692"/>
                  </a:cubicBezTo>
                  <a:cubicBezTo>
                    <a:pt x="1170" y="1684"/>
                    <a:pt x="1233" y="1684"/>
                    <a:pt x="1304" y="1692"/>
                  </a:cubicBezTo>
                  <a:cubicBezTo>
                    <a:pt x="1383" y="1692"/>
                    <a:pt x="1336" y="1684"/>
                    <a:pt x="1351" y="1676"/>
                  </a:cubicBezTo>
                  <a:cubicBezTo>
                    <a:pt x="1367" y="1660"/>
                    <a:pt x="1407" y="1676"/>
                    <a:pt x="1438" y="1684"/>
                  </a:cubicBezTo>
                  <a:cubicBezTo>
                    <a:pt x="1462" y="1692"/>
                    <a:pt x="1526" y="1692"/>
                    <a:pt x="1549" y="1676"/>
                  </a:cubicBezTo>
                  <a:cubicBezTo>
                    <a:pt x="1573" y="1668"/>
                    <a:pt x="1731" y="1708"/>
                    <a:pt x="1786" y="1739"/>
                  </a:cubicBezTo>
                  <a:cubicBezTo>
                    <a:pt x="1842" y="1763"/>
                    <a:pt x="2205" y="1810"/>
                    <a:pt x="2205" y="1810"/>
                  </a:cubicBezTo>
                  <a:cubicBezTo>
                    <a:pt x="2213" y="1818"/>
                    <a:pt x="2213" y="1818"/>
                    <a:pt x="2213" y="1818"/>
                  </a:cubicBezTo>
                  <a:cubicBezTo>
                    <a:pt x="2213" y="1794"/>
                    <a:pt x="2213" y="1771"/>
                    <a:pt x="2213" y="1763"/>
                  </a:cubicBezTo>
                  <a:cubicBezTo>
                    <a:pt x="2213" y="1739"/>
                    <a:pt x="2237" y="1700"/>
                    <a:pt x="2221" y="1676"/>
                  </a:cubicBezTo>
                  <a:cubicBezTo>
                    <a:pt x="2213" y="1660"/>
                    <a:pt x="2205" y="1518"/>
                    <a:pt x="2229" y="1486"/>
                  </a:cubicBezTo>
                  <a:cubicBezTo>
                    <a:pt x="2245" y="1455"/>
                    <a:pt x="2324" y="1051"/>
                    <a:pt x="2332" y="1020"/>
                  </a:cubicBezTo>
                </a:path>
              </a:pathLst>
            </a:custGeom>
            <a:grpFill/>
            <a:ln>
              <a:solidFill>
                <a:schemeClr val="tx1"/>
              </a:solidFill>
            </a:ln>
            <a:effectLst/>
          </p:spPr>
          <p:txBody>
            <a:bodyPr anchor="ctr" wrap="none"/>
            <a:lstStyle/>
            <a:p>
              <a:endParaRPr lang="en-US">
                <a:latin charset="-122" panose="020b0503020204020204" pitchFamily="34" typeface="微软雅黑"/>
              </a:endParaRPr>
            </a:p>
          </p:txBody>
        </p:sp>
        <p:sp>
          <p:nvSpPr>
            <p:cNvPr id="78" name="Freeform 222"/>
            <p:cNvSpPr>
              <a:spLocks noChangeArrowheads="1"/>
            </p:cNvSpPr>
            <p:nvPr/>
          </p:nvSpPr>
          <p:spPr bwMode="auto">
            <a:xfrm>
              <a:off x="12737869" y="3974289"/>
              <a:ext cx="1294173" cy="960193"/>
            </a:xfrm>
            <a:custGeom>
              <a:gdLst>
                <a:gd fmla="*/ 1486 w 2459" name="T0"/>
                <a:gd fmla="*/ 1700 h 1827" name="T1"/>
                <a:gd fmla="*/ 1304 w 2459" name="T2"/>
                <a:gd fmla="*/ 1700 h 1827" name="T3"/>
                <a:gd fmla="*/ 893 w 2459" name="T4"/>
                <a:gd fmla="*/ 1692 h 1827" name="T5"/>
                <a:gd fmla="*/ 696 w 2459" name="T6"/>
                <a:gd fmla="*/ 1605 h 1827" name="T7"/>
                <a:gd fmla="*/ 466 w 2459" name="T8"/>
                <a:gd fmla="*/ 1621 h 1827" name="T9"/>
                <a:gd fmla="*/ 292 w 2459" name="T10"/>
                <a:gd fmla="*/ 1320 h 1827" name="T11"/>
                <a:gd fmla="*/ 23 w 2459" name="T12"/>
                <a:gd fmla="*/ 1146 h 1827" name="T13"/>
                <a:gd fmla="*/ 23 w 2459" name="T14"/>
                <a:gd fmla="*/ 972 h 1827" name="T15"/>
                <a:gd fmla="*/ 39 w 2459" name="T16"/>
                <a:gd fmla="*/ 1075 h 1827" name="T17"/>
                <a:gd fmla="*/ 87 w 2459" name="T18"/>
                <a:gd fmla="*/ 957 h 1827" name="T19"/>
                <a:gd fmla="*/ 39 w 2459" name="T20"/>
                <a:gd fmla="*/ 941 h 1827" name="T21"/>
                <a:gd fmla="*/ 94 w 2459" name="T22"/>
                <a:gd fmla="*/ 846 h 1827" name="T23"/>
                <a:gd fmla="*/ 79 w 2459" name="T24"/>
                <a:gd fmla="*/ 791 h 1827" name="T25"/>
                <a:gd fmla="*/ 71 w 2459" name="T26"/>
                <a:gd fmla="*/ 656 h 1827" name="T27"/>
                <a:gd fmla="*/ 63 w 2459" name="T28"/>
                <a:gd fmla="*/ 379 h 1827" name="T29"/>
                <a:gd fmla="*/ 71 w 2459" name="T30"/>
                <a:gd fmla="*/ 126 h 1827" name="T31"/>
                <a:gd fmla="*/ 553 w 2459" name="T32"/>
                <a:gd fmla="*/ 395 h 1827" name="T33"/>
                <a:gd fmla="*/ 632 w 2459" name="T34"/>
                <a:gd fmla="*/ 522 h 1827" name="T35"/>
                <a:gd fmla="*/ 616 w 2459" name="T36"/>
                <a:gd fmla="*/ 625 h 1827" name="T37"/>
                <a:gd fmla="*/ 545 w 2459" name="T38"/>
                <a:gd fmla="*/ 783 h 1827" name="T39"/>
                <a:gd fmla="*/ 498 w 2459" name="T40"/>
                <a:gd fmla="*/ 806 h 1827" name="T41"/>
                <a:gd fmla="*/ 443 w 2459" name="T42"/>
                <a:gd fmla="*/ 830 h 1827" name="T43"/>
                <a:gd fmla="*/ 632 w 2459" name="T44"/>
                <a:gd fmla="*/ 791 h 1827" name="T45"/>
                <a:gd fmla="*/ 687 w 2459" name="T46"/>
                <a:gd fmla="*/ 609 h 1827" name="T47"/>
                <a:gd fmla="*/ 743 w 2459" name="T48"/>
                <a:gd fmla="*/ 388 h 1827" name="T49"/>
                <a:gd fmla="*/ 719 w 2459" name="T50"/>
                <a:gd fmla="*/ 277 h 1827" name="T51"/>
                <a:gd fmla="*/ 767 w 2459" name="T52"/>
                <a:gd fmla="*/ 182 h 1827" name="T53"/>
                <a:gd fmla="*/ 672 w 2459" name="T54"/>
                <a:gd fmla="*/ 16 h 1827" name="T55"/>
                <a:gd fmla="*/ 2340 w 2459" name="T56"/>
                <a:gd fmla="*/ 1028 h 1827" name="T57"/>
                <a:gd fmla="*/ 1557 w 2459" name="T58"/>
                <a:gd fmla="*/ 1684 h 1827" name="T59"/>
                <a:gd fmla="*/ 2221 w 2459" name="T60"/>
                <a:gd fmla="*/ 1684 h 1827" name="T61"/>
                <a:gd fmla="*/ 703 w 2459" name="T62"/>
                <a:gd fmla="*/ 55 h 1827" name="T63"/>
                <a:gd fmla="*/ 743 w 2459" name="T64"/>
                <a:gd fmla="*/ 269 h 1827" name="T65"/>
                <a:gd fmla="*/ 703 w 2459" name="T66"/>
                <a:gd fmla="*/ 293 h 1827" name="T67"/>
                <a:gd fmla="*/ 767 w 2459" name="T68"/>
                <a:gd fmla="*/ 459 h 1827" name="T69"/>
                <a:gd fmla="*/ 680 w 2459" name="T70"/>
                <a:gd fmla="*/ 656 h 1827" name="T71"/>
                <a:gd fmla="*/ 577 w 2459" name="T72"/>
                <a:gd fmla="*/ 846 h 1827" name="T73"/>
                <a:gd fmla="*/ 482 w 2459" name="T74"/>
                <a:gd fmla="*/ 767 h 1827" name="T75"/>
                <a:gd fmla="*/ 529 w 2459" name="T76"/>
                <a:gd fmla="*/ 775 h 1827" name="T77"/>
                <a:gd fmla="*/ 616 w 2459" name="T78"/>
                <a:gd fmla="*/ 712 h 1827" name="T79"/>
                <a:gd fmla="*/ 656 w 2459" name="T80"/>
                <a:gd fmla="*/ 577 h 1827" name="T81"/>
                <a:gd fmla="*/ 616 w 2459" name="T82"/>
                <a:gd fmla="*/ 435 h 1827" name="T83"/>
                <a:gd fmla="*/ 419 w 2459" name="T84"/>
                <a:gd fmla="*/ 340 h 1827" name="T85"/>
                <a:gd fmla="*/ 63 w 2459" name="T86"/>
                <a:gd fmla="*/ 182 h 1827" name="T87"/>
                <a:gd fmla="*/ 79 w 2459" name="T88"/>
                <a:gd fmla="*/ 609 h 1827" name="T89"/>
                <a:gd fmla="*/ 55 w 2459" name="T90"/>
                <a:gd fmla="*/ 783 h 1827" name="T91"/>
                <a:gd fmla="*/ 126 w 2459" name="T92"/>
                <a:gd fmla="*/ 814 h 1827" name="T93"/>
                <a:gd fmla="*/ 55 w 2459" name="T94"/>
                <a:gd fmla="*/ 838 h 1827" name="T95"/>
                <a:gd fmla="*/ 118 w 2459" name="T96"/>
                <a:gd fmla="*/ 941 h 1827" name="T97"/>
                <a:gd fmla="*/ 63 w 2459" name="T98"/>
                <a:gd fmla="*/ 1036 h 1827" name="T99"/>
                <a:gd fmla="*/ 23 w 2459" name="T100"/>
                <a:gd fmla="*/ 996 h 1827" name="T101"/>
                <a:gd fmla="*/ 31 w 2459" name="T102"/>
                <a:gd fmla="*/ 1138 h 1827" name="T103"/>
                <a:gd fmla="*/ 292 w 2459" name="T104"/>
                <a:gd fmla="*/ 1320 h 1827" name="T105"/>
                <a:gd fmla="*/ 466 w 2459" name="T106"/>
                <a:gd fmla="*/ 1613 h 1827" name="T107"/>
                <a:gd fmla="*/ 696 w 2459" name="T108"/>
                <a:gd fmla="*/ 1597 h 1827" name="T109"/>
                <a:gd fmla="*/ 893 w 2459" name="T110"/>
                <a:gd fmla="*/ 1684 h 1827" name="T111"/>
                <a:gd fmla="*/ 1304 w 2459" name="T112"/>
                <a:gd fmla="*/ 1692 h 1827" name="T113"/>
                <a:gd fmla="*/ 1549 w 2459" name="T114"/>
                <a:gd fmla="*/ 1684 h 1827" name="T1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b="b" l="0" r="r" t="0"/>
              <a:pathLst>
                <a:path h="1827" w="2459">
                  <a:moveTo>
                    <a:pt x="2221" y="1826"/>
                  </a:moveTo>
                  <a:lnTo>
                    <a:pt x="2221" y="1826"/>
                  </a:lnTo>
                  <a:cubicBezTo>
                    <a:pt x="2205" y="1826"/>
                    <a:pt x="2205" y="1826"/>
                    <a:pt x="2205" y="1826"/>
                  </a:cubicBezTo>
                  <a:cubicBezTo>
                    <a:pt x="2190" y="1826"/>
                    <a:pt x="1842" y="1779"/>
                    <a:pt x="1786" y="1747"/>
                  </a:cubicBezTo>
                  <a:cubicBezTo>
                    <a:pt x="1739" y="1723"/>
                    <a:pt x="1604" y="1684"/>
                    <a:pt x="1557" y="1684"/>
                  </a:cubicBezTo>
                  <a:cubicBezTo>
                    <a:pt x="1549" y="1684"/>
                    <a:pt x="1549" y="1692"/>
                    <a:pt x="1549" y="1692"/>
                  </a:cubicBezTo>
                  <a:cubicBezTo>
                    <a:pt x="1533" y="1692"/>
                    <a:pt x="1518" y="1700"/>
                    <a:pt x="1486" y="1700"/>
                  </a:cubicBezTo>
                  <a:cubicBezTo>
                    <a:pt x="1470" y="1700"/>
                    <a:pt x="1446" y="1700"/>
                    <a:pt x="1438" y="1692"/>
                  </a:cubicBezTo>
                  <a:cubicBezTo>
                    <a:pt x="1423" y="1684"/>
                    <a:pt x="1391" y="1676"/>
                    <a:pt x="1375" y="1676"/>
                  </a:cubicBezTo>
                  <a:cubicBezTo>
                    <a:pt x="1359" y="1676"/>
                    <a:pt x="1359" y="1676"/>
                    <a:pt x="1351" y="1684"/>
                  </a:cubicBezTo>
                  <a:cubicBezTo>
                    <a:pt x="1351" y="1684"/>
                    <a:pt x="1351" y="1684"/>
                    <a:pt x="1351" y="1692"/>
                  </a:cubicBezTo>
                  <a:cubicBezTo>
                    <a:pt x="1351" y="1692"/>
                    <a:pt x="1359" y="1700"/>
                    <a:pt x="1351" y="1700"/>
                  </a:cubicBezTo>
                  <a:cubicBezTo>
                    <a:pt x="1351" y="1700"/>
                    <a:pt x="1351" y="1700"/>
                    <a:pt x="1344" y="1700"/>
                  </a:cubicBezTo>
                  <a:cubicBezTo>
                    <a:pt x="1336" y="1700"/>
                    <a:pt x="1320" y="1700"/>
                    <a:pt x="1304" y="1700"/>
                  </a:cubicBezTo>
                  <a:cubicBezTo>
                    <a:pt x="1273" y="1700"/>
                    <a:pt x="1241" y="1700"/>
                    <a:pt x="1217" y="1700"/>
                  </a:cubicBezTo>
                  <a:cubicBezTo>
                    <a:pt x="1178" y="1700"/>
                    <a:pt x="1162" y="1700"/>
                    <a:pt x="1154" y="1708"/>
                  </a:cubicBezTo>
                  <a:cubicBezTo>
                    <a:pt x="1146" y="1716"/>
                    <a:pt x="1114" y="1723"/>
                    <a:pt x="1091" y="1723"/>
                  </a:cubicBezTo>
                  <a:cubicBezTo>
                    <a:pt x="1067" y="1723"/>
                    <a:pt x="1051" y="1716"/>
                    <a:pt x="1043" y="1700"/>
                  </a:cubicBezTo>
                  <a:cubicBezTo>
                    <a:pt x="1020" y="1676"/>
                    <a:pt x="988" y="1668"/>
                    <a:pt x="972" y="1668"/>
                  </a:cubicBezTo>
                  <a:cubicBezTo>
                    <a:pt x="964" y="1668"/>
                    <a:pt x="964" y="1668"/>
                    <a:pt x="956" y="1668"/>
                  </a:cubicBezTo>
                  <a:cubicBezTo>
                    <a:pt x="948" y="1676"/>
                    <a:pt x="917" y="1692"/>
                    <a:pt x="893" y="1692"/>
                  </a:cubicBezTo>
                  <a:cubicBezTo>
                    <a:pt x="877" y="1692"/>
                    <a:pt x="869" y="1684"/>
                    <a:pt x="869" y="1684"/>
                  </a:cubicBezTo>
                  <a:cubicBezTo>
                    <a:pt x="861" y="1676"/>
                    <a:pt x="846" y="1668"/>
                    <a:pt x="822" y="1668"/>
                  </a:cubicBezTo>
                  <a:cubicBezTo>
                    <a:pt x="814" y="1668"/>
                    <a:pt x="798" y="1668"/>
                    <a:pt x="790" y="1676"/>
                  </a:cubicBezTo>
                  <a:cubicBezTo>
                    <a:pt x="774" y="1676"/>
                    <a:pt x="774" y="1668"/>
                    <a:pt x="759" y="1652"/>
                  </a:cubicBezTo>
                  <a:cubicBezTo>
                    <a:pt x="759" y="1644"/>
                    <a:pt x="751" y="1644"/>
                    <a:pt x="751" y="1636"/>
                  </a:cubicBezTo>
                  <a:cubicBezTo>
                    <a:pt x="743" y="1636"/>
                    <a:pt x="743" y="1636"/>
                    <a:pt x="743" y="1636"/>
                  </a:cubicBezTo>
                  <a:cubicBezTo>
                    <a:pt x="727" y="1613"/>
                    <a:pt x="719" y="1605"/>
                    <a:pt x="696" y="1605"/>
                  </a:cubicBezTo>
                  <a:cubicBezTo>
                    <a:pt x="680" y="1605"/>
                    <a:pt x="672" y="1605"/>
                    <a:pt x="664" y="1605"/>
                  </a:cubicBezTo>
                  <a:cubicBezTo>
                    <a:pt x="664" y="1605"/>
                    <a:pt x="656" y="1613"/>
                    <a:pt x="648" y="1613"/>
                  </a:cubicBezTo>
                  <a:cubicBezTo>
                    <a:pt x="632" y="1613"/>
                    <a:pt x="624" y="1605"/>
                    <a:pt x="608" y="1597"/>
                  </a:cubicBezTo>
                  <a:cubicBezTo>
                    <a:pt x="593" y="1597"/>
                    <a:pt x="585" y="1589"/>
                    <a:pt x="577" y="1589"/>
                  </a:cubicBezTo>
                  <a:cubicBezTo>
                    <a:pt x="569" y="1589"/>
                    <a:pt x="561" y="1597"/>
                    <a:pt x="553" y="1597"/>
                  </a:cubicBezTo>
                  <a:cubicBezTo>
                    <a:pt x="545" y="1605"/>
                    <a:pt x="537" y="1605"/>
                    <a:pt x="521" y="1613"/>
                  </a:cubicBezTo>
                  <a:cubicBezTo>
                    <a:pt x="506" y="1621"/>
                    <a:pt x="490" y="1621"/>
                    <a:pt x="466" y="1621"/>
                  </a:cubicBezTo>
                  <a:cubicBezTo>
                    <a:pt x="434" y="1621"/>
                    <a:pt x="403" y="1613"/>
                    <a:pt x="387" y="1597"/>
                  </a:cubicBezTo>
                  <a:cubicBezTo>
                    <a:pt x="371" y="1581"/>
                    <a:pt x="348" y="1581"/>
                    <a:pt x="324" y="1573"/>
                  </a:cubicBezTo>
                  <a:cubicBezTo>
                    <a:pt x="308" y="1573"/>
                    <a:pt x="300" y="1573"/>
                    <a:pt x="292" y="1565"/>
                  </a:cubicBezTo>
                  <a:cubicBezTo>
                    <a:pt x="276" y="1549"/>
                    <a:pt x="268" y="1526"/>
                    <a:pt x="276" y="1494"/>
                  </a:cubicBezTo>
                  <a:cubicBezTo>
                    <a:pt x="276" y="1478"/>
                    <a:pt x="284" y="1463"/>
                    <a:pt x="292" y="1455"/>
                  </a:cubicBezTo>
                  <a:cubicBezTo>
                    <a:pt x="300" y="1415"/>
                    <a:pt x="316" y="1368"/>
                    <a:pt x="300" y="1336"/>
                  </a:cubicBezTo>
                  <a:cubicBezTo>
                    <a:pt x="292" y="1328"/>
                    <a:pt x="292" y="1328"/>
                    <a:pt x="292" y="1320"/>
                  </a:cubicBezTo>
                  <a:cubicBezTo>
                    <a:pt x="268" y="1281"/>
                    <a:pt x="245" y="1249"/>
                    <a:pt x="213" y="1249"/>
                  </a:cubicBezTo>
                  <a:cubicBezTo>
                    <a:pt x="205" y="1249"/>
                    <a:pt x="197" y="1257"/>
                    <a:pt x="190" y="1257"/>
                  </a:cubicBezTo>
                  <a:cubicBezTo>
                    <a:pt x="181" y="1257"/>
                    <a:pt x="181" y="1257"/>
                    <a:pt x="174" y="1257"/>
                  </a:cubicBezTo>
                  <a:cubicBezTo>
                    <a:pt x="166" y="1257"/>
                    <a:pt x="158" y="1249"/>
                    <a:pt x="158" y="1233"/>
                  </a:cubicBezTo>
                  <a:cubicBezTo>
                    <a:pt x="158" y="1233"/>
                    <a:pt x="158" y="1225"/>
                    <a:pt x="150" y="1225"/>
                  </a:cubicBezTo>
                  <a:cubicBezTo>
                    <a:pt x="150" y="1194"/>
                    <a:pt x="150" y="1194"/>
                    <a:pt x="126" y="1186"/>
                  </a:cubicBezTo>
                  <a:cubicBezTo>
                    <a:pt x="110" y="1178"/>
                    <a:pt x="63" y="1162"/>
                    <a:pt x="23" y="1146"/>
                  </a:cubicBezTo>
                  <a:lnTo>
                    <a:pt x="23" y="1146"/>
                  </a:lnTo>
                  <a:lnTo>
                    <a:pt x="23" y="1146"/>
                  </a:lnTo>
                  <a:cubicBezTo>
                    <a:pt x="23" y="1138"/>
                    <a:pt x="23" y="1138"/>
                    <a:pt x="16" y="1131"/>
                  </a:cubicBezTo>
                  <a:cubicBezTo>
                    <a:pt x="16" y="1131"/>
                    <a:pt x="16" y="1123"/>
                    <a:pt x="16" y="1115"/>
                  </a:cubicBezTo>
                  <a:cubicBezTo>
                    <a:pt x="8" y="1099"/>
                    <a:pt x="8" y="1083"/>
                    <a:pt x="8" y="1067"/>
                  </a:cubicBezTo>
                  <a:cubicBezTo>
                    <a:pt x="8" y="1059"/>
                    <a:pt x="8" y="1043"/>
                    <a:pt x="8" y="1036"/>
                  </a:cubicBezTo>
                  <a:cubicBezTo>
                    <a:pt x="0" y="1012"/>
                    <a:pt x="8" y="988"/>
                    <a:pt x="23" y="972"/>
                  </a:cubicBezTo>
                  <a:cubicBezTo>
                    <a:pt x="23" y="972"/>
                    <a:pt x="23" y="965"/>
                    <a:pt x="31" y="965"/>
                  </a:cubicBezTo>
                  <a:lnTo>
                    <a:pt x="31" y="972"/>
                  </a:lnTo>
                  <a:cubicBezTo>
                    <a:pt x="39" y="972"/>
                    <a:pt x="31" y="980"/>
                    <a:pt x="31" y="996"/>
                  </a:cubicBezTo>
                  <a:cubicBezTo>
                    <a:pt x="31" y="1004"/>
                    <a:pt x="31" y="1012"/>
                    <a:pt x="23" y="1020"/>
                  </a:cubicBezTo>
                  <a:cubicBezTo>
                    <a:pt x="23" y="1052"/>
                    <a:pt x="23" y="1052"/>
                    <a:pt x="31" y="1067"/>
                  </a:cubicBezTo>
                  <a:cubicBezTo>
                    <a:pt x="39" y="1075"/>
                    <a:pt x="39" y="1075"/>
                    <a:pt x="39" y="1075"/>
                  </a:cubicBezTo>
                  <a:lnTo>
                    <a:pt x="39" y="1075"/>
                  </a:lnTo>
                  <a:cubicBezTo>
                    <a:pt x="39" y="1075"/>
                    <a:pt x="39" y="1075"/>
                    <a:pt x="39" y="1067"/>
                  </a:cubicBezTo>
                  <a:cubicBezTo>
                    <a:pt x="39" y="1059"/>
                    <a:pt x="39" y="1052"/>
                    <a:pt x="39" y="1043"/>
                  </a:cubicBezTo>
                  <a:cubicBezTo>
                    <a:pt x="47" y="1036"/>
                    <a:pt x="47" y="1036"/>
                    <a:pt x="55" y="1028"/>
                  </a:cubicBezTo>
                  <a:cubicBezTo>
                    <a:pt x="63" y="1028"/>
                    <a:pt x="63" y="1020"/>
                    <a:pt x="63" y="1012"/>
                  </a:cubicBezTo>
                  <a:cubicBezTo>
                    <a:pt x="63" y="996"/>
                    <a:pt x="63" y="988"/>
                    <a:pt x="63" y="972"/>
                  </a:cubicBezTo>
                  <a:cubicBezTo>
                    <a:pt x="63" y="965"/>
                    <a:pt x="71" y="957"/>
                    <a:pt x="79" y="957"/>
                  </a:cubicBezTo>
                  <a:lnTo>
                    <a:pt x="87" y="957"/>
                  </a:lnTo>
                  <a:cubicBezTo>
                    <a:pt x="94" y="965"/>
                    <a:pt x="103" y="965"/>
                    <a:pt x="103" y="965"/>
                  </a:cubicBezTo>
                  <a:cubicBezTo>
                    <a:pt x="118" y="957"/>
                    <a:pt x="118" y="957"/>
                    <a:pt x="118" y="957"/>
                  </a:cubicBezTo>
                  <a:cubicBezTo>
                    <a:pt x="118" y="957"/>
                    <a:pt x="118" y="957"/>
                    <a:pt x="110" y="949"/>
                  </a:cubicBezTo>
                  <a:cubicBezTo>
                    <a:pt x="110" y="941"/>
                    <a:pt x="110" y="941"/>
                    <a:pt x="103" y="941"/>
                  </a:cubicBezTo>
                  <a:lnTo>
                    <a:pt x="103" y="949"/>
                  </a:lnTo>
                  <a:cubicBezTo>
                    <a:pt x="94" y="949"/>
                    <a:pt x="79" y="949"/>
                    <a:pt x="63" y="949"/>
                  </a:cubicBezTo>
                  <a:cubicBezTo>
                    <a:pt x="55" y="949"/>
                    <a:pt x="47" y="949"/>
                    <a:pt x="39" y="941"/>
                  </a:cubicBezTo>
                  <a:cubicBezTo>
                    <a:pt x="39" y="933"/>
                    <a:pt x="39" y="933"/>
                    <a:pt x="47" y="925"/>
                  </a:cubicBezTo>
                  <a:cubicBezTo>
                    <a:pt x="47" y="917"/>
                    <a:pt x="47" y="901"/>
                    <a:pt x="47" y="893"/>
                  </a:cubicBezTo>
                  <a:cubicBezTo>
                    <a:pt x="47" y="862"/>
                    <a:pt x="47" y="854"/>
                    <a:pt x="47" y="838"/>
                  </a:cubicBezTo>
                  <a:cubicBezTo>
                    <a:pt x="47" y="830"/>
                    <a:pt x="47" y="830"/>
                    <a:pt x="47" y="830"/>
                  </a:cubicBezTo>
                  <a:cubicBezTo>
                    <a:pt x="55" y="830"/>
                    <a:pt x="55" y="830"/>
                    <a:pt x="55" y="830"/>
                  </a:cubicBezTo>
                  <a:cubicBezTo>
                    <a:pt x="63" y="830"/>
                    <a:pt x="63" y="830"/>
                    <a:pt x="63" y="830"/>
                  </a:cubicBezTo>
                  <a:cubicBezTo>
                    <a:pt x="71" y="838"/>
                    <a:pt x="79" y="846"/>
                    <a:pt x="94" y="846"/>
                  </a:cubicBezTo>
                  <a:cubicBezTo>
                    <a:pt x="110" y="846"/>
                    <a:pt x="110" y="846"/>
                    <a:pt x="118" y="838"/>
                  </a:cubicBezTo>
                  <a:lnTo>
                    <a:pt x="126" y="830"/>
                  </a:lnTo>
                  <a:cubicBezTo>
                    <a:pt x="134" y="830"/>
                    <a:pt x="134" y="830"/>
                    <a:pt x="134" y="830"/>
                  </a:cubicBezTo>
                  <a:cubicBezTo>
                    <a:pt x="134" y="822"/>
                    <a:pt x="126" y="822"/>
                    <a:pt x="126" y="822"/>
                  </a:cubicBezTo>
                  <a:cubicBezTo>
                    <a:pt x="118" y="822"/>
                    <a:pt x="110" y="814"/>
                    <a:pt x="110" y="814"/>
                  </a:cubicBezTo>
                  <a:cubicBezTo>
                    <a:pt x="103" y="806"/>
                    <a:pt x="94" y="799"/>
                    <a:pt x="87" y="791"/>
                  </a:cubicBezTo>
                  <a:cubicBezTo>
                    <a:pt x="79" y="791"/>
                    <a:pt x="79" y="791"/>
                    <a:pt x="79" y="791"/>
                  </a:cubicBezTo>
                  <a:cubicBezTo>
                    <a:pt x="71" y="791"/>
                    <a:pt x="71" y="791"/>
                    <a:pt x="63" y="791"/>
                  </a:cubicBezTo>
                  <a:cubicBezTo>
                    <a:pt x="63" y="791"/>
                    <a:pt x="63" y="799"/>
                    <a:pt x="55" y="799"/>
                  </a:cubicBezTo>
                  <a:lnTo>
                    <a:pt x="47" y="791"/>
                  </a:lnTo>
                  <a:cubicBezTo>
                    <a:pt x="39" y="775"/>
                    <a:pt x="39" y="767"/>
                    <a:pt x="47" y="751"/>
                  </a:cubicBezTo>
                  <a:cubicBezTo>
                    <a:pt x="55" y="751"/>
                    <a:pt x="55" y="743"/>
                    <a:pt x="55" y="735"/>
                  </a:cubicBezTo>
                  <a:cubicBezTo>
                    <a:pt x="63" y="719"/>
                    <a:pt x="63" y="704"/>
                    <a:pt x="63" y="696"/>
                  </a:cubicBezTo>
                  <a:cubicBezTo>
                    <a:pt x="71" y="680"/>
                    <a:pt x="71" y="672"/>
                    <a:pt x="71" y="656"/>
                  </a:cubicBezTo>
                  <a:cubicBezTo>
                    <a:pt x="71" y="648"/>
                    <a:pt x="71" y="648"/>
                    <a:pt x="71" y="648"/>
                  </a:cubicBezTo>
                  <a:cubicBezTo>
                    <a:pt x="79" y="632"/>
                    <a:pt x="79" y="632"/>
                    <a:pt x="79" y="632"/>
                  </a:cubicBezTo>
                  <a:cubicBezTo>
                    <a:pt x="71" y="632"/>
                    <a:pt x="71" y="625"/>
                    <a:pt x="71" y="609"/>
                  </a:cubicBezTo>
                  <a:cubicBezTo>
                    <a:pt x="71" y="601"/>
                    <a:pt x="71" y="601"/>
                    <a:pt x="71" y="601"/>
                  </a:cubicBezTo>
                  <a:cubicBezTo>
                    <a:pt x="63" y="561"/>
                    <a:pt x="55" y="506"/>
                    <a:pt x="63" y="459"/>
                  </a:cubicBezTo>
                  <a:cubicBezTo>
                    <a:pt x="63" y="451"/>
                    <a:pt x="63" y="443"/>
                    <a:pt x="63" y="443"/>
                  </a:cubicBezTo>
                  <a:cubicBezTo>
                    <a:pt x="63" y="411"/>
                    <a:pt x="63" y="411"/>
                    <a:pt x="63" y="379"/>
                  </a:cubicBezTo>
                  <a:cubicBezTo>
                    <a:pt x="55" y="364"/>
                    <a:pt x="47" y="348"/>
                    <a:pt x="39" y="340"/>
                  </a:cubicBezTo>
                  <a:cubicBezTo>
                    <a:pt x="31" y="324"/>
                    <a:pt x="23" y="308"/>
                    <a:pt x="23" y="285"/>
                  </a:cubicBezTo>
                  <a:cubicBezTo>
                    <a:pt x="16" y="245"/>
                    <a:pt x="47" y="198"/>
                    <a:pt x="55" y="174"/>
                  </a:cubicBezTo>
                  <a:cubicBezTo>
                    <a:pt x="63" y="174"/>
                    <a:pt x="63" y="166"/>
                    <a:pt x="63" y="166"/>
                  </a:cubicBezTo>
                  <a:cubicBezTo>
                    <a:pt x="71" y="158"/>
                    <a:pt x="71" y="158"/>
                    <a:pt x="71" y="150"/>
                  </a:cubicBezTo>
                  <a:cubicBezTo>
                    <a:pt x="71" y="150"/>
                    <a:pt x="71" y="150"/>
                    <a:pt x="63" y="135"/>
                  </a:cubicBezTo>
                  <a:lnTo>
                    <a:pt x="71" y="126"/>
                  </a:lnTo>
                  <a:lnTo>
                    <a:pt x="71" y="126"/>
                  </a:lnTo>
                  <a:cubicBezTo>
                    <a:pt x="79" y="126"/>
                    <a:pt x="87" y="135"/>
                    <a:pt x="87" y="135"/>
                  </a:cubicBezTo>
                  <a:cubicBezTo>
                    <a:pt x="158" y="245"/>
                    <a:pt x="300" y="293"/>
                    <a:pt x="379" y="316"/>
                  </a:cubicBezTo>
                  <a:cubicBezTo>
                    <a:pt x="395" y="324"/>
                    <a:pt x="411" y="324"/>
                    <a:pt x="419" y="332"/>
                  </a:cubicBezTo>
                  <a:cubicBezTo>
                    <a:pt x="434" y="332"/>
                    <a:pt x="443" y="340"/>
                    <a:pt x="450" y="340"/>
                  </a:cubicBezTo>
                  <a:cubicBezTo>
                    <a:pt x="474" y="356"/>
                    <a:pt x="474" y="356"/>
                    <a:pt x="498" y="356"/>
                  </a:cubicBezTo>
                  <a:cubicBezTo>
                    <a:pt x="529" y="356"/>
                    <a:pt x="537" y="372"/>
                    <a:pt x="553" y="395"/>
                  </a:cubicBezTo>
                  <a:cubicBezTo>
                    <a:pt x="553" y="403"/>
                    <a:pt x="561" y="411"/>
                    <a:pt x="569" y="411"/>
                  </a:cubicBezTo>
                  <a:lnTo>
                    <a:pt x="577" y="403"/>
                  </a:lnTo>
                  <a:cubicBezTo>
                    <a:pt x="577" y="395"/>
                    <a:pt x="585" y="395"/>
                    <a:pt x="593" y="395"/>
                  </a:cubicBezTo>
                  <a:cubicBezTo>
                    <a:pt x="601" y="395"/>
                    <a:pt x="616" y="411"/>
                    <a:pt x="616" y="435"/>
                  </a:cubicBezTo>
                  <a:cubicBezTo>
                    <a:pt x="624" y="443"/>
                    <a:pt x="624" y="451"/>
                    <a:pt x="624" y="466"/>
                  </a:cubicBezTo>
                  <a:cubicBezTo>
                    <a:pt x="624" y="474"/>
                    <a:pt x="624" y="490"/>
                    <a:pt x="624" y="506"/>
                  </a:cubicBezTo>
                  <a:cubicBezTo>
                    <a:pt x="624" y="514"/>
                    <a:pt x="624" y="522"/>
                    <a:pt x="632" y="522"/>
                  </a:cubicBezTo>
                  <a:lnTo>
                    <a:pt x="632" y="522"/>
                  </a:lnTo>
                  <a:cubicBezTo>
                    <a:pt x="632" y="522"/>
                    <a:pt x="632" y="522"/>
                    <a:pt x="640" y="522"/>
                  </a:cubicBezTo>
                  <a:cubicBezTo>
                    <a:pt x="648" y="522"/>
                    <a:pt x="648" y="522"/>
                    <a:pt x="656" y="530"/>
                  </a:cubicBezTo>
                  <a:cubicBezTo>
                    <a:pt x="664" y="538"/>
                    <a:pt x="664" y="561"/>
                    <a:pt x="664" y="577"/>
                  </a:cubicBezTo>
                  <a:cubicBezTo>
                    <a:pt x="664" y="585"/>
                    <a:pt x="656" y="593"/>
                    <a:pt x="640" y="593"/>
                  </a:cubicBezTo>
                  <a:cubicBezTo>
                    <a:pt x="640" y="593"/>
                    <a:pt x="632" y="601"/>
                    <a:pt x="624" y="601"/>
                  </a:cubicBezTo>
                  <a:cubicBezTo>
                    <a:pt x="616" y="609"/>
                    <a:pt x="616" y="617"/>
                    <a:pt x="616" y="625"/>
                  </a:cubicBezTo>
                  <a:cubicBezTo>
                    <a:pt x="608" y="632"/>
                    <a:pt x="608" y="641"/>
                    <a:pt x="593" y="648"/>
                  </a:cubicBezTo>
                  <a:cubicBezTo>
                    <a:pt x="593" y="656"/>
                    <a:pt x="593" y="656"/>
                    <a:pt x="593" y="656"/>
                  </a:cubicBezTo>
                  <a:cubicBezTo>
                    <a:pt x="593" y="664"/>
                    <a:pt x="608" y="672"/>
                    <a:pt x="616" y="672"/>
                  </a:cubicBezTo>
                  <a:cubicBezTo>
                    <a:pt x="632" y="680"/>
                    <a:pt x="624" y="696"/>
                    <a:pt x="624" y="712"/>
                  </a:cubicBezTo>
                  <a:cubicBezTo>
                    <a:pt x="616" y="719"/>
                    <a:pt x="616" y="735"/>
                    <a:pt x="616" y="743"/>
                  </a:cubicBezTo>
                  <a:cubicBezTo>
                    <a:pt x="616" y="767"/>
                    <a:pt x="593" y="806"/>
                    <a:pt x="569" y="799"/>
                  </a:cubicBezTo>
                  <a:cubicBezTo>
                    <a:pt x="553" y="799"/>
                    <a:pt x="545" y="791"/>
                    <a:pt x="545" y="783"/>
                  </a:cubicBezTo>
                  <a:cubicBezTo>
                    <a:pt x="545" y="775"/>
                    <a:pt x="553" y="775"/>
                    <a:pt x="545" y="767"/>
                  </a:cubicBezTo>
                  <a:lnTo>
                    <a:pt x="545" y="759"/>
                  </a:lnTo>
                  <a:cubicBezTo>
                    <a:pt x="545" y="767"/>
                    <a:pt x="545" y="767"/>
                    <a:pt x="545" y="767"/>
                  </a:cubicBezTo>
                  <a:cubicBezTo>
                    <a:pt x="537" y="767"/>
                    <a:pt x="537" y="775"/>
                    <a:pt x="529" y="783"/>
                  </a:cubicBezTo>
                  <a:lnTo>
                    <a:pt x="521" y="791"/>
                  </a:lnTo>
                  <a:cubicBezTo>
                    <a:pt x="521" y="799"/>
                    <a:pt x="521" y="814"/>
                    <a:pt x="506" y="814"/>
                  </a:cubicBezTo>
                  <a:cubicBezTo>
                    <a:pt x="498" y="814"/>
                    <a:pt x="498" y="806"/>
                    <a:pt x="498" y="806"/>
                  </a:cubicBezTo>
                  <a:cubicBezTo>
                    <a:pt x="490" y="799"/>
                    <a:pt x="498" y="791"/>
                    <a:pt x="498" y="783"/>
                  </a:cubicBezTo>
                  <a:cubicBezTo>
                    <a:pt x="498" y="775"/>
                    <a:pt x="506" y="767"/>
                    <a:pt x="506" y="759"/>
                  </a:cubicBezTo>
                  <a:cubicBezTo>
                    <a:pt x="506" y="751"/>
                    <a:pt x="506" y="751"/>
                    <a:pt x="506" y="751"/>
                  </a:cubicBezTo>
                  <a:cubicBezTo>
                    <a:pt x="498" y="751"/>
                    <a:pt x="498" y="751"/>
                    <a:pt x="490" y="767"/>
                  </a:cubicBezTo>
                  <a:cubicBezTo>
                    <a:pt x="482" y="783"/>
                    <a:pt x="474" y="791"/>
                    <a:pt x="466" y="799"/>
                  </a:cubicBezTo>
                  <a:cubicBezTo>
                    <a:pt x="458" y="806"/>
                    <a:pt x="450" y="814"/>
                    <a:pt x="443" y="822"/>
                  </a:cubicBezTo>
                  <a:lnTo>
                    <a:pt x="443" y="830"/>
                  </a:lnTo>
                  <a:cubicBezTo>
                    <a:pt x="443" y="838"/>
                    <a:pt x="458" y="846"/>
                    <a:pt x="482" y="854"/>
                  </a:cubicBezTo>
                  <a:cubicBezTo>
                    <a:pt x="490" y="854"/>
                    <a:pt x="498" y="854"/>
                    <a:pt x="506" y="862"/>
                  </a:cubicBezTo>
                  <a:cubicBezTo>
                    <a:pt x="521" y="862"/>
                    <a:pt x="529" y="862"/>
                    <a:pt x="537" y="862"/>
                  </a:cubicBezTo>
                  <a:cubicBezTo>
                    <a:pt x="537" y="862"/>
                    <a:pt x="545" y="862"/>
                    <a:pt x="545" y="854"/>
                  </a:cubicBezTo>
                  <a:cubicBezTo>
                    <a:pt x="553" y="854"/>
                    <a:pt x="561" y="846"/>
                    <a:pt x="577" y="838"/>
                  </a:cubicBezTo>
                  <a:cubicBezTo>
                    <a:pt x="608" y="830"/>
                    <a:pt x="616" y="822"/>
                    <a:pt x="624" y="806"/>
                  </a:cubicBezTo>
                  <a:cubicBezTo>
                    <a:pt x="624" y="806"/>
                    <a:pt x="632" y="799"/>
                    <a:pt x="632" y="791"/>
                  </a:cubicBezTo>
                  <a:cubicBezTo>
                    <a:pt x="656" y="775"/>
                    <a:pt x="656" y="775"/>
                    <a:pt x="656" y="759"/>
                  </a:cubicBezTo>
                  <a:lnTo>
                    <a:pt x="656" y="751"/>
                  </a:lnTo>
                  <a:lnTo>
                    <a:pt x="656" y="743"/>
                  </a:lnTo>
                  <a:cubicBezTo>
                    <a:pt x="664" y="727"/>
                    <a:pt x="664" y="719"/>
                    <a:pt x="672" y="704"/>
                  </a:cubicBezTo>
                  <a:cubicBezTo>
                    <a:pt x="680" y="688"/>
                    <a:pt x="680" y="688"/>
                    <a:pt x="672" y="656"/>
                  </a:cubicBezTo>
                  <a:cubicBezTo>
                    <a:pt x="664" y="632"/>
                    <a:pt x="672" y="625"/>
                    <a:pt x="680" y="617"/>
                  </a:cubicBezTo>
                  <a:cubicBezTo>
                    <a:pt x="680" y="609"/>
                    <a:pt x="680" y="609"/>
                    <a:pt x="687" y="609"/>
                  </a:cubicBezTo>
                  <a:cubicBezTo>
                    <a:pt x="687" y="601"/>
                    <a:pt x="687" y="601"/>
                    <a:pt x="696" y="593"/>
                  </a:cubicBezTo>
                  <a:cubicBezTo>
                    <a:pt x="703" y="585"/>
                    <a:pt x="711" y="569"/>
                    <a:pt x="727" y="561"/>
                  </a:cubicBezTo>
                  <a:cubicBezTo>
                    <a:pt x="743" y="553"/>
                    <a:pt x="743" y="546"/>
                    <a:pt x="751" y="530"/>
                  </a:cubicBezTo>
                  <a:cubicBezTo>
                    <a:pt x="751" y="522"/>
                    <a:pt x="751" y="522"/>
                    <a:pt x="751" y="522"/>
                  </a:cubicBezTo>
                  <a:cubicBezTo>
                    <a:pt x="767" y="498"/>
                    <a:pt x="767" y="474"/>
                    <a:pt x="759" y="466"/>
                  </a:cubicBezTo>
                  <a:cubicBezTo>
                    <a:pt x="751" y="459"/>
                    <a:pt x="743" y="435"/>
                    <a:pt x="735" y="411"/>
                  </a:cubicBezTo>
                  <a:cubicBezTo>
                    <a:pt x="735" y="395"/>
                    <a:pt x="743" y="395"/>
                    <a:pt x="743" y="388"/>
                  </a:cubicBezTo>
                  <a:cubicBezTo>
                    <a:pt x="751" y="388"/>
                    <a:pt x="751" y="379"/>
                    <a:pt x="759" y="372"/>
                  </a:cubicBezTo>
                  <a:cubicBezTo>
                    <a:pt x="759" y="364"/>
                    <a:pt x="751" y="356"/>
                    <a:pt x="743" y="348"/>
                  </a:cubicBezTo>
                  <a:cubicBezTo>
                    <a:pt x="735" y="348"/>
                    <a:pt x="735" y="348"/>
                    <a:pt x="727" y="340"/>
                  </a:cubicBezTo>
                  <a:lnTo>
                    <a:pt x="727" y="332"/>
                  </a:lnTo>
                  <a:cubicBezTo>
                    <a:pt x="719" y="324"/>
                    <a:pt x="719" y="316"/>
                    <a:pt x="703" y="301"/>
                  </a:cubicBezTo>
                  <a:cubicBezTo>
                    <a:pt x="696" y="301"/>
                    <a:pt x="687" y="293"/>
                    <a:pt x="696" y="285"/>
                  </a:cubicBezTo>
                  <a:cubicBezTo>
                    <a:pt x="696" y="277"/>
                    <a:pt x="703" y="277"/>
                    <a:pt x="719" y="277"/>
                  </a:cubicBezTo>
                  <a:cubicBezTo>
                    <a:pt x="727" y="277"/>
                    <a:pt x="727" y="277"/>
                    <a:pt x="727" y="277"/>
                  </a:cubicBezTo>
                  <a:cubicBezTo>
                    <a:pt x="727" y="277"/>
                    <a:pt x="727" y="277"/>
                    <a:pt x="735" y="277"/>
                  </a:cubicBezTo>
                  <a:lnTo>
                    <a:pt x="735" y="277"/>
                  </a:lnTo>
                  <a:lnTo>
                    <a:pt x="735" y="277"/>
                  </a:lnTo>
                  <a:cubicBezTo>
                    <a:pt x="735" y="277"/>
                    <a:pt x="735" y="277"/>
                    <a:pt x="735" y="269"/>
                  </a:cubicBezTo>
                  <a:cubicBezTo>
                    <a:pt x="735" y="253"/>
                    <a:pt x="743" y="245"/>
                    <a:pt x="743" y="237"/>
                  </a:cubicBezTo>
                  <a:cubicBezTo>
                    <a:pt x="759" y="221"/>
                    <a:pt x="759" y="206"/>
                    <a:pt x="767" y="182"/>
                  </a:cubicBezTo>
                  <a:cubicBezTo>
                    <a:pt x="767" y="166"/>
                    <a:pt x="767" y="158"/>
                    <a:pt x="759" y="150"/>
                  </a:cubicBezTo>
                  <a:cubicBezTo>
                    <a:pt x="759" y="142"/>
                    <a:pt x="759" y="142"/>
                    <a:pt x="759" y="135"/>
                  </a:cubicBezTo>
                  <a:cubicBezTo>
                    <a:pt x="751" y="126"/>
                    <a:pt x="743" y="126"/>
                    <a:pt x="735" y="119"/>
                  </a:cubicBezTo>
                  <a:cubicBezTo>
                    <a:pt x="727" y="119"/>
                    <a:pt x="719" y="111"/>
                    <a:pt x="711" y="103"/>
                  </a:cubicBezTo>
                  <a:cubicBezTo>
                    <a:pt x="696" y="87"/>
                    <a:pt x="696" y="71"/>
                    <a:pt x="696" y="55"/>
                  </a:cubicBezTo>
                  <a:cubicBezTo>
                    <a:pt x="696" y="48"/>
                    <a:pt x="696" y="39"/>
                    <a:pt x="696" y="32"/>
                  </a:cubicBezTo>
                  <a:cubicBezTo>
                    <a:pt x="687" y="16"/>
                    <a:pt x="680" y="16"/>
                    <a:pt x="672" y="16"/>
                  </a:cubicBezTo>
                  <a:cubicBezTo>
                    <a:pt x="672" y="16"/>
                    <a:pt x="664" y="16"/>
                    <a:pt x="656" y="8"/>
                  </a:cubicBezTo>
                  <a:cubicBezTo>
                    <a:pt x="640" y="0"/>
                    <a:pt x="640" y="0"/>
                    <a:pt x="640" y="0"/>
                  </a:cubicBezTo>
                  <a:cubicBezTo>
                    <a:pt x="656" y="0"/>
                    <a:pt x="656" y="0"/>
                    <a:pt x="656" y="0"/>
                  </a:cubicBezTo>
                  <a:cubicBezTo>
                    <a:pt x="664" y="8"/>
                    <a:pt x="1367" y="206"/>
                    <a:pt x="2450" y="427"/>
                  </a:cubicBezTo>
                  <a:cubicBezTo>
                    <a:pt x="2458" y="435"/>
                    <a:pt x="2458" y="435"/>
                    <a:pt x="2458" y="435"/>
                  </a:cubicBezTo>
                  <a:cubicBezTo>
                    <a:pt x="2450" y="435"/>
                    <a:pt x="2450" y="435"/>
                    <a:pt x="2450" y="435"/>
                  </a:cubicBezTo>
                  <a:cubicBezTo>
                    <a:pt x="2427" y="569"/>
                    <a:pt x="2348" y="1004"/>
                    <a:pt x="2340" y="1028"/>
                  </a:cubicBezTo>
                  <a:cubicBezTo>
                    <a:pt x="2340" y="1036"/>
                    <a:pt x="2324" y="1083"/>
                    <a:pt x="2316" y="1138"/>
                  </a:cubicBezTo>
                  <a:cubicBezTo>
                    <a:pt x="2284" y="1273"/>
                    <a:pt x="2245" y="1471"/>
                    <a:pt x="2229" y="1494"/>
                  </a:cubicBezTo>
                  <a:cubicBezTo>
                    <a:pt x="2213" y="1526"/>
                    <a:pt x="2213" y="1660"/>
                    <a:pt x="2229" y="1684"/>
                  </a:cubicBezTo>
                  <a:cubicBezTo>
                    <a:pt x="2237" y="1700"/>
                    <a:pt x="2229" y="1723"/>
                    <a:pt x="2221" y="1747"/>
                  </a:cubicBezTo>
                  <a:cubicBezTo>
                    <a:pt x="2221" y="1755"/>
                    <a:pt x="2221" y="1763"/>
                    <a:pt x="2221" y="1771"/>
                  </a:cubicBezTo>
                  <a:cubicBezTo>
                    <a:pt x="2213" y="1779"/>
                    <a:pt x="2213" y="1795"/>
                    <a:pt x="2221" y="1826"/>
                  </a:cubicBezTo>
                  <a:close/>
                  <a:moveTo>
                    <a:pt x="1557" y="1684"/>
                  </a:moveTo>
                  <a:lnTo>
                    <a:pt x="1557" y="1684"/>
                  </a:lnTo>
                  <a:cubicBezTo>
                    <a:pt x="1604" y="1684"/>
                    <a:pt x="1739" y="1716"/>
                    <a:pt x="1786" y="1739"/>
                  </a:cubicBezTo>
                  <a:cubicBezTo>
                    <a:pt x="1842" y="1771"/>
                    <a:pt x="2197" y="1818"/>
                    <a:pt x="2205" y="1818"/>
                  </a:cubicBezTo>
                  <a:cubicBezTo>
                    <a:pt x="2213" y="1818"/>
                    <a:pt x="2213" y="1818"/>
                    <a:pt x="2213" y="1818"/>
                  </a:cubicBezTo>
                  <a:cubicBezTo>
                    <a:pt x="2213" y="1795"/>
                    <a:pt x="2205" y="1779"/>
                    <a:pt x="2213" y="1771"/>
                  </a:cubicBezTo>
                  <a:cubicBezTo>
                    <a:pt x="2213" y="1763"/>
                    <a:pt x="2213" y="1755"/>
                    <a:pt x="2213" y="1747"/>
                  </a:cubicBezTo>
                  <a:cubicBezTo>
                    <a:pt x="2221" y="1723"/>
                    <a:pt x="2229" y="1700"/>
                    <a:pt x="2221" y="1684"/>
                  </a:cubicBezTo>
                  <a:cubicBezTo>
                    <a:pt x="2205" y="1668"/>
                    <a:pt x="2205" y="1518"/>
                    <a:pt x="2221" y="1486"/>
                  </a:cubicBezTo>
                  <a:cubicBezTo>
                    <a:pt x="2237" y="1471"/>
                    <a:pt x="2284" y="1257"/>
                    <a:pt x="2308" y="1138"/>
                  </a:cubicBezTo>
                  <a:cubicBezTo>
                    <a:pt x="2324" y="1075"/>
                    <a:pt x="2332" y="1036"/>
                    <a:pt x="2332" y="1028"/>
                  </a:cubicBezTo>
                  <a:cubicBezTo>
                    <a:pt x="2340" y="1004"/>
                    <a:pt x="2419" y="577"/>
                    <a:pt x="2443" y="435"/>
                  </a:cubicBezTo>
                  <a:cubicBezTo>
                    <a:pt x="1518" y="245"/>
                    <a:pt x="861" y="63"/>
                    <a:pt x="696" y="24"/>
                  </a:cubicBezTo>
                  <a:lnTo>
                    <a:pt x="696" y="24"/>
                  </a:lnTo>
                  <a:cubicBezTo>
                    <a:pt x="703" y="39"/>
                    <a:pt x="703" y="48"/>
                    <a:pt x="703" y="55"/>
                  </a:cubicBezTo>
                  <a:cubicBezTo>
                    <a:pt x="703" y="71"/>
                    <a:pt x="703" y="87"/>
                    <a:pt x="719" y="95"/>
                  </a:cubicBezTo>
                  <a:cubicBezTo>
                    <a:pt x="727" y="103"/>
                    <a:pt x="735" y="111"/>
                    <a:pt x="743" y="111"/>
                  </a:cubicBezTo>
                  <a:cubicBezTo>
                    <a:pt x="751" y="119"/>
                    <a:pt x="759" y="126"/>
                    <a:pt x="759" y="135"/>
                  </a:cubicBezTo>
                  <a:cubicBezTo>
                    <a:pt x="767" y="142"/>
                    <a:pt x="767" y="142"/>
                    <a:pt x="767" y="142"/>
                  </a:cubicBezTo>
                  <a:cubicBezTo>
                    <a:pt x="767" y="150"/>
                    <a:pt x="774" y="158"/>
                    <a:pt x="774" y="182"/>
                  </a:cubicBezTo>
                  <a:cubicBezTo>
                    <a:pt x="767" y="206"/>
                    <a:pt x="767" y="221"/>
                    <a:pt x="751" y="237"/>
                  </a:cubicBezTo>
                  <a:cubicBezTo>
                    <a:pt x="751" y="245"/>
                    <a:pt x="743" y="253"/>
                    <a:pt x="743" y="269"/>
                  </a:cubicBezTo>
                  <a:cubicBezTo>
                    <a:pt x="743" y="277"/>
                    <a:pt x="743" y="277"/>
                    <a:pt x="743" y="285"/>
                  </a:cubicBezTo>
                  <a:lnTo>
                    <a:pt x="735" y="285"/>
                  </a:lnTo>
                  <a:cubicBezTo>
                    <a:pt x="735" y="285"/>
                    <a:pt x="735" y="285"/>
                    <a:pt x="727" y="285"/>
                  </a:cubicBezTo>
                  <a:lnTo>
                    <a:pt x="727" y="285"/>
                  </a:lnTo>
                  <a:cubicBezTo>
                    <a:pt x="719" y="285"/>
                    <a:pt x="719" y="285"/>
                    <a:pt x="719" y="285"/>
                  </a:cubicBezTo>
                  <a:cubicBezTo>
                    <a:pt x="703" y="285"/>
                    <a:pt x="703" y="285"/>
                    <a:pt x="703" y="285"/>
                  </a:cubicBezTo>
                  <a:lnTo>
                    <a:pt x="703" y="293"/>
                  </a:lnTo>
                  <a:cubicBezTo>
                    <a:pt x="719" y="308"/>
                    <a:pt x="727" y="316"/>
                    <a:pt x="727" y="324"/>
                  </a:cubicBezTo>
                  <a:cubicBezTo>
                    <a:pt x="735" y="332"/>
                    <a:pt x="735" y="332"/>
                    <a:pt x="735" y="340"/>
                  </a:cubicBezTo>
                  <a:cubicBezTo>
                    <a:pt x="735" y="340"/>
                    <a:pt x="743" y="340"/>
                    <a:pt x="751" y="348"/>
                  </a:cubicBezTo>
                  <a:cubicBezTo>
                    <a:pt x="759" y="348"/>
                    <a:pt x="767" y="356"/>
                    <a:pt x="759" y="372"/>
                  </a:cubicBezTo>
                  <a:cubicBezTo>
                    <a:pt x="759" y="379"/>
                    <a:pt x="751" y="388"/>
                    <a:pt x="751" y="395"/>
                  </a:cubicBezTo>
                  <a:cubicBezTo>
                    <a:pt x="743" y="395"/>
                    <a:pt x="743" y="403"/>
                    <a:pt x="743" y="411"/>
                  </a:cubicBezTo>
                  <a:cubicBezTo>
                    <a:pt x="751" y="435"/>
                    <a:pt x="759" y="451"/>
                    <a:pt x="767" y="459"/>
                  </a:cubicBezTo>
                  <a:cubicBezTo>
                    <a:pt x="774" y="474"/>
                    <a:pt x="767" y="506"/>
                    <a:pt x="759" y="522"/>
                  </a:cubicBezTo>
                  <a:cubicBezTo>
                    <a:pt x="759" y="530"/>
                    <a:pt x="759" y="530"/>
                    <a:pt x="759" y="530"/>
                  </a:cubicBezTo>
                  <a:cubicBezTo>
                    <a:pt x="751" y="546"/>
                    <a:pt x="743" y="553"/>
                    <a:pt x="727" y="569"/>
                  </a:cubicBezTo>
                  <a:cubicBezTo>
                    <a:pt x="719" y="577"/>
                    <a:pt x="711" y="585"/>
                    <a:pt x="703" y="601"/>
                  </a:cubicBezTo>
                  <a:cubicBezTo>
                    <a:pt x="696" y="601"/>
                    <a:pt x="696" y="609"/>
                    <a:pt x="687" y="609"/>
                  </a:cubicBezTo>
                  <a:cubicBezTo>
                    <a:pt x="687" y="617"/>
                    <a:pt x="687" y="617"/>
                    <a:pt x="687" y="617"/>
                  </a:cubicBezTo>
                  <a:cubicBezTo>
                    <a:pt x="672" y="632"/>
                    <a:pt x="672" y="632"/>
                    <a:pt x="680" y="656"/>
                  </a:cubicBezTo>
                  <a:cubicBezTo>
                    <a:pt x="687" y="680"/>
                    <a:pt x="687" y="688"/>
                    <a:pt x="680" y="712"/>
                  </a:cubicBezTo>
                  <a:cubicBezTo>
                    <a:pt x="672" y="719"/>
                    <a:pt x="672" y="727"/>
                    <a:pt x="664" y="743"/>
                  </a:cubicBezTo>
                  <a:lnTo>
                    <a:pt x="664" y="751"/>
                  </a:lnTo>
                  <a:cubicBezTo>
                    <a:pt x="664" y="759"/>
                    <a:pt x="664" y="759"/>
                    <a:pt x="664" y="759"/>
                  </a:cubicBezTo>
                  <a:cubicBezTo>
                    <a:pt x="664" y="775"/>
                    <a:pt x="656" y="775"/>
                    <a:pt x="640" y="799"/>
                  </a:cubicBezTo>
                  <a:cubicBezTo>
                    <a:pt x="632" y="806"/>
                    <a:pt x="632" y="806"/>
                    <a:pt x="632" y="814"/>
                  </a:cubicBezTo>
                  <a:cubicBezTo>
                    <a:pt x="616" y="822"/>
                    <a:pt x="616" y="830"/>
                    <a:pt x="577" y="846"/>
                  </a:cubicBezTo>
                  <a:cubicBezTo>
                    <a:pt x="561" y="854"/>
                    <a:pt x="553" y="854"/>
                    <a:pt x="553" y="862"/>
                  </a:cubicBezTo>
                  <a:cubicBezTo>
                    <a:pt x="545" y="870"/>
                    <a:pt x="537" y="878"/>
                    <a:pt x="506" y="862"/>
                  </a:cubicBezTo>
                  <a:cubicBezTo>
                    <a:pt x="498" y="862"/>
                    <a:pt x="490" y="862"/>
                    <a:pt x="482" y="862"/>
                  </a:cubicBezTo>
                  <a:cubicBezTo>
                    <a:pt x="458" y="854"/>
                    <a:pt x="443" y="846"/>
                    <a:pt x="434" y="838"/>
                  </a:cubicBezTo>
                  <a:cubicBezTo>
                    <a:pt x="434" y="830"/>
                    <a:pt x="434" y="822"/>
                    <a:pt x="434" y="822"/>
                  </a:cubicBezTo>
                  <a:cubicBezTo>
                    <a:pt x="443" y="806"/>
                    <a:pt x="450" y="799"/>
                    <a:pt x="458" y="791"/>
                  </a:cubicBezTo>
                  <a:cubicBezTo>
                    <a:pt x="466" y="783"/>
                    <a:pt x="474" y="783"/>
                    <a:pt x="482" y="767"/>
                  </a:cubicBezTo>
                  <a:cubicBezTo>
                    <a:pt x="482" y="759"/>
                    <a:pt x="490" y="743"/>
                    <a:pt x="506" y="743"/>
                  </a:cubicBezTo>
                  <a:cubicBezTo>
                    <a:pt x="506" y="743"/>
                    <a:pt x="514" y="743"/>
                    <a:pt x="514" y="759"/>
                  </a:cubicBezTo>
                  <a:cubicBezTo>
                    <a:pt x="514" y="767"/>
                    <a:pt x="506" y="775"/>
                    <a:pt x="506" y="783"/>
                  </a:cubicBezTo>
                  <a:cubicBezTo>
                    <a:pt x="506" y="791"/>
                    <a:pt x="498" y="799"/>
                    <a:pt x="498" y="799"/>
                  </a:cubicBezTo>
                  <a:cubicBezTo>
                    <a:pt x="506" y="806"/>
                    <a:pt x="506" y="806"/>
                    <a:pt x="506" y="806"/>
                  </a:cubicBezTo>
                  <a:cubicBezTo>
                    <a:pt x="514" y="806"/>
                    <a:pt x="514" y="799"/>
                    <a:pt x="514" y="791"/>
                  </a:cubicBezTo>
                  <a:cubicBezTo>
                    <a:pt x="514" y="791"/>
                    <a:pt x="521" y="783"/>
                    <a:pt x="529" y="775"/>
                  </a:cubicBezTo>
                  <a:cubicBezTo>
                    <a:pt x="529" y="767"/>
                    <a:pt x="537" y="767"/>
                    <a:pt x="537" y="759"/>
                  </a:cubicBezTo>
                  <a:cubicBezTo>
                    <a:pt x="537" y="759"/>
                    <a:pt x="537" y="751"/>
                    <a:pt x="545" y="751"/>
                  </a:cubicBezTo>
                  <a:cubicBezTo>
                    <a:pt x="545" y="751"/>
                    <a:pt x="553" y="759"/>
                    <a:pt x="553" y="767"/>
                  </a:cubicBezTo>
                  <a:cubicBezTo>
                    <a:pt x="553" y="775"/>
                    <a:pt x="553" y="775"/>
                    <a:pt x="553" y="783"/>
                  </a:cubicBezTo>
                  <a:cubicBezTo>
                    <a:pt x="553" y="791"/>
                    <a:pt x="553" y="791"/>
                    <a:pt x="569" y="791"/>
                  </a:cubicBezTo>
                  <a:cubicBezTo>
                    <a:pt x="593" y="799"/>
                    <a:pt x="608" y="767"/>
                    <a:pt x="608" y="743"/>
                  </a:cubicBezTo>
                  <a:cubicBezTo>
                    <a:pt x="608" y="727"/>
                    <a:pt x="616" y="719"/>
                    <a:pt x="616" y="712"/>
                  </a:cubicBezTo>
                  <a:cubicBezTo>
                    <a:pt x="624" y="688"/>
                    <a:pt x="624" y="680"/>
                    <a:pt x="616" y="680"/>
                  </a:cubicBezTo>
                  <a:cubicBezTo>
                    <a:pt x="601" y="672"/>
                    <a:pt x="585" y="672"/>
                    <a:pt x="585" y="664"/>
                  </a:cubicBezTo>
                  <a:cubicBezTo>
                    <a:pt x="585" y="656"/>
                    <a:pt x="585" y="648"/>
                    <a:pt x="593" y="648"/>
                  </a:cubicBezTo>
                  <a:cubicBezTo>
                    <a:pt x="601" y="632"/>
                    <a:pt x="608" y="625"/>
                    <a:pt x="608" y="617"/>
                  </a:cubicBezTo>
                  <a:cubicBezTo>
                    <a:pt x="608" y="609"/>
                    <a:pt x="616" y="609"/>
                    <a:pt x="616" y="601"/>
                  </a:cubicBezTo>
                  <a:cubicBezTo>
                    <a:pt x="624" y="593"/>
                    <a:pt x="632" y="593"/>
                    <a:pt x="640" y="585"/>
                  </a:cubicBezTo>
                  <a:cubicBezTo>
                    <a:pt x="656" y="585"/>
                    <a:pt x="656" y="585"/>
                    <a:pt x="656" y="577"/>
                  </a:cubicBezTo>
                  <a:cubicBezTo>
                    <a:pt x="656" y="561"/>
                    <a:pt x="656" y="538"/>
                    <a:pt x="648" y="530"/>
                  </a:cubicBezTo>
                  <a:lnTo>
                    <a:pt x="640" y="530"/>
                  </a:lnTo>
                  <a:lnTo>
                    <a:pt x="632" y="530"/>
                  </a:lnTo>
                  <a:cubicBezTo>
                    <a:pt x="632" y="530"/>
                    <a:pt x="632" y="530"/>
                    <a:pt x="624" y="530"/>
                  </a:cubicBezTo>
                  <a:cubicBezTo>
                    <a:pt x="624" y="530"/>
                    <a:pt x="616" y="522"/>
                    <a:pt x="616" y="506"/>
                  </a:cubicBezTo>
                  <a:cubicBezTo>
                    <a:pt x="616" y="490"/>
                    <a:pt x="616" y="474"/>
                    <a:pt x="616" y="466"/>
                  </a:cubicBezTo>
                  <a:cubicBezTo>
                    <a:pt x="616" y="459"/>
                    <a:pt x="616" y="443"/>
                    <a:pt x="616" y="435"/>
                  </a:cubicBezTo>
                  <a:cubicBezTo>
                    <a:pt x="608" y="411"/>
                    <a:pt x="601" y="403"/>
                    <a:pt x="593" y="403"/>
                  </a:cubicBezTo>
                  <a:cubicBezTo>
                    <a:pt x="585" y="403"/>
                    <a:pt x="585" y="403"/>
                    <a:pt x="585" y="403"/>
                  </a:cubicBezTo>
                  <a:cubicBezTo>
                    <a:pt x="577" y="419"/>
                    <a:pt x="569" y="419"/>
                    <a:pt x="569" y="419"/>
                  </a:cubicBezTo>
                  <a:cubicBezTo>
                    <a:pt x="561" y="419"/>
                    <a:pt x="553" y="411"/>
                    <a:pt x="545" y="395"/>
                  </a:cubicBezTo>
                  <a:cubicBezTo>
                    <a:pt x="529" y="372"/>
                    <a:pt x="521" y="364"/>
                    <a:pt x="498" y="364"/>
                  </a:cubicBezTo>
                  <a:cubicBezTo>
                    <a:pt x="474" y="364"/>
                    <a:pt x="474" y="364"/>
                    <a:pt x="443" y="348"/>
                  </a:cubicBezTo>
                  <a:cubicBezTo>
                    <a:pt x="434" y="348"/>
                    <a:pt x="427" y="340"/>
                    <a:pt x="419" y="340"/>
                  </a:cubicBezTo>
                  <a:cubicBezTo>
                    <a:pt x="411" y="332"/>
                    <a:pt x="395" y="332"/>
                    <a:pt x="379" y="324"/>
                  </a:cubicBezTo>
                  <a:cubicBezTo>
                    <a:pt x="300" y="301"/>
                    <a:pt x="158" y="253"/>
                    <a:pt x="87" y="142"/>
                  </a:cubicBezTo>
                  <a:cubicBezTo>
                    <a:pt x="79" y="135"/>
                    <a:pt x="79" y="135"/>
                    <a:pt x="71" y="135"/>
                  </a:cubicBezTo>
                  <a:lnTo>
                    <a:pt x="71" y="135"/>
                  </a:lnTo>
                  <a:cubicBezTo>
                    <a:pt x="71" y="142"/>
                    <a:pt x="79" y="150"/>
                    <a:pt x="79" y="150"/>
                  </a:cubicBezTo>
                  <a:cubicBezTo>
                    <a:pt x="79" y="158"/>
                    <a:pt x="79" y="158"/>
                    <a:pt x="71" y="166"/>
                  </a:cubicBezTo>
                  <a:cubicBezTo>
                    <a:pt x="71" y="174"/>
                    <a:pt x="71" y="174"/>
                    <a:pt x="63" y="182"/>
                  </a:cubicBezTo>
                  <a:cubicBezTo>
                    <a:pt x="47" y="206"/>
                    <a:pt x="23" y="245"/>
                    <a:pt x="31" y="285"/>
                  </a:cubicBezTo>
                  <a:cubicBezTo>
                    <a:pt x="31" y="301"/>
                    <a:pt x="39" y="316"/>
                    <a:pt x="47" y="332"/>
                  </a:cubicBezTo>
                  <a:cubicBezTo>
                    <a:pt x="55" y="348"/>
                    <a:pt x="63" y="356"/>
                    <a:pt x="71" y="379"/>
                  </a:cubicBezTo>
                  <a:cubicBezTo>
                    <a:pt x="71" y="411"/>
                    <a:pt x="71" y="411"/>
                    <a:pt x="71" y="443"/>
                  </a:cubicBezTo>
                  <a:cubicBezTo>
                    <a:pt x="71" y="451"/>
                    <a:pt x="71" y="451"/>
                    <a:pt x="63" y="466"/>
                  </a:cubicBezTo>
                  <a:cubicBezTo>
                    <a:pt x="63" y="506"/>
                    <a:pt x="71" y="561"/>
                    <a:pt x="71" y="601"/>
                  </a:cubicBezTo>
                  <a:cubicBezTo>
                    <a:pt x="79" y="609"/>
                    <a:pt x="79" y="609"/>
                    <a:pt x="79" y="609"/>
                  </a:cubicBezTo>
                  <a:cubicBezTo>
                    <a:pt x="79" y="625"/>
                    <a:pt x="79" y="632"/>
                    <a:pt x="79" y="632"/>
                  </a:cubicBezTo>
                  <a:cubicBezTo>
                    <a:pt x="87" y="632"/>
                    <a:pt x="87" y="632"/>
                    <a:pt x="79" y="656"/>
                  </a:cubicBezTo>
                  <a:lnTo>
                    <a:pt x="79" y="656"/>
                  </a:lnTo>
                  <a:cubicBezTo>
                    <a:pt x="79" y="672"/>
                    <a:pt x="79" y="680"/>
                    <a:pt x="71" y="696"/>
                  </a:cubicBezTo>
                  <a:cubicBezTo>
                    <a:pt x="71" y="712"/>
                    <a:pt x="71" y="719"/>
                    <a:pt x="63" y="735"/>
                  </a:cubicBezTo>
                  <a:cubicBezTo>
                    <a:pt x="63" y="743"/>
                    <a:pt x="55" y="751"/>
                    <a:pt x="55" y="759"/>
                  </a:cubicBezTo>
                  <a:cubicBezTo>
                    <a:pt x="47" y="767"/>
                    <a:pt x="47" y="775"/>
                    <a:pt x="55" y="783"/>
                  </a:cubicBezTo>
                  <a:cubicBezTo>
                    <a:pt x="55" y="791"/>
                    <a:pt x="55" y="791"/>
                    <a:pt x="55" y="791"/>
                  </a:cubicBezTo>
                  <a:cubicBezTo>
                    <a:pt x="55" y="791"/>
                    <a:pt x="63" y="791"/>
                    <a:pt x="63" y="783"/>
                  </a:cubicBezTo>
                  <a:lnTo>
                    <a:pt x="71" y="783"/>
                  </a:lnTo>
                  <a:lnTo>
                    <a:pt x="79" y="783"/>
                  </a:lnTo>
                  <a:cubicBezTo>
                    <a:pt x="79" y="783"/>
                    <a:pt x="87" y="783"/>
                    <a:pt x="87" y="791"/>
                  </a:cubicBezTo>
                  <a:cubicBezTo>
                    <a:pt x="94" y="791"/>
                    <a:pt x="110" y="799"/>
                    <a:pt x="118" y="806"/>
                  </a:cubicBezTo>
                  <a:lnTo>
                    <a:pt x="126" y="814"/>
                  </a:lnTo>
                  <a:cubicBezTo>
                    <a:pt x="134" y="822"/>
                    <a:pt x="142" y="822"/>
                    <a:pt x="142" y="830"/>
                  </a:cubicBezTo>
                  <a:cubicBezTo>
                    <a:pt x="142" y="830"/>
                    <a:pt x="134" y="830"/>
                    <a:pt x="134" y="838"/>
                  </a:cubicBezTo>
                  <a:cubicBezTo>
                    <a:pt x="126" y="838"/>
                    <a:pt x="126" y="838"/>
                    <a:pt x="126" y="846"/>
                  </a:cubicBezTo>
                  <a:cubicBezTo>
                    <a:pt x="118" y="846"/>
                    <a:pt x="118" y="854"/>
                    <a:pt x="94" y="854"/>
                  </a:cubicBezTo>
                  <a:cubicBezTo>
                    <a:pt x="79" y="854"/>
                    <a:pt x="71" y="846"/>
                    <a:pt x="63" y="838"/>
                  </a:cubicBezTo>
                  <a:cubicBezTo>
                    <a:pt x="63" y="838"/>
                    <a:pt x="63" y="838"/>
                    <a:pt x="55" y="838"/>
                  </a:cubicBezTo>
                  <a:lnTo>
                    <a:pt x="55" y="838"/>
                  </a:lnTo>
                  <a:lnTo>
                    <a:pt x="55" y="838"/>
                  </a:lnTo>
                  <a:cubicBezTo>
                    <a:pt x="55" y="854"/>
                    <a:pt x="55" y="862"/>
                    <a:pt x="55" y="893"/>
                  </a:cubicBezTo>
                  <a:cubicBezTo>
                    <a:pt x="55" y="909"/>
                    <a:pt x="55" y="917"/>
                    <a:pt x="47" y="925"/>
                  </a:cubicBezTo>
                  <a:cubicBezTo>
                    <a:pt x="47" y="933"/>
                    <a:pt x="47" y="933"/>
                    <a:pt x="47" y="941"/>
                  </a:cubicBezTo>
                  <a:cubicBezTo>
                    <a:pt x="47" y="941"/>
                    <a:pt x="55" y="941"/>
                    <a:pt x="63" y="941"/>
                  </a:cubicBezTo>
                  <a:cubicBezTo>
                    <a:pt x="79" y="941"/>
                    <a:pt x="87" y="941"/>
                    <a:pt x="94" y="941"/>
                  </a:cubicBezTo>
                  <a:cubicBezTo>
                    <a:pt x="110" y="933"/>
                    <a:pt x="110" y="933"/>
                    <a:pt x="118" y="941"/>
                  </a:cubicBezTo>
                  <a:cubicBezTo>
                    <a:pt x="126" y="949"/>
                    <a:pt x="126" y="957"/>
                    <a:pt x="126" y="965"/>
                  </a:cubicBezTo>
                  <a:cubicBezTo>
                    <a:pt x="118" y="965"/>
                    <a:pt x="110" y="965"/>
                    <a:pt x="110" y="972"/>
                  </a:cubicBezTo>
                  <a:cubicBezTo>
                    <a:pt x="103" y="972"/>
                    <a:pt x="94" y="972"/>
                    <a:pt x="87" y="965"/>
                  </a:cubicBezTo>
                  <a:lnTo>
                    <a:pt x="79" y="965"/>
                  </a:lnTo>
                  <a:cubicBezTo>
                    <a:pt x="71" y="965"/>
                    <a:pt x="71" y="965"/>
                    <a:pt x="71" y="972"/>
                  </a:cubicBezTo>
                  <a:cubicBezTo>
                    <a:pt x="71" y="988"/>
                    <a:pt x="71" y="996"/>
                    <a:pt x="71" y="1012"/>
                  </a:cubicBezTo>
                  <a:cubicBezTo>
                    <a:pt x="71" y="1028"/>
                    <a:pt x="63" y="1028"/>
                    <a:pt x="63" y="1036"/>
                  </a:cubicBezTo>
                  <a:cubicBezTo>
                    <a:pt x="55" y="1036"/>
                    <a:pt x="47" y="1043"/>
                    <a:pt x="47" y="1052"/>
                  </a:cubicBezTo>
                  <a:cubicBezTo>
                    <a:pt x="47" y="1052"/>
                    <a:pt x="47" y="1067"/>
                    <a:pt x="47" y="1075"/>
                  </a:cubicBezTo>
                  <a:cubicBezTo>
                    <a:pt x="47" y="1083"/>
                    <a:pt x="47" y="1083"/>
                    <a:pt x="39" y="1083"/>
                  </a:cubicBezTo>
                  <a:cubicBezTo>
                    <a:pt x="39" y="1083"/>
                    <a:pt x="31" y="1083"/>
                    <a:pt x="31" y="1075"/>
                  </a:cubicBezTo>
                  <a:cubicBezTo>
                    <a:pt x="23" y="1075"/>
                    <a:pt x="23" y="1075"/>
                    <a:pt x="23" y="1075"/>
                  </a:cubicBezTo>
                  <a:cubicBezTo>
                    <a:pt x="16" y="1052"/>
                    <a:pt x="16" y="1052"/>
                    <a:pt x="23" y="1020"/>
                  </a:cubicBezTo>
                  <a:cubicBezTo>
                    <a:pt x="23" y="1012"/>
                    <a:pt x="23" y="1004"/>
                    <a:pt x="23" y="996"/>
                  </a:cubicBezTo>
                  <a:cubicBezTo>
                    <a:pt x="23" y="988"/>
                    <a:pt x="23" y="980"/>
                    <a:pt x="23" y="980"/>
                  </a:cubicBezTo>
                  <a:lnTo>
                    <a:pt x="23" y="980"/>
                  </a:lnTo>
                  <a:cubicBezTo>
                    <a:pt x="16" y="996"/>
                    <a:pt x="8" y="1012"/>
                    <a:pt x="8" y="1036"/>
                  </a:cubicBezTo>
                  <a:cubicBezTo>
                    <a:pt x="16" y="1043"/>
                    <a:pt x="16" y="1059"/>
                    <a:pt x="16" y="1067"/>
                  </a:cubicBezTo>
                  <a:cubicBezTo>
                    <a:pt x="16" y="1083"/>
                    <a:pt x="16" y="1099"/>
                    <a:pt x="23" y="1115"/>
                  </a:cubicBezTo>
                  <a:cubicBezTo>
                    <a:pt x="23" y="1123"/>
                    <a:pt x="23" y="1131"/>
                    <a:pt x="23" y="1131"/>
                  </a:cubicBezTo>
                  <a:cubicBezTo>
                    <a:pt x="23" y="1138"/>
                    <a:pt x="31" y="1138"/>
                    <a:pt x="31" y="1138"/>
                  </a:cubicBezTo>
                  <a:cubicBezTo>
                    <a:pt x="79" y="1162"/>
                    <a:pt x="118" y="1178"/>
                    <a:pt x="126" y="1178"/>
                  </a:cubicBezTo>
                  <a:cubicBezTo>
                    <a:pt x="158" y="1186"/>
                    <a:pt x="158" y="1194"/>
                    <a:pt x="158" y="1225"/>
                  </a:cubicBezTo>
                  <a:cubicBezTo>
                    <a:pt x="158" y="1225"/>
                    <a:pt x="166" y="1225"/>
                    <a:pt x="166" y="1233"/>
                  </a:cubicBezTo>
                  <a:cubicBezTo>
                    <a:pt x="166" y="1257"/>
                    <a:pt x="174" y="1257"/>
                    <a:pt x="174" y="1257"/>
                  </a:cubicBezTo>
                  <a:lnTo>
                    <a:pt x="181" y="1249"/>
                  </a:lnTo>
                  <a:cubicBezTo>
                    <a:pt x="190" y="1249"/>
                    <a:pt x="205" y="1241"/>
                    <a:pt x="213" y="1241"/>
                  </a:cubicBezTo>
                  <a:cubicBezTo>
                    <a:pt x="253" y="1241"/>
                    <a:pt x="268" y="1281"/>
                    <a:pt x="292" y="1320"/>
                  </a:cubicBezTo>
                  <a:cubicBezTo>
                    <a:pt x="300" y="1320"/>
                    <a:pt x="300" y="1328"/>
                    <a:pt x="308" y="1328"/>
                  </a:cubicBezTo>
                  <a:cubicBezTo>
                    <a:pt x="324" y="1368"/>
                    <a:pt x="308" y="1415"/>
                    <a:pt x="292" y="1455"/>
                  </a:cubicBezTo>
                  <a:cubicBezTo>
                    <a:pt x="292" y="1471"/>
                    <a:pt x="284" y="1478"/>
                    <a:pt x="284" y="1494"/>
                  </a:cubicBezTo>
                  <a:cubicBezTo>
                    <a:pt x="276" y="1526"/>
                    <a:pt x="284" y="1549"/>
                    <a:pt x="292" y="1558"/>
                  </a:cubicBezTo>
                  <a:cubicBezTo>
                    <a:pt x="300" y="1565"/>
                    <a:pt x="316" y="1565"/>
                    <a:pt x="324" y="1565"/>
                  </a:cubicBezTo>
                  <a:cubicBezTo>
                    <a:pt x="348" y="1573"/>
                    <a:pt x="379" y="1573"/>
                    <a:pt x="395" y="1589"/>
                  </a:cubicBezTo>
                  <a:cubicBezTo>
                    <a:pt x="411" y="1605"/>
                    <a:pt x="434" y="1613"/>
                    <a:pt x="466" y="1613"/>
                  </a:cubicBezTo>
                  <a:cubicBezTo>
                    <a:pt x="490" y="1613"/>
                    <a:pt x="506" y="1613"/>
                    <a:pt x="521" y="1605"/>
                  </a:cubicBezTo>
                  <a:cubicBezTo>
                    <a:pt x="529" y="1605"/>
                    <a:pt x="545" y="1597"/>
                    <a:pt x="545" y="1597"/>
                  </a:cubicBezTo>
                  <a:cubicBezTo>
                    <a:pt x="561" y="1589"/>
                    <a:pt x="569" y="1581"/>
                    <a:pt x="577" y="1581"/>
                  </a:cubicBezTo>
                  <a:cubicBezTo>
                    <a:pt x="585" y="1581"/>
                    <a:pt x="601" y="1589"/>
                    <a:pt x="608" y="1589"/>
                  </a:cubicBezTo>
                  <a:cubicBezTo>
                    <a:pt x="624" y="1597"/>
                    <a:pt x="640" y="1605"/>
                    <a:pt x="648" y="1605"/>
                  </a:cubicBezTo>
                  <a:cubicBezTo>
                    <a:pt x="656" y="1605"/>
                    <a:pt x="656" y="1605"/>
                    <a:pt x="664" y="1597"/>
                  </a:cubicBezTo>
                  <a:cubicBezTo>
                    <a:pt x="672" y="1597"/>
                    <a:pt x="680" y="1597"/>
                    <a:pt x="696" y="1597"/>
                  </a:cubicBezTo>
                  <a:cubicBezTo>
                    <a:pt x="727" y="1597"/>
                    <a:pt x="735" y="1605"/>
                    <a:pt x="751" y="1629"/>
                  </a:cubicBezTo>
                  <a:cubicBezTo>
                    <a:pt x="759" y="1636"/>
                    <a:pt x="759" y="1636"/>
                    <a:pt x="759" y="1636"/>
                  </a:cubicBezTo>
                  <a:cubicBezTo>
                    <a:pt x="759" y="1636"/>
                    <a:pt x="759" y="1644"/>
                    <a:pt x="767" y="1644"/>
                  </a:cubicBezTo>
                  <a:cubicBezTo>
                    <a:pt x="774" y="1668"/>
                    <a:pt x="782" y="1668"/>
                    <a:pt x="790" y="1668"/>
                  </a:cubicBezTo>
                  <a:cubicBezTo>
                    <a:pt x="798" y="1668"/>
                    <a:pt x="806" y="1660"/>
                    <a:pt x="822" y="1660"/>
                  </a:cubicBezTo>
                  <a:cubicBezTo>
                    <a:pt x="838" y="1660"/>
                    <a:pt x="861" y="1668"/>
                    <a:pt x="869" y="1676"/>
                  </a:cubicBezTo>
                  <a:cubicBezTo>
                    <a:pt x="877" y="1684"/>
                    <a:pt x="885" y="1684"/>
                    <a:pt x="893" y="1684"/>
                  </a:cubicBezTo>
                  <a:cubicBezTo>
                    <a:pt x="909" y="1684"/>
                    <a:pt x="940" y="1668"/>
                    <a:pt x="956" y="1660"/>
                  </a:cubicBezTo>
                  <a:cubicBezTo>
                    <a:pt x="956" y="1660"/>
                    <a:pt x="964" y="1660"/>
                    <a:pt x="972" y="1660"/>
                  </a:cubicBezTo>
                  <a:cubicBezTo>
                    <a:pt x="996" y="1660"/>
                    <a:pt x="1027" y="1668"/>
                    <a:pt x="1051" y="1700"/>
                  </a:cubicBezTo>
                  <a:cubicBezTo>
                    <a:pt x="1059" y="1708"/>
                    <a:pt x="1075" y="1716"/>
                    <a:pt x="1091" y="1716"/>
                  </a:cubicBezTo>
                  <a:cubicBezTo>
                    <a:pt x="1114" y="1716"/>
                    <a:pt x="1146" y="1708"/>
                    <a:pt x="1154" y="1700"/>
                  </a:cubicBezTo>
                  <a:cubicBezTo>
                    <a:pt x="1162" y="1692"/>
                    <a:pt x="1186" y="1692"/>
                    <a:pt x="1217" y="1692"/>
                  </a:cubicBezTo>
                  <a:cubicBezTo>
                    <a:pt x="1241" y="1692"/>
                    <a:pt x="1273" y="1692"/>
                    <a:pt x="1304" y="1692"/>
                  </a:cubicBezTo>
                  <a:cubicBezTo>
                    <a:pt x="1336" y="1692"/>
                    <a:pt x="1344" y="1692"/>
                    <a:pt x="1344" y="1692"/>
                  </a:cubicBezTo>
                  <a:lnTo>
                    <a:pt x="1344" y="1692"/>
                  </a:lnTo>
                  <a:cubicBezTo>
                    <a:pt x="1344" y="1692"/>
                    <a:pt x="1344" y="1684"/>
                    <a:pt x="1351" y="1676"/>
                  </a:cubicBezTo>
                  <a:cubicBezTo>
                    <a:pt x="1351" y="1676"/>
                    <a:pt x="1359" y="1668"/>
                    <a:pt x="1375" y="1668"/>
                  </a:cubicBezTo>
                  <a:cubicBezTo>
                    <a:pt x="1391" y="1668"/>
                    <a:pt x="1415" y="1676"/>
                    <a:pt x="1438" y="1684"/>
                  </a:cubicBezTo>
                  <a:cubicBezTo>
                    <a:pt x="1446" y="1692"/>
                    <a:pt x="1470" y="1692"/>
                    <a:pt x="1486" y="1692"/>
                  </a:cubicBezTo>
                  <a:cubicBezTo>
                    <a:pt x="1510" y="1692"/>
                    <a:pt x="1533" y="1684"/>
                    <a:pt x="1549" y="1684"/>
                  </a:cubicBezTo>
                  <a:cubicBezTo>
                    <a:pt x="1549" y="1684"/>
                    <a:pt x="1549" y="1684"/>
                    <a:pt x="1557" y="1684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  <a:effectLst/>
          </p:spPr>
          <p:txBody>
            <a:bodyPr anchor="ctr" wrap="none"/>
            <a:lstStyle/>
            <a:p>
              <a:endParaRPr lang="en-US">
                <a:latin charset="-122" panose="020b0503020204020204" pitchFamily="34" typeface="微软雅黑"/>
              </a:endParaRPr>
            </a:p>
          </p:txBody>
        </p:sp>
        <p:sp>
          <p:nvSpPr>
            <p:cNvPr id="79" name="Freeform 261"/>
            <p:cNvSpPr>
              <a:spLocks noChangeArrowheads="1"/>
            </p:cNvSpPr>
            <p:nvPr/>
          </p:nvSpPr>
          <p:spPr bwMode="auto">
            <a:xfrm>
              <a:off x="13660954" y="4203901"/>
              <a:ext cx="1185166" cy="1897192"/>
            </a:xfrm>
            <a:custGeom>
              <a:gdLst>
                <a:gd fmla="*/ 2213 w 2254" name="T0"/>
                <a:gd fmla="*/ 2364 h 3606" name="T1"/>
                <a:gd fmla="*/ 2213 w 2254" name="T2"/>
                <a:gd fmla="*/ 2364 h 3606" name="T3"/>
                <a:gd fmla="*/ 2142 w 2254" name="T4"/>
                <a:gd fmla="*/ 2292 h 3606" name="T5"/>
                <a:gd fmla="*/ 2079 w 2254" name="T6"/>
                <a:gd fmla="*/ 2395 h 3606" name="T7"/>
                <a:gd fmla="*/ 2039 w 2254" name="T8"/>
                <a:gd fmla="*/ 2371 h 3606" name="T9"/>
                <a:gd fmla="*/ 1992 w 2254" name="T10"/>
                <a:gd fmla="*/ 2371 h 3606" name="T11"/>
                <a:gd fmla="*/ 1897 w 2254" name="T12"/>
                <a:gd fmla="*/ 2348 h 3606" name="T13"/>
                <a:gd fmla="*/ 1834 w 2254" name="T14"/>
                <a:gd fmla="*/ 2340 h 3606" name="T15"/>
                <a:gd fmla="*/ 1778 w 2254" name="T16"/>
                <a:gd fmla="*/ 2371 h 3606" name="T17"/>
                <a:gd fmla="*/ 1707 w 2254" name="T18"/>
                <a:gd fmla="*/ 2348 h 3606" name="T19"/>
                <a:gd fmla="*/ 1652 w 2254" name="T20"/>
                <a:gd fmla="*/ 2387 h 3606" name="T21"/>
                <a:gd fmla="*/ 1620 w 2254" name="T22"/>
                <a:gd fmla="*/ 2355 h 3606" name="T23"/>
                <a:gd fmla="*/ 1589 w 2254" name="T24"/>
                <a:gd fmla="*/ 2229 h 3606" name="T25"/>
                <a:gd fmla="*/ 1518 w 2254" name="T26"/>
                <a:gd fmla="*/ 2158 h 3606" name="T27"/>
                <a:gd fmla="*/ 1494 w 2254" name="T28"/>
                <a:gd fmla="*/ 2079 h 3606" name="T29"/>
                <a:gd fmla="*/ 1478 w 2254" name="T30"/>
                <a:gd fmla="*/ 1960 h 3606" name="T31"/>
                <a:gd fmla="*/ 1423 w 2254" name="T32"/>
                <a:gd fmla="*/ 1850 h 3606" name="T33"/>
                <a:gd fmla="*/ 1439 w 2254" name="T34"/>
                <a:gd fmla="*/ 1739 h 3606" name="T35"/>
                <a:gd fmla="*/ 1352 w 2254" name="T36"/>
                <a:gd fmla="*/ 1747 h 3606" name="T37"/>
                <a:gd fmla="*/ 1257 w 2254" name="T38"/>
                <a:gd fmla="*/ 1794 h 3606" name="T39"/>
                <a:gd fmla="*/ 1225 w 2254" name="T40"/>
                <a:gd fmla="*/ 1771 h 3606" name="T41"/>
                <a:gd fmla="*/ 1186 w 2254" name="T42"/>
                <a:gd fmla="*/ 1739 h 3606" name="T43"/>
                <a:gd fmla="*/ 1194 w 2254" name="T44"/>
                <a:gd fmla="*/ 1668 h 3606" name="T45"/>
                <a:gd fmla="*/ 1241 w 2254" name="T46"/>
                <a:gd fmla="*/ 1644 h 3606" name="T47"/>
                <a:gd fmla="*/ 1257 w 2254" name="T48"/>
                <a:gd fmla="*/ 1565 h 3606" name="T49"/>
                <a:gd fmla="*/ 1257 w 2254" name="T50"/>
                <a:gd fmla="*/ 1454 h 3606" name="T51"/>
                <a:gd fmla="*/ 1304 w 2254" name="T52"/>
                <a:gd fmla="*/ 1367 h 3606" name="T53"/>
                <a:gd fmla="*/ 1336 w 2254" name="T54"/>
                <a:gd fmla="*/ 1249 h 3606" name="T55"/>
                <a:gd fmla="*/ 1272 w 2254" name="T56"/>
                <a:gd fmla="*/ 1249 h 3606" name="T57"/>
                <a:gd fmla="*/ 1194 w 2254" name="T58"/>
                <a:gd fmla="*/ 1162 h 3606" name="T59"/>
                <a:gd fmla="*/ 1170 w 2254" name="T60"/>
                <a:gd fmla="*/ 1083 h 3606" name="T61"/>
                <a:gd fmla="*/ 1114 w 2254" name="T62"/>
                <a:gd fmla="*/ 1012 h 3606" name="T63"/>
                <a:gd fmla="*/ 1091 w 2254" name="T64"/>
                <a:gd fmla="*/ 917 h 3606" name="T65"/>
                <a:gd fmla="*/ 1035 w 2254" name="T66"/>
                <a:gd fmla="*/ 870 h 3606" name="T67"/>
                <a:gd fmla="*/ 980 w 2254" name="T68"/>
                <a:gd fmla="*/ 798 h 3606" name="T69"/>
                <a:gd fmla="*/ 1004 w 2254" name="T70"/>
                <a:gd fmla="*/ 696 h 3606" name="T71"/>
                <a:gd fmla="*/ 925 w 2254" name="T72"/>
                <a:gd fmla="*/ 545 h 3606" name="T73"/>
                <a:gd fmla="*/ 941 w 2254" name="T74"/>
                <a:gd fmla="*/ 450 h 3606" name="T75"/>
                <a:gd fmla="*/ 972 w 2254" name="T76"/>
                <a:gd fmla="*/ 292 h 3606" name="T77"/>
                <a:gd fmla="*/ 996 w 2254" name="T78"/>
                <a:gd fmla="*/ 126 h 3606" name="T79"/>
                <a:gd fmla="*/ 1004 w 2254" name="T80"/>
                <a:gd fmla="*/ 63 h 3606" name="T81"/>
                <a:gd fmla="*/ 672 w 2254" name="T82"/>
                <a:gd fmla="*/ 0 h 3606" name="T83"/>
                <a:gd fmla="*/ 553 w 2254" name="T84"/>
                <a:gd fmla="*/ 593 h 3606" name="T85"/>
                <a:gd fmla="*/ 450 w 2254" name="T86"/>
                <a:gd fmla="*/ 1051 h 3606" name="T87"/>
                <a:gd fmla="*/ 442 w 2254" name="T88"/>
                <a:gd fmla="*/ 1249 h 3606" name="T89"/>
                <a:gd fmla="*/ 435 w 2254" name="T90"/>
                <a:gd fmla="*/ 1328 h 3606" name="T91"/>
                <a:gd fmla="*/ 482 w 2254" name="T92"/>
                <a:gd fmla="*/ 1486 h 3606" name="T93"/>
                <a:gd fmla="*/ 522 w 2254" name="T94"/>
                <a:gd fmla="*/ 1628 h 3606" name="T95"/>
                <a:gd fmla="*/ 442 w 2254" name="T96"/>
                <a:gd fmla="*/ 1747 h 3606" name="T97"/>
                <a:gd fmla="*/ 371 w 2254" name="T98"/>
                <a:gd fmla="*/ 1818 h 3606" name="T99"/>
                <a:gd fmla="*/ 355 w 2254" name="T100"/>
                <a:gd fmla="*/ 1889 h 3606" name="T101"/>
                <a:gd fmla="*/ 174 w 2254" name="T102"/>
                <a:gd fmla="*/ 2079 h 3606" name="T103"/>
                <a:gd fmla="*/ 229 w 2254" name="T104"/>
                <a:gd fmla="*/ 2182 h 3606" name="T105"/>
                <a:gd fmla="*/ 229 w 2254" name="T106"/>
                <a:gd fmla="*/ 2277 h 3606" name="T107"/>
                <a:gd fmla="*/ 221 w 2254" name="T108"/>
                <a:gd fmla="*/ 2340 h 3606" name="T109"/>
                <a:gd fmla="*/ 174 w 2254" name="T110"/>
                <a:gd fmla="*/ 2435 h 3606" name="T111"/>
                <a:gd fmla="*/ 0 w 2254" name="T112"/>
                <a:gd fmla="*/ 3217 h 3606" name="T113"/>
                <a:gd fmla="*/ 2063 w 2254" name="T114"/>
                <a:gd fmla="*/ 3605 h 3606" name="T115"/>
                <a:gd fmla="*/ 2253 w 2254" name="T116"/>
                <a:gd fmla="*/ 2427 h 3606" name="T117"/>
                <a:gd fmla="*/ 2213 w 2254" name="T118"/>
                <a:gd fmla="*/ 2364 h 3606" name="T1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b="b" l="0" r="r" t="0"/>
              <a:pathLst>
                <a:path h="3606" w="2254">
                  <a:moveTo>
                    <a:pt x="2213" y="2364"/>
                  </a:moveTo>
                  <a:lnTo>
                    <a:pt x="2213" y="2364"/>
                  </a:lnTo>
                  <a:cubicBezTo>
                    <a:pt x="2205" y="2316"/>
                    <a:pt x="2174" y="2316"/>
                    <a:pt x="2142" y="2292"/>
                  </a:cubicBezTo>
                  <a:cubicBezTo>
                    <a:pt x="2111" y="2277"/>
                    <a:pt x="2126" y="2348"/>
                    <a:pt x="2079" y="2395"/>
                  </a:cubicBezTo>
                  <a:cubicBezTo>
                    <a:pt x="2031" y="2435"/>
                    <a:pt x="2079" y="2395"/>
                    <a:pt x="2039" y="2371"/>
                  </a:cubicBezTo>
                  <a:cubicBezTo>
                    <a:pt x="2000" y="2348"/>
                    <a:pt x="2024" y="2364"/>
                    <a:pt x="1992" y="2371"/>
                  </a:cubicBezTo>
                  <a:cubicBezTo>
                    <a:pt x="1952" y="2379"/>
                    <a:pt x="1929" y="2371"/>
                    <a:pt x="1897" y="2348"/>
                  </a:cubicBezTo>
                  <a:cubicBezTo>
                    <a:pt x="1865" y="2324"/>
                    <a:pt x="1850" y="2332"/>
                    <a:pt x="1834" y="2340"/>
                  </a:cubicBezTo>
                  <a:cubicBezTo>
                    <a:pt x="1818" y="2348"/>
                    <a:pt x="1802" y="2371"/>
                    <a:pt x="1778" y="2371"/>
                  </a:cubicBezTo>
                  <a:cubicBezTo>
                    <a:pt x="1747" y="2364"/>
                    <a:pt x="1739" y="2355"/>
                    <a:pt x="1707" y="2348"/>
                  </a:cubicBezTo>
                  <a:cubicBezTo>
                    <a:pt x="1676" y="2332"/>
                    <a:pt x="1676" y="2355"/>
                    <a:pt x="1652" y="2387"/>
                  </a:cubicBezTo>
                  <a:cubicBezTo>
                    <a:pt x="1628" y="2411"/>
                    <a:pt x="1628" y="2371"/>
                    <a:pt x="1620" y="2355"/>
                  </a:cubicBezTo>
                  <a:cubicBezTo>
                    <a:pt x="1605" y="2332"/>
                    <a:pt x="1589" y="2269"/>
                    <a:pt x="1589" y="2229"/>
                  </a:cubicBezTo>
                  <a:cubicBezTo>
                    <a:pt x="1589" y="2190"/>
                    <a:pt x="1573" y="2166"/>
                    <a:pt x="1518" y="2158"/>
                  </a:cubicBezTo>
                  <a:cubicBezTo>
                    <a:pt x="1454" y="2142"/>
                    <a:pt x="1478" y="2126"/>
                    <a:pt x="1494" y="2079"/>
                  </a:cubicBezTo>
                  <a:cubicBezTo>
                    <a:pt x="1510" y="2031"/>
                    <a:pt x="1502" y="2000"/>
                    <a:pt x="1478" y="1960"/>
                  </a:cubicBezTo>
                  <a:cubicBezTo>
                    <a:pt x="1446" y="1921"/>
                    <a:pt x="1439" y="1889"/>
                    <a:pt x="1423" y="1850"/>
                  </a:cubicBezTo>
                  <a:cubicBezTo>
                    <a:pt x="1407" y="1818"/>
                    <a:pt x="1439" y="1787"/>
                    <a:pt x="1439" y="1739"/>
                  </a:cubicBezTo>
                  <a:cubicBezTo>
                    <a:pt x="1431" y="1700"/>
                    <a:pt x="1383" y="1723"/>
                    <a:pt x="1352" y="1747"/>
                  </a:cubicBezTo>
                  <a:cubicBezTo>
                    <a:pt x="1328" y="1778"/>
                    <a:pt x="1312" y="1778"/>
                    <a:pt x="1257" y="1794"/>
                  </a:cubicBezTo>
                  <a:cubicBezTo>
                    <a:pt x="1194" y="1802"/>
                    <a:pt x="1257" y="1794"/>
                    <a:pt x="1225" y="1771"/>
                  </a:cubicBezTo>
                  <a:cubicBezTo>
                    <a:pt x="1194" y="1747"/>
                    <a:pt x="1178" y="1747"/>
                    <a:pt x="1186" y="1739"/>
                  </a:cubicBezTo>
                  <a:cubicBezTo>
                    <a:pt x="1194" y="1723"/>
                    <a:pt x="1201" y="1700"/>
                    <a:pt x="1194" y="1668"/>
                  </a:cubicBezTo>
                  <a:cubicBezTo>
                    <a:pt x="1194" y="1636"/>
                    <a:pt x="1217" y="1644"/>
                    <a:pt x="1241" y="1644"/>
                  </a:cubicBezTo>
                  <a:cubicBezTo>
                    <a:pt x="1257" y="1644"/>
                    <a:pt x="1265" y="1581"/>
                    <a:pt x="1257" y="1565"/>
                  </a:cubicBezTo>
                  <a:cubicBezTo>
                    <a:pt x="1257" y="1541"/>
                    <a:pt x="1241" y="1502"/>
                    <a:pt x="1257" y="1454"/>
                  </a:cubicBezTo>
                  <a:cubicBezTo>
                    <a:pt x="1265" y="1415"/>
                    <a:pt x="1296" y="1383"/>
                    <a:pt x="1304" y="1367"/>
                  </a:cubicBezTo>
                  <a:cubicBezTo>
                    <a:pt x="1320" y="1344"/>
                    <a:pt x="1344" y="1296"/>
                    <a:pt x="1336" y="1249"/>
                  </a:cubicBezTo>
                  <a:cubicBezTo>
                    <a:pt x="1328" y="1201"/>
                    <a:pt x="1304" y="1257"/>
                    <a:pt x="1272" y="1249"/>
                  </a:cubicBezTo>
                  <a:cubicBezTo>
                    <a:pt x="1233" y="1241"/>
                    <a:pt x="1233" y="1194"/>
                    <a:pt x="1194" y="1162"/>
                  </a:cubicBezTo>
                  <a:cubicBezTo>
                    <a:pt x="1146" y="1130"/>
                    <a:pt x="1178" y="1130"/>
                    <a:pt x="1170" y="1083"/>
                  </a:cubicBezTo>
                  <a:cubicBezTo>
                    <a:pt x="1162" y="1036"/>
                    <a:pt x="1154" y="1036"/>
                    <a:pt x="1114" y="1012"/>
                  </a:cubicBezTo>
                  <a:cubicBezTo>
                    <a:pt x="1075" y="988"/>
                    <a:pt x="1099" y="956"/>
                    <a:pt x="1091" y="917"/>
                  </a:cubicBezTo>
                  <a:cubicBezTo>
                    <a:pt x="1083" y="877"/>
                    <a:pt x="1051" y="893"/>
                    <a:pt x="1035" y="870"/>
                  </a:cubicBezTo>
                  <a:cubicBezTo>
                    <a:pt x="1012" y="838"/>
                    <a:pt x="980" y="838"/>
                    <a:pt x="980" y="798"/>
                  </a:cubicBezTo>
                  <a:cubicBezTo>
                    <a:pt x="980" y="767"/>
                    <a:pt x="1004" y="735"/>
                    <a:pt x="1004" y="696"/>
                  </a:cubicBezTo>
                  <a:cubicBezTo>
                    <a:pt x="996" y="656"/>
                    <a:pt x="941" y="577"/>
                    <a:pt x="925" y="545"/>
                  </a:cubicBezTo>
                  <a:cubicBezTo>
                    <a:pt x="917" y="514"/>
                    <a:pt x="933" y="482"/>
                    <a:pt x="941" y="450"/>
                  </a:cubicBezTo>
                  <a:cubicBezTo>
                    <a:pt x="941" y="419"/>
                    <a:pt x="964" y="332"/>
                    <a:pt x="972" y="292"/>
                  </a:cubicBezTo>
                  <a:cubicBezTo>
                    <a:pt x="988" y="253"/>
                    <a:pt x="996" y="158"/>
                    <a:pt x="996" y="126"/>
                  </a:cubicBezTo>
                  <a:cubicBezTo>
                    <a:pt x="996" y="111"/>
                    <a:pt x="996" y="79"/>
                    <a:pt x="1004" y="63"/>
                  </a:cubicBezTo>
                  <a:cubicBezTo>
                    <a:pt x="885" y="39"/>
                    <a:pt x="775" y="16"/>
                    <a:pt x="672" y="0"/>
                  </a:cubicBezTo>
                  <a:cubicBezTo>
                    <a:pt x="648" y="111"/>
                    <a:pt x="561" y="561"/>
                    <a:pt x="553" y="593"/>
                  </a:cubicBezTo>
                  <a:cubicBezTo>
                    <a:pt x="545" y="617"/>
                    <a:pt x="466" y="1020"/>
                    <a:pt x="450" y="1051"/>
                  </a:cubicBezTo>
                  <a:cubicBezTo>
                    <a:pt x="427" y="1083"/>
                    <a:pt x="427" y="1225"/>
                    <a:pt x="442" y="1249"/>
                  </a:cubicBezTo>
                  <a:cubicBezTo>
                    <a:pt x="450" y="1265"/>
                    <a:pt x="435" y="1312"/>
                    <a:pt x="435" y="1328"/>
                  </a:cubicBezTo>
                  <a:cubicBezTo>
                    <a:pt x="427" y="1352"/>
                    <a:pt x="435" y="1454"/>
                    <a:pt x="482" y="1486"/>
                  </a:cubicBezTo>
                  <a:cubicBezTo>
                    <a:pt x="529" y="1526"/>
                    <a:pt x="545" y="1613"/>
                    <a:pt x="522" y="1628"/>
                  </a:cubicBezTo>
                  <a:cubicBezTo>
                    <a:pt x="506" y="1644"/>
                    <a:pt x="442" y="1731"/>
                    <a:pt x="442" y="1747"/>
                  </a:cubicBezTo>
                  <a:cubicBezTo>
                    <a:pt x="442" y="1771"/>
                    <a:pt x="395" y="1794"/>
                    <a:pt x="371" y="1818"/>
                  </a:cubicBezTo>
                  <a:cubicBezTo>
                    <a:pt x="348" y="1850"/>
                    <a:pt x="348" y="1873"/>
                    <a:pt x="355" y="1889"/>
                  </a:cubicBezTo>
                  <a:cubicBezTo>
                    <a:pt x="355" y="1897"/>
                    <a:pt x="166" y="2040"/>
                    <a:pt x="174" y="2079"/>
                  </a:cubicBezTo>
                  <a:cubicBezTo>
                    <a:pt x="182" y="2126"/>
                    <a:pt x="166" y="2158"/>
                    <a:pt x="229" y="2182"/>
                  </a:cubicBezTo>
                  <a:cubicBezTo>
                    <a:pt x="284" y="2213"/>
                    <a:pt x="245" y="2253"/>
                    <a:pt x="229" y="2277"/>
                  </a:cubicBezTo>
                  <a:cubicBezTo>
                    <a:pt x="221" y="2292"/>
                    <a:pt x="237" y="2316"/>
                    <a:pt x="221" y="2340"/>
                  </a:cubicBezTo>
                  <a:cubicBezTo>
                    <a:pt x="205" y="2364"/>
                    <a:pt x="174" y="2411"/>
                    <a:pt x="174" y="2435"/>
                  </a:cubicBezTo>
                  <a:cubicBezTo>
                    <a:pt x="174" y="2458"/>
                    <a:pt x="31" y="3075"/>
                    <a:pt x="0" y="3217"/>
                  </a:cubicBezTo>
                  <a:cubicBezTo>
                    <a:pt x="640" y="3360"/>
                    <a:pt x="1352" y="3494"/>
                    <a:pt x="2063" y="3605"/>
                  </a:cubicBezTo>
                  <a:cubicBezTo>
                    <a:pt x="2253" y="2427"/>
                    <a:pt x="2253" y="2427"/>
                    <a:pt x="2253" y="2427"/>
                  </a:cubicBezTo>
                  <a:cubicBezTo>
                    <a:pt x="2229" y="2411"/>
                    <a:pt x="2221" y="2395"/>
                    <a:pt x="2213" y="2364"/>
                  </a:cubicBezTo>
                </a:path>
              </a:pathLst>
            </a:custGeom>
            <a:grpFill/>
            <a:ln>
              <a:solidFill>
                <a:schemeClr val="tx1"/>
              </a:solidFill>
            </a:ln>
            <a:effectLst/>
          </p:spPr>
          <p:txBody>
            <a:bodyPr anchor="ctr" wrap="none"/>
            <a:lstStyle/>
            <a:p>
              <a:endParaRPr lang="en-US">
                <a:latin charset="-122" panose="020b0503020204020204" pitchFamily="34" typeface="微软雅黑"/>
              </a:endParaRPr>
            </a:p>
          </p:txBody>
        </p:sp>
        <p:sp>
          <p:nvSpPr>
            <p:cNvPr id="80" name="Freeform 262"/>
            <p:cNvSpPr>
              <a:spLocks noChangeArrowheads="1"/>
            </p:cNvSpPr>
            <p:nvPr/>
          </p:nvSpPr>
          <p:spPr bwMode="auto">
            <a:xfrm>
              <a:off x="13658635" y="4199262"/>
              <a:ext cx="1194442" cy="1901831"/>
            </a:xfrm>
            <a:custGeom>
              <a:gdLst>
                <a:gd fmla="*/ 8 w 2270" name="T0"/>
                <a:gd fmla="*/ 3233 h 3614" name="T1"/>
                <a:gd fmla="*/ 221 w 2270" name="T2"/>
                <a:gd fmla="*/ 2356 h 3614" name="T3"/>
                <a:gd fmla="*/ 237 w 2270" name="T4"/>
                <a:gd fmla="*/ 2277 h 3614" name="T5"/>
                <a:gd fmla="*/ 182 w 2270" name="T6"/>
                <a:gd fmla="*/ 2087 h 3614" name="T7"/>
                <a:gd fmla="*/ 379 w 2270" name="T8"/>
                <a:gd fmla="*/ 1826 h 3614" name="T9"/>
                <a:gd fmla="*/ 537 w 2270" name="T10"/>
                <a:gd fmla="*/ 1605 h 3614" name="T11"/>
                <a:gd fmla="*/ 450 w 2270" name="T12"/>
                <a:gd fmla="*/ 1257 h 3614" name="T13"/>
                <a:gd fmla="*/ 672 w 2270" name="T14"/>
                <a:gd fmla="*/ 0 h 3614" name="T15"/>
                <a:gd fmla="*/ 1012 w 2270" name="T16"/>
                <a:gd fmla="*/ 71 h 3614" name="T17"/>
                <a:gd fmla="*/ 949 w 2270" name="T18"/>
                <a:gd fmla="*/ 458 h 3614" name="T19"/>
                <a:gd fmla="*/ 1012 w 2270" name="T20"/>
                <a:gd fmla="*/ 704 h 3614" name="T21"/>
                <a:gd fmla="*/ 1043 w 2270" name="T22"/>
                <a:gd fmla="*/ 869 h 3614" name="T23"/>
                <a:gd fmla="*/ 1122 w 2270" name="T24"/>
                <a:gd fmla="*/ 1012 h 3614" name="T25"/>
                <a:gd fmla="*/ 1202 w 2270" name="T26"/>
                <a:gd fmla="*/ 1170 h 3614" name="T27"/>
                <a:gd fmla="*/ 1312 w 2270" name="T28"/>
                <a:gd fmla="*/ 1241 h 3614" name="T29"/>
                <a:gd fmla="*/ 1312 w 2270" name="T30"/>
                <a:gd fmla="*/ 1375 h 3614" name="T31"/>
                <a:gd fmla="*/ 1249 w 2270" name="T32"/>
                <a:gd fmla="*/ 1652 h 3614" name="T33"/>
                <a:gd fmla="*/ 1209 w 2270" name="T34"/>
                <a:gd fmla="*/ 1676 h 3614" name="T35"/>
                <a:gd fmla="*/ 1233 w 2270" name="T36"/>
                <a:gd fmla="*/ 1771 h 3614" name="T37"/>
                <a:gd fmla="*/ 1360 w 2270" name="T38"/>
                <a:gd fmla="*/ 1755 h 3614" name="T39"/>
                <a:gd fmla="*/ 1439 w 2270" name="T40"/>
                <a:gd fmla="*/ 1858 h 3614" name="T41"/>
                <a:gd fmla="*/ 1494 w 2270" name="T42"/>
                <a:gd fmla="*/ 2111 h 3614" name="T43"/>
                <a:gd fmla="*/ 1628 w 2270" name="T44"/>
                <a:gd fmla="*/ 2356 h 3614" name="T45"/>
                <a:gd fmla="*/ 1668 w 2270" name="T46"/>
                <a:gd fmla="*/ 2372 h 3614" name="T47"/>
                <a:gd fmla="*/ 1826 w 2270" name="T48"/>
                <a:gd fmla="*/ 2356 h 3614" name="T49"/>
                <a:gd fmla="*/ 1913 w 2270" name="T50"/>
                <a:gd fmla="*/ 2356 h 3614" name="T51"/>
                <a:gd fmla="*/ 2024 w 2270" name="T52"/>
                <a:gd fmla="*/ 2363 h 3614" name="T53"/>
                <a:gd fmla="*/ 2119 w 2270" name="T54"/>
                <a:gd fmla="*/ 2332 h 3614" name="T55"/>
                <a:gd fmla="*/ 2221 w 2270" name="T56"/>
                <a:gd fmla="*/ 2372 h 3614" name="T57"/>
                <a:gd fmla="*/ 8 w 2270" name="T58"/>
                <a:gd fmla="*/ 3225 h 3614" name="T59"/>
                <a:gd fmla="*/ 2213 w 2270" name="T60"/>
                <a:gd fmla="*/ 2372 h 3614" name="T61"/>
                <a:gd fmla="*/ 2126 w 2270" name="T62"/>
                <a:gd fmla="*/ 2332 h 3614" name="T63"/>
                <a:gd fmla="*/ 2055 w 2270" name="T64"/>
                <a:gd fmla="*/ 2419 h 3614" name="T65"/>
                <a:gd fmla="*/ 2024 w 2270" name="T66"/>
                <a:gd fmla="*/ 2372 h 3614" name="T67"/>
                <a:gd fmla="*/ 1873 w 2270" name="T68"/>
                <a:gd fmla="*/ 2348 h 3614" name="T69"/>
                <a:gd fmla="*/ 1786 w 2270" name="T70"/>
                <a:gd fmla="*/ 2379 h 3614" name="T71"/>
                <a:gd fmla="*/ 1676 w 2270" name="T72"/>
                <a:gd fmla="*/ 2372 h 3614" name="T73"/>
                <a:gd fmla="*/ 1620 w 2270" name="T74"/>
                <a:gd fmla="*/ 2363 h 3614" name="T75"/>
                <a:gd fmla="*/ 1486 w 2270" name="T76"/>
                <a:gd fmla="*/ 2111 h 3614" name="T77"/>
                <a:gd fmla="*/ 1431 w 2270" name="T78"/>
                <a:gd fmla="*/ 1866 h 3614" name="T79"/>
                <a:gd fmla="*/ 1367 w 2270" name="T80"/>
                <a:gd fmla="*/ 1763 h 3614" name="T81"/>
                <a:gd fmla="*/ 1233 w 2270" name="T82"/>
                <a:gd fmla="*/ 1795 h 3614" name="T83"/>
                <a:gd fmla="*/ 1194 w 2270" name="T84"/>
                <a:gd fmla="*/ 1747 h 3614" name="T85"/>
                <a:gd fmla="*/ 1233 w 2270" name="T86"/>
                <a:gd fmla="*/ 1644 h 3614" name="T87"/>
                <a:gd fmla="*/ 1257 w 2270" name="T88"/>
                <a:gd fmla="*/ 1462 h 3614" name="T89"/>
                <a:gd fmla="*/ 1336 w 2270" name="T90"/>
                <a:gd fmla="*/ 1241 h 3614" name="T91"/>
                <a:gd fmla="*/ 1241 w 2270" name="T92"/>
                <a:gd fmla="*/ 1225 h 3614" name="T93"/>
                <a:gd fmla="*/ 1138 w 2270" name="T94"/>
                <a:gd fmla="*/ 1036 h 3614" name="T95"/>
                <a:gd fmla="*/ 1067 w 2270" name="T96"/>
                <a:gd fmla="*/ 893 h 3614" name="T97"/>
                <a:gd fmla="*/ 996 w 2270" name="T98"/>
                <a:gd fmla="*/ 767 h 3614" name="T99"/>
                <a:gd fmla="*/ 933 w 2270" name="T100"/>
                <a:gd fmla="*/ 490 h 3614" name="T101"/>
                <a:gd fmla="*/ 1004 w 2270" name="T102"/>
                <a:gd fmla="*/ 71 h 3614" name="T103"/>
                <a:gd fmla="*/ 458 w 2270" name="T104"/>
                <a:gd fmla="*/ 1059 h 3614" name="T105"/>
                <a:gd fmla="*/ 490 w 2270" name="T106"/>
                <a:gd fmla="*/ 1494 h 3614" name="T107"/>
                <a:gd fmla="*/ 411 w 2270" name="T108"/>
                <a:gd fmla="*/ 1810 h 3614" name="T109"/>
                <a:gd fmla="*/ 308 w 2270" name="T110"/>
                <a:gd fmla="*/ 1952 h 3614" name="T111"/>
                <a:gd fmla="*/ 269 w 2270" name="T112"/>
                <a:gd fmla="*/ 2221 h 3614" name="T113"/>
                <a:gd fmla="*/ 237 w 2270" name="T114"/>
                <a:gd fmla="*/ 2348 h 3614" name="T1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b="b" l="0" r="r" t="0"/>
              <a:pathLst>
                <a:path h="3614" w="2270">
                  <a:moveTo>
                    <a:pt x="2071" y="3613"/>
                  </a:moveTo>
                  <a:lnTo>
                    <a:pt x="2071" y="3613"/>
                  </a:lnTo>
                  <a:lnTo>
                    <a:pt x="2071" y="3613"/>
                  </a:lnTo>
                  <a:cubicBezTo>
                    <a:pt x="1431" y="3518"/>
                    <a:pt x="735" y="3391"/>
                    <a:pt x="8" y="3233"/>
                  </a:cubicBezTo>
                  <a:cubicBezTo>
                    <a:pt x="0" y="3233"/>
                    <a:pt x="0" y="3233"/>
                    <a:pt x="0" y="3233"/>
                  </a:cubicBezTo>
                  <a:cubicBezTo>
                    <a:pt x="0" y="3225"/>
                    <a:pt x="0" y="3225"/>
                    <a:pt x="0" y="3225"/>
                  </a:cubicBezTo>
                  <a:cubicBezTo>
                    <a:pt x="87" y="2854"/>
                    <a:pt x="182" y="2459"/>
                    <a:pt x="182" y="2443"/>
                  </a:cubicBezTo>
                  <a:cubicBezTo>
                    <a:pt x="182" y="2419"/>
                    <a:pt x="205" y="2379"/>
                    <a:pt x="221" y="2356"/>
                  </a:cubicBezTo>
                  <a:cubicBezTo>
                    <a:pt x="229" y="2348"/>
                    <a:pt x="229" y="2348"/>
                    <a:pt x="229" y="2348"/>
                  </a:cubicBezTo>
                  <a:cubicBezTo>
                    <a:pt x="237" y="2332"/>
                    <a:pt x="237" y="2324"/>
                    <a:pt x="229" y="2316"/>
                  </a:cubicBezTo>
                  <a:cubicBezTo>
                    <a:pt x="229" y="2300"/>
                    <a:pt x="229" y="2292"/>
                    <a:pt x="237" y="2285"/>
                  </a:cubicBezTo>
                  <a:cubicBezTo>
                    <a:pt x="237" y="2277"/>
                    <a:pt x="237" y="2277"/>
                    <a:pt x="237" y="2277"/>
                  </a:cubicBezTo>
                  <a:cubicBezTo>
                    <a:pt x="245" y="2269"/>
                    <a:pt x="269" y="2245"/>
                    <a:pt x="261" y="2221"/>
                  </a:cubicBezTo>
                  <a:cubicBezTo>
                    <a:pt x="261" y="2213"/>
                    <a:pt x="245" y="2206"/>
                    <a:pt x="229" y="2198"/>
                  </a:cubicBezTo>
                  <a:cubicBezTo>
                    <a:pt x="182" y="2174"/>
                    <a:pt x="182" y="2142"/>
                    <a:pt x="182" y="2111"/>
                  </a:cubicBezTo>
                  <a:cubicBezTo>
                    <a:pt x="182" y="2103"/>
                    <a:pt x="182" y="2095"/>
                    <a:pt x="182" y="2087"/>
                  </a:cubicBezTo>
                  <a:cubicBezTo>
                    <a:pt x="174" y="2063"/>
                    <a:pt x="237" y="2008"/>
                    <a:pt x="308" y="1945"/>
                  </a:cubicBezTo>
                  <a:cubicBezTo>
                    <a:pt x="332" y="1921"/>
                    <a:pt x="356" y="1897"/>
                    <a:pt x="356" y="1897"/>
                  </a:cubicBezTo>
                  <a:lnTo>
                    <a:pt x="356" y="1897"/>
                  </a:lnTo>
                  <a:cubicBezTo>
                    <a:pt x="356" y="1881"/>
                    <a:pt x="348" y="1850"/>
                    <a:pt x="379" y="1826"/>
                  </a:cubicBezTo>
                  <a:cubicBezTo>
                    <a:pt x="387" y="1818"/>
                    <a:pt x="395" y="1810"/>
                    <a:pt x="403" y="1802"/>
                  </a:cubicBezTo>
                  <a:cubicBezTo>
                    <a:pt x="427" y="1786"/>
                    <a:pt x="443" y="1771"/>
                    <a:pt x="443" y="1755"/>
                  </a:cubicBezTo>
                  <a:cubicBezTo>
                    <a:pt x="443" y="1731"/>
                    <a:pt x="506" y="1652"/>
                    <a:pt x="530" y="1628"/>
                  </a:cubicBezTo>
                  <a:cubicBezTo>
                    <a:pt x="537" y="1628"/>
                    <a:pt x="537" y="1621"/>
                    <a:pt x="537" y="1605"/>
                  </a:cubicBezTo>
                  <a:cubicBezTo>
                    <a:pt x="537" y="1573"/>
                    <a:pt x="514" y="1526"/>
                    <a:pt x="490" y="1502"/>
                  </a:cubicBezTo>
                  <a:cubicBezTo>
                    <a:pt x="443" y="1462"/>
                    <a:pt x="435" y="1360"/>
                    <a:pt x="435" y="1336"/>
                  </a:cubicBezTo>
                  <a:cubicBezTo>
                    <a:pt x="435" y="1328"/>
                    <a:pt x="443" y="1328"/>
                    <a:pt x="443" y="1320"/>
                  </a:cubicBezTo>
                  <a:cubicBezTo>
                    <a:pt x="450" y="1296"/>
                    <a:pt x="450" y="1273"/>
                    <a:pt x="450" y="1257"/>
                  </a:cubicBezTo>
                  <a:cubicBezTo>
                    <a:pt x="435" y="1233"/>
                    <a:pt x="435" y="1091"/>
                    <a:pt x="450" y="1059"/>
                  </a:cubicBezTo>
                  <a:cubicBezTo>
                    <a:pt x="466" y="1036"/>
                    <a:pt x="506" y="830"/>
                    <a:pt x="537" y="704"/>
                  </a:cubicBezTo>
                  <a:cubicBezTo>
                    <a:pt x="545" y="648"/>
                    <a:pt x="561" y="609"/>
                    <a:pt x="561" y="593"/>
                  </a:cubicBezTo>
                  <a:cubicBezTo>
                    <a:pt x="569" y="577"/>
                    <a:pt x="624" y="277"/>
                    <a:pt x="672" y="0"/>
                  </a:cubicBezTo>
                  <a:lnTo>
                    <a:pt x="672" y="0"/>
                  </a:lnTo>
                  <a:cubicBezTo>
                    <a:pt x="680" y="0"/>
                    <a:pt x="680" y="0"/>
                    <a:pt x="680" y="0"/>
                  </a:cubicBezTo>
                  <a:cubicBezTo>
                    <a:pt x="783" y="24"/>
                    <a:pt x="893" y="47"/>
                    <a:pt x="1012" y="71"/>
                  </a:cubicBezTo>
                  <a:lnTo>
                    <a:pt x="1012" y="71"/>
                  </a:lnTo>
                  <a:lnTo>
                    <a:pt x="1012" y="71"/>
                  </a:lnTo>
                  <a:cubicBezTo>
                    <a:pt x="1012" y="95"/>
                    <a:pt x="1004" y="119"/>
                    <a:pt x="1004" y="134"/>
                  </a:cubicBezTo>
                  <a:cubicBezTo>
                    <a:pt x="1004" y="166"/>
                    <a:pt x="1004" y="261"/>
                    <a:pt x="988" y="300"/>
                  </a:cubicBezTo>
                  <a:cubicBezTo>
                    <a:pt x="972" y="340"/>
                    <a:pt x="956" y="427"/>
                    <a:pt x="949" y="458"/>
                  </a:cubicBezTo>
                  <a:cubicBezTo>
                    <a:pt x="949" y="466"/>
                    <a:pt x="949" y="482"/>
                    <a:pt x="941" y="490"/>
                  </a:cubicBezTo>
                  <a:cubicBezTo>
                    <a:pt x="933" y="514"/>
                    <a:pt x="933" y="530"/>
                    <a:pt x="941" y="553"/>
                  </a:cubicBezTo>
                  <a:cubicBezTo>
                    <a:pt x="941" y="569"/>
                    <a:pt x="956" y="585"/>
                    <a:pt x="964" y="601"/>
                  </a:cubicBezTo>
                  <a:cubicBezTo>
                    <a:pt x="988" y="640"/>
                    <a:pt x="1012" y="680"/>
                    <a:pt x="1012" y="704"/>
                  </a:cubicBezTo>
                  <a:cubicBezTo>
                    <a:pt x="1012" y="727"/>
                    <a:pt x="1012" y="743"/>
                    <a:pt x="1004" y="767"/>
                  </a:cubicBezTo>
                  <a:cubicBezTo>
                    <a:pt x="996" y="783"/>
                    <a:pt x="996" y="798"/>
                    <a:pt x="996" y="806"/>
                  </a:cubicBezTo>
                  <a:cubicBezTo>
                    <a:pt x="996" y="830"/>
                    <a:pt x="1004" y="838"/>
                    <a:pt x="1020" y="854"/>
                  </a:cubicBezTo>
                  <a:cubicBezTo>
                    <a:pt x="1027" y="854"/>
                    <a:pt x="1036" y="862"/>
                    <a:pt x="1043" y="869"/>
                  </a:cubicBezTo>
                  <a:cubicBezTo>
                    <a:pt x="1051" y="885"/>
                    <a:pt x="1059" y="885"/>
                    <a:pt x="1067" y="885"/>
                  </a:cubicBezTo>
                  <a:cubicBezTo>
                    <a:pt x="1083" y="893"/>
                    <a:pt x="1099" y="893"/>
                    <a:pt x="1107" y="925"/>
                  </a:cubicBezTo>
                  <a:cubicBezTo>
                    <a:pt x="1107" y="933"/>
                    <a:pt x="1107" y="949"/>
                    <a:pt x="1107" y="964"/>
                  </a:cubicBezTo>
                  <a:cubicBezTo>
                    <a:pt x="1099" y="980"/>
                    <a:pt x="1099" y="1004"/>
                    <a:pt x="1122" y="1012"/>
                  </a:cubicBezTo>
                  <a:cubicBezTo>
                    <a:pt x="1130" y="1020"/>
                    <a:pt x="1138" y="1020"/>
                    <a:pt x="1146" y="1028"/>
                  </a:cubicBezTo>
                  <a:cubicBezTo>
                    <a:pt x="1170" y="1044"/>
                    <a:pt x="1178" y="1051"/>
                    <a:pt x="1186" y="1091"/>
                  </a:cubicBezTo>
                  <a:cubicBezTo>
                    <a:pt x="1186" y="1107"/>
                    <a:pt x="1186" y="1122"/>
                    <a:pt x="1178" y="1131"/>
                  </a:cubicBezTo>
                  <a:cubicBezTo>
                    <a:pt x="1178" y="1146"/>
                    <a:pt x="1178" y="1146"/>
                    <a:pt x="1202" y="1170"/>
                  </a:cubicBezTo>
                  <a:cubicBezTo>
                    <a:pt x="1225" y="1186"/>
                    <a:pt x="1233" y="1202"/>
                    <a:pt x="1249" y="1217"/>
                  </a:cubicBezTo>
                  <a:cubicBezTo>
                    <a:pt x="1257" y="1233"/>
                    <a:pt x="1265" y="1249"/>
                    <a:pt x="1280" y="1249"/>
                  </a:cubicBezTo>
                  <a:cubicBezTo>
                    <a:pt x="1280" y="1257"/>
                    <a:pt x="1280" y="1257"/>
                    <a:pt x="1289" y="1257"/>
                  </a:cubicBezTo>
                  <a:cubicBezTo>
                    <a:pt x="1296" y="1257"/>
                    <a:pt x="1304" y="1249"/>
                    <a:pt x="1312" y="1241"/>
                  </a:cubicBezTo>
                  <a:cubicBezTo>
                    <a:pt x="1320" y="1241"/>
                    <a:pt x="1328" y="1233"/>
                    <a:pt x="1336" y="1233"/>
                  </a:cubicBezTo>
                  <a:cubicBezTo>
                    <a:pt x="1344" y="1233"/>
                    <a:pt x="1344" y="1249"/>
                    <a:pt x="1344" y="1257"/>
                  </a:cubicBezTo>
                  <a:cubicBezTo>
                    <a:pt x="1352" y="1296"/>
                    <a:pt x="1336" y="1352"/>
                    <a:pt x="1320" y="1375"/>
                  </a:cubicBezTo>
                  <a:cubicBezTo>
                    <a:pt x="1312" y="1375"/>
                    <a:pt x="1312" y="1375"/>
                    <a:pt x="1312" y="1375"/>
                  </a:cubicBezTo>
                  <a:cubicBezTo>
                    <a:pt x="1296" y="1399"/>
                    <a:pt x="1273" y="1431"/>
                    <a:pt x="1265" y="1462"/>
                  </a:cubicBezTo>
                  <a:cubicBezTo>
                    <a:pt x="1257" y="1502"/>
                    <a:pt x="1265" y="1542"/>
                    <a:pt x="1273" y="1565"/>
                  </a:cubicBezTo>
                  <a:cubicBezTo>
                    <a:pt x="1273" y="1589"/>
                    <a:pt x="1273" y="1628"/>
                    <a:pt x="1257" y="1644"/>
                  </a:cubicBezTo>
                  <a:cubicBezTo>
                    <a:pt x="1257" y="1652"/>
                    <a:pt x="1249" y="1652"/>
                    <a:pt x="1249" y="1652"/>
                  </a:cubicBezTo>
                  <a:cubicBezTo>
                    <a:pt x="1241" y="1652"/>
                    <a:pt x="1241" y="1652"/>
                    <a:pt x="1241" y="1652"/>
                  </a:cubicBezTo>
                  <a:cubicBezTo>
                    <a:pt x="1233" y="1652"/>
                    <a:pt x="1233" y="1652"/>
                    <a:pt x="1233" y="1652"/>
                  </a:cubicBezTo>
                  <a:cubicBezTo>
                    <a:pt x="1225" y="1652"/>
                    <a:pt x="1217" y="1652"/>
                    <a:pt x="1209" y="1660"/>
                  </a:cubicBezTo>
                  <a:cubicBezTo>
                    <a:pt x="1209" y="1660"/>
                    <a:pt x="1209" y="1668"/>
                    <a:pt x="1209" y="1676"/>
                  </a:cubicBezTo>
                  <a:cubicBezTo>
                    <a:pt x="1209" y="1708"/>
                    <a:pt x="1202" y="1731"/>
                    <a:pt x="1194" y="1747"/>
                  </a:cubicBezTo>
                  <a:lnTo>
                    <a:pt x="1194" y="1747"/>
                  </a:lnTo>
                  <a:cubicBezTo>
                    <a:pt x="1194" y="1755"/>
                    <a:pt x="1194" y="1755"/>
                    <a:pt x="1202" y="1755"/>
                  </a:cubicBezTo>
                  <a:cubicBezTo>
                    <a:pt x="1209" y="1763"/>
                    <a:pt x="1217" y="1763"/>
                    <a:pt x="1233" y="1771"/>
                  </a:cubicBezTo>
                  <a:cubicBezTo>
                    <a:pt x="1241" y="1779"/>
                    <a:pt x="1241" y="1786"/>
                    <a:pt x="1241" y="1786"/>
                  </a:cubicBezTo>
                  <a:cubicBezTo>
                    <a:pt x="1241" y="1795"/>
                    <a:pt x="1241" y="1795"/>
                    <a:pt x="1241" y="1802"/>
                  </a:cubicBezTo>
                  <a:cubicBezTo>
                    <a:pt x="1241" y="1795"/>
                    <a:pt x="1249" y="1795"/>
                    <a:pt x="1257" y="1795"/>
                  </a:cubicBezTo>
                  <a:cubicBezTo>
                    <a:pt x="1320" y="1786"/>
                    <a:pt x="1336" y="1779"/>
                    <a:pt x="1360" y="1755"/>
                  </a:cubicBezTo>
                  <a:cubicBezTo>
                    <a:pt x="1375" y="1739"/>
                    <a:pt x="1407" y="1723"/>
                    <a:pt x="1423" y="1723"/>
                  </a:cubicBezTo>
                  <a:cubicBezTo>
                    <a:pt x="1431" y="1723"/>
                    <a:pt x="1447" y="1731"/>
                    <a:pt x="1447" y="1747"/>
                  </a:cubicBezTo>
                  <a:cubicBezTo>
                    <a:pt x="1447" y="1771"/>
                    <a:pt x="1447" y="1786"/>
                    <a:pt x="1439" y="1802"/>
                  </a:cubicBezTo>
                  <a:cubicBezTo>
                    <a:pt x="1431" y="1818"/>
                    <a:pt x="1431" y="1842"/>
                    <a:pt x="1439" y="1858"/>
                  </a:cubicBezTo>
                  <a:cubicBezTo>
                    <a:pt x="1439" y="1866"/>
                    <a:pt x="1439" y="1866"/>
                    <a:pt x="1439" y="1873"/>
                  </a:cubicBezTo>
                  <a:cubicBezTo>
                    <a:pt x="1454" y="1905"/>
                    <a:pt x="1462" y="1929"/>
                    <a:pt x="1486" y="1961"/>
                  </a:cubicBezTo>
                  <a:cubicBezTo>
                    <a:pt x="1518" y="2000"/>
                    <a:pt x="1518" y="2039"/>
                    <a:pt x="1510" y="2087"/>
                  </a:cubicBezTo>
                  <a:cubicBezTo>
                    <a:pt x="1502" y="2095"/>
                    <a:pt x="1502" y="2103"/>
                    <a:pt x="1494" y="2111"/>
                  </a:cubicBezTo>
                  <a:cubicBezTo>
                    <a:pt x="1494" y="2126"/>
                    <a:pt x="1486" y="2134"/>
                    <a:pt x="1486" y="2142"/>
                  </a:cubicBezTo>
                  <a:cubicBezTo>
                    <a:pt x="1494" y="2150"/>
                    <a:pt x="1502" y="2158"/>
                    <a:pt x="1526" y="2158"/>
                  </a:cubicBezTo>
                  <a:cubicBezTo>
                    <a:pt x="1581" y="2174"/>
                    <a:pt x="1597" y="2190"/>
                    <a:pt x="1597" y="2237"/>
                  </a:cubicBezTo>
                  <a:cubicBezTo>
                    <a:pt x="1597" y="2277"/>
                    <a:pt x="1620" y="2340"/>
                    <a:pt x="1628" y="2356"/>
                  </a:cubicBezTo>
                  <a:cubicBezTo>
                    <a:pt x="1636" y="2363"/>
                    <a:pt x="1636" y="2372"/>
                    <a:pt x="1636" y="2379"/>
                  </a:cubicBezTo>
                  <a:cubicBezTo>
                    <a:pt x="1644" y="2387"/>
                    <a:pt x="1644" y="2395"/>
                    <a:pt x="1652" y="2395"/>
                  </a:cubicBezTo>
                  <a:cubicBezTo>
                    <a:pt x="1652" y="2395"/>
                    <a:pt x="1652" y="2395"/>
                    <a:pt x="1660" y="2387"/>
                  </a:cubicBezTo>
                  <a:cubicBezTo>
                    <a:pt x="1668" y="2379"/>
                    <a:pt x="1668" y="2372"/>
                    <a:pt x="1668" y="2372"/>
                  </a:cubicBezTo>
                  <a:cubicBezTo>
                    <a:pt x="1684" y="2348"/>
                    <a:pt x="1692" y="2340"/>
                    <a:pt x="1715" y="2348"/>
                  </a:cubicBezTo>
                  <a:cubicBezTo>
                    <a:pt x="1731" y="2356"/>
                    <a:pt x="1739" y="2356"/>
                    <a:pt x="1747" y="2363"/>
                  </a:cubicBezTo>
                  <a:cubicBezTo>
                    <a:pt x="1763" y="2372"/>
                    <a:pt x="1771" y="2372"/>
                    <a:pt x="1786" y="2372"/>
                  </a:cubicBezTo>
                  <a:cubicBezTo>
                    <a:pt x="1802" y="2379"/>
                    <a:pt x="1810" y="2363"/>
                    <a:pt x="1826" y="2356"/>
                  </a:cubicBezTo>
                  <a:cubicBezTo>
                    <a:pt x="1826" y="2356"/>
                    <a:pt x="1834" y="2348"/>
                    <a:pt x="1842" y="2348"/>
                  </a:cubicBezTo>
                  <a:lnTo>
                    <a:pt x="1842" y="2348"/>
                  </a:lnTo>
                  <a:cubicBezTo>
                    <a:pt x="1850" y="2340"/>
                    <a:pt x="1858" y="2340"/>
                    <a:pt x="1873" y="2340"/>
                  </a:cubicBezTo>
                  <a:cubicBezTo>
                    <a:pt x="1881" y="2340"/>
                    <a:pt x="1897" y="2340"/>
                    <a:pt x="1913" y="2356"/>
                  </a:cubicBezTo>
                  <a:cubicBezTo>
                    <a:pt x="1937" y="2372"/>
                    <a:pt x="1953" y="2379"/>
                    <a:pt x="1976" y="2379"/>
                  </a:cubicBezTo>
                  <a:cubicBezTo>
                    <a:pt x="1984" y="2379"/>
                    <a:pt x="1984" y="2379"/>
                    <a:pt x="1992" y="2379"/>
                  </a:cubicBezTo>
                  <a:cubicBezTo>
                    <a:pt x="2008" y="2372"/>
                    <a:pt x="2016" y="2372"/>
                    <a:pt x="2016" y="2372"/>
                  </a:cubicBezTo>
                  <a:cubicBezTo>
                    <a:pt x="2016" y="2363"/>
                    <a:pt x="2024" y="2363"/>
                    <a:pt x="2024" y="2363"/>
                  </a:cubicBezTo>
                  <a:cubicBezTo>
                    <a:pt x="2032" y="2363"/>
                    <a:pt x="2039" y="2363"/>
                    <a:pt x="2047" y="2372"/>
                  </a:cubicBezTo>
                  <a:cubicBezTo>
                    <a:pt x="2071" y="2387"/>
                    <a:pt x="2063" y="2403"/>
                    <a:pt x="2063" y="2411"/>
                  </a:cubicBezTo>
                  <a:cubicBezTo>
                    <a:pt x="2071" y="2411"/>
                    <a:pt x="2071" y="2403"/>
                    <a:pt x="2079" y="2395"/>
                  </a:cubicBezTo>
                  <a:cubicBezTo>
                    <a:pt x="2103" y="2379"/>
                    <a:pt x="2111" y="2348"/>
                    <a:pt x="2119" y="2332"/>
                  </a:cubicBezTo>
                  <a:cubicBezTo>
                    <a:pt x="2126" y="2308"/>
                    <a:pt x="2134" y="2300"/>
                    <a:pt x="2142" y="2300"/>
                  </a:cubicBezTo>
                  <a:cubicBezTo>
                    <a:pt x="2150" y="2300"/>
                    <a:pt x="2150" y="2300"/>
                    <a:pt x="2150" y="2300"/>
                  </a:cubicBezTo>
                  <a:cubicBezTo>
                    <a:pt x="2158" y="2300"/>
                    <a:pt x="2166" y="2308"/>
                    <a:pt x="2166" y="2308"/>
                  </a:cubicBezTo>
                  <a:cubicBezTo>
                    <a:pt x="2197" y="2324"/>
                    <a:pt x="2213" y="2332"/>
                    <a:pt x="2221" y="2372"/>
                  </a:cubicBezTo>
                  <a:cubicBezTo>
                    <a:pt x="2229" y="2403"/>
                    <a:pt x="2237" y="2419"/>
                    <a:pt x="2261" y="2427"/>
                  </a:cubicBezTo>
                  <a:cubicBezTo>
                    <a:pt x="2269" y="2427"/>
                    <a:pt x="2269" y="2427"/>
                    <a:pt x="2269" y="2427"/>
                  </a:cubicBezTo>
                  <a:lnTo>
                    <a:pt x="2071" y="3613"/>
                  </a:lnTo>
                  <a:close/>
                  <a:moveTo>
                    <a:pt x="8" y="3225"/>
                  </a:moveTo>
                  <a:lnTo>
                    <a:pt x="8" y="3225"/>
                  </a:lnTo>
                  <a:cubicBezTo>
                    <a:pt x="743" y="3383"/>
                    <a:pt x="1431" y="3510"/>
                    <a:pt x="2063" y="3605"/>
                  </a:cubicBezTo>
                  <a:cubicBezTo>
                    <a:pt x="2261" y="2435"/>
                    <a:pt x="2261" y="2435"/>
                    <a:pt x="2261" y="2435"/>
                  </a:cubicBezTo>
                  <a:cubicBezTo>
                    <a:pt x="2237" y="2419"/>
                    <a:pt x="2221" y="2403"/>
                    <a:pt x="2213" y="2372"/>
                  </a:cubicBezTo>
                  <a:cubicBezTo>
                    <a:pt x="2213" y="2340"/>
                    <a:pt x="2190" y="2324"/>
                    <a:pt x="2166" y="2316"/>
                  </a:cubicBezTo>
                  <a:cubicBezTo>
                    <a:pt x="2158" y="2316"/>
                    <a:pt x="2158" y="2308"/>
                    <a:pt x="2150" y="2308"/>
                  </a:cubicBezTo>
                  <a:lnTo>
                    <a:pt x="2142" y="2308"/>
                  </a:lnTo>
                  <a:cubicBezTo>
                    <a:pt x="2134" y="2308"/>
                    <a:pt x="2134" y="2316"/>
                    <a:pt x="2126" y="2332"/>
                  </a:cubicBezTo>
                  <a:cubicBezTo>
                    <a:pt x="2119" y="2356"/>
                    <a:pt x="2111" y="2379"/>
                    <a:pt x="2087" y="2403"/>
                  </a:cubicBezTo>
                  <a:cubicBezTo>
                    <a:pt x="2071" y="2419"/>
                    <a:pt x="2063" y="2427"/>
                    <a:pt x="2063" y="2427"/>
                  </a:cubicBezTo>
                  <a:lnTo>
                    <a:pt x="2063" y="2427"/>
                  </a:lnTo>
                  <a:cubicBezTo>
                    <a:pt x="2055" y="2419"/>
                    <a:pt x="2055" y="2419"/>
                    <a:pt x="2055" y="2419"/>
                  </a:cubicBezTo>
                  <a:cubicBezTo>
                    <a:pt x="2055" y="2419"/>
                    <a:pt x="2055" y="2419"/>
                    <a:pt x="2055" y="2411"/>
                  </a:cubicBezTo>
                  <a:cubicBezTo>
                    <a:pt x="2063" y="2403"/>
                    <a:pt x="2063" y="2387"/>
                    <a:pt x="2047" y="2379"/>
                  </a:cubicBezTo>
                  <a:cubicBezTo>
                    <a:pt x="2032" y="2372"/>
                    <a:pt x="2024" y="2372"/>
                    <a:pt x="2024" y="2372"/>
                  </a:cubicBezTo>
                  <a:lnTo>
                    <a:pt x="2024" y="2372"/>
                  </a:lnTo>
                  <a:cubicBezTo>
                    <a:pt x="2016" y="2379"/>
                    <a:pt x="2008" y="2379"/>
                    <a:pt x="2000" y="2387"/>
                  </a:cubicBezTo>
                  <a:cubicBezTo>
                    <a:pt x="1992" y="2387"/>
                    <a:pt x="1984" y="2387"/>
                    <a:pt x="1976" y="2387"/>
                  </a:cubicBezTo>
                  <a:cubicBezTo>
                    <a:pt x="1953" y="2387"/>
                    <a:pt x="1929" y="2379"/>
                    <a:pt x="1905" y="2356"/>
                  </a:cubicBezTo>
                  <a:cubicBezTo>
                    <a:pt x="1897" y="2348"/>
                    <a:pt x="1881" y="2348"/>
                    <a:pt x="1873" y="2348"/>
                  </a:cubicBezTo>
                  <a:cubicBezTo>
                    <a:pt x="1866" y="2348"/>
                    <a:pt x="1850" y="2348"/>
                    <a:pt x="1850" y="2348"/>
                  </a:cubicBezTo>
                  <a:cubicBezTo>
                    <a:pt x="1842" y="2348"/>
                    <a:pt x="1842" y="2356"/>
                    <a:pt x="1842" y="2356"/>
                  </a:cubicBezTo>
                  <a:cubicBezTo>
                    <a:pt x="1834" y="2356"/>
                    <a:pt x="1834" y="2356"/>
                    <a:pt x="1826" y="2363"/>
                  </a:cubicBezTo>
                  <a:cubicBezTo>
                    <a:pt x="1818" y="2372"/>
                    <a:pt x="1802" y="2379"/>
                    <a:pt x="1786" y="2379"/>
                  </a:cubicBezTo>
                  <a:cubicBezTo>
                    <a:pt x="1763" y="2379"/>
                    <a:pt x="1755" y="2372"/>
                    <a:pt x="1747" y="2372"/>
                  </a:cubicBezTo>
                  <a:cubicBezTo>
                    <a:pt x="1739" y="2363"/>
                    <a:pt x="1731" y="2363"/>
                    <a:pt x="1715" y="2356"/>
                  </a:cubicBezTo>
                  <a:cubicBezTo>
                    <a:pt x="1707" y="2356"/>
                    <a:pt x="1700" y="2356"/>
                    <a:pt x="1700" y="2356"/>
                  </a:cubicBezTo>
                  <a:cubicBezTo>
                    <a:pt x="1692" y="2356"/>
                    <a:pt x="1684" y="2356"/>
                    <a:pt x="1676" y="2372"/>
                  </a:cubicBezTo>
                  <a:cubicBezTo>
                    <a:pt x="1676" y="2379"/>
                    <a:pt x="1668" y="2387"/>
                    <a:pt x="1668" y="2395"/>
                  </a:cubicBezTo>
                  <a:cubicBezTo>
                    <a:pt x="1660" y="2403"/>
                    <a:pt x="1652" y="2403"/>
                    <a:pt x="1652" y="2403"/>
                  </a:cubicBezTo>
                  <a:cubicBezTo>
                    <a:pt x="1636" y="2403"/>
                    <a:pt x="1636" y="2395"/>
                    <a:pt x="1628" y="2379"/>
                  </a:cubicBezTo>
                  <a:cubicBezTo>
                    <a:pt x="1628" y="2372"/>
                    <a:pt x="1628" y="2363"/>
                    <a:pt x="1620" y="2363"/>
                  </a:cubicBezTo>
                  <a:cubicBezTo>
                    <a:pt x="1613" y="2348"/>
                    <a:pt x="1589" y="2277"/>
                    <a:pt x="1589" y="2237"/>
                  </a:cubicBezTo>
                  <a:cubicBezTo>
                    <a:pt x="1589" y="2198"/>
                    <a:pt x="1581" y="2174"/>
                    <a:pt x="1518" y="2166"/>
                  </a:cubicBezTo>
                  <a:cubicBezTo>
                    <a:pt x="1502" y="2166"/>
                    <a:pt x="1486" y="2158"/>
                    <a:pt x="1486" y="2150"/>
                  </a:cubicBezTo>
                  <a:cubicBezTo>
                    <a:pt x="1478" y="2134"/>
                    <a:pt x="1486" y="2126"/>
                    <a:pt x="1486" y="2111"/>
                  </a:cubicBezTo>
                  <a:cubicBezTo>
                    <a:pt x="1494" y="2103"/>
                    <a:pt x="1494" y="2095"/>
                    <a:pt x="1502" y="2087"/>
                  </a:cubicBezTo>
                  <a:cubicBezTo>
                    <a:pt x="1510" y="2039"/>
                    <a:pt x="1510" y="2008"/>
                    <a:pt x="1478" y="1968"/>
                  </a:cubicBezTo>
                  <a:cubicBezTo>
                    <a:pt x="1454" y="1929"/>
                    <a:pt x="1447" y="1905"/>
                    <a:pt x="1431" y="1873"/>
                  </a:cubicBezTo>
                  <a:lnTo>
                    <a:pt x="1431" y="1866"/>
                  </a:lnTo>
                  <a:cubicBezTo>
                    <a:pt x="1423" y="1842"/>
                    <a:pt x="1423" y="1818"/>
                    <a:pt x="1431" y="1802"/>
                  </a:cubicBezTo>
                  <a:cubicBezTo>
                    <a:pt x="1439" y="1786"/>
                    <a:pt x="1439" y="1771"/>
                    <a:pt x="1439" y="1747"/>
                  </a:cubicBezTo>
                  <a:cubicBezTo>
                    <a:pt x="1439" y="1739"/>
                    <a:pt x="1431" y="1731"/>
                    <a:pt x="1423" y="1731"/>
                  </a:cubicBezTo>
                  <a:cubicBezTo>
                    <a:pt x="1407" y="1731"/>
                    <a:pt x="1383" y="1747"/>
                    <a:pt x="1367" y="1763"/>
                  </a:cubicBezTo>
                  <a:cubicBezTo>
                    <a:pt x="1336" y="1786"/>
                    <a:pt x="1320" y="1795"/>
                    <a:pt x="1265" y="1802"/>
                  </a:cubicBezTo>
                  <a:cubicBezTo>
                    <a:pt x="1249" y="1802"/>
                    <a:pt x="1241" y="1810"/>
                    <a:pt x="1233" y="1810"/>
                  </a:cubicBezTo>
                  <a:lnTo>
                    <a:pt x="1233" y="1802"/>
                  </a:lnTo>
                  <a:cubicBezTo>
                    <a:pt x="1225" y="1802"/>
                    <a:pt x="1233" y="1802"/>
                    <a:pt x="1233" y="1795"/>
                  </a:cubicBezTo>
                  <a:cubicBezTo>
                    <a:pt x="1233" y="1795"/>
                    <a:pt x="1233" y="1795"/>
                    <a:pt x="1233" y="1786"/>
                  </a:cubicBezTo>
                  <a:cubicBezTo>
                    <a:pt x="1233" y="1786"/>
                    <a:pt x="1233" y="1779"/>
                    <a:pt x="1225" y="1779"/>
                  </a:cubicBezTo>
                  <a:cubicBezTo>
                    <a:pt x="1217" y="1771"/>
                    <a:pt x="1209" y="1763"/>
                    <a:pt x="1202" y="1763"/>
                  </a:cubicBezTo>
                  <a:cubicBezTo>
                    <a:pt x="1194" y="1755"/>
                    <a:pt x="1186" y="1755"/>
                    <a:pt x="1194" y="1747"/>
                  </a:cubicBezTo>
                  <a:cubicBezTo>
                    <a:pt x="1194" y="1739"/>
                    <a:pt x="1194" y="1739"/>
                    <a:pt x="1194" y="1739"/>
                  </a:cubicBezTo>
                  <a:cubicBezTo>
                    <a:pt x="1194" y="1731"/>
                    <a:pt x="1202" y="1708"/>
                    <a:pt x="1202" y="1676"/>
                  </a:cubicBezTo>
                  <a:cubicBezTo>
                    <a:pt x="1202" y="1668"/>
                    <a:pt x="1202" y="1660"/>
                    <a:pt x="1209" y="1652"/>
                  </a:cubicBezTo>
                  <a:cubicBezTo>
                    <a:pt x="1209" y="1644"/>
                    <a:pt x="1225" y="1644"/>
                    <a:pt x="1233" y="1644"/>
                  </a:cubicBezTo>
                  <a:cubicBezTo>
                    <a:pt x="1233" y="1644"/>
                    <a:pt x="1233" y="1644"/>
                    <a:pt x="1241" y="1644"/>
                  </a:cubicBezTo>
                  <a:cubicBezTo>
                    <a:pt x="1241" y="1644"/>
                    <a:pt x="1249" y="1644"/>
                    <a:pt x="1257" y="1644"/>
                  </a:cubicBezTo>
                  <a:cubicBezTo>
                    <a:pt x="1265" y="1628"/>
                    <a:pt x="1265" y="1589"/>
                    <a:pt x="1265" y="1573"/>
                  </a:cubicBezTo>
                  <a:cubicBezTo>
                    <a:pt x="1257" y="1542"/>
                    <a:pt x="1249" y="1502"/>
                    <a:pt x="1257" y="1462"/>
                  </a:cubicBezTo>
                  <a:cubicBezTo>
                    <a:pt x="1265" y="1423"/>
                    <a:pt x="1296" y="1391"/>
                    <a:pt x="1312" y="1375"/>
                  </a:cubicBezTo>
                  <a:cubicBezTo>
                    <a:pt x="1312" y="1368"/>
                    <a:pt x="1312" y="1368"/>
                    <a:pt x="1312" y="1368"/>
                  </a:cubicBezTo>
                  <a:cubicBezTo>
                    <a:pt x="1328" y="1352"/>
                    <a:pt x="1344" y="1304"/>
                    <a:pt x="1344" y="1257"/>
                  </a:cubicBezTo>
                  <a:cubicBezTo>
                    <a:pt x="1336" y="1249"/>
                    <a:pt x="1336" y="1241"/>
                    <a:pt x="1336" y="1241"/>
                  </a:cubicBezTo>
                  <a:cubicBezTo>
                    <a:pt x="1328" y="1241"/>
                    <a:pt x="1328" y="1241"/>
                    <a:pt x="1320" y="1249"/>
                  </a:cubicBezTo>
                  <a:cubicBezTo>
                    <a:pt x="1312" y="1257"/>
                    <a:pt x="1296" y="1257"/>
                    <a:pt x="1289" y="1257"/>
                  </a:cubicBezTo>
                  <a:cubicBezTo>
                    <a:pt x="1280" y="1257"/>
                    <a:pt x="1280" y="1257"/>
                    <a:pt x="1280" y="1257"/>
                  </a:cubicBezTo>
                  <a:cubicBezTo>
                    <a:pt x="1257" y="1257"/>
                    <a:pt x="1249" y="1241"/>
                    <a:pt x="1241" y="1225"/>
                  </a:cubicBezTo>
                  <a:cubicBezTo>
                    <a:pt x="1233" y="1209"/>
                    <a:pt x="1217" y="1186"/>
                    <a:pt x="1194" y="1178"/>
                  </a:cubicBezTo>
                  <a:cubicBezTo>
                    <a:pt x="1170" y="1154"/>
                    <a:pt x="1170" y="1146"/>
                    <a:pt x="1170" y="1131"/>
                  </a:cubicBezTo>
                  <a:cubicBezTo>
                    <a:pt x="1178" y="1115"/>
                    <a:pt x="1178" y="1107"/>
                    <a:pt x="1178" y="1091"/>
                  </a:cubicBezTo>
                  <a:cubicBezTo>
                    <a:pt x="1170" y="1051"/>
                    <a:pt x="1162" y="1051"/>
                    <a:pt x="1138" y="1036"/>
                  </a:cubicBezTo>
                  <a:cubicBezTo>
                    <a:pt x="1130" y="1028"/>
                    <a:pt x="1130" y="1028"/>
                    <a:pt x="1122" y="1020"/>
                  </a:cubicBezTo>
                  <a:cubicBezTo>
                    <a:pt x="1091" y="1004"/>
                    <a:pt x="1091" y="980"/>
                    <a:pt x="1099" y="964"/>
                  </a:cubicBezTo>
                  <a:cubicBezTo>
                    <a:pt x="1099" y="949"/>
                    <a:pt x="1099" y="933"/>
                    <a:pt x="1099" y="925"/>
                  </a:cubicBezTo>
                  <a:cubicBezTo>
                    <a:pt x="1091" y="901"/>
                    <a:pt x="1083" y="901"/>
                    <a:pt x="1067" y="893"/>
                  </a:cubicBezTo>
                  <a:cubicBezTo>
                    <a:pt x="1059" y="893"/>
                    <a:pt x="1043" y="885"/>
                    <a:pt x="1036" y="878"/>
                  </a:cubicBezTo>
                  <a:cubicBezTo>
                    <a:pt x="1027" y="869"/>
                    <a:pt x="1020" y="862"/>
                    <a:pt x="1020" y="854"/>
                  </a:cubicBezTo>
                  <a:cubicBezTo>
                    <a:pt x="1004" y="846"/>
                    <a:pt x="988" y="830"/>
                    <a:pt x="988" y="806"/>
                  </a:cubicBezTo>
                  <a:cubicBezTo>
                    <a:pt x="988" y="791"/>
                    <a:pt x="996" y="783"/>
                    <a:pt x="996" y="767"/>
                  </a:cubicBezTo>
                  <a:cubicBezTo>
                    <a:pt x="1004" y="743"/>
                    <a:pt x="1004" y="727"/>
                    <a:pt x="1004" y="704"/>
                  </a:cubicBezTo>
                  <a:cubicBezTo>
                    <a:pt x="1004" y="680"/>
                    <a:pt x="980" y="640"/>
                    <a:pt x="956" y="609"/>
                  </a:cubicBezTo>
                  <a:cubicBezTo>
                    <a:pt x="949" y="585"/>
                    <a:pt x="933" y="569"/>
                    <a:pt x="933" y="553"/>
                  </a:cubicBezTo>
                  <a:cubicBezTo>
                    <a:pt x="925" y="538"/>
                    <a:pt x="933" y="514"/>
                    <a:pt x="933" y="490"/>
                  </a:cubicBezTo>
                  <a:cubicBezTo>
                    <a:pt x="941" y="482"/>
                    <a:pt x="941" y="466"/>
                    <a:pt x="941" y="458"/>
                  </a:cubicBezTo>
                  <a:cubicBezTo>
                    <a:pt x="949" y="427"/>
                    <a:pt x="964" y="340"/>
                    <a:pt x="980" y="300"/>
                  </a:cubicBezTo>
                  <a:cubicBezTo>
                    <a:pt x="996" y="261"/>
                    <a:pt x="996" y="158"/>
                    <a:pt x="996" y="134"/>
                  </a:cubicBezTo>
                  <a:cubicBezTo>
                    <a:pt x="996" y="119"/>
                    <a:pt x="1004" y="95"/>
                    <a:pt x="1004" y="71"/>
                  </a:cubicBezTo>
                  <a:cubicBezTo>
                    <a:pt x="893" y="55"/>
                    <a:pt x="783" y="32"/>
                    <a:pt x="680" y="8"/>
                  </a:cubicBezTo>
                  <a:cubicBezTo>
                    <a:pt x="656" y="142"/>
                    <a:pt x="577" y="577"/>
                    <a:pt x="569" y="601"/>
                  </a:cubicBezTo>
                  <a:cubicBezTo>
                    <a:pt x="561" y="609"/>
                    <a:pt x="553" y="648"/>
                    <a:pt x="545" y="711"/>
                  </a:cubicBezTo>
                  <a:cubicBezTo>
                    <a:pt x="514" y="838"/>
                    <a:pt x="474" y="1044"/>
                    <a:pt x="458" y="1059"/>
                  </a:cubicBezTo>
                  <a:cubicBezTo>
                    <a:pt x="443" y="1091"/>
                    <a:pt x="443" y="1233"/>
                    <a:pt x="450" y="1257"/>
                  </a:cubicBezTo>
                  <a:cubicBezTo>
                    <a:pt x="458" y="1273"/>
                    <a:pt x="458" y="1296"/>
                    <a:pt x="450" y="1320"/>
                  </a:cubicBezTo>
                  <a:cubicBezTo>
                    <a:pt x="450" y="1328"/>
                    <a:pt x="443" y="1336"/>
                    <a:pt x="443" y="1336"/>
                  </a:cubicBezTo>
                  <a:cubicBezTo>
                    <a:pt x="443" y="1360"/>
                    <a:pt x="450" y="1462"/>
                    <a:pt x="490" y="1494"/>
                  </a:cubicBezTo>
                  <a:cubicBezTo>
                    <a:pt x="522" y="1518"/>
                    <a:pt x="545" y="1573"/>
                    <a:pt x="545" y="1605"/>
                  </a:cubicBezTo>
                  <a:cubicBezTo>
                    <a:pt x="545" y="1621"/>
                    <a:pt x="537" y="1628"/>
                    <a:pt x="537" y="1636"/>
                  </a:cubicBezTo>
                  <a:cubicBezTo>
                    <a:pt x="514" y="1652"/>
                    <a:pt x="450" y="1739"/>
                    <a:pt x="450" y="1755"/>
                  </a:cubicBezTo>
                  <a:cubicBezTo>
                    <a:pt x="450" y="1771"/>
                    <a:pt x="435" y="1786"/>
                    <a:pt x="411" y="1810"/>
                  </a:cubicBezTo>
                  <a:cubicBezTo>
                    <a:pt x="403" y="1818"/>
                    <a:pt x="387" y="1826"/>
                    <a:pt x="379" y="1834"/>
                  </a:cubicBezTo>
                  <a:cubicBezTo>
                    <a:pt x="356" y="1858"/>
                    <a:pt x="363" y="1881"/>
                    <a:pt x="363" y="1889"/>
                  </a:cubicBezTo>
                  <a:cubicBezTo>
                    <a:pt x="363" y="1897"/>
                    <a:pt x="363" y="1897"/>
                    <a:pt x="363" y="1897"/>
                  </a:cubicBezTo>
                  <a:cubicBezTo>
                    <a:pt x="363" y="1897"/>
                    <a:pt x="356" y="1913"/>
                    <a:pt x="308" y="1952"/>
                  </a:cubicBezTo>
                  <a:cubicBezTo>
                    <a:pt x="261" y="1992"/>
                    <a:pt x="182" y="2063"/>
                    <a:pt x="190" y="2087"/>
                  </a:cubicBezTo>
                  <a:cubicBezTo>
                    <a:pt x="190" y="2095"/>
                    <a:pt x="190" y="2103"/>
                    <a:pt x="190" y="2111"/>
                  </a:cubicBezTo>
                  <a:cubicBezTo>
                    <a:pt x="190" y="2142"/>
                    <a:pt x="190" y="2166"/>
                    <a:pt x="237" y="2190"/>
                  </a:cubicBezTo>
                  <a:cubicBezTo>
                    <a:pt x="253" y="2198"/>
                    <a:pt x="261" y="2206"/>
                    <a:pt x="269" y="2221"/>
                  </a:cubicBezTo>
                  <a:cubicBezTo>
                    <a:pt x="277" y="2245"/>
                    <a:pt x="253" y="2269"/>
                    <a:pt x="245" y="2285"/>
                  </a:cubicBezTo>
                  <a:lnTo>
                    <a:pt x="245" y="2285"/>
                  </a:lnTo>
                  <a:cubicBezTo>
                    <a:pt x="237" y="2292"/>
                    <a:pt x="237" y="2300"/>
                    <a:pt x="237" y="2316"/>
                  </a:cubicBezTo>
                  <a:cubicBezTo>
                    <a:pt x="237" y="2324"/>
                    <a:pt x="245" y="2332"/>
                    <a:pt x="237" y="2348"/>
                  </a:cubicBezTo>
                  <a:cubicBezTo>
                    <a:pt x="229" y="2356"/>
                    <a:pt x="229" y="2356"/>
                    <a:pt x="229" y="2356"/>
                  </a:cubicBezTo>
                  <a:cubicBezTo>
                    <a:pt x="213" y="2379"/>
                    <a:pt x="190" y="2427"/>
                    <a:pt x="190" y="2443"/>
                  </a:cubicBezTo>
                  <a:cubicBezTo>
                    <a:pt x="190" y="2459"/>
                    <a:pt x="55" y="3043"/>
                    <a:pt x="8" y="3225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  <a:effectLst/>
          </p:spPr>
          <p:txBody>
            <a:bodyPr anchor="ctr" wrap="none"/>
            <a:lstStyle/>
            <a:p>
              <a:endParaRPr lang="en-US">
                <a:latin charset="-122" panose="020b0503020204020204" pitchFamily="34" typeface="微软雅黑"/>
              </a:endParaRPr>
            </a:p>
          </p:txBody>
        </p:sp>
        <p:sp>
          <p:nvSpPr>
            <p:cNvPr id="81" name="Freeform 263"/>
            <p:cNvSpPr>
              <a:spLocks noChangeArrowheads="1"/>
            </p:cNvSpPr>
            <p:nvPr/>
          </p:nvSpPr>
          <p:spPr bwMode="auto">
            <a:xfrm>
              <a:off x="14143368" y="4236371"/>
              <a:ext cx="2020116" cy="1268660"/>
            </a:xfrm>
            <a:custGeom>
              <a:gdLst>
                <a:gd fmla="*/ 87 w 3843" name="T0"/>
                <a:gd fmla="*/ 0 h 2412" name="T1"/>
                <a:gd fmla="*/ 87 w 3843" name="T2"/>
                <a:gd fmla="*/ 0 h 2412" name="T3"/>
                <a:gd fmla="*/ 79 w 3843" name="T4"/>
                <a:gd fmla="*/ 63 h 2412" name="T5"/>
                <a:gd fmla="*/ 55 w 3843" name="T6"/>
                <a:gd fmla="*/ 229 h 2412" name="T7"/>
                <a:gd fmla="*/ 24 w 3843" name="T8"/>
                <a:gd fmla="*/ 387 h 2412" name="T9"/>
                <a:gd fmla="*/ 8 w 3843" name="T10"/>
                <a:gd fmla="*/ 482 h 2412" name="T11"/>
                <a:gd fmla="*/ 87 w 3843" name="T12"/>
                <a:gd fmla="*/ 633 h 2412" name="T13"/>
                <a:gd fmla="*/ 63 w 3843" name="T14"/>
                <a:gd fmla="*/ 735 h 2412" name="T15"/>
                <a:gd fmla="*/ 118 w 3843" name="T16"/>
                <a:gd fmla="*/ 807 h 2412" name="T17"/>
                <a:gd fmla="*/ 174 w 3843" name="T18"/>
                <a:gd fmla="*/ 854 h 2412" name="T19"/>
                <a:gd fmla="*/ 197 w 3843" name="T20"/>
                <a:gd fmla="*/ 949 h 2412" name="T21"/>
                <a:gd fmla="*/ 253 w 3843" name="T22"/>
                <a:gd fmla="*/ 1020 h 2412" name="T23"/>
                <a:gd fmla="*/ 277 w 3843" name="T24"/>
                <a:gd fmla="*/ 1099 h 2412" name="T25"/>
                <a:gd fmla="*/ 355 w 3843" name="T26"/>
                <a:gd fmla="*/ 1186 h 2412" name="T27"/>
                <a:gd fmla="*/ 419 w 3843" name="T28"/>
                <a:gd fmla="*/ 1186 h 2412" name="T29"/>
                <a:gd fmla="*/ 387 w 3843" name="T30"/>
                <a:gd fmla="*/ 1304 h 2412" name="T31"/>
                <a:gd fmla="*/ 340 w 3843" name="T32"/>
                <a:gd fmla="*/ 1391 h 2412" name="T33"/>
                <a:gd fmla="*/ 340 w 3843" name="T34"/>
                <a:gd fmla="*/ 1502 h 2412" name="T35"/>
                <a:gd fmla="*/ 324 w 3843" name="T36"/>
                <a:gd fmla="*/ 1581 h 2412" name="T37"/>
                <a:gd fmla="*/ 277 w 3843" name="T38"/>
                <a:gd fmla="*/ 1605 h 2412" name="T39"/>
                <a:gd fmla="*/ 269 w 3843" name="T40"/>
                <a:gd fmla="*/ 1676 h 2412" name="T41"/>
                <a:gd fmla="*/ 308 w 3843" name="T42"/>
                <a:gd fmla="*/ 1708 h 2412" name="T43"/>
                <a:gd fmla="*/ 340 w 3843" name="T44"/>
                <a:gd fmla="*/ 1731 h 2412" name="T45"/>
                <a:gd fmla="*/ 435 w 3843" name="T46"/>
                <a:gd fmla="*/ 1684 h 2412" name="T47"/>
                <a:gd fmla="*/ 522 w 3843" name="T48"/>
                <a:gd fmla="*/ 1676 h 2412" name="T49"/>
                <a:gd fmla="*/ 506 w 3843" name="T50"/>
                <a:gd fmla="*/ 1787 h 2412" name="T51"/>
                <a:gd fmla="*/ 561 w 3843" name="T52"/>
                <a:gd fmla="*/ 1897 h 2412" name="T53"/>
                <a:gd fmla="*/ 577 w 3843" name="T54"/>
                <a:gd fmla="*/ 2016 h 2412" name="T55"/>
                <a:gd fmla="*/ 601 w 3843" name="T56"/>
                <a:gd fmla="*/ 2095 h 2412" name="T57"/>
                <a:gd fmla="*/ 672 w 3843" name="T58"/>
                <a:gd fmla="*/ 2166 h 2412" name="T59"/>
                <a:gd fmla="*/ 703 w 3843" name="T60"/>
                <a:gd fmla="*/ 2292 h 2412" name="T61"/>
                <a:gd fmla="*/ 735 w 3843" name="T62"/>
                <a:gd fmla="*/ 2324 h 2412" name="T63"/>
                <a:gd fmla="*/ 790 w 3843" name="T64"/>
                <a:gd fmla="*/ 2285 h 2412" name="T65"/>
                <a:gd fmla="*/ 861 w 3843" name="T66"/>
                <a:gd fmla="*/ 2308 h 2412" name="T67"/>
                <a:gd fmla="*/ 917 w 3843" name="T68"/>
                <a:gd fmla="*/ 2277 h 2412" name="T69"/>
                <a:gd fmla="*/ 980 w 3843" name="T70"/>
                <a:gd fmla="*/ 2285 h 2412" name="T71"/>
                <a:gd fmla="*/ 1075 w 3843" name="T72"/>
                <a:gd fmla="*/ 2308 h 2412" name="T73"/>
                <a:gd fmla="*/ 1122 w 3843" name="T74"/>
                <a:gd fmla="*/ 2308 h 2412" name="T75"/>
                <a:gd fmla="*/ 1162 w 3843" name="T76"/>
                <a:gd fmla="*/ 2332 h 2412" name="T77"/>
                <a:gd fmla="*/ 1225 w 3843" name="T78"/>
                <a:gd fmla="*/ 2229 h 2412" name="T79"/>
                <a:gd fmla="*/ 1296 w 3843" name="T80"/>
                <a:gd fmla="*/ 2301 h 2412" name="T81"/>
                <a:gd fmla="*/ 1336 w 3843" name="T82"/>
                <a:gd fmla="*/ 2364 h 2412" name="T83"/>
                <a:gd fmla="*/ 1367 w 3843" name="T84"/>
                <a:gd fmla="*/ 2182 h 2412" name="T85"/>
                <a:gd fmla="*/ 1391 w 3843" name="T86"/>
                <a:gd fmla="*/ 2135 h 2412" name="T87"/>
                <a:gd fmla="*/ 3700 w 3843" name="T88"/>
                <a:gd fmla="*/ 2380 h 2412" name="T89"/>
                <a:gd fmla="*/ 3842 w 3843" name="T90"/>
                <a:gd fmla="*/ 522 h 2412" name="T91"/>
                <a:gd fmla="*/ 87 w 3843" name="T92"/>
                <a:gd fmla="*/ 0 h 2412" name="T9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b="b" l="0" r="r" t="0"/>
              <a:pathLst>
                <a:path h="2412" w="3842">
                  <a:moveTo>
                    <a:pt x="87" y="0"/>
                  </a:moveTo>
                  <a:lnTo>
                    <a:pt x="87" y="0"/>
                  </a:lnTo>
                  <a:cubicBezTo>
                    <a:pt x="79" y="16"/>
                    <a:pt x="79" y="48"/>
                    <a:pt x="79" y="63"/>
                  </a:cubicBezTo>
                  <a:cubicBezTo>
                    <a:pt x="79" y="95"/>
                    <a:pt x="71" y="190"/>
                    <a:pt x="55" y="229"/>
                  </a:cubicBezTo>
                  <a:cubicBezTo>
                    <a:pt x="47" y="269"/>
                    <a:pt x="24" y="356"/>
                    <a:pt x="24" y="387"/>
                  </a:cubicBezTo>
                  <a:cubicBezTo>
                    <a:pt x="16" y="419"/>
                    <a:pt x="0" y="451"/>
                    <a:pt x="8" y="482"/>
                  </a:cubicBezTo>
                  <a:cubicBezTo>
                    <a:pt x="24" y="514"/>
                    <a:pt x="79" y="593"/>
                    <a:pt x="87" y="633"/>
                  </a:cubicBezTo>
                  <a:cubicBezTo>
                    <a:pt x="87" y="672"/>
                    <a:pt x="63" y="704"/>
                    <a:pt x="63" y="735"/>
                  </a:cubicBezTo>
                  <a:cubicBezTo>
                    <a:pt x="63" y="775"/>
                    <a:pt x="95" y="775"/>
                    <a:pt x="118" y="807"/>
                  </a:cubicBezTo>
                  <a:cubicBezTo>
                    <a:pt x="134" y="830"/>
                    <a:pt x="166" y="814"/>
                    <a:pt x="174" y="854"/>
                  </a:cubicBezTo>
                  <a:cubicBezTo>
                    <a:pt x="182" y="893"/>
                    <a:pt x="158" y="925"/>
                    <a:pt x="197" y="949"/>
                  </a:cubicBezTo>
                  <a:cubicBezTo>
                    <a:pt x="237" y="973"/>
                    <a:pt x="245" y="973"/>
                    <a:pt x="253" y="1020"/>
                  </a:cubicBezTo>
                  <a:cubicBezTo>
                    <a:pt x="261" y="1067"/>
                    <a:pt x="229" y="1067"/>
                    <a:pt x="277" y="1099"/>
                  </a:cubicBezTo>
                  <a:cubicBezTo>
                    <a:pt x="316" y="1131"/>
                    <a:pt x="316" y="1178"/>
                    <a:pt x="355" y="1186"/>
                  </a:cubicBezTo>
                  <a:cubicBezTo>
                    <a:pt x="387" y="1194"/>
                    <a:pt x="411" y="1138"/>
                    <a:pt x="419" y="1186"/>
                  </a:cubicBezTo>
                  <a:cubicBezTo>
                    <a:pt x="427" y="1233"/>
                    <a:pt x="403" y="1281"/>
                    <a:pt x="387" y="1304"/>
                  </a:cubicBezTo>
                  <a:cubicBezTo>
                    <a:pt x="379" y="1320"/>
                    <a:pt x="348" y="1352"/>
                    <a:pt x="340" y="1391"/>
                  </a:cubicBezTo>
                  <a:cubicBezTo>
                    <a:pt x="324" y="1439"/>
                    <a:pt x="340" y="1478"/>
                    <a:pt x="340" y="1502"/>
                  </a:cubicBezTo>
                  <a:cubicBezTo>
                    <a:pt x="348" y="1518"/>
                    <a:pt x="340" y="1581"/>
                    <a:pt x="324" y="1581"/>
                  </a:cubicBezTo>
                  <a:cubicBezTo>
                    <a:pt x="300" y="1581"/>
                    <a:pt x="277" y="1573"/>
                    <a:pt x="277" y="1605"/>
                  </a:cubicBezTo>
                  <a:cubicBezTo>
                    <a:pt x="284" y="1637"/>
                    <a:pt x="277" y="1660"/>
                    <a:pt x="269" y="1676"/>
                  </a:cubicBezTo>
                  <a:cubicBezTo>
                    <a:pt x="261" y="1684"/>
                    <a:pt x="277" y="1684"/>
                    <a:pt x="308" y="1708"/>
                  </a:cubicBezTo>
                  <a:cubicBezTo>
                    <a:pt x="340" y="1731"/>
                    <a:pt x="277" y="1739"/>
                    <a:pt x="340" y="1731"/>
                  </a:cubicBezTo>
                  <a:cubicBezTo>
                    <a:pt x="395" y="1715"/>
                    <a:pt x="411" y="1715"/>
                    <a:pt x="435" y="1684"/>
                  </a:cubicBezTo>
                  <a:cubicBezTo>
                    <a:pt x="466" y="1660"/>
                    <a:pt x="514" y="1637"/>
                    <a:pt x="522" y="1676"/>
                  </a:cubicBezTo>
                  <a:cubicBezTo>
                    <a:pt x="522" y="1724"/>
                    <a:pt x="490" y="1755"/>
                    <a:pt x="506" y="1787"/>
                  </a:cubicBezTo>
                  <a:cubicBezTo>
                    <a:pt x="522" y="1826"/>
                    <a:pt x="529" y="1858"/>
                    <a:pt x="561" y="1897"/>
                  </a:cubicBezTo>
                  <a:cubicBezTo>
                    <a:pt x="585" y="1937"/>
                    <a:pt x="593" y="1968"/>
                    <a:pt x="577" y="2016"/>
                  </a:cubicBezTo>
                  <a:cubicBezTo>
                    <a:pt x="561" y="2063"/>
                    <a:pt x="537" y="2079"/>
                    <a:pt x="601" y="2095"/>
                  </a:cubicBezTo>
                  <a:cubicBezTo>
                    <a:pt x="656" y="2103"/>
                    <a:pt x="672" y="2127"/>
                    <a:pt x="672" y="2166"/>
                  </a:cubicBezTo>
                  <a:cubicBezTo>
                    <a:pt x="672" y="2206"/>
                    <a:pt x="688" y="2269"/>
                    <a:pt x="703" y="2292"/>
                  </a:cubicBezTo>
                  <a:cubicBezTo>
                    <a:pt x="711" y="2308"/>
                    <a:pt x="711" y="2348"/>
                    <a:pt x="735" y="2324"/>
                  </a:cubicBezTo>
                  <a:cubicBezTo>
                    <a:pt x="759" y="2292"/>
                    <a:pt x="759" y="2269"/>
                    <a:pt x="790" y="2285"/>
                  </a:cubicBezTo>
                  <a:cubicBezTo>
                    <a:pt x="822" y="2292"/>
                    <a:pt x="830" y="2301"/>
                    <a:pt x="861" y="2308"/>
                  </a:cubicBezTo>
                  <a:cubicBezTo>
                    <a:pt x="885" y="2308"/>
                    <a:pt x="901" y="2285"/>
                    <a:pt x="917" y="2277"/>
                  </a:cubicBezTo>
                  <a:cubicBezTo>
                    <a:pt x="933" y="2269"/>
                    <a:pt x="948" y="2261"/>
                    <a:pt x="980" y="2285"/>
                  </a:cubicBezTo>
                  <a:cubicBezTo>
                    <a:pt x="1012" y="2308"/>
                    <a:pt x="1035" y="2316"/>
                    <a:pt x="1075" y="2308"/>
                  </a:cubicBezTo>
                  <a:cubicBezTo>
                    <a:pt x="1107" y="2301"/>
                    <a:pt x="1083" y="2285"/>
                    <a:pt x="1122" y="2308"/>
                  </a:cubicBezTo>
                  <a:cubicBezTo>
                    <a:pt x="1162" y="2332"/>
                    <a:pt x="1114" y="2372"/>
                    <a:pt x="1162" y="2332"/>
                  </a:cubicBezTo>
                  <a:cubicBezTo>
                    <a:pt x="1209" y="2285"/>
                    <a:pt x="1194" y="2214"/>
                    <a:pt x="1225" y="2229"/>
                  </a:cubicBezTo>
                  <a:cubicBezTo>
                    <a:pt x="1257" y="2253"/>
                    <a:pt x="1288" y="2253"/>
                    <a:pt x="1296" y="2301"/>
                  </a:cubicBezTo>
                  <a:cubicBezTo>
                    <a:pt x="1304" y="2332"/>
                    <a:pt x="1312" y="2348"/>
                    <a:pt x="1336" y="2364"/>
                  </a:cubicBezTo>
                  <a:cubicBezTo>
                    <a:pt x="1367" y="2182"/>
                    <a:pt x="1367" y="2182"/>
                    <a:pt x="1367" y="2182"/>
                  </a:cubicBezTo>
                  <a:cubicBezTo>
                    <a:pt x="1367" y="2182"/>
                    <a:pt x="1367" y="2135"/>
                    <a:pt x="1391" y="2135"/>
                  </a:cubicBezTo>
                  <a:cubicBezTo>
                    <a:pt x="1415" y="2135"/>
                    <a:pt x="3486" y="2411"/>
                    <a:pt x="3700" y="2380"/>
                  </a:cubicBezTo>
                  <a:cubicBezTo>
                    <a:pt x="3842" y="522"/>
                    <a:pt x="3842" y="522"/>
                    <a:pt x="3842" y="522"/>
                  </a:cubicBezTo>
                  <a:cubicBezTo>
                    <a:pt x="2443" y="419"/>
                    <a:pt x="1122" y="206"/>
                    <a:pt x="87" y="0"/>
                  </a:cubicBezTo>
                </a:path>
              </a:pathLst>
            </a:custGeom>
            <a:grpFill/>
            <a:ln>
              <a:solidFill>
                <a:schemeClr val="tx1"/>
              </a:solidFill>
            </a:ln>
            <a:effectLst/>
          </p:spPr>
          <p:txBody>
            <a:bodyPr anchor="ctr" wrap="none"/>
            <a:lstStyle/>
            <a:p>
              <a:endParaRPr lang="en-US">
                <a:latin charset="-122" panose="020b0503020204020204" pitchFamily="34" typeface="微软雅黑"/>
              </a:endParaRPr>
            </a:p>
          </p:txBody>
        </p:sp>
        <p:sp>
          <p:nvSpPr>
            <p:cNvPr id="82" name="Freeform 264"/>
            <p:cNvSpPr>
              <a:spLocks noChangeArrowheads="1"/>
            </p:cNvSpPr>
            <p:nvPr/>
          </p:nvSpPr>
          <p:spPr bwMode="auto">
            <a:xfrm>
              <a:off x="14143368" y="4231733"/>
              <a:ext cx="2024755" cy="1261702"/>
            </a:xfrm>
            <a:custGeom>
              <a:gdLst>
                <a:gd fmla="*/ 3644 w 3851" name="T0"/>
                <a:gd fmla="*/ 2396 h 2397" name="T1"/>
                <a:gd fmla="*/ 1367 w 3851" name="T2"/>
                <a:gd fmla="*/ 2190 h 2397" name="T3"/>
                <a:gd fmla="*/ 1288 w 3851" name="T4"/>
                <a:gd fmla="*/ 2309 h 2397" name="T5"/>
                <a:gd fmla="*/ 1217 w 3851" name="T6"/>
                <a:gd fmla="*/ 2245 h 2397" name="T7"/>
                <a:gd fmla="*/ 1138 w 3851" name="T8"/>
                <a:gd fmla="*/ 2364 h 2397" name="T9"/>
                <a:gd fmla="*/ 1130 w 3851" name="T10"/>
                <a:gd fmla="*/ 2348 h 2397" name="T11"/>
                <a:gd fmla="*/ 1099 w 3851" name="T12"/>
                <a:gd fmla="*/ 2309 h 2397" name="T13"/>
                <a:gd fmla="*/ 980 w 3851" name="T14"/>
                <a:gd fmla="*/ 2293 h 2397" name="T15"/>
                <a:gd fmla="*/ 917 w 3851" name="T16"/>
                <a:gd fmla="*/ 2293 h 2397" name="T17"/>
                <a:gd fmla="*/ 822 w 3851" name="T18"/>
                <a:gd fmla="*/ 2309 h 2397" name="T19"/>
                <a:gd fmla="*/ 751 w 3851" name="T20"/>
                <a:gd fmla="*/ 2309 h 2397" name="T21"/>
                <a:gd fmla="*/ 703 w 3851" name="T22"/>
                <a:gd fmla="*/ 2316 h 2397" name="T23"/>
                <a:gd fmla="*/ 593 w 3851" name="T24"/>
                <a:gd fmla="*/ 2103 h 2397" name="T25"/>
                <a:gd fmla="*/ 577 w 3851" name="T26"/>
                <a:gd fmla="*/ 2024 h 2397" name="T27"/>
                <a:gd fmla="*/ 506 w 3851" name="T28"/>
                <a:gd fmla="*/ 1803 h 2397" name="T29"/>
                <a:gd fmla="*/ 498 w 3851" name="T30"/>
                <a:gd fmla="*/ 1668 h 2397" name="T31"/>
                <a:gd fmla="*/ 308 w 3851" name="T32"/>
                <a:gd fmla="*/ 1747 h 2397" name="T33"/>
                <a:gd fmla="*/ 308 w 3851" name="T34"/>
                <a:gd fmla="*/ 1723 h 2397" name="T35"/>
                <a:gd fmla="*/ 269 w 3851" name="T36"/>
                <a:gd fmla="*/ 1684 h 2397" name="T37"/>
                <a:gd fmla="*/ 284 w 3851" name="T38"/>
                <a:gd fmla="*/ 1589 h 2397" name="T39"/>
                <a:gd fmla="*/ 332 w 3851" name="T40"/>
                <a:gd fmla="*/ 1581 h 2397" name="T41"/>
                <a:gd fmla="*/ 387 w 3851" name="T42"/>
                <a:gd fmla="*/ 1312 h 2397" name="T43"/>
                <a:gd fmla="*/ 411 w 3851" name="T44"/>
                <a:gd fmla="*/ 1178 h 2397" name="T45"/>
                <a:gd fmla="*/ 355 w 3851" name="T46"/>
                <a:gd fmla="*/ 1194 h 2397" name="T47"/>
                <a:gd fmla="*/ 245 w 3851" name="T48"/>
                <a:gd fmla="*/ 1068 h 2397" name="T49"/>
                <a:gd fmla="*/ 197 w 3851" name="T50"/>
                <a:gd fmla="*/ 957 h 2397" name="T51"/>
                <a:gd fmla="*/ 142 w 3851" name="T52"/>
                <a:gd fmla="*/ 830 h 2397" name="T53"/>
                <a:gd fmla="*/ 63 w 3851" name="T54"/>
                <a:gd fmla="*/ 743 h 2397" name="T55"/>
                <a:gd fmla="*/ 31 w 3851" name="T56"/>
                <a:gd fmla="*/ 546 h 2397" name="T57"/>
                <a:gd fmla="*/ 16 w 3851" name="T58"/>
                <a:gd fmla="*/ 395 h 2397" name="T59"/>
                <a:gd fmla="*/ 79 w 3851" name="T60"/>
                <a:gd fmla="*/ 8 h 2397" name="T61"/>
                <a:gd fmla="*/ 3842 w 3851" name="T62"/>
                <a:gd fmla="*/ 530 h 2397" name="T63"/>
                <a:gd fmla="*/ 3700 w 3851" name="T64"/>
                <a:gd fmla="*/ 2388 h 2397" name="T65"/>
                <a:gd fmla="*/ 1391 w 3851" name="T66"/>
                <a:gd fmla="*/ 2143 h 2397" name="T67"/>
                <a:gd fmla="*/ 3700 w 3851" name="T68"/>
                <a:gd fmla="*/ 2380 h 2397" name="T69"/>
                <a:gd fmla="*/ 79 w 3851" name="T70"/>
                <a:gd fmla="*/ 71 h 2397" name="T71"/>
                <a:gd fmla="*/ 16 w 3851" name="T72"/>
                <a:gd fmla="*/ 427 h 2397" name="T73"/>
                <a:gd fmla="*/ 87 w 3851" name="T74"/>
                <a:gd fmla="*/ 641 h 2397" name="T75"/>
                <a:gd fmla="*/ 95 w 3851" name="T76"/>
                <a:gd fmla="*/ 791 h 2397" name="T77"/>
                <a:gd fmla="*/ 182 w 3851" name="T78"/>
                <a:gd fmla="*/ 862 h 2397" name="T79"/>
                <a:gd fmla="*/ 221 w 3851" name="T80"/>
                <a:gd fmla="*/ 965 h 2397" name="T81"/>
                <a:gd fmla="*/ 277 w 3851" name="T82"/>
                <a:gd fmla="*/ 1107 h 2397" name="T83"/>
                <a:gd fmla="*/ 364 w 3851" name="T84"/>
                <a:gd fmla="*/ 1194 h 2397" name="T85"/>
                <a:gd fmla="*/ 419 w 3851" name="T86"/>
                <a:gd fmla="*/ 1194 h 2397" name="T87"/>
                <a:gd fmla="*/ 340 w 3851" name="T88"/>
                <a:gd fmla="*/ 1399 h 2397" name="T89"/>
                <a:gd fmla="*/ 324 w 3851" name="T90"/>
                <a:gd fmla="*/ 1589 h 2397" name="T91"/>
                <a:gd fmla="*/ 284 w 3851" name="T92"/>
                <a:gd fmla="*/ 1597 h 2397" name="T93"/>
                <a:gd fmla="*/ 269 w 3851" name="T94"/>
                <a:gd fmla="*/ 1684 h 2397" name="T95"/>
                <a:gd fmla="*/ 316 w 3851" name="T96"/>
                <a:gd fmla="*/ 1723 h 2397" name="T97"/>
                <a:gd fmla="*/ 435 w 3851" name="T98"/>
                <a:gd fmla="*/ 1692 h 2397" name="T99"/>
                <a:gd fmla="*/ 514 w 3851" name="T100"/>
                <a:gd fmla="*/ 1739 h 2397" name="T101"/>
                <a:gd fmla="*/ 561 w 3851" name="T102"/>
                <a:gd fmla="*/ 1898 h 2397" name="T103"/>
                <a:gd fmla="*/ 561 w 3851" name="T104"/>
                <a:gd fmla="*/ 2079 h 2397" name="T105"/>
                <a:gd fmla="*/ 703 w 3851" name="T106"/>
                <a:gd fmla="*/ 2293 h 2397" name="T107"/>
                <a:gd fmla="*/ 735 w 3851" name="T108"/>
                <a:gd fmla="*/ 2324 h 2397" name="T109"/>
                <a:gd fmla="*/ 822 w 3851" name="T110"/>
                <a:gd fmla="*/ 2300 h 2397" name="T111"/>
                <a:gd fmla="*/ 917 w 3851" name="T112"/>
                <a:gd fmla="*/ 2285 h 2397" name="T113"/>
                <a:gd fmla="*/ 988 w 3851" name="T114"/>
                <a:gd fmla="*/ 2293 h 2397" name="T115"/>
                <a:gd fmla="*/ 1091 w 3851" name="T116"/>
                <a:gd fmla="*/ 2309 h 2397" name="T117"/>
                <a:gd fmla="*/ 1138 w 3851" name="T118"/>
                <a:gd fmla="*/ 2348 h 2397" name="T119"/>
                <a:gd fmla="*/ 1217 w 3851" name="T120"/>
                <a:gd fmla="*/ 2237 h 2397" name="T121"/>
                <a:gd fmla="*/ 1296 w 3851" name="T122"/>
                <a:gd fmla="*/ 2309 h 2397" name="T123"/>
                <a:gd fmla="*/ 1391 w 3851" name="T124"/>
                <a:gd fmla="*/ 2143 h 2397" name="T1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b="b" l="0" r="r" t="0"/>
              <a:pathLst>
                <a:path h="2397" w="3850">
                  <a:moveTo>
                    <a:pt x="3644" y="2396"/>
                  </a:moveTo>
                  <a:lnTo>
                    <a:pt x="3644" y="2396"/>
                  </a:lnTo>
                  <a:lnTo>
                    <a:pt x="3644" y="2396"/>
                  </a:lnTo>
                  <a:cubicBezTo>
                    <a:pt x="3328" y="2396"/>
                    <a:pt x="2047" y="2229"/>
                    <a:pt x="1565" y="2166"/>
                  </a:cubicBezTo>
                  <a:cubicBezTo>
                    <a:pt x="1462" y="2158"/>
                    <a:pt x="1391" y="2150"/>
                    <a:pt x="1391" y="2150"/>
                  </a:cubicBezTo>
                  <a:cubicBezTo>
                    <a:pt x="1375" y="2150"/>
                    <a:pt x="1367" y="2182"/>
                    <a:pt x="1367" y="2190"/>
                  </a:cubicBezTo>
                  <a:cubicBezTo>
                    <a:pt x="1336" y="2372"/>
                    <a:pt x="1336" y="2372"/>
                    <a:pt x="1336" y="2372"/>
                  </a:cubicBezTo>
                  <a:lnTo>
                    <a:pt x="1336" y="2372"/>
                  </a:lnTo>
                  <a:cubicBezTo>
                    <a:pt x="1312" y="2364"/>
                    <a:pt x="1296" y="2340"/>
                    <a:pt x="1288" y="2309"/>
                  </a:cubicBezTo>
                  <a:cubicBezTo>
                    <a:pt x="1288" y="2277"/>
                    <a:pt x="1265" y="2261"/>
                    <a:pt x="1241" y="2253"/>
                  </a:cubicBezTo>
                  <a:cubicBezTo>
                    <a:pt x="1233" y="2253"/>
                    <a:pt x="1233" y="2245"/>
                    <a:pt x="1225" y="2245"/>
                  </a:cubicBezTo>
                  <a:lnTo>
                    <a:pt x="1217" y="2245"/>
                  </a:lnTo>
                  <a:cubicBezTo>
                    <a:pt x="1209" y="2245"/>
                    <a:pt x="1209" y="2253"/>
                    <a:pt x="1201" y="2269"/>
                  </a:cubicBezTo>
                  <a:cubicBezTo>
                    <a:pt x="1194" y="2293"/>
                    <a:pt x="1186" y="2316"/>
                    <a:pt x="1162" y="2340"/>
                  </a:cubicBezTo>
                  <a:cubicBezTo>
                    <a:pt x="1146" y="2356"/>
                    <a:pt x="1138" y="2364"/>
                    <a:pt x="1138" y="2364"/>
                  </a:cubicBezTo>
                  <a:lnTo>
                    <a:pt x="1138" y="2364"/>
                  </a:lnTo>
                  <a:cubicBezTo>
                    <a:pt x="1130" y="2356"/>
                    <a:pt x="1130" y="2356"/>
                    <a:pt x="1130" y="2356"/>
                  </a:cubicBezTo>
                  <a:cubicBezTo>
                    <a:pt x="1130" y="2356"/>
                    <a:pt x="1130" y="2356"/>
                    <a:pt x="1130" y="2348"/>
                  </a:cubicBezTo>
                  <a:cubicBezTo>
                    <a:pt x="1138" y="2340"/>
                    <a:pt x="1138" y="2324"/>
                    <a:pt x="1122" y="2316"/>
                  </a:cubicBezTo>
                  <a:cubicBezTo>
                    <a:pt x="1107" y="2309"/>
                    <a:pt x="1099" y="2309"/>
                    <a:pt x="1099" y="2309"/>
                  </a:cubicBezTo>
                  <a:lnTo>
                    <a:pt x="1099" y="2309"/>
                  </a:lnTo>
                  <a:cubicBezTo>
                    <a:pt x="1091" y="2316"/>
                    <a:pt x="1083" y="2316"/>
                    <a:pt x="1075" y="2324"/>
                  </a:cubicBezTo>
                  <a:cubicBezTo>
                    <a:pt x="1067" y="2324"/>
                    <a:pt x="1059" y="2324"/>
                    <a:pt x="1051" y="2324"/>
                  </a:cubicBezTo>
                  <a:cubicBezTo>
                    <a:pt x="1028" y="2324"/>
                    <a:pt x="1004" y="2316"/>
                    <a:pt x="980" y="2293"/>
                  </a:cubicBezTo>
                  <a:cubicBezTo>
                    <a:pt x="972" y="2285"/>
                    <a:pt x="956" y="2285"/>
                    <a:pt x="948" y="2285"/>
                  </a:cubicBezTo>
                  <a:cubicBezTo>
                    <a:pt x="941" y="2285"/>
                    <a:pt x="925" y="2285"/>
                    <a:pt x="925" y="2285"/>
                  </a:cubicBezTo>
                  <a:cubicBezTo>
                    <a:pt x="917" y="2285"/>
                    <a:pt x="917" y="2293"/>
                    <a:pt x="917" y="2293"/>
                  </a:cubicBezTo>
                  <a:cubicBezTo>
                    <a:pt x="909" y="2293"/>
                    <a:pt x="909" y="2293"/>
                    <a:pt x="901" y="2300"/>
                  </a:cubicBezTo>
                  <a:cubicBezTo>
                    <a:pt x="893" y="2309"/>
                    <a:pt x="877" y="2316"/>
                    <a:pt x="861" y="2316"/>
                  </a:cubicBezTo>
                  <a:cubicBezTo>
                    <a:pt x="838" y="2316"/>
                    <a:pt x="830" y="2309"/>
                    <a:pt x="822" y="2309"/>
                  </a:cubicBezTo>
                  <a:cubicBezTo>
                    <a:pt x="814" y="2300"/>
                    <a:pt x="806" y="2300"/>
                    <a:pt x="790" y="2293"/>
                  </a:cubicBezTo>
                  <a:cubicBezTo>
                    <a:pt x="782" y="2293"/>
                    <a:pt x="775" y="2293"/>
                    <a:pt x="775" y="2293"/>
                  </a:cubicBezTo>
                  <a:cubicBezTo>
                    <a:pt x="767" y="2293"/>
                    <a:pt x="759" y="2293"/>
                    <a:pt x="751" y="2309"/>
                  </a:cubicBezTo>
                  <a:cubicBezTo>
                    <a:pt x="751" y="2316"/>
                    <a:pt x="743" y="2324"/>
                    <a:pt x="743" y="2332"/>
                  </a:cubicBezTo>
                  <a:cubicBezTo>
                    <a:pt x="735" y="2340"/>
                    <a:pt x="727" y="2340"/>
                    <a:pt x="727" y="2340"/>
                  </a:cubicBezTo>
                  <a:cubicBezTo>
                    <a:pt x="711" y="2340"/>
                    <a:pt x="711" y="2332"/>
                    <a:pt x="703" y="2316"/>
                  </a:cubicBezTo>
                  <a:cubicBezTo>
                    <a:pt x="703" y="2309"/>
                    <a:pt x="703" y="2300"/>
                    <a:pt x="695" y="2300"/>
                  </a:cubicBezTo>
                  <a:cubicBezTo>
                    <a:pt x="688" y="2285"/>
                    <a:pt x="664" y="2214"/>
                    <a:pt x="664" y="2174"/>
                  </a:cubicBezTo>
                  <a:cubicBezTo>
                    <a:pt x="664" y="2135"/>
                    <a:pt x="656" y="2111"/>
                    <a:pt x="593" y="2103"/>
                  </a:cubicBezTo>
                  <a:cubicBezTo>
                    <a:pt x="577" y="2103"/>
                    <a:pt x="561" y="2095"/>
                    <a:pt x="561" y="2087"/>
                  </a:cubicBezTo>
                  <a:cubicBezTo>
                    <a:pt x="553" y="2071"/>
                    <a:pt x="561" y="2063"/>
                    <a:pt x="561" y="2048"/>
                  </a:cubicBezTo>
                  <a:cubicBezTo>
                    <a:pt x="569" y="2040"/>
                    <a:pt x="569" y="2032"/>
                    <a:pt x="577" y="2024"/>
                  </a:cubicBezTo>
                  <a:cubicBezTo>
                    <a:pt x="585" y="1976"/>
                    <a:pt x="585" y="1945"/>
                    <a:pt x="553" y="1905"/>
                  </a:cubicBezTo>
                  <a:cubicBezTo>
                    <a:pt x="529" y="1866"/>
                    <a:pt x="522" y="1842"/>
                    <a:pt x="506" y="1810"/>
                  </a:cubicBezTo>
                  <a:lnTo>
                    <a:pt x="506" y="1803"/>
                  </a:lnTo>
                  <a:cubicBezTo>
                    <a:pt x="498" y="1779"/>
                    <a:pt x="498" y="1755"/>
                    <a:pt x="506" y="1739"/>
                  </a:cubicBezTo>
                  <a:cubicBezTo>
                    <a:pt x="514" y="1723"/>
                    <a:pt x="514" y="1708"/>
                    <a:pt x="514" y="1684"/>
                  </a:cubicBezTo>
                  <a:cubicBezTo>
                    <a:pt x="514" y="1668"/>
                    <a:pt x="506" y="1668"/>
                    <a:pt x="498" y="1668"/>
                  </a:cubicBezTo>
                  <a:cubicBezTo>
                    <a:pt x="482" y="1668"/>
                    <a:pt x="458" y="1684"/>
                    <a:pt x="442" y="1700"/>
                  </a:cubicBezTo>
                  <a:cubicBezTo>
                    <a:pt x="411" y="1723"/>
                    <a:pt x="395" y="1732"/>
                    <a:pt x="340" y="1739"/>
                  </a:cubicBezTo>
                  <a:cubicBezTo>
                    <a:pt x="324" y="1739"/>
                    <a:pt x="316" y="1747"/>
                    <a:pt x="308" y="1747"/>
                  </a:cubicBezTo>
                  <a:lnTo>
                    <a:pt x="308" y="1739"/>
                  </a:lnTo>
                  <a:cubicBezTo>
                    <a:pt x="300" y="1739"/>
                    <a:pt x="308" y="1739"/>
                    <a:pt x="308" y="1732"/>
                  </a:cubicBezTo>
                  <a:cubicBezTo>
                    <a:pt x="308" y="1732"/>
                    <a:pt x="308" y="1732"/>
                    <a:pt x="308" y="1723"/>
                  </a:cubicBezTo>
                  <a:cubicBezTo>
                    <a:pt x="308" y="1723"/>
                    <a:pt x="308" y="1716"/>
                    <a:pt x="300" y="1716"/>
                  </a:cubicBezTo>
                  <a:cubicBezTo>
                    <a:pt x="292" y="1708"/>
                    <a:pt x="284" y="1700"/>
                    <a:pt x="277" y="1700"/>
                  </a:cubicBezTo>
                  <a:cubicBezTo>
                    <a:pt x="269" y="1692"/>
                    <a:pt x="261" y="1692"/>
                    <a:pt x="269" y="1684"/>
                  </a:cubicBezTo>
                  <a:cubicBezTo>
                    <a:pt x="269" y="1676"/>
                    <a:pt x="269" y="1676"/>
                    <a:pt x="269" y="1676"/>
                  </a:cubicBezTo>
                  <a:cubicBezTo>
                    <a:pt x="269" y="1668"/>
                    <a:pt x="277" y="1645"/>
                    <a:pt x="277" y="1613"/>
                  </a:cubicBezTo>
                  <a:cubicBezTo>
                    <a:pt x="277" y="1605"/>
                    <a:pt x="277" y="1597"/>
                    <a:pt x="284" y="1589"/>
                  </a:cubicBezTo>
                  <a:cubicBezTo>
                    <a:pt x="284" y="1581"/>
                    <a:pt x="300" y="1581"/>
                    <a:pt x="308" y="1581"/>
                  </a:cubicBezTo>
                  <a:cubicBezTo>
                    <a:pt x="308" y="1581"/>
                    <a:pt x="308" y="1581"/>
                    <a:pt x="316" y="1581"/>
                  </a:cubicBezTo>
                  <a:cubicBezTo>
                    <a:pt x="316" y="1581"/>
                    <a:pt x="324" y="1581"/>
                    <a:pt x="332" y="1581"/>
                  </a:cubicBezTo>
                  <a:cubicBezTo>
                    <a:pt x="340" y="1565"/>
                    <a:pt x="340" y="1526"/>
                    <a:pt x="340" y="1510"/>
                  </a:cubicBezTo>
                  <a:cubicBezTo>
                    <a:pt x="332" y="1479"/>
                    <a:pt x="324" y="1439"/>
                    <a:pt x="332" y="1399"/>
                  </a:cubicBezTo>
                  <a:cubicBezTo>
                    <a:pt x="340" y="1360"/>
                    <a:pt x="371" y="1328"/>
                    <a:pt x="387" y="1312"/>
                  </a:cubicBezTo>
                  <a:cubicBezTo>
                    <a:pt x="387" y="1305"/>
                    <a:pt x="387" y="1305"/>
                    <a:pt x="387" y="1305"/>
                  </a:cubicBezTo>
                  <a:cubicBezTo>
                    <a:pt x="403" y="1289"/>
                    <a:pt x="419" y="1241"/>
                    <a:pt x="419" y="1194"/>
                  </a:cubicBezTo>
                  <a:cubicBezTo>
                    <a:pt x="411" y="1186"/>
                    <a:pt x="411" y="1178"/>
                    <a:pt x="411" y="1178"/>
                  </a:cubicBezTo>
                  <a:cubicBezTo>
                    <a:pt x="403" y="1178"/>
                    <a:pt x="403" y="1178"/>
                    <a:pt x="395" y="1186"/>
                  </a:cubicBezTo>
                  <a:cubicBezTo>
                    <a:pt x="387" y="1194"/>
                    <a:pt x="371" y="1194"/>
                    <a:pt x="364" y="1194"/>
                  </a:cubicBezTo>
                  <a:cubicBezTo>
                    <a:pt x="355" y="1194"/>
                    <a:pt x="355" y="1194"/>
                    <a:pt x="355" y="1194"/>
                  </a:cubicBezTo>
                  <a:cubicBezTo>
                    <a:pt x="332" y="1194"/>
                    <a:pt x="324" y="1178"/>
                    <a:pt x="316" y="1162"/>
                  </a:cubicBezTo>
                  <a:cubicBezTo>
                    <a:pt x="308" y="1146"/>
                    <a:pt x="292" y="1123"/>
                    <a:pt x="269" y="1115"/>
                  </a:cubicBezTo>
                  <a:cubicBezTo>
                    <a:pt x="245" y="1091"/>
                    <a:pt x="245" y="1083"/>
                    <a:pt x="245" y="1068"/>
                  </a:cubicBezTo>
                  <a:cubicBezTo>
                    <a:pt x="253" y="1052"/>
                    <a:pt x="253" y="1044"/>
                    <a:pt x="253" y="1028"/>
                  </a:cubicBezTo>
                  <a:cubicBezTo>
                    <a:pt x="245" y="988"/>
                    <a:pt x="237" y="988"/>
                    <a:pt x="213" y="973"/>
                  </a:cubicBezTo>
                  <a:cubicBezTo>
                    <a:pt x="205" y="965"/>
                    <a:pt x="205" y="965"/>
                    <a:pt x="197" y="957"/>
                  </a:cubicBezTo>
                  <a:cubicBezTo>
                    <a:pt x="166" y="941"/>
                    <a:pt x="166" y="917"/>
                    <a:pt x="174" y="901"/>
                  </a:cubicBezTo>
                  <a:cubicBezTo>
                    <a:pt x="174" y="886"/>
                    <a:pt x="174" y="870"/>
                    <a:pt x="174" y="862"/>
                  </a:cubicBezTo>
                  <a:cubicBezTo>
                    <a:pt x="166" y="838"/>
                    <a:pt x="158" y="838"/>
                    <a:pt x="142" y="830"/>
                  </a:cubicBezTo>
                  <a:cubicBezTo>
                    <a:pt x="134" y="830"/>
                    <a:pt x="118" y="822"/>
                    <a:pt x="111" y="815"/>
                  </a:cubicBezTo>
                  <a:cubicBezTo>
                    <a:pt x="102" y="806"/>
                    <a:pt x="95" y="799"/>
                    <a:pt x="95" y="791"/>
                  </a:cubicBezTo>
                  <a:cubicBezTo>
                    <a:pt x="79" y="783"/>
                    <a:pt x="63" y="767"/>
                    <a:pt x="63" y="743"/>
                  </a:cubicBezTo>
                  <a:cubicBezTo>
                    <a:pt x="63" y="728"/>
                    <a:pt x="71" y="720"/>
                    <a:pt x="71" y="704"/>
                  </a:cubicBezTo>
                  <a:cubicBezTo>
                    <a:pt x="79" y="680"/>
                    <a:pt x="79" y="664"/>
                    <a:pt x="79" y="641"/>
                  </a:cubicBezTo>
                  <a:cubicBezTo>
                    <a:pt x="79" y="617"/>
                    <a:pt x="55" y="577"/>
                    <a:pt x="31" y="546"/>
                  </a:cubicBezTo>
                  <a:cubicBezTo>
                    <a:pt x="24" y="522"/>
                    <a:pt x="8" y="506"/>
                    <a:pt x="8" y="490"/>
                  </a:cubicBezTo>
                  <a:cubicBezTo>
                    <a:pt x="0" y="475"/>
                    <a:pt x="8" y="451"/>
                    <a:pt x="8" y="427"/>
                  </a:cubicBezTo>
                  <a:cubicBezTo>
                    <a:pt x="16" y="419"/>
                    <a:pt x="16" y="403"/>
                    <a:pt x="16" y="395"/>
                  </a:cubicBezTo>
                  <a:cubicBezTo>
                    <a:pt x="24" y="364"/>
                    <a:pt x="39" y="277"/>
                    <a:pt x="55" y="237"/>
                  </a:cubicBezTo>
                  <a:cubicBezTo>
                    <a:pt x="71" y="198"/>
                    <a:pt x="71" y="95"/>
                    <a:pt x="71" y="71"/>
                  </a:cubicBezTo>
                  <a:cubicBezTo>
                    <a:pt x="71" y="56"/>
                    <a:pt x="79" y="32"/>
                    <a:pt x="79" y="8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87" y="8"/>
                    <a:pt x="87" y="8"/>
                    <a:pt x="87" y="8"/>
                  </a:cubicBezTo>
                  <a:cubicBezTo>
                    <a:pt x="1391" y="261"/>
                    <a:pt x="2656" y="443"/>
                    <a:pt x="3842" y="530"/>
                  </a:cubicBezTo>
                  <a:cubicBezTo>
                    <a:pt x="3850" y="530"/>
                    <a:pt x="3850" y="530"/>
                    <a:pt x="3850" y="530"/>
                  </a:cubicBezTo>
                  <a:cubicBezTo>
                    <a:pt x="3707" y="2388"/>
                    <a:pt x="3707" y="2388"/>
                    <a:pt x="3707" y="2388"/>
                  </a:cubicBezTo>
                  <a:cubicBezTo>
                    <a:pt x="3700" y="2388"/>
                    <a:pt x="3700" y="2388"/>
                    <a:pt x="3700" y="2388"/>
                  </a:cubicBezTo>
                  <a:cubicBezTo>
                    <a:pt x="3692" y="2388"/>
                    <a:pt x="3668" y="2396"/>
                    <a:pt x="3644" y="2396"/>
                  </a:cubicBezTo>
                  <a:close/>
                  <a:moveTo>
                    <a:pt x="1391" y="2143"/>
                  </a:moveTo>
                  <a:lnTo>
                    <a:pt x="1391" y="2143"/>
                  </a:lnTo>
                  <a:cubicBezTo>
                    <a:pt x="1391" y="2143"/>
                    <a:pt x="1447" y="2150"/>
                    <a:pt x="1565" y="2158"/>
                  </a:cubicBezTo>
                  <a:cubicBezTo>
                    <a:pt x="2047" y="2222"/>
                    <a:pt x="3328" y="2388"/>
                    <a:pt x="3644" y="2388"/>
                  </a:cubicBezTo>
                  <a:cubicBezTo>
                    <a:pt x="3668" y="2388"/>
                    <a:pt x="3684" y="2380"/>
                    <a:pt x="3700" y="2380"/>
                  </a:cubicBezTo>
                  <a:cubicBezTo>
                    <a:pt x="3842" y="538"/>
                    <a:pt x="3842" y="538"/>
                    <a:pt x="3842" y="538"/>
                  </a:cubicBezTo>
                  <a:cubicBezTo>
                    <a:pt x="2656" y="451"/>
                    <a:pt x="1391" y="269"/>
                    <a:pt x="87" y="16"/>
                  </a:cubicBezTo>
                  <a:cubicBezTo>
                    <a:pt x="79" y="32"/>
                    <a:pt x="79" y="63"/>
                    <a:pt x="79" y="71"/>
                  </a:cubicBezTo>
                  <a:cubicBezTo>
                    <a:pt x="79" y="103"/>
                    <a:pt x="79" y="198"/>
                    <a:pt x="63" y="237"/>
                  </a:cubicBezTo>
                  <a:cubicBezTo>
                    <a:pt x="47" y="277"/>
                    <a:pt x="31" y="364"/>
                    <a:pt x="24" y="395"/>
                  </a:cubicBezTo>
                  <a:cubicBezTo>
                    <a:pt x="24" y="403"/>
                    <a:pt x="24" y="419"/>
                    <a:pt x="16" y="427"/>
                  </a:cubicBezTo>
                  <a:cubicBezTo>
                    <a:pt x="8" y="451"/>
                    <a:pt x="8" y="467"/>
                    <a:pt x="16" y="490"/>
                  </a:cubicBezTo>
                  <a:cubicBezTo>
                    <a:pt x="16" y="506"/>
                    <a:pt x="31" y="522"/>
                    <a:pt x="39" y="538"/>
                  </a:cubicBezTo>
                  <a:cubicBezTo>
                    <a:pt x="63" y="577"/>
                    <a:pt x="87" y="617"/>
                    <a:pt x="87" y="641"/>
                  </a:cubicBezTo>
                  <a:cubicBezTo>
                    <a:pt x="87" y="664"/>
                    <a:pt x="87" y="680"/>
                    <a:pt x="79" y="704"/>
                  </a:cubicBezTo>
                  <a:cubicBezTo>
                    <a:pt x="71" y="720"/>
                    <a:pt x="71" y="735"/>
                    <a:pt x="71" y="743"/>
                  </a:cubicBezTo>
                  <a:cubicBezTo>
                    <a:pt x="71" y="767"/>
                    <a:pt x="79" y="775"/>
                    <a:pt x="95" y="791"/>
                  </a:cubicBezTo>
                  <a:cubicBezTo>
                    <a:pt x="102" y="791"/>
                    <a:pt x="111" y="799"/>
                    <a:pt x="118" y="806"/>
                  </a:cubicBezTo>
                  <a:cubicBezTo>
                    <a:pt x="126" y="822"/>
                    <a:pt x="134" y="822"/>
                    <a:pt x="142" y="822"/>
                  </a:cubicBezTo>
                  <a:cubicBezTo>
                    <a:pt x="158" y="830"/>
                    <a:pt x="174" y="830"/>
                    <a:pt x="182" y="862"/>
                  </a:cubicBezTo>
                  <a:cubicBezTo>
                    <a:pt x="182" y="870"/>
                    <a:pt x="182" y="886"/>
                    <a:pt x="182" y="901"/>
                  </a:cubicBezTo>
                  <a:cubicBezTo>
                    <a:pt x="174" y="917"/>
                    <a:pt x="174" y="941"/>
                    <a:pt x="197" y="949"/>
                  </a:cubicBezTo>
                  <a:cubicBezTo>
                    <a:pt x="205" y="957"/>
                    <a:pt x="213" y="957"/>
                    <a:pt x="221" y="965"/>
                  </a:cubicBezTo>
                  <a:cubicBezTo>
                    <a:pt x="245" y="981"/>
                    <a:pt x="253" y="988"/>
                    <a:pt x="261" y="1028"/>
                  </a:cubicBezTo>
                  <a:cubicBezTo>
                    <a:pt x="261" y="1044"/>
                    <a:pt x="261" y="1059"/>
                    <a:pt x="253" y="1068"/>
                  </a:cubicBezTo>
                  <a:cubicBezTo>
                    <a:pt x="253" y="1083"/>
                    <a:pt x="253" y="1083"/>
                    <a:pt x="277" y="1107"/>
                  </a:cubicBezTo>
                  <a:cubicBezTo>
                    <a:pt x="300" y="1123"/>
                    <a:pt x="308" y="1139"/>
                    <a:pt x="324" y="1154"/>
                  </a:cubicBezTo>
                  <a:cubicBezTo>
                    <a:pt x="332" y="1170"/>
                    <a:pt x="340" y="1186"/>
                    <a:pt x="355" y="1186"/>
                  </a:cubicBezTo>
                  <a:cubicBezTo>
                    <a:pt x="355" y="1194"/>
                    <a:pt x="355" y="1194"/>
                    <a:pt x="364" y="1194"/>
                  </a:cubicBezTo>
                  <a:cubicBezTo>
                    <a:pt x="371" y="1194"/>
                    <a:pt x="379" y="1186"/>
                    <a:pt x="387" y="1178"/>
                  </a:cubicBezTo>
                  <a:cubicBezTo>
                    <a:pt x="395" y="1178"/>
                    <a:pt x="403" y="1170"/>
                    <a:pt x="411" y="1170"/>
                  </a:cubicBezTo>
                  <a:cubicBezTo>
                    <a:pt x="419" y="1170"/>
                    <a:pt x="419" y="1186"/>
                    <a:pt x="419" y="1194"/>
                  </a:cubicBezTo>
                  <a:cubicBezTo>
                    <a:pt x="427" y="1233"/>
                    <a:pt x="411" y="1289"/>
                    <a:pt x="395" y="1312"/>
                  </a:cubicBezTo>
                  <a:cubicBezTo>
                    <a:pt x="387" y="1312"/>
                    <a:pt x="387" y="1312"/>
                    <a:pt x="387" y="1312"/>
                  </a:cubicBezTo>
                  <a:cubicBezTo>
                    <a:pt x="371" y="1336"/>
                    <a:pt x="348" y="1368"/>
                    <a:pt x="340" y="1399"/>
                  </a:cubicBezTo>
                  <a:cubicBezTo>
                    <a:pt x="332" y="1439"/>
                    <a:pt x="340" y="1479"/>
                    <a:pt x="348" y="1502"/>
                  </a:cubicBezTo>
                  <a:cubicBezTo>
                    <a:pt x="348" y="1526"/>
                    <a:pt x="348" y="1565"/>
                    <a:pt x="332" y="1581"/>
                  </a:cubicBezTo>
                  <a:cubicBezTo>
                    <a:pt x="332" y="1589"/>
                    <a:pt x="324" y="1589"/>
                    <a:pt x="324" y="1589"/>
                  </a:cubicBezTo>
                  <a:cubicBezTo>
                    <a:pt x="316" y="1589"/>
                    <a:pt x="316" y="1589"/>
                    <a:pt x="316" y="1589"/>
                  </a:cubicBezTo>
                  <a:cubicBezTo>
                    <a:pt x="308" y="1589"/>
                    <a:pt x="308" y="1589"/>
                    <a:pt x="308" y="1589"/>
                  </a:cubicBezTo>
                  <a:cubicBezTo>
                    <a:pt x="300" y="1589"/>
                    <a:pt x="292" y="1589"/>
                    <a:pt x="284" y="1597"/>
                  </a:cubicBezTo>
                  <a:cubicBezTo>
                    <a:pt x="284" y="1597"/>
                    <a:pt x="284" y="1605"/>
                    <a:pt x="284" y="1613"/>
                  </a:cubicBezTo>
                  <a:cubicBezTo>
                    <a:pt x="284" y="1645"/>
                    <a:pt x="277" y="1668"/>
                    <a:pt x="269" y="1684"/>
                  </a:cubicBezTo>
                  <a:lnTo>
                    <a:pt x="269" y="1684"/>
                  </a:lnTo>
                  <a:cubicBezTo>
                    <a:pt x="269" y="1692"/>
                    <a:pt x="269" y="1692"/>
                    <a:pt x="277" y="1692"/>
                  </a:cubicBezTo>
                  <a:cubicBezTo>
                    <a:pt x="284" y="1700"/>
                    <a:pt x="292" y="1700"/>
                    <a:pt x="308" y="1708"/>
                  </a:cubicBezTo>
                  <a:cubicBezTo>
                    <a:pt x="316" y="1716"/>
                    <a:pt x="316" y="1723"/>
                    <a:pt x="316" y="1723"/>
                  </a:cubicBezTo>
                  <a:cubicBezTo>
                    <a:pt x="316" y="1732"/>
                    <a:pt x="316" y="1732"/>
                    <a:pt x="316" y="1739"/>
                  </a:cubicBezTo>
                  <a:cubicBezTo>
                    <a:pt x="316" y="1732"/>
                    <a:pt x="324" y="1732"/>
                    <a:pt x="332" y="1732"/>
                  </a:cubicBezTo>
                  <a:cubicBezTo>
                    <a:pt x="395" y="1723"/>
                    <a:pt x="411" y="1716"/>
                    <a:pt x="435" y="1692"/>
                  </a:cubicBezTo>
                  <a:cubicBezTo>
                    <a:pt x="450" y="1676"/>
                    <a:pt x="482" y="1660"/>
                    <a:pt x="498" y="1660"/>
                  </a:cubicBezTo>
                  <a:cubicBezTo>
                    <a:pt x="506" y="1660"/>
                    <a:pt x="522" y="1668"/>
                    <a:pt x="522" y="1684"/>
                  </a:cubicBezTo>
                  <a:cubicBezTo>
                    <a:pt x="522" y="1708"/>
                    <a:pt x="522" y="1723"/>
                    <a:pt x="514" y="1739"/>
                  </a:cubicBezTo>
                  <a:cubicBezTo>
                    <a:pt x="506" y="1755"/>
                    <a:pt x="506" y="1779"/>
                    <a:pt x="514" y="1795"/>
                  </a:cubicBezTo>
                  <a:cubicBezTo>
                    <a:pt x="514" y="1803"/>
                    <a:pt x="514" y="1803"/>
                    <a:pt x="514" y="1810"/>
                  </a:cubicBezTo>
                  <a:cubicBezTo>
                    <a:pt x="529" y="1842"/>
                    <a:pt x="537" y="1866"/>
                    <a:pt x="561" y="1898"/>
                  </a:cubicBezTo>
                  <a:cubicBezTo>
                    <a:pt x="593" y="1937"/>
                    <a:pt x="593" y="1976"/>
                    <a:pt x="585" y="2024"/>
                  </a:cubicBezTo>
                  <a:cubicBezTo>
                    <a:pt x="577" y="2032"/>
                    <a:pt x="577" y="2040"/>
                    <a:pt x="569" y="2048"/>
                  </a:cubicBezTo>
                  <a:cubicBezTo>
                    <a:pt x="569" y="2063"/>
                    <a:pt x="561" y="2071"/>
                    <a:pt x="561" y="2079"/>
                  </a:cubicBezTo>
                  <a:cubicBezTo>
                    <a:pt x="569" y="2087"/>
                    <a:pt x="577" y="2095"/>
                    <a:pt x="601" y="2095"/>
                  </a:cubicBezTo>
                  <a:cubicBezTo>
                    <a:pt x="656" y="2111"/>
                    <a:pt x="672" y="2127"/>
                    <a:pt x="672" y="2174"/>
                  </a:cubicBezTo>
                  <a:cubicBezTo>
                    <a:pt x="672" y="2214"/>
                    <a:pt x="695" y="2277"/>
                    <a:pt x="703" y="2293"/>
                  </a:cubicBezTo>
                  <a:cubicBezTo>
                    <a:pt x="711" y="2300"/>
                    <a:pt x="711" y="2309"/>
                    <a:pt x="711" y="2316"/>
                  </a:cubicBezTo>
                  <a:cubicBezTo>
                    <a:pt x="719" y="2324"/>
                    <a:pt x="719" y="2332"/>
                    <a:pt x="727" y="2332"/>
                  </a:cubicBezTo>
                  <a:cubicBezTo>
                    <a:pt x="727" y="2332"/>
                    <a:pt x="727" y="2332"/>
                    <a:pt x="735" y="2324"/>
                  </a:cubicBezTo>
                  <a:cubicBezTo>
                    <a:pt x="743" y="2316"/>
                    <a:pt x="743" y="2309"/>
                    <a:pt x="743" y="2309"/>
                  </a:cubicBezTo>
                  <a:cubicBezTo>
                    <a:pt x="759" y="2285"/>
                    <a:pt x="767" y="2277"/>
                    <a:pt x="790" y="2285"/>
                  </a:cubicBezTo>
                  <a:cubicBezTo>
                    <a:pt x="806" y="2293"/>
                    <a:pt x="814" y="2293"/>
                    <a:pt x="822" y="2300"/>
                  </a:cubicBezTo>
                  <a:cubicBezTo>
                    <a:pt x="838" y="2309"/>
                    <a:pt x="846" y="2309"/>
                    <a:pt x="861" y="2309"/>
                  </a:cubicBezTo>
                  <a:cubicBezTo>
                    <a:pt x="877" y="2316"/>
                    <a:pt x="885" y="2300"/>
                    <a:pt x="901" y="2293"/>
                  </a:cubicBezTo>
                  <a:cubicBezTo>
                    <a:pt x="901" y="2293"/>
                    <a:pt x="909" y="2285"/>
                    <a:pt x="917" y="2285"/>
                  </a:cubicBezTo>
                  <a:lnTo>
                    <a:pt x="917" y="2285"/>
                  </a:lnTo>
                  <a:cubicBezTo>
                    <a:pt x="925" y="2277"/>
                    <a:pt x="933" y="2277"/>
                    <a:pt x="948" y="2277"/>
                  </a:cubicBezTo>
                  <a:cubicBezTo>
                    <a:pt x="956" y="2277"/>
                    <a:pt x="972" y="2277"/>
                    <a:pt x="988" y="2293"/>
                  </a:cubicBezTo>
                  <a:cubicBezTo>
                    <a:pt x="1012" y="2309"/>
                    <a:pt x="1028" y="2316"/>
                    <a:pt x="1051" y="2316"/>
                  </a:cubicBezTo>
                  <a:cubicBezTo>
                    <a:pt x="1059" y="2316"/>
                    <a:pt x="1059" y="2316"/>
                    <a:pt x="1067" y="2316"/>
                  </a:cubicBezTo>
                  <a:cubicBezTo>
                    <a:pt x="1083" y="2309"/>
                    <a:pt x="1091" y="2309"/>
                    <a:pt x="1091" y="2309"/>
                  </a:cubicBezTo>
                  <a:cubicBezTo>
                    <a:pt x="1091" y="2300"/>
                    <a:pt x="1099" y="2300"/>
                    <a:pt x="1099" y="2300"/>
                  </a:cubicBezTo>
                  <a:cubicBezTo>
                    <a:pt x="1107" y="2300"/>
                    <a:pt x="1114" y="2300"/>
                    <a:pt x="1122" y="2309"/>
                  </a:cubicBezTo>
                  <a:cubicBezTo>
                    <a:pt x="1146" y="2324"/>
                    <a:pt x="1138" y="2340"/>
                    <a:pt x="1138" y="2348"/>
                  </a:cubicBezTo>
                  <a:cubicBezTo>
                    <a:pt x="1146" y="2348"/>
                    <a:pt x="1146" y="2340"/>
                    <a:pt x="1154" y="2332"/>
                  </a:cubicBezTo>
                  <a:cubicBezTo>
                    <a:pt x="1178" y="2316"/>
                    <a:pt x="1186" y="2285"/>
                    <a:pt x="1194" y="2269"/>
                  </a:cubicBezTo>
                  <a:cubicBezTo>
                    <a:pt x="1201" y="2245"/>
                    <a:pt x="1209" y="2237"/>
                    <a:pt x="1217" y="2237"/>
                  </a:cubicBezTo>
                  <a:cubicBezTo>
                    <a:pt x="1225" y="2237"/>
                    <a:pt x="1225" y="2237"/>
                    <a:pt x="1225" y="2237"/>
                  </a:cubicBezTo>
                  <a:cubicBezTo>
                    <a:pt x="1233" y="2237"/>
                    <a:pt x="1241" y="2245"/>
                    <a:pt x="1241" y="2245"/>
                  </a:cubicBezTo>
                  <a:cubicBezTo>
                    <a:pt x="1272" y="2261"/>
                    <a:pt x="1288" y="2269"/>
                    <a:pt x="1296" y="2309"/>
                  </a:cubicBezTo>
                  <a:cubicBezTo>
                    <a:pt x="1304" y="2340"/>
                    <a:pt x="1312" y="2356"/>
                    <a:pt x="1336" y="2364"/>
                  </a:cubicBezTo>
                  <a:cubicBezTo>
                    <a:pt x="1360" y="2190"/>
                    <a:pt x="1360" y="2190"/>
                    <a:pt x="1360" y="2190"/>
                  </a:cubicBezTo>
                  <a:cubicBezTo>
                    <a:pt x="1360" y="2182"/>
                    <a:pt x="1367" y="2143"/>
                    <a:pt x="1391" y="2143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  <a:effectLst/>
          </p:spPr>
          <p:txBody>
            <a:bodyPr anchor="ctr" wrap="none"/>
            <a:lstStyle/>
            <a:p>
              <a:endParaRPr lang="en-US">
                <a:latin charset="-122" panose="020b0503020204020204" pitchFamily="34" typeface="微软雅黑"/>
              </a:endParaRPr>
            </a:p>
          </p:txBody>
        </p:sp>
        <p:sp>
          <p:nvSpPr>
            <p:cNvPr id="83" name="Freeform 289"/>
            <p:cNvSpPr>
              <a:spLocks noChangeArrowheads="1"/>
            </p:cNvSpPr>
            <p:nvPr/>
          </p:nvSpPr>
          <p:spPr bwMode="auto">
            <a:xfrm>
              <a:off x="14709279" y="5358915"/>
              <a:ext cx="1382306" cy="1127183"/>
            </a:xfrm>
            <a:custGeom>
              <a:gdLst>
                <a:gd fmla="*/ 316 w 2626" name="T0"/>
                <a:gd fmla="*/ 0 h 2143" name="T1"/>
                <a:gd fmla="*/ 316 w 2626" name="T2"/>
                <a:gd fmla="*/ 0 h 2143" name="T3"/>
                <a:gd fmla="*/ 292 w 2626" name="T4"/>
                <a:gd fmla="*/ 47 h 2143" name="T5"/>
                <a:gd fmla="*/ 71 w 2626" name="T6"/>
                <a:gd fmla="*/ 1407 h 2143" name="T7"/>
                <a:gd fmla="*/ 0 w 2626" name="T8"/>
                <a:gd fmla="*/ 1857 h 2143" name="T9"/>
                <a:gd fmla="*/ 696 w 2626" name="T10"/>
                <a:gd fmla="*/ 1944 h 2143" name="T11"/>
                <a:gd fmla="*/ 719 w 2626" name="T12"/>
                <a:gd fmla="*/ 1968 h 2143" name="T13"/>
                <a:gd fmla="*/ 719 w 2626" name="T14"/>
                <a:gd fmla="*/ 1944 h 2143" name="T15"/>
                <a:gd fmla="*/ 2498 w 2626" name="T16"/>
                <a:gd fmla="*/ 2142 h 2143" name="T17"/>
                <a:gd fmla="*/ 2625 w 2626" name="T18"/>
                <a:gd fmla="*/ 245 h 2143" name="T19"/>
                <a:gd fmla="*/ 316 w 2626" name="T20"/>
                <a:gd fmla="*/ 0 h 2143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2143" w="2626">
                  <a:moveTo>
                    <a:pt x="316" y="0"/>
                  </a:moveTo>
                  <a:lnTo>
                    <a:pt x="316" y="0"/>
                  </a:lnTo>
                  <a:cubicBezTo>
                    <a:pt x="292" y="0"/>
                    <a:pt x="292" y="47"/>
                    <a:pt x="292" y="47"/>
                  </a:cubicBezTo>
                  <a:cubicBezTo>
                    <a:pt x="71" y="1407"/>
                    <a:pt x="71" y="1407"/>
                    <a:pt x="71" y="1407"/>
                  </a:cubicBezTo>
                  <a:cubicBezTo>
                    <a:pt x="0" y="1857"/>
                    <a:pt x="0" y="1857"/>
                    <a:pt x="0" y="1857"/>
                  </a:cubicBezTo>
                  <a:cubicBezTo>
                    <a:pt x="696" y="1944"/>
                    <a:pt x="696" y="1944"/>
                    <a:pt x="696" y="1944"/>
                  </a:cubicBezTo>
                  <a:cubicBezTo>
                    <a:pt x="719" y="1968"/>
                    <a:pt x="719" y="1968"/>
                    <a:pt x="719" y="1968"/>
                  </a:cubicBezTo>
                  <a:cubicBezTo>
                    <a:pt x="719" y="1944"/>
                    <a:pt x="719" y="1944"/>
                    <a:pt x="719" y="1944"/>
                  </a:cubicBezTo>
                  <a:cubicBezTo>
                    <a:pt x="719" y="1944"/>
                    <a:pt x="1771" y="2087"/>
                    <a:pt x="2498" y="2142"/>
                  </a:cubicBezTo>
                  <a:cubicBezTo>
                    <a:pt x="2625" y="245"/>
                    <a:pt x="2625" y="245"/>
                    <a:pt x="2625" y="245"/>
                  </a:cubicBezTo>
                  <a:cubicBezTo>
                    <a:pt x="2411" y="276"/>
                    <a:pt x="340" y="0"/>
                    <a:pt x="316" y="0"/>
                  </a:cubicBezTo>
                </a:path>
              </a:pathLst>
            </a:custGeom>
            <a:grpFill/>
            <a:ln>
              <a:solidFill>
                <a:schemeClr val="tx1"/>
              </a:solidFill>
            </a:ln>
            <a:effectLst/>
          </p:spPr>
          <p:txBody>
            <a:bodyPr anchor="ctr" wrap="none"/>
            <a:lstStyle/>
            <a:p>
              <a:endParaRPr lang="en-US">
                <a:latin charset="-122" panose="020b0503020204020204" pitchFamily="34" typeface="微软雅黑"/>
              </a:endParaRPr>
            </a:p>
          </p:txBody>
        </p:sp>
        <p:sp>
          <p:nvSpPr>
            <p:cNvPr id="84" name="Freeform 290"/>
            <p:cNvSpPr>
              <a:spLocks noChangeArrowheads="1"/>
            </p:cNvSpPr>
            <p:nvPr/>
          </p:nvSpPr>
          <p:spPr bwMode="auto">
            <a:xfrm>
              <a:off x="14709279" y="5358915"/>
              <a:ext cx="1384626" cy="1131821"/>
            </a:xfrm>
            <a:custGeom>
              <a:gdLst>
                <a:gd fmla="*/ 2498 w 2633" name="T0"/>
                <a:gd fmla="*/ 2150 h 2151" name="T1"/>
                <a:gd fmla="*/ 2498 w 2633" name="T2"/>
                <a:gd fmla="*/ 2150 h 2151" name="T3"/>
                <a:gd fmla="*/ 2498 w 2633" name="T4"/>
                <a:gd fmla="*/ 2150 h 2151" name="T5"/>
                <a:gd fmla="*/ 719 w 2633" name="T6"/>
                <a:gd fmla="*/ 1944 h 2151" name="T7"/>
                <a:gd fmla="*/ 719 w 2633" name="T8"/>
                <a:gd fmla="*/ 1976 h 2151" name="T9"/>
                <a:gd fmla="*/ 696 w 2633" name="T10"/>
                <a:gd fmla="*/ 1944 h 2151" name="T11"/>
                <a:gd fmla="*/ 0 w 2633" name="T12"/>
                <a:gd fmla="*/ 1865 h 2151" name="T13"/>
                <a:gd fmla="*/ 63 w 2633" name="T14"/>
                <a:gd fmla="*/ 1407 h 2151" name="T15"/>
                <a:gd fmla="*/ 285 w 2633" name="T16"/>
                <a:gd fmla="*/ 47 h 2151" name="T17"/>
                <a:gd fmla="*/ 316 w 2633" name="T18"/>
                <a:gd fmla="*/ 0 h 2151" name="T19"/>
                <a:gd fmla="*/ 490 w 2633" name="T20"/>
                <a:gd fmla="*/ 15 h 2151" name="T21"/>
                <a:gd fmla="*/ 2569 w 2633" name="T22"/>
                <a:gd fmla="*/ 245 h 2151" name="T23"/>
                <a:gd fmla="*/ 2625 w 2633" name="T24"/>
                <a:gd fmla="*/ 237 h 2151" name="T25"/>
                <a:gd fmla="*/ 2632 w 2633" name="T26"/>
                <a:gd fmla="*/ 237 h 2151" name="T27"/>
                <a:gd fmla="*/ 2632 w 2633" name="T28"/>
                <a:gd fmla="*/ 245 h 2151" name="T29"/>
                <a:gd fmla="*/ 2498 w 2633" name="T30"/>
                <a:gd fmla="*/ 2150 h 2151" name="T31"/>
                <a:gd fmla="*/ 719 w 2633" name="T32"/>
                <a:gd fmla="*/ 1936 h 2151" name="T33"/>
                <a:gd fmla="*/ 719 w 2633" name="T34"/>
                <a:gd fmla="*/ 1936 h 2151" name="T35"/>
                <a:gd fmla="*/ 719 w 2633" name="T36"/>
                <a:gd fmla="*/ 1936 h 2151" name="T37"/>
                <a:gd fmla="*/ 2490 w 2633" name="T38"/>
                <a:gd fmla="*/ 2142 h 2151" name="T39"/>
                <a:gd fmla="*/ 2625 w 2633" name="T40"/>
                <a:gd fmla="*/ 245 h 2151" name="T41"/>
                <a:gd fmla="*/ 2569 w 2633" name="T42"/>
                <a:gd fmla="*/ 253 h 2151" name="T43"/>
                <a:gd fmla="*/ 490 w 2633" name="T44"/>
                <a:gd fmla="*/ 23 h 2151" name="T45"/>
                <a:gd fmla="*/ 316 w 2633" name="T46"/>
                <a:gd fmla="*/ 7 h 2151" name="T47"/>
                <a:gd fmla="*/ 292 w 2633" name="T48"/>
                <a:gd fmla="*/ 47 h 2151" name="T49"/>
                <a:gd fmla="*/ 71 w 2633" name="T50"/>
                <a:gd fmla="*/ 1407 h 2151" name="T51"/>
                <a:gd fmla="*/ 8 w 2633" name="T52"/>
                <a:gd fmla="*/ 1857 h 2151" name="T53"/>
                <a:gd fmla="*/ 696 w 2633" name="T54"/>
                <a:gd fmla="*/ 1936 h 2151" name="T55"/>
                <a:gd fmla="*/ 712 w 2633" name="T56"/>
                <a:gd fmla="*/ 1960 h 2151" name="T57"/>
                <a:gd fmla="*/ 719 w 2633" name="T58"/>
                <a:gd fmla="*/ 1936 h 2151" name="T5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b="b" l="0" r="r" t="0"/>
              <a:pathLst>
                <a:path h="2151" w="2633">
                  <a:moveTo>
                    <a:pt x="2498" y="2150"/>
                  </a:moveTo>
                  <a:lnTo>
                    <a:pt x="2498" y="2150"/>
                  </a:lnTo>
                  <a:lnTo>
                    <a:pt x="2498" y="2150"/>
                  </a:lnTo>
                  <a:cubicBezTo>
                    <a:pt x="1795" y="2087"/>
                    <a:pt x="790" y="1960"/>
                    <a:pt x="719" y="1944"/>
                  </a:cubicBezTo>
                  <a:cubicBezTo>
                    <a:pt x="719" y="1976"/>
                    <a:pt x="719" y="1976"/>
                    <a:pt x="719" y="1976"/>
                  </a:cubicBezTo>
                  <a:cubicBezTo>
                    <a:pt x="696" y="1944"/>
                    <a:pt x="696" y="1944"/>
                    <a:pt x="696" y="1944"/>
                  </a:cubicBezTo>
                  <a:cubicBezTo>
                    <a:pt x="0" y="1865"/>
                    <a:pt x="0" y="1865"/>
                    <a:pt x="0" y="1865"/>
                  </a:cubicBezTo>
                  <a:cubicBezTo>
                    <a:pt x="63" y="1407"/>
                    <a:pt x="63" y="1407"/>
                    <a:pt x="63" y="1407"/>
                  </a:cubicBezTo>
                  <a:cubicBezTo>
                    <a:pt x="285" y="47"/>
                    <a:pt x="285" y="47"/>
                    <a:pt x="285" y="47"/>
                  </a:cubicBezTo>
                  <a:cubicBezTo>
                    <a:pt x="285" y="39"/>
                    <a:pt x="292" y="0"/>
                    <a:pt x="316" y="0"/>
                  </a:cubicBezTo>
                  <a:cubicBezTo>
                    <a:pt x="316" y="0"/>
                    <a:pt x="372" y="7"/>
                    <a:pt x="490" y="15"/>
                  </a:cubicBezTo>
                  <a:cubicBezTo>
                    <a:pt x="972" y="79"/>
                    <a:pt x="2253" y="245"/>
                    <a:pt x="2569" y="245"/>
                  </a:cubicBezTo>
                  <a:cubicBezTo>
                    <a:pt x="2593" y="245"/>
                    <a:pt x="2617" y="237"/>
                    <a:pt x="2625" y="237"/>
                  </a:cubicBezTo>
                  <a:cubicBezTo>
                    <a:pt x="2632" y="237"/>
                    <a:pt x="2632" y="237"/>
                    <a:pt x="2632" y="237"/>
                  </a:cubicBezTo>
                  <a:cubicBezTo>
                    <a:pt x="2632" y="245"/>
                    <a:pt x="2632" y="245"/>
                    <a:pt x="2632" y="245"/>
                  </a:cubicBezTo>
                  <a:lnTo>
                    <a:pt x="2498" y="2150"/>
                  </a:lnTo>
                  <a:close/>
                  <a:moveTo>
                    <a:pt x="719" y="1936"/>
                  </a:moveTo>
                  <a:lnTo>
                    <a:pt x="719" y="1936"/>
                  </a:lnTo>
                  <a:lnTo>
                    <a:pt x="719" y="1936"/>
                  </a:lnTo>
                  <a:cubicBezTo>
                    <a:pt x="727" y="1944"/>
                    <a:pt x="1771" y="2079"/>
                    <a:pt x="2490" y="2142"/>
                  </a:cubicBezTo>
                  <a:cubicBezTo>
                    <a:pt x="2625" y="245"/>
                    <a:pt x="2625" y="245"/>
                    <a:pt x="2625" y="245"/>
                  </a:cubicBezTo>
                  <a:cubicBezTo>
                    <a:pt x="2609" y="245"/>
                    <a:pt x="2593" y="253"/>
                    <a:pt x="2569" y="253"/>
                  </a:cubicBezTo>
                  <a:cubicBezTo>
                    <a:pt x="2253" y="253"/>
                    <a:pt x="972" y="86"/>
                    <a:pt x="490" y="23"/>
                  </a:cubicBezTo>
                  <a:cubicBezTo>
                    <a:pt x="387" y="15"/>
                    <a:pt x="316" y="7"/>
                    <a:pt x="316" y="7"/>
                  </a:cubicBezTo>
                  <a:cubicBezTo>
                    <a:pt x="300" y="7"/>
                    <a:pt x="292" y="39"/>
                    <a:pt x="292" y="47"/>
                  </a:cubicBezTo>
                  <a:cubicBezTo>
                    <a:pt x="71" y="1407"/>
                    <a:pt x="71" y="1407"/>
                    <a:pt x="71" y="1407"/>
                  </a:cubicBezTo>
                  <a:cubicBezTo>
                    <a:pt x="8" y="1857"/>
                    <a:pt x="8" y="1857"/>
                    <a:pt x="8" y="1857"/>
                  </a:cubicBezTo>
                  <a:cubicBezTo>
                    <a:pt x="696" y="1936"/>
                    <a:pt x="696" y="1936"/>
                    <a:pt x="696" y="1936"/>
                  </a:cubicBezTo>
                  <a:cubicBezTo>
                    <a:pt x="712" y="1960"/>
                    <a:pt x="712" y="1960"/>
                    <a:pt x="712" y="1960"/>
                  </a:cubicBezTo>
                  <a:lnTo>
                    <a:pt x="719" y="1936"/>
                  </a:ln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  <a:effectLst/>
          </p:spPr>
          <p:txBody>
            <a:bodyPr anchor="ctr" wrap="none"/>
            <a:lstStyle/>
            <a:p>
              <a:endParaRPr lang="en-US">
                <a:latin charset="-122" panose="020b0503020204020204" pitchFamily="34" typeface="微软雅黑"/>
              </a:endParaRPr>
            </a:p>
          </p:txBody>
        </p:sp>
        <p:sp>
          <p:nvSpPr>
            <p:cNvPr id="85" name="Freeform 307"/>
            <p:cNvSpPr>
              <a:spLocks noChangeArrowheads="1"/>
            </p:cNvSpPr>
            <p:nvPr/>
          </p:nvSpPr>
          <p:spPr bwMode="auto">
            <a:xfrm>
              <a:off x="16105501" y="4510049"/>
              <a:ext cx="1301131" cy="807118"/>
            </a:xfrm>
            <a:custGeom>
              <a:gdLst>
                <a:gd fmla="*/ 2466 w 2475" name="T0"/>
                <a:gd fmla="*/ 1518 h 1534" name="T1"/>
                <a:gd fmla="*/ 2466 w 2475" name="T2"/>
                <a:gd fmla="*/ 1518 h 1534" name="T3"/>
                <a:gd fmla="*/ 2466 w 2475" name="T4"/>
                <a:gd fmla="*/ 1486 h 1534" name="T5"/>
                <a:gd fmla="*/ 2458 w 2475" name="T6"/>
                <a:gd fmla="*/ 1320 h 1534" name="T7"/>
                <a:gd fmla="*/ 2411 w 2475" name="T8"/>
                <a:gd fmla="*/ 1265 h 1534" name="T9"/>
                <a:gd fmla="*/ 2380 w 2475" name="T10"/>
                <a:gd fmla="*/ 1043 h 1534" name="T11"/>
                <a:gd fmla="*/ 2372 w 2475" name="T12"/>
                <a:gd fmla="*/ 893 h 1534" name="T13"/>
                <a:gd fmla="*/ 2372 w 2475" name="T14"/>
                <a:gd fmla="*/ 711 h 1534" name="T15"/>
                <a:gd fmla="*/ 2285 w 2475" name="T16"/>
                <a:gd fmla="*/ 466 h 1534" name="T17"/>
                <a:gd fmla="*/ 2301 w 2475" name="T18"/>
                <a:gd fmla="*/ 253 h 1534" name="T19"/>
                <a:gd fmla="*/ 2285 w 2475" name="T20"/>
                <a:gd fmla="*/ 174 h 1534" name="T21"/>
                <a:gd fmla="*/ 2253 w 2475" name="T22"/>
                <a:gd fmla="*/ 63 h 1534" name="T23"/>
                <a:gd fmla="*/ 111 w 2475" name="T24"/>
                <a:gd fmla="*/ 0 h 1534" name="T25"/>
                <a:gd fmla="*/ 0 w 2475" name="T26"/>
                <a:gd fmla="*/ 1423 h 1534" name="T27"/>
                <a:gd fmla="*/ 2466 w 2475" name="T28"/>
                <a:gd fmla="*/ 1518 h 1534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1534" w="2475">
                  <a:moveTo>
                    <a:pt x="2466" y="1518"/>
                  </a:moveTo>
                  <a:lnTo>
                    <a:pt x="2466" y="1518"/>
                  </a:lnTo>
                  <a:cubicBezTo>
                    <a:pt x="2466" y="1502"/>
                    <a:pt x="2474" y="1494"/>
                    <a:pt x="2466" y="1486"/>
                  </a:cubicBezTo>
                  <a:cubicBezTo>
                    <a:pt x="2458" y="1439"/>
                    <a:pt x="2474" y="1336"/>
                    <a:pt x="2458" y="1320"/>
                  </a:cubicBezTo>
                  <a:cubicBezTo>
                    <a:pt x="2443" y="1296"/>
                    <a:pt x="2411" y="1296"/>
                    <a:pt x="2411" y="1265"/>
                  </a:cubicBezTo>
                  <a:cubicBezTo>
                    <a:pt x="2411" y="1225"/>
                    <a:pt x="2380" y="1099"/>
                    <a:pt x="2380" y="1043"/>
                  </a:cubicBezTo>
                  <a:cubicBezTo>
                    <a:pt x="2380" y="996"/>
                    <a:pt x="2364" y="964"/>
                    <a:pt x="2372" y="893"/>
                  </a:cubicBezTo>
                  <a:cubicBezTo>
                    <a:pt x="2380" y="822"/>
                    <a:pt x="2396" y="743"/>
                    <a:pt x="2372" y="711"/>
                  </a:cubicBezTo>
                  <a:cubicBezTo>
                    <a:pt x="2356" y="680"/>
                    <a:pt x="2316" y="561"/>
                    <a:pt x="2285" y="466"/>
                  </a:cubicBezTo>
                  <a:cubicBezTo>
                    <a:pt x="2253" y="371"/>
                    <a:pt x="2293" y="269"/>
                    <a:pt x="2301" y="253"/>
                  </a:cubicBezTo>
                  <a:cubicBezTo>
                    <a:pt x="2309" y="229"/>
                    <a:pt x="2309" y="205"/>
                    <a:pt x="2285" y="174"/>
                  </a:cubicBezTo>
                  <a:cubicBezTo>
                    <a:pt x="2269" y="158"/>
                    <a:pt x="2253" y="103"/>
                    <a:pt x="2253" y="63"/>
                  </a:cubicBezTo>
                  <a:cubicBezTo>
                    <a:pt x="1542" y="79"/>
                    <a:pt x="814" y="55"/>
                    <a:pt x="111" y="0"/>
                  </a:cubicBezTo>
                  <a:cubicBezTo>
                    <a:pt x="0" y="1423"/>
                    <a:pt x="0" y="1423"/>
                    <a:pt x="0" y="1423"/>
                  </a:cubicBezTo>
                  <a:cubicBezTo>
                    <a:pt x="222" y="1439"/>
                    <a:pt x="1850" y="1533"/>
                    <a:pt x="2466" y="1518"/>
                  </a:cubicBezTo>
                </a:path>
              </a:pathLst>
            </a:custGeom>
            <a:grpFill/>
            <a:ln>
              <a:solidFill>
                <a:schemeClr val="tx1"/>
              </a:solidFill>
            </a:ln>
            <a:effectLst/>
          </p:spPr>
          <p:txBody>
            <a:bodyPr anchor="ctr" wrap="none"/>
            <a:lstStyle/>
            <a:p>
              <a:endParaRPr lang="en-US">
                <a:latin charset="-122" panose="020b0503020204020204" pitchFamily="34" typeface="微软雅黑"/>
              </a:endParaRPr>
            </a:p>
          </p:txBody>
        </p:sp>
        <p:sp>
          <p:nvSpPr>
            <p:cNvPr id="86" name="Freeform 308"/>
            <p:cNvSpPr>
              <a:spLocks noChangeArrowheads="1"/>
            </p:cNvSpPr>
            <p:nvPr/>
          </p:nvSpPr>
          <p:spPr bwMode="auto">
            <a:xfrm>
              <a:off x="16105501" y="4510049"/>
              <a:ext cx="1301131" cy="802480"/>
            </a:xfrm>
            <a:custGeom>
              <a:gdLst>
                <a:gd fmla="*/ 2340 w 2475" name="T0"/>
                <a:gd fmla="*/ 1526 h 1527" name="T1"/>
                <a:gd fmla="*/ 2340 w 2475" name="T2"/>
                <a:gd fmla="*/ 1526 h 1527" name="T3"/>
                <a:gd fmla="*/ 2340 w 2475" name="T4"/>
                <a:gd fmla="*/ 1526 h 1527" name="T5"/>
                <a:gd fmla="*/ 0 w 2475" name="T6"/>
                <a:gd fmla="*/ 1431 h 1527" name="T7"/>
                <a:gd fmla="*/ 0 w 2475" name="T8"/>
                <a:gd fmla="*/ 1431 h 1527" name="T9"/>
                <a:gd fmla="*/ 111 w 2475" name="T10"/>
                <a:gd fmla="*/ 0 h 1527" name="T11"/>
                <a:gd fmla="*/ 111 w 2475" name="T12"/>
                <a:gd fmla="*/ 0 h 1527" name="T13"/>
                <a:gd fmla="*/ 1771 w 2475" name="T14"/>
                <a:gd fmla="*/ 63 h 1527" name="T15"/>
                <a:gd fmla="*/ 2253 w 2475" name="T16"/>
                <a:gd fmla="*/ 55 h 1527" name="T17"/>
                <a:gd fmla="*/ 2261 w 2475" name="T18"/>
                <a:gd fmla="*/ 55 h 1527" name="T19"/>
                <a:gd fmla="*/ 2261 w 2475" name="T20"/>
                <a:gd fmla="*/ 63 h 1527" name="T21"/>
                <a:gd fmla="*/ 2285 w 2475" name="T22"/>
                <a:gd fmla="*/ 174 h 1527" name="T23"/>
                <a:gd fmla="*/ 2301 w 2475" name="T24"/>
                <a:gd fmla="*/ 253 h 1527" name="T25"/>
                <a:gd fmla="*/ 2293 w 2475" name="T26"/>
                <a:gd fmla="*/ 466 h 1527" name="T27"/>
                <a:gd fmla="*/ 2380 w 2475" name="T28"/>
                <a:gd fmla="*/ 711 h 1527" name="T29"/>
                <a:gd fmla="*/ 2380 w 2475" name="T30"/>
                <a:gd fmla="*/ 893 h 1527" name="T31"/>
                <a:gd fmla="*/ 2380 w 2475" name="T32"/>
                <a:gd fmla="*/ 988 h 1527" name="T33"/>
                <a:gd fmla="*/ 2388 w 2475" name="T34"/>
                <a:gd fmla="*/ 1043 h 1527" name="T35"/>
                <a:gd fmla="*/ 2403 w 2475" name="T36"/>
                <a:gd fmla="*/ 1170 h 1527" name="T37"/>
                <a:gd fmla="*/ 2419 w 2475" name="T38"/>
                <a:gd fmla="*/ 1265 h 1527" name="T39"/>
                <a:gd fmla="*/ 2443 w 2475" name="T40"/>
                <a:gd fmla="*/ 1304 h 1527" name="T41"/>
                <a:gd fmla="*/ 2458 w 2475" name="T42"/>
                <a:gd fmla="*/ 1312 h 1527" name="T43"/>
                <a:gd fmla="*/ 2474 w 2475" name="T44"/>
                <a:gd fmla="*/ 1407 h 1527" name="T45"/>
                <a:gd fmla="*/ 2474 w 2475" name="T46"/>
                <a:gd fmla="*/ 1478 h 1527" name="T47"/>
                <a:gd fmla="*/ 2474 w 2475" name="T48"/>
                <a:gd fmla="*/ 1518 h 1527" name="T49"/>
                <a:gd fmla="*/ 2466 w 2475" name="T50"/>
                <a:gd fmla="*/ 1518 h 1527" name="T51"/>
                <a:gd fmla="*/ 2466 w 2475" name="T52"/>
                <a:gd fmla="*/ 1518 h 1527" name="T53"/>
                <a:gd fmla="*/ 2340 w 2475" name="T54"/>
                <a:gd fmla="*/ 1526 h 1527" name="T55"/>
                <a:gd fmla="*/ 8 w 2475" name="T56"/>
                <a:gd fmla="*/ 1423 h 1527" name="T57"/>
                <a:gd fmla="*/ 8 w 2475" name="T58"/>
                <a:gd fmla="*/ 1423 h 1527" name="T59"/>
                <a:gd fmla="*/ 2340 w 2475" name="T60"/>
                <a:gd fmla="*/ 1518 h 1527" name="T61"/>
                <a:gd fmla="*/ 2340 w 2475" name="T62"/>
                <a:gd fmla="*/ 1518 h 1527" name="T63"/>
                <a:gd fmla="*/ 2466 w 2475" name="T64"/>
                <a:gd fmla="*/ 1518 h 1527" name="T65"/>
                <a:gd fmla="*/ 2466 w 2475" name="T66"/>
                <a:gd fmla="*/ 1486 h 1527" name="T67"/>
                <a:gd fmla="*/ 2466 w 2475" name="T68"/>
                <a:gd fmla="*/ 1407 h 1527" name="T69"/>
                <a:gd fmla="*/ 2458 w 2475" name="T70"/>
                <a:gd fmla="*/ 1320 h 1527" name="T71"/>
                <a:gd fmla="*/ 2443 w 2475" name="T72"/>
                <a:gd fmla="*/ 1304 h 1527" name="T73"/>
                <a:gd fmla="*/ 2411 w 2475" name="T74"/>
                <a:gd fmla="*/ 1265 h 1527" name="T75"/>
                <a:gd fmla="*/ 2396 w 2475" name="T76"/>
                <a:gd fmla="*/ 1170 h 1527" name="T77"/>
                <a:gd fmla="*/ 2380 w 2475" name="T78"/>
                <a:gd fmla="*/ 1043 h 1527" name="T79"/>
                <a:gd fmla="*/ 2372 w 2475" name="T80"/>
                <a:gd fmla="*/ 996 h 1527" name="T81"/>
                <a:gd fmla="*/ 2372 w 2475" name="T82"/>
                <a:gd fmla="*/ 893 h 1527" name="T83"/>
                <a:gd fmla="*/ 2372 w 2475" name="T84"/>
                <a:gd fmla="*/ 711 h 1527" name="T85"/>
                <a:gd fmla="*/ 2285 w 2475" name="T86"/>
                <a:gd fmla="*/ 466 h 1527" name="T87"/>
                <a:gd fmla="*/ 2293 w 2475" name="T88"/>
                <a:gd fmla="*/ 245 h 1527" name="T89"/>
                <a:gd fmla="*/ 2285 w 2475" name="T90"/>
                <a:gd fmla="*/ 182 h 1527" name="T91"/>
                <a:gd fmla="*/ 2253 w 2475" name="T92"/>
                <a:gd fmla="*/ 63 h 1527" name="T93"/>
                <a:gd fmla="*/ 1771 w 2475" name="T94"/>
                <a:gd fmla="*/ 71 h 1527" name="T95"/>
                <a:gd fmla="*/ 119 w 2475" name="T96"/>
                <a:gd fmla="*/ 8 h 1527" name="T97"/>
                <a:gd fmla="*/ 8 w 2475" name="T98"/>
                <a:gd fmla="*/ 1423 h 1527" name="T9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b="b" l="0" r="r" t="0"/>
              <a:pathLst>
                <a:path h="1527" w="2475">
                  <a:moveTo>
                    <a:pt x="2340" y="1526"/>
                  </a:moveTo>
                  <a:lnTo>
                    <a:pt x="2340" y="1526"/>
                  </a:lnTo>
                  <a:lnTo>
                    <a:pt x="2340" y="1526"/>
                  </a:lnTo>
                  <a:cubicBezTo>
                    <a:pt x="1652" y="1526"/>
                    <a:pt x="174" y="1439"/>
                    <a:pt x="0" y="1431"/>
                  </a:cubicBezTo>
                  <a:lnTo>
                    <a:pt x="0" y="1431"/>
                  </a:lnTo>
                  <a:cubicBezTo>
                    <a:pt x="111" y="0"/>
                    <a:pt x="111" y="0"/>
                    <a:pt x="111" y="0"/>
                  </a:cubicBezTo>
                  <a:lnTo>
                    <a:pt x="111" y="0"/>
                  </a:lnTo>
                  <a:cubicBezTo>
                    <a:pt x="688" y="39"/>
                    <a:pt x="1249" y="63"/>
                    <a:pt x="1771" y="63"/>
                  </a:cubicBezTo>
                  <a:cubicBezTo>
                    <a:pt x="1937" y="63"/>
                    <a:pt x="2095" y="63"/>
                    <a:pt x="2253" y="55"/>
                  </a:cubicBezTo>
                  <a:cubicBezTo>
                    <a:pt x="2261" y="55"/>
                    <a:pt x="2261" y="55"/>
                    <a:pt x="2261" y="55"/>
                  </a:cubicBezTo>
                  <a:cubicBezTo>
                    <a:pt x="2261" y="63"/>
                    <a:pt x="2261" y="63"/>
                    <a:pt x="2261" y="63"/>
                  </a:cubicBezTo>
                  <a:cubicBezTo>
                    <a:pt x="2261" y="103"/>
                    <a:pt x="2269" y="158"/>
                    <a:pt x="2285" y="174"/>
                  </a:cubicBezTo>
                  <a:cubicBezTo>
                    <a:pt x="2316" y="205"/>
                    <a:pt x="2309" y="229"/>
                    <a:pt x="2301" y="253"/>
                  </a:cubicBezTo>
                  <a:cubicBezTo>
                    <a:pt x="2301" y="253"/>
                    <a:pt x="2253" y="363"/>
                    <a:pt x="2293" y="466"/>
                  </a:cubicBezTo>
                  <a:cubicBezTo>
                    <a:pt x="2316" y="553"/>
                    <a:pt x="2364" y="672"/>
                    <a:pt x="2380" y="711"/>
                  </a:cubicBezTo>
                  <a:cubicBezTo>
                    <a:pt x="2396" y="743"/>
                    <a:pt x="2388" y="822"/>
                    <a:pt x="2380" y="893"/>
                  </a:cubicBezTo>
                  <a:cubicBezTo>
                    <a:pt x="2372" y="941"/>
                    <a:pt x="2380" y="964"/>
                    <a:pt x="2380" y="988"/>
                  </a:cubicBezTo>
                  <a:cubicBezTo>
                    <a:pt x="2388" y="1012"/>
                    <a:pt x="2388" y="1028"/>
                    <a:pt x="2388" y="1043"/>
                  </a:cubicBezTo>
                  <a:cubicBezTo>
                    <a:pt x="2388" y="1075"/>
                    <a:pt x="2396" y="1122"/>
                    <a:pt x="2403" y="1170"/>
                  </a:cubicBezTo>
                  <a:cubicBezTo>
                    <a:pt x="2411" y="1209"/>
                    <a:pt x="2419" y="1241"/>
                    <a:pt x="2419" y="1265"/>
                  </a:cubicBezTo>
                  <a:cubicBezTo>
                    <a:pt x="2419" y="1288"/>
                    <a:pt x="2427" y="1296"/>
                    <a:pt x="2443" y="1304"/>
                  </a:cubicBezTo>
                  <a:cubicBezTo>
                    <a:pt x="2451" y="1304"/>
                    <a:pt x="2458" y="1312"/>
                    <a:pt x="2458" y="1312"/>
                  </a:cubicBezTo>
                  <a:cubicBezTo>
                    <a:pt x="2474" y="1328"/>
                    <a:pt x="2474" y="1359"/>
                    <a:pt x="2474" y="1407"/>
                  </a:cubicBezTo>
                  <a:cubicBezTo>
                    <a:pt x="2466" y="1431"/>
                    <a:pt x="2466" y="1462"/>
                    <a:pt x="2474" y="1478"/>
                  </a:cubicBezTo>
                  <a:cubicBezTo>
                    <a:pt x="2474" y="1494"/>
                    <a:pt x="2474" y="1502"/>
                    <a:pt x="2474" y="1518"/>
                  </a:cubicBezTo>
                  <a:cubicBezTo>
                    <a:pt x="2466" y="1518"/>
                    <a:pt x="2466" y="1518"/>
                    <a:pt x="2466" y="1518"/>
                  </a:cubicBezTo>
                  <a:lnTo>
                    <a:pt x="2466" y="1518"/>
                  </a:lnTo>
                  <a:cubicBezTo>
                    <a:pt x="2427" y="1526"/>
                    <a:pt x="2388" y="1526"/>
                    <a:pt x="2340" y="1526"/>
                  </a:cubicBezTo>
                  <a:close/>
                  <a:moveTo>
                    <a:pt x="8" y="1423"/>
                  </a:moveTo>
                  <a:lnTo>
                    <a:pt x="8" y="1423"/>
                  </a:lnTo>
                  <a:cubicBezTo>
                    <a:pt x="190" y="1431"/>
                    <a:pt x="1660" y="1518"/>
                    <a:pt x="2340" y="1518"/>
                  </a:cubicBezTo>
                  <a:lnTo>
                    <a:pt x="2340" y="1518"/>
                  </a:lnTo>
                  <a:cubicBezTo>
                    <a:pt x="2388" y="1518"/>
                    <a:pt x="2427" y="1518"/>
                    <a:pt x="2466" y="1518"/>
                  </a:cubicBezTo>
                  <a:cubicBezTo>
                    <a:pt x="2466" y="1502"/>
                    <a:pt x="2466" y="1494"/>
                    <a:pt x="2466" y="1486"/>
                  </a:cubicBezTo>
                  <a:cubicBezTo>
                    <a:pt x="2458" y="1462"/>
                    <a:pt x="2458" y="1431"/>
                    <a:pt x="2466" y="1407"/>
                  </a:cubicBezTo>
                  <a:cubicBezTo>
                    <a:pt x="2466" y="1368"/>
                    <a:pt x="2466" y="1328"/>
                    <a:pt x="2458" y="1320"/>
                  </a:cubicBezTo>
                  <a:cubicBezTo>
                    <a:pt x="2450" y="1312"/>
                    <a:pt x="2443" y="1312"/>
                    <a:pt x="2443" y="1304"/>
                  </a:cubicBezTo>
                  <a:cubicBezTo>
                    <a:pt x="2427" y="1296"/>
                    <a:pt x="2411" y="1288"/>
                    <a:pt x="2411" y="1265"/>
                  </a:cubicBezTo>
                  <a:cubicBezTo>
                    <a:pt x="2411" y="1241"/>
                    <a:pt x="2403" y="1209"/>
                    <a:pt x="2396" y="1170"/>
                  </a:cubicBezTo>
                  <a:cubicBezTo>
                    <a:pt x="2388" y="1122"/>
                    <a:pt x="2380" y="1075"/>
                    <a:pt x="2380" y="1043"/>
                  </a:cubicBezTo>
                  <a:cubicBezTo>
                    <a:pt x="2380" y="1028"/>
                    <a:pt x="2380" y="1012"/>
                    <a:pt x="2372" y="996"/>
                  </a:cubicBezTo>
                  <a:cubicBezTo>
                    <a:pt x="2372" y="964"/>
                    <a:pt x="2364" y="941"/>
                    <a:pt x="2372" y="893"/>
                  </a:cubicBezTo>
                  <a:cubicBezTo>
                    <a:pt x="2380" y="830"/>
                    <a:pt x="2388" y="743"/>
                    <a:pt x="2372" y="711"/>
                  </a:cubicBezTo>
                  <a:cubicBezTo>
                    <a:pt x="2356" y="680"/>
                    <a:pt x="2309" y="553"/>
                    <a:pt x="2285" y="466"/>
                  </a:cubicBezTo>
                  <a:cubicBezTo>
                    <a:pt x="2245" y="363"/>
                    <a:pt x="2293" y="253"/>
                    <a:pt x="2293" y="245"/>
                  </a:cubicBezTo>
                  <a:cubicBezTo>
                    <a:pt x="2309" y="221"/>
                    <a:pt x="2301" y="198"/>
                    <a:pt x="2285" y="182"/>
                  </a:cubicBezTo>
                  <a:cubicBezTo>
                    <a:pt x="2269" y="158"/>
                    <a:pt x="2253" y="103"/>
                    <a:pt x="2253" y="63"/>
                  </a:cubicBezTo>
                  <a:cubicBezTo>
                    <a:pt x="2095" y="71"/>
                    <a:pt x="1937" y="71"/>
                    <a:pt x="1771" y="71"/>
                  </a:cubicBezTo>
                  <a:cubicBezTo>
                    <a:pt x="1249" y="71"/>
                    <a:pt x="688" y="47"/>
                    <a:pt x="119" y="8"/>
                  </a:cubicBezTo>
                  <a:lnTo>
                    <a:pt x="8" y="1423"/>
                  </a:ln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  <a:effectLst/>
          </p:spPr>
          <p:txBody>
            <a:bodyPr anchor="ctr" wrap="none"/>
            <a:lstStyle/>
            <a:p>
              <a:endParaRPr lang="en-US">
                <a:latin charset="-122" panose="020b0503020204020204" pitchFamily="34" typeface="微软雅黑"/>
              </a:endParaRPr>
            </a:p>
          </p:txBody>
        </p:sp>
        <p:sp>
          <p:nvSpPr>
            <p:cNvPr id="87" name="Freeform 330"/>
            <p:cNvSpPr>
              <a:spLocks noChangeArrowheads="1"/>
            </p:cNvSpPr>
            <p:nvPr/>
          </p:nvSpPr>
          <p:spPr bwMode="auto">
            <a:xfrm>
              <a:off x="16056797" y="5259184"/>
              <a:ext cx="1384625" cy="911488"/>
            </a:xfrm>
            <a:custGeom>
              <a:gdLst>
                <a:gd fmla="*/ 1921 w 2633" name="T0"/>
                <a:gd fmla="*/ 1470 h 1732" name="T1"/>
                <a:gd fmla="*/ 1921 w 2633" name="T2"/>
                <a:gd fmla="*/ 1470 h 1732" name="T3"/>
                <a:gd fmla="*/ 1977 w 2633" name="T4"/>
                <a:gd fmla="*/ 1518 h 1732" name="T5"/>
                <a:gd fmla="*/ 2024 w 2633" name="T6"/>
                <a:gd fmla="*/ 1549 h 1732" name="T7"/>
                <a:gd fmla="*/ 2080 w 2633" name="T8"/>
                <a:gd fmla="*/ 1581 h 1732" name="T9"/>
                <a:gd fmla="*/ 2111 w 2633" name="T10"/>
                <a:gd fmla="*/ 1565 h 1732" name="T11"/>
                <a:gd fmla="*/ 2151 w 2633" name="T12"/>
                <a:gd fmla="*/ 1533 h 1732" name="T13"/>
                <a:gd fmla="*/ 2332 w 2633" name="T14"/>
                <a:gd fmla="*/ 1541 h 1732" name="T15"/>
                <a:gd fmla="*/ 2372 w 2633" name="T16"/>
                <a:gd fmla="*/ 1573 h 1732" name="T17"/>
                <a:gd fmla="*/ 2483 w 2633" name="T18"/>
                <a:gd fmla="*/ 1620 h 1732" name="T19"/>
                <a:gd fmla="*/ 2538 w 2633" name="T20"/>
                <a:gd fmla="*/ 1668 h 1732" name="T21"/>
                <a:gd fmla="*/ 2600 w 2633" name="T22"/>
                <a:gd fmla="*/ 1723 h 1732" name="T23"/>
                <a:gd fmla="*/ 2624 w 2633" name="T24"/>
                <a:gd fmla="*/ 1723 h 1732" name="T25"/>
                <a:gd fmla="*/ 2600 w 2633" name="T26"/>
                <a:gd fmla="*/ 1652 h 1732" name="T27"/>
                <a:gd fmla="*/ 2546 w 2633" name="T28"/>
                <a:gd fmla="*/ 1565 h 1732" name="T29"/>
                <a:gd fmla="*/ 2600 w 2633" name="T30"/>
                <a:gd fmla="*/ 1486 h 1732" name="T31"/>
                <a:gd fmla="*/ 2616 w 2633" name="T32"/>
                <a:gd fmla="*/ 1415 h 1732" name="T33"/>
                <a:gd fmla="*/ 2584 w 2633" name="T34"/>
                <a:gd fmla="*/ 1367 h 1732" name="T35"/>
                <a:gd fmla="*/ 2569 w 2633" name="T36"/>
                <a:gd fmla="*/ 1320 h 1732" name="T37"/>
                <a:gd fmla="*/ 2569 w 2633" name="T38"/>
                <a:gd fmla="*/ 1241 h 1732" name="T39"/>
                <a:gd fmla="*/ 2608 w 2633" name="T40"/>
                <a:gd fmla="*/ 1225 h 1732" name="T41"/>
                <a:gd fmla="*/ 2608 w 2633" name="T42"/>
                <a:gd fmla="*/ 371 h 1732" name="T43"/>
                <a:gd fmla="*/ 2553 w 2633" name="T44"/>
                <a:gd fmla="*/ 356 h 1732" name="T45"/>
                <a:gd fmla="*/ 2506 w 2633" name="T46"/>
                <a:gd fmla="*/ 316 h 1732" name="T47"/>
                <a:gd fmla="*/ 2483 w 2633" name="T48"/>
                <a:gd fmla="*/ 261 h 1732" name="T49"/>
                <a:gd fmla="*/ 2506 w 2633" name="T50"/>
                <a:gd fmla="*/ 197 h 1732" name="T51"/>
                <a:gd fmla="*/ 2561 w 2633" name="T52"/>
                <a:gd fmla="*/ 95 h 1732" name="T53"/>
                <a:gd fmla="*/ 95 w 2633" name="T54"/>
                <a:gd fmla="*/ 0 h 1732" name="T55"/>
                <a:gd fmla="*/ 64 w 2633" name="T56"/>
                <a:gd fmla="*/ 435 h 1732" name="T57"/>
                <a:gd fmla="*/ 0 w 2633" name="T58"/>
                <a:gd fmla="*/ 1375 h 1732" name="T59"/>
                <a:gd fmla="*/ 1921 w 2633" name="T60"/>
                <a:gd fmla="*/ 1470 h 1732" name="T6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b="b" l="0" r="r" t="0"/>
              <a:pathLst>
                <a:path h="1731" w="2633">
                  <a:moveTo>
                    <a:pt x="1921" y="1470"/>
                  </a:moveTo>
                  <a:lnTo>
                    <a:pt x="1921" y="1470"/>
                  </a:lnTo>
                  <a:cubicBezTo>
                    <a:pt x="1921" y="1470"/>
                    <a:pt x="1969" y="1494"/>
                    <a:pt x="1977" y="1518"/>
                  </a:cubicBezTo>
                  <a:cubicBezTo>
                    <a:pt x="1985" y="1533"/>
                    <a:pt x="1985" y="1549"/>
                    <a:pt x="2024" y="1549"/>
                  </a:cubicBezTo>
                  <a:cubicBezTo>
                    <a:pt x="2056" y="1557"/>
                    <a:pt x="2072" y="1573"/>
                    <a:pt x="2080" y="1581"/>
                  </a:cubicBezTo>
                  <a:cubicBezTo>
                    <a:pt x="2087" y="1597"/>
                    <a:pt x="2087" y="1589"/>
                    <a:pt x="2111" y="1565"/>
                  </a:cubicBezTo>
                  <a:cubicBezTo>
                    <a:pt x="2127" y="1541"/>
                    <a:pt x="2127" y="1526"/>
                    <a:pt x="2151" y="1533"/>
                  </a:cubicBezTo>
                  <a:cubicBezTo>
                    <a:pt x="2182" y="1533"/>
                    <a:pt x="2309" y="1518"/>
                    <a:pt x="2332" y="1541"/>
                  </a:cubicBezTo>
                  <a:cubicBezTo>
                    <a:pt x="2348" y="1557"/>
                    <a:pt x="2340" y="1573"/>
                    <a:pt x="2372" y="1573"/>
                  </a:cubicBezTo>
                  <a:cubicBezTo>
                    <a:pt x="2404" y="1573"/>
                    <a:pt x="2467" y="1597"/>
                    <a:pt x="2483" y="1620"/>
                  </a:cubicBezTo>
                  <a:cubicBezTo>
                    <a:pt x="2498" y="1644"/>
                    <a:pt x="2530" y="1668"/>
                    <a:pt x="2538" y="1668"/>
                  </a:cubicBezTo>
                  <a:cubicBezTo>
                    <a:pt x="2546" y="1668"/>
                    <a:pt x="2561" y="1731"/>
                    <a:pt x="2600" y="1723"/>
                  </a:cubicBezTo>
                  <a:cubicBezTo>
                    <a:pt x="2608" y="1723"/>
                    <a:pt x="2616" y="1723"/>
                    <a:pt x="2624" y="1723"/>
                  </a:cubicBezTo>
                  <a:cubicBezTo>
                    <a:pt x="2616" y="1707"/>
                    <a:pt x="2608" y="1684"/>
                    <a:pt x="2600" y="1652"/>
                  </a:cubicBezTo>
                  <a:cubicBezTo>
                    <a:pt x="2569" y="1597"/>
                    <a:pt x="2522" y="1613"/>
                    <a:pt x="2546" y="1565"/>
                  </a:cubicBezTo>
                  <a:cubicBezTo>
                    <a:pt x="2561" y="1526"/>
                    <a:pt x="2592" y="1541"/>
                    <a:pt x="2600" y="1486"/>
                  </a:cubicBezTo>
                  <a:cubicBezTo>
                    <a:pt x="2608" y="1439"/>
                    <a:pt x="2600" y="1439"/>
                    <a:pt x="2616" y="1415"/>
                  </a:cubicBezTo>
                  <a:cubicBezTo>
                    <a:pt x="2632" y="1391"/>
                    <a:pt x="2616" y="1383"/>
                    <a:pt x="2584" y="1367"/>
                  </a:cubicBezTo>
                  <a:cubicBezTo>
                    <a:pt x="2561" y="1352"/>
                    <a:pt x="2538" y="1336"/>
                    <a:pt x="2569" y="1320"/>
                  </a:cubicBezTo>
                  <a:cubicBezTo>
                    <a:pt x="2600" y="1304"/>
                    <a:pt x="2553" y="1265"/>
                    <a:pt x="2569" y="1241"/>
                  </a:cubicBezTo>
                  <a:cubicBezTo>
                    <a:pt x="2584" y="1217"/>
                    <a:pt x="2608" y="1225"/>
                    <a:pt x="2608" y="1225"/>
                  </a:cubicBezTo>
                  <a:cubicBezTo>
                    <a:pt x="2608" y="371"/>
                    <a:pt x="2608" y="371"/>
                    <a:pt x="2608" y="371"/>
                  </a:cubicBezTo>
                  <a:cubicBezTo>
                    <a:pt x="2608" y="371"/>
                    <a:pt x="2577" y="356"/>
                    <a:pt x="2553" y="356"/>
                  </a:cubicBezTo>
                  <a:cubicBezTo>
                    <a:pt x="2530" y="356"/>
                    <a:pt x="2506" y="347"/>
                    <a:pt x="2506" y="316"/>
                  </a:cubicBezTo>
                  <a:cubicBezTo>
                    <a:pt x="2506" y="276"/>
                    <a:pt x="2498" y="276"/>
                    <a:pt x="2483" y="261"/>
                  </a:cubicBezTo>
                  <a:cubicBezTo>
                    <a:pt x="2467" y="245"/>
                    <a:pt x="2475" y="213"/>
                    <a:pt x="2506" y="197"/>
                  </a:cubicBezTo>
                  <a:cubicBezTo>
                    <a:pt x="2530" y="190"/>
                    <a:pt x="2553" y="134"/>
                    <a:pt x="2561" y="95"/>
                  </a:cubicBezTo>
                  <a:cubicBezTo>
                    <a:pt x="1945" y="110"/>
                    <a:pt x="317" y="16"/>
                    <a:pt x="95" y="0"/>
                  </a:cubicBezTo>
                  <a:cubicBezTo>
                    <a:pt x="64" y="435"/>
                    <a:pt x="64" y="435"/>
                    <a:pt x="64" y="435"/>
                  </a:cubicBezTo>
                  <a:cubicBezTo>
                    <a:pt x="0" y="1375"/>
                    <a:pt x="0" y="1375"/>
                    <a:pt x="0" y="1375"/>
                  </a:cubicBezTo>
                  <a:cubicBezTo>
                    <a:pt x="222" y="1391"/>
                    <a:pt x="1542" y="1486"/>
                    <a:pt x="1921" y="1470"/>
                  </a:cubicBezTo>
                </a:path>
              </a:pathLst>
            </a:custGeom>
            <a:grpFill/>
            <a:ln>
              <a:solidFill>
                <a:schemeClr val="tx1"/>
              </a:solidFill>
            </a:ln>
            <a:effectLst/>
          </p:spPr>
          <p:txBody>
            <a:bodyPr anchor="ctr" wrap="none"/>
            <a:lstStyle/>
            <a:p>
              <a:endParaRPr lang="en-US">
                <a:latin charset="-122" panose="020b0503020204020204" pitchFamily="34" typeface="微软雅黑"/>
              </a:endParaRPr>
            </a:p>
          </p:txBody>
        </p:sp>
        <p:sp>
          <p:nvSpPr>
            <p:cNvPr id="88" name="Freeform 331"/>
            <p:cNvSpPr>
              <a:spLocks noChangeArrowheads="1"/>
            </p:cNvSpPr>
            <p:nvPr/>
          </p:nvSpPr>
          <p:spPr bwMode="auto">
            <a:xfrm>
              <a:off x="16056797" y="5259184"/>
              <a:ext cx="1384625" cy="911488"/>
            </a:xfrm>
            <a:custGeom>
              <a:gdLst>
                <a:gd fmla="*/ 2592 w 2633" name="T0"/>
                <a:gd fmla="*/ 1731 h 1732" name="T1"/>
                <a:gd fmla="*/ 2538 w 2633" name="T2"/>
                <a:gd fmla="*/ 1668 h 1732" name="T3"/>
                <a:gd fmla="*/ 2372 w 2633" name="T4"/>
                <a:gd fmla="*/ 1581 h 1732" name="T5"/>
                <a:gd fmla="*/ 2324 w 2633" name="T6"/>
                <a:gd fmla="*/ 1541 h 1732" name="T7"/>
                <a:gd fmla="*/ 2206 w 2633" name="T8"/>
                <a:gd fmla="*/ 1533 h 1732" name="T9"/>
                <a:gd fmla="*/ 2119 w 2633" name="T10"/>
                <a:gd fmla="*/ 1557 h 1732" name="T11"/>
                <a:gd fmla="*/ 2087 w 2633" name="T12"/>
                <a:gd fmla="*/ 1597 h 1732" name="T13"/>
                <a:gd fmla="*/ 2072 w 2633" name="T14"/>
                <a:gd fmla="*/ 1581 h 1732" name="T15"/>
                <a:gd fmla="*/ 1977 w 2633" name="T16"/>
                <a:gd fmla="*/ 1526 h 1732" name="T17"/>
                <a:gd fmla="*/ 1913 w 2633" name="T18"/>
                <a:gd fmla="*/ 1470 h 1732" name="T19"/>
                <a:gd fmla="*/ 1803 w 2633" name="T20"/>
                <a:gd fmla="*/ 1470 h 1732" name="T21"/>
                <a:gd fmla="*/ 0 w 2633" name="T22"/>
                <a:gd fmla="*/ 1375 h 1732" name="T23"/>
                <a:gd fmla="*/ 95 w 2633" name="T24"/>
                <a:gd fmla="*/ 0 h 1732" name="T25"/>
                <a:gd fmla="*/ 2435 w 2633" name="T26"/>
                <a:gd fmla="*/ 95 h 1732" name="T27"/>
                <a:gd fmla="*/ 2569 w 2633" name="T28"/>
                <a:gd fmla="*/ 95 h 1732" name="T29"/>
                <a:gd fmla="*/ 2506 w 2633" name="T30"/>
                <a:gd fmla="*/ 205 h 1732" name="T31"/>
                <a:gd fmla="*/ 2483 w 2633" name="T32"/>
                <a:gd fmla="*/ 261 h 1732" name="T33"/>
                <a:gd fmla="*/ 2514 w 2633" name="T34"/>
                <a:gd fmla="*/ 316 h 1732" name="T35"/>
                <a:gd fmla="*/ 2608 w 2633" name="T36"/>
                <a:gd fmla="*/ 371 h 1732" name="T37"/>
                <a:gd fmla="*/ 2608 w 2633" name="T38"/>
                <a:gd fmla="*/ 1233 h 1732" name="T39"/>
                <a:gd fmla="*/ 2600 w 2633" name="T40"/>
                <a:gd fmla="*/ 1225 h 1732" name="T41"/>
                <a:gd fmla="*/ 2577 w 2633" name="T42"/>
                <a:gd fmla="*/ 1280 h 1732" name="T43"/>
                <a:gd fmla="*/ 2561 w 2633" name="T44"/>
                <a:gd fmla="*/ 1336 h 1732" name="T45"/>
                <a:gd fmla="*/ 2592 w 2633" name="T46"/>
                <a:gd fmla="*/ 1367 h 1732" name="T47"/>
                <a:gd fmla="*/ 2624 w 2633" name="T48"/>
                <a:gd fmla="*/ 1399 h 1732" name="T49"/>
                <a:gd fmla="*/ 2608 w 2633" name="T50"/>
                <a:gd fmla="*/ 1446 h 1732" name="T51"/>
                <a:gd fmla="*/ 2577 w 2633" name="T52"/>
                <a:gd fmla="*/ 1533 h 1732" name="T53"/>
                <a:gd fmla="*/ 2561 w 2633" name="T54"/>
                <a:gd fmla="*/ 1604 h 1732" name="T55"/>
                <a:gd fmla="*/ 2632 w 2633" name="T56"/>
                <a:gd fmla="*/ 1723 h 1732" name="T57"/>
                <a:gd fmla="*/ 2624 w 2633" name="T58"/>
                <a:gd fmla="*/ 1731 h 1732" name="T59"/>
                <a:gd fmla="*/ 2592 w 2633" name="T60"/>
                <a:gd fmla="*/ 1731 h 1732" name="T61"/>
                <a:gd fmla="*/ 2261 w 2633" name="T62"/>
                <a:gd fmla="*/ 1526 h 1732" name="T63"/>
                <a:gd fmla="*/ 2340 w 2633" name="T64"/>
                <a:gd fmla="*/ 1557 h 1732" name="T65"/>
                <a:gd fmla="*/ 2483 w 2633" name="T66"/>
                <a:gd fmla="*/ 1620 h 1732" name="T67"/>
                <a:gd fmla="*/ 2553 w 2633" name="T68"/>
                <a:gd fmla="*/ 1676 h 1732" name="T69"/>
                <a:gd fmla="*/ 2600 w 2633" name="T70"/>
                <a:gd fmla="*/ 1723 h 1732" name="T71"/>
                <a:gd fmla="*/ 2592 w 2633" name="T72"/>
                <a:gd fmla="*/ 1652 h 1732" name="T73"/>
                <a:gd fmla="*/ 2538 w 2633" name="T74"/>
                <a:gd fmla="*/ 1565 h 1732" name="T75"/>
                <a:gd fmla="*/ 2600 w 2633" name="T76"/>
                <a:gd fmla="*/ 1486 h 1732" name="T77"/>
                <a:gd fmla="*/ 2608 w 2633" name="T78"/>
                <a:gd fmla="*/ 1415 h 1732" name="T79"/>
                <a:gd fmla="*/ 2592 w 2633" name="T80"/>
                <a:gd fmla="*/ 1375 h 1732" name="T81"/>
                <a:gd fmla="*/ 2577 w 2633" name="T82"/>
                <a:gd fmla="*/ 1367 h 1732" name="T83"/>
                <a:gd fmla="*/ 2569 w 2633" name="T84"/>
                <a:gd fmla="*/ 1320 h 1732" name="T85"/>
                <a:gd fmla="*/ 2569 w 2633" name="T86"/>
                <a:gd fmla="*/ 1241 h 1732" name="T87"/>
                <a:gd fmla="*/ 2600 w 2633" name="T88"/>
                <a:gd fmla="*/ 371 h 1732" name="T89"/>
                <a:gd fmla="*/ 2506 w 2633" name="T90"/>
                <a:gd fmla="*/ 316 h 1732" name="T91"/>
                <a:gd fmla="*/ 2483 w 2633" name="T92"/>
                <a:gd fmla="*/ 269 h 1732" name="T93"/>
                <a:gd fmla="*/ 2498 w 2633" name="T94"/>
                <a:gd fmla="*/ 197 h 1732" name="T95"/>
                <a:gd fmla="*/ 2435 w 2633" name="T96"/>
                <a:gd fmla="*/ 103 h 1732" name="T97"/>
                <a:gd fmla="*/ 71 w 2633" name="T98"/>
                <a:gd fmla="*/ 435 h 1732" name="T99"/>
                <a:gd fmla="*/ 1803 w 2633" name="T100"/>
                <a:gd fmla="*/ 1462 h 1732" name="T101"/>
                <a:gd fmla="*/ 1921 w 2633" name="T102"/>
                <a:gd fmla="*/ 1462 h 1732" name="T103"/>
                <a:gd fmla="*/ 1921 w 2633" name="T104"/>
                <a:gd fmla="*/ 1462 h 1732" name="T105"/>
                <a:gd fmla="*/ 1977 w 2633" name="T106"/>
                <a:gd fmla="*/ 1518 h 1732" name="T107"/>
                <a:gd fmla="*/ 2080 w 2633" name="T108"/>
                <a:gd fmla="*/ 1581 h 1732" name="T109"/>
                <a:gd fmla="*/ 2087 w 2633" name="T110"/>
                <a:gd fmla="*/ 1589 h 1732" name="T111"/>
                <a:gd fmla="*/ 2111 w 2633" name="T112"/>
                <a:gd fmla="*/ 1549 h 1732" name="T113"/>
                <a:gd fmla="*/ 2198 w 2633" name="T114"/>
                <a:gd fmla="*/ 1526 h 1732" name="T1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b="b" l="0" r="r" t="0"/>
              <a:pathLst>
                <a:path h="1731" w="2633">
                  <a:moveTo>
                    <a:pt x="2592" y="1731"/>
                  </a:moveTo>
                  <a:lnTo>
                    <a:pt x="2592" y="1731"/>
                  </a:lnTo>
                  <a:cubicBezTo>
                    <a:pt x="2569" y="1731"/>
                    <a:pt x="2553" y="1699"/>
                    <a:pt x="2546" y="1684"/>
                  </a:cubicBezTo>
                  <a:cubicBezTo>
                    <a:pt x="2546" y="1676"/>
                    <a:pt x="2538" y="1668"/>
                    <a:pt x="2538" y="1668"/>
                  </a:cubicBezTo>
                  <a:cubicBezTo>
                    <a:pt x="2530" y="1668"/>
                    <a:pt x="2498" y="1644"/>
                    <a:pt x="2483" y="1620"/>
                  </a:cubicBezTo>
                  <a:cubicBezTo>
                    <a:pt x="2467" y="1597"/>
                    <a:pt x="2404" y="1581"/>
                    <a:pt x="2372" y="1581"/>
                  </a:cubicBezTo>
                  <a:cubicBezTo>
                    <a:pt x="2348" y="1581"/>
                    <a:pt x="2348" y="1573"/>
                    <a:pt x="2340" y="1557"/>
                  </a:cubicBezTo>
                  <a:cubicBezTo>
                    <a:pt x="2332" y="1557"/>
                    <a:pt x="2332" y="1549"/>
                    <a:pt x="2324" y="1541"/>
                  </a:cubicBezTo>
                  <a:cubicBezTo>
                    <a:pt x="2324" y="1541"/>
                    <a:pt x="2309" y="1533"/>
                    <a:pt x="2261" y="1533"/>
                  </a:cubicBezTo>
                  <a:cubicBezTo>
                    <a:pt x="2245" y="1533"/>
                    <a:pt x="2222" y="1533"/>
                    <a:pt x="2206" y="1533"/>
                  </a:cubicBezTo>
                  <a:cubicBezTo>
                    <a:pt x="2182" y="1533"/>
                    <a:pt x="2158" y="1533"/>
                    <a:pt x="2151" y="1533"/>
                  </a:cubicBezTo>
                  <a:cubicBezTo>
                    <a:pt x="2135" y="1533"/>
                    <a:pt x="2127" y="1541"/>
                    <a:pt x="2119" y="1557"/>
                  </a:cubicBezTo>
                  <a:lnTo>
                    <a:pt x="2111" y="1565"/>
                  </a:lnTo>
                  <a:cubicBezTo>
                    <a:pt x="2095" y="1589"/>
                    <a:pt x="2095" y="1597"/>
                    <a:pt x="2087" y="1597"/>
                  </a:cubicBezTo>
                  <a:cubicBezTo>
                    <a:pt x="2080" y="1597"/>
                    <a:pt x="2080" y="1589"/>
                    <a:pt x="2080" y="1589"/>
                  </a:cubicBezTo>
                  <a:cubicBezTo>
                    <a:pt x="2080" y="1589"/>
                    <a:pt x="2072" y="1589"/>
                    <a:pt x="2072" y="1581"/>
                  </a:cubicBezTo>
                  <a:cubicBezTo>
                    <a:pt x="2064" y="1573"/>
                    <a:pt x="2048" y="1557"/>
                    <a:pt x="2016" y="1557"/>
                  </a:cubicBezTo>
                  <a:cubicBezTo>
                    <a:pt x="1985" y="1549"/>
                    <a:pt x="1977" y="1541"/>
                    <a:pt x="1977" y="1526"/>
                  </a:cubicBezTo>
                  <a:cubicBezTo>
                    <a:pt x="1969" y="1518"/>
                    <a:pt x="1969" y="1518"/>
                    <a:pt x="1969" y="1518"/>
                  </a:cubicBezTo>
                  <a:cubicBezTo>
                    <a:pt x="1961" y="1502"/>
                    <a:pt x="1921" y="1478"/>
                    <a:pt x="1913" y="1470"/>
                  </a:cubicBezTo>
                  <a:cubicBezTo>
                    <a:pt x="1890" y="1470"/>
                    <a:pt x="1850" y="1470"/>
                    <a:pt x="1803" y="1470"/>
                  </a:cubicBezTo>
                  <a:lnTo>
                    <a:pt x="1803" y="1470"/>
                  </a:lnTo>
                  <a:cubicBezTo>
                    <a:pt x="1328" y="1470"/>
                    <a:pt x="222" y="1391"/>
                    <a:pt x="0" y="1375"/>
                  </a:cubicBezTo>
                  <a:lnTo>
                    <a:pt x="0" y="1375"/>
                  </a:lnTo>
                  <a:cubicBezTo>
                    <a:pt x="64" y="435"/>
                    <a:pt x="64" y="435"/>
                    <a:pt x="64" y="435"/>
                  </a:cubicBezTo>
                  <a:cubicBezTo>
                    <a:pt x="95" y="0"/>
                    <a:pt x="95" y="0"/>
                    <a:pt x="95" y="0"/>
                  </a:cubicBezTo>
                  <a:lnTo>
                    <a:pt x="95" y="0"/>
                  </a:lnTo>
                  <a:cubicBezTo>
                    <a:pt x="269" y="8"/>
                    <a:pt x="1747" y="95"/>
                    <a:pt x="2435" y="95"/>
                  </a:cubicBezTo>
                  <a:cubicBezTo>
                    <a:pt x="2483" y="95"/>
                    <a:pt x="2522" y="95"/>
                    <a:pt x="2561" y="95"/>
                  </a:cubicBezTo>
                  <a:cubicBezTo>
                    <a:pt x="2569" y="95"/>
                    <a:pt x="2569" y="95"/>
                    <a:pt x="2569" y="95"/>
                  </a:cubicBezTo>
                  <a:lnTo>
                    <a:pt x="2569" y="95"/>
                  </a:lnTo>
                  <a:cubicBezTo>
                    <a:pt x="2553" y="142"/>
                    <a:pt x="2530" y="190"/>
                    <a:pt x="2506" y="205"/>
                  </a:cubicBezTo>
                  <a:cubicBezTo>
                    <a:pt x="2491" y="213"/>
                    <a:pt x="2483" y="221"/>
                    <a:pt x="2483" y="237"/>
                  </a:cubicBezTo>
                  <a:cubicBezTo>
                    <a:pt x="2475" y="245"/>
                    <a:pt x="2483" y="253"/>
                    <a:pt x="2483" y="261"/>
                  </a:cubicBezTo>
                  <a:cubicBezTo>
                    <a:pt x="2491" y="269"/>
                    <a:pt x="2491" y="269"/>
                    <a:pt x="2498" y="269"/>
                  </a:cubicBezTo>
                  <a:cubicBezTo>
                    <a:pt x="2506" y="276"/>
                    <a:pt x="2514" y="284"/>
                    <a:pt x="2514" y="316"/>
                  </a:cubicBezTo>
                  <a:cubicBezTo>
                    <a:pt x="2514" y="347"/>
                    <a:pt x="2530" y="347"/>
                    <a:pt x="2553" y="347"/>
                  </a:cubicBezTo>
                  <a:cubicBezTo>
                    <a:pt x="2577" y="347"/>
                    <a:pt x="2608" y="371"/>
                    <a:pt x="2608" y="371"/>
                  </a:cubicBezTo>
                  <a:lnTo>
                    <a:pt x="2608" y="371"/>
                  </a:lnTo>
                  <a:cubicBezTo>
                    <a:pt x="2608" y="1233"/>
                    <a:pt x="2608" y="1233"/>
                    <a:pt x="2608" y="1233"/>
                  </a:cubicBezTo>
                  <a:cubicBezTo>
                    <a:pt x="2600" y="1225"/>
                    <a:pt x="2600" y="1225"/>
                    <a:pt x="2600" y="1225"/>
                  </a:cubicBezTo>
                  <a:lnTo>
                    <a:pt x="2600" y="1225"/>
                  </a:lnTo>
                  <a:cubicBezTo>
                    <a:pt x="2592" y="1225"/>
                    <a:pt x="2584" y="1233"/>
                    <a:pt x="2577" y="1241"/>
                  </a:cubicBezTo>
                  <a:cubicBezTo>
                    <a:pt x="2569" y="1257"/>
                    <a:pt x="2569" y="1265"/>
                    <a:pt x="2577" y="1280"/>
                  </a:cubicBezTo>
                  <a:cubicBezTo>
                    <a:pt x="2584" y="1296"/>
                    <a:pt x="2584" y="1312"/>
                    <a:pt x="2569" y="1328"/>
                  </a:cubicBezTo>
                  <a:cubicBezTo>
                    <a:pt x="2561" y="1328"/>
                    <a:pt x="2561" y="1336"/>
                    <a:pt x="2561" y="1336"/>
                  </a:cubicBezTo>
                  <a:cubicBezTo>
                    <a:pt x="2561" y="1344"/>
                    <a:pt x="2569" y="1352"/>
                    <a:pt x="2584" y="1360"/>
                  </a:cubicBezTo>
                  <a:cubicBezTo>
                    <a:pt x="2584" y="1360"/>
                    <a:pt x="2584" y="1367"/>
                    <a:pt x="2592" y="1367"/>
                  </a:cubicBezTo>
                  <a:lnTo>
                    <a:pt x="2592" y="1367"/>
                  </a:lnTo>
                  <a:cubicBezTo>
                    <a:pt x="2608" y="1383"/>
                    <a:pt x="2624" y="1383"/>
                    <a:pt x="2624" y="1399"/>
                  </a:cubicBezTo>
                  <a:cubicBezTo>
                    <a:pt x="2624" y="1407"/>
                    <a:pt x="2624" y="1407"/>
                    <a:pt x="2616" y="1415"/>
                  </a:cubicBezTo>
                  <a:cubicBezTo>
                    <a:pt x="2608" y="1431"/>
                    <a:pt x="2608" y="1431"/>
                    <a:pt x="2608" y="1446"/>
                  </a:cubicBezTo>
                  <a:cubicBezTo>
                    <a:pt x="2608" y="1454"/>
                    <a:pt x="2608" y="1462"/>
                    <a:pt x="2608" y="1486"/>
                  </a:cubicBezTo>
                  <a:cubicBezTo>
                    <a:pt x="2600" y="1518"/>
                    <a:pt x="2584" y="1526"/>
                    <a:pt x="2577" y="1533"/>
                  </a:cubicBezTo>
                  <a:cubicBezTo>
                    <a:pt x="2561" y="1541"/>
                    <a:pt x="2553" y="1549"/>
                    <a:pt x="2546" y="1573"/>
                  </a:cubicBezTo>
                  <a:cubicBezTo>
                    <a:pt x="2538" y="1589"/>
                    <a:pt x="2546" y="1597"/>
                    <a:pt x="2561" y="1604"/>
                  </a:cubicBezTo>
                  <a:cubicBezTo>
                    <a:pt x="2569" y="1613"/>
                    <a:pt x="2584" y="1620"/>
                    <a:pt x="2600" y="1644"/>
                  </a:cubicBezTo>
                  <a:cubicBezTo>
                    <a:pt x="2616" y="1676"/>
                    <a:pt x="2624" y="1699"/>
                    <a:pt x="2632" y="1723"/>
                  </a:cubicBezTo>
                  <a:cubicBezTo>
                    <a:pt x="2632" y="1731"/>
                    <a:pt x="2632" y="1731"/>
                    <a:pt x="2632" y="1731"/>
                  </a:cubicBezTo>
                  <a:cubicBezTo>
                    <a:pt x="2624" y="1731"/>
                    <a:pt x="2624" y="1731"/>
                    <a:pt x="2624" y="1731"/>
                  </a:cubicBezTo>
                  <a:cubicBezTo>
                    <a:pt x="2616" y="1731"/>
                    <a:pt x="2608" y="1731"/>
                    <a:pt x="2600" y="1731"/>
                  </a:cubicBezTo>
                  <a:cubicBezTo>
                    <a:pt x="2600" y="1731"/>
                    <a:pt x="2600" y="1731"/>
                    <a:pt x="2592" y="1731"/>
                  </a:cubicBezTo>
                  <a:close/>
                  <a:moveTo>
                    <a:pt x="2261" y="1526"/>
                  </a:moveTo>
                  <a:lnTo>
                    <a:pt x="2261" y="1526"/>
                  </a:lnTo>
                  <a:cubicBezTo>
                    <a:pt x="2301" y="1526"/>
                    <a:pt x="2324" y="1526"/>
                    <a:pt x="2332" y="1533"/>
                  </a:cubicBezTo>
                  <a:cubicBezTo>
                    <a:pt x="2340" y="1541"/>
                    <a:pt x="2340" y="1549"/>
                    <a:pt x="2340" y="1557"/>
                  </a:cubicBezTo>
                  <a:cubicBezTo>
                    <a:pt x="2348" y="1565"/>
                    <a:pt x="2356" y="1573"/>
                    <a:pt x="2372" y="1573"/>
                  </a:cubicBezTo>
                  <a:cubicBezTo>
                    <a:pt x="2404" y="1573"/>
                    <a:pt x="2467" y="1589"/>
                    <a:pt x="2483" y="1620"/>
                  </a:cubicBezTo>
                  <a:cubicBezTo>
                    <a:pt x="2506" y="1644"/>
                    <a:pt x="2530" y="1660"/>
                    <a:pt x="2538" y="1660"/>
                  </a:cubicBezTo>
                  <a:cubicBezTo>
                    <a:pt x="2546" y="1660"/>
                    <a:pt x="2545" y="1668"/>
                    <a:pt x="2553" y="1676"/>
                  </a:cubicBezTo>
                  <a:cubicBezTo>
                    <a:pt x="2561" y="1699"/>
                    <a:pt x="2577" y="1723"/>
                    <a:pt x="2592" y="1723"/>
                  </a:cubicBezTo>
                  <a:cubicBezTo>
                    <a:pt x="2600" y="1723"/>
                    <a:pt x="2600" y="1723"/>
                    <a:pt x="2600" y="1723"/>
                  </a:cubicBezTo>
                  <a:cubicBezTo>
                    <a:pt x="2608" y="1723"/>
                    <a:pt x="2616" y="1723"/>
                    <a:pt x="2624" y="1723"/>
                  </a:cubicBezTo>
                  <a:cubicBezTo>
                    <a:pt x="2616" y="1699"/>
                    <a:pt x="2608" y="1676"/>
                    <a:pt x="2592" y="1652"/>
                  </a:cubicBezTo>
                  <a:cubicBezTo>
                    <a:pt x="2584" y="1628"/>
                    <a:pt x="2569" y="1613"/>
                    <a:pt x="2553" y="1604"/>
                  </a:cubicBezTo>
                  <a:cubicBezTo>
                    <a:pt x="2538" y="1597"/>
                    <a:pt x="2530" y="1589"/>
                    <a:pt x="2538" y="1565"/>
                  </a:cubicBezTo>
                  <a:cubicBezTo>
                    <a:pt x="2546" y="1549"/>
                    <a:pt x="2561" y="1541"/>
                    <a:pt x="2569" y="1533"/>
                  </a:cubicBezTo>
                  <a:cubicBezTo>
                    <a:pt x="2584" y="1518"/>
                    <a:pt x="2592" y="1510"/>
                    <a:pt x="2600" y="1486"/>
                  </a:cubicBezTo>
                  <a:cubicBezTo>
                    <a:pt x="2600" y="1462"/>
                    <a:pt x="2600" y="1454"/>
                    <a:pt x="2600" y="1446"/>
                  </a:cubicBezTo>
                  <a:cubicBezTo>
                    <a:pt x="2600" y="1431"/>
                    <a:pt x="2600" y="1423"/>
                    <a:pt x="2608" y="1415"/>
                  </a:cubicBezTo>
                  <a:cubicBezTo>
                    <a:pt x="2616" y="1407"/>
                    <a:pt x="2616" y="1399"/>
                    <a:pt x="2616" y="1399"/>
                  </a:cubicBezTo>
                  <a:cubicBezTo>
                    <a:pt x="2616" y="1391"/>
                    <a:pt x="2608" y="1383"/>
                    <a:pt x="2592" y="1375"/>
                  </a:cubicBezTo>
                  <a:cubicBezTo>
                    <a:pt x="2584" y="1375"/>
                    <a:pt x="2584" y="1375"/>
                    <a:pt x="2584" y="1375"/>
                  </a:cubicBezTo>
                  <a:cubicBezTo>
                    <a:pt x="2584" y="1367"/>
                    <a:pt x="2584" y="1367"/>
                    <a:pt x="2577" y="1367"/>
                  </a:cubicBezTo>
                  <a:cubicBezTo>
                    <a:pt x="2561" y="1360"/>
                    <a:pt x="2553" y="1352"/>
                    <a:pt x="2553" y="1336"/>
                  </a:cubicBezTo>
                  <a:cubicBezTo>
                    <a:pt x="2553" y="1328"/>
                    <a:pt x="2553" y="1328"/>
                    <a:pt x="2569" y="1320"/>
                  </a:cubicBezTo>
                  <a:cubicBezTo>
                    <a:pt x="2577" y="1312"/>
                    <a:pt x="2577" y="1304"/>
                    <a:pt x="2569" y="1280"/>
                  </a:cubicBezTo>
                  <a:cubicBezTo>
                    <a:pt x="2561" y="1265"/>
                    <a:pt x="2561" y="1249"/>
                    <a:pt x="2569" y="1241"/>
                  </a:cubicBezTo>
                  <a:cubicBezTo>
                    <a:pt x="2584" y="1217"/>
                    <a:pt x="2592" y="1217"/>
                    <a:pt x="2600" y="1217"/>
                  </a:cubicBezTo>
                  <a:cubicBezTo>
                    <a:pt x="2600" y="371"/>
                    <a:pt x="2600" y="371"/>
                    <a:pt x="2600" y="371"/>
                  </a:cubicBezTo>
                  <a:cubicBezTo>
                    <a:pt x="2592" y="371"/>
                    <a:pt x="2569" y="356"/>
                    <a:pt x="2553" y="356"/>
                  </a:cubicBezTo>
                  <a:cubicBezTo>
                    <a:pt x="2530" y="356"/>
                    <a:pt x="2506" y="347"/>
                    <a:pt x="2506" y="316"/>
                  </a:cubicBezTo>
                  <a:cubicBezTo>
                    <a:pt x="2506" y="292"/>
                    <a:pt x="2498" y="284"/>
                    <a:pt x="2491" y="276"/>
                  </a:cubicBezTo>
                  <a:lnTo>
                    <a:pt x="2483" y="269"/>
                  </a:lnTo>
                  <a:cubicBezTo>
                    <a:pt x="2475" y="253"/>
                    <a:pt x="2475" y="245"/>
                    <a:pt x="2475" y="229"/>
                  </a:cubicBezTo>
                  <a:cubicBezTo>
                    <a:pt x="2475" y="221"/>
                    <a:pt x="2491" y="205"/>
                    <a:pt x="2498" y="197"/>
                  </a:cubicBezTo>
                  <a:cubicBezTo>
                    <a:pt x="2522" y="182"/>
                    <a:pt x="2546" y="142"/>
                    <a:pt x="2561" y="95"/>
                  </a:cubicBezTo>
                  <a:cubicBezTo>
                    <a:pt x="2522" y="103"/>
                    <a:pt x="2483" y="103"/>
                    <a:pt x="2435" y="103"/>
                  </a:cubicBezTo>
                  <a:cubicBezTo>
                    <a:pt x="1755" y="103"/>
                    <a:pt x="285" y="16"/>
                    <a:pt x="103" y="8"/>
                  </a:cubicBezTo>
                  <a:cubicBezTo>
                    <a:pt x="71" y="435"/>
                    <a:pt x="71" y="435"/>
                    <a:pt x="71" y="435"/>
                  </a:cubicBezTo>
                  <a:cubicBezTo>
                    <a:pt x="8" y="1367"/>
                    <a:pt x="8" y="1367"/>
                    <a:pt x="8" y="1367"/>
                  </a:cubicBezTo>
                  <a:cubicBezTo>
                    <a:pt x="229" y="1383"/>
                    <a:pt x="1328" y="1462"/>
                    <a:pt x="1803" y="1462"/>
                  </a:cubicBezTo>
                  <a:lnTo>
                    <a:pt x="1803" y="1462"/>
                  </a:lnTo>
                  <a:cubicBezTo>
                    <a:pt x="1850" y="1462"/>
                    <a:pt x="1890" y="1462"/>
                    <a:pt x="1921" y="1462"/>
                  </a:cubicBezTo>
                  <a:lnTo>
                    <a:pt x="1921" y="1462"/>
                  </a:lnTo>
                  <a:lnTo>
                    <a:pt x="1921" y="1462"/>
                  </a:lnTo>
                  <a:cubicBezTo>
                    <a:pt x="1921" y="1462"/>
                    <a:pt x="1969" y="1494"/>
                    <a:pt x="1977" y="1518"/>
                  </a:cubicBezTo>
                  <a:lnTo>
                    <a:pt x="1977" y="1518"/>
                  </a:lnTo>
                  <a:cubicBezTo>
                    <a:pt x="1985" y="1533"/>
                    <a:pt x="1992" y="1541"/>
                    <a:pt x="2024" y="1549"/>
                  </a:cubicBezTo>
                  <a:cubicBezTo>
                    <a:pt x="2056" y="1549"/>
                    <a:pt x="2072" y="1565"/>
                    <a:pt x="2080" y="1581"/>
                  </a:cubicBezTo>
                  <a:lnTo>
                    <a:pt x="2080" y="1581"/>
                  </a:lnTo>
                  <a:lnTo>
                    <a:pt x="2087" y="1589"/>
                  </a:lnTo>
                  <a:cubicBezTo>
                    <a:pt x="2087" y="1589"/>
                    <a:pt x="2095" y="1573"/>
                    <a:pt x="2103" y="1565"/>
                  </a:cubicBezTo>
                  <a:cubicBezTo>
                    <a:pt x="2111" y="1557"/>
                    <a:pt x="2111" y="1557"/>
                    <a:pt x="2111" y="1549"/>
                  </a:cubicBezTo>
                  <a:cubicBezTo>
                    <a:pt x="2127" y="1533"/>
                    <a:pt x="2127" y="1526"/>
                    <a:pt x="2151" y="1526"/>
                  </a:cubicBezTo>
                  <a:cubicBezTo>
                    <a:pt x="2158" y="1526"/>
                    <a:pt x="2182" y="1526"/>
                    <a:pt x="2198" y="1526"/>
                  </a:cubicBezTo>
                  <a:cubicBezTo>
                    <a:pt x="2222" y="1526"/>
                    <a:pt x="2245" y="1526"/>
                    <a:pt x="2261" y="1526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  <a:effectLst/>
          </p:spPr>
          <p:txBody>
            <a:bodyPr anchor="ctr" wrap="none"/>
            <a:lstStyle/>
            <a:p>
              <a:endParaRPr lang="en-US">
                <a:latin charset="-122" panose="020b0503020204020204" pitchFamily="34" typeface="微软雅黑"/>
              </a:endParaRPr>
            </a:p>
          </p:txBody>
        </p:sp>
        <p:sp>
          <p:nvSpPr>
            <p:cNvPr id="89" name="Freeform 350"/>
            <p:cNvSpPr>
              <a:spLocks noChangeArrowheads="1"/>
            </p:cNvSpPr>
            <p:nvPr/>
          </p:nvSpPr>
          <p:spPr bwMode="auto">
            <a:xfrm>
              <a:off x="16024326" y="5982808"/>
              <a:ext cx="1630471" cy="816396"/>
            </a:xfrm>
            <a:custGeom>
              <a:gdLst>
                <a:gd fmla="*/ 3098 w 3099" name="T0"/>
                <a:gd fmla="*/ 1510 h 1551" name="T1"/>
                <a:gd fmla="*/ 3098 w 3099" name="T2"/>
                <a:gd fmla="*/ 1510 h 1551" name="T3"/>
                <a:gd fmla="*/ 3082 w 3099" name="T4"/>
                <a:gd fmla="*/ 1494 h 1551" name="T5"/>
                <a:gd fmla="*/ 3035 w 3099" name="T6"/>
                <a:gd fmla="*/ 1463 h 1551" name="T7"/>
                <a:gd fmla="*/ 3027 w 3099" name="T8"/>
                <a:gd fmla="*/ 1384 h 1551" name="T9"/>
                <a:gd fmla="*/ 2948 w 3099" name="T10"/>
                <a:gd fmla="*/ 1305 h 1551" name="T11"/>
                <a:gd fmla="*/ 2940 w 3099" name="T12"/>
                <a:gd fmla="*/ 1265 h 1551" name="T13"/>
                <a:gd fmla="*/ 2916 w 3099" name="T14"/>
                <a:gd fmla="*/ 1194 h 1551" name="T15"/>
                <a:gd fmla="*/ 2885 w 3099" name="T16"/>
                <a:gd fmla="*/ 1186 h 1551" name="T17"/>
                <a:gd fmla="*/ 2900 w 3099" name="T18"/>
                <a:gd fmla="*/ 1044 h 1551" name="T19"/>
                <a:gd fmla="*/ 2885 w 3099" name="T20"/>
                <a:gd fmla="*/ 988 h 1551" name="T21"/>
                <a:gd fmla="*/ 2885 w 3099" name="T22"/>
                <a:gd fmla="*/ 925 h 1551" name="T23"/>
                <a:gd fmla="*/ 2877 w 3099" name="T24"/>
                <a:gd fmla="*/ 878 h 1551" name="T25"/>
                <a:gd fmla="*/ 2853 w 3099" name="T26"/>
                <a:gd fmla="*/ 846 h 1551" name="T27"/>
                <a:gd fmla="*/ 2853 w 3099" name="T28"/>
                <a:gd fmla="*/ 807 h 1551" name="T29"/>
                <a:gd fmla="*/ 2821 w 3099" name="T30"/>
                <a:gd fmla="*/ 783 h 1551" name="T31"/>
                <a:gd fmla="*/ 2806 w 3099" name="T32"/>
                <a:gd fmla="*/ 767 h 1551" name="T33"/>
                <a:gd fmla="*/ 2790 w 3099" name="T34"/>
                <a:gd fmla="*/ 617 h 1551" name="T35"/>
                <a:gd fmla="*/ 2750 w 3099" name="T36"/>
                <a:gd fmla="*/ 530 h 1551" name="T37"/>
                <a:gd fmla="*/ 2719 w 3099" name="T38"/>
                <a:gd fmla="*/ 459 h 1551" name="T39"/>
                <a:gd fmla="*/ 2703 w 3099" name="T40"/>
                <a:gd fmla="*/ 380 h 1551" name="T41"/>
                <a:gd fmla="*/ 2687 w 3099" name="T42"/>
                <a:gd fmla="*/ 348 h 1551" name="T43"/>
                <a:gd fmla="*/ 2663 w 3099" name="T44"/>
                <a:gd fmla="*/ 348 h 1551" name="T45"/>
                <a:gd fmla="*/ 2601 w 3099" name="T46"/>
                <a:gd fmla="*/ 293 h 1551" name="T47"/>
                <a:gd fmla="*/ 2546 w 3099" name="T48"/>
                <a:gd fmla="*/ 245 h 1551" name="T49"/>
                <a:gd fmla="*/ 2435 w 3099" name="T50"/>
                <a:gd fmla="*/ 198 h 1551" name="T51"/>
                <a:gd fmla="*/ 2395 w 3099" name="T52"/>
                <a:gd fmla="*/ 166 h 1551" name="T53"/>
                <a:gd fmla="*/ 2214 w 3099" name="T54"/>
                <a:gd fmla="*/ 158 h 1551" name="T55"/>
                <a:gd fmla="*/ 2174 w 3099" name="T56"/>
                <a:gd fmla="*/ 190 h 1551" name="T57"/>
                <a:gd fmla="*/ 2143 w 3099" name="T58"/>
                <a:gd fmla="*/ 206 h 1551" name="T59"/>
                <a:gd fmla="*/ 2087 w 3099" name="T60"/>
                <a:gd fmla="*/ 174 h 1551" name="T61"/>
                <a:gd fmla="*/ 2040 w 3099" name="T62"/>
                <a:gd fmla="*/ 143 h 1551" name="T63"/>
                <a:gd fmla="*/ 1984 w 3099" name="T64"/>
                <a:gd fmla="*/ 95 h 1551" name="T65"/>
                <a:gd fmla="*/ 63 w 3099" name="T66"/>
                <a:gd fmla="*/ 0 h 1551" name="T67"/>
                <a:gd fmla="*/ 0 w 3099" name="T68"/>
                <a:gd fmla="*/ 957 h 1551" name="T69"/>
                <a:gd fmla="*/ 625 w 3099" name="T70"/>
                <a:gd fmla="*/ 981 h 1551" name="T71"/>
                <a:gd fmla="*/ 696 w 3099" name="T72"/>
                <a:gd fmla="*/ 1028 h 1551" name="T73"/>
                <a:gd fmla="*/ 680 w 3099" name="T74"/>
                <a:gd fmla="*/ 1463 h 1551" name="T75"/>
                <a:gd fmla="*/ 3098 w 3099" name="T76"/>
                <a:gd fmla="*/ 1510 h 1551" name="T7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b="b" l="0" r="r" t="0"/>
              <a:pathLst>
                <a:path h="1551" w="3099">
                  <a:moveTo>
                    <a:pt x="3098" y="1510"/>
                  </a:moveTo>
                  <a:lnTo>
                    <a:pt x="3098" y="1510"/>
                  </a:lnTo>
                  <a:cubicBezTo>
                    <a:pt x="3090" y="1502"/>
                    <a:pt x="3082" y="1502"/>
                    <a:pt x="3082" y="1494"/>
                  </a:cubicBezTo>
                  <a:cubicBezTo>
                    <a:pt x="3066" y="1486"/>
                    <a:pt x="3035" y="1494"/>
                    <a:pt x="3035" y="1463"/>
                  </a:cubicBezTo>
                  <a:cubicBezTo>
                    <a:pt x="3035" y="1431"/>
                    <a:pt x="3059" y="1415"/>
                    <a:pt x="3027" y="1384"/>
                  </a:cubicBezTo>
                  <a:cubicBezTo>
                    <a:pt x="2987" y="1352"/>
                    <a:pt x="2956" y="1336"/>
                    <a:pt x="2948" y="1305"/>
                  </a:cubicBezTo>
                  <a:cubicBezTo>
                    <a:pt x="2940" y="1265"/>
                    <a:pt x="2964" y="1297"/>
                    <a:pt x="2940" y="1265"/>
                  </a:cubicBezTo>
                  <a:cubicBezTo>
                    <a:pt x="2924" y="1241"/>
                    <a:pt x="2932" y="1194"/>
                    <a:pt x="2916" y="1194"/>
                  </a:cubicBezTo>
                  <a:cubicBezTo>
                    <a:pt x="2900" y="1194"/>
                    <a:pt x="2885" y="1210"/>
                    <a:pt x="2885" y="1186"/>
                  </a:cubicBezTo>
                  <a:cubicBezTo>
                    <a:pt x="2885" y="1162"/>
                    <a:pt x="2932" y="1083"/>
                    <a:pt x="2900" y="1044"/>
                  </a:cubicBezTo>
                  <a:cubicBezTo>
                    <a:pt x="2877" y="1012"/>
                    <a:pt x="2869" y="1012"/>
                    <a:pt x="2885" y="988"/>
                  </a:cubicBezTo>
                  <a:cubicBezTo>
                    <a:pt x="2900" y="965"/>
                    <a:pt x="2900" y="933"/>
                    <a:pt x="2885" y="925"/>
                  </a:cubicBezTo>
                  <a:cubicBezTo>
                    <a:pt x="2877" y="917"/>
                    <a:pt x="2877" y="902"/>
                    <a:pt x="2877" y="878"/>
                  </a:cubicBezTo>
                  <a:cubicBezTo>
                    <a:pt x="2885" y="862"/>
                    <a:pt x="2853" y="870"/>
                    <a:pt x="2853" y="846"/>
                  </a:cubicBezTo>
                  <a:cubicBezTo>
                    <a:pt x="2861" y="830"/>
                    <a:pt x="2853" y="807"/>
                    <a:pt x="2853" y="807"/>
                  </a:cubicBezTo>
                  <a:cubicBezTo>
                    <a:pt x="2853" y="807"/>
                    <a:pt x="2845" y="775"/>
                    <a:pt x="2821" y="783"/>
                  </a:cubicBezTo>
                  <a:cubicBezTo>
                    <a:pt x="2806" y="783"/>
                    <a:pt x="2806" y="783"/>
                    <a:pt x="2806" y="767"/>
                  </a:cubicBezTo>
                  <a:cubicBezTo>
                    <a:pt x="2806" y="744"/>
                    <a:pt x="2813" y="649"/>
                    <a:pt x="2790" y="617"/>
                  </a:cubicBezTo>
                  <a:cubicBezTo>
                    <a:pt x="2758" y="585"/>
                    <a:pt x="2766" y="554"/>
                    <a:pt x="2750" y="530"/>
                  </a:cubicBezTo>
                  <a:cubicBezTo>
                    <a:pt x="2726" y="498"/>
                    <a:pt x="2734" y="491"/>
                    <a:pt x="2719" y="459"/>
                  </a:cubicBezTo>
                  <a:cubicBezTo>
                    <a:pt x="2703" y="427"/>
                    <a:pt x="2711" y="396"/>
                    <a:pt x="2703" y="380"/>
                  </a:cubicBezTo>
                  <a:cubicBezTo>
                    <a:pt x="2695" y="372"/>
                    <a:pt x="2695" y="364"/>
                    <a:pt x="2687" y="348"/>
                  </a:cubicBezTo>
                  <a:cubicBezTo>
                    <a:pt x="2679" y="348"/>
                    <a:pt x="2671" y="348"/>
                    <a:pt x="2663" y="348"/>
                  </a:cubicBezTo>
                  <a:cubicBezTo>
                    <a:pt x="2624" y="356"/>
                    <a:pt x="2609" y="293"/>
                    <a:pt x="2601" y="293"/>
                  </a:cubicBezTo>
                  <a:cubicBezTo>
                    <a:pt x="2593" y="293"/>
                    <a:pt x="2561" y="269"/>
                    <a:pt x="2546" y="245"/>
                  </a:cubicBezTo>
                  <a:cubicBezTo>
                    <a:pt x="2530" y="222"/>
                    <a:pt x="2467" y="198"/>
                    <a:pt x="2435" y="198"/>
                  </a:cubicBezTo>
                  <a:cubicBezTo>
                    <a:pt x="2403" y="198"/>
                    <a:pt x="2411" y="182"/>
                    <a:pt x="2395" y="166"/>
                  </a:cubicBezTo>
                  <a:cubicBezTo>
                    <a:pt x="2372" y="143"/>
                    <a:pt x="2245" y="158"/>
                    <a:pt x="2214" y="158"/>
                  </a:cubicBezTo>
                  <a:cubicBezTo>
                    <a:pt x="2190" y="151"/>
                    <a:pt x="2190" y="166"/>
                    <a:pt x="2174" y="190"/>
                  </a:cubicBezTo>
                  <a:cubicBezTo>
                    <a:pt x="2150" y="214"/>
                    <a:pt x="2150" y="222"/>
                    <a:pt x="2143" y="206"/>
                  </a:cubicBezTo>
                  <a:cubicBezTo>
                    <a:pt x="2135" y="198"/>
                    <a:pt x="2119" y="182"/>
                    <a:pt x="2087" y="174"/>
                  </a:cubicBezTo>
                  <a:cubicBezTo>
                    <a:pt x="2048" y="174"/>
                    <a:pt x="2048" y="158"/>
                    <a:pt x="2040" y="143"/>
                  </a:cubicBezTo>
                  <a:cubicBezTo>
                    <a:pt x="2032" y="119"/>
                    <a:pt x="1984" y="95"/>
                    <a:pt x="1984" y="95"/>
                  </a:cubicBezTo>
                  <a:cubicBezTo>
                    <a:pt x="1605" y="111"/>
                    <a:pt x="285" y="16"/>
                    <a:pt x="63" y="0"/>
                  </a:cubicBezTo>
                  <a:cubicBezTo>
                    <a:pt x="0" y="957"/>
                    <a:pt x="0" y="957"/>
                    <a:pt x="0" y="957"/>
                  </a:cubicBezTo>
                  <a:cubicBezTo>
                    <a:pt x="285" y="981"/>
                    <a:pt x="514" y="996"/>
                    <a:pt x="625" y="981"/>
                  </a:cubicBezTo>
                  <a:cubicBezTo>
                    <a:pt x="625" y="981"/>
                    <a:pt x="688" y="965"/>
                    <a:pt x="696" y="1028"/>
                  </a:cubicBezTo>
                  <a:cubicBezTo>
                    <a:pt x="704" y="1044"/>
                    <a:pt x="696" y="1218"/>
                    <a:pt x="680" y="1463"/>
                  </a:cubicBezTo>
                  <a:cubicBezTo>
                    <a:pt x="909" y="1471"/>
                    <a:pt x="2474" y="1550"/>
                    <a:pt x="3098" y="1510"/>
                  </a:cubicBezTo>
                </a:path>
              </a:pathLst>
            </a:custGeom>
            <a:grpFill/>
            <a:ln>
              <a:solidFill>
                <a:schemeClr val="tx1"/>
              </a:solidFill>
            </a:ln>
            <a:effectLst/>
          </p:spPr>
          <p:txBody>
            <a:bodyPr anchor="ctr" wrap="none"/>
            <a:lstStyle/>
            <a:p>
              <a:endParaRPr lang="en-US">
                <a:latin charset="-122" panose="020b0503020204020204" pitchFamily="34" typeface="微软雅黑"/>
              </a:endParaRPr>
            </a:p>
          </p:txBody>
        </p:sp>
        <p:sp>
          <p:nvSpPr>
            <p:cNvPr id="90" name="Freeform 351"/>
            <p:cNvSpPr>
              <a:spLocks noChangeArrowheads="1"/>
            </p:cNvSpPr>
            <p:nvPr/>
          </p:nvSpPr>
          <p:spPr bwMode="auto">
            <a:xfrm>
              <a:off x="16019687" y="5978169"/>
              <a:ext cx="1637430" cy="807118"/>
            </a:xfrm>
            <a:custGeom>
              <a:gdLst>
                <a:gd fmla="*/ 2648 w 3115" name="T0"/>
                <a:gd fmla="*/ 1534 h 1535" name="T1"/>
                <a:gd fmla="*/ 688 w 3115" name="T2"/>
                <a:gd fmla="*/ 1471 h 1535" name="T3"/>
                <a:gd fmla="*/ 633 w 3115" name="T4"/>
                <a:gd fmla="*/ 989 h 1535" name="T5"/>
                <a:gd fmla="*/ 0 w 3115" name="T6"/>
                <a:gd fmla="*/ 973 h 1535" name="T7"/>
                <a:gd fmla="*/ 71 w 3115" name="T8"/>
                <a:gd fmla="*/ 0 h 1535" name="T9"/>
                <a:gd fmla="*/ 1992 w 3115" name="T10"/>
                <a:gd fmla="*/ 95 h 1535" name="T11"/>
                <a:gd fmla="*/ 2048 w 3115" name="T12"/>
                <a:gd fmla="*/ 151 h 1535" name="T13"/>
                <a:gd fmla="*/ 2151 w 3115" name="T14"/>
                <a:gd fmla="*/ 214 h 1535" name="T15"/>
                <a:gd fmla="*/ 2182 w 3115" name="T16"/>
                <a:gd fmla="*/ 182 h 1535" name="T17"/>
                <a:gd fmla="*/ 2332 w 3115" name="T18"/>
                <a:gd fmla="*/ 159 h 1535" name="T19"/>
                <a:gd fmla="*/ 2443 w 3115" name="T20"/>
                <a:gd fmla="*/ 206 h 1535" name="T21"/>
                <a:gd fmla="*/ 2624 w 3115" name="T22"/>
                <a:gd fmla="*/ 309 h 1535" name="T23"/>
                <a:gd fmla="*/ 2695 w 3115" name="T24"/>
                <a:gd fmla="*/ 356 h 1535" name="T25"/>
                <a:gd fmla="*/ 2711 w 3115" name="T26"/>
                <a:gd fmla="*/ 388 h 1535" name="T27"/>
                <a:gd fmla="*/ 2742 w 3115" name="T28"/>
                <a:gd fmla="*/ 490 h 1535" name="T29"/>
                <a:gd fmla="*/ 2798 w 3115" name="T30"/>
                <a:gd fmla="*/ 625 h 1535" name="T31"/>
                <a:gd fmla="*/ 2814 w 3115" name="T32"/>
                <a:gd fmla="*/ 783 h 1535" name="T33"/>
                <a:gd fmla="*/ 2837 w 3115" name="T34"/>
                <a:gd fmla="*/ 783 h 1535" name="T35"/>
                <a:gd fmla="*/ 2869 w 3115" name="T36"/>
                <a:gd fmla="*/ 854 h 1535" name="T37"/>
                <a:gd fmla="*/ 2893 w 3115" name="T38"/>
                <a:gd fmla="*/ 933 h 1535" name="T39"/>
                <a:gd fmla="*/ 2916 w 3115" name="T40"/>
                <a:gd fmla="*/ 1052 h 1535" name="T41"/>
                <a:gd fmla="*/ 2901 w 3115" name="T42"/>
                <a:gd fmla="*/ 1202 h 1535" name="T43"/>
                <a:gd fmla="*/ 2924 w 3115" name="T44"/>
                <a:gd fmla="*/ 1202 h 1535" name="T45"/>
                <a:gd fmla="*/ 2964 w 3115" name="T46"/>
                <a:gd fmla="*/ 1289 h 1535" name="T47"/>
                <a:gd fmla="*/ 3003 w 3115" name="T48"/>
                <a:gd fmla="*/ 1360 h 1535" name="T49"/>
                <a:gd fmla="*/ 3051 w 3115" name="T50"/>
                <a:gd fmla="*/ 1471 h 1535" name="T51"/>
                <a:gd fmla="*/ 3114 w 3115" name="T52"/>
                <a:gd fmla="*/ 1526 h 1535" name="T53"/>
                <a:gd fmla="*/ 696 w 3115" name="T54"/>
                <a:gd fmla="*/ 1463 h 1535" name="T55"/>
                <a:gd fmla="*/ 2648 w 3115" name="T56"/>
                <a:gd fmla="*/ 1526 h 1535" name="T57"/>
                <a:gd fmla="*/ 3074 w 3115" name="T58"/>
                <a:gd fmla="*/ 1502 h 1535" name="T59"/>
                <a:gd fmla="*/ 3027 w 3115" name="T60"/>
                <a:gd fmla="*/ 1400 h 1535" name="T61"/>
                <a:gd fmla="*/ 2956 w 3115" name="T62"/>
                <a:gd fmla="*/ 1289 h 1535" name="T63"/>
                <a:gd fmla="*/ 2924 w 3115" name="T64"/>
                <a:gd fmla="*/ 1210 h 1535" name="T65"/>
                <a:gd fmla="*/ 2893 w 3115" name="T66"/>
                <a:gd fmla="*/ 1210 h 1535" name="T67"/>
                <a:gd fmla="*/ 2908 w 3115" name="T68"/>
                <a:gd fmla="*/ 1060 h 1535" name="T69"/>
                <a:gd fmla="*/ 2893 w 3115" name="T70"/>
                <a:gd fmla="*/ 941 h 1535" name="T71"/>
                <a:gd fmla="*/ 2861 w 3115" name="T72"/>
                <a:gd fmla="*/ 854 h 1535" name="T73"/>
                <a:gd fmla="*/ 2829 w 3115" name="T74"/>
                <a:gd fmla="*/ 791 h 1535" name="T75"/>
                <a:gd fmla="*/ 2805 w 3115" name="T76"/>
                <a:gd fmla="*/ 775 h 1535" name="T77"/>
                <a:gd fmla="*/ 2766 w 3115" name="T78"/>
                <a:gd fmla="*/ 570 h 1535" name="T79"/>
                <a:gd fmla="*/ 2719 w 3115" name="T80"/>
                <a:gd fmla="*/ 467 h 1535" name="T81"/>
                <a:gd fmla="*/ 2695 w 3115" name="T82"/>
                <a:gd fmla="*/ 364 h 1535" name="T83"/>
                <a:gd fmla="*/ 2663 w 3115" name="T84"/>
                <a:gd fmla="*/ 364 h 1535" name="T85"/>
                <a:gd fmla="*/ 2554 w 3115" name="T86"/>
                <a:gd fmla="*/ 253 h 1535" name="T87"/>
                <a:gd fmla="*/ 2395 w 3115" name="T88"/>
                <a:gd fmla="*/ 174 h 1535" name="T89"/>
                <a:gd fmla="*/ 2222 w 3115" name="T90"/>
                <a:gd fmla="*/ 166 h 1535" name="T91"/>
                <a:gd fmla="*/ 2158 w 3115" name="T92"/>
                <a:gd fmla="*/ 230 h 1535" name="T93"/>
                <a:gd fmla="*/ 2087 w 3115" name="T94"/>
                <a:gd fmla="*/ 190 h 1535" name="T95"/>
                <a:gd fmla="*/ 1984 w 3115" name="T96"/>
                <a:gd fmla="*/ 103 h 1535" name="T97"/>
                <a:gd fmla="*/ 8 w 3115" name="T98"/>
                <a:gd fmla="*/ 965 h 1535" name="T99"/>
                <a:gd fmla="*/ 648 w 3115" name="T100"/>
                <a:gd fmla="*/ 981 h 1535" name="T10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b="b" l="0" r="r" t="0"/>
              <a:pathLst>
                <a:path h="1535" w="3115">
                  <a:moveTo>
                    <a:pt x="2648" y="1534"/>
                  </a:moveTo>
                  <a:lnTo>
                    <a:pt x="2648" y="1534"/>
                  </a:lnTo>
                  <a:lnTo>
                    <a:pt x="2648" y="1534"/>
                  </a:lnTo>
                  <a:cubicBezTo>
                    <a:pt x="1921" y="1534"/>
                    <a:pt x="886" y="1487"/>
                    <a:pt x="688" y="1471"/>
                  </a:cubicBezTo>
                  <a:lnTo>
                    <a:pt x="688" y="1471"/>
                  </a:lnTo>
                  <a:lnTo>
                    <a:pt x="688" y="1471"/>
                  </a:lnTo>
                  <a:cubicBezTo>
                    <a:pt x="696" y="1202"/>
                    <a:pt x="704" y="1052"/>
                    <a:pt x="704" y="1036"/>
                  </a:cubicBezTo>
                  <a:cubicBezTo>
                    <a:pt x="696" y="996"/>
                    <a:pt x="672" y="989"/>
                    <a:pt x="648" y="989"/>
                  </a:cubicBezTo>
                  <a:cubicBezTo>
                    <a:pt x="640" y="989"/>
                    <a:pt x="633" y="989"/>
                    <a:pt x="633" y="989"/>
                  </a:cubicBezTo>
                  <a:cubicBezTo>
                    <a:pt x="601" y="996"/>
                    <a:pt x="553" y="996"/>
                    <a:pt x="498" y="996"/>
                  </a:cubicBezTo>
                  <a:cubicBezTo>
                    <a:pt x="388" y="996"/>
                    <a:pt x="222" y="989"/>
                    <a:pt x="8" y="973"/>
                  </a:cubicBezTo>
                  <a:cubicBezTo>
                    <a:pt x="0" y="973"/>
                    <a:pt x="0" y="973"/>
                    <a:pt x="0" y="973"/>
                  </a:cubicBezTo>
                  <a:cubicBezTo>
                    <a:pt x="0" y="965"/>
                    <a:pt x="0" y="965"/>
                    <a:pt x="0" y="965"/>
                  </a:cubicBezTo>
                  <a:cubicBezTo>
                    <a:pt x="71" y="0"/>
                    <a:pt x="71" y="0"/>
                    <a:pt x="71" y="0"/>
                  </a:cubicBezTo>
                  <a:lnTo>
                    <a:pt x="71" y="0"/>
                  </a:lnTo>
                  <a:cubicBezTo>
                    <a:pt x="293" y="16"/>
                    <a:pt x="1399" y="95"/>
                    <a:pt x="1874" y="95"/>
                  </a:cubicBezTo>
                  <a:cubicBezTo>
                    <a:pt x="1921" y="95"/>
                    <a:pt x="1961" y="95"/>
                    <a:pt x="1992" y="95"/>
                  </a:cubicBezTo>
                  <a:lnTo>
                    <a:pt x="1992" y="95"/>
                  </a:lnTo>
                  <a:lnTo>
                    <a:pt x="1992" y="95"/>
                  </a:lnTo>
                  <a:cubicBezTo>
                    <a:pt x="1992" y="95"/>
                    <a:pt x="2040" y="127"/>
                    <a:pt x="2048" y="151"/>
                  </a:cubicBezTo>
                  <a:lnTo>
                    <a:pt x="2048" y="151"/>
                  </a:lnTo>
                  <a:cubicBezTo>
                    <a:pt x="2056" y="166"/>
                    <a:pt x="2063" y="174"/>
                    <a:pt x="2095" y="182"/>
                  </a:cubicBezTo>
                  <a:cubicBezTo>
                    <a:pt x="2127" y="182"/>
                    <a:pt x="2143" y="198"/>
                    <a:pt x="2151" y="214"/>
                  </a:cubicBezTo>
                  <a:lnTo>
                    <a:pt x="2151" y="214"/>
                  </a:lnTo>
                  <a:lnTo>
                    <a:pt x="2158" y="222"/>
                  </a:lnTo>
                  <a:cubicBezTo>
                    <a:pt x="2158" y="222"/>
                    <a:pt x="2166" y="206"/>
                    <a:pt x="2174" y="198"/>
                  </a:cubicBezTo>
                  <a:cubicBezTo>
                    <a:pt x="2182" y="190"/>
                    <a:pt x="2182" y="190"/>
                    <a:pt x="2182" y="182"/>
                  </a:cubicBezTo>
                  <a:cubicBezTo>
                    <a:pt x="2198" y="166"/>
                    <a:pt x="2198" y="159"/>
                    <a:pt x="2222" y="159"/>
                  </a:cubicBezTo>
                  <a:cubicBezTo>
                    <a:pt x="2229" y="159"/>
                    <a:pt x="2253" y="159"/>
                    <a:pt x="2269" y="159"/>
                  </a:cubicBezTo>
                  <a:cubicBezTo>
                    <a:pt x="2293" y="159"/>
                    <a:pt x="2316" y="159"/>
                    <a:pt x="2332" y="159"/>
                  </a:cubicBezTo>
                  <a:cubicBezTo>
                    <a:pt x="2372" y="159"/>
                    <a:pt x="2395" y="159"/>
                    <a:pt x="2403" y="166"/>
                  </a:cubicBezTo>
                  <a:cubicBezTo>
                    <a:pt x="2411" y="174"/>
                    <a:pt x="2411" y="182"/>
                    <a:pt x="2411" y="190"/>
                  </a:cubicBezTo>
                  <a:cubicBezTo>
                    <a:pt x="2419" y="198"/>
                    <a:pt x="2427" y="206"/>
                    <a:pt x="2443" y="206"/>
                  </a:cubicBezTo>
                  <a:cubicBezTo>
                    <a:pt x="2475" y="206"/>
                    <a:pt x="2538" y="222"/>
                    <a:pt x="2554" y="253"/>
                  </a:cubicBezTo>
                  <a:cubicBezTo>
                    <a:pt x="2577" y="277"/>
                    <a:pt x="2601" y="293"/>
                    <a:pt x="2609" y="293"/>
                  </a:cubicBezTo>
                  <a:cubicBezTo>
                    <a:pt x="2617" y="293"/>
                    <a:pt x="2616" y="301"/>
                    <a:pt x="2624" y="309"/>
                  </a:cubicBezTo>
                  <a:cubicBezTo>
                    <a:pt x="2632" y="332"/>
                    <a:pt x="2648" y="356"/>
                    <a:pt x="2663" y="356"/>
                  </a:cubicBezTo>
                  <a:cubicBezTo>
                    <a:pt x="2671" y="356"/>
                    <a:pt x="2671" y="356"/>
                    <a:pt x="2671" y="356"/>
                  </a:cubicBezTo>
                  <a:cubicBezTo>
                    <a:pt x="2679" y="356"/>
                    <a:pt x="2687" y="356"/>
                    <a:pt x="2695" y="356"/>
                  </a:cubicBezTo>
                  <a:cubicBezTo>
                    <a:pt x="2703" y="356"/>
                    <a:pt x="2703" y="356"/>
                    <a:pt x="2703" y="356"/>
                  </a:cubicBezTo>
                  <a:cubicBezTo>
                    <a:pt x="2703" y="364"/>
                    <a:pt x="2703" y="364"/>
                    <a:pt x="2703" y="364"/>
                  </a:cubicBezTo>
                  <a:cubicBezTo>
                    <a:pt x="2703" y="372"/>
                    <a:pt x="2711" y="380"/>
                    <a:pt x="2711" y="388"/>
                  </a:cubicBezTo>
                  <a:cubicBezTo>
                    <a:pt x="2719" y="396"/>
                    <a:pt x="2719" y="404"/>
                    <a:pt x="2719" y="419"/>
                  </a:cubicBezTo>
                  <a:cubicBezTo>
                    <a:pt x="2719" y="427"/>
                    <a:pt x="2719" y="443"/>
                    <a:pt x="2727" y="467"/>
                  </a:cubicBezTo>
                  <a:cubicBezTo>
                    <a:pt x="2734" y="475"/>
                    <a:pt x="2734" y="483"/>
                    <a:pt x="2742" y="490"/>
                  </a:cubicBezTo>
                  <a:cubicBezTo>
                    <a:pt x="2742" y="506"/>
                    <a:pt x="2750" y="514"/>
                    <a:pt x="2758" y="530"/>
                  </a:cubicBezTo>
                  <a:cubicBezTo>
                    <a:pt x="2766" y="546"/>
                    <a:pt x="2774" y="562"/>
                    <a:pt x="2774" y="570"/>
                  </a:cubicBezTo>
                  <a:cubicBezTo>
                    <a:pt x="2782" y="585"/>
                    <a:pt x="2782" y="601"/>
                    <a:pt x="2798" y="625"/>
                  </a:cubicBezTo>
                  <a:cubicBezTo>
                    <a:pt x="2821" y="649"/>
                    <a:pt x="2814" y="720"/>
                    <a:pt x="2814" y="759"/>
                  </a:cubicBezTo>
                  <a:cubicBezTo>
                    <a:pt x="2814" y="767"/>
                    <a:pt x="2814" y="767"/>
                    <a:pt x="2814" y="775"/>
                  </a:cubicBezTo>
                  <a:lnTo>
                    <a:pt x="2814" y="783"/>
                  </a:lnTo>
                  <a:cubicBezTo>
                    <a:pt x="2814" y="791"/>
                    <a:pt x="2814" y="791"/>
                    <a:pt x="2821" y="791"/>
                  </a:cubicBezTo>
                  <a:lnTo>
                    <a:pt x="2829" y="783"/>
                  </a:lnTo>
                  <a:lnTo>
                    <a:pt x="2837" y="783"/>
                  </a:lnTo>
                  <a:cubicBezTo>
                    <a:pt x="2853" y="783"/>
                    <a:pt x="2869" y="815"/>
                    <a:pt x="2869" y="815"/>
                  </a:cubicBezTo>
                  <a:lnTo>
                    <a:pt x="2869" y="815"/>
                  </a:lnTo>
                  <a:cubicBezTo>
                    <a:pt x="2869" y="815"/>
                    <a:pt x="2869" y="838"/>
                    <a:pt x="2869" y="854"/>
                  </a:cubicBezTo>
                  <a:cubicBezTo>
                    <a:pt x="2861" y="862"/>
                    <a:pt x="2869" y="862"/>
                    <a:pt x="2877" y="870"/>
                  </a:cubicBezTo>
                  <a:cubicBezTo>
                    <a:pt x="2885" y="870"/>
                    <a:pt x="2893" y="878"/>
                    <a:pt x="2893" y="886"/>
                  </a:cubicBezTo>
                  <a:cubicBezTo>
                    <a:pt x="2885" y="910"/>
                    <a:pt x="2885" y="925"/>
                    <a:pt x="2893" y="933"/>
                  </a:cubicBezTo>
                  <a:cubicBezTo>
                    <a:pt x="2908" y="941"/>
                    <a:pt x="2908" y="973"/>
                    <a:pt x="2893" y="996"/>
                  </a:cubicBezTo>
                  <a:cubicBezTo>
                    <a:pt x="2885" y="1020"/>
                    <a:pt x="2885" y="1020"/>
                    <a:pt x="2901" y="1036"/>
                  </a:cubicBezTo>
                  <a:cubicBezTo>
                    <a:pt x="2908" y="1044"/>
                    <a:pt x="2908" y="1044"/>
                    <a:pt x="2916" y="1052"/>
                  </a:cubicBezTo>
                  <a:cubicBezTo>
                    <a:pt x="2932" y="1076"/>
                    <a:pt x="2916" y="1123"/>
                    <a:pt x="2908" y="1154"/>
                  </a:cubicBezTo>
                  <a:cubicBezTo>
                    <a:pt x="2901" y="1170"/>
                    <a:pt x="2901" y="1186"/>
                    <a:pt x="2901" y="1194"/>
                  </a:cubicBezTo>
                  <a:cubicBezTo>
                    <a:pt x="2901" y="1202"/>
                    <a:pt x="2901" y="1202"/>
                    <a:pt x="2901" y="1202"/>
                  </a:cubicBezTo>
                  <a:lnTo>
                    <a:pt x="2901" y="1202"/>
                  </a:lnTo>
                  <a:cubicBezTo>
                    <a:pt x="2908" y="1202"/>
                    <a:pt x="2908" y="1202"/>
                    <a:pt x="2908" y="1202"/>
                  </a:cubicBezTo>
                  <a:cubicBezTo>
                    <a:pt x="2916" y="1202"/>
                    <a:pt x="2916" y="1202"/>
                    <a:pt x="2924" y="1202"/>
                  </a:cubicBezTo>
                  <a:cubicBezTo>
                    <a:pt x="2932" y="1202"/>
                    <a:pt x="2940" y="1210"/>
                    <a:pt x="2940" y="1226"/>
                  </a:cubicBezTo>
                  <a:cubicBezTo>
                    <a:pt x="2940" y="1242"/>
                    <a:pt x="2940" y="1257"/>
                    <a:pt x="2956" y="1273"/>
                  </a:cubicBezTo>
                  <a:cubicBezTo>
                    <a:pt x="2964" y="1289"/>
                    <a:pt x="2964" y="1289"/>
                    <a:pt x="2964" y="1289"/>
                  </a:cubicBezTo>
                  <a:lnTo>
                    <a:pt x="2964" y="1289"/>
                  </a:lnTo>
                  <a:cubicBezTo>
                    <a:pt x="2956" y="1297"/>
                    <a:pt x="2956" y="1305"/>
                    <a:pt x="2956" y="1313"/>
                  </a:cubicBezTo>
                  <a:cubicBezTo>
                    <a:pt x="2964" y="1336"/>
                    <a:pt x="2980" y="1344"/>
                    <a:pt x="3003" y="1360"/>
                  </a:cubicBezTo>
                  <a:cubicBezTo>
                    <a:pt x="3011" y="1368"/>
                    <a:pt x="3027" y="1376"/>
                    <a:pt x="3035" y="1392"/>
                  </a:cubicBezTo>
                  <a:cubicBezTo>
                    <a:pt x="3059" y="1416"/>
                    <a:pt x="3059" y="1431"/>
                    <a:pt x="3051" y="1447"/>
                  </a:cubicBezTo>
                  <a:cubicBezTo>
                    <a:pt x="3051" y="1455"/>
                    <a:pt x="3051" y="1463"/>
                    <a:pt x="3051" y="1471"/>
                  </a:cubicBezTo>
                  <a:cubicBezTo>
                    <a:pt x="3051" y="1487"/>
                    <a:pt x="3059" y="1494"/>
                    <a:pt x="3074" y="1494"/>
                  </a:cubicBezTo>
                  <a:cubicBezTo>
                    <a:pt x="3082" y="1494"/>
                    <a:pt x="3090" y="1502"/>
                    <a:pt x="3090" y="1502"/>
                  </a:cubicBezTo>
                  <a:cubicBezTo>
                    <a:pt x="3114" y="1526"/>
                    <a:pt x="3114" y="1526"/>
                    <a:pt x="3114" y="1526"/>
                  </a:cubicBezTo>
                  <a:cubicBezTo>
                    <a:pt x="3106" y="1526"/>
                    <a:pt x="3106" y="1526"/>
                    <a:pt x="3106" y="1526"/>
                  </a:cubicBezTo>
                  <a:cubicBezTo>
                    <a:pt x="2987" y="1526"/>
                    <a:pt x="2837" y="1534"/>
                    <a:pt x="2648" y="1534"/>
                  </a:cubicBezTo>
                  <a:close/>
                  <a:moveTo>
                    <a:pt x="696" y="1463"/>
                  </a:moveTo>
                  <a:lnTo>
                    <a:pt x="696" y="1463"/>
                  </a:lnTo>
                  <a:cubicBezTo>
                    <a:pt x="901" y="1479"/>
                    <a:pt x="1929" y="1526"/>
                    <a:pt x="2648" y="1526"/>
                  </a:cubicBezTo>
                  <a:lnTo>
                    <a:pt x="2648" y="1526"/>
                  </a:lnTo>
                  <a:cubicBezTo>
                    <a:pt x="2829" y="1526"/>
                    <a:pt x="2980" y="1526"/>
                    <a:pt x="3090" y="1518"/>
                  </a:cubicBezTo>
                  <a:cubicBezTo>
                    <a:pt x="3090" y="1510"/>
                    <a:pt x="3090" y="1510"/>
                    <a:pt x="3090" y="1510"/>
                  </a:cubicBezTo>
                  <a:cubicBezTo>
                    <a:pt x="3082" y="1502"/>
                    <a:pt x="3074" y="1502"/>
                    <a:pt x="3074" y="1502"/>
                  </a:cubicBezTo>
                  <a:cubicBezTo>
                    <a:pt x="3059" y="1502"/>
                    <a:pt x="3043" y="1494"/>
                    <a:pt x="3043" y="1471"/>
                  </a:cubicBezTo>
                  <a:cubicBezTo>
                    <a:pt x="3043" y="1463"/>
                    <a:pt x="3043" y="1455"/>
                    <a:pt x="3043" y="1447"/>
                  </a:cubicBezTo>
                  <a:cubicBezTo>
                    <a:pt x="3051" y="1431"/>
                    <a:pt x="3051" y="1416"/>
                    <a:pt x="3027" y="1400"/>
                  </a:cubicBezTo>
                  <a:cubicBezTo>
                    <a:pt x="3019" y="1384"/>
                    <a:pt x="3003" y="1376"/>
                    <a:pt x="2995" y="1368"/>
                  </a:cubicBezTo>
                  <a:cubicBezTo>
                    <a:pt x="2972" y="1352"/>
                    <a:pt x="2956" y="1336"/>
                    <a:pt x="2956" y="1313"/>
                  </a:cubicBezTo>
                  <a:cubicBezTo>
                    <a:pt x="2948" y="1297"/>
                    <a:pt x="2948" y="1289"/>
                    <a:pt x="2956" y="1289"/>
                  </a:cubicBezTo>
                  <a:cubicBezTo>
                    <a:pt x="2956" y="1289"/>
                    <a:pt x="2948" y="1281"/>
                    <a:pt x="2948" y="1273"/>
                  </a:cubicBezTo>
                  <a:cubicBezTo>
                    <a:pt x="2940" y="1265"/>
                    <a:pt x="2932" y="1242"/>
                    <a:pt x="2932" y="1226"/>
                  </a:cubicBezTo>
                  <a:cubicBezTo>
                    <a:pt x="2932" y="1218"/>
                    <a:pt x="2932" y="1210"/>
                    <a:pt x="2924" y="1210"/>
                  </a:cubicBezTo>
                  <a:lnTo>
                    <a:pt x="2916" y="1210"/>
                  </a:lnTo>
                  <a:cubicBezTo>
                    <a:pt x="2908" y="1210"/>
                    <a:pt x="2908" y="1210"/>
                    <a:pt x="2901" y="1210"/>
                  </a:cubicBezTo>
                  <a:cubicBezTo>
                    <a:pt x="2901" y="1210"/>
                    <a:pt x="2901" y="1210"/>
                    <a:pt x="2893" y="1210"/>
                  </a:cubicBezTo>
                  <a:cubicBezTo>
                    <a:pt x="2893" y="1202"/>
                    <a:pt x="2893" y="1202"/>
                    <a:pt x="2893" y="1194"/>
                  </a:cubicBezTo>
                  <a:cubicBezTo>
                    <a:pt x="2893" y="1186"/>
                    <a:pt x="2901" y="1170"/>
                    <a:pt x="2901" y="1154"/>
                  </a:cubicBezTo>
                  <a:cubicBezTo>
                    <a:pt x="2908" y="1123"/>
                    <a:pt x="2924" y="1083"/>
                    <a:pt x="2908" y="1060"/>
                  </a:cubicBezTo>
                  <a:cubicBezTo>
                    <a:pt x="2901" y="1052"/>
                    <a:pt x="2901" y="1044"/>
                    <a:pt x="2901" y="1044"/>
                  </a:cubicBezTo>
                  <a:cubicBezTo>
                    <a:pt x="2877" y="1020"/>
                    <a:pt x="2877" y="1020"/>
                    <a:pt x="2893" y="996"/>
                  </a:cubicBezTo>
                  <a:cubicBezTo>
                    <a:pt x="2901" y="973"/>
                    <a:pt x="2901" y="949"/>
                    <a:pt x="2893" y="941"/>
                  </a:cubicBezTo>
                  <a:cubicBezTo>
                    <a:pt x="2877" y="933"/>
                    <a:pt x="2877" y="910"/>
                    <a:pt x="2885" y="886"/>
                  </a:cubicBezTo>
                  <a:cubicBezTo>
                    <a:pt x="2885" y="878"/>
                    <a:pt x="2885" y="878"/>
                    <a:pt x="2877" y="878"/>
                  </a:cubicBezTo>
                  <a:cubicBezTo>
                    <a:pt x="2869" y="870"/>
                    <a:pt x="2853" y="870"/>
                    <a:pt x="2861" y="854"/>
                  </a:cubicBezTo>
                  <a:cubicBezTo>
                    <a:pt x="2861" y="838"/>
                    <a:pt x="2861" y="815"/>
                    <a:pt x="2861" y="815"/>
                  </a:cubicBezTo>
                  <a:cubicBezTo>
                    <a:pt x="2853" y="807"/>
                    <a:pt x="2845" y="791"/>
                    <a:pt x="2837" y="791"/>
                  </a:cubicBezTo>
                  <a:lnTo>
                    <a:pt x="2829" y="791"/>
                  </a:lnTo>
                  <a:cubicBezTo>
                    <a:pt x="2821" y="791"/>
                    <a:pt x="2821" y="791"/>
                    <a:pt x="2821" y="791"/>
                  </a:cubicBezTo>
                  <a:cubicBezTo>
                    <a:pt x="2814" y="791"/>
                    <a:pt x="2814" y="791"/>
                    <a:pt x="2805" y="791"/>
                  </a:cubicBezTo>
                  <a:cubicBezTo>
                    <a:pt x="2805" y="783"/>
                    <a:pt x="2805" y="775"/>
                    <a:pt x="2805" y="775"/>
                  </a:cubicBezTo>
                  <a:cubicBezTo>
                    <a:pt x="2805" y="767"/>
                    <a:pt x="2805" y="759"/>
                    <a:pt x="2805" y="759"/>
                  </a:cubicBezTo>
                  <a:cubicBezTo>
                    <a:pt x="2814" y="720"/>
                    <a:pt x="2814" y="657"/>
                    <a:pt x="2790" y="625"/>
                  </a:cubicBezTo>
                  <a:cubicBezTo>
                    <a:pt x="2774" y="609"/>
                    <a:pt x="2774" y="593"/>
                    <a:pt x="2766" y="570"/>
                  </a:cubicBezTo>
                  <a:cubicBezTo>
                    <a:pt x="2766" y="562"/>
                    <a:pt x="2766" y="546"/>
                    <a:pt x="2750" y="538"/>
                  </a:cubicBezTo>
                  <a:cubicBezTo>
                    <a:pt x="2742" y="514"/>
                    <a:pt x="2734" y="506"/>
                    <a:pt x="2734" y="490"/>
                  </a:cubicBezTo>
                  <a:cubicBezTo>
                    <a:pt x="2727" y="490"/>
                    <a:pt x="2727" y="483"/>
                    <a:pt x="2719" y="467"/>
                  </a:cubicBezTo>
                  <a:cubicBezTo>
                    <a:pt x="2711" y="451"/>
                    <a:pt x="2711" y="435"/>
                    <a:pt x="2711" y="419"/>
                  </a:cubicBezTo>
                  <a:cubicBezTo>
                    <a:pt x="2711" y="412"/>
                    <a:pt x="2711" y="396"/>
                    <a:pt x="2703" y="396"/>
                  </a:cubicBezTo>
                  <a:cubicBezTo>
                    <a:pt x="2703" y="388"/>
                    <a:pt x="2703" y="372"/>
                    <a:pt x="2695" y="364"/>
                  </a:cubicBezTo>
                  <a:lnTo>
                    <a:pt x="2695" y="364"/>
                  </a:lnTo>
                  <a:cubicBezTo>
                    <a:pt x="2687" y="364"/>
                    <a:pt x="2679" y="364"/>
                    <a:pt x="2671" y="364"/>
                  </a:cubicBezTo>
                  <a:cubicBezTo>
                    <a:pt x="2671" y="364"/>
                    <a:pt x="2671" y="364"/>
                    <a:pt x="2663" y="364"/>
                  </a:cubicBezTo>
                  <a:cubicBezTo>
                    <a:pt x="2640" y="364"/>
                    <a:pt x="2624" y="332"/>
                    <a:pt x="2617" y="317"/>
                  </a:cubicBezTo>
                  <a:cubicBezTo>
                    <a:pt x="2617" y="309"/>
                    <a:pt x="2609" y="301"/>
                    <a:pt x="2609" y="301"/>
                  </a:cubicBezTo>
                  <a:cubicBezTo>
                    <a:pt x="2601" y="301"/>
                    <a:pt x="2569" y="277"/>
                    <a:pt x="2554" y="253"/>
                  </a:cubicBezTo>
                  <a:cubicBezTo>
                    <a:pt x="2538" y="230"/>
                    <a:pt x="2475" y="214"/>
                    <a:pt x="2443" y="214"/>
                  </a:cubicBezTo>
                  <a:cubicBezTo>
                    <a:pt x="2419" y="214"/>
                    <a:pt x="2419" y="206"/>
                    <a:pt x="2411" y="190"/>
                  </a:cubicBezTo>
                  <a:cubicBezTo>
                    <a:pt x="2403" y="190"/>
                    <a:pt x="2403" y="182"/>
                    <a:pt x="2395" y="174"/>
                  </a:cubicBezTo>
                  <a:cubicBezTo>
                    <a:pt x="2395" y="174"/>
                    <a:pt x="2380" y="166"/>
                    <a:pt x="2332" y="166"/>
                  </a:cubicBezTo>
                  <a:cubicBezTo>
                    <a:pt x="2316" y="166"/>
                    <a:pt x="2293" y="166"/>
                    <a:pt x="2277" y="166"/>
                  </a:cubicBezTo>
                  <a:cubicBezTo>
                    <a:pt x="2253" y="166"/>
                    <a:pt x="2229" y="166"/>
                    <a:pt x="2222" y="166"/>
                  </a:cubicBezTo>
                  <a:cubicBezTo>
                    <a:pt x="2206" y="166"/>
                    <a:pt x="2198" y="174"/>
                    <a:pt x="2190" y="190"/>
                  </a:cubicBezTo>
                  <a:lnTo>
                    <a:pt x="2182" y="198"/>
                  </a:lnTo>
                  <a:cubicBezTo>
                    <a:pt x="2166" y="222"/>
                    <a:pt x="2166" y="230"/>
                    <a:pt x="2158" y="230"/>
                  </a:cubicBezTo>
                  <a:cubicBezTo>
                    <a:pt x="2151" y="230"/>
                    <a:pt x="2151" y="222"/>
                    <a:pt x="2151" y="222"/>
                  </a:cubicBezTo>
                  <a:cubicBezTo>
                    <a:pt x="2151" y="222"/>
                    <a:pt x="2143" y="222"/>
                    <a:pt x="2143" y="214"/>
                  </a:cubicBezTo>
                  <a:cubicBezTo>
                    <a:pt x="2135" y="206"/>
                    <a:pt x="2119" y="190"/>
                    <a:pt x="2087" y="190"/>
                  </a:cubicBezTo>
                  <a:cubicBezTo>
                    <a:pt x="2056" y="182"/>
                    <a:pt x="2048" y="174"/>
                    <a:pt x="2048" y="159"/>
                  </a:cubicBezTo>
                  <a:cubicBezTo>
                    <a:pt x="2040" y="151"/>
                    <a:pt x="2040" y="151"/>
                    <a:pt x="2040" y="151"/>
                  </a:cubicBezTo>
                  <a:cubicBezTo>
                    <a:pt x="2032" y="135"/>
                    <a:pt x="1992" y="111"/>
                    <a:pt x="1984" y="103"/>
                  </a:cubicBezTo>
                  <a:cubicBezTo>
                    <a:pt x="1961" y="103"/>
                    <a:pt x="1921" y="103"/>
                    <a:pt x="1874" y="103"/>
                  </a:cubicBezTo>
                  <a:cubicBezTo>
                    <a:pt x="1399" y="103"/>
                    <a:pt x="300" y="24"/>
                    <a:pt x="71" y="8"/>
                  </a:cubicBezTo>
                  <a:cubicBezTo>
                    <a:pt x="8" y="965"/>
                    <a:pt x="8" y="965"/>
                    <a:pt x="8" y="965"/>
                  </a:cubicBezTo>
                  <a:cubicBezTo>
                    <a:pt x="222" y="981"/>
                    <a:pt x="388" y="989"/>
                    <a:pt x="498" y="989"/>
                  </a:cubicBezTo>
                  <a:cubicBezTo>
                    <a:pt x="553" y="989"/>
                    <a:pt x="601" y="989"/>
                    <a:pt x="633" y="981"/>
                  </a:cubicBezTo>
                  <a:cubicBezTo>
                    <a:pt x="633" y="981"/>
                    <a:pt x="640" y="981"/>
                    <a:pt x="648" y="981"/>
                  </a:cubicBezTo>
                  <a:cubicBezTo>
                    <a:pt x="672" y="981"/>
                    <a:pt x="704" y="989"/>
                    <a:pt x="712" y="1036"/>
                  </a:cubicBezTo>
                  <a:cubicBezTo>
                    <a:pt x="712" y="1052"/>
                    <a:pt x="704" y="1194"/>
                    <a:pt x="696" y="1463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  <a:effectLst/>
          </p:spPr>
          <p:txBody>
            <a:bodyPr anchor="ctr" wrap="none"/>
            <a:lstStyle/>
            <a:p>
              <a:endParaRPr lang="en-US">
                <a:latin charset="-122" panose="020b0503020204020204" pitchFamily="34" typeface="微软雅黑"/>
              </a:endParaRPr>
            </a:p>
          </p:txBody>
        </p:sp>
        <p:sp>
          <p:nvSpPr>
            <p:cNvPr id="91" name="Freeform 352"/>
            <p:cNvSpPr>
              <a:spLocks noChangeArrowheads="1"/>
            </p:cNvSpPr>
            <p:nvPr/>
          </p:nvSpPr>
          <p:spPr bwMode="auto">
            <a:xfrm>
              <a:off x="16339751" y="6752817"/>
              <a:ext cx="1454204" cy="776968"/>
            </a:xfrm>
            <a:custGeom>
              <a:gdLst>
                <a:gd fmla="*/ 2758 w 2767" name="T0"/>
                <a:gd fmla="*/ 529 h 1478" name="T1"/>
                <a:gd fmla="*/ 2758 w 2767" name="T2"/>
                <a:gd fmla="*/ 529 h 1478" name="T3"/>
                <a:gd fmla="*/ 2711 w 2767" name="T4"/>
                <a:gd fmla="*/ 419 h 1478" name="T5"/>
                <a:gd fmla="*/ 2655 w 2767" name="T6"/>
                <a:gd fmla="*/ 356 h 1478" name="T7"/>
                <a:gd fmla="*/ 2624 w 2767" name="T8"/>
                <a:gd fmla="*/ 300 h 1478" name="T9"/>
                <a:gd fmla="*/ 2560 w 2767" name="T10"/>
                <a:gd fmla="*/ 245 h 1478" name="T11"/>
                <a:gd fmla="*/ 2631 w 2767" name="T12"/>
                <a:gd fmla="*/ 182 h 1478" name="T13"/>
                <a:gd fmla="*/ 2655 w 2767" name="T14"/>
                <a:gd fmla="*/ 150 h 1478" name="T15"/>
                <a:gd fmla="*/ 2624 w 2767" name="T16"/>
                <a:gd fmla="*/ 103 h 1478" name="T17"/>
                <a:gd fmla="*/ 2584 w 2767" name="T18"/>
                <a:gd fmla="*/ 95 h 1478" name="T19"/>
                <a:gd fmla="*/ 2560 w 2767" name="T20"/>
                <a:gd fmla="*/ 118 h 1478" name="T21"/>
                <a:gd fmla="*/ 2497 w 2767" name="T22"/>
                <a:gd fmla="*/ 47 h 1478" name="T23"/>
                <a:gd fmla="*/ 79 w 2767" name="T24"/>
                <a:gd fmla="*/ 0 h 1478" name="T25"/>
                <a:gd fmla="*/ 0 w 2767" name="T26"/>
                <a:gd fmla="*/ 1414 h 1478" name="T27"/>
                <a:gd fmla="*/ 2758 w 2767" name="T28"/>
                <a:gd fmla="*/ 1469 h 1478" name="T29"/>
                <a:gd fmla="*/ 2758 w 2767" name="T30"/>
                <a:gd fmla="*/ 529 h 1478" name="T3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b="b" l="0" r="r" t="0"/>
              <a:pathLst>
                <a:path h="1478" w="2767">
                  <a:moveTo>
                    <a:pt x="2758" y="529"/>
                  </a:moveTo>
                  <a:lnTo>
                    <a:pt x="2758" y="529"/>
                  </a:lnTo>
                  <a:cubicBezTo>
                    <a:pt x="2766" y="403"/>
                    <a:pt x="2726" y="442"/>
                    <a:pt x="2711" y="419"/>
                  </a:cubicBezTo>
                  <a:cubicBezTo>
                    <a:pt x="2687" y="395"/>
                    <a:pt x="2655" y="387"/>
                    <a:pt x="2655" y="356"/>
                  </a:cubicBezTo>
                  <a:cubicBezTo>
                    <a:pt x="2655" y="324"/>
                    <a:pt x="2655" y="324"/>
                    <a:pt x="2624" y="300"/>
                  </a:cubicBezTo>
                  <a:cubicBezTo>
                    <a:pt x="2584" y="276"/>
                    <a:pt x="2536" y="269"/>
                    <a:pt x="2560" y="245"/>
                  </a:cubicBezTo>
                  <a:cubicBezTo>
                    <a:pt x="2592" y="213"/>
                    <a:pt x="2608" y="189"/>
                    <a:pt x="2631" y="182"/>
                  </a:cubicBezTo>
                  <a:cubicBezTo>
                    <a:pt x="2655" y="174"/>
                    <a:pt x="2671" y="174"/>
                    <a:pt x="2655" y="150"/>
                  </a:cubicBezTo>
                  <a:cubicBezTo>
                    <a:pt x="2647" y="126"/>
                    <a:pt x="2624" y="126"/>
                    <a:pt x="2624" y="103"/>
                  </a:cubicBezTo>
                  <a:cubicBezTo>
                    <a:pt x="2624" y="79"/>
                    <a:pt x="2584" y="71"/>
                    <a:pt x="2584" y="95"/>
                  </a:cubicBezTo>
                  <a:cubicBezTo>
                    <a:pt x="2584" y="118"/>
                    <a:pt x="2584" y="134"/>
                    <a:pt x="2560" y="118"/>
                  </a:cubicBezTo>
                  <a:cubicBezTo>
                    <a:pt x="2545" y="103"/>
                    <a:pt x="2513" y="71"/>
                    <a:pt x="2497" y="47"/>
                  </a:cubicBezTo>
                  <a:cubicBezTo>
                    <a:pt x="1873" y="87"/>
                    <a:pt x="308" y="8"/>
                    <a:pt x="79" y="0"/>
                  </a:cubicBezTo>
                  <a:cubicBezTo>
                    <a:pt x="55" y="411"/>
                    <a:pt x="24" y="1019"/>
                    <a:pt x="0" y="1414"/>
                  </a:cubicBezTo>
                  <a:cubicBezTo>
                    <a:pt x="814" y="1461"/>
                    <a:pt x="1739" y="1477"/>
                    <a:pt x="2758" y="1469"/>
                  </a:cubicBezTo>
                  <a:cubicBezTo>
                    <a:pt x="2758" y="1469"/>
                    <a:pt x="2750" y="656"/>
                    <a:pt x="2758" y="529"/>
                  </a:cubicBezTo>
                </a:path>
              </a:pathLst>
            </a:custGeom>
            <a:grpFill/>
            <a:ln>
              <a:solidFill>
                <a:schemeClr val="tx1"/>
              </a:solidFill>
            </a:ln>
            <a:effectLst/>
          </p:spPr>
          <p:txBody>
            <a:bodyPr anchor="ctr" wrap="none"/>
            <a:lstStyle/>
            <a:p>
              <a:endParaRPr lang="en-US">
                <a:latin charset="-122" panose="020b0503020204020204" pitchFamily="34" typeface="微软雅黑"/>
              </a:endParaRPr>
            </a:p>
          </p:txBody>
        </p:sp>
        <p:sp>
          <p:nvSpPr>
            <p:cNvPr id="92" name="Freeform 353"/>
            <p:cNvSpPr>
              <a:spLocks noChangeArrowheads="1"/>
            </p:cNvSpPr>
            <p:nvPr/>
          </p:nvSpPr>
          <p:spPr bwMode="auto">
            <a:xfrm>
              <a:off x="16339751" y="6748179"/>
              <a:ext cx="1454204" cy="781607"/>
            </a:xfrm>
            <a:custGeom>
              <a:gdLst>
                <a:gd fmla="*/ 2181 w 2767" name="T0"/>
                <a:gd fmla="*/ 1485 h 1486" name="T1"/>
                <a:gd fmla="*/ 0 w 2767" name="T2"/>
                <a:gd fmla="*/ 1430 h 1486" name="T3"/>
                <a:gd fmla="*/ 0 w 2767" name="T4"/>
                <a:gd fmla="*/ 1422 h 1486" name="T5"/>
                <a:gd fmla="*/ 79 w 2767" name="T6"/>
                <a:gd fmla="*/ 0 h 1486" name="T7"/>
                <a:gd fmla="*/ 2039 w 2767" name="T8"/>
                <a:gd fmla="*/ 63 h 1486" name="T9"/>
                <a:gd fmla="*/ 2497 w 2767" name="T10"/>
                <a:gd fmla="*/ 55 h 1486" name="T11"/>
                <a:gd fmla="*/ 2576 w 2767" name="T12"/>
                <a:gd fmla="*/ 126 h 1486" name="T13"/>
                <a:gd fmla="*/ 2600 w 2767" name="T14"/>
                <a:gd fmla="*/ 87 h 1486" name="T15"/>
                <a:gd fmla="*/ 2639 w 2767" name="T16"/>
                <a:gd fmla="*/ 134 h 1486" name="T17"/>
                <a:gd fmla="*/ 2663 w 2767" name="T18"/>
                <a:gd fmla="*/ 182 h 1486" name="T19"/>
                <a:gd fmla="*/ 2631 w 2767" name="T20"/>
                <a:gd fmla="*/ 197 h 1486" name="T21"/>
                <a:gd fmla="*/ 2568 w 2767" name="T22"/>
                <a:gd fmla="*/ 253 h 1486" name="T23"/>
                <a:gd fmla="*/ 2584 w 2767" name="T24"/>
                <a:gd fmla="*/ 284 h 1486" name="T25"/>
                <a:gd fmla="*/ 2631 w 2767" name="T26"/>
                <a:gd fmla="*/ 308 h 1486" name="T27"/>
                <a:gd fmla="*/ 2687 w 2767" name="T28"/>
                <a:gd fmla="*/ 403 h 1486" name="T29"/>
                <a:gd fmla="*/ 2726 w 2767" name="T30"/>
                <a:gd fmla="*/ 435 h 1486" name="T31"/>
                <a:gd fmla="*/ 2766 w 2767" name="T32"/>
                <a:gd fmla="*/ 1477 h 1486" name="T33"/>
                <a:gd fmla="*/ 2758 w 2767" name="T34"/>
                <a:gd fmla="*/ 1477 h 1486" name="T35"/>
                <a:gd fmla="*/ 8 w 2767" name="T36"/>
                <a:gd fmla="*/ 1422 h 1486" name="T37"/>
                <a:gd fmla="*/ 2181 w 2767" name="T38"/>
                <a:gd fmla="*/ 1477 h 1486" name="T39"/>
                <a:gd fmla="*/ 2758 w 2767" name="T40"/>
                <a:gd fmla="*/ 1469 h 1486" name="T41"/>
                <a:gd fmla="*/ 2726 w 2767" name="T42"/>
                <a:gd fmla="*/ 443 h 1486" name="T43"/>
                <a:gd fmla="*/ 2687 w 2767" name="T44"/>
                <a:gd fmla="*/ 411 h 1486" name="T45"/>
                <a:gd fmla="*/ 2631 w 2767" name="T46"/>
                <a:gd fmla="*/ 316 h 1486" name="T47"/>
                <a:gd fmla="*/ 2584 w 2767" name="T48"/>
                <a:gd fmla="*/ 292 h 1486" name="T49"/>
                <a:gd fmla="*/ 2560 w 2767" name="T50"/>
                <a:gd fmla="*/ 245 h 1486" name="T51"/>
                <a:gd fmla="*/ 2631 w 2767" name="T52"/>
                <a:gd fmla="*/ 190 h 1486" name="T53"/>
                <a:gd fmla="*/ 2663 w 2767" name="T54"/>
                <a:gd fmla="*/ 174 h 1486" name="T55"/>
                <a:gd fmla="*/ 2639 w 2767" name="T56"/>
                <a:gd fmla="*/ 134 h 1486" name="T57"/>
                <a:gd fmla="*/ 2600 w 2767" name="T58"/>
                <a:gd fmla="*/ 95 h 1486" name="T59"/>
                <a:gd fmla="*/ 2576 w 2767" name="T60"/>
                <a:gd fmla="*/ 134 h 1486" name="T61"/>
                <a:gd fmla="*/ 2489 w 2767" name="T62"/>
                <a:gd fmla="*/ 63 h 1486" name="T63"/>
                <a:gd fmla="*/ 87 w 2767" name="T64"/>
                <a:gd fmla="*/ 8 h 1486" name="T6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b="b" l="0" r="r" t="0"/>
              <a:pathLst>
                <a:path h="1486" w="2767">
                  <a:moveTo>
                    <a:pt x="2181" y="1485"/>
                  </a:moveTo>
                  <a:lnTo>
                    <a:pt x="2181" y="1485"/>
                  </a:lnTo>
                  <a:lnTo>
                    <a:pt x="2181" y="1485"/>
                  </a:lnTo>
                  <a:cubicBezTo>
                    <a:pt x="1447" y="1485"/>
                    <a:pt x="711" y="1461"/>
                    <a:pt x="0" y="1430"/>
                  </a:cubicBezTo>
                  <a:lnTo>
                    <a:pt x="0" y="1430"/>
                  </a:lnTo>
                  <a:cubicBezTo>
                    <a:pt x="0" y="1422"/>
                    <a:pt x="0" y="1422"/>
                    <a:pt x="0" y="1422"/>
                  </a:cubicBezTo>
                  <a:cubicBezTo>
                    <a:pt x="24" y="1003"/>
                    <a:pt x="55" y="411"/>
                    <a:pt x="79" y="8"/>
                  </a:cubicBezTo>
                  <a:cubicBezTo>
                    <a:pt x="79" y="0"/>
                    <a:pt x="79" y="0"/>
                    <a:pt x="79" y="0"/>
                  </a:cubicBezTo>
                  <a:lnTo>
                    <a:pt x="79" y="0"/>
                  </a:lnTo>
                  <a:cubicBezTo>
                    <a:pt x="277" y="16"/>
                    <a:pt x="1312" y="63"/>
                    <a:pt x="2039" y="63"/>
                  </a:cubicBezTo>
                  <a:cubicBezTo>
                    <a:pt x="2228" y="63"/>
                    <a:pt x="2378" y="63"/>
                    <a:pt x="2497" y="55"/>
                  </a:cubicBezTo>
                  <a:lnTo>
                    <a:pt x="2497" y="55"/>
                  </a:lnTo>
                  <a:cubicBezTo>
                    <a:pt x="2568" y="126"/>
                    <a:pt x="2568" y="126"/>
                    <a:pt x="2568" y="126"/>
                  </a:cubicBezTo>
                  <a:lnTo>
                    <a:pt x="2576" y="126"/>
                  </a:lnTo>
                  <a:cubicBezTo>
                    <a:pt x="2576" y="126"/>
                    <a:pt x="2576" y="111"/>
                    <a:pt x="2576" y="103"/>
                  </a:cubicBezTo>
                  <a:cubicBezTo>
                    <a:pt x="2576" y="95"/>
                    <a:pt x="2584" y="87"/>
                    <a:pt x="2600" y="87"/>
                  </a:cubicBezTo>
                  <a:cubicBezTo>
                    <a:pt x="2608" y="87"/>
                    <a:pt x="2624" y="95"/>
                    <a:pt x="2624" y="111"/>
                  </a:cubicBezTo>
                  <a:cubicBezTo>
                    <a:pt x="2624" y="119"/>
                    <a:pt x="2631" y="126"/>
                    <a:pt x="2639" y="134"/>
                  </a:cubicBezTo>
                  <a:cubicBezTo>
                    <a:pt x="2647" y="142"/>
                    <a:pt x="2655" y="142"/>
                    <a:pt x="2663" y="158"/>
                  </a:cubicBezTo>
                  <a:cubicBezTo>
                    <a:pt x="2671" y="166"/>
                    <a:pt x="2671" y="174"/>
                    <a:pt x="2663" y="182"/>
                  </a:cubicBezTo>
                  <a:cubicBezTo>
                    <a:pt x="2663" y="190"/>
                    <a:pt x="2655" y="190"/>
                    <a:pt x="2639" y="190"/>
                  </a:cubicBezTo>
                  <a:cubicBezTo>
                    <a:pt x="2639" y="190"/>
                    <a:pt x="2639" y="190"/>
                    <a:pt x="2631" y="197"/>
                  </a:cubicBezTo>
                  <a:cubicBezTo>
                    <a:pt x="2616" y="197"/>
                    <a:pt x="2592" y="221"/>
                    <a:pt x="2568" y="245"/>
                  </a:cubicBezTo>
                  <a:cubicBezTo>
                    <a:pt x="2568" y="253"/>
                    <a:pt x="2568" y="253"/>
                    <a:pt x="2568" y="253"/>
                  </a:cubicBezTo>
                  <a:cubicBezTo>
                    <a:pt x="2560" y="261"/>
                    <a:pt x="2560" y="261"/>
                    <a:pt x="2560" y="269"/>
                  </a:cubicBezTo>
                  <a:cubicBezTo>
                    <a:pt x="2560" y="277"/>
                    <a:pt x="2576" y="277"/>
                    <a:pt x="2584" y="284"/>
                  </a:cubicBezTo>
                  <a:cubicBezTo>
                    <a:pt x="2600" y="292"/>
                    <a:pt x="2616" y="300"/>
                    <a:pt x="2624" y="308"/>
                  </a:cubicBezTo>
                  <a:cubicBezTo>
                    <a:pt x="2631" y="308"/>
                    <a:pt x="2631" y="308"/>
                    <a:pt x="2631" y="308"/>
                  </a:cubicBezTo>
                  <a:cubicBezTo>
                    <a:pt x="2663" y="332"/>
                    <a:pt x="2663" y="332"/>
                    <a:pt x="2663" y="364"/>
                  </a:cubicBezTo>
                  <a:cubicBezTo>
                    <a:pt x="2655" y="379"/>
                    <a:pt x="2671" y="395"/>
                    <a:pt x="2687" y="403"/>
                  </a:cubicBezTo>
                  <a:cubicBezTo>
                    <a:pt x="2695" y="411"/>
                    <a:pt x="2703" y="419"/>
                    <a:pt x="2711" y="427"/>
                  </a:cubicBezTo>
                  <a:cubicBezTo>
                    <a:pt x="2711" y="427"/>
                    <a:pt x="2718" y="435"/>
                    <a:pt x="2726" y="435"/>
                  </a:cubicBezTo>
                  <a:cubicBezTo>
                    <a:pt x="2750" y="443"/>
                    <a:pt x="2766" y="450"/>
                    <a:pt x="2758" y="537"/>
                  </a:cubicBezTo>
                  <a:cubicBezTo>
                    <a:pt x="2750" y="664"/>
                    <a:pt x="2766" y="1469"/>
                    <a:pt x="2766" y="1477"/>
                  </a:cubicBezTo>
                  <a:lnTo>
                    <a:pt x="2766" y="1477"/>
                  </a:lnTo>
                  <a:cubicBezTo>
                    <a:pt x="2758" y="1477"/>
                    <a:pt x="2758" y="1477"/>
                    <a:pt x="2758" y="1477"/>
                  </a:cubicBezTo>
                  <a:cubicBezTo>
                    <a:pt x="2568" y="1477"/>
                    <a:pt x="2378" y="1485"/>
                    <a:pt x="2181" y="1485"/>
                  </a:cubicBezTo>
                  <a:close/>
                  <a:moveTo>
                    <a:pt x="8" y="1422"/>
                  </a:moveTo>
                  <a:lnTo>
                    <a:pt x="8" y="1422"/>
                  </a:lnTo>
                  <a:cubicBezTo>
                    <a:pt x="711" y="1453"/>
                    <a:pt x="1447" y="1477"/>
                    <a:pt x="2181" y="1477"/>
                  </a:cubicBezTo>
                  <a:lnTo>
                    <a:pt x="2181" y="1477"/>
                  </a:lnTo>
                  <a:cubicBezTo>
                    <a:pt x="2371" y="1477"/>
                    <a:pt x="2568" y="1477"/>
                    <a:pt x="2758" y="1469"/>
                  </a:cubicBezTo>
                  <a:cubicBezTo>
                    <a:pt x="2758" y="1414"/>
                    <a:pt x="2750" y="664"/>
                    <a:pt x="2758" y="537"/>
                  </a:cubicBezTo>
                  <a:cubicBezTo>
                    <a:pt x="2758" y="450"/>
                    <a:pt x="2742" y="443"/>
                    <a:pt x="2726" y="443"/>
                  </a:cubicBezTo>
                  <a:cubicBezTo>
                    <a:pt x="2718" y="435"/>
                    <a:pt x="2711" y="435"/>
                    <a:pt x="2703" y="427"/>
                  </a:cubicBezTo>
                  <a:cubicBezTo>
                    <a:pt x="2695" y="427"/>
                    <a:pt x="2695" y="419"/>
                    <a:pt x="2687" y="411"/>
                  </a:cubicBezTo>
                  <a:cubicBezTo>
                    <a:pt x="2671" y="395"/>
                    <a:pt x="2647" y="387"/>
                    <a:pt x="2655" y="364"/>
                  </a:cubicBezTo>
                  <a:cubicBezTo>
                    <a:pt x="2655" y="332"/>
                    <a:pt x="2655" y="332"/>
                    <a:pt x="2631" y="316"/>
                  </a:cubicBezTo>
                  <a:cubicBezTo>
                    <a:pt x="2624" y="308"/>
                    <a:pt x="2624" y="308"/>
                    <a:pt x="2624" y="308"/>
                  </a:cubicBezTo>
                  <a:cubicBezTo>
                    <a:pt x="2608" y="300"/>
                    <a:pt x="2592" y="300"/>
                    <a:pt x="2584" y="292"/>
                  </a:cubicBezTo>
                  <a:cubicBezTo>
                    <a:pt x="2568" y="284"/>
                    <a:pt x="2552" y="277"/>
                    <a:pt x="2552" y="269"/>
                  </a:cubicBezTo>
                  <a:cubicBezTo>
                    <a:pt x="2552" y="261"/>
                    <a:pt x="2552" y="253"/>
                    <a:pt x="2560" y="245"/>
                  </a:cubicBezTo>
                  <a:lnTo>
                    <a:pt x="2560" y="245"/>
                  </a:lnTo>
                  <a:cubicBezTo>
                    <a:pt x="2592" y="213"/>
                    <a:pt x="2608" y="190"/>
                    <a:pt x="2631" y="190"/>
                  </a:cubicBezTo>
                  <a:lnTo>
                    <a:pt x="2639" y="182"/>
                  </a:lnTo>
                  <a:cubicBezTo>
                    <a:pt x="2647" y="182"/>
                    <a:pt x="2655" y="182"/>
                    <a:pt x="2663" y="174"/>
                  </a:cubicBezTo>
                  <a:cubicBezTo>
                    <a:pt x="2663" y="174"/>
                    <a:pt x="2663" y="166"/>
                    <a:pt x="2655" y="158"/>
                  </a:cubicBezTo>
                  <a:cubicBezTo>
                    <a:pt x="2647" y="150"/>
                    <a:pt x="2639" y="142"/>
                    <a:pt x="2639" y="134"/>
                  </a:cubicBezTo>
                  <a:cubicBezTo>
                    <a:pt x="2624" y="126"/>
                    <a:pt x="2616" y="126"/>
                    <a:pt x="2616" y="111"/>
                  </a:cubicBezTo>
                  <a:cubicBezTo>
                    <a:pt x="2616" y="95"/>
                    <a:pt x="2608" y="95"/>
                    <a:pt x="2600" y="95"/>
                  </a:cubicBezTo>
                  <a:cubicBezTo>
                    <a:pt x="2592" y="95"/>
                    <a:pt x="2584" y="95"/>
                    <a:pt x="2584" y="103"/>
                  </a:cubicBezTo>
                  <a:cubicBezTo>
                    <a:pt x="2584" y="119"/>
                    <a:pt x="2584" y="134"/>
                    <a:pt x="2576" y="134"/>
                  </a:cubicBezTo>
                  <a:cubicBezTo>
                    <a:pt x="2568" y="134"/>
                    <a:pt x="2568" y="134"/>
                    <a:pt x="2560" y="126"/>
                  </a:cubicBezTo>
                  <a:cubicBezTo>
                    <a:pt x="2489" y="63"/>
                    <a:pt x="2489" y="63"/>
                    <a:pt x="2489" y="63"/>
                  </a:cubicBezTo>
                  <a:cubicBezTo>
                    <a:pt x="2378" y="63"/>
                    <a:pt x="2220" y="71"/>
                    <a:pt x="2039" y="71"/>
                  </a:cubicBezTo>
                  <a:cubicBezTo>
                    <a:pt x="1320" y="71"/>
                    <a:pt x="292" y="24"/>
                    <a:pt x="87" y="8"/>
                  </a:cubicBezTo>
                  <a:cubicBezTo>
                    <a:pt x="63" y="411"/>
                    <a:pt x="31" y="995"/>
                    <a:pt x="8" y="1422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  <a:effectLst/>
          </p:spPr>
          <p:txBody>
            <a:bodyPr anchor="ctr" wrap="none"/>
            <a:lstStyle/>
            <a:p>
              <a:endParaRPr lang="en-US">
                <a:latin charset="-122" panose="020b0503020204020204" pitchFamily="34" typeface="微软雅黑"/>
              </a:endParaRPr>
            </a:p>
          </p:txBody>
        </p:sp>
        <p:sp>
          <p:nvSpPr>
            <p:cNvPr id="93" name="Freeform 384"/>
            <p:cNvSpPr>
              <a:spLocks noChangeArrowheads="1"/>
            </p:cNvSpPr>
            <p:nvPr/>
          </p:nvSpPr>
          <p:spPr bwMode="auto">
            <a:xfrm>
              <a:off x="19310781" y="8821638"/>
              <a:ext cx="1809058" cy="1393904"/>
            </a:xfrm>
            <a:custGeom>
              <a:gdLst>
                <a:gd fmla="*/ 3392 w 3440" name="T0"/>
                <a:gd fmla="*/ 2403 h 2649" name="T1"/>
                <a:gd fmla="*/ 3431 w 3440" name="T2"/>
                <a:gd fmla="*/ 2063 h 2649" name="T3"/>
                <a:gd fmla="*/ 3052 w 3440" name="T4"/>
                <a:gd fmla="*/ 1146 h 2649" name="T5"/>
                <a:gd fmla="*/ 2981 w 3440" name="T6"/>
                <a:gd fmla="*/ 1027 h 2649" name="T7"/>
                <a:gd fmla="*/ 2965 w 3440" name="T8"/>
                <a:gd fmla="*/ 948 h 2649" name="T9"/>
                <a:gd fmla="*/ 3052 w 3440" name="T10"/>
                <a:gd fmla="*/ 1035 h 2649" name="T11"/>
                <a:gd fmla="*/ 2680 w 3440" name="T12"/>
                <a:gd fmla="*/ 458 h 2649" name="T13"/>
                <a:gd fmla="*/ 2514 w 3440" name="T14"/>
                <a:gd fmla="*/ 63 h 2649" name="T15"/>
                <a:gd fmla="*/ 2491 w 3440" name="T16"/>
                <a:gd fmla="*/ 15 h 2649" name="T17"/>
                <a:gd fmla="*/ 2285 w 3440" name="T18"/>
                <a:gd fmla="*/ 197 h 2649" name="T19"/>
                <a:gd fmla="*/ 2190 w 3440" name="T20"/>
                <a:gd fmla="*/ 134 h 2649" name="T21"/>
                <a:gd fmla="*/ 24 w 3440" name="T22"/>
                <a:gd fmla="*/ 237 h 2649" name="T23"/>
                <a:gd fmla="*/ 127 w 3440" name="T24"/>
                <a:gd fmla="*/ 458 h 2649" name="T25"/>
                <a:gd fmla="*/ 198 w 3440" name="T26"/>
                <a:gd fmla="*/ 474 h 2649" name="T27"/>
                <a:gd fmla="*/ 285 w 3440" name="T28"/>
                <a:gd fmla="*/ 403 h 2649" name="T29"/>
                <a:gd fmla="*/ 214 w 3440" name="T30"/>
                <a:gd fmla="*/ 506 h 2649" name="T31"/>
                <a:gd fmla="*/ 514 w 3440" name="T32"/>
                <a:gd fmla="*/ 395 h 2649" name="T33"/>
                <a:gd fmla="*/ 546 w 3440" name="T34"/>
                <a:gd fmla="*/ 419 h 2649" name="T35"/>
                <a:gd fmla="*/ 815 w 3440" name="T36"/>
                <a:gd fmla="*/ 521 h 2649" name="T37"/>
                <a:gd fmla="*/ 830 w 3440" name="T38"/>
                <a:gd fmla="*/ 450 h 2649" name="T39"/>
                <a:gd fmla="*/ 862 w 3440" name="T40"/>
                <a:gd fmla="*/ 513 h 2649" name="T41"/>
                <a:gd fmla="*/ 965 w 3440" name="T42"/>
                <a:gd fmla="*/ 672 h 2649" name="T43"/>
                <a:gd fmla="*/ 1241 w 3440" name="T44"/>
                <a:gd fmla="*/ 640 h 2649" name="T45"/>
                <a:gd fmla="*/ 1170 w 3440" name="T46"/>
                <a:gd fmla="*/ 735 h 2649" name="T47"/>
                <a:gd fmla="*/ 1352 w 3440" name="T48"/>
                <a:gd fmla="*/ 561 h 2649" name="T49"/>
                <a:gd fmla="*/ 1471 w 3440" name="T50"/>
                <a:gd fmla="*/ 458 h 2649" name="T51"/>
                <a:gd fmla="*/ 1811 w 3440" name="T52"/>
                <a:gd fmla="*/ 664 h 2649" name="T53"/>
                <a:gd fmla="*/ 2087 w 3440" name="T54"/>
                <a:gd fmla="*/ 853 h 2649" name="T55"/>
                <a:gd fmla="*/ 2174 w 3440" name="T56"/>
                <a:gd fmla="*/ 1106 h 2649" name="T57"/>
                <a:gd fmla="*/ 2159 w 3440" name="T58"/>
                <a:gd fmla="*/ 1415 h 2649" name="T59"/>
                <a:gd fmla="*/ 2214 w 3440" name="T60"/>
                <a:gd fmla="*/ 1367 h 2649" name="T61"/>
                <a:gd fmla="*/ 2324 w 3440" name="T62"/>
                <a:gd fmla="*/ 1423 h 2649" name="T63"/>
                <a:gd fmla="*/ 2222 w 3440" name="T64"/>
                <a:gd fmla="*/ 1589 h 2649" name="T65"/>
                <a:gd fmla="*/ 2451 w 3440" name="T66"/>
                <a:gd fmla="*/ 1865 h 2649" name="T67"/>
                <a:gd fmla="*/ 2530 w 3440" name="T68"/>
                <a:gd fmla="*/ 1818 h 2649" name="T69"/>
                <a:gd fmla="*/ 2609 w 3440" name="T70"/>
                <a:gd fmla="*/ 1992 h 2649" name="T71"/>
                <a:gd fmla="*/ 2672 w 3440" name="T72"/>
                <a:gd fmla="*/ 2071 h 2649" name="T73"/>
                <a:gd fmla="*/ 2902 w 3440" name="T74"/>
                <a:gd fmla="*/ 2276 h 2649" name="T75"/>
                <a:gd fmla="*/ 3123 w 3440" name="T76"/>
                <a:gd fmla="*/ 2474 h 2649" name="T77"/>
                <a:gd fmla="*/ 3052 w 3440" name="T78"/>
                <a:gd fmla="*/ 2490 h 2649" name="T79"/>
                <a:gd fmla="*/ 3194 w 3440" name="T80"/>
                <a:gd fmla="*/ 2537 h 2649" name="T81"/>
                <a:gd fmla="*/ 3360 w 3440" name="T82"/>
                <a:gd fmla="*/ 2506 h 2649" name="T83"/>
                <a:gd fmla="*/ 3352 w 3440" name="T84"/>
                <a:gd fmla="*/ 2593 h 2649" name="T85"/>
                <a:gd fmla="*/ 3321 w 3440" name="T86"/>
                <a:gd fmla="*/ 1849 h 2649" name="T87"/>
                <a:gd fmla="*/ 3242 w 3440" name="T88"/>
                <a:gd fmla="*/ 1929 h 2649" name="T89"/>
                <a:gd fmla="*/ 3131 w 3440" name="T90"/>
                <a:gd fmla="*/ 1810 h 2649" name="T91"/>
                <a:gd fmla="*/ 3234 w 3440" name="T92"/>
                <a:gd fmla="*/ 1683 h 2649" name="T9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b="b" l="0" r="r" t="0"/>
              <a:pathLst>
                <a:path h="2649" w="3440">
                  <a:moveTo>
                    <a:pt x="3400" y="2434"/>
                  </a:moveTo>
                  <a:lnTo>
                    <a:pt x="3400" y="2434"/>
                  </a:lnTo>
                  <a:cubicBezTo>
                    <a:pt x="3384" y="2434"/>
                    <a:pt x="3384" y="2427"/>
                    <a:pt x="3392" y="2403"/>
                  </a:cubicBezTo>
                  <a:cubicBezTo>
                    <a:pt x="3408" y="2371"/>
                    <a:pt x="3392" y="2387"/>
                    <a:pt x="3384" y="2355"/>
                  </a:cubicBezTo>
                  <a:cubicBezTo>
                    <a:pt x="3384" y="2324"/>
                    <a:pt x="3360" y="2316"/>
                    <a:pt x="3384" y="2284"/>
                  </a:cubicBezTo>
                  <a:cubicBezTo>
                    <a:pt x="3408" y="2253"/>
                    <a:pt x="3431" y="2102"/>
                    <a:pt x="3431" y="2063"/>
                  </a:cubicBezTo>
                  <a:cubicBezTo>
                    <a:pt x="3423" y="2023"/>
                    <a:pt x="3416" y="2000"/>
                    <a:pt x="3423" y="1905"/>
                  </a:cubicBezTo>
                  <a:cubicBezTo>
                    <a:pt x="3439" y="1810"/>
                    <a:pt x="3392" y="1620"/>
                    <a:pt x="3305" y="1549"/>
                  </a:cubicBezTo>
                  <a:cubicBezTo>
                    <a:pt x="3210" y="1486"/>
                    <a:pt x="3202" y="1320"/>
                    <a:pt x="3052" y="1146"/>
                  </a:cubicBezTo>
                  <a:cubicBezTo>
                    <a:pt x="3052" y="1146"/>
                    <a:pt x="3044" y="1075"/>
                    <a:pt x="3036" y="1083"/>
                  </a:cubicBezTo>
                  <a:cubicBezTo>
                    <a:pt x="3020" y="1083"/>
                    <a:pt x="3012" y="1099"/>
                    <a:pt x="3012" y="1083"/>
                  </a:cubicBezTo>
                  <a:cubicBezTo>
                    <a:pt x="3004" y="1067"/>
                    <a:pt x="2997" y="1059"/>
                    <a:pt x="2981" y="1027"/>
                  </a:cubicBezTo>
                  <a:cubicBezTo>
                    <a:pt x="2965" y="996"/>
                    <a:pt x="2910" y="901"/>
                    <a:pt x="2917" y="893"/>
                  </a:cubicBezTo>
                  <a:cubicBezTo>
                    <a:pt x="2925" y="885"/>
                    <a:pt x="2925" y="909"/>
                    <a:pt x="2941" y="917"/>
                  </a:cubicBezTo>
                  <a:cubicBezTo>
                    <a:pt x="2957" y="932"/>
                    <a:pt x="2957" y="948"/>
                    <a:pt x="2965" y="948"/>
                  </a:cubicBezTo>
                  <a:cubicBezTo>
                    <a:pt x="2981" y="948"/>
                    <a:pt x="2981" y="932"/>
                    <a:pt x="2989" y="940"/>
                  </a:cubicBezTo>
                  <a:cubicBezTo>
                    <a:pt x="2997" y="940"/>
                    <a:pt x="3020" y="964"/>
                    <a:pt x="3028" y="996"/>
                  </a:cubicBezTo>
                  <a:cubicBezTo>
                    <a:pt x="3036" y="1027"/>
                    <a:pt x="3044" y="1051"/>
                    <a:pt x="3052" y="1035"/>
                  </a:cubicBezTo>
                  <a:cubicBezTo>
                    <a:pt x="3060" y="1012"/>
                    <a:pt x="3060" y="996"/>
                    <a:pt x="3020" y="924"/>
                  </a:cubicBezTo>
                  <a:cubicBezTo>
                    <a:pt x="2973" y="853"/>
                    <a:pt x="2957" y="853"/>
                    <a:pt x="2941" y="846"/>
                  </a:cubicBezTo>
                  <a:cubicBezTo>
                    <a:pt x="2925" y="830"/>
                    <a:pt x="2704" y="506"/>
                    <a:pt x="2680" y="458"/>
                  </a:cubicBezTo>
                  <a:cubicBezTo>
                    <a:pt x="2680" y="458"/>
                    <a:pt x="2593" y="268"/>
                    <a:pt x="2570" y="229"/>
                  </a:cubicBezTo>
                  <a:cubicBezTo>
                    <a:pt x="2554" y="181"/>
                    <a:pt x="2562" y="158"/>
                    <a:pt x="2538" y="126"/>
                  </a:cubicBezTo>
                  <a:cubicBezTo>
                    <a:pt x="2514" y="95"/>
                    <a:pt x="2506" y="102"/>
                    <a:pt x="2514" y="63"/>
                  </a:cubicBezTo>
                  <a:cubicBezTo>
                    <a:pt x="2522" y="23"/>
                    <a:pt x="2522" y="23"/>
                    <a:pt x="2499" y="7"/>
                  </a:cubicBezTo>
                  <a:lnTo>
                    <a:pt x="2499" y="7"/>
                  </a:lnTo>
                  <a:cubicBezTo>
                    <a:pt x="2491" y="7"/>
                    <a:pt x="2491" y="7"/>
                    <a:pt x="2491" y="15"/>
                  </a:cubicBezTo>
                  <a:cubicBezTo>
                    <a:pt x="2475" y="55"/>
                    <a:pt x="2301" y="0"/>
                    <a:pt x="2277" y="15"/>
                  </a:cubicBezTo>
                  <a:cubicBezTo>
                    <a:pt x="2253" y="23"/>
                    <a:pt x="2261" y="47"/>
                    <a:pt x="2285" y="79"/>
                  </a:cubicBezTo>
                  <a:cubicBezTo>
                    <a:pt x="2301" y="110"/>
                    <a:pt x="2285" y="158"/>
                    <a:pt x="2285" y="197"/>
                  </a:cubicBezTo>
                  <a:cubicBezTo>
                    <a:pt x="2285" y="237"/>
                    <a:pt x="2269" y="229"/>
                    <a:pt x="2238" y="221"/>
                  </a:cubicBezTo>
                  <a:cubicBezTo>
                    <a:pt x="2206" y="221"/>
                    <a:pt x="2214" y="181"/>
                    <a:pt x="2206" y="158"/>
                  </a:cubicBezTo>
                  <a:cubicBezTo>
                    <a:pt x="2198" y="134"/>
                    <a:pt x="2190" y="134"/>
                    <a:pt x="2190" y="134"/>
                  </a:cubicBezTo>
                  <a:cubicBezTo>
                    <a:pt x="2190" y="134"/>
                    <a:pt x="1154" y="213"/>
                    <a:pt x="1139" y="213"/>
                  </a:cubicBezTo>
                  <a:cubicBezTo>
                    <a:pt x="1131" y="213"/>
                    <a:pt x="1052" y="87"/>
                    <a:pt x="1052" y="87"/>
                  </a:cubicBezTo>
                  <a:cubicBezTo>
                    <a:pt x="1052" y="87"/>
                    <a:pt x="40" y="205"/>
                    <a:pt x="24" y="237"/>
                  </a:cubicBezTo>
                  <a:cubicBezTo>
                    <a:pt x="0" y="260"/>
                    <a:pt x="64" y="300"/>
                    <a:pt x="95" y="324"/>
                  </a:cubicBezTo>
                  <a:cubicBezTo>
                    <a:pt x="127" y="347"/>
                    <a:pt x="111" y="363"/>
                    <a:pt x="103" y="387"/>
                  </a:cubicBezTo>
                  <a:cubicBezTo>
                    <a:pt x="95" y="411"/>
                    <a:pt x="127" y="442"/>
                    <a:pt x="127" y="458"/>
                  </a:cubicBezTo>
                  <a:cubicBezTo>
                    <a:pt x="135" y="466"/>
                    <a:pt x="119" y="498"/>
                    <a:pt x="103" y="521"/>
                  </a:cubicBezTo>
                  <a:cubicBezTo>
                    <a:pt x="119" y="529"/>
                    <a:pt x="127" y="537"/>
                    <a:pt x="143" y="521"/>
                  </a:cubicBezTo>
                  <a:cubicBezTo>
                    <a:pt x="166" y="506"/>
                    <a:pt x="182" y="506"/>
                    <a:pt x="198" y="474"/>
                  </a:cubicBezTo>
                  <a:cubicBezTo>
                    <a:pt x="214" y="442"/>
                    <a:pt x="198" y="419"/>
                    <a:pt x="222" y="411"/>
                  </a:cubicBezTo>
                  <a:cubicBezTo>
                    <a:pt x="237" y="403"/>
                    <a:pt x="253" y="426"/>
                    <a:pt x="261" y="426"/>
                  </a:cubicBezTo>
                  <a:cubicBezTo>
                    <a:pt x="269" y="419"/>
                    <a:pt x="261" y="387"/>
                    <a:pt x="285" y="403"/>
                  </a:cubicBezTo>
                  <a:cubicBezTo>
                    <a:pt x="317" y="419"/>
                    <a:pt x="340" y="442"/>
                    <a:pt x="309" y="450"/>
                  </a:cubicBezTo>
                  <a:cubicBezTo>
                    <a:pt x="277" y="450"/>
                    <a:pt x="269" y="466"/>
                    <a:pt x="253" y="474"/>
                  </a:cubicBezTo>
                  <a:cubicBezTo>
                    <a:pt x="237" y="490"/>
                    <a:pt x="182" y="498"/>
                    <a:pt x="214" y="506"/>
                  </a:cubicBezTo>
                  <a:cubicBezTo>
                    <a:pt x="246" y="513"/>
                    <a:pt x="261" y="490"/>
                    <a:pt x="317" y="482"/>
                  </a:cubicBezTo>
                  <a:cubicBezTo>
                    <a:pt x="364" y="474"/>
                    <a:pt x="451" y="458"/>
                    <a:pt x="467" y="434"/>
                  </a:cubicBezTo>
                  <a:cubicBezTo>
                    <a:pt x="483" y="403"/>
                    <a:pt x="475" y="395"/>
                    <a:pt x="514" y="395"/>
                  </a:cubicBezTo>
                  <a:cubicBezTo>
                    <a:pt x="546" y="395"/>
                    <a:pt x="562" y="379"/>
                    <a:pt x="593" y="387"/>
                  </a:cubicBezTo>
                  <a:cubicBezTo>
                    <a:pt x="625" y="387"/>
                    <a:pt x="641" y="411"/>
                    <a:pt x="609" y="411"/>
                  </a:cubicBezTo>
                  <a:cubicBezTo>
                    <a:pt x="577" y="411"/>
                    <a:pt x="562" y="403"/>
                    <a:pt x="546" y="419"/>
                  </a:cubicBezTo>
                  <a:cubicBezTo>
                    <a:pt x="522" y="426"/>
                    <a:pt x="475" y="419"/>
                    <a:pt x="490" y="434"/>
                  </a:cubicBezTo>
                  <a:cubicBezTo>
                    <a:pt x="506" y="450"/>
                    <a:pt x="514" y="442"/>
                    <a:pt x="562" y="442"/>
                  </a:cubicBezTo>
                  <a:cubicBezTo>
                    <a:pt x="601" y="442"/>
                    <a:pt x="791" y="498"/>
                    <a:pt x="815" y="521"/>
                  </a:cubicBezTo>
                  <a:cubicBezTo>
                    <a:pt x="830" y="545"/>
                    <a:pt x="830" y="529"/>
                    <a:pt x="823" y="506"/>
                  </a:cubicBezTo>
                  <a:cubicBezTo>
                    <a:pt x="815" y="482"/>
                    <a:pt x="775" y="490"/>
                    <a:pt x="791" y="466"/>
                  </a:cubicBezTo>
                  <a:cubicBezTo>
                    <a:pt x="807" y="434"/>
                    <a:pt x="807" y="450"/>
                    <a:pt x="830" y="450"/>
                  </a:cubicBezTo>
                  <a:cubicBezTo>
                    <a:pt x="854" y="450"/>
                    <a:pt x="870" y="426"/>
                    <a:pt x="870" y="442"/>
                  </a:cubicBezTo>
                  <a:cubicBezTo>
                    <a:pt x="870" y="458"/>
                    <a:pt x="830" y="458"/>
                    <a:pt x="846" y="482"/>
                  </a:cubicBezTo>
                  <a:cubicBezTo>
                    <a:pt x="854" y="506"/>
                    <a:pt x="854" y="506"/>
                    <a:pt x="862" y="513"/>
                  </a:cubicBezTo>
                  <a:cubicBezTo>
                    <a:pt x="870" y="529"/>
                    <a:pt x="838" y="537"/>
                    <a:pt x="846" y="545"/>
                  </a:cubicBezTo>
                  <a:cubicBezTo>
                    <a:pt x="854" y="553"/>
                    <a:pt x="989" y="616"/>
                    <a:pt x="989" y="640"/>
                  </a:cubicBezTo>
                  <a:cubicBezTo>
                    <a:pt x="989" y="664"/>
                    <a:pt x="957" y="656"/>
                    <a:pt x="965" y="672"/>
                  </a:cubicBezTo>
                  <a:cubicBezTo>
                    <a:pt x="973" y="695"/>
                    <a:pt x="989" y="711"/>
                    <a:pt x="1012" y="719"/>
                  </a:cubicBezTo>
                  <a:cubicBezTo>
                    <a:pt x="1028" y="727"/>
                    <a:pt x="1068" y="711"/>
                    <a:pt x="1123" y="695"/>
                  </a:cubicBezTo>
                  <a:cubicBezTo>
                    <a:pt x="1178" y="679"/>
                    <a:pt x="1226" y="640"/>
                    <a:pt x="1241" y="640"/>
                  </a:cubicBezTo>
                  <a:cubicBezTo>
                    <a:pt x="1249" y="648"/>
                    <a:pt x="1241" y="664"/>
                    <a:pt x="1210" y="679"/>
                  </a:cubicBezTo>
                  <a:cubicBezTo>
                    <a:pt x="1178" y="695"/>
                    <a:pt x="1163" y="711"/>
                    <a:pt x="1147" y="727"/>
                  </a:cubicBezTo>
                  <a:cubicBezTo>
                    <a:pt x="1123" y="735"/>
                    <a:pt x="1147" y="750"/>
                    <a:pt x="1170" y="735"/>
                  </a:cubicBezTo>
                  <a:cubicBezTo>
                    <a:pt x="1194" y="719"/>
                    <a:pt x="1257" y="679"/>
                    <a:pt x="1257" y="640"/>
                  </a:cubicBezTo>
                  <a:cubicBezTo>
                    <a:pt x="1265" y="600"/>
                    <a:pt x="1273" y="608"/>
                    <a:pt x="1289" y="600"/>
                  </a:cubicBezTo>
                  <a:cubicBezTo>
                    <a:pt x="1305" y="585"/>
                    <a:pt x="1321" y="561"/>
                    <a:pt x="1352" y="561"/>
                  </a:cubicBezTo>
                  <a:cubicBezTo>
                    <a:pt x="1392" y="561"/>
                    <a:pt x="1407" y="569"/>
                    <a:pt x="1400" y="545"/>
                  </a:cubicBezTo>
                  <a:cubicBezTo>
                    <a:pt x="1392" y="529"/>
                    <a:pt x="1360" y="521"/>
                    <a:pt x="1392" y="498"/>
                  </a:cubicBezTo>
                  <a:cubicBezTo>
                    <a:pt x="1431" y="474"/>
                    <a:pt x="1400" y="458"/>
                    <a:pt x="1471" y="458"/>
                  </a:cubicBezTo>
                  <a:cubicBezTo>
                    <a:pt x="1542" y="466"/>
                    <a:pt x="1574" y="482"/>
                    <a:pt x="1613" y="506"/>
                  </a:cubicBezTo>
                  <a:cubicBezTo>
                    <a:pt x="1653" y="521"/>
                    <a:pt x="1740" y="608"/>
                    <a:pt x="1771" y="624"/>
                  </a:cubicBezTo>
                  <a:cubicBezTo>
                    <a:pt x="1795" y="632"/>
                    <a:pt x="1787" y="632"/>
                    <a:pt x="1811" y="664"/>
                  </a:cubicBezTo>
                  <a:cubicBezTo>
                    <a:pt x="1827" y="695"/>
                    <a:pt x="1850" y="711"/>
                    <a:pt x="1898" y="735"/>
                  </a:cubicBezTo>
                  <a:cubicBezTo>
                    <a:pt x="1937" y="766"/>
                    <a:pt x="1937" y="822"/>
                    <a:pt x="2000" y="822"/>
                  </a:cubicBezTo>
                  <a:cubicBezTo>
                    <a:pt x="2071" y="822"/>
                    <a:pt x="2080" y="822"/>
                    <a:pt x="2087" y="853"/>
                  </a:cubicBezTo>
                  <a:cubicBezTo>
                    <a:pt x="2103" y="893"/>
                    <a:pt x="2111" y="924"/>
                    <a:pt x="2135" y="932"/>
                  </a:cubicBezTo>
                  <a:cubicBezTo>
                    <a:pt x="2159" y="940"/>
                    <a:pt x="2159" y="948"/>
                    <a:pt x="2166" y="988"/>
                  </a:cubicBezTo>
                  <a:cubicBezTo>
                    <a:pt x="2174" y="1027"/>
                    <a:pt x="2190" y="1059"/>
                    <a:pt x="2174" y="1106"/>
                  </a:cubicBezTo>
                  <a:cubicBezTo>
                    <a:pt x="2166" y="1154"/>
                    <a:pt x="2166" y="1201"/>
                    <a:pt x="2166" y="1241"/>
                  </a:cubicBezTo>
                  <a:cubicBezTo>
                    <a:pt x="2159" y="1280"/>
                    <a:pt x="2135" y="1296"/>
                    <a:pt x="2143" y="1336"/>
                  </a:cubicBezTo>
                  <a:cubicBezTo>
                    <a:pt x="2151" y="1367"/>
                    <a:pt x="2166" y="1375"/>
                    <a:pt x="2159" y="1415"/>
                  </a:cubicBezTo>
                  <a:cubicBezTo>
                    <a:pt x="2159" y="1454"/>
                    <a:pt x="2174" y="1486"/>
                    <a:pt x="2198" y="1486"/>
                  </a:cubicBezTo>
                  <a:cubicBezTo>
                    <a:pt x="2230" y="1486"/>
                    <a:pt x="2253" y="1486"/>
                    <a:pt x="2246" y="1454"/>
                  </a:cubicBezTo>
                  <a:cubicBezTo>
                    <a:pt x="2238" y="1423"/>
                    <a:pt x="2214" y="1399"/>
                    <a:pt x="2214" y="1367"/>
                  </a:cubicBezTo>
                  <a:cubicBezTo>
                    <a:pt x="2214" y="1336"/>
                    <a:pt x="2230" y="1328"/>
                    <a:pt x="2253" y="1359"/>
                  </a:cubicBezTo>
                  <a:cubicBezTo>
                    <a:pt x="2269" y="1391"/>
                    <a:pt x="2269" y="1383"/>
                    <a:pt x="2293" y="1391"/>
                  </a:cubicBezTo>
                  <a:cubicBezTo>
                    <a:pt x="2317" y="1391"/>
                    <a:pt x="2324" y="1383"/>
                    <a:pt x="2324" y="1423"/>
                  </a:cubicBezTo>
                  <a:cubicBezTo>
                    <a:pt x="2317" y="1454"/>
                    <a:pt x="2277" y="1510"/>
                    <a:pt x="2277" y="1533"/>
                  </a:cubicBezTo>
                  <a:cubicBezTo>
                    <a:pt x="2277" y="1549"/>
                    <a:pt x="2269" y="1565"/>
                    <a:pt x="2246" y="1565"/>
                  </a:cubicBezTo>
                  <a:cubicBezTo>
                    <a:pt x="2230" y="1573"/>
                    <a:pt x="2198" y="1573"/>
                    <a:pt x="2222" y="1589"/>
                  </a:cubicBezTo>
                  <a:cubicBezTo>
                    <a:pt x="2246" y="1604"/>
                    <a:pt x="2246" y="1557"/>
                    <a:pt x="2277" y="1612"/>
                  </a:cubicBezTo>
                  <a:cubicBezTo>
                    <a:pt x="2301" y="1668"/>
                    <a:pt x="2293" y="1683"/>
                    <a:pt x="2333" y="1739"/>
                  </a:cubicBezTo>
                  <a:cubicBezTo>
                    <a:pt x="2364" y="1802"/>
                    <a:pt x="2419" y="1857"/>
                    <a:pt x="2451" y="1865"/>
                  </a:cubicBezTo>
                  <a:cubicBezTo>
                    <a:pt x="2475" y="1881"/>
                    <a:pt x="2514" y="1881"/>
                    <a:pt x="2499" y="1849"/>
                  </a:cubicBezTo>
                  <a:cubicBezTo>
                    <a:pt x="2483" y="1818"/>
                    <a:pt x="2451" y="1794"/>
                    <a:pt x="2483" y="1802"/>
                  </a:cubicBezTo>
                  <a:cubicBezTo>
                    <a:pt x="2514" y="1810"/>
                    <a:pt x="2514" y="1834"/>
                    <a:pt x="2530" y="1818"/>
                  </a:cubicBezTo>
                  <a:cubicBezTo>
                    <a:pt x="2554" y="1810"/>
                    <a:pt x="2570" y="1818"/>
                    <a:pt x="2554" y="1849"/>
                  </a:cubicBezTo>
                  <a:cubicBezTo>
                    <a:pt x="2546" y="1873"/>
                    <a:pt x="2538" y="1913"/>
                    <a:pt x="2554" y="1936"/>
                  </a:cubicBezTo>
                  <a:cubicBezTo>
                    <a:pt x="2562" y="1968"/>
                    <a:pt x="2601" y="2007"/>
                    <a:pt x="2609" y="1992"/>
                  </a:cubicBezTo>
                  <a:cubicBezTo>
                    <a:pt x="2617" y="1984"/>
                    <a:pt x="2625" y="1992"/>
                    <a:pt x="2625" y="2007"/>
                  </a:cubicBezTo>
                  <a:cubicBezTo>
                    <a:pt x="2625" y="2031"/>
                    <a:pt x="2625" y="2031"/>
                    <a:pt x="2649" y="2031"/>
                  </a:cubicBezTo>
                  <a:cubicBezTo>
                    <a:pt x="2664" y="2039"/>
                    <a:pt x="2664" y="2047"/>
                    <a:pt x="2672" y="2071"/>
                  </a:cubicBezTo>
                  <a:cubicBezTo>
                    <a:pt x="2672" y="2102"/>
                    <a:pt x="2696" y="2150"/>
                    <a:pt x="2728" y="2189"/>
                  </a:cubicBezTo>
                  <a:cubicBezTo>
                    <a:pt x="2752" y="2229"/>
                    <a:pt x="2752" y="2276"/>
                    <a:pt x="2783" y="2276"/>
                  </a:cubicBezTo>
                  <a:cubicBezTo>
                    <a:pt x="2815" y="2269"/>
                    <a:pt x="2862" y="2237"/>
                    <a:pt x="2902" y="2276"/>
                  </a:cubicBezTo>
                  <a:cubicBezTo>
                    <a:pt x="2941" y="2324"/>
                    <a:pt x="2981" y="2355"/>
                    <a:pt x="2997" y="2387"/>
                  </a:cubicBezTo>
                  <a:cubicBezTo>
                    <a:pt x="3012" y="2419"/>
                    <a:pt x="3036" y="2442"/>
                    <a:pt x="3052" y="2450"/>
                  </a:cubicBezTo>
                  <a:cubicBezTo>
                    <a:pt x="3068" y="2466"/>
                    <a:pt x="3107" y="2482"/>
                    <a:pt x="3123" y="2474"/>
                  </a:cubicBezTo>
                  <a:cubicBezTo>
                    <a:pt x="3139" y="2466"/>
                    <a:pt x="3147" y="2474"/>
                    <a:pt x="3131" y="2490"/>
                  </a:cubicBezTo>
                  <a:cubicBezTo>
                    <a:pt x="3123" y="2513"/>
                    <a:pt x="3123" y="2521"/>
                    <a:pt x="3099" y="2506"/>
                  </a:cubicBezTo>
                  <a:cubicBezTo>
                    <a:pt x="3083" y="2490"/>
                    <a:pt x="3060" y="2474"/>
                    <a:pt x="3052" y="2490"/>
                  </a:cubicBezTo>
                  <a:cubicBezTo>
                    <a:pt x="3036" y="2513"/>
                    <a:pt x="2997" y="2537"/>
                    <a:pt x="3060" y="2561"/>
                  </a:cubicBezTo>
                  <a:cubicBezTo>
                    <a:pt x="3123" y="2577"/>
                    <a:pt x="3099" y="2569"/>
                    <a:pt x="3131" y="2553"/>
                  </a:cubicBezTo>
                  <a:cubicBezTo>
                    <a:pt x="3163" y="2545"/>
                    <a:pt x="3147" y="2529"/>
                    <a:pt x="3194" y="2537"/>
                  </a:cubicBezTo>
                  <a:cubicBezTo>
                    <a:pt x="3242" y="2545"/>
                    <a:pt x="3250" y="2553"/>
                    <a:pt x="3257" y="2529"/>
                  </a:cubicBezTo>
                  <a:cubicBezTo>
                    <a:pt x="3265" y="2506"/>
                    <a:pt x="3281" y="2474"/>
                    <a:pt x="3313" y="2482"/>
                  </a:cubicBezTo>
                  <a:cubicBezTo>
                    <a:pt x="3344" y="2490"/>
                    <a:pt x="3368" y="2482"/>
                    <a:pt x="3360" y="2506"/>
                  </a:cubicBezTo>
                  <a:cubicBezTo>
                    <a:pt x="3352" y="2529"/>
                    <a:pt x="3336" y="2569"/>
                    <a:pt x="3313" y="2593"/>
                  </a:cubicBezTo>
                  <a:cubicBezTo>
                    <a:pt x="3297" y="2616"/>
                    <a:pt x="3281" y="2648"/>
                    <a:pt x="3297" y="2640"/>
                  </a:cubicBezTo>
                  <a:cubicBezTo>
                    <a:pt x="3321" y="2632"/>
                    <a:pt x="3329" y="2624"/>
                    <a:pt x="3352" y="2593"/>
                  </a:cubicBezTo>
                  <a:cubicBezTo>
                    <a:pt x="3368" y="2561"/>
                    <a:pt x="3423" y="2411"/>
                    <a:pt x="3416" y="2411"/>
                  </a:cubicBezTo>
                  <a:cubicBezTo>
                    <a:pt x="3408" y="2419"/>
                    <a:pt x="3408" y="2427"/>
                    <a:pt x="3400" y="2434"/>
                  </a:cubicBezTo>
                  <a:close/>
                  <a:moveTo>
                    <a:pt x="3321" y="1849"/>
                  </a:moveTo>
                  <a:lnTo>
                    <a:pt x="3321" y="1849"/>
                  </a:lnTo>
                  <a:cubicBezTo>
                    <a:pt x="3305" y="1865"/>
                    <a:pt x="3289" y="1873"/>
                    <a:pt x="3289" y="1913"/>
                  </a:cubicBezTo>
                  <a:cubicBezTo>
                    <a:pt x="3289" y="1952"/>
                    <a:pt x="3281" y="1936"/>
                    <a:pt x="3242" y="1929"/>
                  </a:cubicBezTo>
                  <a:cubicBezTo>
                    <a:pt x="3202" y="1929"/>
                    <a:pt x="3210" y="1913"/>
                    <a:pt x="3194" y="1881"/>
                  </a:cubicBezTo>
                  <a:cubicBezTo>
                    <a:pt x="3178" y="1857"/>
                    <a:pt x="3170" y="1865"/>
                    <a:pt x="3139" y="1849"/>
                  </a:cubicBezTo>
                  <a:cubicBezTo>
                    <a:pt x="3107" y="1841"/>
                    <a:pt x="3131" y="1826"/>
                    <a:pt x="3131" y="1810"/>
                  </a:cubicBezTo>
                  <a:cubicBezTo>
                    <a:pt x="3139" y="1794"/>
                    <a:pt x="3178" y="1754"/>
                    <a:pt x="3194" y="1747"/>
                  </a:cubicBezTo>
                  <a:cubicBezTo>
                    <a:pt x="3210" y="1739"/>
                    <a:pt x="3218" y="1723"/>
                    <a:pt x="3218" y="1707"/>
                  </a:cubicBezTo>
                  <a:cubicBezTo>
                    <a:pt x="3218" y="1699"/>
                    <a:pt x="3234" y="1683"/>
                    <a:pt x="3234" y="1683"/>
                  </a:cubicBezTo>
                  <a:cubicBezTo>
                    <a:pt x="3257" y="1676"/>
                    <a:pt x="3297" y="1747"/>
                    <a:pt x="3313" y="1778"/>
                  </a:cubicBezTo>
                  <a:cubicBezTo>
                    <a:pt x="3321" y="1802"/>
                    <a:pt x="3329" y="1841"/>
                    <a:pt x="3321" y="1849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  <a:effectLst/>
          </p:spPr>
          <p:txBody>
            <a:bodyPr anchor="ctr" wrap="none"/>
            <a:lstStyle/>
            <a:p>
              <a:endParaRPr lang="en-US">
                <a:latin charset="-122" panose="020b0503020204020204" pitchFamily="34" typeface="微软雅黑"/>
              </a:endParaRPr>
            </a:p>
          </p:txBody>
        </p:sp>
        <p:sp>
          <p:nvSpPr>
            <p:cNvPr id="94" name="Freeform 385"/>
            <p:cNvSpPr>
              <a:spLocks noChangeArrowheads="1"/>
            </p:cNvSpPr>
            <p:nvPr/>
          </p:nvSpPr>
          <p:spPr bwMode="auto">
            <a:xfrm>
              <a:off x="19320058" y="8821638"/>
              <a:ext cx="1799781" cy="1389265"/>
            </a:xfrm>
            <a:custGeom>
              <a:gdLst>
                <a:gd fmla="*/ 3249 w 3424" name="T0"/>
                <a:gd fmla="*/ 2529 h 2641" name="T1"/>
                <a:gd fmla="*/ 3004 w 3424" name="T2"/>
                <a:gd fmla="*/ 2537 h 2641" name="T3"/>
                <a:gd fmla="*/ 3107 w 3424" name="T4"/>
                <a:gd fmla="*/ 2474 h 2641" name="T5"/>
                <a:gd fmla="*/ 2704 w 3424" name="T6"/>
                <a:gd fmla="*/ 2189 h 2641" name="T7"/>
                <a:gd fmla="*/ 2538 w 3424" name="T8"/>
                <a:gd fmla="*/ 1841 h 2641" name="T9"/>
                <a:gd fmla="*/ 2467 w 3424" name="T10"/>
                <a:gd fmla="*/ 1881 h 2641" name="T11"/>
                <a:gd fmla="*/ 2222 w 3424" name="T12"/>
                <a:gd fmla="*/ 1565 h 2641" name="T13"/>
                <a:gd fmla="*/ 2214 w 3424" name="T14"/>
                <a:gd fmla="*/ 1343 h 2641" name="T15"/>
                <a:gd fmla="*/ 2119 w 3424" name="T16"/>
                <a:gd fmla="*/ 1336 h 2641" name="T17"/>
                <a:gd fmla="*/ 1992 w 3424" name="T18"/>
                <a:gd fmla="*/ 822 h 2641" name="T19"/>
                <a:gd fmla="*/ 1455 w 3424" name="T20"/>
                <a:gd fmla="*/ 466 h 2641" name="T21"/>
                <a:gd fmla="*/ 1289 w 3424" name="T22"/>
                <a:gd fmla="*/ 593 h 2641" name="T23"/>
                <a:gd fmla="*/ 1218 w 3424" name="T24"/>
                <a:gd fmla="*/ 648 h 2641" name="T25"/>
                <a:gd fmla="*/ 838 w 3424" name="T26"/>
                <a:gd fmla="*/ 545 h 2641" name="T27"/>
                <a:gd fmla="*/ 846 w 3424" name="T28"/>
                <a:gd fmla="*/ 442 h 2641" name="T29"/>
                <a:gd fmla="*/ 546 w 3424" name="T30"/>
                <a:gd fmla="*/ 450 h 2641" name="T31"/>
                <a:gd fmla="*/ 609 w 3424" name="T32"/>
                <a:gd fmla="*/ 403 h 2641" name="T33"/>
                <a:gd fmla="*/ 206 w 3424" name="T34"/>
                <a:gd fmla="*/ 513 h 2641" name="T35"/>
                <a:gd fmla="*/ 253 w 3424" name="T36"/>
                <a:gd fmla="*/ 411 h 2641" name="T37"/>
                <a:gd fmla="*/ 87 w 3424" name="T38"/>
                <a:gd fmla="*/ 521 h 2641" name="T39"/>
                <a:gd fmla="*/ 0 w 3424" name="T40"/>
                <a:gd fmla="*/ 237 h 2641" name="T41"/>
                <a:gd fmla="*/ 2222 w 3424" name="T42"/>
                <a:gd fmla="*/ 221 h 2641" name="T43"/>
                <a:gd fmla="*/ 2427 w 3424" name="T44"/>
                <a:gd fmla="*/ 23 h 2641" name="T45"/>
                <a:gd fmla="*/ 2546 w 3424" name="T46"/>
                <a:gd fmla="*/ 173 h 2641" name="T47"/>
                <a:gd fmla="*/ 3012 w 3424" name="T48"/>
                <a:gd fmla="*/ 996 h 2641" name="T49"/>
                <a:gd fmla="*/ 2949 w 3424" name="T50"/>
                <a:gd fmla="*/ 980 h 2641" name="T51"/>
                <a:gd fmla="*/ 3289 w 3424" name="T52"/>
                <a:gd fmla="*/ 1549 h 2641" name="T53"/>
                <a:gd fmla="*/ 3376 w 3424" name="T54"/>
                <a:gd fmla="*/ 2427 h 2641" name="T55"/>
                <a:gd fmla="*/ 3289 w 3424" name="T56"/>
                <a:gd fmla="*/ 2474 h 2641" name="T57"/>
                <a:gd fmla="*/ 3392 w 3424" name="T58"/>
                <a:gd fmla="*/ 2427 h 2641" name="T59"/>
                <a:gd fmla="*/ 3407 w 3424" name="T60"/>
                <a:gd fmla="*/ 1905 h 2641" name="T61"/>
                <a:gd fmla="*/ 2981 w 3424" name="T62"/>
                <a:gd fmla="*/ 1067 h 2641" name="T63"/>
                <a:gd fmla="*/ 2965 w 3424" name="T64"/>
                <a:gd fmla="*/ 940 h 2641" name="T65"/>
                <a:gd fmla="*/ 2925 w 3424" name="T66"/>
                <a:gd fmla="*/ 846 h 2641" name="T67"/>
                <a:gd fmla="*/ 2483 w 3424" name="T68"/>
                <a:gd fmla="*/ 15 h 2641" name="T69"/>
                <a:gd fmla="*/ 2230 w 3424" name="T70"/>
                <a:gd fmla="*/ 229 h 2641" name="T71"/>
                <a:gd fmla="*/ 79 w 3424" name="T72"/>
                <a:gd fmla="*/ 324 h 2641" name="T73"/>
                <a:gd fmla="*/ 190 w 3424" name="T74"/>
                <a:gd fmla="*/ 434 h 2641" name="T75"/>
                <a:gd fmla="*/ 253 w 3424" name="T76"/>
                <a:gd fmla="*/ 474 h 2641" name="T77"/>
                <a:gd fmla="*/ 498 w 3424" name="T78"/>
                <a:gd fmla="*/ 387 h 2641" name="T79"/>
                <a:gd fmla="*/ 474 w 3424" name="T80"/>
                <a:gd fmla="*/ 434 h 2641" name="T81"/>
                <a:gd fmla="*/ 791 w 3424" name="T82"/>
                <a:gd fmla="*/ 442 h 2641" name="T83"/>
                <a:gd fmla="*/ 838 w 3424" name="T84"/>
                <a:gd fmla="*/ 537 h 2641" name="T85"/>
                <a:gd fmla="*/ 1107 w 3424" name="T86"/>
                <a:gd fmla="*/ 687 h 2641" name="T87"/>
                <a:gd fmla="*/ 1265 w 3424" name="T88"/>
                <a:gd fmla="*/ 600 h 2641" name="T89"/>
                <a:gd fmla="*/ 1376 w 3424" name="T90"/>
                <a:gd fmla="*/ 498 h 2641" name="T91"/>
                <a:gd fmla="*/ 1921 w 3424" name="T92"/>
                <a:gd fmla="*/ 774 h 2641" name="T93"/>
                <a:gd fmla="*/ 2150 w 3424" name="T94"/>
                <a:gd fmla="*/ 1241 h 2641" name="T95"/>
                <a:gd fmla="*/ 2214 w 3424" name="T96"/>
                <a:gd fmla="*/ 1423 h 2641" name="T97"/>
                <a:gd fmla="*/ 2261 w 3424" name="T98"/>
                <a:gd fmla="*/ 1533 h 2641" name="T99"/>
                <a:gd fmla="*/ 2435 w 3424" name="T100"/>
                <a:gd fmla="*/ 1865 h 2641" name="T101"/>
                <a:gd fmla="*/ 2546 w 3424" name="T102"/>
                <a:gd fmla="*/ 1849 h 2641" name="T103"/>
                <a:gd fmla="*/ 2712 w 3424" name="T104"/>
                <a:gd fmla="*/ 2189 h 2641" name="T105"/>
                <a:gd fmla="*/ 3107 w 3424" name="T106"/>
                <a:gd fmla="*/ 2466 h 2641" name="T107"/>
                <a:gd fmla="*/ 3044 w 3424" name="T108"/>
                <a:gd fmla="*/ 2553 h 2641" name="T109"/>
                <a:gd fmla="*/ 3265 w 3424" name="T110"/>
                <a:gd fmla="*/ 1944 h 2641" name="T111"/>
                <a:gd fmla="*/ 3115 w 3424" name="T112"/>
                <a:gd fmla="*/ 1810 h 2641" name="T113"/>
                <a:gd fmla="*/ 3226 w 3424" name="T114"/>
                <a:gd fmla="*/ 1691 h 2641" name="T115"/>
                <a:gd fmla="*/ 3178 w 3424" name="T116"/>
                <a:gd fmla="*/ 1881 h 2641" name="T1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b="b" l="0" r="r" t="0"/>
              <a:pathLst>
                <a:path h="2641" w="3424">
                  <a:moveTo>
                    <a:pt x="3281" y="2640"/>
                  </a:moveTo>
                  <a:lnTo>
                    <a:pt x="3281" y="2640"/>
                  </a:lnTo>
                  <a:cubicBezTo>
                    <a:pt x="3273" y="2640"/>
                    <a:pt x="3273" y="2640"/>
                    <a:pt x="3273" y="2640"/>
                  </a:cubicBezTo>
                  <a:cubicBezTo>
                    <a:pt x="3273" y="2640"/>
                    <a:pt x="3265" y="2632"/>
                    <a:pt x="3297" y="2593"/>
                  </a:cubicBezTo>
                  <a:cubicBezTo>
                    <a:pt x="3313" y="2569"/>
                    <a:pt x="3336" y="2529"/>
                    <a:pt x="3344" y="2506"/>
                  </a:cubicBezTo>
                  <a:cubicBezTo>
                    <a:pt x="3344" y="2498"/>
                    <a:pt x="3344" y="2498"/>
                    <a:pt x="3344" y="2498"/>
                  </a:cubicBezTo>
                  <a:cubicBezTo>
                    <a:pt x="3336" y="2490"/>
                    <a:pt x="3328" y="2490"/>
                    <a:pt x="3320" y="2490"/>
                  </a:cubicBezTo>
                  <a:cubicBezTo>
                    <a:pt x="3313" y="2482"/>
                    <a:pt x="3305" y="2482"/>
                    <a:pt x="3297" y="2482"/>
                  </a:cubicBezTo>
                  <a:lnTo>
                    <a:pt x="3289" y="2482"/>
                  </a:lnTo>
                  <a:cubicBezTo>
                    <a:pt x="3265" y="2482"/>
                    <a:pt x="3257" y="2513"/>
                    <a:pt x="3249" y="2529"/>
                  </a:cubicBezTo>
                  <a:cubicBezTo>
                    <a:pt x="3241" y="2545"/>
                    <a:pt x="3234" y="2553"/>
                    <a:pt x="3218" y="2553"/>
                  </a:cubicBezTo>
                  <a:cubicBezTo>
                    <a:pt x="3210" y="2553"/>
                    <a:pt x="3202" y="2545"/>
                    <a:pt x="3178" y="2545"/>
                  </a:cubicBezTo>
                  <a:lnTo>
                    <a:pt x="3178" y="2545"/>
                  </a:lnTo>
                  <a:cubicBezTo>
                    <a:pt x="3170" y="2545"/>
                    <a:pt x="3162" y="2537"/>
                    <a:pt x="3154" y="2537"/>
                  </a:cubicBezTo>
                  <a:cubicBezTo>
                    <a:pt x="3147" y="2537"/>
                    <a:pt x="3139" y="2545"/>
                    <a:pt x="3139" y="2545"/>
                  </a:cubicBezTo>
                  <a:cubicBezTo>
                    <a:pt x="3131" y="2553"/>
                    <a:pt x="3123" y="2553"/>
                    <a:pt x="3115" y="2561"/>
                  </a:cubicBezTo>
                  <a:cubicBezTo>
                    <a:pt x="3107" y="2561"/>
                    <a:pt x="3099" y="2569"/>
                    <a:pt x="3099" y="2569"/>
                  </a:cubicBezTo>
                  <a:cubicBezTo>
                    <a:pt x="3099" y="2569"/>
                    <a:pt x="3091" y="2577"/>
                    <a:pt x="3083" y="2577"/>
                  </a:cubicBezTo>
                  <a:cubicBezTo>
                    <a:pt x="3083" y="2577"/>
                    <a:pt x="3067" y="2569"/>
                    <a:pt x="3044" y="2561"/>
                  </a:cubicBezTo>
                  <a:cubicBezTo>
                    <a:pt x="3020" y="2553"/>
                    <a:pt x="3004" y="2545"/>
                    <a:pt x="3004" y="2537"/>
                  </a:cubicBezTo>
                  <a:cubicBezTo>
                    <a:pt x="3004" y="2521"/>
                    <a:pt x="3012" y="2513"/>
                    <a:pt x="3020" y="2506"/>
                  </a:cubicBezTo>
                  <a:cubicBezTo>
                    <a:pt x="3020" y="2498"/>
                    <a:pt x="3028" y="2498"/>
                    <a:pt x="3028" y="2490"/>
                  </a:cubicBezTo>
                  <a:cubicBezTo>
                    <a:pt x="3036" y="2482"/>
                    <a:pt x="3044" y="2482"/>
                    <a:pt x="3052" y="2482"/>
                  </a:cubicBezTo>
                  <a:cubicBezTo>
                    <a:pt x="3060" y="2482"/>
                    <a:pt x="3076" y="2490"/>
                    <a:pt x="3091" y="2498"/>
                  </a:cubicBezTo>
                  <a:cubicBezTo>
                    <a:pt x="3099" y="2506"/>
                    <a:pt x="3099" y="2513"/>
                    <a:pt x="3099" y="2513"/>
                  </a:cubicBezTo>
                  <a:cubicBezTo>
                    <a:pt x="3107" y="2513"/>
                    <a:pt x="3107" y="2506"/>
                    <a:pt x="3107" y="2506"/>
                  </a:cubicBezTo>
                  <a:cubicBezTo>
                    <a:pt x="3107" y="2498"/>
                    <a:pt x="3115" y="2498"/>
                    <a:pt x="3115" y="2490"/>
                  </a:cubicBezTo>
                  <a:cubicBezTo>
                    <a:pt x="3123" y="2482"/>
                    <a:pt x="3123" y="2482"/>
                    <a:pt x="3123" y="2474"/>
                  </a:cubicBezTo>
                  <a:lnTo>
                    <a:pt x="3115" y="2474"/>
                  </a:lnTo>
                  <a:cubicBezTo>
                    <a:pt x="3115" y="2474"/>
                    <a:pt x="3115" y="2474"/>
                    <a:pt x="3107" y="2474"/>
                  </a:cubicBezTo>
                  <a:cubicBezTo>
                    <a:pt x="3107" y="2482"/>
                    <a:pt x="3099" y="2482"/>
                    <a:pt x="3091" y="2482"/>
                  </a:cubicBezTo>
                  <a:cubicBezTo>
                    <a:pt x="3076" y="2482"/>
                    <a:pt x="3052" y="2466"/>
                    <a:pt x="3036" y="2458"/>
                  </a:cubicBezTo>
                  <a:cubicBezTo>
                    <a:pt x="3036" y="2450"/>
                    <a:pt x="3028" y="2450"/>
                    <a:pt x="3028" y="2450"/>
                  </a:cubicBezTo>
                  <a:cubicBezTo>
                    <a:pt x="3012" y="2434"/>
                    <a:pt x="2988" y="2419"/>
                    <a:pt x="2973" y="2395"/>
                  </a:cubicBezTo>
                  <a:cubicBezTo>
                    <a:pt x="2957" y="2355"/>
                    <a:pt x="2925" y="2324"/>
                    <a:pt x="2886" y="2284"/>
                  </a:cubicBezTo>
                  <a:cubicBezTo>
                    <a:pt x="2870" y="2269"/>
                    <a:pt x="2854" y="2260"/>
                    <a:pt x="2838" y="2260"/>
                  </a:cubicBezTo>
                  <a:cubicBezTo>
                    <a:pt x="2823" y="2260"/>
                    <a:pt x="2807" y="2269"/>
                    <a:pt x="2799" y="2269"/>
                  </a:cubicBezTo>
                  <a:cubicBezTo>
                    <a:pt x="2783" y="2269"/>
                    <a:pt x="2775" y="2276"/>
                    <a:pt x="2767" y="2276"/>
                  </a:cubicBezTo>
                  <a:cubicBezTo>
                    <a:pt x="2743" y="2276"/>
                    <a:pt x="2736" y="2260"/>
                    <a:pt x="2728" y="2237"/>
                  </a:cubicBezTo>
                  <a:cubicBezTo>
                    <a:pt x="2720" y="2221"/>
                    <a:pt x="2720" y="2205"/>
                    <a:pt x="2704" y="2189"/>
                  </a:cubicBezTo>
                  <a:cubicBezTo>
                    <a:pt x="2680" y="2158"/>
                    <a:pt x="2656" y="2102"/>
                    <a:pt x="2648" y="2071"/>
                  </a:cubicBezTo>
                  <a:lnTo>
                    <a:pt x="2648" y="2071"/>
                  </a:lnTo>
                  <a:cubicBezTo>
                    <a:pt x="2648" y="2047"/>
                    <a:pt x="2648" y="2047"/>
                    <a:pt x="2633" y="2039"/>
                  </a:cubicBezTo>
                  <a:cubicBezTo>
                    <a:pt x="2625" y="2039"/>
                    <a:pt x="2625" y="2039"/>
                    <a:pt x="2625" y="2039"/>
                  </a:cubicBezTo>
                  <a:cubicBezTo>
                    <a:pt x="2609" y="2031"/>
                    <a:pt x="2601" y="2031"/>
                    <a:pt x="2601" y="2007"/>
                  </a:cubicBezTo>
                  <a:cubicBezTo>
                    <a:pt x="2601" y="2000"/>
                    <a:pt x="2601" y="1992"/>
                    <a:pt x="2601" y="1992"/>
                  </a:cubicBezTo>
                  <a:cubicBezTo>
                    <a:pt x="2601" y="1992"/>
                    <a:pt x="2601" y="1992"/>
                    <a:pt x="2593" y="2000"/>
                  </a:cubicBezTo>
                  <a:cubicBezTo>
                    <a:pt x="2593" y="2000"/>
                    <a:pt x="2593" y="2000"/>
                    <a:pt x="2585" y="2000"/>
                  </a:cubicBezTo>
                  <a:cubicBezTo>
                    <a:pt x="2570" y="2000"/>
                    <a:pt x="2538" y="1960"/>
                    <a:pt x="2530" y="1936"/>
                  </a:cubicBezTo>
                  <a:cubicBezTo>
                    <a:pt x="2522" y="1913"/>
                    <a:pt x="2522" y="1873"/>
                    <a:pt x="2538" y="1841"/>
                  </a:cubicBezTo>
                  <a:cubicBezTo>
                    <a:pt x="2538" y="1834"/>
                    <a:pt x="2538" y="1826"/>
                    <a:pt x="2538" y="1826"/>
                  </a:cubicBezTo>
                  <a:cubicBezTo>
                    <a:pt x="2538" y="1818"/>
                    <a:pt x="2530" y="1818"/>
                    <a:pt x="2514" y="1826"/>
                  </a:cubicBezTo>
                  <a:cubicBezTo>
                    <a:pt x="2514" y="1826"/>
                    <a:pt x="2514" y="1826"/>
                    <a:pt x="2506" y="1826"/>
                  </a:cubicBezTo>
                  <a:cubicBezTo>
                    <a:pt x="2498" y="1826"/>
                    <a:pt x="2498" y="1826"/>
                    <a:pt x="2490" y="1818"/>
                  </a:cubicBezTo>
                  <a:cubicBezTo>
                    <a:pt x="2483" y="1818"/>
                    <a:pt x="2475" y="1810"/>
                    <a:pt x="2467" y="1802"/>
                  </a:cubicBezTo>
                  <a:cubicBezTo>
                    <a:pt x="2459" y="1802"/>
                    <a:pt x="2459" y="1802"/>
                    <a:pt x="2459" y="1802"/>
                  </a:cubicBezTo>
                  <a:cubicBezTo>
                    <a:pt x="2459" y="1810"/>
                    <a:pt x="2467" y="1810"/>
                    <a:pt x="2467" y="1818"/>
                  </a:cubicBezTo>
                  <a:cubicBezTo>
                    <a:pt x="2475" y="1826"/>
                    <a:pt x="2483" y="1834"/>
                    <a:pt x="2483" y="1849"/>
                  </a:cubicBezTo>
                  <a:cubicBezTo>
                    <a:pt x="2490" y="1857"/>
                    <a:pt x="2490" y="1865"/>
                    <a:pt x="2490" y="1873"/>
                  </a:cubicBezTo>
                  <a:cubicBezTo>
                    <a:pt x="2483" y="1873"/>
                    <a:pt x="2475" y="1881"/>
                    <a:pt x="2467" y="1881"/>
                  </a:cubicBezTo>
                  <a:cubicBezTo>
                    <a:pt x="2459" y="1881"/>
                    <a:pt x="2443" y="1873"/>
                    <a:pt x="2427" y="1873"/>
                  </a:cubicBezTo>
                  <a:cubicBezTo>
                    <a:pt x="2403" y="1857"/>
                    <a:pt x="2348" y="1802"/>
                    <a:pt x="2308" y="1747"/>
                  </a:cubicBezTo>
                  <a:cubicBezTo>
                    <a:pt x="2293" y="1707"/>
                    <a:pt x="2285" y="1691"/>
                    <a:pt x="2277" y="1668"/>
                  </a:cubicBezTo>
                  <a:cubicBezTo>
                    <a:pt x="2269" y="1652"/>
                    <a:pt x="2269" y="1636"/>
                    <a:pt x="2253" y="1612"/>
                  </a:cubicBezTo>
                  <a:cubicBezTo>
                    <a:pt x="2245" y="1596"/>
                    <a:pt x="2245" y="1589"/>
                    <a:pt x="2237" y="1589"/>
                  </a:cubicBezTo>
                  <a:lnTo>
                    <a:pt x="2230" y="1589"/>
                  </a:lnTo>
                  <a:cubicBezTo>
                    <a:pt x="2230" y="1596"/>
                    <a:pt x="2222" y="1596"/>
                    <a:pt x="2214" y="1596"/>
                  </a:cubicBezTo>
                  <a:cubicBezTo>
                    <a:pt x="2214" y="1596"/>
                    <a:pt x="2206" y="1596"/>
                    <a:pt x="2206" y="1589"/>
                  </a:cubicBezTo>
                  <a:cubicBezTo>
                    <a:pt x="2198" y="1589"/>
                    <a:pt x="2190" y="1581"/>
                    <a:pt x="2198" y="1581"/>
                  </a:cubicBezTo>
                  <a:cubicBezTo>
                    <a:pt x="2198" y="1573"/>
                    <a:pt x="2206" y="1565"/>
                    <a:pt x="2222" y="1565"/>
                  </a:cubicBezTo>
                  <a:lnTo>
                    <a:pt x="2230" y="1565"/>
                  </a:lnTo>
                  <a:cubicBezTo>
                    <a:pt x="2245" y="1557"/>
                    <a:pt x="2253" y="1549"/>
                    <a:pt x="2253" y="1533"/>
                  </a:cubicBezTo>
                  <a:cubicBezTo>
                    <a:pt x="2253" y="1517"/>
                    <a:pt x="2269" y="1502"/>
                    <a:pt x="2277" y="1478"/>
                  </a:cubicBezTo>
                  <a:cubicBezTo>
                    <a:pt x="2285" y="1462"/>
                    <a:pt x="2301" y="1438"/>
                    <a:pt x="2301" y="1423"/>
                  </a:cubicBezTo>
                  <a:cubicBezTo>
                    <a:pt x="2301" y="1415"/>
                    <a:pt x="2308" y="1399"/>
                    <a:pt x="2301" y="1399"/>
                  </a:cubicBezTo>
                  <a:cubicBezTo>
                    <a:pt x="2301" y="1391"/>
                    <a:pt x="2293" y="1391"/>
                    <a:pt x="2293" y="1391"/>
                  </a:cubicBezTo>
                  <a:cubicBezTo>
                    <a:pt x="2285" y="1391"/>
                    <a:pt x="2285" y="1391"/>
                    <a:pt x="2277" y="1391"/>
                  </a:cubicBezTo>
                  <a:cubicBezTo>
                    <a:pt x="2269" y="1391"/>
                    <a:pt x="2269" y="1391"/>
                    <a:pt x="2269" y="1391"/>
                  </a:cubicBezTo>
                  <a:cubicBezTo>
                    <a:pt x="2253" y="1391"/>
                    <a:pt x="2245" y="1391"/>
                    <a:pt x="2230" y="1359"/>
                  </a:cubicBezTo>
                  <a:cubicBezTo>
                    <a:pt x="2222" y="1351"/>
                    <a:pt x="2214" y="1343"/>
                    <a:pt x="2214" y="1343"/>
                  </a:cubicBezTo>
                  <a:cubicBezTo>
                    <a:pt x="2206" y="1343"/>
                    <a:pt x="2206" y="1351"/>
                    <a:pt x="2206" y="1367"/>
                  </a:cubicBezTo>
                  <a:cubicBezTo>
                    <a:pt x="2206" y="1383"/>
                    <a:pt x="2214" y="1399"/>
                    <a:pt x="2222" y="1423"/>
                  </a:cubicBezTo>
                  <a:cubicBezTo>
                    <a:pt x="2222" y="1430"/>
                    <a:pt x="2230" y="1438"/>
                    <a:pt x="2237" y="1454"/>
                  </a:cubicBezTo>
                  <a:cubicBezTo>
                    <a:pt x="2237" y="1462"/>
                    <a:pt x="2237" y="1470"/>
                    <a:pt x="2230" y="1478"/>
                  </a:cubicBezTo>
                  <a:cubicBezTo>
                    <a:pt x="2222" y="1486"/>
                    <a:pt x="2206" y="1486"/>
                    <a:pt x="2190" y="1486"/>
                  </a:cubicBezTo>
                  <a:cubicBezTo>
                    <a:pt x="2182" y="1486"/>
                    <a:pt x="2182" y="1486"/>
                    <a:pt x="2182" y="1486"/>
                  </a:cubicBezTo>
                  <a:cubicBezTo>
                    <a:pt x="2174" y="1494"/>
                    <a:pt x="2166" y="1486"/>
                    <a:pt x="2158" y="1478"/>
                  </a:cubicBezTo>
                  <a:cubicBezTo>
                    <a:pt x="2150" y="1470"/>
                    <a:pt x="2143" y="1446"/>
                    <a:pt x="2143" y="1415"/>
                  </a:cubicBezTo>
                  <a:cubicBezTo>
                    <a:pt x="2143" y="1391"/>
                    <a:pt x="2135" y="1383"/>
                    <a:pt x="2135" y="1367"/>
                  </a:cubicBezTo>
                  <a:cubicBezTo>
                    <a:pt x="2127" y="1359"/>
                    <a:pt x="2127" y="1351"/>
                    <a:pt x="2119" y="1336"/>
                  </a:cubicBezTo>
                  <a:cubicBezTo>
                    <a:pt x="2119" y="1312"/>
                    <a:pt x="2127" y="1296"/>
                    <a:pt x="2135" y="1280"/>
                  </a:cubicBezTo>
                  <a:cubicBezTo>
                    <a:pt x="2135" y="1264"/>
                    <a:pt x="2143" y="1256"/>
                    <a:pt x="2143" y="1241"/>
                  </a:cubicBezTo>
                  <a:cubicBezTo>
                    <a:pt x="2143" y="1225"/>
                    <a:pt x="2143" y="1209"/>
                    <a:pt x="2150" y="1201"/>
                  </a:cubicBezTo>
                  <a:cubicBezTo>
                    <a:pt x="2150" y="1170"/>
                    <a:pt x="2150" y="1138"/>
                    <a:pt x="2158" y="1106"/>
                  </a:cubicBezTo>
                  <a:cubicBezTo>
                    <a:pt x="2166" y="1067"/>
                    <a:pt x="2158" y="1035"/>
                    <a:pt x="2150" y="1003"/>
                  </a:cubicBezTo>
                  <a:cubicBezTo>
                    <a:pt x="2150" y="1003"/>
                    <a:pt x="2150" y="996"/>
                    <a:pt x="2150" y="988"/>
                  </a:cubicBezTo>
                  <a:cubicBezTo>
                    <a:pt x="2150" y="988"/>
                    <a:pt x="2150" y="980"/>
                    <a:pt x="2143" y="972"/>
                  </a:cubicBezTo>
                  <a:cubicBezTo>
                    <a:pt x="2143" y="948"/>
                    <a:pt x="2143" y="940"/>
                    <a:pt x="2119" y="932"/>
                  </a:cubicBezTo>
                  <a:cubicBezTo>
                    <a:pt x="2095" y="924"/>
                    <a:pt x="2079" y="893"/>
                    <a:pt x="2071" y="861"/>
                  </a:cubicBezTo>
                  <a:cubicBezTo>
                    <a:pt x="2064" y="822"/>
                    <a:pt x="2055" y="822"/>
                    <a:pt x="1992" y="822"/>
                  </a:cubicBezTo>
                  <a:cubicBezTo>
                    <a:pt x="1984" y="822"/>
                    <a:pt x="1984" y="822"/>
                    <a:pt x="1984" y="822"/>
                  </a:cubicBezTo>
                  <a:cubicBezTo>
                    <a:pt x="1945" y="822"/>
                    <a:pt x="1929" y="798"/>
                    <a:pt x="1913" y="782"/>
                  </a:cubicBezTo>
                  <a:cubicBezTo>
                    <a:pt x="1905" y="766"/>
                    <a:pt x="1890" y="750"/>
                    <a:pt x="1874" y="743"/>
                  </a:cubicBezTo>
                  <a:cubicBezTo>
                    <a:pt x="1826" y="711"/>
                    <a:pt x="1811" y="695"/>
                    <a:pt x="1787" y="664"/>
                  </a:cubicBezTo>
                  <a:cubicBezTo>
                    <a:pt x="1787" y="656"/>
                    <a:pt x="1779" y="648"/>
                    <a:pt x="1779" y="648"/>
                  </a:cubicBezTo>
                  <a:cubicBezTo>
                    <a:pt x="1771" y="632"/>
                    <a:pt x="1771" y="632"/>
                    <a:pt x="1747" y="624"/>
                  </a:cubicBezTo>
                  <a:cubicBezTo>
                    <a:pt x="1739" y="616"/>
                    <a:pt x="1708" y="600"/>
                    <a:pt x="1684" y="569"/>
                  </a:cubicBezTo>
                  <a:cubicBezTo>
                    <a:pt x="1653" y="545"/>
                    <a:pt x="1621" y="513"/>
                    <a:pt x="1597" y="506"/>
                  </a:cubicBezTo>
                  <a:cubicBezTo>
                    <a:pt x="1589" y="506"/>
                    <a:pt x="1589" y="506"/>
                    <a:pt x="1581" y="506"/>
                  </a:cubicBezTo>
                  <a:cubicBezTo>
                    <a:pt x="1550" y="482"/>
                    <a:pt x="1518" y="474"/>
                    <a:pt x="1455" y="466"/>
                  </a:cubicBezTo>
                  <a:cubicBezTo>
                    <a:pt x="1447" y="466"/>
                    <a:pt x="1439" y="466"/>
                    <a:pt x="1431" y="466"/>
                  </a:cubicBezTo>
                  <a:cubicBezTo>
                    <a:pt x="1407" y="466"/>
                    <a:pt x="1407" y="466"/>
                    <a:pt x="1400" y="474"/>
                  </a:cubicBezTo>
                  <a:cubicBezTo>
                    <a:pt x="1400" y="482"/>
                    <a:pt x="1391" y="490"/>
                    <a:pt x="1384" y="498"/>
                  </a:cubicBezTo>
                  <a:cubicBezTo>
                    <a:pt x="1368" y="506"/>
                    <a:pt x="1368" y="513"/>
                    <a:pt x="1368" y="521"/>
                  </a:cubicBezTo>
                  <a:cubicBezTo>
                    <a:pt x="1368" y="521"/>
                    <a:pt x="1368" y="529"/>
                    <a:pt x="1376" y="529"/>
                  </a:cubicBezTo>
                  <a:cubicBezTo>
                    <a:pt x="1384" y="537"/>
                    <a:pt x="1384" y="537"/>
                    <a:pt x="1391" y="545"/>
                  </a:cubicBezTo>
                  <a:cubicBezTo>
                    <a:pt x="1391" y="553"/>
                    <a:pt x="1391" y="553"/>
                    <a:pt x="1391" y="561"/>
                  </a:cubicBezTo>
                  <a:cubicBezTo>
                    <a:pt x="1384" y="569"/>
                    <a:pt x="1376" y="569"/>
                    <a:pt x="1360" y="569"/>
                  </a:cubicBezTo>
                  <a:cubicBezTo>
                    <a:pt x="1352" y="569"/>
                    <a:pt x="1344" y="569"/>
                    <a:pt x="1336" y="569"/>
                  </a:cubicBezTo>
                  <a:cubicBezTo>
                    <a:pt x="1313" y="569"/>
                    <a:pt x="1297" y="577"/>
                    <a:pt x="1289" y="593"/>
                  </a:cubicBezTo>
                  <a:cubicBezTo>
                    <a:pt x="1281" y="593"/>
                    <a:pt x="1281" y="600"/>
                    <a:pt x="1273" y="600"/>
                  </a:cubicBezTo>
                  <a:cubicBezTo>
                    <a:pt x="1273" y="600"/>
                    <a:pt x="1265" y="600"/>
                    <a:pt x="1265" y="608"/>
                  </a:cubicBezTo>
                  <a:cubicBezTo>
                    <a:pt x="1257" y="608"/>
                    <a:pt x="1249" y="616"/>
                    <a:pt x="1249" y="640"/>
                  </a:cubicBezTo>
                  <a:cubicBezTo>
                    <a:pt x="1249" y="687"/>
                    <a:pt x="1170" y="727"/>
                    <a:pt x="1154" y="743"/>
                  </a:cubicBezTo>
                  <a:cubicBezTo>
                    <a:pt x="1147" y="743"/>
                    <a:pt x="1138" y="743"/>
                    <a:pt x="1131" y="743"/>
                  </a:cubicBezTo>
                  <a:cubicBezTo>
                    <a:pt x="1123" y="743"/>
                    <a:pt x="1123" y="743"/>
                    <a:pt x="1115" y="735"/>
                  </a:cubicBezTo>
                  <a:cubicBezTo>
                    <a:pt x="1115" y="735"/>
                    <a:pt x="1115" y="727"/>
                    <a:pt x="1123" y="719"/>
                  </a:cubicBezTo>
                  <a:cubicBezTo>
                    <a:pt x="1147" y="703"/>
                    <a:pt x="1170" y="695"/>
                    <a:pt x="1194" y="679"/>
                  </a:cubicBezTo>
                  <a:cubicBezTo>
                    <a:pt x="1218" y="672"/>
                    <a:pt x="1225" y="656"/>
                    <a:pt x="1225" y="656"/>
                  </a:cubicBezTo>
                  <a:cubicBezTo>
                    <a:pt x="1225" y="648"/>
                    <a:pt x="1225" y="648"/>
                    <a:pt x="1218" y="648"/>
                  </a:cubicBezTo>
                  <a:lnTo>
                    <a:pt x="1218" y="648"/>
                  </a:lnTo>
                  <a:cubicBezTo>
                    <a:pt x="1210" y="648"/>
                    <a:pt x="1202" y="656"/>
                    <a:pt x="1186" y="664"/>
                  </a:cubicBezTo>
                  <a:cubicBezTo>
                    <a:pt x="1162" y="672"/>
                    <a:pt x="1131" y="687"/>
                    <a:pt x="1107" y="695"/>
                  </a:cubicBezTo>
                  <a:cubicBezTo>
                    <a:pt x="1091" y="703"/>
                    <a:pt x="1075" y="703"/>
                    <a:pt x="1060" y="711"/>
                  </a:cubicBezTo>
                  <a:cubicBezTo>
                    <a:pt x="1028" y="719"/>
                    <a:pt x="1004" y="727"/>
                    <a:pt x="988" y="719"/>
                  </a:cubicBezTo>
                  <a:cubicBezTo>
                    <a:pt x="973" y="711"/>
                    <a:pt x="949" y="687"/>
                    <a:pt x="949" y="672"/>
                  </a:cubicBezTo>
                  <a:cubicBezTo>
                    <a:pt x="941" y="672"/>
                    <a:pt x="941" y="664"/>
                    <a:pt x="941" y="664"/>
                  </a:cubicBezTo>
                  <a:cubicBezTo>
                    <a:pt x="949" y="656"/>
                    <a:pt x="949" y="656"/>
                    <a:pt x="957" y="656"/>
                  </a:cubicBezTo>
                  <a:cubicBezTo>
                    <a:pt x="965" y="648"/>
                    <a:pt x="965" y="648"/>
                    <a:pt x="965" y="640"/>
                  </a:cubicBezTo>
                  <a:cubicBezTo>
                    <a:pt x="965" y="640"/>
                    <a:pt x="957" y="616"/>
                    <a:pt x="838" y="545"/>
                  </a:cubicBezTo>
                  <a:cubicBezTo>
                    <a:pt x="830" y="545"/>
                    <a:pt x="830" y="545"/>
                    <a:pt x="830" y="545"/>
                  </a:cubicBezTo>
                  <a:lnTo>
                    <a:pt x="830" y="545"/>
                  </a:lnTo>
                  <a:cubicBezTo>
                    <a:pt x="822" y="537"/>
                    <a:pt x="830" y="537"/>
                    <a:pt x="838" y="529"/>
                  </a:cubicBezTo>
                  <a:cubicBezTo>
                    <a:pt x="838" y="521"/>
                    <a:pt x="846" y="521"/>
                    <a:pt x="838" y="513"/>
                  </a:cubicBezTo>
                  <a:lnTo>
                    <a:pt x="838" y="513"/>
                  </a:lnTo>
                  <a:cubicBezTo>
                    <a:pt x="830" y="506"/>
                    <a:pt x="830" y="498"/>
                    <a:pt x="822" y="482"/>
                  </a:cubicBezTo>
                  <a:cubicBezTo>
                    <a:pt x="814" y="466"/>
                    <a:pt x="830" y="458"/>
                    <a:pt x="838" y="458"/>
                  </a:cubicBezTo>
                  <a:cubicBezTo>
                    <a:pt x="846" y="450"/>
                    <a:pt x="854" y="450"/>
                    <a:pt x="854" y="442"/>
                  </a:cubicBezTo>
                  <a:lnTo>
                    <a:pt x="854" y="442"/>
                  </a:lnTo>
                  <a:cubicBezTo>
                    <a:pt x="846" y="442"/>
                    <a:pt x="846" y="442"/>
                    <a:pt x="846" y="442"/>
                  </a:cubicBezTo>
                  <a:cubicBezTo>
                    <a:pt x="838" y="450"/>
                    <a:pt x="822" y="458"/>
                    <a:pt x="814" y="450"/>
                  </a:cubicBezTo>
                  <a:cubicBezTo>
                    <a:pt x="807" y="450"/>
                    <a:pt x="799" y="450"/>
                    <a:pt x="799" y="450"/>
                  </a:cubicBezTo>
                  <a:cubicBezTo>
                    <a:pt x="791" y="450"/>
                    <a:pt x="791" y="450"/>
                    <a:pt x="775" y="466"/>
                  </a:cubicBezTo>
                  <a:cubicBezTo>
                    <a:pt x="775" y="474"/>
                    <a:pt x="775" y="474"/>
                    <a:pt x="775" y="474"/>
                  </a:cubicBezTo>
                  <a:cubicBezTo>
                    <a:pt x="775" y="482"/>
                    <a:pt x="783" y="482"/>
                    <a:pt x="783" y="490"/>
                  </a:cubicBezTo>
                  <a:cubicBezTo>
                    <a:pt x="799" y="490"/>
                    <a:pt x="807" y="498"/>
                    <a:pt x="814" y="506"/>
                  </a:cubicBezTo>
                  <a:cubicBezTo>
                    <a:pt x="822" y="529"/>
                    <a:pt x="814" y="537"/>
                    <a:pt x="814" y="537"/>
                  </a:cubicBezTo>
                  <a:lnTo>
                    <a:pt x="814" y="537"/>
                  </a:lnTo>
                  <a:cubicBezTo>
                    <a:pt x="807" y="537"/>
                    <a:pt x="807" y="537"/>
                    <a:pt x="799" y="529"/>
                  </a:cubicBezTo>
                  <a:cubicBezTo>
                    <a:pt x="775" y="506"/>
                    <a:pt x="585" y="450"/>
                    <a:pt x="546" y="450"/>
                  </a:cubicBezTo>
                  <a:cubicBezTo>
                    <a:pt x="538" y="450"/>
                    <a:pt x="530" y="450"/>
                    <a:pt x="522" y="450"/>
                  </a:cubicBezTo>
                  <a:cubicBezTo>
                    <a:pt x="514" y="450"/>
                    <a:pt x="514" y="450"/>
                    <a:pt x="506" y="450"/>
                  </a:cubicBezTo>
                  <a:cubicBezTo>
                    <a:pt x="490" y="450"/>
                    <a:pt x="482" y="450"/>
                    <a:pt x="474" y="442"/>
                  </a:cubicBezTo>
                  <a:cubicBezTo>
                    <a:pt x="474" y="434"/>
                    <a:pt x="467" y="434"/>
                    <a:pt x="467" y="426"/>
                  </a:cubicBezTo>
                  <a:cubicBezTo>
                    <a:pt x="467" y="426"/>
                    <a:pt x="474" y="426"/>
                    <a:pt x="490" y="419"/>
                  </a:cubicBezTo>
                  <a:cubicBezTo>
                    <a:pt x="506" y="419"/>
                    <a:pt x="522" y="419"/>
                    <a:pt x="530" y="411"/>
                  </a:cubicBezTo>
                  <a:cubicBezTo>
                    <a:pt x="538" y="403"/>
                    <a:pt x="546" y="403"/>
                    <a:pt x="554" y="403"/>
                  </a:cubicBezTo>
                  <a:cubicBezTo>
                    <a:pt x="561" y="403"/>
                    <a:pt x="561" y="403"/>
                    <a:pt x="569" y="403"/>
                  </a:cubicBezTo>
                  <a:cubicBezTo>
                    <a:pt x="577" y="403"/>
                    <a:pt x="585" y="403"/>
                    <a:pt x="593" y="403"/>
                  </a:cubicBezTo>
                  <a:cubicBezTo>
                    <a:pt x="601" y="403"/>
                    <a:pt x="609" y="403"/>
                    <a:pt x="609" y="403"/>
                  </a:cubicBezTo>
                  <a:cubicBezTo>
                    <a:pt x="609" y="403"/>
                    <a:pt x="593" y="395"/>
                    <a:pt x="577" y="387"/>
                  </a:cubicBezTo>
                  <a:cubicBezTo>
                    <a:pt x="569" y="387"/>
                    <a:pt x="569" y="387"/>
                    <a:pt x="561" y="387"/>
                  </a:cubicBezTo>
                  <a:cubicBezTo>
                    <a:pt x="554" y="387"/>
                    <a:pt x="546" y="387"/>
                    <a:pt x="538" y="395"/>
                  </a:cubicBezTo>
                  <a:cubicBezTo>
                    <a:pt x="522" y="395"/>
                    <a:pt x="514" y="395"/>
                    <a:pt x="498" y="395"/>
                  </a:cubicBezTo>
                  <a:cubicBezTo>
                    <a:pt x="467" y="395"/>
                    <a:pt x="467" y="403"/>
                    <a:pt x="467" y="411"/>
                  </a:cubicBezTo>
                  <a:cubicBezTo>
                    <a:pt x="459" y="419"/>
                    <a:pt x="459" y="426"/>
                    <a:pt x="451" y="434"/>
                  </a:cubicBezTo>
                  <a:cubicBezTo>
                    <a:pt x="435" y="458"/>
                    <a:pt x="380" y="466"/>
                    <a:pt x="324" y="482"/>
                  </a:cubicBezTo>
                  <a:cubicBezTo>
                    <a:pt x="316" y="482"/>
                    <a:pt x="308" y="482"/>
                    <a:pt x="301" y="482"/>
                  </a:cubicBezTo>
                  <a:cubicBezTo>
                    <a:pt x="277" y="490"/>
                    <a:pt x="261" y="498"/>
                    <a:pt x="245" y="498"/>
                  </a:cubicBezTo>
                  <a:cubicBezTo>
                    <a:pt x="230" y="506"/>
                    <a:pt x="221" y="513"/>
                    <a:pt x="206" y="513"/>
                  </a:cubicBezTo>
                  <a:lnTo>
                    <a:pt x="198" y="513"/>
                  </a:lnTo>
                  <a:cubicBezTo>
                    <a:pt x="190" y="506"/>
                    <a:pt x="182" y="506"/>
                    <a:pt x="182" y="506"/>
                  </a:cubicBezTo>
                  <a:cubicBezTo>
                    <a:pt x="182" y="498"/>
                    <a:pt x="190" y="498"/>
                    <a:pt x="206" y="490"/>
                  </a:cubicBezTo>
                  <a:cubicBezTo>
                    <a:pt x="221" y="482"/>
                    <a:pt x="230" y="482"/>
                    <a:pt x="237" y="474"/>
                  </a:cubicBezTo>
                  <a:cubicBezTo>
                    <a:pt x="245" y="474"/>
                    <a:pt x="245" y="466"/>
                    <a:pt x="245" y="466"/>
                  </a:cubicBezTo>
                  <a:cubicBezTo>
                    <a:pt x="253" y="458"/>
                    <a:pt x="261" y="450"/>
                    <a:pt x="293" y="442"/>
                  </a:cubicBezTo>
                  <a:lnTo>
                    <a:pt x="301" y="442"/>
                  </a:lnTo>
                  <a:cubicBezTo>
                    <a:pt x="301" y="434"/>
                    <a:pt x="293" y="419"/>
                    <a:pt x="269" y="403"/>
                  </a:cubicBezTo>
                  <a:cubicBezTo>
                    <a:pt x="261" y="403"/>
                    <a:pt x="261" y="403"/>
                    <a:pt x="261" y="403"/>
                  </a:cubicBezTo>
                  <a:cubicBezTo>
                    <a:pt x="253" y="403"/>
                    <a:pt x="253" y="403"/>
                    <a:pt x="253" y="411"/>
                  </a:cubicBezTo>
                  <a:cubicBezTo>
                    <a:pt x="253" y="419"/>
                    <a:pt x="253" y="426"/>
                    <a:pt x="245" y="426"/>
                  </a:cubicBezTo>
                  <a:lnTo>
                    <a:pt x="245" y="426"/>
                  </a:lnTo>
                  <a:cubicBezTo>
                    <a:pt x="237" y="426"/>
                    <a:pt x="230" y="426"/>
                    <a:pt x="230" y="419"/>
                  </a:cubicBezTo>
                  <a:cubicBezTo>
                    <a:pt x="221" y="419"/>
                    <a:pt x="214" y="411"/>
                    <a:pt x="206" y="411"/>
                  </a:cubicBezTo>
                  <a:cubicBezTo>
                    <a:pt x="198" y="419"/>
                    <a:pt x="198" y="419"/>
                    <a:pt x="198" y="434"/>
                  </a:cubicBezTo>
                  <a:cubicBezTo>
                    <a:pt x="198" y="442"/>
                    <a:pt x="198" y="458"/>
                    <a:pt x="182" y="474"/>
                  </a:cubicBezTo>
                  <a:cubicBezTo>
                    <a:pt x="174" y="498"/>
                    <a:pt x="166" y="498"/>
                    <a:pt x="150" y="506"/>
                  </a:cubicBezTo>
                  <a:cubicBezTo>
                    <a:pt x="142" y="513"/>
                    <a:pt x="142" y="521"/>
                    <a:pt x="135" y="529"/>
                  </a:cubicBezTo>
                  <a:cubicBezTo>
                    <a:pt x="127" y="529"/>
                    <a:pt x="119" y="537"/>
                    <a:pt x="111" y="537"/>
                  </a:cubicBezTo>
                  <a:cubicBezTo>
                    <a:pt x="103" y="537"/>
                    <a:pt x="95" y="529"/>
                    <a:pt x="87" y="521"/>
                  </a:cubicBezTo>
                  <a:lnTo>
                    <a:pt x="87" y="521"/>
                  </a:lnTo>
                  <a:cubicBezTo>
                    <a:pt x="87" y="513"/>
                    <a:pt x="87" y="513"/>
                    <a:pt x="87" y="513"/>
                  </a:cubicBezTo>
                  <a:cubicBezTo>
                    <a:pt x="95" y="498"/>
                    <a:pt x="111" y="466"/>
                    <a:pt x="111" y="458"/>
                  </a:cubicBezTo>
                  <a:cubicBezTo>
                    <a:pt x="111" y="450"/>
                    <a:pt x="103" y="442"/>
                    <a:pt x="95" y="434"/>
                  </a:cubicBezTo>
                  <a:cubicBezTo>
                    <a:pt x="87" y="419"/>
                    <a:pt x="79" y="403"/>
                    <a:pt x="79" y="387"/>
                  </a:cubicBezTo>
                  <a:cubicBezTo>
                    <a:pt x="87" y="379"/>
                    <a:pt x="87" y="379"/>
                    <a:pt x="87" y="371"/>
                  </a:cubicBezTo>
                  <a:cubicBezTo>
                    <a:pt x="95" y="355"/>
                    <a:pt x="95" y="347"/>
                    <a:pt x="71" y="324"/>
                  </a:cubicBezTo>
                  <a:cubicBezTo>
                    <a:pt x="71" y="324"/>
                    <a:pt x="63" y="316"/>
                    <a:pt x="48" y="308"/>
                  </a:cubicBezTo>
                  <a:cubicBezTo>
                    <a:pt x="24" y="292"/>
                    <a:pt x="0" y="268"/>
                    <a:pt x="0" y="253"/>
                  </a:cubicBezTo>
                  <a:cubicBezTo>
                    <a:pt x="0" y="245"/>
                    <a:pt x="0" y="237"/>
                    <a:pt x="0" y="237"/>
                  </a:cubicBezTo>
                  <a:cubicBezTo>
                    <a:pt x="24" y="205"/>
                    <a:pt x="933" y="95"/>
                    <a:pt x="1036" y="79"/>
                  </a:cubicBezTo>
                  <a:lnTo>
                    <a:pt x="1036" y="79"/>
                  </a:lnTo>
                  <a:lnTo>
                    <a:pt x="1036" y="79"/>
                  </a:lnTo>
                  <a:cubicBezTo>
                    <a:pt x="1075" y="142"/>
                    <a:pt x="1115" y="205"/>
                    <a:pt x="1123" y="213"/>
                  </a:cubicBezTo>
                  <a:cubicBezTo>
                    <a:pt x="1138" y="213"/>
                    <a:pt x="2158" y="126"/>
                    <a:pt x="2174" y="126"/>
                  </a:cubicBezTo>
                  <a:lnTo>
                    <a:pt x="2174" y="126"/>
                  </a:lnTo>
                  <a:lnTo>
                    <a:pt x="2174" y="126"/>
                  </a:lnTo>
                  <a:cubicBezTo>
                    <a:pt x="2174" y="126"/>
                    <a:pt x="2182" y="134"/>
                    <a:pt x="2198" y="158"/>
                  </a:cubicBezTo>
                  <a:cubicBezTo>
                    <a:pt x="2198" y="166"/>
                    <a:pt x="2198" y="173"/>
                    <a:pt x="2198" y="181"/>
                  </a:cubicBezTo>
                  <a:cubicBezTo>
                    <a:pt x="2198" y="205"/>
                    <a:pt x="2198" y="221"/>
                    <a:pt x="2222" y="221"/>
                  </a:cubicBezTo>
                  <a:cubicBezTo>
                    <a:pt x="2222" y="221"/>
                    <a:pt x="2230" y="221"/>
                    <a:pt x="2237" y="221"/>
                  </a:cubicBezTo>
                  <a:cubicBezTo>
                    <a:pt x="2237" y="221"/>
                    <a:pt x="2245" y="221"/>
                    <a:pt x="2253" y="221"/>
                  </a:cubicBezTo>
                  <a:cubicBezTo>
                    <a:pt x="2261" y="221"/>
                    <a:pt x="2269" y="221"/>
                    <a:pt x="2269" y="197"/>
                  </a:cubicBezTo>
                  <a:cubicBezTo>
                    <a:pt x="2269" y="189"/>
                    <a:pt x="2269" y="173"/>
                    <a:pt x="2269" y="158"/>
                  </a:cubicBezTo>
                  <a:cubicBezTo>
                    <a:pt x="2277" y="134"/>
                    <a:pt x="2277" y="102"/>
                    <a:pt x="2261" y="79"/>
                  </a:cubicBezTo>
                  <a:cubicBezTo>
                    <a:pt x="2245" y="55"/>
                    <a:pt x="2245" y="39"/>
                    <a:pt x="2245" y="31"/>
                  </a:cubicBezTo>
                  <a:cubicBezTo>
                    <a:pt x="2245" y="23"/>
                    <a:pt x="2253" y="15"/>
                    <a:pt x="2261" y="7"/>
                  </a:cubicBezTo>
                  <a:cubicBezTo>
                    <a:pt x="2261" y="7"/>
                    <a:pt x="2269" y="7"/>
                    <a:pt x="2277" y="7"/>
                  </a:cubicBezTo>
                  <a:cubicBezTo>
                    <a:pt x="2285" y="7"/>
                    <a:pt x="2308" y="7"/>
                    <a:pt x="2332" y="15"/>
                  </a:cubicBezTo>
                  <a:cubicBezTo>
                    <a:pt x="2364" y="23"/>
                    <a:pt x="2403" y="23"/>
                    <a:pt x="2427" y="23"/>
                  </a:cubicBezTo>
                  <a:cubicBezTo>
                    <a:pt x="2451" y="23"/>
                    <a:pt x="2467" y="23"/>
                    <a:pt x="2475" y="15"/>
                  </a:cubicBezTo>
                  <a:cubicBezTo>
                    <a:pt x="2475" y="7"/>
                    <a:pt x="2475" y="7"/>
                    <a:pt x="2475" y="7"/>
                  </a:cubicBezTo>
                  <a:cubicBezTo>
                    <a:pt x="2483" y="0"/>
                    <a:pt x="2483" y="0"/>
                    <a:pt x="2483" y="0"/>
                  </a:cubicBezTo>
                  <a:cubicBezTo>
                    <a:pt x="2483" y="7"/>
                    <a:pt x="2483" y="7"/>
                    <a:pt x="2483" y="7"/>
                  </a:cubicBezTo>
                  <a:lnTo>
                    <a:pt x="2483" y="7"/>
                  </a:lnTo>
                  <a:cubicBezTo>
                    <a:pt x="2506" y="23"/>
                    <a:pt x="2506" y="23"/>
                    <a:pt x="2506" y="47"/>
                  </a:cubicBezTo>
                  <a:cubicBezTo>
                    <a:pt x="2506" y="55"/>
                    <a:pt x="2506" y="63"/>
                    <a:pt x="2506" y="63"/>
                  </a:cubicBezTo>
                  <a:cubicBezTo>
                    <a:pt x="2498" y="95"/>
                    <a:pt x="2498" y="95"/>
                    <a:pt x="2514" y="102"/>
                  </a:cubicBezTo>
                  <a:cubicBezTo>
                    <a:pt x="2514" y="110"/>
                    <a:pt x="2522" y="118"/>
                    <a:pt x="2522" y="126"/>
                  </a:cubicBezTo>
                  <a:cubicBezTo>
                    <a:pt x="2538" y="142"/>
                    <a:pt x="2546" y="158"/>
                    <a:pt x="2546" y="173"/>
                  </a:cubicBezTo>
                  <a:cubicBezTo>
                    <a:pt x="2546" y="189"/>
                    <a:pt x="2554" y="205"/>
                    <a:pt x="2561" y="221"/>
                  </a:cubicBezTo>
                  <a:cubicBezTo>
                    <a:pt x="2577" y="268"/>
                    <a:pt x="2664" y="458"/>
                    <a:pt x="2672" y="458"/>
                  </a:cubicBezTo>
                  <a:cubicBezTo>
                    <a:pt x="2688" y="513"/>
                    <a:pt x="2909" y="830"/>
                    <a:pt x="2925" y="837"/>
                  </a:cubicBezTo>
                  <a:lnTo>
                    <a:pt x="2933" y="837"/>
                  </a:lnTo>
                  <a:cubicBezTo>
                    <a:pt x="2949" y="846"/>
                    <a:pt x="2965" y="853"/>
                    <a:pt x="3004" y="924"/>
                  </a:cubicBezTo>
                  <a:cubicBezTo>
                    <a:pt x="3052" y="996"/>
                    <a:pt x="3044" y="1012"/>
                    <a:pt x="3036" y="1035"/>
                  </a:cubicBezTo>
                  <a:lnTo>
                    <a:pt x="3036" y="1035"/>
                  </a:lnTo>
                  <a:cubicBezTo>
                    <a:pt x="3036" y="1035"/>
                    <a:pt x="3036" y="1043"/>
                    <a:pt x="3028" y="1043"/>
                  </a:cubicBezTo>
                  <a:cubicBezTo>
                    <a:pt x="3028" y="1043"/>
                    <a:pt x="3020" y="1035"/>
                    <a:pt x="3012" y="1012"/>
                  </a:cubicBezTo>
                  <a:cubicBezTo>
                    <a:pt x="3012" y="1003"/>
                    <a:pt x="3012" y="1003"/>
                    <a:pt x="3012" y="996"/>
                  </a:cubicBezTo>
                  <a:cubicBezTo>
                    <a:pt x="2996" y="964"/>
                    <a:pt x="2973" y="940"/>
                    <a:pt x="2973" y="940"/>
                  </a:cubicBezTo>
                  <a:lnTo>
                    <a:pt x="2973" y="940"/>
                  </a:lnTo>
                  <a:lnTo>
                    <a:pt x="2973" y="940"/>
                  </a:lnTo>
                  <a:cubicBezTo>
                    <a:pt x="2965" y="948"/>
                    <a:pt x="2965" y="956"/>
                    <a:pt x="2949" y="956"/>
                  </a:cubicBezTo>
                  <a:cubicBezTo>
                    <a:pt x="2941" y="948"/>
                    <a:pt x="2941" y="948"/>
                    <a:pt x="2933" y="940"/>
                  </a:cubicBezTo>
                  <a:cubicBezTo>
                    <a:pt x="2933" y="932"/>
                    <a:pt x="2933" y="924"/>
                    <a:pt x="2925" y="924"/>
                  </a:cubicBezTo>
                  <a:cubicBezTo>
                    <a:pt x="2917" y="917"/>
                    <a:pt x="2909" y="909"/>
                    <a:pt x="2909" y="901"/>
                  </a:cubicBezTo>
                  <a:lnTo>
                    <a:pt x="2909" y="893"/>
                  </a:lnTo>
                  <a:lnTo>
                    <a:pt x="2909" y="893"/>
                  </a:lnTo>
                  <a:cubicBezTo>
                    <a:pt x="2901" y="901"/>
                    <a:pt x="2933" y="956"/>
                    <a:pt x="2949" y="980"/>
                  </a:cubicBezTo>
                  <a:cubicBezTo>
                    <a:pt x="2957" y="1003"/>
                    <a:pt x="2965" y="1019"/>
                    <a:pt x="2965" y="1027"/>
                  </a:cubicBezTo>
                  <a:cubicBezTo>
                    <a:pt x="2973" y="1043"/>
                    <a:pt x="2981" y="1051"/>
                    <a:pt x="2988" y="1059"/>
                  </a:cubicBezTo>
                  <a:cubicBezTo>
                    <a:pt x="2988" y="1067"/>
                    <a:pt x="2996" y="1075"/>
                    <a:pt x="2996" y="1083"/>
                  </a:cubicBezTo>
                  <a:lnTo>
                    <a:pt x="2996" y="1090"/>
                  </a:lnTo>
                  <a:cubicBezTo>
                    <a:pt x="3004" y="1090"/>
                    <a:pt x="3004" y="1090"/>
                    <a:pt x="3004" y="1090"/>
                  </a:cubicBezTo>
                  <a:cubicBezTo>
                    <a:pt x="3004" y="1083"/>
                    <a:pt x="3012" y="1083"/>
                    <a:pt x="3012" y="1075"/>
                  </a:cubicBezTo>
                  <a:cubicBezTo>
                    <a:pt x="3020" y="1075"/>
                    <a:pt x="3020" y="1075"/>
                    <a:pt x="3020" y="1075"/>
                  </a:cubicBezTo>
                  <a:cubicBezTo>
                    <a:pt x="3036" y="1075"/>
                    <a:pt x="3036" y="1122"/>
                    <a:pt x="3044" y="1146"/>
                  </a:cubicBezTo>
                  <a:cubicBezTo>
                    <a:pt x="3115" y="1233"/>
                    <a:pt x="3154" y="1328"/>
                    <a:pt x="3194" y="1399"/>
                  </a:cubicBezTo>
                  <a:cubicBezTo>
                    <a:pt x="3226" y="1462"/>
                    <a:pt x="3249" y="1517"/>
                    <a:pt x="3289" y="1549"/>
                  </a:cubicBezTo>
                  <a:cubicBezTo>
                    <a:pt x="3376" y="1620"/>
                    <a:pt x="3423" y="1810"/>
                    <a:pt x="3415" y="1905"/>
                  </a:cubicBezTo>
                  <a:cubicBezTo>
                    <a:pt x="3407" y="1976"/>
                    <a:pt x="3407" y="2000"/>
                    <a:pt x="3415" y="2031"/>
                  </a:cubicBezTo>
                  <a:cubicBezTo>
                    <a:pt x="3415" y="2039"/>
                    <a:pt x="3415" y="2047"/>
                    <a:pt x="3415" y="2063"/>
                  </a:cubicBezTo>
                  <a:cubicBezTo>
                    <a:pt x="3415" y="2102"/>
                    <a:pt x="3400" y="2253"/>
                    <a:pt x="3368" y="2284"/>
                  </a:cubicBezTo>
                  <a:cubicBezTo>
                    <a:pt x="3360" y="2308"/>
                    <a:pt x="3360" y="2316"/>
                    <a:pt x="3368" y="2332"/>
                  </a:cubicBezTo>
                  <a:cubicBezTo>
                    <a:pt x="3368" y="2340"/>
                    <a:pt x="3368" y="2347"/>
                    <a:pt x="3376" y="2355"/>
                  </a:cubicBezTo>
                  <a:cubicBezTo>
                    <a:pt x="3376" y="2371"/>
                    <a:pt x="3376" y="2371"/>
                    <a:pt x="3384" y="2379"/>
                  </a:cubicBezTo>
                  <a:cubicBezTo>
                    <a:pt x="3384" y="2387"/>
                    <a:pt x="3384" y="2387"/>
                    <a:pt x="3384" y="2403"/>
                  </a:cubicBezTo>
                  <a:cubicBezTo>
                    <a:pt x="3376" y="2419"/>
                    <a:pt x="3376" y="2427"/>
                    <a:pt x="3376" y="2427"/>
                  </a:cubicBezTo>
                  <a:lnTo>
                    <a:pt x="3376" y="2427"/>
                  </a:lnTo>
                  <a:cubicBezTo>
                    <a:pt x="3384" y="2427"/>
                    <a:pt x="3384" y="2427"/>
                    <a:pt x="3392" y="2419"/>
                  </a:cubicBezTo>
                  <a:cubicBezTo>
                    <a:pt x="3392" y="2419"/>
                    <a:pt x="3392" y="2411"/>
                    <a:pt x="3400" y="2411"/>
                  </a:cubicBezTo>
                  <a:lnTo>
                    <a:pt x="3400" y="2411"/>
                  </a:lnTo>
                  <a:cubicBezTo>
                    <a:pt x="3407" y="2411"/>
                    <a:pt x="3407" y="2411"/>
                    <a:pt x="3407" y="2411"/>
                  </a:cubicBezTo>
                  <a:lnTo>
                    <a:pt x="3407" y="2411"/>
                  </a:lnTo>
                  <a:cubicBezTo>
                    <a:pt x="3407" y="2419"/>
                    <a:pt x="3352" y="2569"/>
                    <a:pt x="3336" y="2593"/>
                  </a:cubicBezTo>
                  <a:cubicBezTo>
                    <a:pt x="3320" y="2624"/>
                    <a:pt x="3305" y="2632"/>
                    <a:pt x="3289" y="2640"/>
                  </a:cubicBezTo>
                  <a:cubicBezTo>
                    <a:pt x="3281" y="2640"/>
                    <a:pt x="3281" y="2640"/>
                    <a:pt x="3281" y="2640"/>
                  </a:cubicBezTo>
                  <a:close/>
                  <a:moveTo>
                    <a:pt x="3289" y="2474"/>
                  </a:moveTo>
                  <a:lnTo>
                    <a:pt x="3289" y="2474"/>
                  </a:lnTo>
                  <a:cubicBezTo>
                    <a:pt x="3297" y="2474"/>
                    <a:pt x="3297" y="2474"/>
                    <a:pt x="3297" y="2474"/>
                  </a:cubicBezTo>
                  <a:cubicBezTo>
                    <a:pt x="3305" y="2474"/>
                    <a:pt x="3313" y="2482"/>
                    <a:pt x="3320" y="2482"/>
                  </a:cubicBezTo>
                  <a:cubicBezTo>
                    <a:pt x="3336" y="2482"/>
                    <a:pt x="3344" y="2482"/>
                    <a:pt x="3344" y="2490"/>
                  </a:cubicBezTo>
                  <a:cubicBezTo>
                    <a:pt x="3352" y="2498"/>
                    <a:pt x="3352" y="2498"/>
                    <a:pt x="3352" y="2506"/>
                  </a:cubicBezTo>
                  <a:cubicBezTo>
                    <a:pt x="3344" y="2529"/>
                    <a:pt x="3320" y="2577"/>
                    <a:pt x="3305" y="2600"/>
                  </a:cubicBezTo>
                  <a:cubicBezTo>
                    <a:pt x="3281" y="2624"/>
                    <a:pt x="3281" y="2632"/>
                    <a:pt x="3281" y="2640"/>
                  </a:cubicBezTo>
                  <a:cubicBezTo>
                    <a:pt x="3281" y="2640"/>
                    <a:pt x="3281" y="2640"/>
                    <a:pt x="3281" y="2632"/>
                  </a:cubicBezTo>
                  <a:cubicBezTo>
                    <a:pt x="3305" y="2624"/>
                    <a:pt x="3313" y="2616"/>
                    <a:pt x="3328" y="2593"/>
                  </a:cubicBezTo>
                  <a:cubicBezTo>
                    <a:pt x="3352" y="2561"/>
                    <a:pt x="3392" y="2450"/>
                    <a:pt x="3400" y="2419"/>
                  </a:cubicBezTo>
                  <a:cubicBezTo>
                    <a:pt x="3400" y="2419"/>
                    <a:pt x="3392" y="2419"/>
                    <a:pt x="3392" y="2427"/>
                  </a:cubicBezTo>
                  <a:lnTo>
                    <a:pt x="3384" y="2434"/>
                  </a:lnTo>
                  <a:cubicBezTo>
                    <a:pt x="3376" y="2434"/>
                    <a:pt x="3368" y="2434"/>
                    <a:pt x="3368" y="2434"/>
                  </a:cubicBezTo>
                  <a:cubicBezTo>
                    <a:pt x="3368" y="2427"/>
                    <a:pt x="3368" y="2411"/>
                    <a:pt x="3376" y="2403"/>
                  </a:cubicBezTo>
                  <a:cubicBezTo>
                    <a:pt x="3376" y="2387"/>
                    <a:pt x="3376" y="2387"/>
                    <a:pt x="3376" y="2379"/>
                  </a:cubicBezTo>
                  <a:cubicBezTo>
                    <a:pt x="3376" y="2379"/>
                    <a:pt x="3368" y="2371"/>
                    <a:pt x="3368" y="2355"/>
                  </a:cubicBezTo>
                  <a:cubicBezTo>
                    <a:pt x="3360" y="2347"/>
                    <a:pt x="3360" y="2340"/>
                    <a:pt x="3360" y="2332"/>
                  </a:cubicBezTo>
                  <a:cubicBezTo>
                    <a:pt x="3352" y="2316"/>
                    <a:pt x="3344" y="2308"/>
                    <a:pt x="3368" y="2284"/>
                  </a:cubicBezTo>
                  <a:cubicBezTo>
                    <a:pt x="3392" y="2253"/>
                    <a:pt x="3407" y="2102"/>
                    <a:pt x="3407" y="2063"/>
                  </a:cubicBezTo>
                  <a:cubicBezTo>
                    <a:pt x="3407" y="2047"/>
                    <a:pt x="3407" y="2039"/>
                    <a:pt x="3407" y="2031"/>
                  </a:cubicBezTo>
                  <a:cubicBezTo>
                    <a:pt x="3400" y="2007"/>
                    <a:pt x="3400" y="1976"/>
                    <a:pt x="3407" y="1905"/>
                  </a:cubicBezTo>
                  <a:cubicBezTo>
                    <a:pt x="3415" y="1818"/>
                    <a:pt x="3368" y="1620"/>
                    <a:pt x="3281" y="1557"/>
                  </a:cubicBezTo>
                  <a:cubicBezTo>
                    <a:pt x="3241" y="1525"/>
                    <a:pt x="3218" y="1462"/>
                    <a:pt x="3186" y="1399"/>
                  </a:cubicBezTo>
                  <a:cubicBezTo>
                    <a:pt x="3154" y="1328"/>
                    <a:pt x="3115" y="1241"/>
                    <a:pt x="3036" y="1154"/>
                  </a:cubicBezTo>
                  <a:lnTo>
                    <a:pt x="3036" y="1154"/>
                  </a:lnTo>
                  <a:lnTo>
                    <a:pt x="3036" y="1154"/>
                  </a:lnTo>
                  <a:cubicBezTo>
                    <a:pt x="3028" y="1114"/>
                    <a:pt x="3020" y="1083"/>
                    <a:pt x="3020" y="1083"/>
                  </a:cubicBezTo>
                  <a:cubicBezTo>
                    <a:pt x="3012" y="1083"/>
                    <a:pt x="3012" y="1090"/>
                    <a:pt x="3004" y="1090"/>
                  </a:cubicBezTo>
                  <a:cubicBezTo>
                    <a:pt x="3004" y="1090"/>
                    <a:pt x="3004" y="1099"/>
                    <a:pt x="2996" y="1099"/>
                  </a:cubicBezTo>
                  <a:cubicBezTo>
                    <a:pt x="2996" y="1099"/>
                    <a:pt x="2996" y="1090"/>
                    <a:pt x="2988" y="1083"/>
                  </a:cubicBezTo>
                  <a:cubicBezTo>
                    <a:pt x="2988" y="1075"/>
                    <a:pt x="2988" y="1075"/>
                    <a:pt x="2981" y="1067"/>
                  </a:cubicBezTo>
                  <a:cubicBezTo>
                    <a:pt x="2973" y="1059"/>
                    <a:pt x="2973" y="1051"/>
                    <a:pt x="2965" y="1027"/>
                  </a:cubicBezTo>
                  <a:cubicBezTo>
                    <a:pt x="2957" y="1019"/>
                    <a:pt x="2949" y="1003"/>
                    <a:pt x="2941" y="988"/>
                  </a:cubicBezTo>
                  <a:cubicBezTo>
                    <a:pt x="2909" y="924"/>
                    <a:pt x="2894" y="901"/>
                    <a:pt x="2901" y="893"/>
                  </a:cubicBezTo>
                  <a:cubicBezTo>
                    <a:pt x="2901" y="893"/>
                    <a:pt x="2901" y="885"/>
                    <a:pt x="2909" y="885"/>
                  </a:cubicBezTo>
                  <a:cubicBezTo>
                    <a:pt x="2909" y="885"/>
                    <a:pt x="2909" y="893"/>
                    <a:pt x="2917" y="901"/>
                  </a:cubicBezTo>
                  <a:cubicBezTo>
                    <a:pt x="2917" y="901"/>
                    <a:pt x="2917" y="909"/>
                    <a:pt x="2925" y="917"/>
                  </a:cubicBezTo>
                  <a:cubicBezTo>
                    <a:pt x="2933" y="924"/>
                    <a:pt x="2941" y="932"/>
                    <a:pt x="2941" y="932"/>
                  </a:cubicBezTo>
                  <a:cubicBezTo>
                    <a:pt x="2949" y="940"/>
                    <a:pt x="2949" y="948"/>
                    <a:pt x="2949" y="948"/>
                  </a:cubicBezTo>
                  <a:cubicBezTo>
                    <a:pt x="2957" y="948"/>
                    <a:pt x="2957" y="948"/>
                    <a:pt x="2957" y="948"/>
                  </a:cubicBezTo>
                  <a:cubicBezTo>
                    <a:pt x="2957" y="948"/>
                    <a:pt x="2957" y="940"/>
                    <a:pt x="2965" y="940"/>
                  </a:cubicBezTo>
                  <a:cubicBezTo>
                    <a:pt x="2965" y="932"/>
                    <a:pt x="2965" y="932"/>
                    <a:pt x="2973" y="932"/>
                  </a:cubicBezTo>
                  <a:lnTo>
                    <a:pt x="2973" y="932"/>
                  </a:lnTo>
                  <a:cubicBezTo>
                    <a:pt x="2981" y="940"/>
                    <a:pt x="3004" y="964"/>
                    <a:pt x="3020" y="996"/>
                  </a:cubicBezTo>
                  <a:lnTo>
                    <a:pt x="3020" y="1003"/>
                  </a:lnTo>
                  <a:cubicBezTo>
                    <a:pt x="3020" y="1019"/>
                    <a:pt x="3028" y="1027"/>
                    <a:pt x="3028" y="1035"/>
                  </a:cubicBezTo>
                  <a:lnTo>
                    <a:pt x="3028" y="1035"/>
                  </a:lnTo>
                  <a:cubicBezTo>
                    <a:pt x="3036" y="1035"/>
                    <a:pt x="3036" y="1035"/>
                    <a:pt x="3036" y="1035"/>
                  </a:cubicBezTo>
                  <a:cubicBezTo>
                    <a:pt x="3036" y="1012"/>
                    <a:pt x="3044" y="996"/>
                    <a:pt x="2996" y="924"/>
                  </a:cubicBezTo>
                  <a:cubicBezTo>
                    <a:pt x="2957" y="861"/>
                    <a:pt x="2941" y="853"/>
                    <a:pt x="2925" y="846"/>
                  </a:cubicBezTo>
                  <a:lnTo>
                    <a:pt x="2925" y="846"/>
                  </a:lnTo>
                  <a:cubicBezTo>
                    <a:pt x="2901" y="837"/>
                    <a:pt x="2680" y="506"/>
                    <a:pt x="2664" y="458"/>
                  </a:cubicBezTo>
                  <a:cubicBezTo>
                    <a:pt x="2664" y="458"/>
                    <a:pt x="2577" y="268"/>
                    <a:pt x="2554" y="229"/>
                  </a:cubicBezTo>
                  <a:cubicBezTo>
                    <a:pt x="2546" y="205"/>
                    <a:pt x="2538" y="189"/>
                    <a:pt x="2538" y="173"/>
                  </a:cubicBezTo>
                  <a:cubicBezTo>
                    <a:pt x="2538" y="158"/>
                    <a:pt x="2530" y="142"/>
                    <a:pt x="2522" y="126"/>
                  </a:cubicBezTo>
                  <a:cubicBezTo>
                    <a:pt x="2514" y="118"/>
                    <a:pt x="2506" y="118"/>
                    <a:pt x="2506" y="110"/>
                  </a:cubicBezTo>
                  <a:cubicBezTo>
                    <a:pt x="2490" y="95"/>
                    <a:pt x="2490" y="95"/>
                    <a:pt x="2498" y="63"/>
                  </a:cubicBezTo>
                  <a:cubicBezTo>
                    <a:pt x="2498" y="55"/>
                    <a:pt x="2498" y="55"/>
                    <a:pt x="2498" y="47"/>
                  </a:cubicBezTo>
                  <a:cubicBezTo>
                    <a:pt x="2506" y="23"/>
                    <a:pt x="2506" y="23"/>
                    <a:pt x="2483" y="15"/>
                  </a:cubicBezTo>
                  <a:cubicBezTo>
                    <a:pt x="2483" y="7"/>
                    <a:pt x="2483" y="7"/>
                    <a:pt x="2483" y="7"/>
                  </a:cubicBezTo>
                  <a:cubicBezTo>
                    <a:pt x="2483" y="15"/>
                    <a:pt x="2483" y="15"/>
                    <a:pt x="2483" y="15"/>
                  </a:cubicBezTo>
                  <a:cubicBezTo>
                    <a:pt x="2475" y="23"/>
                    <a:pt x="2459" y="31"/>
                    <a:pt x="2427" y="31"/>
                  </a:cubicBezTo>
                  <a:cubicBezTo>
                    <a:pt x="2403" y="31"/>
                    <a:pt x="2364" y="23"/>
                    <a:pt x="2332" y="23"/>
                  </a:cubicBezTo>
                  <a:cubicBezTo>
                    <a:pt x="2308" y="15"/>
                    <a:pt x="2285" y="15"/>
                    <a:pt x="2277" y="15"/>
                  </a:cubicBezTo>
                  <a:cubicBezTo>
                    <a:pt x="2269" y="15"/>
                    <a:pt x="2261" y="15"/>
                    <a:pt x="2261" y="15"/>
                  </a:cubicBezTo>
                  <a:cubicBezTo>
                    <a:pt x="2253" y="23"/>
                    <a:pt x="2253" y="23"/>
                    <a:pt x="2253" y="31"/>
                  </a:cubicBezTo>
                  <a:cubicBezTo>
                    <a:pt x="2253" y="39"/>
                    <a:pt x="2253" y="55"/>
                    <a:pt x="2269" y="79"/>
                  </a:cubicBezTo>
                  <a:cubicBezTo>
                    <a:pt x="2285" y="102"/>
                    <a:pt x="2285" y="134"/>
                    <a:pt x="2277" y="166"/>
                  </a:cubicBezTo>
                  <a:cubicBezTo>
                    <a:pt x="2277" y="173"/>
                    <a:pt x="2277" y="189"/>
                    <a:pt x="2277" y="197"/>
                  </a:cubicBezTo>
                  <a:cubicBezTo>
                    <a:pt x="2277" y="221"/>
                    <a:pt x="2269" y="229"/>
                    <a:pt x="2253" y="229"/>
                  </a:cubicBezTo>
                  <a:cubicBezTo>
                    <a:pt x="2245" y="229"/>
                    <a:pt x="2237" y="229"/>
                    <a:pt x="2230" y="229"/>
                  </a:cubicBezTo>
                  <a:lnTo>
                    <a:pt x="2222" y="229"/>
                  </a:lnTo>
                  <a:cubicBezTo>
                    <a:pt x="2190" y="229"/>
                    <a:pt x="2190" y="205"/>
                    <a:pt x="2190" y="181"/>
                  </a:cubicBezTo>
                  <a:cubicBezTo>
                    <a:pt x="2190" y="173"/>
                    <a:pt x="2190" y="166"/>
                    <a:pt x="2190" y="158"/>
                  </a:cubicBezTo>
                  <a:cubicBezTo>
                    <a:pt x="2182" y="142"/>
                    <a:pt x="2174" y="134"/>
                    <a:pt x="2174" y="134"/>
                  </a:cubicBezTo>
                  <a:cubicBezTo>
                    <a:pt x="2119" y="142"/>
                    <a:pt x="1138" y="221"/>
                    <a:pt x="1123" y="221"/>
                  </a:cubicBezTo>
                  <a:cubicBezTo>
                    <a:pt x="1115" y="221"/>
                    <a:pt x="1060" y="126"/>
                    <a:pt x="1036" y="87"/>
                  </a:cubicBezTo>
                  <a:cubicBezTo>
                    <a:pt x="633" y="134"/>
                    <a:pt x="24" y="221"/>
                    <a:pt x="8" y="237"/>
                  </a:cubicBezTo>
                  <a:cubicBezTo>
                    <a:pt x="8" y="245"/>
                    <a:pt x="0" y="245"/>
                    <a:pt x="8" y="253"/>
                  </a:cubicBezTo>
                  <a:cubicBezTo>
                    <a:pt x="8" y="268"/>
                    <a:pt x="32" y="284"/>
                    <a:pt x="55" y="300"/>
                  </a:cubicBezTo>
                  <a:cubicBezTo>
                    <a:pt x="63" y="308"/>
                    <a:pt x="71" y="316"/>
                    <a:pt x="79" y="324"/>
                  </a:cubicBezTo>
                  <a:cubicBezTo>
                    <a:pt x="103" y="340"/>
                    <a:pt x="103" y="355"/>
                    <a:pt x="95" y="379"/>
                  </a:cubicBezTo>
                  <a:lnTo>
                    <a:pt x="87" y="387"/>
                  </a:lnTo>
                  <a:cubicBezTo>
                    <a:pt x="87" y="403"/>
                    <a:pt x="95" y="419"/>
                    <a:pt x="103" y="426"/>
                  </a:cubicBezTo>
                  <a:cubicBezTo>
                    <a:pt x="111" y="442"/>
                    <a:pt x="119" y="450"/>
                    <a:pt x="119" y="458"/>
                  </a:cubicBezTo>
                  <a:cubicBezTo>
                    <a:pt x="119" y="466"/>
                    <a:pt x="111" y="490"/>
                    <a:pt x="95" y="513"/>
                  </a:cubicBezTo>
                  <a:cubicBezTo>
                    <a:pt x="103" y="521"/>
                    <a:pt x="103" y="529"/>
                    <a:pt x="111" y="529"/>
                  </a:cubicBezTo>
                  <a:cubicBezTo>
                    <a:pt x="119" y="529"/>
                    <a:pt x="119" y="529"/>
                    <a:pt x="127" y="521"/>
                  </a:cubicBezTo>
                  <a:cubicBezTo>
                    <a:pt x="135" y="513"/>
                    <a:pt x="142" y="506"/>
                    <a:pt x="150" y="506"/>
                  </a:cubicBezTo>
                  <a:cubicBezTo>
                    <a:pt x="158" y="498"/>
                    <a:pt x="166" y="490"/>
                    <a:pt x="182" y="474"/>
                  </a:cubicBezTo>
                  <a:cubicBezTo>
                    <a:pt x="190" y="458"/>
                    <a:pt x="190" y="442"/>
                    <a:pt x="190" y="434"/>
                  </a:cubicBezTo>
                  <a:cubicBezTo>
                    <a:pt x="190" y="419"/>
                    <a:pt x="190" y="411"/>
                    <a:pt x="198" y="403"/>
                  </a:cubicBezTo>
                  <a:cubicBezTo>
                    <a:pt x="206" y="403"/>
                    <a:pt x="206" y="403"/>
                    <a:pt x="206" y="403"/>
                  </a:cubicBezTo>
                  <a:cubicBezTo>
                    <a:pt x="214" y="403"/>
                    <a:pt x="221" y="411"/>
                    <a:pt x="230" y="419"/>
                  </a:cubicBezTo>
                  <a:cubicBezTo>
                    <a:pt x="237" y="419"/>
                    <a:pt x="237" y="419"/>
                    <a:pt x="245" y="419"/>
                  </a:cubicBezTo>
                  <a:lnTo>
                    <a:pt x="245" y="411"/>
                  </a:lnTo>
                  <a:cubicBezTo>
                    <a:pt x="245" y="403"/>
                    <a:pt x="245" y="395"/>
                    <a:pt x="261" y="395"/>
                  </a:cubicBezTo>
                  <a:lnTo>
                    <a:pt x="269" y="395"/>
                  </a:lnTo>
                  <a:cubicBezTo>
                    <a:pt x="293" y="411"/>
                    <a:pt x="308" y="426"/>
                    <a:pt x="308" y="442"/>
                  </a:cubicBezTo>
                  <a:cubicBezTo>
                    <a:pt x="308" y="450"/>
                    <a:pt x="301" y="450"/>
                    <a:pt x="293" y="450"/>
                  </a:cubicBezTo>
                  <a:cubicBezTo>
                    <a:pt x="269" y="458"/>
                    <a:pt x="261" y="458"/>
                    <a:pt x="253" y="474"/>
                  </a:cubicBezTo>
                  <a:cubicBezTo>
                    <a:pt x="253" y="474"/>
                    <a:pt x="245" y="474"/>
                    <a:pt x="245" y="482"/>
                  </a:cubicBezTo>
                  <a:cubicBezTo>
                    <a:pt x="237" y="490"/>
                    <a:pt x="221" y="490"/>
                    <a:pt x="206" y="498"/>
                  </a:cubicBezTo>
                  <a:cubicBezTo>
                    <a:pt x="206" y="498"/>
                    <a:pt x="198" y="498"/>
                    <a:pt x="190" y="506"/>
                  </a:cubicBezTo>
                  <a:lnTo>
                    <a:pt x="198" y="506"/>
                  </a:lnTo>
                  <a:cubicBezTo>
                    <a:pt x="214" y="506"/>
                    <a:pt x="230" y="506"/>
                    <a:pt x="245" y="498"/>
                  </a:cubicBezTo>
                  <a:cubicBezTo>
                    <a:pt x="261" y="490"/>
                    <a:pt x="277" y="482"/>
                    <a:pt x="293" y="474"/>
                  </a:cubicBezTo>
                  <a:cubicBezTo>
                    <a:pt x="308" y="474"/>
                    <a:pt x="316" y="474"/>
                    <a:pt x="324" y="474"/>
                  </a:cubicBezTo>
                  <a:cubicBezTo>
                    <a:pt x="372" y="466"/>
                    <a:pt x="435" y="450"/>
                    <a:pt x="451" y="426"/>
                  </a:cubicBezTo>
                  <a:cubicBezTo>
                    <a:pt x="451" y="419"/>
                    <a:pt x="459" y="419"/>
                    <a:pt x="459" y="411"/>
                  </a:cubicBezTo>
                  <a:cubicBezTo>
                    <a:pt x="459" y="395"/>
                    <a:pt x="467" y="387"/>
                    <a:pt x="498" y="387"/>
                  </a:cubicBezTo>
                  <a:cubicBezTo>
                    <a:pt x="514" y="387"/>
                    <a:pt x="522" y="387"/>
                    <a:pt x="530" y="387"/>
                  </a:cubicBezTo>
                  <a:cubicBezTo>
                    <a:pt x="546" y="379"/>
                    <a:pt x="554" y="379"/>
                    <a:pt x="561" y="379"/>
                  </a:cubicBezTo>
                  <a:cubicBezTo>
                    <a:pt x="569" y="379"/>
                    <a:pt x="569" y="379"/>
                    <a:pt x="577" y="379"/>
                  </a:cubicBezTo>
                  <a:cubicBezTo>
                    <a:pt x="601" y="387"/>
                    <a:pt x="617" y="395"/>
                    <a:pt x="609" y="403"/>
                  </a:cubicBezTo>
                  <a:cubicBezTo>
                    <a:pt x="609" y="411"/>
                    <a:pt x="609" y="411"/>
                    <a:pt x="593" y="411"/>
                  </a:cubicBezTo>
                  <a:cubicBezTo>
                    <a:pt x="585" y="411"/>
                    <a:pt x="577" y="411"/>
                    <a:pt x="569" y="411"/>
                  </a:cubicBezTo>
                  <a:cubicBezTo>
                    <a:pt x="561" y="411"/>
                    <a:pt x="561" y="411"/>
                    <a:pt x="554" y="411"/>
                  </a:cubicBezTo>
                  <a:cubicBezTo>
                    <a:pt x="546" y="411"/>
                    <a:pt x="538" y="411"/>
                    <a:pt x="530" y="419"/>
                  </a:cubicBezTo>
                  <a:cubicBezTo>
                    <a:pt x="522" y="426"/>
                    <a:pt x="506" y="426"/>
                    <a:pt x="490" y="426"/>
                  </a:cubicBezTo>
                  <a:cubicBezTo>
                    <a:pt x="482" y="426"/>
                    <a:pt x="474" y="434"/>
                    <a:pt x="474" y="434"/>
                  </a:cubicBezTo>
                  <a:lnTo>
                    <a:pt x="474" y="434"/>
                  </a:lnTo>
                  <a:cubicBezTo>
                    <a:pt x="490" y="442"/>
                    <a:pt x="498" y="442"/>
                    <a:pt x="522" y="442"/>
                  </a:cubicBezTo>
                  <a:cubicBezTo>
                    <a:pt x="530" y="442"/>
                    <a:pt x="538" y="442"/>
                    <a:pt x="546" y="442"/>
                  </a:cubicBezTo>
                  <a:cubicBezTo>
                    <a:pt x="585" y="442"/>
                    <a:pt x="783" y="498"/>
                    <a:pt x="799" y="521"/>
                  </a:cubicBezTo>
                  <a:cubicBezTo>
                    <a:pt x="807" y="529"/>
                    <a:pt x="807" y="529"/>
                    <a:pt x="807" y="529"/>
                  </a:cubicBezTo>
                  <a:cubicBezTo>
                    <a:pt x="807" y="529"/>
                    <a:pt x="807" y="521"/>
                    <a:pt x="807" y="506"/>
                  </a:cubicBezTo>
                  <a:cubicBezTo>
                    <a:pt x="799" y="498"/>
                    <a:pt x="791" y="498"/>
                    <a:pt x="783" y="490"/>
                  </a:cubicBezTo>
                  <a:cubicBezTo>
                    <a:pt x="775" y="490"/>
                    <a:pt x="767" y="482"/>
                    <a:pt x="767" y="482"/>
                  </a:cubicBezTo>
                  <a:cubicBezTo>
                    <a:pt x="767" y="474"/>
                    <a:pt x="767" y="466"/>
                    <a:pt x="775" y="466"/>
                  </a:cubicBezTo>
                  <a:cubicBezTo>
                    <a:pt x="783" y="450"/>
                    <a:pt x="783" y="442"/>
                    <a:pt x="791" y="442"/>
                  </a:cubicBezTo>
                  <a:lnTo>
                    <a:pt x="799" y="442"/>
                  </a:lnTo>
                  <a:cubicBezTo>
                    <a:pt x="807" y="442"/>
                    <a:pt x="807" y="442"/>
                    <a:pt x="814" y="450"/>
                  </a:cubicBezTo>
                  <a:cubicBezTo>
                    <a:pt x="822" y="450"/>
                    <a:pt x="830" y="442"/>
                    <a:pt x="838" y="434"/>
                  </a:cubicBezTo>
                  <a:cubicBezTo>
                    <a:pt x="846" y="434"/>
                    <a:pt x="846" y="434"/>
                    <a:pt x="854" y="434"/>
                  </a:cubicBezTo>
                  <a:cubicBezTo>
                    <a:pt x="854" y="434"/>
                    <a:pt x="862" y="434"/>
                    <a:pt x="862" y="442"/>
                  </a:cubicBezTo>
                  <a:cubicBezTo>
                    <a:pt x="862" y="450"/>
                    <a:pt x="846" y="458"/>
                    <a:pt x="838" y="466"/>
                  </a:cubicBezTo>
                  <a:cubicBezTo>
                    <a:pt x="830" y="466"/>
                    <a:pt x="830" y="466"/>
                    <a:pt x="830" y="482"/>
                  </a:cubicBezTo>
                  <a:cubicBezTo>
                    <a:pt x="838" y="498"/>
                    <a:pt x="838" y="498"/>
                    <a:pt x="846" y="506"/>
                  </a:cubicBezTo>
                  <a:lnTo>
                    <a:pt x="846" y="513"/>
                  </a:lnTo>
                  <a:cubicBezTo>
                    <a:pt x="854" y="521"/>
                    <a:pt x="846" y="529"/>
                    <a:pt x="838" y="537"/>
                  </a:cubicBezTo>
                  <a:cubicBezTo>
                    <a:pt x="838" y="537"/>
                    <a:pt x="838" y="537"/>
                    <a:pt x="830" y="537"/>
                  </a:cubicBezTo>
                  <a:cubicBezTo>
                    <a:pt x="838" y="545"/>
                    <a:pt x="838" y="545"/>
                    <a:pt x="838" y="545"/>
                  </a:cubicBezTo>
                  <a:cubicBezTo>
                    <a:pt x="973" y="616"/>
                    <a:pt x="973" y="632"/>
                    <a:pt x="973" y="640"/>
                  </a:cubicBezTo>
                  <a:cubicBezTo>
                    <a:pt x="973" y="656"/>
                    <a:pt x="965" y="656"/>
                    <a:pt x="957" y="664"/>
                  </a:cubicBezTo>
                  <a:lnTo>
                    <a:pt x="949" y="664"/>
                  </a:lnTo>
                  <a:cubicBezTo>
                    <a:pt x="949" y="664"/>
                    <a:pt x="949" y="664"/>
                    <a:pt x="957" y="672"/>
                  </a:cubicBezTo>
                  <a:cubicBezTo>
                    <a:pt x="965" y="695"/>
                    <a:pt x="980" y="711"/>
                    <a:pt x="996" y="719"/>
                  </a:cubicBezTo>
                  <a:cubicBezTo>
                    <a:pt x="996" y="719"/>
                    <a:pt x="996" y="719"/>
                    <a:pt x="1004" y="719"/>
                  </a:cubicBezTo>
                  <a:cubicBezTo>
                    <a:pt x="1012" y="719"/>
                    <a:pt x="1036" y="711"/>
                    <a:pt x="1060" y="703"/>
                  </a:cubicBezTo>
                  <a:cubicBezTo>
                    <a:pt x="1075" y="695"/>
                    <a:pt x="1091" y="695"/>
                    <a:pt x="1107" y="687"/>
                  </a:cubicBezTo>
                  <a:cubicBezTo>
                    <a:pt x="1131" y="679"/>
                    <a:pt x="1162" y="664"/>
                    <a:pt x="1178" y="656"/>
                  </a:cubicBezTo>
                  <a:cubicBezTo>
                    <a:pt x="1202" y="648"/>
                    <a:pt x="1218" y="640"/>
                    <a:pt x="1225" y="640"/>
                  </a:cubicBezTo>
                  <a:cubicBezTo>
                    <a:pt x="1225" y="640"/>
                    <a:pt x="1233" y="648"/>
                    <a:pt x="1233" y="656"/>
                  </a:cubicBezTo>
                  <a:cubicBezTo>
                    <a:pt x="1233" y="664"/>
                    <a:pt x="1218" y="672"/>
                    <a:pt x="1202" y="687"/>
                  </a:cubicBezTo>
                  <a:cubicBezTo>
                    <a:pt x="1170" y="703"/>
                    <a:pt x="1147" y="711"/>
                    <a:pt x="1131" y="727"/>
                  </a:cubicBezTo>
                  <a:cubicBezTo>
                    <a:pt x="1123" y="727"/>
                    <a:pt x="1123" y="735"/>
                    <a:pt x="1123" y="735"/>
                  </a:cubicBezTo>
                  <a:lnTo>
                    <a:pt x="1131" y="735"/>
                  </a:lnTo>
                  <a:cubicBezTo>
                    <a:pt x="1138" y="735"/>
                    <a:pt x="1147" y="735"/>
                    <a:pt x="1154" y="735"/>
                  </a:cubicBezTo>
                  <a:cubicBezTo>
                    <a:pt x="1162" y="727"/>
                    <a:pt x="1241" y="679"/>
                    <a:pt x="1241" y="640"/>
                  </a:cubicBezTo>
                  <a:cubicBezTo>
                    <a:pt x="1241" y="608"/>
                    <a:pt x="1249" y="608"/>
                    <a:pt x="1265" y="600"/>
                  </a:cubicBezTo>
                  <a:cubicBezTo>
                    <a:pt x="1265" y="600"/>
                    <a:pt x="1265" y="593"/>
                    <a:pt x="1273" y="593"/>
                  </a:cubicBezTo>
                  <a:lnTo>
                    <a:pt x="1281" y="585"/>
                  </a:lnTo>
                  <a:cubicBezTo>
                    <a:pt x="1297" y="569"/>
                    <a:pt x="1313" y="561"/>
                    <a:pt x="1336" y="561"/>
                  </a:cubicBezTo>
                  <a:cubicBezTo>
                    <a:pt x="1344" y="561"/>
                    <a:pt x="1352" y="561"/>
                    <a:pt x="1360" y="561"/>
                  </a:cubicBezTo>
                  <a:lnTo>
                    <a:pt x="1368" y="561"/>
                  </a:lnTo>
                  <a:cubicBezTo>
                    <a:pt x="1368" y="561"/>
                    <a:pt x="1384" y="561"/>
                    <a:pt x="1384" y="553"/>
                  </a:cubicBezTo>
                  <a:lnTo>
                    <a:pt x="1384" y="553"/>
                  </a:lnTo>
                  <a:cubicBezTo>
                    <a:pt x="1384" y="545"/>
                    <a:pt x="1376" y="537"/>
                    <a:pt x="1368" y="537"/>
                  </a:cubicBezTo>
                  <a:cubicBezTo>
                    <a:pt x="1368" y="529"/>
                    <a:pt x="1360" y="521"/>
                    <a:pt x="1360" y="513"/>
                  </a:cubicBezTo>
                  <a:cubicBezTo>
                    <a:pt x="1360" y="513"/>
                    <a:pt x="1368" y="506"/>
                    <a:pt x="1376" y="498"/>
                  </a:cubicBezTo>
                  <a:cubicBezTo>
                    <a:pt x="1391" y="490"/>
                    <a:pt x="1391" y="482"/>
                    <a:pt x="1400" y="474"/>
                  </a:cubicBezTo>
                  <a:cubicBezTo>
                    <a:pt x="1407" y="458"/>
                    <a:pt x="1407" y="450"/>
                    <a:pt x="1455" y="458"/>
                  </a:cubicBezTo>
                  <a:cubicBezTo>
                    <a:pt x="1518" y="466"/>
                    <a:pt x="1550" y="482"/>
                    <a:pt x="1589" y="498"/>
                  </a:cubicBezTo>
                  <a:lnTo>
                    <a:pt x="1597" y="498"/>
                  </a:lnTo>
                  <a:cubicBezTo>
                    <a:pt x="1621" y="513"/>
                    <a:pt x="1653" y="537"/>
                    <a:pt x="1684" y="569"/>
                  </a:cubicBezTo>
                  <a:cubicBezTo>
                    <a:pt x="1716" y="593"/>
                    <a:pt x="1739" y="616"/>
                    <a:pt x="1755" y="616"/>
                  </a:cubicBezTo>
                  <a:cubicBezTo>
                    <a:pt x="1771" y="624"/>
                    <a:pt x="1779" y="624"/>
                    <a:pt x="1787" y="640"/>
                  </a:cubicBezTo>
                  <a:cubicBezTo>
                    <a:pt x="1787" y="648"/>
                    <a:pt x="1787" y="648"/>
                    <a:pt x="1795" y="664"/>
                  </a:cubicBezTo>
                  <a:cubicBezTo>
                    <a:pt x="1818" y="687"/>
                    <a:pt x="1834" y="711"/>
                    <a:pt x="1882" y="735"/>
                  </a:cubicBezTo>
                  <a:cubicBezTo>
                    <a:pt x="1897" y="743"/>
                    <a:pt x="1905" y="759"/>
                    <a:pt x="1921" y="774"/>
                  </a:cubicBezTo>
                  <a:cubicBezTo>
                    <a:pt x="1937" y="798"/>
                    <a:pt x="1953" y="814"/>
                    <a:pt x="1992" y="814"/>
                  </a:cubicBezTo>
                  <a:lnTo>
                    <a:pt x="1992" y="814"/>
                  </a:lnTo>
                  <a:cubicBezTo>
                    <a:pt x="2055" y="822"/>
                    <a:pt x="2064" y="822"/>
                    <a:pt x="2079" y="853"/>
                  </a:cubicBezTo>
                  <a:cubicBezTo>
                    <a:pt x="2087" y="893"/>
                    <a:pt x="2095" y="917"/>
                    <a:pt x="2119" y="924"/>
                  </a:cubicBezTo>
                  <a:cubicBezTo>
                    <a:pt x="2143" y="932"/>
                    <a:pt x="2150" y="948"/>
                    <a:pt x="2150" y="972"/>
                  </a:cubicBezTo>
                  <a:cubicBezTo>
                    <a:pt x="2158" y="980"/>
                    <a:pt x="2158" y="980"/>
                    <a:pt x="2158" y="988"/>
                  </a:cubicBezTo>
                  <a:cubicBezTo>
                    <a:pt x="2158" y="996"/>
                    <a:pt x="2158" y="996"/>
                    <a:pt x="2158" y="1003"/>
                  </a:cubicBezTo>
                  <a:cubicBezTo>
                    <a:pt x="2166" y="1035"/>
                    <a:pt x="2174" y="1067"/>
                    <a:pt x="2166" y="1106"/>
                  </a:cubicBezTo>
                  <a:cubicBezTo>
                    <a:pt x="2158" y="1138"/>
                    <a:pt x="2158" y="1170"/>
                    <a:pt x="2150" y="1201"/>
                  </a:cubicBezTo>
                  <a:cubicBezTo>
                    <a:pt x="2150" y="1217"/>
                    <a:pt x="2150" y="1225"/>
                    <a:pt x="2150" y="1241"/>
                  </a:cubicBezTo>
                  <a:cubicBezTo>
                    <a:pt x="2150" y="1256"/>
                    <a:pt x="2143" y="1272"/>
                    <a:pt x="2135" y="1280"/>
                  </a:cubicBezTo>
                  <a:cubicBezTo>
                    <a:pt x="2135" y="1304"/>
                    <a:pt x="2127" y="1312"/>
                    <a:pt x="2127" y="1336"/>
                  </a:cubicBezTo>
                  <a:cubicBezTo>
                    <a:pt x="2135" y="1343"/>
                    <a:pt x="2135" y="1359"/>
                    <a:pt x="2143" y="1367"/>
                  </a:cubicBezTo>
                  <a:cubicBezTo>
                    <a:pt x="2143" y="1375"/>
                    <a:pt x="2150" y="1391"/>
                    <a:pt x="2150" y="1415"/>
                  </a:cubicBezTo>
                  <a:cubicBezTo>
                    <a:pt x="2150" y="1438"/>
                    <a:pt x="2158" y="1462"/>
                    <a:pt x="2166" y="1478"/>
                  </a:cubicBezTo>
                  <a:cubicBezTo>
                    <a:pt x="2174" y="1478"/>
                    <a:pt x="2174" y="1486"/>
                    <a:pt x="2182" y="1486"/>
                  </a:cubicBezTo>
                  <a:cubicBezTo>
                    <a:pt x="2190" y="1478"/>
                    <a:pt x="2190" y="1478"/>
                    <a:pt x="2190" y="1478"/>
                  </a:cubicBezTo>
                  <a:cubicBezTo>
                    <a:pt x="2206" y="1478"/>
                    <a:pt x="2222" y="1478"/>
                    <a:pt x="2230" y="1470"/>
                  </a:cubicBezTo>
                  <a:cubicBezTo>
                    <a:pt x="2230" y="1470"/>
                    <a:pt x="2230" y="1462"/>
                    <a:pt x="2230" y="1454"/>
                  </a:cubicBezTo>
                  <a:cubicBezTo>
                    <a:pt x="2222" y="1446"/>
                    <a:pt x="2222" y="1430"/>
                    <a:pt x="2214" y="1423"/>
                  </a:cubicBezTo>
                  <a:cubicBezTo>
                    <a:pt x="2206" y="1407"/>
                    <a:pt x="2198" y="1391"/>
                    <a:pt x="2198" y="1367"/>
                  </a:cubicBezTo>
                  <a:cubicBezTo>
                    <a:pt x="2198" y="1336"/>
                    <a:pt x="2206" y="1336"/>
                    <a:pt x="2214" y="1336"/>
                  </a:cubicBezTo>
                  <a:cubicBezTo>
                    <a:pt x="2222" y="1336"/>
                    <a:pt x="2230" y="1343"/>
                    <a:pt x="2237" y="1359"/>
                  </a:cubicBezTo>
                  <a:cubicBezTo>
                    <a:pt x="2253" y="1383"/>
                    <a:pt x="2253" y="1383"/>
                    <a:pt x="2269" y="1383"/>
                  </a:cubicBezTo>
                  <a:cubicBezTo>
                    <a:pt x="2277" y="1383"/>
                    <a:pt x="2277" y="1383"/>
                    <a:pt x="2277" y="1383"/>
                  </a:cubicBezTo>
                  <a:cubicBezTo>
                    <a:pt x="2285" y="1383"/>
                    <a:pt x="2285" y="1383"/>
                    <a:pt x="2293" y="1383"/>
                  </a:cubicBezTo>
                  <a:cubicBezTo>
                    <a:pt x="2301" y="1383"/>
                    <a:pt x="2301" y="1383"/>
                    <a:pt x="2308" y="1391"/>
                  </a:cubicBezTo>
                  <a:cubicBezTo>
                    <a:pt x="2308" y="1399"/>
                    <a:pt x="2308" y="1407"/>
                    <a:pt x="2308" y="1423"/>
                  </a:cubicBezTo>
                  <a:cubicBezTo>
                    <a:pt x="2308" y="1438"/>
                    <a:pt x="2293" y="1462"/>
                    <a:pt x="2285" y="1486"/>
                  </a:cubicBezTo>
                  <a:cubicBezTo>
                    <a:pt x="2277" y="1502"/>
                    <a:pt x="2261" y="1517"/>
                    <a:pt x="2261" y="1533"/>
                  </a:cubicBezTo>
                  <a:cubicBezTo>
                    <a:pt x="2261" y="1549"/>
                    <a:pt x="2253" y="1565"/>
                    <a:pt x="2230" y="1573"/>
                  </a:cubicBezTo>
                  <a:cubicBezTo>
                    <a:pt x="2230" y="1573"/>
                    <a:pt x="2230" y="1573"/>
                    <a:pt x="2222" y="1573"/>
                  </a:cubicBezTo>
                  <a:cubicBezTo>
                    <a:pt x="2214" y="1573"/>
                    <a:pt x="2198" y="1573"/>
                    <a:pt x="2198" y="1581"/>
                  </a:cubicBezTo>
                  <a:cubicBezTo>
                    <a:pt x="2198" y="1581"/>
                    <a:pt x="2198" y="1581"/>
                    <a:pt x="2206" y="1589"/>
                  </a:cubicBezTo>
                  <a:cubicBezTo>
                    <a:pt x="2214" y="1589"/>
                    <a:pt x="2222" y="1589"/>
                    <a:pt x="2230" y="1589"/>
                  </a:cubicBezTo>
                  <a:cubicBezTo>
                    <a:pt x="2230" y="1581"/>
                    <a:pt x="2230" y="1581"/>
                    <a:pt x="2237" y="1581"/>
                  </a:cubicBezTo>
                  <a:cubicBezTo>
                    <a:pt x="2245" y="1581"/>
                    <a:pt x="2253" y="1589"/>
                    <a:pt x="2261" y="1612"/>
                  </a:cubicBezTo>
                  <a:cubicBezTo>
                    <a:pt x="2277" y="1636"/>
                    <a:pt x="2277" y="1652"/>
                    <a:pt x="2285" y="1668"/>
                  </a:cubicBezTo>
                  <a:cubicBezTo>
                    <a:pt x="2293" y="1691"/>
                    <a:pt x="2301" y="1707"/>
                    <a:pt x="2317" y="1739"/>
                  </a:cubicBezTo>
                  <a:cubicBezTo>
                    <a:pt x="2356" y="1802"/>
                    <a:pt x="2411" y="1857"/>
                    <a:pt x="2435" y="1865"/>
                  </a:cubicBezTo>
                  <a:cubicBezTo>
                    <a:pt x="2443" y="1865"/>
                    <a:pt x="2459" y="1873"/>
                    <a:pt x="2467" y="1873"/>
                  </a:cubicBezTo>
                  <a:cubicBezTo>
                    <a:pt x="2475" y="1873"/>
                    <a:pt x="2475" y="1873"/>
                    <a:pt x="2483" y="1865"/>
                  </a:cubicBezTo>
                  <a:cubicBezTo>
                    <a:pt x="2483" y="1865"/>
                    <a:pt x="2483" y="1857"/>
                    <a:pt x="2483" y="1849"/>
                  </a:cubicBezTo>
                  <a:cubicBezTo>
                    <a:pt x="2475" y="1841"/>
                    <a:pt x="2467" y="1826"/>
                    <a:pt x="2459" y="1818"/>
                  </a:cubicBezTo>
                  <a:cubicBezTo>
                    <a:pt x="2451" y="1810"/>
                    <a:pt x="2451" y="1802"/>
                    <a:pt x="2451" y="1802"/>
                  </a:cubicBezTo>
                  <a:cubicBezTo>
                    <a:pt x="2451" y="1794"/>
                    <a:pt x="2459" y="1794"/>
                    <a:pt x="2467" y="1802"/>
                  </a:cubicBezTo>
                  <a:cubicBezTo>
                    <a:pt x="2483" y="1802"/>
                    <a:pt x="2490" y="1810"/>
                    <a:pt x="2498" y="1810"/>
                  </a:cubicBezTo>
                  <a:cubicBezTo>
                    <a:pt x="2506" y="1818"/>
                    <a:pt x="2506" y="1826"/>
                    <a:pt x="2514" y="1818"/>
                  </a:cubicBezTo>
                  <a:cubicBezTo>
                    <a:pt x="2530" y="1810"/>
                    <a:pt x="2538" y="1810"/>
                    <a:pt x="2546" y="1818"/>
                  </a:cubicBezTo>
                  <a:cubicBezTo>
                    <a:pt x="2546" y="1826"/>
                    <a:pt x="2546" y="1834"/>
                    <a:pt x="2546" y="1849"/>
                  </a:cubicBezTo>
                  <a:cubicBezTo>
                    <a:pt x="2530" y="1881"/>
                    <a:pt x="2530" y="1913"/>
                    <a:pt x="2538" y="1936"/>
                  </a:cubicBezTo>
                  <a:cubicBezTo>
                    <a:pt x="2546" y="1960"/>
                    <a:pt x="2577" y="1992"/>
                    <a:pt x="2585" y="1992"/>
                  </a:cubicBezTo>
                  <a:lnTo>
                    <a:pt x="2585" y="1992"/>
                  </a:lnTo>
                  <a:cubicBezTo>
                    <a:pt x="2593" y="1992"/>
                    <a:pt x="2593" y="1984"/>
                    <a:pt x="2601" y="1984"/>
                  </a:cubicBezTo>
                  <a:cubicBezTo>
                    <a:pt x="2609" y="1984"/>
                    <a:pt x="2609" y="2000"/>
                    <a:pt x="2609" y="2007"/>
                  </a:cubicBezTo>
                  <a:cubicBezTo>
                    <a:pt x="2609" y="2023"/>
                    <a:pt x="2609" y="2023"/>
                    <a:pt x="2625" y="2031"/>
                  </a:cubicBezTo>
                  <a:lnTo>
                    <a:pt x="2633" y="2031"/>
                  </a:lnTo>
                  <a:cubicBezTo>
                    <a:pt x="2656" y="2039"/>
                    <a:pt x="2656" y="2047"/>
                    <a:pt x="2656" y="2071"/>
                  </a:cubicBezTo>
                  <a:lnTo>
                    <a:pt x="2656" y="2071"/>
                  </a:lnTo>
                  <a:cubicBezTo>
                    <a:pt x="2664" y="2102"/>
                    <a:pt x="2688" y="2150"/>
                    <a:pt x="2712" y="2189"/>
                  </a:cubicBezTo>
                  <a:cubicBezTo>
                    <a:pt x="2728" y="2205"/>
                    <a:pt x="2728" y="2221"/>
                    <a:pt x="2736" y="2229"/>
                  </a:cubicBezTo>
                  <a:cubicBezTo>
                    <a:pt x="2743" y="2260"/>
                    <a:pt x="2751" y="2269"/>
                    <a:pt x="2767" y="2269"/>
                  </a:cubicBezTo>
                  <a:cubicBezTo>
                    <a:pt x="2775" y="2269"/>
                    <a:pt x="2783" y="2269"/>
                    <a:pt x="2791" y="2260"/>
                  </a:cubicBezTo>
                  <a:cubicBezTo>
                    <a:pt x="2807" y="2260"/>
                    <a:pt x="2823" y="2253"/>
                    <a:pt x="2838" y="2253"/>
                  </a:cubicBezTo>
                  <a:cubicBezTo>
                    <a:pt x="2862" y="2253"/>
                    <a:pt x="2878" y="2260"/>
                    <a:pt x="2894" y="2276"/>
                  </a:cubicBezTo>
                  <a:cubicBezTo>
                    <a:pt x="2933" y="2316"/>
                    <a:pt x="2965" y="2355"/>
                    <a:pt x="2981" y="2387"/>
                  </a:cubicBezTo>
                  <a:cubicBezTo>
                    <a:pt x="2996" y="2419"/>
                    <a:pt x="3012" y="2434"/>
                    <a:pt x="3036" y="2442"/>
                  </a:cubicBezTo>
                  <a:cubicBezTo>
                    <a:pt x="3036" y="2442"/>
                    <a:pt x="3036" y="2450"/>
                    <a:pt x="3044" y="2450"/>
                  </a:cubicBezTo>
                  <a:cubicBezTo>
                    <a:pt x="3052" y="2458"/>
                    <a:pt x="3076" y="2474"/>
                    <a:pt x="3091" y="2474"/>
                  </a:cubicBezTo>
                  <a:cubicBezTo>
                    <a:pt x="3099" y="2474"/>
                    <a:pt x="3099" y="2474"/>
                    <a:pt x="3107" y="2466"/>
                  </a:cubicBezTo>
                  <a:cubicBezTo>
                    <a:pt x="3115" y="2466"/>
                    <a:pt x="3123" y="2466"/>
                    <a:pt x="3123" y="2474"/>
                  </a:cubicBezTo>
                  <a:cubicBezTo>
                    <a:pt x="3131" y="2482"/>
                    <a:pt x="3131" y="2490"/>
                    <a:pt x="3123" y="2498"/>
                  </a:cubicBezTo>
                  <a:cubicBezTo>
                    <a:pt x="3115" y="2498"/>
                    <a:pt x="3115" y="2506"/>
                    <a:pt x="3115" y="2506"/>
                  </a:cubicBezTo>
                  <a:cubicBezTo>
                    <a:pt x="3107" y="2513"/>
                    <a:pt x="3107" y="2513"/>
                    <a:pt x="3099" y="2513"/>
                  </a:cubicBezTo>
                  <a:cubicBezTo>
                    <a:pt x="3099" y="2513"/>
                    <a:pt x="3091" y="2513"/>
                    <a:pt x="3083" y="2506"/>
                  </a:cubicBezTo>
                  <a:cubicBezTo>
                    <a:pt x="3067" y="2498"/>
                    <a:pt x="3060" y="2490"/>
                    <a:pt x="3052" y="2490"/>
                  </a:cubicBezTo>
                  <a:cubicBezTo>
                    <a:pt x="3044" y="2490"/>
                    <a:pt x="3044" y="2490"/>
                    <a:pt x="3036" y="2498"/>
                  </a:cubicBezTo>
                  <a:lnTo>
                    <a:pt x="3028" y="2506"/>
                  </a:lnTo>
                  <a:cubicBezTo>
                    <a:pt x="3020" y="2513"/>
                    <a:pt x="3012" y="2529"/>
                    <a:pt x="3012" y="2529"/>
                  </a:cubicBezTo>
                  <a:cubicBezTo>
                    <a:pt x="3012" y="2537"/>
                    <a:pt x="3028" y="2545"/>
                    <a:pt x="3044" y="2553"/>
                  </a:cubicBezTo>
                  <a:cubicBezTo>
                    <a:pt x="3067" y="2561"/>
                    <a:pt x="3083" y="2569"/>
                    <a:pt x="3083" y="2569"/>
                  </a:cubicBezTo>
                  <a:cubicBezTo>
                    <a:pt x="3091" y="2569"/>
                    <a:pt x="3091" y="2569"/>
                    <a:pt x="3091" y="2561"/>
                  </a:cubicBezTo>
                  <a:cubicBezTo>
                    <a:pt x="3099" y="2561"/>
                    <a:pt x="3107" y="2553"/>
                    <a:pt x="3115" y="2553"/>
                  </a:cubicBezTo>
                  <a:cubicBezTo>
                    <a:pt x="3123" y="2553"/>
                    <a:pt x="3123" y="2545"/>
                    <a:pt x="3131" y="2545"/>
                  </a:cubicBezTo>
                  <a:cubicBezTo>
                    <a:pt x="3139" y="2537"/>
                    <a:pt x="3147" y="2529"/>
                    <a:pt x="3178" y="2537"/>
                  </a:cubicBezTo>
                  <a:cubicBezTo>
                    <a:pt x="3186" y="2537"/>
                    <a:pt x="3186" y="2537"/>
                    <a:pt x="3186" y="2537"/>
                  </a:cubicBezTo>
                  <a:cubicBezTo>
                    <a:pt x="3202" y="2537"/>
                    <a:pt x="3210" y="2545"/>
                    <a:pt x="3218" y="2545"/>
                  </a:cubicBezTo>
                  <a:cubicBezTo>
                    <a:pt x="3226" y="2545"/>
                    <a:pt x="3234" y="2537"/>
                    <a:pt x="3241" y="2529"/>
                  </a:cubicBezTo>
                  <a:cubicBezTo>
                    <a:pt x="3249" y="2506"/>
                    <a:pt x="3265" y="2474"/>
                    <a:pt x="3289" y="2474"/>
                  </a:cubicBezTo>
                  <a:close/>
                  <a:moveTo>
                    <a:pt x="3265" y="1944"/>
                  </a:moveTo>
                  <a:lnTo>
                    <a:pt x="3265" y="1944"/>
                  </a:lnTo>
                  <a:cubicBezTo>
                    <a:pt x="3265" y="1944"/>
                    <a:pt x="3257" y="1944"/>
                    <a:pt x="3257" y="1936"/>
                  </a:cubicBezTo>
                  <a:cubicBezTo>
                    <a:pt x="3249" y="1936"/>
                    <a:pt x="3241" y="1936"/>
                    <a:pt x="3226" y="1936"/>
                  </a:cubicBezTo>
                  <a:cubicBezTo>
                    <a:pt x="3194" y="1929"/>
                    <a:pt x="3194" y="1921"/>
                    <a:pt x="3186" y="1905"/>
                  </a:cubicBezTo>
                  <a:cubicBezTo>
                    <a:pt x="3186" y="1897"/>
                    <a:pt x="3178" y="1897"/>
                    <a:pt x="3178" y="1889"/>
                  </a:cubicBezTo>
                  <a:cubicBezTo>
                    <a:pt x="3162" y="1865"/>
                    <a:pt x="3154" y="1865"/>
                    <a:pt x="3131" y="1857"/>
                  </a:cubicBezTo>
                  <a:lnTo>
                    <a:pt x="3123" y="1857"/>
                  </a:lnTo>
                  <a:cubicBezTo>
                    <a:pt x="3115" y="1857"/>
                    <a:pt x="3107" y="1849"/>
                    <a:pt x="3107" y="1841"/>
                  </a:cubicBezTo>
                  <a:cubicBezTo>
                    <a:pt x="3099" y="1834"/>
                    <a:pt x="3107" y="1826"/>
                    <a:pt x="3107" y="1818"/>
                  </a:cubicBezTo>
                  <a:cubicBezTo>
                    <a:pt x="3115" y="1818"/>
                    <a:pt x="3115" y="1810"/>
                    <a:pt x="3115" y="1810"/>
                  </a:cubicBezTo>
                  <a:cubicBezTo>
                    <a:pt x="3123" y="1786"/>
                    <a:pt x="3162" y="1754"/>
                    <a:pt x="3170" y="1747"/>
                  </a:cubicBezTo>
                  <a:cubicBezTo>
                    <a:pt x="3186" y="1731"/>
                    <a:pt x="3194" y="1723"/>
                    <a:pt x="3194" y="1707"/>
                  </a:cubicBezTo>
                  <a:cubicBezTo>
                    <a:pt x="3194" y="1691"/>
                    <a:pt x="3218" y="1683"/>
                    <a:pt x="3218" y="1683"/>
                  </a:cubicBezTo>
                  <a:cubicBezTo>
                    <a:pt x="3218" y="1683"/>
                    <a:pt x="3218" y="1683"/>
                    <a:pt x="3226" y="1683"/>
                  </a:cubicBezTo>
                  <a:cubicBezTo>
                    <a:pt x="3241" y="1683"/>
                    <a:pt x="3289" y="1754"/>
                    <a:pt x="3297" y="1770"/>
                  </a:cubicBezTo>
                  <a:cubicBezTo>
                    <a:pt x="3313" y="1794"/>
                    <a:pt x="3320" y="1841"/>
                    <a:pt x="3305" y="1857"/>
                  </a:cubicBezTo>
                  <a:cubicBezTo>
                    <a:pt x="3305" y="1857"/>
                    <a:pt x="3305" y="1857"/>
                    <a:pt x="3297" y="1857"/>
                  </a:cubicBezTo>
                  <a:cubicBezTo>
                    <a:pt x="3289" y="1865"/>
                    <a:pt x="3281" y="1873"/>
                    <a:pt x="3281" y="1913"/>
                  </a:cubicBezTo>
                  <a:cubicBezTo>
                    <a:pt x="3281" y="1929"/>
                    <a:pt x="3281" y="1944"/>
                    <a:pt x="3265" y="1944"/>
                  </a:cubicBezTo>
                  <a:close/>
                  <a:moveTo>
                    <a:pt x="3226" y="1691"/>
                  </a:moveTo>
                  <a:lnTo>
                    <a:pt x="3226" y="1691"/>
                  </a:lnTo>
                  <a:lnTo>
                    <a:pt x="3226" y="1691"/>
                  </a:lnTo>
                  <a:cubicBezTo>
                    <a:pt x="3218" y="1691"/>
                    <a:pt x="3202" y="1699"/>
                    <a:pt x="3202" y="1707"/>
                  </a:cubicBezTo>
                  <a:cubicBezTo>
                    <a:pt x="3202" y="1723"/>
                    <a:pt x="3194" y="1739"/>
                    <a:pt x="3178" y="1747"/>
                  </a:cubicBezTo>
                  <a:cubicBezTo>
                    <a:pt x="3162" y="1763"/>
                    <a:pt x="3123" y="1794"/>
                    <a:pt x="3123" y="1810"/>
                  </a:cubicBezTo>
                  <a:cubicBezTo>
                    <a:pt x="3123" y="1818"/>
                    <a:pt x="3115" y="1818"/>
                    <a:pt x="3115" y="1826"/>
                  </a:cubicBezTo>
                  <a:cubicBezTo>
                    <a:pt x="3115" y="1834"/>
                    <a:pt x="3107" y="1834"/>
                    <a:pt x="3107" y="1841"/>
                  </a:cubicBezTo>
                  <a:cubicBezTo>
                    <a:pt x="3115" y="1841"/>
                    <a:pt x="3115" y="1849"/>
                    <a:pt x="3123" y="1849"/>
                  </a:cubicBezTo>
                  <a:cubicBezTo>
                    <a:pt x="3131" y="1849"/>
                    <a:pt x="3131" y="1849"/>
                    <a:pt x="3139" y="1849"/>
                  </a:cubicBezTo>
                  <a:cubicBezTo>
                    <a:pt x="3154" y="1857"/>
                    <a:pt x="3162" y="1857"/>
                    <a:pt x="3178" y="1881"/>
                  </a:cubicBezTo>
                  <a:cubicBezTo>
                    <a:pt x="3186" y="1889"/>
                    <a:pt x="3186" y="1897"/>
                    <a:pt x="3194" y="1905"/>
                  </a:cubicBezTo>
                  <a:cubicBezTo>
                    <a:pt x="3194" y="1913"/>
                    <a:pt x="3202" y="1921"/>
                    <a:pt x="3226" y="1929"/>
                  </a:cubicBezTo>
                  <a:cubicBezTo>
                    <a:pt x="3241" y="1929"/>
                    <a:pt x="3249" y="1929"/>
                    <a:pt x="3257" y="1929"/>
                  </a:cubicBezTo>
                  <a:cubicBezTo>
                    <a:pt x="3265" y="1936"/>
                    <a:pt x="3265" y="1936"/>
                    <a:pt x="3265" y="1936"/>
                  </a:cubicBezTo>
                  <a:cubicBezTo>
                    <a:pt x="3273" y="1936"/>
                    <a:pt x="3273" y="1936"/>
                    <a:pt x="3273" y="1913"/>
                  </a:cubicBezTo>
                  <a:cubicBezTo>
                    <a:pt x="3273" y="1873"/>
                    <a:pt x="3281" y="1865"/>
                    <a:pt x="3297" y="1857"/>
                  </a:cubicBezTo>
                  <a:cubicBezTo>
                    <a:pt x="3297" y="1849"/>
                    <a:pt x="3297" y="1849"/>
                    <a:pt x="3297" y="1849"/>
                  </a:cubicBezTo>
                  <a:cubicBezTo>
                    <a:pt x="3313" y="1841"/>
                    <a:pt x="3305" y="1802"/>
                    <a:pt x="3289" y="1778"/>
                  </a:cubicBezTo>
                  <a:cubicBezTo>
                    <a:pt x="3273" y="1747"/>
                    <a:pt x="3234" y="1691"/>
                    <a:pt x="3226" y="1691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  <a:effectLst/>
          </p:spPr>
          <p:txBody>
            <a:bodyPr anchor="ctr" wrap="none"/>
            <a:lstStyle/>
            <a:p>
              <a:endParaRPr lang="en-US">
                <a:latin charset="-122" panose="020b0503020204020204" pitchFamily="34" typeface="微软雅黑"/>
              </a:endParaRPr>
            </a:p>
          </p:txBody>
        </p:sp>
        <p:sp>
          <p:nvSpPr>
            <p:cNvPr id="95" name="Freeform 405"/>
            <p:cNvSpPr>
              <a:spLocks noChangeArrowheads="1"/>
            </p:cNvSpPr>
            <p:nvPr/>
          </p:nvSpPr>
          <p:spPr bwMode="auto">
            <a:xfrm>
              <a:off x="18459597" y="7940302"/>
              <a:ext cx="707387" cy="1231552"/>
            </a:xfrm>
            <a:custGeom>
              <a:gdLst>
                <a:gd fmla="*/ 1273 w 1345" name="T0"/>
                <a:gd fmla="*/ 87 h 2341" name="T1"/>
                <a:gd fmla="*/ 1273 w 1345" name="T2"/>
                <a:gd fmla="*/ 87 h 2341" name="T3"/>
                <a:gd fmla="*/ 1257 w 1345" name="T4"/>
                <a:gd fmla="*/ 39 h 2341" name="T5"/>
                <a:gd fmla="*/ 1233 w 1345" name="T6"/>
                <a:gd fmla="*/ 0 h 2341" name="T7"/>
                <a:gd fmla="*/ 450 w 1345" name="T8"/>
                <a:gd fmla="*/ 63 h 2341" name="T9"/>
                <a:gd fmla="*/ 427 w 1345" name="T10"/>
                <a:gd fmla="*/ 110 h 2341" name="T11"/>
                <a:gd fmla="*/ 411 w 1345" name="T12"/>
                <a:gd fmla="*/ 142 h 2341" name="T13"/>
                <a:gd fmla="*/ 363 w 1345" name="T14"/>
                <a:gd fmla="*/ 174 h 2341" name="T15"/>
                <a:gd fmla="*/ 340 w 1345" name="T16"/>
                <a:gd fmla="*/ 276 h 2341" name="T17"/>
                <a:gd fmla="*/ 324 w 1345" name="T18"/>
                <a:gd fmla="*/ 348 h 2341" name="T19"/>
                <a:gd fmla="*/ 284 w 1345" name="T20"/>
                <a:gd fmla="*/ 395 h 2341" name="T21"/>
                <a:gd fmla="*/ 213 w 1345" name="T22"/>
                <a:gd fmla="*/ 458 h 2341" name="T23"/>
                <a:gd fmla="*/ 213 w 1345" name="T24"/>
                <a:gd fmla="*/ 498 h 2341" name="T25"/>
                <a:gd fmla="*/ 213 w 1345" name="T26"/>
                <a:gd fmla="*/ 529 h 2341" name="T27"/>
                <a:gd fmla="*/ 190 w 1345" name="T28"/>
                <a:gd fmla="*/ 561 h 2341" name="T29"/>
                <a:gd fmla="*/ 150 w 1345" name="T30"/>
                <a:gd fmla="*/ 593 h 2341" name="T31"/>
                <a:gd fmla="*/ 150 w 1345" name="T32"/>
                <a:gd fmla="*/ 672 h 2341" name="T33"/>
                <a:gd fmla="*/ 126 w 1345" name="T34"/>
                <a:gd fmla="*/ 735 h 2341" name="T35"/>
                <a:gd fmla="*/ 126 w 1345" name="T36"/>
                <a:gd fmla="*/ 806 h 2341" name="T37"/>
                <a:gd fmla="*/ 142 w 1345" name="T38"/>
                <a:gd fmla="*/ 869 h 2341" name="T39"/>
                <a:gd fmla="*/ 166 w 1345" name="T40"/>
                <a:gd fmla="*/ 932 h 2341" name="T41"/>
                <a:gd fmla="*/ 158 w 1345" name="T42"/>
                <a:gd fmla="*/ 988 h 2341" name="T43"/>
                <a:gd fmla="*/ 158 w 1345" name="T44"/>
                <a:gd fmla="*/ 1043 h 2341" name="T45"/>
                <a:gd fmla="*/ 190 w 1345" name="T46"/>
                <a:gd fmla="*/ 1106 h 2341" name="T47"/>
                <a:gd fmla="*/ 166 w 1345" name="T48"/>
                <a:gd fmla="*/ 1178 h 2341" name="T49"/>
                <a:gd fmla="*/ 205 w 1345" name="T50"/>
                <a:gd fmla="*/ 1257 h 2341" name="T51"/>
                <a:gd fmla="*/ 213 w 1345" name="T52"/>
                <a:gd fmla="*/ 1296 h 2341" name="T53"/>
                <a:gd fmla="*/ 221 w 1345" name="T54"/>
                <a:gd fmla="*/ 1336 h 2341" name="T55"/>
                <a:gd fmla="*/ 253 w 1345" name="T56"/>
                <a:gd fmla="*/ 1383 h 2341" name="T57"/>
                <a:gd fmla="*/ 166 w 1345" name="T58"/>
                <a:gd fmla="*/ 1431 h 2341" name="T59"/>
                <a:gd fmla="*/ 221 w 1345" name="T60"/>
                <a:gd fmla="*/ 1470 h 2341" name="T61"/>
                <a:gd fmla="*/ 174 w 1345" name="T62"/>
                <a:gd fmla="*/ 1565 h 2341" name="T63"/>
                <a:gd fmla="*/ 142 w 1345" name="T64"/>
                <a:gd fmla="*/ 1596 h 2341" name="T65"/>
                <a:gd fmla="*/ 134 w 1345" name="T66"/>
                <a:gd fmla="*/ 1644 h 2341" name="T67"/>
                <a:gd fmla="*/ 103 w 1345" name="T68"/>
                <a:gd fmla="*/ 1660 h 2341" name="T69"/>
                <a:gd fmla="*/ 103 w 1345" name="T70"/>
                <a:gd fmla="*/ 1699 h 2341" name="T71"/>
                <a:gd fmla="*/ 63 w 1345" name="T72"/>
                <a:gd fmla="*/ 1723 h 2341" name="T73"/>
                <a:gd fmla="*/ 55 w 1345" name="T74"/>
                <a:gd fmla="*/ 1786 h 2341" name="T75"/>
                <a:gd fmla="*/ 39 w 1345" name="T76"/>
                <a:gd fmla="*/ 1826 h 2341" name="T77"/>
                <a:gd fmla="*/ 31 w 1345" name="T78"/>
                <a:gd fmla="*/ 1889 h 2341" name="T79"/>
                <a:gd fmla="*/ 15 w 1345" name="T80"/>
                <a:gd fmla="*/ 1929 h 2341" name="T81"/>
                <a:gd fmla="*/ 31 w 1345" name="T82"/>
                <a:gd fmla="*/ 1984 h 2341" name="T83"/>
                <a:gd fmla="*/ 39 w 1345" name="T84"/>
                <a:gd fmla="*/ 2000 h 2341" name="T85"/>
                <a:gd fmla="*/ 774 w 1345" name="T86"/>
                <a:gd fmla="*/ 1968 h 2341" name="T87"/>
                <a:gd fmla="*/ 790 w 1345" name="T88"/>
                <a:gd fmla="*/ 1992 h 2341" name="T89"/>
                <a:gd fmla="*/ 759 w 1345" name="T90"/>
                <a:gd fmla="*/ 2118 h 2341" name="T91"/>
                <a:gd fmla="*/ 830 w 1345" name="T92"/>
                <a:gd fmla="*/ 2205 h 2341" name="T93"/>
                <a:gd fmla="*/ 917 w 1345" name="T94"/>
                <a:gd fmla="*/ 2340 h 2341" name="T95"/>
                <a:gd fmla="*/ 933 w 1345" name="T96"/>
                <a:gd fmla="*/ 2324 h 2341" name="T97"/>
                <a:gd fmla="*/ 988 w 1345" name="T98"/>
                <a:gd fmla="*/ 2261 h 2341" name="T99"/>
                <a:gd fmla="*/ 1059 w 1345" name="T100"/>
                <a:gd fmla="*/ 2245 h 2341" name="T101"/>
                <a:gd fmla="*/ 1154 w 1345" name="T102"/>
                <a:gd fmla="*/ 2205 h 2341" name="T103"/>
                <a:gd fmla="*/ 1265 w 1345" name="T104"/>
                <a:gd fmla="*/ 2213 h 2341" name="T105"/>
                <a:gd fmla="*/ 1328 w 1345" name="T106"/>
                <a:gd fmla="*/ 2213 h 2341" name="T107"/>
                <a:gd fmla="*/ 1344 w 1345" name="T108"/>
                <a:gd fmla="*/ 2205 h 2341" name="T109"/>
                <a:gd fmla="*/ 1257 w 1345" name="T110"/>
                <a:gd fmla="*/ 1541 h 2341" name="T111"/>
                <a:gd fmla="*/ 1273 w 1345" name="T112"/>
                <a:gd fmla="*/ 87 h 2341" name="T1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b="b" l="0" r="r" t="0"/>
              <a:pathLst>
                <a:path h="2341" w="1345">
                  <a:moveTo>
                    <a:pt x="1273" y="87"/>
                  </a:moveTo>
                  <a:lnTo>
                    <a:pt x="1273" y="87"/>
                  </a:lnTo>
                  <a:cubicBezTo>
                    <a:pt x="1273" y="71"/>
                    <a:pt x="1288" y="63"/>
                    <a:pt x="1257" y="39"/>
                  </a:cubicBezTo>
                  <a:cubicBezTo>
                    <a:pt x="1249" y="31"/>
                    <a:pt x="1241" y="15"/>
                    <a:pt x="1233" y="0"/>
                  </a:cubicBezTo>
                  <a:cubicBezTo>
                    <a:pt x="940" y="31"/>
                    <a:pt x="664" y="55"/>
                    <a:pt x="450" y="63"/>
                  </a:cubicBezTo>
                  <a:cubicBezTo>
                    <a:pt x="450" y="63"/>
                    <a:pt x="427" y="71"/>
                    <a:pt x="427" y="110"/>
                  </a:cubicBezTo>
                  <a:cubicBezTo>
                    <a:pt x="427" y="142"/>
                    <a:pt x="427" y="134"/>
                    <a:pt x="411" y="142"/>
                  </a:cubicBezTo>
                  <a:cubicBezTo>
                    <a:pt x="395" y="142"/>
                    <a:pt x="371" y="142"/>
                    <a:pt x="363" y="174"/>
                  </a:cubicBezTo>
                  <a:cubicBezTo>
                    <a:pt x="363" y="205"/>
                    <a:pt x="355" y="261"/>
                    <a:pt x="340" y="276"/>
                  </a:cubicBezTo>
                  <a:cubicBezTo>
                    <a:pt x="324" y="292"/>
                    <a:pt x="324" y="316"/>
                    <a:pt x="324" y="348"/>
                  </a:cubicBezTo>
                  <a:cubicBezTo>
                    <a:pt x="324" y="371"/>
                    <a:pt x="316" y="387"/>
                    <a:pt x="284" y="395"/>
                  </a:cubicBezTo>
                  <a:cubicBezTo>
                    <a:pt x="253" y="403"/>
                    <a:pt x="213" y="426"/>
                    <a:pt x="213" y="458"/>
                  </a:cubicBezTo>
                  <a:cubicBezTo>
                    <a:pt x="221" y="482"/>
                    <a:pt x="229" y="490"/>
                    <a:pt x="213" y="498"/>
                  </a:cubicBezTo>
                  <a:cubicBezTo>
                    <a:pt x="205" y="514"/>
                    <a:pt x="205" y="521"/>
                    <a:pt x="213" y="529"/>
                  </a:cubicBezTo>
                  <a:cubicBezTo>
                    <a:pt x="221" y="545"/>
                    <a:pt x="213" y="561"/>
                    <a:pt x="190" y="561"/>
                  </a:cubicBezTo>
                  <a:cubicBezTo>
                    <a:pt x="166" y="561"/>
                    <a:pt x="150" y="561"/>
                    <a:pt x="150" y="593"/>
                  </a:cubicBezTo>
                  <a:cubicBezTo>
                    <a:pt x="158" y="624"/>
                    <a:pt x="181" y="664"/>
                    <a:pt x="150" y="672"/>
                  </a:cubicBezTo>
                  <a:cubicBezTo>
                    <a:pt x="126" y="688"/>
                    <a:pt x="126" y="719"/>
                    <a:pt x="126" y="735"/>
                  </a:cubicBezTo>
                  <a:cubicBezTo>
                    <a:pt x="126" y="759"/>
                    <a:pt x="142" y="790"/>
                    <a:pt x="126" y="806"/>
                  </a:cubicBezTo>
                  <a:cubicBezTo>
                    <a:pt x="110" y="822"/>
                    <a:pt x="118" y="846"/>
                    <a:pt x="142" y="869"/>
                  </a:cubicBezTo>
                  <a:cubicBezTo>
                    <a:pt x="166" y="901"/>
                    <a:pt x="174" y="909"/>
                    <a:pt x="166" y="932"/>
                  </a:cubicBezTo>
                  <a:cubicBezTo>
                    <a:pt x="158" y="956"/>
                    <a:pt x="150" y="972"/>
                    <a:pt x="158" y="988"/>
                  </a:cubicBezTo>
                  <a:cubicBezTo>
                    <a:pt x="174" y="1012"/>
                    <a:pt x="142" y="996"/>
                    <a:pt x="158" y="1043"/>
                  </a:cubicBezTo>
                  <a:cubicBezTo>
                    <a:pt x="166" y="1091"/>
                    <a:pt x="181" y="1091"/>
                    <a:pt x="190" y="1106"/>
                  </a:cubicBezTo>
                  <a:cubicBezTo>
                    <a:pt x="190" y="1130"/>
                    <a:pt x="150" y="1162"/>
                    <a:pt x="166" y="1178"/>
                  </a:cubicBezTo>
                  <a:cubicBezTo>
                    <a:pt x="181" y="1193"/>
                    <a:pt x="158" y="1265"/>
                    <a:pt x="205" y="1257"/>
                  </a:cubicBezTo>
                  <a:cubicBezTo>
                    <a:pt x="205" y="1257"/>
                    <a:pt x="221" y="1280"/>
                    <a:pt x="213" y="1296"/>
                  </a:cubicBezTo>
                  <a:cubicBezTo>
                    <a:pt x="205" y="1320"/>
                    <a:pt x="190" y="1320"/>
                    <a:pt x="221" y="1336"/>
                  </a:cubicBezTo>
                  <a:cubicBezTo>
                    <a:pt x="261" y="1352"/>
                    <a:pt x="276" y="1375"/>
                    <a:pt x="253" y="1383"/>
                  </a:cubicBezTo>
                  <a:cubicBezTo>
                    <a:pt x="237" y="1383"/>
                    <a:pt x="126" y="1407"/>
                    <a:pt x="166" y="1431"/>
                  </a:cubicBezTo>
                  <a:cubicBezTo>
                    <a:pt x="213" y="1454"/>
                    <a:pt x="229" y="1446"/>
                    <a:pt x="221" y="1470"/>
                  </a:cubicBezTo>
                  <a:cubicBezTo>
                    <a:pt x="221" y="1494"/>
                    <a:pt x="181" y="1557"/>
                    <a:pt x="174" y="1565"/>
                  </a:cubicBezTo>
                  <a:cubicBezTo>
                    <a:pt x="158" y="1573"/>
                    <a:pt x="134" y="1565"/>
                    <a:pt x="142" y="1596"/>
                  </a:cubicBezTo>
                  <a:cubicBezTo>
                    <a:pt x="142" y="1628"/>
                    <a:pt x="142" y="1636"/>
                    <a:pt x="134" y="1644"/>
                  </a:cubicBezTo>
                  <a:cubicBezTo>
                    <a:pt x="126" y="1644"/>
                    <a:pt x="95" y="1636"/>
                    <a:pt x="103" y="1660"/>
                  </a:cubicBezTo>
                  <a:cubicBezTo>
                    <a:pt x="103" y="1676"/>
                    <a:pt x="118" y="1699"/>
                    <a:pt x="103" y="1699"/>
                  </a:cubicBezTo>
                  <a:cubicBezTo>
                    <a:pt x="87" y="1707"/>
                    <a:pt x="63" y="1699"/>
                    <a:pt x="63" y="1723"/>
                  </a:cubicBezTo>
                  <a:cubicBezTo>
                    <a:pt x="63" y="1747"/>
                    <a:pt x="63" y="1786"/>
                    <a:pt x="55" y="1786"/>
                  </a:cubicBezTo>
                  <a:cubicBezTo>
                    <a:pt x="47" y="1786"/>
                    <a:pt x="31" y="1810"/>
                    <a:pt x="39" y="1826"/>
                  </a:cubicBezTo>
                  <a:cubicBezTo>
                    <a:pt x="47" y="1842"/>
                    <a:pt x="47" y="1881"/>
                    <a:pt x="31" y="1889"/>
                  </a:cubicBezTo>
                  <a:cubicBezTo>
                    <a:pt x="23" y="1897"/>
                    <a:pt x="0" y="1913"/>
                    <a:pt x="15" y="1929"/>
                  </a:cubicBezTo>
                  <a:cubicBezTo>
                    <a:pt x="31" y="1952"/>
                    <a:pt x="39" y="1976"/>
                    <a:pt x="31" y="1984"/>
                  </a:cubicBezTo>
                  <a:cubicBezTo>
                    <a:pt x="23" y="1992"/>
                    <a:pt x="15" y="2000"/>
                    <a:pt x="39" y="2000"/>
                  </a:cubicBezTo>
                  <a:cubicBezTo>
                    <a:pt x="55" y="2008"/>
                    <a:pt x="774" y="1968"/>
                    <a:pt x="774" y="1968"/>
                  </a:cubicBezTo>
                  <a:cubicBezTo>
                    <a:pt x="774" y="1968"/>
                    <a:pt x="806" y="1976"/>
                    <a:pt x="790" y="1992"/>
                  </a:cubicBezTo>
                  <a:cubicBezTo>
                    <a:pt x="782" y="2008"/>
                    <a:pt x="719" y="2063"/>
                    <a:pt x="759" y="2118"/>
                  </a:cubicBezTo>
                  <a:cubicBezTo>
                    <a:pt x="798" y="2174"/>
                    <a:pt x="822" y="2174"/>
                    <a:pt x="830" y="2205"/>
                  </a:cubicBezTo>
                  <a:cubicBezTo>
                    <a:pt x="846" y="2245"/>
                    <a:pt x="909" y="2332"/>
                    <a:pt x="917" y="2340"/>
                  </a:cubicBezTo>
                  <a:cubicBezTo>
                    <a:pt x="917" y="2340"/>
                    <a:pt x="925" y="2332"/>
                    <a:pt x="933" y="2324"/>
                  </a:cubicBezTo>
                  <a:cubicBezTo>
                    <a:pt x="956" y="2292"/>
                    <a:pt x="964" y="2284"/>
                    <a:pt x="988" y="2261"/>
                  </a:cubicBezTo>
                  <a:cubicBezTo>
                    <a:pt x="1012" y="2237"/>
                    <a:pt x="1035" y="2261"/>
                    <a:pt x="1059" y="2245"/>
                  </a:cubicBezTo>
                  <a:cubicBezTo>
                    <a:pt x="1091" y="2229"/>
                    <a:pt x="1122" y="2189"/>
                    <a:pt x="1154" y="2205"/>
                  </a:cubicBezTo>
                  <a:cubicBezTo>
                    <a:pt x="1193" y="2213"/>
                    <a:pt x="1241" y="2229"/>
                    <a:pt x="1265" y="2213"/>
                  </a:cubicBezTo>
                  <a:cubicBezTo>
                    <a:pt x="1296" y="2197"/>
                    <a:pt x="1304" y="2237"/>
                    <a:pt x="1328" y="2213"/>
                  </a:cubicBezTo>
                  <a:cubicBezTo>
                    <a:pt x="1336" y="2213"/>
                    <a:pt x="1336" y="2213"/>
                    <a:pt x="1344" y="2205"/>
                  </a:cubicBezTo>
                  <a:cubicBezTo>
                    <a:pt x="1257" y="1541"/>
                    <a:pt x="1257" y="1541"/>
                    <a:pt x="1257" y="1541"/>
                  </a:cubicBezTo>
                  <a:cubicBezTo>
                    <a:pt x="1257" y="1541"/>
                    <a:pt x="1273" y="102"/>
                    <a:pt x="1273" y="87"/>
                  </a:cubicBezTo>
                </a:path>
              </a:pathLst>
            </a:custGeom>
            <a:grpFill/>
            <a:ln>
              <a:solidFill>
                <a:schemeClr val="tx1"/>
              </a:solidFill>
            </a:ln>
            <a:effectLst/>
          </p:spPr>
          <p:txBody>
            <a:bodyPr anchor="ctr" wrap="none"/>
            <a:lstStyle/>
            <a:p>
              <a:endParaRPr lang="en-US">
                <a:latin charset="-122" panose="020b0503020204020204" pitchFamily="34" typeface="微软雅黑"/>
              </a:endParaRPr>
            </a:p>
          </p:txBody>
        </p:sp>
        <p:sp>
          <p:nvSpPr>
            <p:cNvPr id="96" name="Freeform 406"/>
            <p:cNvSpPr>
              <a:spLocks noChangeArrowheads="1"/>
            </p:cNvSpPr>
            <p:nvPr/>
          </p:nvSpPr>
          <p:spPr bwMode="auto">
            <a:xfrm>
              <a:off x="18459597" y="7940302"/>
              <a:ext cx="707387" cy="1236191"/>
            </a:xfrm>
            <a:custGeom>
              <a:gdLst>
                <a:gd fmla="*/ 893 w 1345" name="T0"/>
                <a:gd fmla="*/ 2324 h 2349" name="T1"/>
                <a:gd fmla="*/ 790 w 1345" name="T2"/>
                <a:gd fmla="*/ 1992 h 2349" name="T3"/>
                <a:gd fmla="*/ 47 w 1345" name="T4"/>
                <a:gd fmla="*/ 2008 h 2349" name="T5"/>
                <a:gd fmla="*/ 23 w 1345" name="T6"/>
                <a:gd fmla="*/ 1984 h 2349" name="T7"/>
                <a:gd fmla="*/ 39 w 1345" name="T8"/>
                <a:gd fmla="*/ 1881 h 2349" name="T9"/>
                <a:gd fmla="*/ 55 w 1345" name="T10"/>
                <a:gd fmla="*/ 1747 h 2349" name="T11"/>
                <a:gd fmla="*/ 103 w 1345" name="T12"/>
                <a:gd fmla="*/ 1683 h 2349" name="T13"/>
                <a:gd fmla="*/ 134 w 1345" name="T14"/>
                <a:gd fmla="*/ 1636 h 2349" name="T15"/>
                <a:gd fmla="*/ 221 w 1345" name="T16"/>
                <a:gd fmla="*/ 1470 h 2349" name="T17"/>
                <a:gd fmla="*/ 237 w 1345" name="T18"/>
                <a:gd fmla="*/ 1383 h 2349" name="T19"/>
                <a:gd fmla="*/ 197 w 1345" name="T20"/>
                <a:gd fmla="*/ 1328 h 2349" name="T21"/>
                <a:gd fmla="*/ 166 w 1345" name="T22"/>
                <a:gd fmla="*/ 1209 h 2349" name="T23"/>
                <a:gd fmla="*/ 174 w 1345" name="T24"/>
                <a:gd fmla="*/ 1099 h 2349" name="T25"/>
                <a:gd fmla="*/ 158 w 1345" name="T26"/>
                <a:gd fmla="*/ 948 h 2349" name="T27"/>
                <a:gd fmla="*/ 126 w 1345" name="T28"/>
                <a:gd fmla="*/ 806 h 2349" name="T29"/>
                <a:gd fmla="*/ 158 w 1345" name="T30"/>
                <a:gd fmla="*/ 624 h 2349" name="T31"/>
                <a:gd fmla="*/ 190 w 1345" name="T32"/>
                <a:gd fmla="*/ 561 h 2349" name="T33"/>
                <a:gd fmla="*/ 213 w 1345" name="T34"/>
                <a:gd fmla="*/ 498 h 2349" name="T35"/>
                <a:gd fmla="*/ 316 w 1345" name="T36"/>
                <a:gd fmla="*/ 348 h 2349" name="T37"/>
                <a:gd fmla="*/ 403 w 1345" name="T38"/>
                <a:gd fmla="*/ 134 h 2349" name="T39"/>
                <a:gd fmla="*/ 450 w 1345" name="T40"/>
                <a:gd fmla="*/ 63 h 2349" name="T41"/>
                <a:gd fmla="*/ 1233 w 1345" name="T42"/>
                <a:gd fmla="*/ 0 h 2349" name="T43"/>
                <a:gd fmla="*/ 1265 w 1345" name="T44"/>
                <a:gd fmla="*/ 1541 h 2349" name="T45"/>
                <a:gd fmla="*/ 1312 w 1345" name="T46"/>
                <a:gd fmla="*/ 2229 h 2349" name="T47"/>
                <a:gd fmla="*/ 1233 w 1345" name="T48"/>
                <a:gd fmla="*/ 2229 h 2349" name="T49"/>
                <a:gd fmla="*/ 1067 w 1345" name="T50"/>
                <a:gd fmla="*/ 2245 h 2349" name="T51"/>
                <a:gd fmla="*/ 964 w 1345" name="T52"/>
                <a:gd fmla="*/ 2292 h 2349" name="T53"/>
                <a:gd fmla="*/ 774 w 1345" name="T54"/>
                <a:gd fmla="*/ 1960 h 2349" name="T55"/>
                <a:gd fmla="*/ 798 w 1345" name="T56"/>
                <a:gd fmla="*/ 1992 h 2349" name="T57"/>
                <a:gd fmla="*/ 838 w 1345" name="T58"/>
                <a:gd fmla="*/ 2205 h 2349" name="T59"/>
                <a:gd fmla="*/ 956 w 1345" name="T60"/>
                <a:gd fmla="*/ 2292 h 2349" name="T61"/>
                <a:gd fmla="*/ 1035 w 1345" name="T62"/>
                <a:gd fmla="*/ 2245 h 2349" name="T63"/>
                <a:gd fmla="*/ 1162 w 1345" name="T64"/>
                <a:gd fmla="*/ 2197 h 2349" name="T65"/>
                <a:gd fmla="*/ 1296 w 1345" name="T66"/>
                <a:gd fmla="*/ 2213 h 2349" name="T67"/>
                <a:gd fmla="*/ 1257 w 1345" name="T68"/>
                <a:gd fmla="*/ 1541 h 2349" name="T69"/>
                <a:gd fmla="*/ 1233 w 1345" name="T70"/>
                <a:gd fmla="*/ 8 h 2349" name="T71"/>
                <a:gd fmla="*/ 411 w 1345" name="T72"/>
                <a:gd fmla="*/ 142 h 2349" name="T73"/>
                <a:gd fmla="*/ 340 w 1345" name="T74"/>
                <a:gd fmla="*/ 276 h 2349" name="T75"/>
                <a:gd fmla="*/ 221 w 1345" name="T76"/>
                <a:gd fmla="*/ 474 h 2349" name="T77"/>
                <a:gd fmla="*/ 221 w 1345" name="T78"/>
                <a:gd fmla="*/ 553 h 2349" name="T79"/>
                <a:gd fmla="*/ 158 w 1345" name="T80"/>
                <a:gd fmla="*/ 593 h 2349" name="T81"/>
                <a:gd fmla="*/ 134 w 1345" name="T82"/>
                <a:gd fmla="*/ 759 h 2349" name="T83"/>
                <a:gd fmla="*/ 174 w 1345" name="T84"/>
                <a:gd fmla="*/ 932 h 2349" name="T85"/>
                <a:gd fmla="*/ 158 w 1345" name="T86"/>
                <a:gd fmla="*/ 1043 h 2349" name="T87"/>
                <a:gd fmla="*/ 166 w 1345" name="T88"/>
                <a:gd fmla="*/ 1178 h 2349" name="T89"/>
                <a:gd fmla="*/ 205 w 1345" name="T90"/>
                <a:gd fmla="*/ 1257 h 2349" name="T91"/>
                <a:gd fmla="*/ 229 w 1345" name="T92"/>
                <a:gd fmla="*/ 1336 h 2349" name="T93"/>
                <a:gd fmla="*/ 158 w 1345" name="T94"/>
                <a:gd fmla="*/ 1415 h 2349" name="T95"/>
                <a:gd fmla="*/ 174 w 1345" name="T96"/>
                <a:gd fmla="*/ 1565 h 2349" name="T97"/>
                <a:gd fmla="*/ 126 w 1345" name="T98"/>
                <a:gd fmla="*/ 1644 h 2349" name="T99"/>
                <a:gd fmla="*/ 103 w 1345" name="T100"/>
                <a:gd fmla="*/ 1707 h 2349" name="T101"/>
                <a:gd fmla="*/ 55 w 1345" name="T102"/>
                <a:gd fmla="*/ 1794 h 2349" name="T103"/>
                <a:gd fmla="*/ 39 w 1345" name="T104"/>
                <a:gd fmla="*/ 1897 h 2349" name="T105"/>
                <a:gd fmla="*/ 31 w 1345" name="T106"/>
                <a:gd fmla="*/ 1984 h 2349" name="T107"/>
                <a:gd fmla="*/ 767 w 1345" name="T108"/>
                <a:gd fmla="*/ 1960 h 2349" name="T10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b="b" l="0" r="r" t="0"/>
              <a:pathLst>
                <a:path h="2349" w="1345">
                  <a:moveTo>
                    <a:pt x="909" y="2348"/>
                  </a:moveTo>
                  <a:lnTo>
                    <a:pt x="909" y="2348"/>
                  </a:lnTo>
                  <a:cubicBezTo>
                    <a:pt x="909" y="2340"/>
                    <a:pt x="909" y="2340"/>
                    <a:pt x="909" y="2340"/>
                  </a:cubicBezTo>
                  <a:cubicBezTo>
                    <a:pt x="909" y="2340"/>
                    <a:pt x="901" y="2332"/>
                    <a:pt x="893" y="2324"/>
                  </a:cubicBezTo>
                  <a:cubicBezTo>
                    <a:pt x="877" y="2292"/>
                    <a:pt x="838" y="2237"/>
                    <a:pt x="830" y="2213"/>
                  </a:cubicBezTo>
                  <a:cubicBezTo>
                    <a:pt x="822" y="2189"/>
                    <a:pt x="814" y="2182"/>
                    <a:pt x="798" y="2174"/>
                  </a:cubicBezTo>
                  <a:cubicBezTo>
                    <a:pt x="790" y="2158"/>
                    <a:pt x="774" y="2150"/>
                    <a:pt x="759" y="2118"/>
                  </a:cubicBezTo>
                  <a:cubicBezTo>
                    <a:pt x="711" y="2063"/>
                    <a:pt x="767" y="2008"/>
                    <a:pt x="790" y="1992"/>
                  </a:cubicBezTo>
                  <a:lnTo>
                    <a:pt x="790" y="1992"/>
                  </a:lnTo>
                  <a:cubicBezTo>
                    <a:pt x="798" y="1984"/>
                    <a:pt x="790" y="1984"/>
                    <a:pt x="790" y="1984"/>
                  </a:cubicBezTo>
                  <a:cubicBezTo>
                    <a:pt x="790" y="1976"/>
                    <a:pt x="782" y="1968"/>
                    <a:pt x="767" y="1968"/>
                  </a:cubicBezTo>
                  <a:cubicBezTo>
                    <a:pt x="751" y="1968"/>
                    <a:pt x="118" y="2008"/>
                    <a:pt x="47" y="2008"/>
                  </a:cubicBezTo>
                  <a:cubicBezTo>
                    <a:pt x="39" y="2008"/>
                    <a:pt x="39" y="2008"/>
                    <a:pt x="39" y="2008"/>
                  </a:cubicBezTo>
                  <a:cubicBezTo>
                    <a:pt x="23" y="2008"/>
                    <a:pt x="23" y="2000"/>
                    <a:pt x="23" y="2000"/>
                  </a:cubicBezTo>
                  <a:cubicBezTo>
                    <a:pt x="15" y="1992"/>
                    <a:pt x="23" y="1992"/>
                    <a:pt x="23" y="1984"/>
                  </a:cubicBezTo>
                  <a:lnTo>
                    <a:pt x="23" y="1984"/>
                  </a:lnTo>
                  <a:cubicBezTo>
                    <a:pt x="31" y="1976"/>
                    <a:pt x="23" y="1952"/>
                    <a:pt x="8" y="1936"/>
                  </a:cubicBezTo>
                  <a:cubicBezTo>
                    <a:pt x="8" y="1929"/>
                    <a:pt x="0" y="1921"/>
                    <a:pt x="8" y="1913"/>
                  </a:cubicBezTo>
                  <a:cubicBezTo>
                    <a:pt x="8" y="1897"/>
                    <a:pt x="23" y="1889"/>
                    <a:pt x="31" y="1889"/>
                  </a:cubicBezTo>
                  <a:cubicBezTo>
                    <a:pt x="39" y="1889"/>
                    <a:pt x="39" y="1881"/>
                    <a:pt x="39" y="1881"/>
                  </a:cubicBezTo>
                  <a:cubicBezTo>
                    <a:pt x="47" y="1865"/>
                    <a:pt x="39" y="1834"/>
                    <a:pt x="39" y="1826"/>
                  </a:cubicBezTo>
                  <a:cubicBezTo>
                    <a:pt x="31" y="1818"/>
                    <a:pt x="31" y="1810"/>
                    <a:pt x="39" y="1802"/>
                  </a:cubicBezTo>
                  <a:cubicBezTo>
                    <a:pt x="39" y="1794"/>
                    <a:pt x="47" y="1786"/>
                    <a:pt x="55" y="1786"/>
                  </a:cubicBezTo>
                  <a:cubicBezTo>
                    <a:pt x="63" y="1786"/>
                    <a:pt x="55" y="1763"/>
                    <a:pt x="55" y="1747"/>
                  </a:cubicBezTo>
                  <a:cubicBezTo>
                    <a:pt x="55" y="1739"/>
                    <a:pt x="55" y="1731"/>
                    <a:pt x="55" y="1723"/>
                  </a:cubicBezTo>
                  <a:cubicBezTo>
                    <a:pt x="55" y="1707"/>
                    <a:pt x="79" y="1699"/>
                    <a:pt x="95" y="1699"/>
                  </a:cubicBezTo>
                  <a:lnTo>
                    <a:pt x="103" y="1699"/>
                  </a:lnTo>
                  <a:cubicBezTo>
                    <a:pt x="103" y="1699"/>
                    <a:pt x="103" y="1691"/>
                    <a:pt x="103" y="1683"/>
                  </a:cubicBezTo>
                  <a:cubicBezTo>
                    <a:pt x="103" y="1676"/>
                    <a:pt x="95" y="1668"/>
                    <a:pt x="95" y="1660"/>
                  </a:cubicBezTo>
                  <a:cubicBezTo>
                    <a:pt x="95" y="1652"/>
                    <a:pt x="95" y="1644"/>
                    <a:pt x="103" y="1644"/>
                  </a:cubicBezTo>
                  <a:cubicBezTo>
                    <a:pt x="103" y="1636"/>
                    <a:pt x="118" y="1636"/>
                    <a:pt x="126" y="1636"/>
                  </a:cubicBezTo>
                  <a:cubicBezTo>
                    <a:pt x="126" y="1636"/>
                    <a:pt x="126" y="1636"/>
                    <a:pt x="134" y="1636"/>
                  </a:cubicBezTo>
                  <a:cubicBezTo>
                    <a:pt x="142" y="1636"/>
                    <a:pt x="142" y="1620"/>
                    <a:pt x="134" y="1596"/>
                  </a:cubicBezTo>
                  <a:cubicBezTo>
                    <a:pt x="126" y="1573"/>
                    <a:pt x="142" y="1573"/>
                    <a:pt x="158" y="1565"/>
                  </a:cubicBezTo>
                  <a:lnTo>
                    <a:pt x="166" y="1565"/>
                  </a:lnTo>
                  <a:cubicBezTo>
                    <a:pt x="181" y="1557"/>
                    <a:pt x="213" y="1494"/>
                    <a:pt x="221" y="1470"/>
                  </a:cubicBezTo>
                  <a:cubicBezTo>
                    <a:pt x="221" y="1454"/>
                    <a:pt x="221" y="1454"/>
                    <a:pt x="205" y="1446"/>
                  </a:cubicBezTo>
                  <a:cubicBezTo>
                    <a:pt x="197" y="1446"/>
                    <a:pt x="181" y="1438"/>
                    <a:pt x="166" y="1431"/>
                  </a:cubicBezTo>
                  <a:cubicBezTo>
                    <a:pt x="166" y="1431"/>
                    <a:pt x="150" y="1423"/>
                    <a:pt x="158" y="1415"/>
                  </a:cubicBezTo>
                  <a:cubicBezTo>
                    <a:pt x="158" y="1399"/>
                    <a:pt x="190" y="1391"/>
                    <a:pt x="237" y="1383"/>
                  </a:cubicBezTo>
                  <a:cubicBezTo>
                    <a:pt x="245" y="1383"/>
                    <a:pt x="253" y="1375"/>
                    <a:pt x="253" y="1375"/>
                  </a:cubicBezTo>
                  <a:cubicBezTo>
                    <a:pt x="261" y="1375"/>
                    <a:pt x="261" y="1375"/>
                    <a:pt x="261" y="1375"/>
                  </a:cubicBezTo>
                  <a:cubicBezTo>
                    <a:pt x="261" y="1367"/>
                    <a:pt x="253" y="1352"/>
                    <a:pt x="221" y="1343"/>
                  </a:cubicBezTo>
                  <a:cubicBezTo>
                    <a:pt x="205" y="1336"/>
                    <a:pt x="197" y="1328"/>
                    <a:pt x="197" y="1328"/>
                  </a:cubicBezTo>
                  <a:cubicBezTo>
                    <a:pt x="197" y="1320"/>
                    <a:pt x="197" y="1312"/>
                    <a:pt x="205" y="1312"/>
                  </a:cubicBezTo>
                  <a:cubicBezTo>
                    <a:pt x="205" y="1304"/>
                    <a:pt x="205" y="1304"/>
                    <a:pt x="213" y="1296"/>
                  </a:cubicBezTo>
                  <a:cubicBezTo>
                    <a:pt x="213" y="1280"/>
                    <a:pt x="205" y="1265"/>
                    <a:pt x="197" y="1265"/>
                  </a:cubicBezTo>
                  <a:cubicBezTo>
                    <a:pt x="174" y="1265"/>
                    <a:pt x="166" y="1233"/>
                    <a:pt x="166" y="1209"/>
                  </a:cubicBezTo>
                  <a:cubicBezTo>
                    <a:pt x="166" y="1201"/>
                    <a:pt x="166" y="1185"/>
                    <a:pt x="166" y="1178"/>
                  </a:cubicBezTo>
                  <a:cubicBezTo>
                    <a:pt x="150" y="1170"/>
                    <a:pt x="166" y="1154"/>
                    <a:pt x="174" y="1138"/>
                  </a:cubicBezTo>
                  <a:cubicBezTo>
                    <a:pt x="181" y="1130"/>
                    <a:pt x="181" y="1114"/>
                    <a:pt x="181" y="1106"/>
                  </a:cubicBezTo>
                  <a:lnTo>
                    <a:pt x="174" y="1099"/>
                  </a:lnTo>
                  <a:cubicBezTo>
                    <a:pt x="166" y="1091"/>
                    <a:pt x="158" y="1075"/>
                    <a:pt x="150" y="1043"/>
                  </a:cubicBezTo>
                  <a:cubicBezTo>
                    <a:pt x="142" y="1019"/>
                    <a:pt x="150" y="1012"/>
                    <a:pt x="158" y="1004"/>
                  </a:cubicBezTo>
                  <a:lnTo>
                    <a:pt x="158" y="996"/>
                  </a:lnTo>
                  <a:cubicBezTo>
                    <a:pt x="150" y="972"/>
                    <a:pt x="150" y="964"/>
                    <a:pt x="158" y="948"/>
                  </a:cubicBezTo>
                  <a:cubicBezTo>
                    <a:pt x="158" y="941"/>
                    <a:pt x="166" y="941"/>
                    <a:pt x="166" y="932"/>
                  </a:cubicBezTo>
                  <a:cubicBezTo>
                    <a:pt x="174" y="917"/>
                    <a:pt x="166" y="909"/>
                    <a:pt x="150" y="893"/>
                  </a:cubicBezTo>
                  <a:cubicBezTo>
                    <a:pt x="150" y="885"/>
                    <a:pt x="142" y="877"/>
                    <a:pt x="134" y="877"/>
                  </a:cubicBezTo>
                  <a:cubicBezTo>
                    <a:pt x="103" y="830"/>
                    <a:pt x="110" y="814"/>
                    <a:pt x="126" y="806"/>
                  </a:cubicBezTo>
                  <a:cubicBezTo>
                    <a:pt x="134" y="798"/>
                    <a:pt x="126" y="774"/>
                    <a:pt x="126" y="759"/>
                  </a:cubicBezTo>
                  <a:cubicBezTo>
                    <a:pt x="118" y="751"/>
                    <a:pt x="118" y="743"/>
                    <a:pt x="118" y="735"/>
                  </a:cubicBezTo>
                  <a:cubicBezTo>
                    <a:pt x="118" y="727"/>
                    <a:pt x="118" y="688"/>
                    <a:pt x="150" y="672"/>
                  </a:cubicBezTo>
                  <a:cubicBezTo>
                    <a:pt x="166" y="664"/>
                    <a:pt x="166" y="648"/>
                    <a:pt x="158" y="624"/>
                  </a:cubicBezTo>
                  <a:cubicBezTo>
                    <a:pt x="150" y="616"/>
                    <a:pt x="150" y="601"/>
                    <a:pt x="150" y="593"/>
                  </a:cubicBezTo>
                  <a:cubicBezTo>
                    <a:pt x="150" y="585"/>
                    <a:pt x="150" y="569"/>
                    <a:pt x="150" y="569"/>
                  </a:cubicBezTo>
                  <a:cubicBezTo>
                    <a:pt x="158" y="561"/>
                    <a:pt x="174" y="561"/>
                    <a:pt x="181" y="561"/>
                  </a:cubicBezTo>
                  <a:cubicBezTo>
                    <a:pt x="190" y="561"/>
                    <a:pt x="190" y="561"/>
                    <a:pt x="190" y="561"/>
                  </a:cubicBezTo>
                  <a:cubicBezTo>
                    <a:pt x="205" y="561"/>
                    <a:pt x="205" y="553"/>
                    <a:pt x="213" y="545"/>
                  </a:cubicBezTo>
                  <a:lnTo>
                    <a:pt x="213" y="537"/>
                  </a:lnTo>
                  <a:cubicBezTo>
                    <a:pt x="205" y="529"/>
                    <a:pt x="205" y="521"/>
                    <a:pt x="205" y="521"/>
                  </a:cubicBezTo>
                  <a:cubicBezTo>
                    <a:pt x="205" y="514"/>
                    <a:pt x="205" y="506"/>
                    <a:pt x="213" y="498"/>
                  </a:cubicBezTo>
                  <a:cubicBezTo>
                    <a:pt x="221" y="490"/>
                    <a:pt x="221" y="490"/>
                    <a:pt x="213" y="474"/>
                  </a:cubicBezTo>
                  <a:cubicBezTo>
                    <a:pt x="213" y="466"/>
                    <a:pt x="213" y="466"/>
                    <a:pt x="213" y="458"/>
                  </a:cubicBezTo>
                  <a:cubicBezTo>
                    <a:pt x="205" y="419"/>
                    <a:pt x="276" y="395"/>
                    <a:pt x="284" y="395"/>
                  </a:cubicBezTo>
                  <a:cubicBezTo>
                    <a:pt x="316" y="387"/>
                    <a:pt x="316" y="371"/>
                    <a:pt x="316" y="348"/>
                  </a:cubicBezTo>
                  <a:cubicBezTo>
                    <a:pt x="316" y="316"/>
                    <a:pt x="316" y="284"/>
                    <a:pt x="340" y="276"/>
                  </a:cubicBezTo>
                  <a:cubicBezTo>
                    <a:pt x="355" y="261"/>
                    <a:pt x="355" y="221"/>
                    <a:pt x="363" y="189"/>
                  </a:cubicBezTo>
                  <a:cubicBezTo>
                    <a:pt x="363" y="182"/>
                    <a:pt x="363" y="174"/>
                    <a:pt x="363" y="174"/>
                  </a:cubicBezTo>
                  <a:cubicBezTo>
                    <a:pt x="363" y="142"/>
                    <a:pt x="387" y="134"/>
                    <a:pt x="403" y="134"/>
                  </a:cubicBezTo>
                  <a:cubicBezTo>
                    <a:pt x="403" y="134"/>
                    <a:pt x="403" y="134"/>
                    <a:pt x="411" y="134"/>
                  </a:cubicBezTo>
                  <a:cubicBezTo>
                    <a:pt x="411" y="134"/>
                    <a:pt x="411" y="134"/>
                    <a:pt x="419" y="134"/>
                  </a:cubicBezTo>
                  <a:cubicBezTo>
                    <a:pt x="427" y="134"/>
                    <a:pt x="427" y="134"/>
                    <a:pt x="427" y="110"/>
                  </a:cubicBezTo>
                  <a:cubicBezTo>
                    <a:pt x="427" y="71"/>
                    <a:pt x="450" y="63"/>
                    <a:pt x="450" y="63"/>
                  </a:cubicBezTo>
                  <a:cubicBezTo>
                    <a:pt x="450" y="55"/>
                    <a:pt x="450" y="55"/>
                    <a:pt x="450" y="55"/>
                  </a:cubicBezTo>
                  <a:cubicBezTo>
                    <a:pt x="640" y="47"/>
                    <a:pt x="909" y="31"/>
                    <a:pt x="1233" y="0"/>
                  </a:cubicBezTo>
                  <a:lnTo>
                    <a:pt x="1233" y="0"/>
                  </a:lnTo>
                  <a:lnTo>
                    <a:pt x="1233" y="0"/>
                  </a:lnTo>
                  <a:cubicBezTo>
                    <a:pt x="1241" y="15"/>
                    <a:pt x="1249" y="31"/>
                    <a:pt x="1257" y="31"/>
                  </a:cubicBezTo>
                  <a:cubicBezTo>
                    <a:pt x="1288" y="55"/>
                    <a:pt x="1280" y="71"/>
                    <a:pt x="1280" y="79"/>
                  </a:cubicBezTo>
                  <a:lnTo>
                    <a:pt x="1280" y="87"/>
                  </a:lnTo>
                  <a:cubicBezTo>
                    <a:pt x="1280" y="102"/>
                    <a:pt x="1265" y="1525"/>
                    <a:pt x="1265" y="1541"/>
                  </a:cubicBezTo>
                  <a:cubicBezTo>
                    <a:pt x="1344" y="2213"/>
                    <a:pt x="1344" y="2213"/>
                    <a:pt x="1344" y="2213"/>
                  </a:cubicBezTo>
                  <a:lnTo>
                    <a:pt x="1344" y="2213"/>
                  </a:lnTo>
                  <a:cubicBezTo>
                    <a:pt x="1344" y="2213"/>
                    <a:pt x="1336" y="2213"/>
                    <a:pt x="1336" y="2221"/>
                  </a:cubicBezTo>
                  <a:cubicBezTo>
                    <a:pt x="1328" y="2221"/>
                    <a:pt x="1320" y="2229"/>
                    <a:pt x="1312" y="2229"/>
                  </a:cubicBezTo>
                  <a:cubicBezTo>
                    <a:pt x="1312" y="2229"/>
                    <a:pt x="1304" y="2221"/>
                    <a:pt x="1296" y="2221"/>
                  </a:cubicBezTo>
                  <a:cubicBezTo>
                    <a:pt x="1288" y="2213"/>
                    <a:pt x="1288" y="2213"/>
                    <a:pt x="1280" y="2213"/>
                  </a:cubicBezTo>
                  <a:cubicBezTo>
                    <a:pt x="1273" y="2213"/>
                    <a:pt x="1273" y="2213"/>
                    <a:pt x="1265" y="2213"/>
                  </a:cubicBezTo>
                  <a:cubicBezTo>
                    <a:pt x="1257" y="2221"/>
                    <a:pt x="1249" y="2229"/>
                    <a:pt x="1233" y="2229"/>
                  </a:cubicBezTo>
                  <a:cubicBezTo>
                    <a:pt x="1209" y="2229"/>
                    <a:pt x="1178" y="2213"/>
                    <a:pt x="1154" y="2205"/>
                  </a:cubicBezTo>
                  <a:lnTo>
                    <a:pt x="1146" y="2205"/>
                  </a:lnTo>
                  <a:cubicBezTo>
                    <a:pt x="1122" y="2205"/>
                    <a:pt x="1107" y="2221"/>
                    <a:pt x="1091" y="2229"/>
                  </a:cubicBezTo>
                  <a:cubicBezTo>
                    <a:pt x="1083" y="2237"/>
                    <a:pt x="1075" y="2245"/>
                    <a:pt x="1067" y="2245"/>
                  </a:cubicBezTo>
                  <a:cubicBezTo>
                    <a:pt x="1051" y="2253"/>
                    <a:pt x="1043" y="2253"/>
                    <a:pt x="1035" y="2253"/>
                  </a:cubicBezTo>
                  <a:lnTo>
                    <a:pt x="1027" y="2253"/>
                  </a:lnTo>
                  <a:cubicBezTo>
                    <a:pt x="1012" y="2253"/>
                    <a:pt x="1004" y="2253"/>
                    <a:pt x="988" y="2261"/>
                  </a:cubicBezTo>
                  <a:cubicBezTo>
                    <a:pt x="980" y="2276"/>
                    <a:pt x="972" y="2284"/>
                    <a:pt x="964" y="2292"/>
                  </a:cubicBezTo>
                  <a:cubicBezTo>
                    <a:pt x="956" y="2300"/>
                    <a:pt x="948" y="2316"/>
                    <a:pt x="933" y="2324"/>
                  </a:cubicBezTo>
                  <a:cubicBezTo>
                    <a:pt x="925" y="2332"/>
                    <a:pt x="917" y="2340"/>
                    <a:pt x="917" y="2340"/>
                  </a:cubicBezTo>
                  <a:lnTo>
                    <a:pt x="909" y="2348"/>
                  </a:lnTo>
                  <a:close/>
                  <a:moveTo>
                    <a:pt x="774" y="1960"/>
                  </a:moveTo>
                  <a:lnTo>
                    <a:pt x="774" y="1960"/>
                  </a:lnTo>
                  <a:lnTo>
                    <a:pt x="774" y="1960"/>
                  </a:lnTo>
                  <a:cubicBezTo>
                    <a:pt x="774" y="1960"/>
                    <a:pt x="798" y="1968"/>
                    <a:pt x="798" y="1984"/>
                  </a:cubicBezTo>
                  <a:lnTo>
                    <a:pt x="798" y="1992"/>
                  </a:lnTo>
                  <a:cubicBezTo>
                    <a:pt x="790" y="2000"/>
                    <a:pt x="790" y="2000"/>
                    <a:pt x="790" y="2000"/>
                  </a:cubicBezTo>
                  <a:cubicBezTo>
                    <a:pt x="774" y="2016"/>
                    <a:pt x="719" y="2063"/>
                    <a:pt x="759" y="2118"/>
                  </a:cubicBezTo>
                  <a:cubicBezTo>
                    <a:pt x="782" y="2142"/>
                    <a:pt x="790" y="2158"/>
                    <a:pt x="806" y="2166"/>
                  </a:cubicBezTo>
                  <a:cubicBezTo>
                    <a:pt x="822" y="2174"/>
                    <a:pt x="830" y="2189"/>
                    <a:pt x="838" y="2205"/>
                  </a:cubicBezTo>
                  <a:cubicBezTo>
                    <a:pt x="846" y="2237"/>
                    <a:pt x="885" y="2292"/>
                    <a:pt x="901" y="2316"/>
                  </a:cubicBezTo>
                  <a:cubicBezTo>
                    <a:pt x="909" y="2324"/>
                    <a:pt x="909" y="2332"/>
                    <a:pt x="917" y="2332"/>
                  </a:cubicBezTo>
                  <a:cubicBezTo>
                    <a:pt x="917" y="2332"/>
                    <a:pt x="925" y="2332"/>
                    <a:pt x="933" y="2324"/>
                  </a:cubicBezTo>
                  <a:cubicBezTo>
                    <a:pt x="940" y="2308"/>
                    <a:pt x="948" y="2300"/>
                    <a:pt x="956" y="2292"/>
                  </a:cubicBezTo>
                  <a:cubicBezTo>
                    <a:pt x="964" y="2276"/>
                    <a:pt x="972" y="2269"/>
                    <a:pt x="988" y="2261"/>
                  </a:cubicBezTo>
                  <a:cubicBezTo>
                    <a:pt x="996" y="2245"/>
                    <a:pt x="1012" y="2245"/>
                    <a:pt x="1020" y="2245"/>
                  </a:cubicBezTo>
                  <a:lnTo>
                    <a:pt x="1027" y="2245"/>
                  </a:lnTo>
                  <a:lnTo>
                    <a:pt x="1035" y="2245"/>
                  </a:lnTo>
                  <a:cubicBezTo>
                    <a:pt x="1043" y="2245"/>
                    <a:pt x="1051" y="2245"/>
                    <a:pt x="1059" y="2245"/>
                  </a:cubicBezTo>
                  <a:cubicBezTo>
                    <a:pt x="1067" y="2237"/>
                    <a:pt x="1075" y="2229"/>
                    <a:pt x="1083" y="2229"/>
                  </a:cubicBezTo>
                  <a:cubicBezTo>
                    <a:pt x="1098" y="2213"/>
                    <a:pt x="1122" y="2197"/>
                    <a:pt x="1146" y="2197"/>
                  </a:cubicBezTo>
                  <a:cubicBezTo>
                    <a:pt x="1146" y="2197"/>
                    <a:pt x="1154" y="2197"/>
                    <a:pt x="1162" y="2197"/>
                  </a:cubicBezTo>
                  <a:cubicBezTo>
                    <a:pt x="1186" y="2205"/>
                    <a:pt x="1209" y="2221"/>
                    <a:pt x="1233" y="2221"/>
                  </a:cubicBezTo>
                  <a:cubicBezTo>
                    <a:pt x="1249" y="2221"/>
                    <a:pt x="1257" y="2213"/>
                    <a:pt x="1265" y="2213"/>
                  </a:cubicBezTo>
                  <a:cubicBezTo>
                    <a:pt x="1273" y="2205"/>
                    <a:pt x="1273" y="2205"/>
                    <a:pt x="1280" y="2205"/>
                  </a:cubicBezTo>
                  <a:cubicBezTo>
                    <a:pt x="1288" y="2205"/>
                    <a:pt x="1296" y="2213"/>
                    <a:pt x="1296" y="2213"/>
                  </a:cubicBezTo>
                  <a:cubicBezTo>
                    <a:pt x="1304" y="2213"/>
                    <a:pt x="1312" y="2221"/>
                    <a:pt x="1312" y="2221"/>
                  </a:cubicBezTo>
                  <a:cubicBezTo>
                    <a:pt x="1320" y="2221"/>
                    <a:pt x="1320" y="2221"/>
                    <a:pt x="1328" y="2213"/>
                  </a:cubicBezTo>
                  <a:lnTo>
                    <a:pt x="1336" y="2205"/>
                  </a:lnTo>
                  <a:cubicBezTo>
                    <a:pt x="1257" y="1541"/>
                    <a:pt x="1257" y="1541"/>
                    <a:pt x="1257" y="1541"/>
                  </a:cubicBezTo>
                  <a:cubicBezTo>
                    <a:pt x="1257" y="1525"/>
                    <a:pt x="1273" y="102"/>
                    <a:pt x="1273" y="87"/>
                  </a:cubicBezTo>
                  <a:lnTo>
                    <a:pt x="1273" y="79"/>
                  </a:lnTo>
                  <a:cubicBezTo>
                    <a:pt x="1273" y="63"/>
                    <a:pt x="1280" y="55"/>
                    <a:pt x="1257" y="39"/>
                  </a:cubicBezTo>
                  <a:cubicBezTo>
                    <a:pt x="1249" y="31"/>
                    <a:pt x="1241" y="24"/>
                    <a:pt x="1233" y="8"/>
                  </a:cubicBezTo>
                  <a:cubicBezTo>
                    <a:pt x="909" y="39"/>
                    <a:pt x="648" y="55"/>
                    <a:pt x="450" y="63"/>
                  </a:cubicBezTo>
                  <a:cubicBezTo>
                    <a:pt x="450" y="71"/>
                    <a:pt x="434" y="79"/>
                    <a:pt x="434" y="110"/>
                  </a:cubicBezTo>
                  <a:cubicBezTo>
                    <a:pt x="434" y="134"/>
                    <a:pt x="434" y="142"/>
                    <a:pt x="419" y="142"/>
                  </a:cubicBezTo>
                  <a:cubicBezTo>
                    <a:pt x="411" y="142"/>
                    <a:pt x="411" y="142"/>
                    <a:pt x="411" y="142"/>
                  </a:cubicBezTo>
                  <a:lnTo>
                    <a:pt x="403" y="142"/>
                  </a:lnTo>
                  <a:cubicBezTo>
                    <a:pt x="387" y="142"/>
                    <a:pt x="371" y="142"/>
                    <a:pt x="371" y="174"/>
                  </a:cubicBezTo>
                  <a:cubicBezTo>
                    <a:pt x="371" y="174"/>
                    <a:pt x="371" y="182"/>
                    <a:pt x="371" y="189"/>
                  </a:cubicBezTo>
                  <a:cubicBezTo>
                    <a:pt x="363" y="221"/>
                    <a:pt x="355" y="268"/>
                    <a:pt x="340" y="276"/>
                  </a:cubicBezTo>
                  <a:cubicBezTo>
                    <a:pt x="324" y="292"/>
                    <a:pt x="324" y="316"/>
                    <a:pt x="324" y="348"/>
                  </a:cubicBezTo>
                  <a:cubicBezTo>
                    <a:pt x="324" y="371"/>
                    <a:pt x="316" y="395"/>
                    <a:pt x="284" y="403"/>
                  </a:cubicBezTo>
                  <a:cubicBezTo>
                    <a:pt x="261" y="411"/>
                    <a:pt x="213" y="426"/>
                    <a:pt x="221" y="450"/>
                  </a:cubicBezTo>
                  <a:cubicBezTo>
                    <a:pt x="221" y="458"/>
                    <a:pt x="221" y="466"/>
                    <a:pt x="221" y="474"/>
                  </a:cubicBezTo>
                  <a:cubicBezTo>
                    <a:pt x="229" y="482"/>
                    <a:pt x="229" y="490"/>
                    <a:pt x="221" y="506"/>
                  </a:cubicBezTo>
                  <a:cubicBezTo>
                    <a:pt x="213" y="506"/>
                    <a:pt x="213" y="514"/>
                    <a:pt x="213" y="521"/>
                  </a:cubicBezTo>
                  <a:lnTo>
                    <a:pt x="213" y="529"/>
                  </a:lnTo>
                  <a:cubicBezTo>
                    <a:pt x="221" y="537"/>
                    <a:pt x="221" y="545"/>
                    <a:pt x="221" y="553"/>
                  </a:cubicBezTo>
                  <a:cubicBezTo>
                    <a:pt x="213" y="561"/>
                    <a:pt x="205" y="569"/>
                    <a:pt x="190" y="569"/>
                  </a:cubicBezTo>
                  <a:cubicBezTo>
                    <a:pt x="181" y="569"/>
                    <a:pt x="181" y="569"/>
                    <a:pt x="181" y="569"/>
                  </a:cubicBezTo>
                  <a:cubicBezTo>
                    <a:pt x="174" y="569"/>
                    <a:pt x="166" y="569"/>
                    <a:pt x="158" y="569"/>
                  </a:cubicBezTo>
                  <a:cubicBezTo>
                    <a:pt x="158" y="577"/>
                    <a:pt x="150" y="585"/>
                    <a:pt x="158" y="593"/>
                  </a:cubicBezTo>
                  <a:cubicBezTo>
                    <a:pt x="158" y="601"/>
                    <a:pt x="158" y="608"/>
                    <a:pt x="166" y="616"/>
                  </a:cubicBezTo>
                  <a:cubicBezTo>
                    <a:pt x="174" y="640"/>
                    <a:pt x="174" y="664"/>
                    <a:pt x="158" y="679"/>
                  </a:cubicBezTo>
                  <a:cubicBezTo>
                    <a:pt x="134" y="688"/>
                    <a:pt x="126" y="711"/>
                    <a:pt x="126" y="735"/>
                  </a:cubicBezTo>
                  <a:cubicBezTo>
                    <a:pt x="126" y="743"/>
                    <a:pt x="126" y="751"/>
                    <a:pt x="134" y="759"/>
                  </a:cubicBezTo>
                  <a:cubicBezTo>
                    <a:pt x="134" y="774"/>
                    <a:pt x="142" y="798"/>
                    <a:pt x="126" y="806"/>
                  </a:cubicBezTo>
                  <a:cubicBezTo>
                    <a:pt x="110" y="822"/>
                    <a:pt x="126" y="853"/>
                    <a:pt x="142" y="869"/>
                  </a:cubicBezTo>
                  <a:cubicBezTo>
                    <a:pt x="150" y="877"/>
                    <a:pt x="150" y="885"/>
                    <a:pt x="158" y="885"/>
                  </a:cubicBezTo>
                  <a:cubicBezTo>
                    <a:pt x="174" y="901"/>
                    <a:pt x="181" y="917"/>
                    <a:pt x="174" y="932"/>
                  </a:cubicBezTo>
                  <a:cubicBezTo>
                    <a:pt x="174" y="941"/>
                    <a:pt x="166" y="948"/>
                    <a:pt x="166" y="948"/>
                  </a:cubicBezTo>
                  <a:cubicBezTo>
                    <a:pt x="158" y="964"/>
                    <a:pt x="158" y="972"/>
                    <a:pt x="166" y="988"/>
                  </a:cubicBezTo>
                  <a:cubicBezTo>
                    <a:pt x="166" y="996"/>
                    <a:pt x="166" y="1004"/>
                    <a:pt x="166" y="1012"/>
                  </a:cubicBezTo>
                  <a:cubicBezTo>
                    <a:pt x="158" y="1012"/>
                    <a:pt x="150" y="1019"/>
                    <a:pt x="158" y="1043"/>
                  </a:cubicBezTo>
                  <a:cubicBezTo>
                    <a:pt x="166" y="1075"/>
                    <a:pt x="174" y="1083"/>
                    <a:pt x="181" y="1091"/>
                  </a:cubicBezTo>
                  <a:cubicBezTo>
                    <a:pt x="181" y="1099"/>
                    <a:pt x="190" y="1099"/>
                    <a:pt x="190" y="1106"/>
                  </a:cubicBezTo>
                  <a:cubicBezTo>
                    <a:pt x="190" y="1114"/>
                    <a:pt x="181" y="1130"/>
                    <a:pt x="174" y="1146"/>
                  </a:cubicBezTo>
                  <a:cubicBezTo>
                    <a:pt x="166" y="1154"/>
                    <a:pt x="166" y="1170"/>
                    <a:pt x="166" y="1178"/>
                  </a:cubicBezTo>
                  <a:cubicBezTo>
                    <a:pt x="174" y="1185"/>
                    <a:pt x="174" y="1193"/>
                    <a:pt x="174" y="1209"/>
                  </a:cubicBezTo>
                  <a:cubicBezTo>
                    <a:pt x="174" y="1241"/>
                    <a:pt x="181" y="1257"/>
                    <a:pt x="205" y="1257"/>
                  </a:cubicBezTo>
                  <a:lnTo>
                    <a:pt x="205" y="1257"/>
                  </a:lnTo>
                  <a:lnTo>
                    <a:pt x="205" y="1257"/>
                  </a:lnTo>
                  <a:cubicBezTo>
                    <a:pt x="205" y="1257"/>
                    <a:pt x="221" y="1272"/>
                    <a:pt x="213" y="1296"/>
                  </a:cubicBezTo>
                  <a:cubicBezTo>
                    <a:pt x="213" y="1304"/>
                    <a:pt x="213" y="1312"/>
                    <a:pt x="213" y="1312"/>
                  </a:cubicBezTo>
                  <a:cubicBezTo>
                    <a:pt x="205" y="1320"/>
                    <a:pt x="205" y="1320"/>
                    <a:pt x="205" y="1320"/>
                  </a:cubicBezTo>
                  <a:cubicBezTo>
                    <a:pt x="205" y="1328"/>
                    <a:pt x="221" y="1336"/>
                    <a:pt x="229" y="1336"/>
                  </a:cubicBezTo>
                  <a:cubicBezTo>
                    <a:pt x="237" y="1343"/>
                    <a:pt x="268" y="1359"/>
                    <a:pt x="268" y="1375"/>
                  </a:cubicBezTo>
                  <a:cubicBezTo>
                    <a:pt x="268" y="1375"/>
                    <a:pt x="268" y="1383"/>
                    <a:pt x="261" y="1383"/>
                  </a:cubicBezTo>
                  <a:cubicBezTo>
                    <a:pt x="253" y="1383"/>
                    <a:pt x="245" y="1383"/>
                    <a:pt x="237" y="1391"/>
                  </a:cubicBezTo>
                  <a:cubicBezTo>
                    <a:pt x="213" y="1391"/>
                    <a:pt x="166" y="1407"/>
                    <a:pt x="158" y="1415"/>
                  </a:cubicBezTo>
                  <a:cubicBezTo>
                    <a:pt x="158" y="1415"/>
                    <a:pt x="166" y="1423"/>
                    <a:pt x="174" y="1423"/>
                  </a:cubicBezTo>
                  <a:cubicBezTo>
                    <a:pt x="181" y="1431"/>
                    <a:pt x="197" y="1438"/>
                    <a:pt x="205" y="1438"/>
                  </a:cubicBezTo>
                  <a:cubicBezTo>
                    <a:pt x="221" y="1446"/>
                    <a:pt x="229" y="1446"/>
                    <a:pt x="229" y="1470"/>
                  </a:cubicBezTo>
                  <a:cubicBezTo>
                    <a:pt x="221" y="1494"/>
                    <a:pt x="190" y="1557"/>
                    <a:pt x="174" y="1565"/>
                  </a:cubicBezTo>
                  <a:cubicBezTo>
                    <a:pt x="166" y="1573"/>
                    <a:pt x="166" y="1573"/>
                    <a:pt x="158" y="1573"/>
                  </a:cubicBezTo>
                  <a:cubicBezTo>
                    <a:pt x="150" y="1573"/>
                    <a:pt x="142" y="1581"/>
                    <a:pt x="142" y="1596"/>
                  </a:cubicBezTo>
                  <a:cubicBezTo>
                    <a:pt x="150" y="1636"/>
                    <a:pt x="142" y="1644"/>
                    <a:pt x="134" y="1644"/>
                  </a:cubicBezTo>
                  <a:lnTo>
                    <a:pt x="126" y="1644"/>
                  </a:lnTo>
                  <a:cubicBezTo>
                    <a:pt x="118" y="1644"/>
                    <a:pt x="110" y="1644"/>
                    <a:pt x="103" y="1652"/>
                  </a:cubicBezTo>
                  <a:cubicBezTo>
                    <a:pt x="103" y="1652"/>
                    <a:pt x="103" y="1652"/>
                    <a:pt x="103" y="1660"/>
                  </a:cubicBezTo>
                  <a:cubicBezTo>
                    <a:pt x="103" y="1668"/>
                    <a:pt x="110" y="1676"/>
                    <a:pt x="110" y="1676"/>
                  </a:cubicBezTo>
                  <a:cubicBezTo>
                    <a:pt x="110" y="1691"/>
                    <a:pt x="118" y="1699"/>
                    <a:pt x="103" y="1707"/>
                  </a:cubicBezTo>
                  <a:lnTo>
                    <a:pt x="95" y="1707"/>
                  </a:lnTo>
                  <a:cubicBezTo>
                    <a:pt x="79" y="1707"/>
                    <a:pt x="63" y="1715"/>
                    <a:pt x="63" y="1723"/>
                  </a:cubicBezTo>
                  <a:cubicBezTo>
                    <a:pt x="63" y="1731"/>
                    <a:pt x="63" y="1739"/>
                    <a:pt x="63" y="1747"/>
                  </a:cubicBezTo>
                  <a:cubicBezTo>
                    <a:pt x="63" y="1771"/>
                    <a:pt x="71" y="1786"/>
                    <a:pt x="55" y="1794"/>
                  </a:cubicBezTo>
                  <a:cubicBezTo>
                    <a:pt x="55" y="1794"/>
                    <a:pt x="47" y="1794"/>
                    <a:pt x="47" y="1802"/>
                  </a:cubicBezTo>
                  <a:cubicBezTo>
                    <a:pt x="39" y="1802"/>
                    <a:pt x="39" y="1810"/>
                    <a:pt x="47" y="1818"/>
                  </a:cubicBezTo>
                  <a:cubicBezTo>
                    <a:pt x="55" y="1834"/>
                    <a:pt x="55" y="1865"/>
                    <a:pt x="47" y="1881"/>
                  </a:cubicBezTo>
                  <a:cubicBezTo>
                    <a:pt x="47" y="1889"/>
                    <a:pt x="39" y="1889"/>
                    <a:pt x="39" y="1897"/>
                  </a:cubicBezTo>
                  <a:cubicBezTo>
                    <a:pt x="31" y="1897"/>
                    <a:pt x="15" y="1905"/>
                    <a:pt x="15" y="1913"/>
                  </a:cubicBezTo>
                  <a:cubicBezTo>
                    <a:pt x="8" y="1921"/>
                    <a:pt x="15" y="1921"/>
                    <a:pt x="15" y="1929"/>
                  </a:cubicBezTo>
                  <a:cubicBezTo>
                    <a:pt x="31" y="1952"/>
                    <a:pt x="47" y="1976"/>
                    <a:pt x="31" y="1984"/>
                  </a:cubicBezTo>
                  <a:lnTo>
                    <a:pt x="31" y="1984"/>
                  </a:lnTo>
                  <a:cubicBezTo>
                    <a:pt x="31" y="1992"/>
                    <a:pt x="23" y="1992"/>
                    <a:pt x="23" y="2000"/>
                  </a:cubicBezTo>
                  <a:cubicBezTo>
                    <a:pt x="23" y="2000"/>
                    <a:pt x="31" y="2000"/>
                    <a:pt x="39" y="2000"/>
                  </a:cubicBezTo>
                  <a:cubicBezTo>
                    <a:pt x="39" y="2000"/>
                    <a:pt x="39" y="2000"/>
                    <a:pt x="47" y="2000"/>
                  </a:cubicBezTo>
                  <a:cubicBezTo>
                    <a:pt x="118" y="2000"/>
                    <a:pt x="767" y="1960"/>
                    <a:pt x="767" y="1960"/>
                  </a:cubicBezTo>
                  <a:lnTo>
                    <a:pt x="774" y="1960"/>
                  </a:ln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  <a:effectLst/>
          </p:spPr>
          <p:txBody>
            <a:bodyPr anchor="ctr" wrap="none"/>
            <a:lstStyle/>
            <a:p>
              <a:endParaRPr lang="en-US">
                <a:latin charset="-122" panose="020b0503020204020204" pitchFamily="34" typeface="微软雅黑"/>
              </a:endParaRPr>
            </a:p>
          </p:txBody>
        </p:sp>
        <p:sp>
          <p:nvSpPr>
            <p:cNvPr id="97" name="Freeform 407"/>
            <p:cNvSpPr>
              <a:spLocks noChangeArrowheads="1"/>
            </p:cNvSpPr>
            <p:nvPr/>
          </p:nvSpPr>
          <p:spPr bwMode="auto">
            <a:xfrm>
              <a:off x="20090068" y="7715330"/>
              <a:ext cx="997301" cy="770010"/>
            </a:xfrm>
            <a:custGeom>
              <a:gdLst>
                <a:gd fmla="*/ 1407 w 1898" name="T0"/>
                <a:gd fmla="*/ 79 h 1463" name="T1"/>
                <a:gd fmla="*/ 1407 w 1898" name="T2"/>
                <a:gd fmla="*/ 79 h 1463" name="T3"/>
                <a:gd fmla="*/ 964 w 1898" name="T4"/>
                <a:gd fmla="*/ 158 h 1463" name="T5"/>
                <a:gd fmla="*/ 925 w 1898" name="T6"/>
                <a:gd fmla="*/ 63 h 1463" name="T7"/>
                <a:gd fmla="*/ 854 w 1898" name="T8"/>
                <a:gd fmla="*/ 47 h 1463" name="T9"/>
                <a:gd fmla="*/ 830 w 1898" name="T10"/>
                <a:gd fmla="*/ 16 h 1463" name="T11"/>
                <a:gd fmla="*/ 411 w 1898" name="T12"/>
                <a:gd fmla="*/ 55 h 1463" name="T13"/>
                <a:gd fmla="*/ 181 w 1898" name="T14"/>
                <a:gd fmla="*/ 166 h 1463" name="T15"/>
                <a:gd fmla="*/ 79 w 1898" name="T16"/>
                <a:gd fmla="*/ 221 h 1463" name="T17"/>
                <a:gd fmla="*/ 79 w 1898" name="T18"/>
                <a:gd fmla="*/ 237 h 1463" name="T19"/>
                <a:gd fmla="*/ 15 w 1898" name="T20"/>
                <a:gd fmla="*/ 308 h 1463" name="T21"/>
                <a:gd fmla="*/ 23 w 1898" name="T22"/>
                <a:gd fmla="*/ 387 h 1463" name="T23"/>
                <a:gd fmla="*/ 110 w 1898" name="T24"/>
                <a:gd fmla="*/ 458 h 1463" name="T25"/>
                <a:gd fmla="*/ 174 w 1898" name="T26"/>
                <a:gd fmla="*/ 458 h 1463" name="T27"/>
                <a:gd fmla="*/ 237 w 1898" name="T28"/>
                <a:gd fmla="*/ 537 h 1463" name="T29"/>
                <a:gd fmla="*/ 371 w 1898" name="T30"/>
                <a:gd fmla="*/ 688 h 1463" name="T31"/>
                <a:gd fmla="*/ 466 w 1898" name="T32"/>
                <a:gd fmla="*/ 759 h 1463" name="T33"/>
                <a:gd fmla="*/ 553 w 1898" name="T34"/>
                <a:gd fmla="*/ 822 h 1463" name="T35"/>
                <a:gd fmla="*/ 632 w 1898" name="T36"/>
                <a:gd fmla="*/ 869 h 1463" name="T37"/>
                <a:gd fmla="*/ 703 w 1898" name="T38"/>
                <a:gd fmla="*/ 964 h 1463" name="T39"/>
                <a:gd fmla="*/ 806 w 1898" name="T40"/>
                <a:gd fmla="*/ 1043 h 1463" name="T41"/>
                <a:gd fmla="*/ 885 w 1898" name="T42"/>
                <a:gd fmla="*/ 1146 h 1463" name="T43"/>
                <a:gd fmla="*/ 901 w 1898" name="T44"/>
                <a:gd fmla="*/ 1225 h 1463" name="T45"/>
                <a:gd fmla="*/ 964 w 1898" name="T46"/>
                <a:gd fmla="*/ 1273 h 1463" name="T47"/>
                <a:gd fmla="*/ 1027 w 1898" name="T48"/>
                <a:gd fmla="*/ 1352 h 1463" name="T49"/>
                <a:gd fmla="*/ 1035 w 1898" name="T50"/>
                <a:gd fmla="*/ 1439 h 1463" name="T51"/>
                <a:gd fmla="*/ 1162 w 1898" name="T52"/>
                <a:gd fmla="*/ 1462 h 1463" name="T53"/>
                <a:gd fmla="*/ 1162 w 1898" name="T54"/>
                <a:gd fmla="*/ 1454 h 1463" name="T55"/>
                <a:gd fmla="*/ 1185 w 1898" name="T56"/>
                <a:gd fmla="*/ 1415 h 1463" name="T57"/>
                <a:gd fmla="*/ 1225 w 1898" name="T58"/>
                <a:gd fmla="*/ 1383 h 1463" name="T59"/>
                <a:gd fmla="*/ 1201 w 1898" name="T60"/>
                <a:gd fmla="*/ 1352 h 1463" name="T61"/>
                <a:gd fmla="*/ 1185 w 1898" name="T62"/>
                <a:gd fmla="*/ 1312 h 1463" name="T63"/>
                <a:gd fmla="*/ 1233 w 1898" name="T64"/>
                <a:gd fmla="*/ 1320 h 1463" name="T65"/>
                <a:gd fmla="*/ 1265 w 1898" name="T66"/>
                <a:gd fmla="*/ 1336 h 1463" name="T67"/>
                <a:gd fmla="*/ 1304 w 1898" name="T68"/>
                <a:gd fmla="*/ 1280 h 1463" name="T69"/>
                <a:gd fmla="*/ 1280 w 1898" name="T70"/>
                <a:gd fmla="*/ 1249 h 1463" name="T71"/>
                <a:gd fmla="*/ 1241 w 1898" name="T72"/>
                <a:gd fmla="*/ 1233 h 1463" name="T73"/>
                <a:gd fmla="*/ 1288 w 1898" name="T74"/>
                <a:gd fmla="*/ 1209 h 1463" name="T75"/>
                <a:gd fmla="*/ 1328 w 1898" name="T76"/>
                <a:gd fmla="*/ 1209 h 1463" name="T77"/>
                <a:gd fmla="*/ 1423 w 1898" name="T78"/>
                <a:gd fmla="*/ 1154 h 1463" name="T79"/>
                <a:gd fmla="*/ 1486 w 1898" name="T80"/>
                <a:gd fmla="*/ 1122 h 1463" name="T81"/>
                <a:gd fmla="*/ 1494 w 1898" name="T82"/>
                <a:gd fmla="*/ 1067 h 1463" name="T83"/>
                <a:gd fmla="*/ 1518 w 1898" name="T84"/>
                <a:gd fmla="*/ 1051 h 1463" name="T85"/>
                <a:gd fmla="*/ 1549 w 1898" name="T86"/>
                <a:gd fmla="*/ 1035 h 1463" name="T87"/>
                <a:gd fmla="*/ 1597 w 1898" name="T88"/>
                <a:gd fmla="*/ 972 h 1463" name="T89"/>
                <a:gd fmla="*/ 1604 w 1898" name="T90"/>
                <a:gd fmla="*/ 917 h 1463" name="T91"/>
                <a:gd fmla="*/ 1660 w 1898" name="T92"/>
                <a:gd fmla="*/ 909 h 1463" name="T93"/>
                <a:gd fmla="*/ 1691 w 1898" name="T94"/>
                <a:gd fmla="*/ 853 h 1463" name="T95"/>
                <a:gd fmla="*/ 1699 w 1898" name="T96"/>
                <a:gd fmla="*/ 790 h 1463" name="T97"/>
                <a:gd fmla="*/ 1691 w 1898" name="T98"/>
                <a:gd fmla="*/ 767 h 1463" name="T99"/>
                <a:gd fmla="*/ 1715 w 1898" name="T100"/>
                <a:gd fmla="*/ 751 h 1463" name="T101"/>
                <a:gd fmla="*/ 1850 w 1898" name="T102"/>
                <a:gd fmla="*/ 490 h 1463" name="T103"/>
                <a:gd fmla="*/ 1897 w 1898" name="T104"/>
                <a:gd fmla="*/ 451 h 1463" name="T105"/>
                <a:gd fmla="*/ 1407 w 1898" name="T106"/>
                <a:gd fmla="*/ 79 h 1463" name="T10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b="b" l="0" r="r" t="0"/>
              <a:pathLst>
                <a:path h="1463" w="1898">
                  <a:moveTo>
                    <a:pt x="1407" y="79"/>
                  </a:moveTo>
                  <a:lnTo>
                    <a:pt x="1407" y="79"/>
                  </a:lnTo>
                  <a:cubicBezTo>
                    <a:pt x="964" y="158"/>
                    <a:pt x="964" y="158"/>
                    <a:pt x="964" y="158"/>
                  </a:cubicBezTo>
                  <a:cubicBezTo>
                    <a:pt x="964" y="158"/>
                    <a:pt x="940" y="79"/>
                    <a:pt x="925" y="63"/>
                  </a:cubicBezTo>
                  <a:cubicBezTo>
                    <a:pt x="909" y="39"/>
                    <a:pt x="901" y="55"/>
                    <a:pt x="854" y="47"/>
                  </a:cubicBezTo>
                  <a:cubicBezTo>
                    <a:pt x="806" y="39"/>
                    <a:pt x="830" y="31"/>
                    <a:pt x="830" y="16"/>
                  </a:cubicBezTo>
                  <a:cubicBezTo>
                    <a:pt x="830" y="0"/>
                    <a:pt x="442" y="55"/>
                    <a:pt x="411" y="55"/>
                  </a:cubicBezTo>
                  <a:cubicBezTo>
                    <a:pt x="371" y="63"/>
                    <a:pt x="229" y="134"/>
                    <a:pt x="181" y="166"/>
                  </a:cubicBezTo>
                  <a:cubicBezTo>
                    <a:pt x="142" y="182"/>
                    <a:pt x="126" y="213"/>
                    <a:pt x="79" y="221"/>
                  </a:cubicBezTo>
                  <a:cubicBezTo>
                    <a:pt x="79" y="229"/>
                    <a:pt x="79" y="237"/>
                    <a:pt x="79" y="237"/>
                  </a:cubicBezTo>
                  <a:cubicBezTo>
                    <a:pt x="71" y="245"/>
                    <a:pt x="15" y="276"/>
                    <a:pt x="15" y="308"/>
                  </a:cubicBezTo>
                  <a:cubicBezTo>
                    <a:pt x="8" y="340"/>
                    <a:pt x="0" y="379"/>
                    <a:pt x="23" y="387"/>
                  </a:cubicBezTo>
                  <a:cubicBezTo>
                    <a:pt x="39" y="403"/>
                    <a:pt x="95" y="435"/>
                    <a:pt x="110" y="458"/>
                  </a:cubicBezTo>
                  <a:cubicBezTo>
                    <a:pt x="126" y="482"/>
                    <a:pt x="150" y="458"/>
                    <a:pt x="174" y="458"/>
                  </a:cubicBezTo>
                  <a:cubicBezTo>
                    <a:pt x="190" y="458"/>
                    <a:pt x="205" y="490"/>
                    <a:pt x="237" y="537"/>
                  </a:cubicBezTo>
                  <a:cubicBezTo>
                    <a:pt x="261" y="585"/>
                    <a:pt x="316" y="672"/>
                    <a:pt x="371" y="688"/>
                  </a:cubicBezTo>
                  <a:cubicBezTo>
                    <a:pt x="419" y="711"/>
                    <a:pt x="434" y="719"/>
                    <a:pt x="466" y="759"/>
                  </a:cubicBezTo>
                  <a:cubicBezTo>
                    <a:pt x="498" y="798"/>
                    <a:pt x="521" y="814"/>
                    <a:pt x="553" y="822"/>
                  </a:cubicBezTo>
                  <a:cubicBezTo>
                    <a:pt x="585" y="838"/>
                    <a:pt x="616" y="846"/>
                    <a:pt x="632" y="869"/>
                  </a:cubicBezTo>
                  <a:cubicBezTo>
                    <a:pt x="656" y="901"/>
                    <a:pt x="656" y="925"/>
                    <a:pt x="703" y="964"/>
                  </a:cubicBezTo>
                  <a:cubicBezTo>
                    <a:pt x="759" y="1012"/>
                    <a:pt x="774" y="1020"/>
                    <a:pt x="806" y="1043"/>
                  </a:cubicBezTo>
                  <a:cubicBezTo>
                    <a:pt x="838" y="1059"/>
                    <a:pt x="885" y="1122"/>
                    <a:pt x="885" y="1146"/>
                  </a:cubicBezTo>
                  <a:cubicBezTo>
                    <a:pt x="885" y="1170"/>
                    <a:pt x="877" y="1209"/>
                    <a:pt x="901" y="1225"/>
                  </a:cubicBezTo>
                  <a:cubicBezTo>
                    <a:pt x="925" y="1241"/>
                    <a:pt x="948" y="1241"/>
                    <a:pt x="964" y="1273"/>
                  </a:cubicBezTo>
                  <a:cubicBezTo>
                    <a:pt x="988" y="1296"/>
                    <a:pt x="1004" y="1344"/>
                    <a:pt x="1027" y="1352"/>
                  </a:cubicBezTo>
                  <a:cubicBezTo>
                    <a:pt x="1043" y="1359"/>
                    <a:pt x="996" y="1423"/>
                    <a:pt x="1035" y="1439"/>
                  </a:cubicBezTo>
                  <a:cubicBezTo>
                    <a:pt x="1059" y="1454"/>
                    <a:pt x="1138" y="1462"/>
                    <a:pt x="1162" y="1462"/>
                  </a:cubicBezTo>
                  <a:cubicBezTo>
                    <a:pt x="1162" y="1454"/>
                    <a:pt x="1162" y="1454"/>
                    <a:pt x="1162" y="1454"/>
                  </a:cubicBezTo>
                  <a:cubicBezTo>
                    <a:pt x="1162" y="1446"/>
                    <a:pt x="1162" y="1415"/>
                    <a:pt x="1185" y="1415"/>
                  </a:cubicBezTo>
                  <a:cubicBezTo>
                    <a:pt x="1201" y="1407"/>
                    <a:pt x="1233" y="1407"/>
                    <a:pt x="1225" y="1383"/>
                  </a:cubicBezTo>
                  <a:cubicBezTo>
                    <a:pt x="1217" y="1359"/>
                    <a:pt x="1217" y="1368"/>
                    <a:pt x="1201" y="1352"/>
                  </a:cubicBezTo>
                  <a:cubicBezTo>
                    <a:pt x="1185" y="1328"/>
                    <a:pt x="1154" y="1320"/>
                    <a:pt x="1185" y="1312"/>
                  </a:cubicBezTo>
                  <a:cubicBezTo>
                    <a:pt x="1217" y="1304"/>
                    <a:pt x="1217" y="1304"/>
                    <a:pt x="1233" y="1320"/>
                  </a:cubicBezTo>
                  <a:cubicBezTo>
                    <a:pt x="1249" y="1336"/>
                    <a:pt x="1233" y="1344"/>
                    <a:pt x="1265" y="1336"/>
                  </a:cubicBezTo>
                  <a:cubicBezTo>
                    <a:pt x="1288" y="1320"/>
                    <a:pt x="1304" y="1304"/>
                    <a:pt x="1304" y="1280"/>
                  </a:cubicBezTo>
                  <a:cubicBezTo>
                    <a:pt x="1304" y="1257"/>
                    <a:pt x="1312" y="1257"/>
                    <a:pt x="1280" y="1249"/>
                  </a:cubicBezTo>
                  <a:cubicBezTo>
                    <a:pt x="1257" y="1249"/>
                    <a:pt x="1241" y="1249"/>
                    <a:pt x="1241" y="1233"/>
                  </a:cubicBezTo>
                  <a:cubicBezTo>
                    <a:pt x="1241" y="1225"/>
                    <a:pt x="1265" y="1201"/>
                    <a:pt x="1288" y="1209"/>
                  </a:cubicBezTo>
                  <a:cubicBezTo>
                    <a:pt x="1312" y="1217"/>
                    <a:pt x="1312" y="1217"/>
                    <a:pt x="1328" y="1209"/>
                  </a:cubicBezTo>
                  <a:cubicBezTo>
                    <a:pt x="1351" y="1201"/>
                    <a:pt x="1391" y="1170"/>
                    <a:pt x="1423" y="1154"/>
                  </a:cubicBezTo>
                  <a:cubicBezTo>
                    <a:pt x="1454" y="1138"/>
                    <a:pt x="1478" y="1146"/>
                    <a:pt x="1486" y="1122"/>
                  </a:cubicBezTo>
                  <a:cubicBezTo>
                    <a:pt x="1494" y="1099"/>
                    <a:pt x="1478" y="1083"/>
                    <a:pt x="1494" y="1067"/>
                  </a:cubicBezTo>
                  <a:cubicBezTo>
                    <a:pt x="1502" y="1051"/>
                    <a:pt x="1494" y="1051"/>
                    <a:pt x="1518" y="1051"/>
                  </a:cubicBezTo>
                  <a:cubicBezTo>
                    <a:pt x="1541" y="1051"/>
                    <a:pt x="1541" y="1059"/>
                    <a:pt x="1549" y="1035"/>
                  </a:cubicBezTo>
                  <a:cubicBezTo>
                    <a:pt x="1549" y="1012"/>
                    <a:pt x="1597" y="996"/>
                    <a:pt x="1597" y="972"/>
                  </a:cubicBezTo>
                  <a:cubicBezTo>
                    <a:pt x="1597" y="948"/>
                    <a:pt x="1573" y="917"/>
                    <a:pt x="1604" y="917"/>
                  </a:cubicBezTo>
                  <a:cubicBezTo>
                    <a:pt x="1628" y="917"/>
                    <a:pt x="1644" y="941"/>
                    <a:pt x="1660" y="909"/>
                  </a:cubicBezTo>
                  <a:cubicBezTo>
                    <a:pt x="1676" y="877"/>
                    <a:pt x="1668" y="869"/>
                    <a:pt x="1691" y="853"/>
                  </a:cubicBezTo>
                  <a:cubicBezTo>
                    <a:pt x="1707" y="838"/>
                    <a:pt x="1715" y="806"/>
                    <a:pt x="1699" y="790"/>
                  </a:cubicBezTo>
                  <a:cubicBezTo>
                    <a:pt x="1691" y="775"/>
                    <a:pt x="1676" y="767"/>
                    <a:pt x="1691" y="767"/>
                  </a:cubicBezTo>
                  <a:cubicBezTo>
                    <a:pt x="1707" y="767"/>
                    <a:pt x="1723" y="782"/>
                    <a:pt x="1715" y="751"/>
                  </a:cubicBezTo>
                  <a:cubicBezTo>
                    <a:pt x="1715" y="719"/>
                    <a:pt x="1826" y="490"/>
                    <a:pt x="1850" y="490"/>
                  </a:cubicBezTo>
                  <a:cubicBezTo>
                    <a:pt x="1873" y="482"/>
                    <a:pt x="1873" y="466"/>
                    <a:pt x="1897" y="451"/>
                  </a:cubicBezTo>
                  <a:lnTo>
                    <a:pt x="1407" y="79"/>
                  </a:lnTo>
                </a:path>
              </a:pathLst>
            </a:custGeom>
            <a:grpFill/>
            <a:ln>
              <a:solidFill>
                <a:schemeClr val="tx1"/>
              </a:solidFill>
            </a:ln>
            <a:effectLst/>
          </p:spPr>
          <p:txBody>
            <a:bodyPr anchor="ctr" wrap="none"/>
            <a:lstStyle/>
            <a:p>
              <a:endParaRPr lang="en-US">
                <a:latin charset="-122" panose="020b0503020204020204" pitchFamily="34" typeface="微软雅黑"/>
              </a:endParaRPr>
            </a:p>
          </p:txBody>
        </p:sp>
        <p:sp>
          <p:nvSpPr>
            <p:cNvPr id="98" name="Freeform 408"/>
            <p:cNvSpPr>
              <a:spLocks noChangeArrowheads="1"/>
            </p:cNvSpPr>
            <p:nvPr/>
          </p:nvSpPr>
          <p:spPr bwMode="auto">
            <a:xfrm>
              <a:off x="20090068" y="7719969"/>
              <a:ext cx="1001940" cy="765371"/>
            </a:xfrm>
            <a:custGeom>
              <a:gdLst>
                <a:gd fmla="*/ 1020 w 1906" name="T0"/>
                <a:gd fmla="*/ 1375 h 1455" name="T1"/>
                <a:gd fmla="*/ 925 w 1906" name="T2"/>
                <a:gd fmla="*/ 1233 h 1455" name="T3"/>
                <a:gd fmla="*/ 806 w 1906" name="T4"/>
                <a:gd fmla="*/ 1035 h 1455" name="T5"/>
                <a:gd fmla="*/ 632 w 1906" name="T6"/>
                <a:gd fmla="*/ 861 h 1455" name="T7"/>
                <a:gd fmla="*/ 229 w 1906" name="T8"/>
                <a:gd fmla="*/ 529 h 1455" name="T9"/>
                <a:gd fmla="*/ 126 w 1906" name="T10"/>
                <a:gd fmla="*/ 458 h 1455" name="T11"/>
                <a:gd fmla="*/ 8 w 1906" name="T12"/>
                <a:gd fmla="*/ 308 h 1455" name="T13"/>
                <a:gd fmla="*/ 79 w 1906" name="T14"/>
                <a:gd fmla="*/ 213 h 1455" name="T15"/>
                <a:gd fmla="*/ 181 w 1906" name="T16"/>
                <a:gd fmla="*/ 150 h 1455" name="T17"/>
                <a:gd fmla="*/ 830 w 1906" name="T18"/>
                <a:gd fmla="*/ 23 h 1455" name="T19"/>
                <a:gd fmla="*/ 893 w 1906" name="T20"/>
                <a:gd fmla="*/ 39 h 1455" name="T21"/>
                <a:gd fmla="*/ 1407 w 1906" name="T22"/>
                <a:gd fmla="*/ 71 h 1455" name="T23"/>
                <a:gd fmla="*/ 1850 w 1906" name="T24"/>
                <a:gd fmla="*/ 482 h 1455" name="T25"/>
                <a:gd fmla="*/ 1699 w 1906" name="T26"/>
                <a:gd fmla="*/ 767 h 1455" name="T27"/>
                <a:gd fmla="*/ 1707 w 1906" name="T28"/>
                <a:gd fmla="*/ 782 h 1455" name="T29"/>
                <a:gd fmla="*/ 1660 w 1906" name="T30"/>
                <a:gd fmla="*/ 909 h 1455" name="T31"/>
                <a:gd fmla="*/ 1597 w 1906" name="T32"/>
                <a:gd fmla="*/ 917 h 1455" name="T33"/>
                <a:gd fmla="*/ 1549 w 1906" name="T34"/>
                <a:gd fmla="*/ 1027 h 1455" name="T35"/>
                <a:gd fmla="*/ 1510 w 1906" name="T36"/>
                <a:gd fmla="*/ 1051 h 1455" name="T37"/>
                <a:gd fmla="*/ 1486 w 1906" name="T38"/>
                <a:gd fmla="*/ 1114 h 1455" name="T39"/>
                <a:gd fmla="*/ 1336 w 1906" name="T40"/>
                <a:gd fmla="*/ 1209 h 1455" name="T41"/>
                <a:gd fmla="*/ 1241 w 1906" name="T42"/>
                <a:gd fmla="*/ 1225 h 1455" name="T43"/>
                <a:gd fmla="*/ 1304 w 1906" name="T44"/>
                <a:gd fmla="*/ 1257 h 1455" name="T45"/>
                <a:gd fmla="*/ 1233 w 1906" name="T46"/>
                <a:gd fmla="*/ 1328 h 1455" name="T47"/>
                <a:gd fmla="*/ 1185 w 1906" name="T48"/>
                <a:gd fmla="*/ 1304 h 1455" name="T49"/>
                <a:gd fmla="*/ 1217 w 1906" name="T50"/>
                <a:gd fmla="*/ 1351 h 1455" name="T51"/>
                <a:gd fmla="*/ 1185 w 1906" name="T52"/>
                <a:gd fmla="*/ 1407 h 1455" name="T53"/>
                <a:gd fmla="*/ 1162 w 1906" name="T54"/>
                <a:gd fmla="*/ 1454 h 1455" name="T55"/>
                <a:gd fmla="*/ 237 w 1906" name="T56"/>
                <a:gd fmla="*/ 521 h 1455" name="T57"/>
                <a:gd fmla="*/ 640 w 1906" name="T58"/>
                <a:gd fmla="*/ 861 h 1455" name="T59"/>
                <a:gd fmla="*/ 806 w 1906" name="T60"/>
                <a:gd fmla="*/ 1035 h 1455" name="T61"/>
                <a:gd fmla="*/ 925 w 1906" name="T62"/>
                <a:gd fmla="*/ 1233 h 1455" name="T63"/>
                <a:gd fmla="*/ 1027 w 1906" name="T64"/>
                <a:gd fmla="*/ 1375 h 1455" name="T65"/>
                <a:gd fmla="*/ 1178 w 1906" name="T66"/>
                <a:gd fmla="*/ 1399 h 1455" name="T67"/>
                <a:gd fmla="*/ 1209 w 1906" name="T68"/>
                <a:gd fmla="*/ 1351 h 1455" name="T69"/>
                <a:gd fmla="*/ 1185 w 1906" name="T70"/>
                <a:gd fmla="*/ 1296 h 1455" name="T71"/>
                <a:gd fmla="*/ 1241 w 1906" name="T72"/>
                <a:gd fmla="*/ 1328 h 1455" name="T73"/>
                <a:gd fmla="*/ 1296 w 1906" name="T74"/>
                <a:gd fmla="*/ 1257 h 1455" name="T75"/>
                <a:gd fmla="*/ 1233 w 1906" name="T76"/>
                <a:gd fmla="*/ 1225 h 1455" name="T77"/>
                <a:gd fmla="*/ 1328 w 1906" name="T78"/>
                <a:gd fmla="*/ 1201 h 1455" name="T79"/>
                <a:gd fmla="*/ 1478 w 1906" name="T80"/>
                <a:gd fmla="*/ 1107 h 1455" name="T81"/>
                <a:gd fmla="*/ 1510 w 1906" name="T82"/>
                <a:gd fmla="*/ 1043 h 1455" name="T83"/>
                <a:gd fmla="*/ 1541 w 1906" name="T84"/>
                <a:gd fmla="*/ 1027 h 1455" name="T85"/>
                <a:gd fmla="*/ 1589 w 1906" name="T86"/>
                <a:gd fmla="*/ 909 h 1455" name="T87"/>
                <a:gd fmla="*/ 1660 w 1906" name="T88"/>
                <a:gd fmla="*/ 901 h 1455" name="T89"/>
                <a:gd fmla="*/ 1699 w 1906" name="T90"/>
                <a:gd fmla="*/ 782 h 1455" name="T91"/>
                <a:gd fmla="*/ 1707 w 1906" name="T92"/>
                <a:gd fmla="*/ 759 h 1455" name="T93"/>
                <a:gd fmla="*/ 1850 w 1906" name="T94"/>
                <a:gd fmla="*/ 474 h 1455" name="T95"/>
                <a:gd fmla="*/ 964 w 1906" name="T96"/>
                <a:gd fmla="*/ 150 h 1455" name="T97"/>
                <a:gd fmla="*/ 877 w 1906" name="T98"/>
                <a:gd fmla="*/ 47 h 1455" name="T99"/>
                <a:gd fmla="*/ 822 w 1906" name="T100"/>
                <a:gd fmla="*/ 8 h 1455" name="T101"/>
                <a:gd fmla="*/ 150 w 1906" name="T102"/>
                <a:gd fmla="*/ 181 h 1455" name="T103"/>
                <a:gd fmla="*/ 15 w 1906" name="T104"/>
                <a:gd fmla="*/ 300 h 1455" name="T105"/>
                <a:gd fmla="*/ 110 w 1906" name="T106"/>
                <a:gd fmla="*/ 443 h 1455" name="T10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b="b" l="0" r="r" t="0"/>
              <a:pathLst>
                <a:path h="1455" w="1906">
                  <a:moveTo>
                    <a:pt x="1162" y="1454"/>
                  </a:moveTo>
                  <a:lnTo>
                    <a:pt x="1162" y="1454"/>
                  </a:lnTo>
                  <a:cubicBezTo>
                    <a:pt x="1130" y="1454"/>
                    <a:pt x="1059" y="1454"/>
                    <a:pt x="1035" y="1438"/>
                  </a:cubicBezTo>
                  <a:cubicBezTo>
                    <a:pt x="1012" y="1423"/>
                    <a:pt x="1012" y="1399"/>
                    <a:pt x="1020" y="1375"/>
                  </a:cubicBezTo>
                  <a:cubicBezTo>
                    <a:pt x="1027" y="1360"/>
                    <a:pt x="1027" y="1351"/>
                    <a:pt x="1020" y="1344"/>
                  </a:cubicBezTo>
                  <a:cubicBezTo>
                    <a:pt x="1012" y="1336"/>
                    <a:pt x="996" y="1312"/>
                    <a:pt x="980" y="1296"/>
                  </a:cubicBezTo>
                  <a:cubicBezTo>
                    <a:pt x="972" y="1280"/>
                    <a:pt x="972" y="1272"/>
                    <a:pt x="964" y="1265"/>
                  </a:cubicBezTo>
                  <a:cubicBezTo>
                    <a:pt x="948" y="1249"/>
                    <a:pt x="940" y="1241"/>
                    <a:pt x="925" y="1233"/>
                  </a:cubicBezTo>
                  <a:cubicBezTo>
                    <a:pt x="917" y="1233"/>
                    <a:pt x="909" y="1225"/>
                    <a:pt x="901" y="1225"/>
                  </a:cubicBezTo>
                  <a:cubicBezTo>
                    <a:pt x="877" y="1209"/>
                    <a:pt x="885" y="1185"/>
                    <a:pt x="885" y="1162"/>
                  </a:cubicBezTo>
                  <a:cubicBezTo>
                    <a:pt x="885" y="1154"/>
                    <a:pt x="885" y="1146"/>
                    <a:pt x="885" y="1138"/>
                  </a:cubicBezTo>
                  <a:cubicBezTo>
                    <a:pt x="877" y="1122"/>
                    <a:pt x="830" y="1059"/>
                    <a:pt x="806" y="1035"/>
                  </a:cubicBezTo>
                  <a:cubicBezTo>
                    <a:pt x="798" y="1035"/>
                    <a:pt x="798" y="1035"/>
                    <a:pt x="790" y="1027"/>
                  </a:cubicBezTo>
                  <a:cubicBezTo>
                    <a:pt x="767" y="1012"/>
                    <a:pt x="743" y="996"/>
                    <a:pt x="703" y="964"/>
                  </a:cubicBezTo>
                  <a:cubicBezTo>
                    <a:pt x="664" y="933"/>
                    <a:pt x="656" y="909"/>
                    <a:pt x="648" y="893"/>
                  </a:cubicBezTo>
                  <a:cubicBezTo>
                    <a:pt x="640" y="885"/>
                    <a:pt x="640" y="877"/>
                    <a:pt x="632" y="861"/>
                  </a:cubicBezTo>
                  <a:cubicBezTo>
                    <a:pt x="608" y="838"/>
                    <a:pt x="585" y="830"/>
                    <a:pt x="553" y="822"/>
                  </a:cubicBezTo>
                  <a:cubicBezTo>
                    <a:pt x="521" y="806"/>
                    <a:pt x="498" y="798"/>
                    <a:pt x="466" y="751"/>
                  </a:cubicBezTo>
                  <a:cubicBezTo>
                    <a:pt x="434" y="711"/>
                    <a:pt x="419" y="703"/>
                    <a:pt x="371" y="687"/>
                  </a:cubicBezTo>
                  <a:cubicBezTo>
                    <a:pt x="316" y="664"/>
                    <a:pt x="268" y="593"/>
                    <a:pt x="229" y="529"/>
                  </a:cubicBezTo>
                  <a:cubicBezTo>
                    <a:pt x="221" y="521"/>
                    <a:pt x="221" y="506"/>
                    <a:pt x="213" y="498"/>
                  </a:cubicBezTo>
                  <a:cubicBezTo>
                    <a:pt x="197" y="466"/>
                    <a:pt x="190" y="450"/>
                    <a:pt x="174" y="450"/>
                  </a:cubicBezTo>
                  <a:cubicBezTo>
                    <a:pt x="166" y="450"/>
                    <a:pt x="158" y="450"/>
                    <a:pt x="150" y="458"/>
                  </a:cubicBezTo>
                  <a:cubicBezTo>
                    <a:pt x="142" y="458"/>
                    <a:pt x="134" y="458"/>
                    <a:pt x="126" y="458"/>
                  </a:cubicBezTo>
                  <a:cubicBezTo>
                    <a:pt x="118" y="458"/>
                    <a:pt x="110" y="458"/>
                    <a:pt x="110" y="450"/>
                  </a:cubicBezTo>
                  <a:cubicBezTo>
                    <a:pt x="95" y="434"/>
                    <a:pt x="55" y="403"/>
                    <a:pt x="31" y="387"/>
                  </a:cubicBezTo>
                  <a:cubicBezTo>
                    <a:pt x="23" y="387"/>
                    <a:pt x="23" y="387"/>
                    <a:pt x="15" y="379"/>
                  </a:cubicBezTo>
                  <a:cubicBezTo>
                    <a:pt x="0" y="371"/>
                    <a:pt x="8" y="340"/>
                    <a:pt x="8" y="308"/>
                  </a:cubicBezTo>
                  <a:cubicBezTo>
                    <a:pt x="8" y="300"/>
                    <a:pt x="8" y="300"/>
                    <a:pt x="8" y="300"/>
                  </a:cubicBezTo>
                  <a:cubicBezTo>
                    <a:pt x="8" y="268"/>
                    <a:pt x="47" y="253"/>
                    <a:pt x="63" y="237"/>
                  </a:cubicBezTo>
                  <a:cubicBezTo>
                    <a:pt x="71" y="229"/>
                    <a:pt x="71" y="229"/>
                    <a:pt x="71" y="229"/>
                  </a:cubicBezTo>
                  <a:cubicBezTo>
                    <a:pt x="79" y="229"/>
                    <a:pt x="79" y="221"/>
                    <a:pt x="79" y="213"/>
                  </a:cubicBezTo>
                  <a:lnTo>
                    <a:pt x="79" y="213"/>
                  </a:lnTo>
                  <a:cubicBezTo>
                    <a:pt x="79" y="205"/>
                    <a:pt x="79" y="205"/>
                    <a:pt x="79" y="205"/>
                  </a:cubicBezTo>
                  <a:cubicBezTo>
                    <a:pt x="110" y="205"/>
                    <a:pt x="126" y="190"/>
                    <a:pt x="150" y="174"/>
                  </a:cubicBezTo>
                  <a:cubicBezTo>
                    <a:pt x="158" y="166"/>
                    <a:pt x="166" y="158"/>
                    <a:pt x="181" y="150"/>
                  </a:cubicBezTo>
                  <a:cubicBezTo>
                    <a:pt x="229" y="126"/>
                    <a:pt x="371" y="55"/>
                    <a:pt x="411" y="47"/>
                  </a:cubicBezTo>
                  <a:cubicBezTo>
                    <a:pt x="434" y="39"/>
                    <a:pt x="727" y="0"/>
                    <a:pt x="806" y="0"/>
                  </a:cubicBezTo>
                  <a:cubicBezTo>
                    <a:pt x="822" y="0"/>
                    <a:pt x="830" y="0"/>
                    <a:pt x="830" y="8"/>
                  </a:cubicBezTo>
                  <a:cubicBezTo>
                    <a:pt x="830" y="15"/>
                    <a:pt x="830" y="15"/>
                    <a:pt x="830" y="23"/>
                  </a:cubicBezTo>
                  <a:lnTo>
                    <a:pt x="830" y="31"/>
                  </a:lnTo>
                  <a:cubicBezTo>
                    <a:pt x="830" y="31"/>
                    <a:pt x="838" y="31"/>
                    <a:pt x="854" y="39"/>
                  </a:cubicBezTo>
                  <a:cubicBezTo>
                    <a:pt x="861" y="39"/>
                    <a:pt x="869" y="39"/>
                    <a:pt x="877" y="39"/>
                  </a:cubicBezTo>
                  <a:cubicBezTo>
                    <a:pt x="885" y="39"/>
                    <a:pt x="885" y="39"/>
                    <a:pt x="893" y="39"/>
                  </a:cubicBezTo>
                  <a:cubicBezTo>
                    <a:pt x="909" y="39"/>
                    <a:pt x="917" y="39"/>
                    <a:pt x="925" y="47"/>
                  </a:cubicBezTo>
                  <a:cubicBezTo>
                    <a:pt x="940" y="63"/>
                    <a:pt x="964" y="126"/>
                    <a:pt x="964" y="142"/>
                  </a:cubicBezTo>
                  <a:cubicBezTo>
                    <a:pt x="1407" y="71"/>
                    <a:pt x="1407" y="71"/>
                    <a:pt x="1407" y="71"/>
                  </a:cubicBezTo>
                  <a:lnTo>
                    <a:pt x="1407" y="71"/>
                  </a:lnTo>
                  <a:cubicBezTo>
                    <a:pt x="1905" y="443"/>
                    <a:pt x="1905" y="443"/>
                    <a:pt x="1905" y="443"/>
                  </a:cubicBezTo>
                  <a:cubicBezTo>
                    <a:pt x="1897" y="443"/>
                    <a:pt x="1897" y="443"/>
                    <a:pt x="1897" y="443"/>
                  </a:cubicBezTo>
                  <a:cubicBezTo>
                    <a:pt x="1889" y="450"/>
                    <a:pt x="1881" y="458"/>
                    <a:pt x="1881" y="466"/>
                  </a:cubicBezTo>
                  <a:cubicBezTo>
                    <a:pt x="1873" y="474"/>
                    <a:pt x="1865" y="482"/>
                    <a:pt x="1850" y="482"/>
                  </a:cubicBezTo>
                  <a:cubicBezTo>
                    <a:pt x="1834" y="490"/>
                    <a:pt x="1715" y="711"/>
                    <a:pt x="1723" y="743"/>
                  </a:cubicBezTo>
                  <a:cubicBezTo>
                    <a:pt x="1723" y="751"/>
                    <a:pt x="1723" y="759"/>
                    <a:pt x="1715" y="767"/>
                  </a:cubicBezTo>
                  <a:cubicBezTo>
                    <a:pt x="1715" y="767"/>
                    <a:pt x="1715" y="767"/>
                    <a:pt x="1707" y="767"/>
                  </a:cubicBezTo>
                  <a:cubicBezTo>
                    <a:pt x="1707" y="767"/>
                    <a:pt x="1707" y="767"/>
                    <a:pt x="1699" y="767"/>
                  </a:cubicBezTo>
                  <a:lnTo>
                    <a:pt x="1691" y="767"/>
                  </a:lnTo>
                  <a:lnTo>
                    <a:pt x="1691" y="767"/>
                  </a:lnTo>
                  <a:lnTo>
                    <a:pt x="1691" y="767"/>
                  </a:lnTo>
                  <a:cubicBezTo>
                    <a:pt x="1699" y="767"/>
                    <a:pt x="1699" y="774"/>
                    <a:pt x="1707" y="782"/>
                  </a:cubicBezTo>
                  <a:cubicBezTo>
                    <a:pt x="1707" y="790"/>
                    <a:pt x="1715" y="798"/>
                    <a:pt x="1715" y="814"/>
                  </a:cubicBezTo>
                  <a:cubicBezTo>
                    <a:pt x="1707" y="830"/>
                    <a:pt x="1699" y="838"/>
                    <a:pt x="1691" y="845"/>
                  </a:cubicBezTo>
                  <a:cubicBezTo>
                    <a:pt x="1676" y="861"/>
                    <a:pt x="1676" y="861"/>
                    <a:pt x="1676" y="877"/>
                  </a:cubicBezTo>
                  <a:cubicBezTo>
                    <a:pt x="1668" y="885"/>
                    <a:pt x="1668" y="893"/>
                    <a:pt x="1660" y="909"/>
                  </a:cubicBezTo>
                  <a:cubicBezTo>
                    <a:pt x="1660" y="917"/>
                    <a:pt x="1652" y="925"/>
                    <a:pt x="1644" y="925"/>
                  </a:cubicBezTo>
                  <a:cubicBezTo>
                    <a:pt x="1636" y="925"/>
                    <a:pt x="1628" y="917"/>
                    <a:pt x="1620" y="917"/>
                  </a:cubicBezTo>
                  <a:cubicBezTo>
                    <a:pt x="1613" y="917"/>
                    <a:pt x="1613" y="909"/>
                    <a:pt x="1604" y="917"/>
                  </a:cubicBezTo>
                  <a:cubicBezTo>
                    <a:pt x="1597" y="917"/>
                    <a:pt x="1597" y="917"/>
                    <a:pt x="1597" y="917"/>
                  </a:cubicBezTo>
                  <a:cubicBezTo>
                    <a:pt x="1589" y="917"/>
                    <a:pt x="1589" y="933"/>
                    <a:pt x="1597" y="940"/>
                  </a:cubicBezTo>
                  <a:cubicBezTo>
                    <a:pt x="1597" y="948"/>
                    <a:pt x="1597" y="956"/>
                    <a:pt x="1597" y="964"/>
                  </a:cubicBezTo>
                  <a:cubicBezTo>
                    <a:pt x="1597" y="972"/>
                    <a:pt x="1581" y="988"/>
                    <a:pt x="1573" y="996"/>
                  </a:cubicBezTo>
                  <a:cubicBezTo>
                    <a:pt x="1565" y="1012"/>
                    <a:pt x="1549" y="1020"/>
                    <a:pt x="1549" y="1027"/>
                  </a:cubicBezTo>
                  <a:cubicBezTo>
                    <a:pt x="1549" y="1043"/>
                    <a:pt x="1549" y="1051"/>
                    <a:pt x="1533" y="1051"/>
                  </a:cubicBezTo>
                  <a:lnTo>
                    <a:pt x="1533" y="1051"/>
                  </a:lnTo>
                  <a:cubicBezTo>
                    <a:pt x="1533" y="1043"/>
                    <a:pt x="1525" y="1043"/>
                    <a:pt x="1518" y="1051"/>
                  </a:cubicBezTo>
                  <a:lnTo>
                    <a:pt x="1510" y="1051"/>
                  </a:lnTo>
                  <a:cubicBezTo>
                    <a:pt x="1502" y="1051"/>
                    <a:pt x="1502" y="1051"/>
                    <a:pt x="1494" y="1059"/>
                  </a:cubicBezTo>
                  <a:lnTo>
                    <a:pt x="1494" y="1059"/>
                  </a:lnTo>
                  <a:cubicBezTo>
                    <a:pt x="1486" y="1067"/>
                    <a:pt x="1486" y="1075"/>
                    <a:pt x="1486" y="1083"/>
                  </a:cubicBezTo>
                  <a:cubicBezTo>
                    <a:pt x="1494" y="1091"/>
                    <a:pt x="1494" y="1098"/>
                    <a:pt x="1486" y="1114"/>
                  </a:cubicBezTo>
                  <a:cubicBezTo>
                    <a:pt x="1478" y="1130"/>
                    <a:pt x="1470" y="1138"/>
                    <a:pt x="1454" y="1138"/>
                  </a:cubicBezTo>
                  <a:cubicBezTo>
                    <a:pt x="1446" y="1138"/>
                    <a:pt x="1438" y="1146"/>
                    <a:pt x="1423" y="1146"/>
                  </a:cubicBezTo>
                  <a:cubicBezTo>
                    <a:pt x="1407" y="1154"/>
                    <a:pt x="1391" y="1170"/>
                    <a:pt x="1375" y="1185"/>
                  </a:cubicBezTo>
                  <a:cubicBezTo>
                    <a:pt x="1360" y="1193"/>
                    <a:pt x="1344" y="1201"/>
                    <a:pt x="1336" y="1209"/>
                  </a:cubicBezTo>
                  <a:cubicBezTo>
                    <a:pt x="1320" y="1209"/>
                    <a:pt x="1312" y="1209"/>
                    <a:pt x="1304" y="1209"/>
                  </a:cubicBezTo>
                  <a:cubicBezTo>
                    <a:pt x="1296" y="1209"/>
                    <a:pt x="1288" y="1201"/>
                    <a:pt x="1280" y="1201"/>
                  </a:cubicBezTo>
                  <a:lnTo>
                    <a:pt x="1280" y="1201"/>
                  </a:lnTo>
                  <a:cubicBezTo>
                    <a:pt x="1257" y="1201"/>
                    <a:pt x="1241" y="1217"/>
                    <a:pt x="1241" y="1225"/>
                  </a:cubicBezTo>
                  <a:cubicBezTo>
                    <a:pt x="1241" y="1233"/>
                    <a:pt x="1241" y="1233"/>
                    <a:pt x="1257" y="1233"/>
                  </a:cubicBezTo>
                  <a:cubicBezTo>
                    <a:pt x="1265" y="1233"/>
                    <a:pt x="1273" y="1233"/>
                    <a:pt x="1280" y="1241"/>
                  </a:cubicBezTo>
                  <a:cubicBezTo>
                    <a:pt x="1296" y="1241"/>
                    <a:pt x="1304" y="1241"/>
                    <a:pt x="1304" y="1249"/>
                  </a:cubicBezTo>
                  <a:lnTo>
                    <a:pt x="1304" y="1257"/>
                  </a:lnTo>
                  <a:cubicBezTo>
                    <a:pt x="1304" y="1265"/>
                    <a:pt x="1304" y="1265"/>
                    <a:pt x="1304" y="1272"/>
                  </a:cubicBezTo>
                  <a:cubicBezTo>
                    <a:pt x="1304" y="1296"/>
                    <a:pt x="1288" y="1320"/>
                    <a:pt x="1265" y="1328"/>
                  </a:cubicBezTo>
                  <a:cubicBezTo>
                    <a:pt x="1257" y="1336"/>
                    <a:pt x="1249" y="1336"/>
                    <a:pt x="1249" y="1336"/>
                  </a:cubicBezTo>
                  <a:cubicBezTo>
                    <a:pt x="1241" y="1336"/>
                    <a:pt x="1241" y="1336"/>
                    <a:pt x="1233" y="1328"/>
                  </a:cubicBezTo>
                  <a:cubicBezTo>
                    <a:pt x="1233" y="1328"/>
                    <a:pt x="1233" y="1320"/>
                    <a:pt x="1233" y="1312"/>
                  </a:cubicBezTo>
                  <a:cubicBezTo>
                    <a:pt x="1225" y="1312"/>
                    <a:pt x="1225" y="1312"/>
                    <a:pt x="1225" y="1312"/>
                  </a:cubicBezTo>
                  <a:cubicBezTo>
                    <a:pt x="1217" y="1304"/>
                    <a:pt x="1217" y="1304"/>
                    <a:pt x="1209" y="1304"/>
                  </a:cubicBezTo>
                  <a:cubicBezTo>
                    <a:pt x="1201" y="1304"/>
                    <a:pt x="1201" y="1304"/>
                    <a:pt x="1185" y="1304"/>
                  </a:cubicBezTo>
                  <a:cubicBezTo>
                    <a:pt x="1178" y="1312"/>
                    <a:pt x="1178" y="1312"/>
                    <a:pt x="1178" y="1312"/>
                  </a:cubicBezTo>
                  <a:cubicBezTo>
                    <a:pt x="1178" y="1312"/>
                    <a:pt x="1185" y="1320"/>
                    <a:pt x="1185" y="1328"/>
                  </a:cubicBezTo>
                  <a:cubicBezTo>
                    <a:pt x="1193" y="1328"/>
                    <a:pt x="1201" y="1336"/>
                    <a:pt x="1201" y="1336"/>
                  </a:cubicBezTo>
                  <a:cubicBezTo>
                    <a:pt x="1209" y="1344"/>
                    <a:pt x="1209" y="1344"/>
                    <a:pt x="1217" y="1351"/>
                  </a:cubicBezTo>
                  <a:cubicBezTo>
                    <a:pt x="1217" y="1351"/>
                    <a:pt x="1225" y="1360"/>
                    <a:pt x="1233" y="1375"/>
                  </a:cubicBezTo>
                  <a:cubicBezTo>
                    <a:pt x="1233" y="1383"/>
                    <a:pt x="1233" y="1383"/>
                    <a:pt x="1225" y="1391"/>
                  </a:cubicBezTo>
                  <a:cubicBezTo>
                    <a:pt x="1225" y="1399"/>
                    <a:pt x="1209" y="1407"/>
                    <a:pt x="1193" y="1407"/>
                  </a:cubicBezTo>
                  <a:cubicBezTo>
                    <a:pt x="1185" y="1407"/>
                    <a:pt x="1185" y="1407"/>
                    <a:pt x="1185" y="1407"/>
                  </a:cubicBezTo>
                  <a:cubicBezTo>
                    <a:pt x="1162" y="1415"/>
                    <a:pt x="1162" y="1438"/>
                    <a:pt x="1170" y="1446"/>
                  </a:cubicBezTo>
                  <a:lnTo>
                    <a:pt x="1170" y="1446"/>
                  </a:lnTo>
                  <a:cubicBezTo>
                    <a:pt x="1178" y="1454"/>
                    <a:pt x="1178" y="1454"/>
                    <a:pt x="1178" y="1454"/>
                  </a:cubicBezTo>
                  <a:lnTo>
                    <a:pt x="1162" y="1454"/>
                  </a:lnTo>
                  <a:close/>
                  <a:moveTo>
                    <a:pt x="174" y="443"/>
                  </a:moveTo>
                  <a:lnTo>
                    <a:pt x="174" y="443"/>
                  </a:lnTo>
                  <a:cubicBezTo>
                    <a:pt x="190" y="443"/>
                    <a:pt x="205" y="466"/>
                    <a:pt x="221" y="498"/>
                  </a:cubicBezTo>
                  <a:cubicBezTo>
                    <a:pt x="229" y="506"/>
                    <a:pt x="229" y="514"/>
                    <a:pt x="237" y="521"/>
                  </a:cubicBezTo>
                  <a:cubicBezTo>
                    <a:pt x="268" y="577"/>
                    <a:pt x="324" y="656"/>
                    <a:pt x="371" y="680"/>
                  </a:cubicBezTo>
                  <a:cubicBezTo>
                    <a:pt x="419" y="695"/>
                    <a:pt x="434" y="703"/>
                    <a:pt x="466" y="751"/>
                  </a:cubicBezTo>
                  <a:cubicBezTo>
                    <a:pt x="498" y="790"/>
                    <a:pt x="521" y="798"/>
                    <a:pt x="553" y="814"/>
                  </a:cubicBezTo>
                  <a:cubicBezTo>
                    <a:pt x="592" y="822"/>
                    <a:pt x="616" y="830"/>
                    <a:pt x="640" y="861"/>
                  </a:cubicBezTo>
                  <a:cubicBezTo>
                    <a:pt x="640" y="869"/>
                    <a:pt x="648" y="877"/>
                    <a:pt x="648" y="885"/>
                  </a:cubicBezTo>
                  <a:cubicBezTo>
                    <a:pt x="664" y="909"/>
                    <a:pt x="672" y="925"/>
                    <a:pt x="703" y="956"/>
                  </a:cubicBezTo>
                  <a:cubicBezTo>
                    <a:pt x="751" y="988"/>
                    <a:pt x="774" y="1004"/>
                    <a:pt x="798" y="1020"/>
                  </a:cubicBezTo>
                  <a:cubicBezTo>
                    <a:pt x="798" y="1027"/>
                    <a:pt x="806" y="1027"/>
                    <a:pt x="806" y="1035"/>
                  </a:cubicBezTo>
                  <a:cubicBezTo>
                    <a:pt x="838" y="1051"/>
                    <a:pt x="885" y="1114"/>
                    <a:pt x="893" y="1138"/>
                  </a:cubicBezTo>
                  <a:cubicBezTo>
                    <a:pt x="893" y="1146"/>
                    <a:pt x="893" y="1154"/>
                    <a:pt x="893" y="1162"/>
                  </a:cubicBezTo>
                  <a:cubicBezTo>
                    <a:pt x="885" y="1185"/>
                    <a:pt x="885" y="1201"/>
                    <a:pt x="901" y="1217"/>
                  </a:cubicBezTo>
                  <a:cubicBezTo>
                    <a:pt x="909" y="1225"/>
                    <a:pt x="917" y="1225"/>
                    <a:pt x="925" y="1233"/>
                  </a:cubicBezTo>
                  <a:cubicBezTo>
                    <a:pt x="940" y="1233"/>
                    <a:pt x="956" y="1241"/>
                    <a:pt x="964" y="1257"/>
                  </a:cubicBezTo>
                  <a:cubicBezTo>
                    <a:pt x="972" y="1265"/>
                    <a:pt x="980" y="1280"/>
                    <a:pt x="988" y="1288"/>
                  </a:cubicBezTo>
                  <a:cubicBezTo>
                    <a:pt x="1004" y="1312"/>
                    <a:pt x="1012" y="1336"/>
                    <a:pt x="1027" y="1344"/>
                  </a:cubicBezTo>
                  <a:cubicBezTo>
                    <a:pt x="1035" y="1344"/>
                    <a:pt x="1035" y="1360"/>
                    <a:pt x="1027" y="1375"/>
                  </a:cubicBezTo>
                  <a:cubicBezTo>
                    <a:pt x="1020" y="1399"/>
                    <a:pt x="1020" y="1423"/>
                    <a:pt x="1035" y="1431"/>
                  </a:cubicBezTo>
                  <a:cubicBezTo>
                    <a:pt x="1059" y="1446"/>
                    <a:pt x="1130" y="1446"/>
                    <a:pt x="1162" y="1446"/>
                  </a:cubicBezTo>
                  <a:lnTo>
                    <a:pt x="1162" y="1446"/>
                  </a:lnTo>
                  <a:cubicBezTo>
                    <a:pt x="1154" y="1438"/>
                    <a:pt x="1154" y="1407"/>
                    <a:pt x="1178" y="1399"/>
                  </a:cubicBezTo>
                  <a:cubicBezTo>
                    <a:pt x="1185" y="1399"/>
                    <a:pt x="1185" y="1399"/>
                    <a:pt x="1193" y="1399"/>
                  </a:cubicBezTo>
                  <a:cubicBezTo>
                    <a:pt x="1201" y="1399"/>
                    <a:pt x="1217" y="1391"/>
                    <a:pt x="1225" y="1391"/>
                  </a:cubicBezTo>
                  <a:cubicBezTo>
                    <a:pt x="1225" y="1383"/>
                    <a:pt x="1225" y="1383"/>
                    <a:pt x="1225" y="1375"/>
                  </a:cubicBezTo>
                  <a:cubicBezTo>
                    <a:pt x="1217" y="1360"/>
                    <a:pt x="1217" y="1360"/>
                    <a:pt x="1209" y="1351"/>
                  </a:cubicBezTo>
                  <a:cubicBezTo>
                    <a:pt x="1209" y="1351"/>
                    <a:pt x="1201" y="1351"/>
                    <a:pt x="1193" y="1344"/>
                  </a:cubicBezTo>
                  <a:cubicBezTo>
                    <a:pt x="1193" y="1336"/>
                    <a:pt x="1185" y="1336"/>
                    <a:pt x="1185" y="1328"/>
                  </a:cubicBezTo>
                  <a:cubicBezTo>
                    <a:pt x="1178" y="1320"/>
                    <a:pt x="1170" y="1320"/>
                    <a:pt x="1170" y="1312"/>
                  </a:cubicBezTo>
                  <a:cubicBezTo>
                    <a:pt x="1170" y="1304"/>
                    <a:pt x="1178" y="1304"/>
                    <a:pt x="1185" y="1296"/>
                  </a:cubicBezTo>
                  <a:cubicBezTo>
                    <a:pt x="1193" y="1296"/>
                    <a:pt x="1201" y="1296"/>
                    <a:pt x="1209" y="1296"/>
                  </a:cubicBezTo>
                  <a:cubicBezTo>
                    <a:pt x="1217" y="1296"/>
                    <a:pt x="1225" y="1296"/>
                    <a:pt x="1233" y="1312"/>
                  </a:cubicBezTo>
                  <a:lnTo>
                    <a:pt x="1233" y="1312"/>
                  </a:lnTo>
                  <a:cubicBezTo>
                    <a:pt x="1241" y="1320"/>
                    <a:pt x="1241" y="1320"/>
                    <a:pt x="1241" y="1328"/>
                  </a:cubicBezTo>
                  <a:lnTo>
                    <a:pt x="1249" y="1328"/>
                  </a:lnTo>
                  <a:lnTo>
                    <a:pt x="1257" y="1328"/>
                  </a:lnTo>
                  <a:cubicBezTo>
                    <a:pt x="1280" y="1312"/>
                    <a:pt x="1296" y="1296"/>
                    <a:pt x="1296" y="1272"/>
                  </a:cubicBezTo>
                  <a:cubicBezTo>
                    <a:pt x="1296" y="1265"/>
                    <a:pt x="1296" y="1265"/>
                    <a:pt x="1296" y="1257"/>
                  </a:cubicBezTo>
                  <a:lnTo>
                    <a:pt x="1296" y="1249"/>
                  </a:lnTo>
                  <a:cubicBezTo>
                    <a:pt x="1296" y="1249"/>
                    <a:pt x="1288" y="1249"/>
                    <a:pt x="1280" y="1249"/>
                  </a:cubicBezTo>
                  <a:cubicBezTo>
                    <a:pt x="1273" y="1241"/>
                    <a:pt x="1265" y="1241"/>
                    <a:pt x="1257" y="1241"/>
                  </a:cubicBezTo>
                  <a:cubicBezTo>
                    <a:pt x="1241" y="1241"/>
                    <a:pt x="1233" y="1241"/>
                    <a:pt x="1233" y="1225"/>
                  </a:cubicBezTo>
                  <a:cubicBezTo>
                    <a:pt x="1233" y="1217"/>
                    <a:pt x="1257" y="1193"/>
                    <a:pt x="1280" y="1193"/>
                  </a:cubicBezTo>
                  <a:cubicBezTo>
                    <a:pt x="1280" y="1193"/>
                    <a:pt x="1280" y="1193"/>
                    <a:pt x="1288" y="1193"/>
                  </a:cubicBezTo>
                  <a:cubicBezTo>
                    <a:pt x="1296" y="1201"/>
                    <a:pt x="1296" y="1201"/>
                    <a:pt x="1304" y="1201"/>
                  </a:cubicBezTo>
                  <a:cubicBezTo>
                    <a:pt x="1312" y="1201"/>
                    <a:pt x="1320" y="1209"/>
                    <a:pt x="1328" y="1201"/>
                  </a:cubicBezTo>
                  <a:cubicBezTo>
                    <a:pt x="1336" y="1193"/>
                    <a:pt x="1351" y="1185"/>
                    <a:pt x="1367" y="1178"/>
                  </a:cubicBezTo>
                  <a:cubicBezTo>
                    <a:pt x="1383" y="1162"/>
                    <a:pt x="1407" y="1146"/>
                    <a:pt x="1423" y="1146"/>
                  </a:cubicBezTo>
                  <a:cubicBezTo>
                    <a:pt x="1431" y="1138"/>
                    <a:pt x="1438" y="1138"/>
                    <a:pt x="1454" y="1130"/>
                  </a:cubicBezTo>
                  <a:cubicBezTo>
                    <a:pt x="1462" y="1130"/>
                    <a:pt x="1478" y="1122"/>
                    <a:pt x="1478" y="1107"/>
                  </a:cubicBezTo>
                  <a:cubicBezTo>
                    <a:pt x="1486" y="1098"/>
                    <a:pt x="1486" y="1091"/>
                    <a:pt x="1486" y="1083"/>
                  </a:cubicBezTo>
                  <a:cubicBezTo>
                    <a:pt x="1478" y="1075"/>
                    <a:pt x="1478" y="1067"/>
                    <a:pt x="1486" y="1059"/>
                  </a:cubicBezTo>
                  <a:cubicBezTo>
                    <a:pt x="1494" y="1051"/>
                    <a:pt x="1494" y="1051"/>
                    <a:pt x="1494" y="1051"/>
                  </a:cubicBezTo>
                  <a:cubicBezTo>
                    <a:pt x="1494" y="1043"/>
                    <a:pt x="1502" y="1043"/>
                    <a:pt x="1510" y="1043"/>
                  </a:cubicBezTo>
                  <a:lnTo>
                    <a:pt x="1518" y="1043"/>
                  </a:lnTo>
                  <a:cubicBezTo>
                    <a:pt x="1525" y="1043"/>
                    <a:pt x="1533" y="1043"/>
                    <a:pt x="1533" y="1043"/>
                  </a:cubicBezTo>
                  <a:lnTo>
                    <a:pt x="1533" y="1043"/>
                  </a:lnTo>
                  <a:cubicBezTo>
                    <a:pt x="1541" y="1043"/>
                    <a:pt x="1541" y="1043"/>
                    <a:pt x="1541" y="1027"/>
                  </a:cubicBezTo>
                  <a:cubicBezTo>
                    <a:pt x="1541" y="1012"/>
                    <a:pt x="1557" y="1004"/>
                    <a:pt x="1565" y="996"/>
                  </a:cubicBezTo>
                  <a:cubicBezTo>
                    <a:pt x="1581" y="980"/>
                    <a:pt x="1589" y="972"/>
                    <a:pt x="1589" y="964"/>
                  </a:cubicBezTo>
                  <a:cubicBezTo>
                    <a:pt x="1589" y="956"/>
                    <a:pt x="1589" y="948"/>
                    <a:pt x="1589" y="940"/>
                  </a:cubicBezTo>
                  <a:cubicBezTo>
                    <a:pt x="1581" y="925"/>
                    <a:pt x="1581" y="917"/>
                    <a:pt x="1589" y="909"/>
                  </a:cubicBezTo>
                  <a:lnTo>
                    <a:pt x="1597" y="909"/>
                  </a:lnTo>
                  <a:cubicBezTo>
                    <a:pt x="1613" y="909"/>
                    <a:pt x="1620" y="909"/>
                    <a:pt x="1628" y="909"/>
                  </a:cubicBezTo>
                  <a:cubicBezTo>
                    <a:pt x="1628" y="917"/>
                    <a:pt x="1636" y="917"/>
                    <a:pt x="1644" y="917"/>
                  </a:cubicBezTo>
                  <a:cubicBezTo>
                    <a:pt x="1644" y="917"/>
                    <a:pt x="1652" y="917"/>
                    <a:pt x="1660" y="901"/>
                  </a:cubicBezTo>
                  <a:cubicBezTo>
                    <a:pt x="1660" y="893"/>
                    <a:pt x="1668" y="885"/>
                    <a:pt x="1668" y="877"/>
                  </a:cubicBezTo>
                  <a:cubicBezTo>
                    <a:pt x="1668" y="861"/>
                    <a:pt x="1676" y="854"/>
                    <a:pt x="1684" y="845"/>
                  </a:cubicBezTo>
                  <a:cubicBezTo>
                    <a:pt x="1699" y="838"/>
                    <a:pt x="1699" y="822"/>
                    <a:pt x="1707" y="814"/>
                  </a:cubicBezTo>
                  <a:cubicBezTo>
                    <a:pt x="1707" y="798"/>
                    <a:pt x="1707" y="790"/>
                    <a:pt x="1699" y="782"/>
                  </a:cubicBezTo>
                  <a:cubicBezTo>
                    <a:pt x="1691" y="782"/>
                    <a:pt x="1691" y="774"/>
                    <a:pt x="1684" y="774"/>
                  </a:cubicBezTo>
                  <a:cubicBezTo>
                    <a:pt x="1684" y="767"/>
                    <a:pt x="1676" y="767"/>
                    <a:pt x="1684" y="759"/>
                  </a:cubicBezTo>
                  <a:cubicBezTo>
                    <a:pt x="1684" y="759"/>
                    <a:pt x="1684" y="759"/>
                    <a:pt x="1691" y="759"/>
                  </a:cubicBezTo>
                  <a:cubicBezTo>
                    <a:pt x="1699" y="759"/>
                    <a:pt x="1699" y="759"/>
                    <a:pt x="1707" y="759"/>
                  </a:cubicBezTo>
                  <a:lnTo>
                    <a:pt x="1707" y="759"/>
                  </a:lnTo>
                  <a:cubicBezTo>
                    <a:pt x="1715" y="759"/>
                    <a:pt x="1715" y="759"/>
                    <a:pt x="1715" y="759"/>
                  </a:cubicBezTo>
                  <a:cubicBezTo>
                    <a:pt x="1715" y="759"/>
                    <a:pt x="1715" y="751"/>
                    <a:pt x="1715" y="743"/>
                  </a:cubicBezTo>
                  <a:cubicBezTo>
                    <a:pt x="1707" y="711"/>
                    <a:pt x="1826" y="482"/>
                    <a:pt x="1850" y="474"/>
                  </a:cubicBezTo>
                  <a:cubicBezTo>
                    <a:pt x="1857" y="474"/>
                    <a:pt x="1865" y="466"/>
                    <a:pt x="1873" y="458"/>
                  </a:cubicBezTo>
                  <a:cubicBezTo>
                    <a:pt x="1873" y="458"/>
                    <a:pt x="1881" y="450"/>
                    <a:pt x="1889" y="443"/>
                  </a:cubicBezTo>
                  <a:cubicBezTo>
                    <a:pt x="1407" y="79"/>
                    <a:pt x="1407" y="79"/>
                    <a:pt x="1407" y="79"/>
                  </a:cubicBezTo>
                  <a:cubicBezTo>
                    <a:pt x="964" y="150"/>
                    <a:pt x="964" y="150"/>
                    <a:pt x="964" y="150"/>
                  </a:cubicBezTo>
                  <a:lnTo>
                    <a:pt x="964" y="150"/>
                  </a:lnTo>
                  <a:cubicBezTo>
                    <a:pt x="964" y="150"/>
                    <a:pt x="940" y="71"/>
                    <a:pt x="925" y="55"/>
                  </a:cubicBezTo>
                  <a:cubicBezTo>
                    <a:pt x="917" y="47"/>
                    <a:pt x="909" y="47"/>
                    <a:pt x="893" y="47"/>
                  </a:cubicBezTo>
                  <a:cubicBezTo>
                    <a:pt x="885" y="47"/>
                    <a:pt x="885" y="47"/>
                    <a:pt x="877" y="47"/>
                  </a:cubicBezTo>
                  <a:cubicBezTo>
                    <a:pt x="869" y="47"/>
                    <a:pt x="861" y="47"/>
                    <a:pt x="854" y="47"/>
                  </a:cubicBezTo>
                  <a:cubicBezTo>
                    <a:pt x="830" y="39"/>
                    <a:pt x="822" y="39"/>
                    <a:pt x="822" y="31"/>
                  </a:cubicBezTo>
                  <a:cubicBezTo>
                    <a:pt x="822" y="31"/>
                    <a:pt x="822" y="23"/>
                    <a:pt x="822" y="15"/>
                  </a:cubicBezTo>
                  <a:cubicBezTo>
                    <a:pt x="822" y="15"/>
                    <a:pt x="822" y="15"/>
                    <a:pt x="822" y="8"/>
                  </a:cubicBezTo>
                  <a:cubicBezTo>
                    <a:pt x="822" y="8"/>
                    <a:pt x="822" y="8"/>
                    <a:pt x="806" y="8"/>
                  </a:cubicBezTo>
                  <a:cubicBezTo>
                    <a:pt x="727" y="8"/>
                    <a:pt x="434" y="47"/>
                    <a:pt x="411" y="55"/>
                  </a:cubicBezTo>
                  <a:cubicBezTo>
                    <a:pt x="379" y="55"/>
                    <a:pt x="237" y="126"/>
                    <a:pt x="181" y="158"/>
                  </a:cubicBezTo>
                  <a:cubicBezTo>
                    <a:pt x="174" y="166"/>
                    <a:pt x="166" y="174"/>
                    <a:pt x="150" y="181"/>
                  </a:cubicBezTo>
                  <a:cubicBezTo>
                    <a:pt x="134" y="197"/>
                    <a:pt x="118" y="205"/>
                    <a:pt x="87" y="213"/>
                  </a:cubicBezTo>
                  <a:cubicBezTo>
                    <a:pt x="87" y="221"/>
                    <a:pt x="79" y="229"/>
                    <a:pt x="79" y="229"/>
                  </a:cubicBezTo>
                  <a:cubicBezTo>
                    <a:pt x="79" y="237"/>
                    <a:pt x="71" y="237"/>
                    <a:pt x="71" y="245"/>
                  </a:cubicBezTo>
                  <a:cubicBezTo>
                    <a:pt x="47" y="253"/>
                    <a:pt x="15" y="276"/>
                    <a:pt x="15" y="300"/>
                  </a:cubicBezTo>
                  <a:cubicBezTo>
                    <a:pt x="15" y="308"/>
                    <a:pt x="15" y="308"/>
                    <a:pt x="15" y="308"/>
                  </a:cubicBezTo>
                  <a:cubicBezTo>
                    <a:pt x="15" y="332"/>
                    <a:pt x="8" y="371"/>
                    <a:pt x="23" y="379"/>
                  </a:cubicBezTo>
                  <a:cubicBezTo>
                    <a:pt x="23" y="379"/>
                    <a:pt x="31" y="379"/>
                    <a:pt x="31" y="387"/>
                  </a:cubicBezTo>
                  <a:cubicBezTo>
                    <a:pt x="55" y="403"/>
                    <a:pt x="102" y="427"/>
                    <a:pt x="110" y="443"/>
                  </a:cubicBezTo>
                  <a:cubicBezTo>
                    <a:pt x="118" y="450"/>
                    <a:pt x="126" y="450"/>
                    <a:pt x="126" y="450"/>
                  </a:cubicBezTo>
                  <a:cubicBezTo>
                    <a:pt x="134" y="450"/>
                    <a:pt x="142" y="450"/>
                    <a:pt x="150" y="450"/>
                  </a:cubicBezTo>
                  <a:cubicBezTo>
                    <a:pt x="158" y="450"/>
                    <a:pt x="166" y="443"/>
                    <a:pt x="174" y="443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  <a:effectLst/>
          </p:spPr>
          <p:txBody>
            <a:bodyPr anchor="ctr" wrap="none"/>
            <a:lstStyle/>
            <a:p>
              <a:endParaRPr lang="en-US">
                <a:latin charset="-122" panose="020b0503020204020204" pitchFamily="34" typeface="微软雅黑"/>
              </a:endParaRPr>
            </a:p>
          </p:txBody>
        </p:sp>
        <p:sp>
          <p:nvSpPr>
            <p:cNvPr id="99" name="Freeform 409"/>
            <p:cNvSpPr>
              <a:spLocks noChangeArrowheads="1"/>
            </p:cNvSpPr>
            <p:nvPr/>
          </p:nvSpPr>
          <p:spPr bwMode="auto">
            <a:xfrm>
              <a:off x="19623887" y="7833614"/>
              <a:ext cx="1101669" cy="1115587"/>
            </a:xfrm>
            <a:custGeom>
              <a:gdLst>
                <a:gd fmla="*/ 1921 w 2096" name="T0"/>
                <a:gd fmla="*/ 1218 h 2120" name="T1"/>
                <a:gd fmla="*/ 1850 w 2096" name="T2"/>
                <a:gd fmla="*/ 1052 h 2120" name="T3"/>
                <a:gd fmla="*/ 1771 w 2096" name="T4"/>
                <a:gd fmla="*/ 925 h 2120" name="T5"/>
                <a:gd fmla="*/ 1589 w 2096" name="T6"/>
                <a:gd fmla="*/ 743 h 2120" name="T7"/>
                <a:gd fmla="*/ 1439 w 2096" name="T8"/>
                <a:gd fmla="*/ 601 h 2120" name="T9"/>
                <a:gd fmla="*/ 1257 w 2096" name="T10"/>
                <a:gd fmla="*/ 467 h 2120" name="T11"/>
                <a:gd fmla="*/ 1060 w 2096" name="T12"/>
                <a:gd fmla="*/ 237 h 2120" name="T13"/>
                <a:gd fmla="*/ 909 w 2096" name="T14"/>
                <a:gd fmla="*/ 166 h 2120" name="T15"/>
                <a:gd fmla="*/ 965 w 2096" name="T16"/>
                <a:gd fmla="*/ 16 h 2120" name="T17"/>
                <a:gd fmla="*/ 933 w 2096" name="T18"/>
                <a:gd fmla="*/ 0 h 2120" name="T19"/>
                <a:gd fmla="*/ 356 w 2096" name="T20"/>
                <a:gd fmla="*/ 1241 h 2120" name="T21"/>
                <a:gd fmla="*/ 403 w 2096" name="T22"/>
                <a:gd fmla="*/ 1320 h 2120" name="T23"/>
                <a:gd fmla="*/ 403 w 2096" name="T24"/>
                <a:gd fmla="*/ 1407 h 2120" name="T25"/>
                <a:gd fmla="*/ 380 w 2096" name="T26"/>
                <a:gd fmla="*/ 1518 h 2120" name="T27"/>
                <a:gd fmla="*/ 419 w 2096" name="T28"/>
                <a:gd fmla="*/ 1692 h 2120" name="T29"/>
                <a:gd fmla="*/ 459 w 2096" name="T30"/>
                <a:gd fmla="*/ 1969 h 2120" name="T31"/>
                <a:gd fmla="*/ 1597 w 2096" name="T32"/>
                <a:gd fmla="*/ 2016 h 2120" name="T33"/>
                <a:gd fmla="*/ 1645 w 2096" name="T34"/>
                <a:gd fmla="*/ 2103 h 2120" name="T35"/>
                <a:gd fmla="*/ 1692 w 2096" name="T36"/>
                <a:gd fmla="*/ 1961 h 2120" name="T37"/>
                <a:gd fmla="*/ 1898 w 2096" name="T38"/>
                <a:gd fmla="*/ 1897 h 2120" name="T39"/>
                <a:gd fmla="*/ 1890 w 2096" name="T40"/>
                <a:gd fmla="*/ 1834 h 2120" name="T41"/>
                <a:gd fmla="*/ 1898 w 2096" name="T42"/>
                <a:gd fmla="*/ 1716 h 2120" name="T43"/>
                <a:gd fmla="*/ 1953 w 2096" name="T44"/>
                <a:gd fmla="*/ 1621 h 2120" name="T45"/>
                <a:gd fmla="*/ 1937 w 2096" name="T46"/>
                <a:gd fmla="*/ 1565 h 2120" name="T47"/>
                <a:gd fmla="*/ 1929 w 2096" name="T48"/>
                <a:gd fmla="*/ 1510 h 2120" name="T49"/>
                <a:gd fmla="*/ 1969 w 2096" name="T50"/>
                <a:gd fmla="*/ 1455 h 2120" name="T51"/>
                <a:gd fmla="*/ 1937 w 2096" name="T52"/>
                <a:gd fmla="*/ 1415 h 2120" name="T53"/>
                <a:gd fmla="*/ 1993 w 2096" name="T54"/>
                <a:gd fmla="*/ 1352 h 2120" name="T55"/>
                <a:gd fmla="*/ 2008 w 2096" name="T56"/>
                <a:gd fmla="*/ 1320 h 2120" name="T57"/>
                <a:gd fmla="*/ 2024 w 2096" name="T58"/>
                <a:gd fmla="*/ 1289 h 2120" name="T59"/>
                <a:gd fmla="*/ 2079 w 2096" name="T60"/>
                <a:gd fmla="*/ 1257 h 2120" name="T61"/>
                <a:gd fmla="*/ 1921 w 2096" name="T62"/>
                <a:gd fmla="*/ 1218 h 2120" name="T6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b="b" l="0" r="r" t="0"/>
              <a:pathLst>
                <a:path h="2120" w="2096">
                  <a:moveTo>
                    <a:pt x="1921" y="1218"/>
                  </a:moveTo>
                  <a:lnTo>
                    <a:pt x="1921" y="1218"/>
                  </a:lnTo>
                  <a:cubicBezTo>
                    <a:pt x="1882" y="1202"/>
                    <a:pt x="1929" y="1138"/>
                    <a:pt x="1913" y="1131"/>
                  </a:cubicBezTo>
                  <a:cubicBezTo>
                    <a:pt x="1890" y="1123"/>
                    <a:pt x="1874" y="1075"/>
                    <a:pt x="1850" y="1052"/>
                  </a:cubicBezTo>
                  <a:cubicBezTo>
                    <a:pt x="1834" y="1020"/>
                    <a:pt x="1811" y="1020"/>
                    <a:pt x="1787" y="1004"/>
                  </a:cubicBezTo>
                  <a:cubicBezTo>
                    <a:pt x="1763" y="988"/>
                    <a:pt x="1771" y="949"/>
                    <a:pt x="1771" y="925"/>
                  </a:cubicBezTo>
                  <a:cubicBezTo>
                    <a:pt x="1771" y="901"/>
                    <a:pt x="1724" y="838"/>
                    <a:pt x="1692" y="822"/>
                  </a:cubicBezTo>
                  <a:cubicBezTo>
                    <a:pt x="1660" y="799"/>
                    <a:pt x="1645" y="791"/>
                    <a:pt x="1589" y="743"/>
                  </a:cubicBezTo>
                  <a:cubicBezTo>
                    <a:pt x="1542" y="704"/>
                    <a:pt x="1542" y="680"/>
                    <a:pt x="1518" y="648"/>
                  </a:cubicBezTo>
                  <a:cubicBezTo>
                    <a:pt x="1502" y="625"/>
                    <a:pt x="1471" y="617"/>
                    <a:pt x="1439" y="601"/>
                  </a:cubicBezTo>
                  <a:cubicBezTo>
                    <a:pt x="1407" y="593"/>
                    <a:pt x="1384" y="577"/>
                    <a:pt x="1352" y="538"/>
                  </a:cubicBezTo>
                  <a:cubicBezTo>
                    <a:pt x="1320" y="498"/>
                    <a:pt x="1305" y="490"/>
                    <a:pt x="1257" y="467"/>
                  </a:cubicBezTo>
                  <a:cubicBezTo>
                    <a:pt x="1202" y="451"/>
                    <a:pt x="1147" y="364"/>
                    <a:pt x="1123" y="316"/>
                  </a:cubicBezTo>
                  <a:cubicBezTo>
                    <a:pt x="1091" y="269"/>
                    <a:pt x="1076" y="237"/>
                    <a:pt x="1060" y="237"/>
                  </a:cubicBezTo>
                  <a:cubicBezTo>
                    <a:pt x="1036" y="237"/>
                    <a:pt x="1012" y="261"/>
                    <a:pt x="996" y="237"/>
                  </a:cubicBezTo>
                  <a:cubicBezTo>
                    <a:pt x="981" y="214"/>
                    <a:pt x="925" y="182"/>
                    <a:pt x="909" y="166"/>
                  </a:cubicBezTo>
                  <a:cubicBezTo>
                    <a:pt x="886" y="158"/>
                    <a:pt x="894" y="119"/>
                    <a:pt x="901" y="87"/>
                  </a:cubicBezTo>
                  <a:cubicBezTo>
                    <a:pt x="901" y="55"/>
                    <a:pt x="957" y="24"/>
                    <a:pt x="965" y="16"/>
                  </a:cubicBezTo>
                  <a:cubicBezTo>
                    <a:pt x="965" y="16"/>
                    <a:pt x="965" y="8"/>
                    <a:pt x="965" y="0"/>
                  </a:cubicBezTo>
                  <a:cubicBezTo>
                    <a:pt x="957" y="0"/>
                    <a:pt x="949" y="0"/>
                    <a:pt x="933" y="0"/>
                  </a:cubicBezTo>
                  <a:cubicBezTo>
                    <a:pt x="894" y="8"/>
                    <a:pt x="498" y="55"/>
                    <a:pt x="0" y="111"/>
                  </a:cubicBezTo>
                  <a:cubicBezTo>
                    <a:pt x="356" y="1241"/>
                    <a:pt x="356" y="1241"/>
                    <a:pt x="356" y="1241"/>
                  </a:cubicBezTo>
                  <a:cubicBezTo>
                    <a:pt x="356" y="1241"/>
                    <a:pt x="388" y="1249"/>
                    <a:pt x="396" y="1257"/>
                  </a:cubicBezTo>
                  <a:cubicBezTo>
                    <a:pt x="411" y="1265"/>
                    <a:pt x="396" y="1289"/>
                    <a:pt x="403" y="1320"/>
                  </a:cubicBezTo>
                  <a:cubicBezTo>
                    <a:pt x="419" y="1344"/>
                    <a:pt x="435" y="1336"/>
                    <a:pt x="435" y="1360"/>
                  </a:cubicBezTo>
                  <a:cubicBezTo>
                    <a:pt x="435" y="1384"/>
                    <a:pt x="427" y="1399"/>
                    <a:pt x="403" y="1407"/>
                  </a:cubicBezTo>
                  <a:cubicBezTo>
                    <a:pt x="388" y="1415"/>
                    <a:pt x="372" y="1431"/>
                    <a:pt x="380" y="1447"/>
                  </a:cubicBezTo>
                  <a:cubicBezTo>
                    <a:pt x="396" y="1463"/>
                    <a:pt x="396" y="1502"/>
                    <a:pt x="380" y="1518"/>
                  </a:cubicBezTo>
                  <a:cubicBezTo>
                    <a:pt x="364" y="1534"/>
                    <a:pt x="356" y="1597"/>
                    <a:pt x="364" y="1613"/>
                  </a:cubicBezTo>
                  <a:cubicBezTo>
                    <a:pt x="380" y="1629"/>
                    <a:pt x="419" y="1660"/>
                    <a:pt x="419" y="1692"/>
                  </a:cubicBezTo>
                  <a:cubicBezTo>
                    <a:pt x="419" y="1731"/>
                    <a:pt x="403" y="1818"/>
                    <a:pt x="403" y="1842"/>
                  </a:cubicBezTo>
                  <a:cubicBezTo>
                    <a:pt x="411" y="1858"/>
                    <a:pt x="459" y="1945"/>
                    <a:pt x="459" y="1969"/>
                  </a:cubicBezTo>
                  <a:cubicBezTo>
                    <a:pt x="459" y="1969"/>
                    <a:pt x="538" y="2095"/>
                    <a:pt x="546" y="2095"/>
                  </a:cubicBezTo>
                  <a:cubicBezTo>
                    <a:pt x="561" y="2095"/>
                    <a:pt x="1597" y="2016"/>
                    <a:pt x="1597" y="2016"/>
                  </a:cubicBezTo>
                  <a:cubicBezTo>
                    <a:pt x="1597" y="2016"/>
                    <a:pt x="1605" y="2016"/>
                    <a:pt x="1613" y="2040"/>
                  </a:cubicBezTo>
                  <a:cubicBezTo>
                    <a:pt x="1621" y="2063"/>
                    <a:pt x="1613" y="2103"/>
                    <a:pt x="1645" y="2103"/>
                  </a:cubicBezTo>
                  <a:cubicBezTo>
                    <a:pt x="1676" y="2111"/>
                    <a:pt x="1692" y="2119"/>
                    <a:pt x="1692" y="2079"/>
                  </a:cubicBezTo>
                  <a:cubicBezTo>
                    <a:pt x="1692" y="2040"/>
                    <a:pt x="1708" y="1992"/>
                    <a:pt x="1692" y="1961"/>
                  </a:cubicBezTo>
                  <a:cubicBezTo>
                    <a:pt x="1668" y="1929"/>
                    <a:pt x="1660" y="1905"/>
                    <a:pt x="1684" y="1897"/>
                  </a:cubicBezTo>
                  <a:cubicBezTo>
                    <a:pt x="1708" y="1882"/>
                    <a:pt x="1882" y="1937"/>
                    <a:pt x="1898" y="1897"/>
                  </a:cubicBezTo>
                  <a:cubicBezTo>
                    <a:pt x="1898" y="1889"/>
                    <a:pt x="1898" y="1889"/>
                    <a:pt x="1906" y="1889"/>
                  </a:cubicBezTo>
                  <a:cubicBezTo>
                    <a:pt x="1882" y="1874"/>
                    <a:pt x="1882" y="1866"/>
                    <a:pt x="1890" y="1834"/>
                  </a:cubicBezTo>
                  <a:cubicBezTo>
                    <a:pt x="1890" y="1795"/>
                    <a:pt x="1898" y="1787"/>
                    <a:pt x="1882" y="1763"/>
                  </a:cubicBezTo>
                  <a:cubicBezTo>
                    <a:pt x="1866" y="1739"/>
                    <a:pt x="1913" y="1731"/>
                    <a:pt x="1898" y="1716"/>
                  </a:cubicBezTo>
                  <a:cubicBezTo>
                    <a:pt x="1882" y="1700"/>
                    <a:pt x="1890" y="1684"/>
                    <a:pt x="1913" y="1676"/>
                  </a:cubicBezTo>
                  <a:cubicBezTo>
                    <a:pt x="1945" y="1676"/>
                    <a:pt x="1969" y="1637"/>
                    <a:pt x="1953" y="1621"/>
                  </a:cubicBezTo>
                  <a:cubicBezTo>
                    <a:pt x="1929" y="1613"/>
                    <a:pt x="1913" y="1637"/>
                    <a:pt x="1921" y="1605"/>
                  </a:cubicBezTo>
                  <a:cubicBezTo>
                    <a:pt x="1929" y="1573"/>
                    <a:pt x="1913" y="1573"/>
                    <a:pt x="1937" y="1565"/>
                  </a:cubicBezTo>
                  <a:cubicBezTo>
                    <a:pt x="1953" y="1558"/>
                    <a:pt x="1977" y="1542"/>
                    <a:pt x="1961" y="1526"/>
                  </a:cubicBezTo>
                  <a:cubicBezTo>
                    <a:pt x="1953" y="1510"/>
                    <a:pt x="1945" y="1510"/>
                    <a:pt x="1929" y="1510"/>
                  </a:cubicBezTo>
                  <a:cubicBezTo>
                    <a:pt x="1921" y="1502"/>
                    <a:pt x="1913" y="1486"/>
                    <a:pt x="1929" y="1478"/>
                  </a:cubicBezTo>
                  <a:cubicBezTo>
                    <a:pt x="1945" y="1471"/>
                    <a:pt x="1961" y="1478"/>
                    <a:pt x="1969" y="1455"/>
                  </a:cubicBezTo>
                  <a:cubicBezTo>
                    <a:pt x="1977" y="1431"/>
                    <a:pt x="1969" y="1423"/>
                    <a:pt x="1953" y="1423"/>
                  </a:cubicBezTo>
                  <a:cubicBezTo>
                    <a:pt x="1937" y="1423"/>
                    <a:pt x="1921" y="1431"/>
                    <a:pt x="1937" y="1415"/>
                  </a:cubicBezTo>
                  <a:cubicBezTo>
                    <a:pt x="1953" y="1407"/>
                    <a:pt x="1977" y="1407"/>
                    <a:pt x="1984" y="1391"/>
                  </a:cubicBezTo>
                  <a:cubicBezTo>
                    <a:pt x="2000" y="1376"/>
                    <a:pt x="2016" y="1360"/>
                    <a:pt x="1993" y="1352"/>
                  </a:cubicBezTo>
                  <a:cubicBezTo>
                    <a:pt x="1961" y="1344"/>
                    <a:pt x="1945" y="1344"/>
                    <a:pt x="1953" y="1336"/>
                  </a:cubicBezTo>
                  <a:cubicBezTo>
                    <a:pt x="1969" y="1328"/>
                    <a:pt x="1993" y="1320"/>
                    <a:pt x="2008" y="1320"/>
                  </a:cubicBezTo>
                  <a:cubicBezTo>
                    <a:pt x="2016" y="1328"/>
                    <a:pt x="2032" y="1328"/>
                    <a:pt x="2024" y="1320"/>
                  </a:cubicBezTo>
                  <a:cubicBezTo>
                    <a:pt x="2016" y="1305"/>
                    <a:pt x="2008" y="1289"/>
                    <a:pt x="2024" y="1289"/>
                  </a:cubicBezTo>
                  <a:cubicBezTo>
                    <a:pt x="2040" y="1289"/>
                    <a:pt x="2056" y="1289"/>
                    <a:pt x="2048" y="1281"/>
                  </a:cubicBezTo>
                  <a:cubicBezTo>
                    <a:pt x="2040" y="1273"/>
                    <a:pt x="2095" y="1273"/>
                    <a:pt x="2079" y="1257"/>
                  </a:cubicBezTo>
                  <a:cubicBezTo>
                    <a:pt x="2071" y="1241"/>
                    <a:pt x="2056" y="1241"/>
                    <a:pt x="2048" y="1241"/>
                  </a:cubicBezTo>
                  <a:cubicBezTo>
                    <a:pt x="2024" y="1241"/>
                    <a:pt x="1945" y="1233"/>
                    <a:pt x="1921" y="1218"/>
                  </a:cubicBezTo>
                </a:path>
              </a:pathLst>
            </a:custGeom>
            <a:grpFill/>
            <a:ln>
              <a:solidFill>
                <a:schemeClr val="tx1"/>
              </a:solidFill>
            </a:ln>
            <a:effectLst/>
          </p:spPr>
          <p:txBody>
            <a:bodyPr anchor="ctr" wrap="none"/>
            <a:lstStyle/>
            <a:p>
              <a:endParaRPr lang="en-US">
                <a:latin charset="-122" panose="020b0503020204020204" pitchFamily="34" typeface="微软雅黑"/>
              </a:endParaRPr>
            </a:p>
          </p:txBody>
        </p:sp>
        <p:sp>
          <p:nvSpPr>
            <p:cNvPr id="100" name="Freeform 410"/>
            <p:cNvSpPr>
              <a:spLocks noChangeArrowheads="1"/>
            </p:cNvSpPr>
            <p:nvPr/>
          </p:nvSpPr>
          <p:spPr bwMode="auto">
            <a:xfrm>
              <a:off x="19619251" y="7828975"/>
              <a:ext cx="1101669" cy="1115587"/>
            </a:xfrm>
            <a:custGeom>
              <a:gdLst>
                <a:gd fmla="*/ 1621 w 2096" name="T0"/>
                <a:gd fmla="*/ 2071 h 2120" name="T1"/>
                <a:gd fmla="*/ 459 w 2096" name="T2"/>
                <a:gd fmla="*/ 1977 h 2120" name="T3"/>
                <a:gd fmla="*/ 419 w 2096" name="T4"/>
                <a:gd fmla="*/ 1700 h 2120" name="T5"/>
                <a:gd fmla="*/ 380 w 2096" name="T6"/>
                <a:gd fmla="*/ 1439 h 2120" name="T7"/>
                <a:gd fmla="*/ 411 w 2096" name="T8"/>
                <a:gd fmla="*/ 1328 h 2120" name="T9"/>
                <a:gd fmla="*/ 364 w 2096" name="T10"/>
                <a:gd fmla="*/ 1249 h 2120" name="T11"/>
                <a:gd fmla="*/ 973 w 2096" name="T12"/>
                <a:gd fmla="*/ 0 h 2120" name="T13"/>
                <a:gd fmla="*/ 909 w 2096" name="T14"/>
                <a:gd fmla="*/ 95 h 2120" name="T15"/>
                <a:gd fmla="*/ 1020 w 2096" name="T16"/>
                <a:gd fmla="*/ 245 h 2120" name="T17"/>
                <a:gd fmla="*/ 1265 w 2096" name="T18"/>
                <a:gd fmla="*/ 475 h 2120" name="T19"/>
                <a:gd fmla="*/ 1597 w 2096" name="T20"/>
                <a:gd fmla="*/ 751 h 2120" name="T21"/>
                <a:gd fmla="*/ 1795 w 2096" name="T22"/>
                <a:gd fmla="*/ 1012 h 2120" name="T23"/>
                <a:gd fmla="*/ 1921 w 2096" name="T24"/>
                <a:gd fmla="*/ 1170 h 2120" name="T25"/>
                <a:gd fmla="*/ 2072 w 2096" name="T26"/>
                <a:gd fmla="*/ 1249 h 2120" name="T27"/>
                <a:gd fmla="*/ 2064 w 2096" name="T28"/>
                <a:gd fmla="*/ 1297 h 2120" name="T29"/>
                <a:gd fmla="*/ 2040 w 2096" name="T30"/>
                <a:gd fmla="*/ 1336 h 2120" name="T31"/>
                <a:gd fmla="*/ 1961 w 2096" name="T32"/>
                <a:gd fmla="*/ 1352 h 2120" name="T33"/>
                <a:gd fmla="*/ 2001 w 2096" name="T34"/>
                <a:gd fmla="*/ 1399 h 2120" name="T35"/>
                <a:gd fmla="*/ 1961 w 2096" name="T36"/>
                <a:gd fmla="*/ 1431 h 2120" name="T37"/>
                <a:gd fmla="*/ 1929 w 2096" name="T38"/>
                <a:gd fmla="*/ 1502 h 2120" name="T39"/>
                <a:gd fmla="*/ 1945 w 2096" name="T40"/>
                <a:gd fmla="*/ 1581 h 2120" name="T41"/>
                <a:gd fmla="*/ 1937 w 2096" name="T42"/>
                <a:gd fmla="*/ 1629 h 2120" name="T43"/>
                <a:gd fmla="*/ 1906 w 2096" name="T44"/>
                <a:gd fmla="*/ 1700 h 2120" name="T45"/>
                <a:gd fmla="*/ 1906 w 2096" name="T46"/>
                <a:gd fmla="*/ 1818 h 2120" name="T47"/>
                <a:gd fmla="*/ 1914 w 2096" name="T48"/>
                <a:gd fmla="*/ 1897 h 2120" name="T49"/>
                <a:gd fmla="*/ 1692 w 2096" name="T50"/>
                <a:gd fmla="*/ 1905 h 2120" name="T51"/>
                <a:gd fmla="*/ 1684 w 2096" name="T52"/>
                <a:gd fmla="*/ 2119 h 2120" name="T53"/>
                <a:gd fmla="*/ 1629 w 2096" name="T54"/>
                <a:gd fmla="*/ 2071 h 2120" name="T55"/>
                <a:gd fmla="*/ 1700 w 2096" name="T56"/>
                <a:gd fmla="*/ 2048 h 2120" name="T57"/>
                <a:gd fmla="*/ 1763 w 2096" name="T58"/>
                <a:gd fmla="*/ 1905 h 2120" name="T59"/>
                <a:gd fmla="*/ 1890 w 2096" name="T60"/>
                <a:gd fmla="*/ 1842 h 2120" name="T61"/>
                <a:gd fmla="*/ 1906 w 2096" name="T62"/>
                <a:gd fmla="*/ 1724 h 2120" name="T63"/>
                <a:gd fmla="*/ 1937 w 2096" name="T64"/>
                <a:gd fmla="*/ 1637 h 2120" name="T65"/>
                <a:gd fmla="*/ 1937 w 2096" name="T66"/>
                <a:gd fmla="*/ 1573 h 2120" name="T67"/>
                <a:gd fmla="*/ 1921 w 2096" name="T68"/>
                <a:gd fmla="*/ 1502 h 2120" name="T69"/>
                <a:gd fmla="*/ 1961 w 2096" name="T70"/>
                <a:gd fmla="*/ 1439 h 2120" name="T71"/>
                <a:gd fmla="*/ 1969 w 2096" name="T72"/>
                <a:gd fmla="*/ 1407 h 2120" name="T73"/>
                <a:gd fmla="*/ 1969 w 2096" name="T74"/>
                <a:gd fmla="*/ 1360 h 2120" name="T75"/>
                <a:gd fmla="*/ 2032 w 2096" name="T76"/>
                <a:gd fmla="*/ 1328 h 2120" name="T77"/>
                <a:gd fmla="*/ 2040 w 2096" name="T78"/>
                <a:gd fmla="*/ 1289 h 2120" name="T79"/>
                <a:gd fmla="*/ 2087 w 2096" name="T80"/>
                <a:gd fmla="*/ 1265 h 2120" name="T81"/>
                <a:gd fmla="*/ 1914 w 2096" name="T82"/>
                <a:gd fmla="*/ 1170 h 2120" name="T83"/>
                <a:gd fmla="*/ 1795 w 2096" name="T84"/>
                <a:gd fmla="*/ 1020 h 2120" name="T85"/>
                <a:gd fmla="*/ 1597 w 2096" name="T86"/>
                <a:gd fmla="*/ 759 h 2120" name="T87"/>
                <a:gd fmla="*/ 1265 w 2096" name="T88"/>
                <a:gd fmla="*/ 482 h 2120" name="T89"/>
                <a:gd fmla="*/ 1020 w 2096" name="T90"/>
                <a:gd fmla="*/ 253 h 2120" name="T91"/>
                <a:gd fmla="*/ 902 w 2096" name="T92"/>
                <a:gd fmla="*/ 95 h 2120" name="T93"/>
                <a:gd fmla="*/ 617 w 2096" name="T94"/>
                <a:gd fmla="*/ 48 h 2120" name="T95"/>
                <a:gd fmla="*/ 419 w 2096" name="T96"/>
                <a:gd fmla="*/ 1320 h 2120" name="T97"/>
                <a:gd fmla="*/ 388 w 2096" name="T98"/>
                <a:gd fmla="*/ 1439 h 2120" name="T99"/>
                <a:gd fmla="*/ 427 w 2096" name="T100"/>
                <a:gd fmla="*/ 1700 h 2120" name="T101"/>
                <a:gd fmla="*/ 554 w 2096" name="T102"/>
                <a:gd fmla="*/ 2103 h 2120" name="T10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b="b" l="0" r="r" t="0"/>
              <a:pathLst>
                <a:path h="2120" w="2096">
                  <a:moveTo>
                    <a:pt x="1684" y="2119"/>
                  </a:moveTo>
                  <a:lnTo>
                    <a:pt x="1684" y="2119"/>
                  </a:lnTo>
                  <a:cubicBezTo>
                    <a:pt x="1676" y="2119"/>
                    <a:pt x="1668" y="2119"/>
                    <a:pt x="1661" y="2119"/>
                  </a:cubicBezTo>
                  <a:lnTo>
                    <a:pt x="1653" y="2119"/>
                  </a:lnTo>
                  <a:cubicBezTo>
                    <a:pt x="1621" y="2119"/>
                    <a:pt x="1621" y="2095"/>
                    <a:pt x="1621" y="2071"/>
                  </a:cubicBezTo>
                  <a:cubicBezTo>
                    <a:pt x="1621" y="2063"/>
                    <a:pt x="1621" y="2056"/>
                    <a:pt x="1621" y="2048"/>
                  </a:cubicBezTo>
                  <a:cubicBezTo>
                    <a:pt x="1613" y="2032"/>
                    <a:pt x="1605" y="2024"/>
                    <a:pt x="1605" y="2024"/>
                  </a:cubicBezTo>
                  <a:cubicBezTo>
                    <a:pt x="1550" y="2032"/>
                    <a:pt x="569" y="2111"/>
                    <a:pt x="554" y="2111"/>
                  </a:cubicBezTo>
                  <a:cubicBezTo>
                    <a:pt x="546" y="2111"/>
                    <a:pt x="483" y="2016"/>
                    <a:pt x="467" y="1977"/>
                  </a:cubicBezTo>
                  <a:cubicBezTo>
                    <a:pt x="459" y="1977"/>
                    <a:pt x="459" y="1977"/>
                    <a:pt x="459" y="1977"/>
                  </a:cubicBezTo>
                  <a:lnTo>
                    <a:pt x="459" y="1977"/>
                  </a:lnTo>
                  <a:cubicBezTo>
                    <a:pt x="459" y="1961"/>
                    <a:pt x="443" y="1921"/>
                    <a:pt x="435" y="1897"/>
                  </a:cubicBezTo>
                  <a:cubicBezTo>
                    <a:pt x="419" y="1874"/>
                    <a:pt x="411" y="1858"/>
                    <a:pt x="411" y="1850"/>
                  </a:cubicBezTo>
                  <a:cubicBezTo>
                    <a:pt x="411" y="1834"/>
                    <a:pt x="411" y="1803"/>
                    <a:pt x="419" y="1771"/>
                  </a:cubicBezTo>
                  <a:cubicBezTo>
                    <a:pt x="419" y="1739"/>
                    <a:pt x="419" y="1716"/>
                    <a:pt x="419" y="1700"/>
                  </a:cubicBezTo>
                  <a:cubicBezTo>
                    <a:pt x="419" y="1676"/>
                    <a:pt x="404" y="1652"/>
                    <a:pt x="380" y="1637"/>
                  </a:cubicBezTo>
                  <a:cubicBezTo>
                    <a:pt x="380" y="1629"/>
                    <a:pt x="372" y="1629"/>
                    <a:pt x="372" y="1621"/>
                  </a:cubicBezTo>
                  <a:cubicBezTo>
                    <a:pt x="356" y="1605"/>
                    <a:pt x="372" y="1542"/>
                    <a:pt x="388" y="1526"/>
                  </a:cubicBezTo>
                  <a:cubicBezTo>
                    <a:pt x="396" y="1510"/>
                    <a:pt x="396" y="1471"/>
                    <a:pt x="388" y="1455"/>
                  </a:cubicBezTo>
                  <a:cubicBezTo>
                    <a:pt x="380" y="1455"/>
                    <a:pt x="380" y="1447"/>
                    <a:pt x="380" y="1439"/>
                  </a:cubicBezTo>
                  <a:cubicBezTo>
                    <a:pt x="388" y="1431"/>
                    <a:pt x="396" y="1423"/>
                    <a:pt x="411" y="1415"/>
                  </a:cubicBezTo>
                  <a:lnTo>
                    <a:pt x="411" y="1415"/>
                  </a:lnTo>
                  <a:cubicBezTo>
                    <a:pt x="427" y="1399"/>
                    <a:pt x="435" y="1392"/>
                    <a:pt x="435" y="1368"/>
                  </a:cubicBezTo>
                  <a:cubicBezTo>
                    <a:pt x="435" y="1360"/>
                    <a:pt x="435" y="1352"/>
                    <a:pt x="427" y="1352"/>
                  </a:cubicBezTo>
                  <a:cubicBezTo>
                    <a:pt x="427" y="1344"/>
                    <a:pt x="419" y="1344"/>
                    <a:pt x="411" y="1328"/>
                  </a:cubicBezTo>
                  <a:cubicBezTo>
                    <a:pt x="404" y="1313"/>
                    <a:pt x="411" y="1297"/>
                    <a:pt x="411" y="1289"/>
                  </a:cubicBezTo>
                  <a:cubicBezTo>
                    <a:pt x="411" y="1281"/>
                    <a:pt x="411" y="1273"/>
                    <a:pt x="404" y="1265"/>
                  </a:cubicBezTo>
                  <a:cubicBezTo>
                    <a:pt x="388" y="1257"/>
                    <a:pt x="364" y="1249"/>
                    <a:pt x="364" y="1249"/>
                  </a:cubicBezTo>
                  <a:lnTo>
                    <a:pt x="364" y="1249"/>
                  </a:lnTo>
                  <a:lnTo>
                    <a:pt x="364" y="1249"/>
                  </a:lnTo>
                  <a:cubicBezTo>
                    <a:pt x="0" y="111"/>
                    <a:pt x="0" y="111"/>
                    <a:pt x="0" y="111"/>
                  </a:cubicBezTo>
                  <a:cubicBezTo>
                    <a:pt x="8" y="111"/>
                    <a:pt x="8" y="111"/>
                    <a:pt x="8" y="111"/>
                  </a:cubicBezTo>
                  <a:cubicBezTo>
                    <a:pt x="238" y="87"/>
                    <a:pt x="451" y="63"/>
                    <a:pt x="617" y="40"/>
                  </a:cubicBezTo>
                  <a:cubicBezTo>
                    <a:pt x="799" y="24"/>
                    <a:pt x="917" y="8"/>
                    <a:pt x="941" y="8"/>
                  </a:cubicBezTo>
                  <a:cubicBezTo>
                    <a:pt x="949" y="8"/>
                    <a:pt x="965" y="8"/>
                    <a:pt x="973" y="0"/>
                  </a:cubicBezTo>
                  <a:cubicBezTo>
                    <a:pt x="981" y="0"/>
                    <a:pt x="981" y="0"/>
                    <a:pt x="981" y="0"/>
                  </a:cubicBezTo>
                  <a:cubicBezTo>
                    <a:pt x="981" y="8"/>
                    <a:pt x="981" y="8"/>
                    <a:pt x="981" y="8"/>
                  </a:cubicBezTo>
                  <a:cubicBezTo>
                    <a:pt x="981" y="16"/>
                    <a:pt x="981" y="24"/>
                    <a:pt x="973" y="24"/>
                  </a:cubicBezTo>
                  <a:cubicBezTo>
                    <a:pt x="973" y="32"/>
                    <a:pt x="965" y="32"/>
                    <a:pt x="965" y="40"/>
                  </a:cubicBezTo>
                  <a:cubicBezTo>
                    <a:pt x="941" y="48"/>
                    <a:pt x="909" y="71"/>
                    <a:pt x="909" y="95"/>
                  </a:cubicBezTo>
                  <a:cubicBezTo>
                    <a:pt x="909" y="103"/>
                    <a:pt x="909" y="103"/>
                    <a:pt x="909" y="103"/>
                  </a:cubicBezTo>
                  <a:cubicBezTo>
                    <a:pt x="909" y="127"/>
                    <a:pt x="902" y="166"/>
                    <a:pt x="917" y="174"/>
                  </a:cubicBezTo>
                  <a:cubicBezTo>
                    <a:pt x="917" y="174"/>
                    <a:pt x="925" y="174"/>
                    <a:pt x="925" y="182"/>
                  </a:cubicBezTo>
                  <a:cubicBezTo>
                    <a:pt x="949" y="198"/>
                    <a:pt x="996" y="222"/>
                    <a:pt x="1004" y="238"/>
                  </a:cubicBezTo>
                  <a:cubicBezTo>
                    <a:pt x="1012" y="245"/>
                    <a:pt x="1020" y="245"/>
                    <a:pt x="1020" y="245"/>
                  </a:cubicBezTo>
                  <a:cubicBezTo>
                    <a:pt x="1028" y="245"/>
                    <a:pt x="1036" y="245"/>
                    <a:pt x="1044" y="245"/>
                  </a:cubicBezTo>
                  <a:cubicBezTo>
                    <a:pt x="1052" y="245"/>
                    <a:pt x="1060" y="238"/>
                    <a:pt x="1068" y="238"/>
                  </a:cubicBezTo>
                  <a:cubicBezTo>
                    <a:pt x="1084" y="238"/>
                    <a:pt x="1099" y="261"/>
                    <a:pt x="1115" y="293"/>
                  </a:cubicBezTo>
                  <a:cubicBezTo>
                    <a:pt x="1123" y="301"/>
                    <a:pt x="1123" y="309"/>
                    <a:pt x="1131" y="316"/>
                  </a:cubicBezTo>
                  <a:cubicBezTo>
                    <a:pt x="1162" y="372"/>
                    <a:pt x="1218" y="451"/>
                    <a:pt x="1265" y="475"/>
                  </a:cubicBezTo>
                  <a:cubicBezTo>
                    <a:pt x="1313" y="490"/>
                    <a:pt x="1328" y="498"/>
                    <a:pt x="1360" y="546"/>
                  </a:cubicBezTo>
                  <a:cubicBezTo>
                    <a:pt x="1392" y="585"/>
                    <a:pt x="1415" y="593"/>
                    <a:pt x="1447" y="609"/>
                  </a:cubicBezTo>
                  <a:cubicBezTo>
                    <a:pt x="1486" y="617"/>
                    <a:pt x="1510" y="625"/>
                    <a:pt x="1534" y="656"/>
                  </a:cubicBezTo>
                  <a:cubicBezTo>
                    <a:pt x="1534" y="664"/>
                    <a:pt x="1542" y="672"/>
                    <a:pt x="1542" y="680"/>
                  </a:cubicBezTo>
                  <a:cubicBezTo>
                    <a:pt x="1558" y="704"/>
                    <a:pt x="1566" y="720"/>
                    <a:pt x="1597" y="751"/>
                  </a:cubicBezTo>
                  <a:cubicBezTo>
                    <a:pt x="1645" y="783"/>
                    <a:pt x="1668" y="799"/>
                    <a:pt x="1692" y="815"/>
                  </a:cubicBezTo>
                  <a:cubicBezTo>
                    <a:pt x="1692" y="822"/>
                    <a:pt x="1700" y="822"/>
                    <a:pt x="1700" y="830"/>
                  </a:cubicBezTo>
                  <a:cubicBezTo>
                    <a:pt x="1732" y="846"/>
                    <a:pt x="1779" y="909"/>
                    <a:pt x="1787" y="933"/>
                  </a:cubicBezTo>
                  <a:cubicBezTo>
                    <a:pt x="1787" y="941"/>
                    <a:pt x="1787" y="949"/>
                    <a:pt x="1787" y="957"/>
                  </a:cubicBezTo>
                  <a:cubicBezTo>
                    <a:pt x="1779" y="980"/>
                    <a:pt x="1779" y="996"/>
                    <a:pt x="1795" y="1012"/>
                  </a:cubicBezTo>
                  <a:cubicBezTo>
                    <a:pt x="1803" y="1020"/>
                    <a:pt x="1811" y="1020"/>
                    <a:pt x="1819" y="1028"/>
                  </a:cubicBezTo>
                  <a:cubicBezTo>
                    <a:pt x="1834" y="1028"/>
                    <a:pt x="1850" y="1036"/>
                    <a:pt x="1858" y="1052"/>
                  </a:cubicBezTo>
                  <a:cubicBezTo>
                    <a:pt x="1866" y="1060"/>
                    <a:pt x="1874" y="1075"/>
                    <a:pt x="1882" y="1083"/>
                  </a:cubicBezTo>
                  <a:cubicBezTo>
                    <a:pt x="1898" y="1107"/>
                    <a:pt x="1906" y="1131"/>
                    <a:pt x="1921" y="1139"/>
                  </a:cubicBezTo>
                  <a:cubicBezTo>
                    <a:pt x="1929" y="1139"/>
                    <a:pt x="1929" y="1155"/>
                    <a:pt x="1921" y="1170"/>
                  </a:cubicBezTo>
                  <a:cubicBezTo>
                    <a:pt x="1914" y="1194"/>
                    <a:pt x="1914" y="1218"/>
                    <a:pt x="1929" y="1226"/>
                  </a:cubicBezTo>
                  <a:cubicBezTo>
                    <a:pt x="1961" y="1241"/>
                    <a:pt x="2032" y="1241"/>
                    <a:pt x="2056" y="1241"/>
                  </a:cubicBezTo>
                  <a:cubicBezTo>
                    <a:pt x="2064" y="1241"/>
                    <a:pt x="2064" y="1241"/>
                    <a:pt x="2064" y="1241"/>
                  </a:cubicBezTo>
                  <a:lnTo>
                    <a:pt x="2064" y="1241"/>
                  </a:lnTo>
                  <a:cubicBezTo>
                    <a:pt x="2064" y="1241"/>
                    <a:pt x="2064" y="1249"/>
                    <a:pt x="2072" y="1249"/>
                  </a:cubicBezTo>
                  <a:cubicBezTo>
                    <a:pt x="2079" y="1249"/>
                    <a:pt x="2087" y="1257"/>
                    <a:pt x="2095" y="1265"/>
                  </a:cubicBezTo>
                  <a:cubicBezTo>
                    <a:pt x="2095" y="1265"/>
                    <a:pt x="2095" y="1265"/>
                    <a:pt x="2095" y="1273"/>
                  </a:cubicBezTo>
                  <a:cubicBezTo>
                    <a:pt x="2095" y="1281"/>
                    <a:pt x="2079" y="1281"/>
                    <a:pt x="2072" y="1281"/>
                  </a:cubicBezTo>
                  <a:cubicBezTo>
                    <a:pt x="2072" y="1289"/>
                    <a:pt x="2064" y="1289"/>
                    <a:pt x="2064" y="1289"/>
                  </a:cubicBezTo>
                  <a:lnTo>
                    <a:pt x="2064" y="1297"/>
                  </a:lnTo>
                  <a:cubicBezTo>
                    <a:pt x="2064" y="1297"/>
                    <a:pt x="2056" y="1297"/>
                    <a:pt x="2040" y="1297"/>
                  </a:cubicBezTo>
                  <a:cubicBezTo>
                    <a:pt x="2032" y="1297"/>
                    <a:pt x="2032" y="1297"/>
                    <a:pt x="2032" y="1297"/>
                  </a:cubicBezTo>
                  <a:cubicBezTo>
                    <a:pt x="2032" y="1297"/>
                    <a:pt x="2024" y="1297"/>
                    <a:pt x="2024" y="1305"/>
                  </a:cubicBezTo>
                  <a:cubicBezTo>
                    <a:pt x="2024" y="1305"/>
                    <a:pt x="2032" y="1320"/>
                    <a:pt x="2040" y="1320"/>
                  </a:cubicBezTo>
                  <a:cubicBezTo>
                    <a:pt x="2040" y="1328"/>
                    <a:pt x="2040" y="1328"/>
                    <a:pt x="2040" y="1336"/>
                  </a:cubicBezTo>
                  <a:lnTo>
                    <a:pt x="2032" y="1336"/>
                  </a:lnTo>
                  <a:cubicBezTo>
                    <a:pt x="2024" y="1336"/>
                    <a:pt x="2016" y="1336"/>
                    <a:pt x="2008" y="1336"/>
                  </a:cubicBezTo>
                  <a:lnTo>
                    <a:pt x="2008" y="1336"/>
                  </a:lnTo>
                  <a:cubicBezTo>
                    <a:pt x="1992" y="1336"/>
                    <a:pt x="1977" y="1344"/>
                    <a:pt x="1969" y="1344"/>
                  </a:cubicBezTo>
                  <a:cubicBezTo>
                    <a:pt x="1961" y="1352"/>
                    <a:pt x="1961" y="1352"/>
                    <a:pt x="1961" y="1352"/>
                  </a:cubicBezTo>
                  <a:cubicBezTo>
                    <a:pt x="1969" y="1352"/>
                    <a:pt x="1969" y="1352"/>
                    <a:pt x="1977" y="1352"/>
                  </a:cubicBezTo>
                  <a:cubicBezTo>
                    <a:pt x="1977" y="1352"/>
                    <a:pt x="1992" y="1352"/>
                    <a:pt x="2001" y="1360"/>
                  </a:cubicBezTo>
                  <a:cubicBezTo>
                    <a:pt x="2008" y="1360"/>
                    <a:pt x="2016" y="1368"/>
                    <a:pt x="2016" y="1368"/>
                  </a:cubicBezTo>
                  <a:cubicBezTo>
                    <a:pt x="2016" y="1384"/>
                    <a:pt x="2008" y="1392"/>
                    <a:pt x="2001" y="1399"/>
                  </a:cubicBezTo>
                  <a:lnTo>
                    <a:pt x="2001" y="1399"/>
                  </a:lnTo>
                  <a:cubicBezTo>
                    <a:pt x="1992" y="1415"/>
                    <a:pt x="1977" y="1415"/>
                    <a:pt x="1969" y="1415"/>
                  </a:cubicBezTo>
                  <a:cubicBezTo>
                    <a:pt x="1961" y="1415"/>
                    <a:pt x="1953" y="1423"/>
                    <a:pt x="1945" y="1423"/>
                  </a:cubicBezTo>
                  <a:cubicBezTo>
                    <a:pt x="1945" y="1431"/>
                    <a:pt x="1945" y="1431"/>
                    <a:pt x="1945" y="1431"/>
                  </a:cubicBezTo>
                  <a:lnTo>
                    <a:pt x="1953" y="1431"/>
                  </a:lnTo>
                  <a:cubicBezTo>
                    <a:pt x="1961" y="1431"/>
                    <a:pt x="1961" y="1431"/>
                    <a:pt x="1961" y="1431"/>
                  </a:cubicBezTo>
                  <a:cubicBezTo>
                    <a:pt x="1969" y="1431"/>
                    <a:pt x="1977" y="1431"/>
                    <a:pt x="1985" y="1439"/>
                  </a:cubicBezTo>
                  <a:cubicBezTo>
                    <a:pt x="1985" y="1439"/>
                    <a:pt x="1985" y="1447"/>
                    <a:pt x="1985" y="1463"/>
                  </a:cubicBezTo>
                  <a:cubicBezTo>
                    <a:pt x="1977" y="1479"/>
                    <a:pt x="1969" y="1486"/>
                    <a:pt x="1953" y="1486"/>
                  </a:cubicBezTo>
                  <a:cubicBezTo>
                    <a:pt x="1953" y="1486"/>
                    <a:pt x="1945" y="1486"/>
                    <a:pt x="1937" y="1494"/>
                  </a:cubicBezTo>
                  <a:cubicBezTo>
                    <a:pt x="1929" y="1494"/>
                    <a:pt x="1929" y="1494"/>
                    <a:pt x="1929" y="1502"/>
                  </a:cubicBezTo>
                  <a:lnTo>
                    <a:pt x="1937" y="1510"/>
                  </a:lnTo>
                  <a:cubicBezTo>
                    <a:pt x="1945" y="1510"/>
                    <a:pt x="1945" y="1510"/>
                    <a:pt x="1945" y="1510"/>
                  </a:cubicBezTo>
                  <a:cubicBezTo>
                    <a:pt x="1953" y="1518"/>
                    <a:pt x="1961" y="1518"/>
                    <a:pt x="1977" y="1534"/>
                  </a:cubicBezTo>
                  <a:cubicBezTo>
                    <a:pt x="1977" y="1534"/>
                    <a:pt x="1985" y="1542"/>
                    <a:pt x="1977" y="1550"/>
                  </a:cubicBezTo>
                  <a:cubicBezTo>
                    <a:pt x="1977" y="1557"/>
                    <a:pt x="1961" y="1573"/>
                    <a:pt x="1945" y="1581"/>
                  </a:cubicBezTo>
                  <a:cubicBezTo>
                    <a:pt x="1937" y="1581"/>
                    <a:pt x="1937" y="1581"/>
                    <a:pt x="1937" y="1581"/>
                  </a:cubicBezTo>
                  <a:lnTo>
                    <a:pt x="1937" y="1589"/>
                  </a:lnTo>
                  <a:cubicBezTo>
                    <a:pt x="1937" y="1589"/>
                    <a:pt x="1937" y="1597"/>
                    <a:pt x="1937" y="1613"/>
                  </a:cubicBezTo>
                  <a:cubicBezTo>
                    <a:pt x="1937" y="1621"/>
                    <a:pt x="1937" y="1629"/>
                    <a:pt x="1937" y="1629"/>
                  </a:cubicBezTo>
                  <a:lnTo>
                    <a:pt x="1937" y="1629"/>
                  </a:lnTo>
                  <a:lnTo>
                    <a:pt x="1945" y="1621"/>
                  </a:lnTo>
                  <a:cubicBezTo>
                    <a:pt x="1953" y="1621"/>
                    <a:pt x="1961" y="1629"/>
                    <a:pt x="1961" y="1629"/>
                  </a:cubicBezTo>
                  <a:cubicBezTo>
                    <a:pt x="1969" y="1637"/>
                    <a:pt x="1969" y="1637"/>
                    <a:pt x="1969" y="1652"/>
                  </a:cubicBezTo>
                  <a:cubicBezTo>
                    <a:pt x="1969" y="1668"/>
                    <a:pt x="1945" y="1684"/>
                    <a:pt x="1921" y="1692"/>
                  </a:cubicBezTo>
                  <a:cubicBezTo>
                    <a:pt x="1914" y="1692"/>
                    <a:pt x="1906" y="1692"/>
                    <a:pt x="1906" y="1700"/>
                  </a:cubicBezTo>
                  <a:cubicBezTo>
                    <a:pt x="1898" y="1708"/>
                    <a:pt x="1906" y="1716"/>
                    <a:pt x="1906" y="1724"/>
                  </a:cubicBezTo>
                  <a:cubicBezTo>
                    <a:pt x="1914" y="1724"/>
                    <a:pt x="1914" y="1724"/>
                    <a:pt x="1914" y="1732"/>
                  </a:cubicBezTo>
                  <a:lnTo>
                    <a:pt x="1906" y="1739"/>
                  </a:lnTo>
                  <a:cubicBezTo>
                    <a:pt x="1890" y="1755"/>
                    <a:pt x="1882" y="1755"/>
                    <a:pt x="1890" y="1771"/>
                  </a:cubicBezTo>
                  <a:cubicBezTo>
                    <a:pt x="1906" y="1787"/>
                    <a:pt x="1906" y="1795"/>
                    <a:pt x="1906" y="1818"/>
                  </a:cubicBezTo>
                  <a:cubicBezTo>
                    <a:pt x="1906" y="1826"/>
                    <a:pt x="1898" y="1834"/>
                    <a:pt x="1898" y="1842"/>
                  </a:cubicBezTo>
                  <a:lnTo>
                    <a:pt x="1898" y="1842"/>
                  </a:lnTo>
                  <a:cubicBezTo>
                    <a:pt x="1898" y="1882"/>
                    <a:pt x="1898" y="1882"/>
                    <a:pt x="1914" y="1890"/>
                  </a:cubicBezTo>
                  <a:cubicBezTo>
                    <a:pt x="1914" y="1897"/>
                    <a:pt x="1914" y="1897"/>
                    <a:pt x="1914" y="1897"/>
                  </a:cubicBezTo>
                  <a:lnTo>
                    <a:pt x="1914" y="1897"/>
                  </a:lnTo>
                  <a:lnTo>
                    <a:pt x="1914" y="1905"/>
                  </a:lnTo>
                  <a:cubicBezTo>
                    <a:pt x="1906" y="1913"/>
                    <a:pt x="1890" y="1921"/>
                    <a:pt x="1858" y="1921"/>
                  </a:cubicBezTo>
                  <a:cubicBezTo>
                    <a:pt x="1834" y="1921"/>
                    <a:pt x="1795" y="1913"/>
                    <a:pt x="1763" y="1913"/>
                  </a:cubicBezTo>
                  <a:cubicBezTo>
                    <a:pt x="1739" y="1905"/>
                    <a:pt x="1716" y="1905"/>
                    <a:pt x="1708" y="1905"/>
                  </a:cubicBezTo>
                  <a:cubicBezTo>
                    <a:pt x="1700" y="1905"/>
                    <a:pt x="1692" y="1905"/>
                    <a:pt x="1692" y="1905"/>
                  </a:cubicBezTo>
                  <a:cubicBezTo>
                    <a:pt x="1684" y="1913"/>
                    <a:pt x="1684" y="1913"/>
                    <a:pt x="1684" y="1921"/>
                  </a:cubicBezTo>
                  <a:cubicBezTo>
                    <a:pt x="1684" y="1929"/>
                    <a:pt x="1684" y="1945"/>
                    <a:pt x="1700" y="1969"/>
                  </a:cubicBezTo>
                  <a:cubicBezTo>
                    <a:pt x="1716" y="1992"/>
                    <a:pt x="1716" y="2024"/>
                    <a:pt x="1708" y="2056"/>
                  </a:cubicBezTo>
                  <a:cubicBezTo>
                    <a:pt x="1708" y="2063"/>
                    <a:pt x="1708" y="2079"/>
                    <a:pt x="1708" y="2087"/>
                  </a:cubicBezTo>
                  <a:cubicBezTo>
                    <a:pt x="1708" y="2111"/>
                    <a:pt x="1700" y="2119"/>
                    <a:pt x="1684" y="2119"/>
                  </a:cubicBezTo>
                  <a:close/>
                  <a:moveTo>
                    <a:pt x="1605" y="2016"/>
                  </a:moveTo>
                  <a:lnTo>
                    <a:pt x="1605" y="2016"/>
                  </a:lnTo>
                  <a:lnTo>
                    <a:pt x="1605" y="2016"/>
                  </a:lnTo>
                  <a:cubicBezTo>
                    <a:pt x="1605" y="2016"/>
                    <a:pt x="1613" y="2024"/>
                    <a:pt x="1629" y="2048"/>
                  </a:cubicBezTo>
                  <a:cubicBezTo>
                    <a:pt x="1629" y="2056"/>
                    <a:pt x="1629" y="2063"/>
                    <a:pt x="1629" y="2071"/>
                  </a:cubicBezTo>
                  <a:cubicBezTo>
                    <a:pt x="1629" y="2095"/>
                    <a:pt x="1629" y="2111"/>
                    <a:pt x="1653" y="2111"/>
                  </a:cubicBezTo>
                  <a:cubicBezTo>
                    <a:pt x="1653" y="2111"/>
                    <a:pt x="1661" y="2111"/>
                    <a:pt x="1668" y="2111"/>
                  </a:cubicBezTo>
                  <a:cubicBezTo>
                    <a:pt x="1668" y="2111"/>
                    <a:pt x="1676" y="2111"/>
                    <a:pt x="1684" y="2111"/>
                  </a:cubicBezTo>
                  <a:cubicBezTo>
                    <a:pt x="1692" y="2111"/>
                    <a:pt x="1700" y="2111"/>
                    <a:pt x="1700" y="2087"/>
                  </a:cubicBezTo>
                  <a:cubicBezTo>
                    <a:pt x="1700" y="2079"/>
                    <a:pt x="1700" y="2063"/>
                    <a:pt x="1700" y="2048"/>
                  </a:cubicBezTo>
                  <a:cubicBezTo>
                    <a:pt x="1708" y="2024"/>
                    <a:pt x="1708" y="1992"/>
                    <a:pt x="1692" y="1969"/>
                  </a:cubicBezTo>
                  <a:cubicBezTo>
                    <a:pt x="1676" y="1945"/>
                    <a:pt x="1676" y="1929"/>
                    <a:pt x="1676" y="1921"/>
                  </a:cubicBezTo>
                  <a:cubicBezTo>
                    <a:pt x="1676" y="1913"/>
                    <a:pt x="1684" y="1905"/>
                    <a:pt x="1692" y="1897"/>
                  </a:cubicBezTo>
                  <a:cubicBezTo>
                    <a:pt x="1692" y="1897"/>
                    <a:pt x="1700" y="1897"/>
                    <a:pt x="1708" y="1897"/>
                  </a:cubicBezTo>
                  <a:cubicBezTo>
                    <a:pt x="1716" y="1897"/>
                    <a:pt x="1739" y="1897"/>
                    <a:pt x="1763" y="1905"/>
                  </a:cubicBezTo>
                  <a:cubicBezTo>
                    <a:pt x="1795" y="1913"/>
                    <a:pt x="1834" y="1913"/>
                    <a:pt x="1858" y="1913"/>
                  </a:cubicBezTo>
                  <a:cubicBezTo>
                    <a:pt x="1882" y="1913"/>
                    <a:pt x="1898" y="1913"/>
                    <a:pt x="1906" y="1905"/>
                  </a:cubicBezTo>
                  <a:cubicBezTo>
                    <a:pt x="1906" y="1897"/>
                    <a:pt x="1906" y="1897"/>
                    <a:pt x="1906" y="1897"/>
                  </a:cubicBezTo>
                  <a:cubicBezTo>
                    <a:pt x="1890" y="1882"/>
                    <a:pt x="1890" y="1874"/>
                    <a:pt x="1890" y="1842"/>
                  </a:cubicBezTo>
                  <a:lnTo>
                    <a:pt x="1890" y="1842"/>
                  </a:lnTo>
                  <a:cubicBezTo>
                    <a:pt x="1890" y="1826"/>
                    <a:pt x="1898" y="1826"/>
                    <a:pt x="1898" y="1818"/>
                  </a:cubicBezTo>
                  <a:cubicBezTo>
                    <a:pt x="1898" y="1795"/>
                    <a:pt x="1898" y="1795"/>
                    <a:pt x="1890" y="1771"/>
                  </a:cubicBezTo>
                  <a:cubicBezTo>
                    <a:pt x="1874" y="1755"/>
                    <a:pt x="1890" y="1747"/>
                    <a:pt x="1898" y="1739"/>
                  </a:cubicBezTo>
                  <a:cubicBezTo>
                    <a:pt x="1898" y="1732"/>
                    <a:pt x="1906" y="1732"/>
                    <a:pt x="1906" y="1732"/>
                  </a:cubicBezTo>
                  <a:cubicBezTo>
                    <a:pt x="1906" y="1724"/>
                    <a:pt x="1906" y="1724"/>
                    <a:pt x="1906" y="1724"/>
                  </a:cubicBezTo>
                  <a:cubicBezTo>
                    <a:pt x="1898" y="1716"/>
                    <a:pt x="1890" y="1708"/>
                    <a:pt x="1898" y="1700"/>
                  </a:cubicBezTo>
                  <a:cubicBezTo>
                    <a:pt x="1898" y="1692"/>
                    <a:pt x="1906" y="1684"/>
                    <a:pt x="1921" y="1684"/>
                  </a:cubicBezTo>
                  <a:cubicBezTo>
                    <a:pt x="1945" y="1676"/>
                    <a:pt x="1961" y="1660"/>
                    <a:pt x="1961" y="1645"/>
                  </a:cubicBezTo>
                  <a:lnTo>
                    <a:pt x="1961" y="1637"/>
                  </a:lnTo>
                  <a:cubicBezTo>
                    <a:pt x="1953" y="1629"/>
                    <a:pt x="1945" y="1629"/>
                    <a:pt x="1937" y="1637"/>
                  </a:cubicBezTo>
                  <a:cubicBezTo>
                    <a:pt x="1937" y="1637"/>
                    <a:pt x="1937" y="1637"/>
                    <a:pt x="1929" y="1637"/>
                  </a:cubicBezTo>
                  <a:cubicBezTo>
                    <a:pt x="1929" y="1637"/>
                    <a:pt x="1929" y="1637"/>
                    <a:pt x="1929" y="1629"/>
                  </a:cubicBezTo>
                  <a:cubicBezTo>
                    <a:pt x="1929" y="1629"/>
                    <a:pt x="1929" y="1621"/>
                    <a:pt x="1929" y="1613"/>
                  </a:cubicBezTo>
                  <a:cubicBezTo>
                    <a:pt x="1929" y="1597"/>
                    <a:pt x="1929" y="1597"/>
                    <a:pt x="1929" y="1589"/>
                  </a:cubicBezTo>
                  <a:cubicBezTo>
                    <a:pt x="1929" y="1581"/>
                    <a:pt x="1929" y="1581"/>
                    <a:pt x="1937" y="1573"/>
                  </a:cubicBezTo>
                  <a:cubicBezTo>
                    <a:pt x="1953" y="1566"/>
                    <a:pt x="1969" y="1557"/>
                    <a:pt x="1977" y="1550"/>
                  </a:cubicBezTo>
                  <a:cubicBezTo>
                    <a:pt x="1977" y="1542"/>
                    <a:pt x="1977" y="1542"/>
                    <a:pt x="1969" y="1534"/>
                  </a:cubicBezTo>
                  <a:cubicBezTo>
                    <a:pt x="1961" y="1526"/>
                    <a:pt x="1953" y="1526"/>
                    <a:pt x="1945" y="1518"/>
                  </a:cubicBezTo>
                  <a:cubicBezTo>
                    <a:pt x="1937" y="1518"/>
                    <a:pt x="1937" y="1518"/>
                    <a:pt x="1937" y="1518"/>
                  </a:cubicBezTo>
                  <a:cubicBezTo>
                    <a:pt x="1929" y="1518"/>
                    <a:pt x="1921" y="1510"/>
                    <a:pt x="1921" y="1502"/>
                  </a:cubicBezTo>
                  <a:cubicBezTo>
                    <a:pt x="1921" y="1502"/>
                    <a:pt x="1921" y="1494"/>
                    <a:pt x="1937" y="1486"/>
                  </a:cubicBezTo>
                  <a:cubicBezTo>
                    <a:pt x="1937" y="1479"/>
                    <a:pt x="1945" y="1479"/>
                    <a:pt x="1953" y="1479"/>
                  </a:cubicBezTo>
                  <a:cubicBezTo>
                    <a:pt x="1961" y="1479"/>
                    <a:pt x="1969" y="1479"/>
                    <a:pt x="1977" y="1463"/>
                  </a:cubicBezTo>
                  <a:cubicBezTo>
                    <a:pt x="1977" y="1455"/>
                    <a:pt x="1977" y="1447"/>
                    <a:pt x="1977" y="1439"/>
                  </a:cubicBezTo>
                  <a:cubicBezTo>
                    <a:pt x="1977" y="1439"/>
                    <a:pt x="1969" y="1439"/>
                    <a:pt x="1961" y="1439"/>
                  </a:cubicBezTo>
                  <a:cubicBezTo>
                    <a:pt x="1961" y="1439"/>
                    <a:pt x="1961" y="1439"/>
                    <a:pt x="1953" y="1439"/>
                  </a:cubicBezTo>
                  <a:lnTo>
                    <a:pt x="1945" y="1439"/>
                  </a:lnTo>
                  <a:cubicBezTo>
                    <a:pt x="1945" y="1439"/>
                    <a:pt x="1937" y="1439"/>
                    <a:pt x="1937" y="1431"/>
                  </a:cubicBezTo>
                  <a:cubicBezTo>
                    <a:pt x="1937" y="1431"/>
                    <a:pt x="1937" y="1423"/>
                    <a:pt x="1945" y="1423"/>
                  </a:cubicBezTo>
                  <a:cubicBezTo>
                    <a:pt x="1953" y="1415"/>
                    <a:pt x="1961" y="1415"/>
                    <a:pt x="1969" y="1407"/>
                  </a:cubicBezTo>
                  <a:cubicBezTo>
                    <a:pt x="1977" y="1407"/>
                    <a:pt x="1985" y="1407"/>
                    <a:pt x="1992" y="1399"/>
                  </a:cubicBezTo>
                  <a:lnTo>
                    <a:pt x="1992" y="1392"/>
                  </a:lnTo>
                  <a:cubicBezTo>
                    <a:pt x="2001" y="1384"/>
                    <a:pt x="2008" y="1376"/>
                    <a:pt x="2008" y="1376"/>
                  </a:cubicBezTo>
                  <a:cubicBezTo>
                    <a:pt x="2008" y="1368"/>
                    <a:pt x="2001" y="1368"/>
                    <a:pt x="1992" y="1368"/>
                  </a:cubicBezTo>
                  <a:cubicBezTo>
                    <a:pt x="1985" y="1360"/>
                    <a:pt x="1977" y="1360"/>
                    <a:pt x="1969" y="1360"/>
                  </a:cubicBezTo>
                  <a:cubicBezTo>
                    <a:pt x="1961" y="1352"/>
                    <a:pt x="1953" y="1352"/>
                    <a:pt x="1953" y="1352"/>
                  </a:cubicBezTo>
                  <a:cubicBezTo>
                    <a:pt x="1953" y="1344"/>
                    <a:pt x="1961" y="1344"/>
                    <a:pt x="1961" y="1344"/>
                  </a:cubicBezTo>
                  <a:cubicBezTo>
                    <a:pt x="1969" y="1336"/>
                    <a:pt x="1992" y="1328"/>
                    <a:pt x="2008" y="1328"/>
                  </a:cubicBezTo>
                  <a:cubicBezTo>
                    <a:pt x="2008" y="1328"/>
                    <a:pt x="2008" y="1328"/>
                    <a:pt x="2016" y="1328"/>
                  </a:cubicBezTo>
                  <a:cubicBezTo>
                    <a:pt x="2024" y="1328"/>
                    <a:pt x="2024" y="1328"/>
                    <a:pt x="2032" y="1328"/>
                  </a:cubicBezTo>
                  <a:lnTo>
                    <a:pt x="2032" y="1328"/>
                  </a:lnTo>
                  <a:lnTo>
                    <a:pt x="2032" y="1328"/>
                  </a:lnTo>
                  <a:cubicBezTo>
                    <a:pt x="2024" y="1313"/>
                    <a:pt x="2016" y="1305"/>
                    <a:pt x="2016" y="1297"/>
                  </a:cubicBezTo>
                  <a:cubicBezTo>
                    <a:pt x="2024" y="1297"/>
                    <a:pt x="2024" y="1289"/>
                    <a:pt x="2032" y="1289"/>
                  </a:cubicBezTo>
                  <a:cubicBezTo>
                    <a:pt x="2040" y="1289"/>
                    <a:pt x="2040" y="1289"/>
                    <a:pt x="2040" y="1289"/>
                  </a:cubicBezTo>
                  <a:cubicBezTo>
                    <a:pt x="2048" y="1289"/>
                    <a:pt x="2056" y="1289"/>
                    <a:pt x="2056" y="1289"/>
                  </a:cubicBezTo>
                  <a:lnTo>
                    <a:pt x="2056" y="1289"/>
                  </a:lnTo>
                  <a:cubicBezTo>
                    <a:pt x="2056" y="1281"/>
                    <a:pt x="2064" y="1281"/>
                    <a:pt x="2072" y="1281"/>
                  </a:cubicBezTo>
                  <a:cubicBezTo>
                    <a:pt x="2079" y="1273"/>
                    <a:pt x="2087" y="1273"/>
                    <a:pt x="2087" y="1265"/>
                  </a:cubicBezTo>
                  <a:lnTo>
                    <a:pt x="2087" y="1265"/>
                  </a:lnTo>
                  <a:cubicBezTo>
                    <a:pt x="2079" y="1257"/>
                    <a:pt x="2072" y="1257"/>
                    <a:pt x="2072" y="1257"/>
                  </a:cubicBezTo>
                  <a:cubicBezTo>
                    <a:pt x="2064" y="1249"/>
                    <a:pt x="2064" y="1249"/>
                    <a:pt x="2056" y="1249"/>
                  </a:cubicBezTo>
                  <a:lnTo>
                    <a:pt x="2056" y="1249"/>
                  </a:lnTo>
                  <a:cubicBezTo>
                    <a:pt x="2024" y="1249"/>
                    <a:pt x="1953" y="1249"/>
                    <a:pt x="1929" y="1233"/>
                  </a:cubicBezTo>
                  <a:cubicBezTo>
                    <a:pt x="1906" y="1218"/>
                    <a:pt x="1906" y="1194"/>
                    <a:pt x="1914" y="1170"/>
                  </a:cubicBezTo>
                  <a:cubicBezTo>
                    <a:pt x="1921" y="1155"/>
                    <a:pt x="1921" y="1146"/>
                    <a:pt x="1914" y="1139"/>
                  </a:cubicBezTo>
                  <a:cubicBezTo>
                    <a:pt x="1906" y="1131"/>
                    <a:pt x="1890" y="1107"/>
                    <a:pt x="1874" y="1091"/>
                  </a:cubicBezTo>
                  <a:cubicBezTo>
                    <a:pt x="1866" y="1075"/>
                    <a:pt x="1866" y="1067"/>
                    <a:pt x="1858" y="1060"/>
                  </a:cubicBezTo>
                  <a:cubicBezTo>
                    <a:pt x="1842" y="1044"/>
                    <a:pt x="1834" y="1036"/>
                    <a:pt x="1819" y="1028"/>
                  </a:cubicBezTo>
                  <a:cubicBezTo>
                    <a:pt x="1811" y="1028"/>
                    <a:pt x="1803" y="1020"/>
                    <a:pt x="1795" y="1020"/>
                  </a:cubicBezTo>
                  <a:cubicBezTo>
                    <a:pt x="1771" y="1004"/>
                    <a:pt x="1779" y="980"/>
                    <a:pt x="1779" y="957"/>
                  </a:cubicBezTo>
                  <a:cubicBezTo>
                    <a:pt x="1779" y="949"/>
                    <a:pt x="1779" y="941"/>
                    <a:pt x="1779" y="933"/>
                  </a:cubicBezTo>
                  <a:cubicBezTo>
                    <a:pt x="1771" y="917"/>
                    <a:pt x="1724" y="854"/>
                    <a:pt x="1700" y="830"/>
                  </a:cubicBezTo>
                  <a:cubicBezTo>
                    <a:pt x="1692" y="830"/>
                    <a:pt x="1692" y="830"/>
                    <a:pt x="1684" y="822"/>
                  </a:cubicBezTo>
                  <a:cubicBezTo>
                    <a:pt x="1661" y="807"/>
                    <a:pt x="1637" y="791"/>
                    <a:pt x="1597" y="759"/>
                  </a:cubicBezTo>
                  <a:cubicBezTo>
                    <a:pt x="1558" y="728"/>
                    <a:pt x="1550" y="704"/>
                    <a:pt x="1542" y="688"/>
                  </a:cubicBezTo>
                  <a:cubicBezTo>
                    <a:pt x="1534" y="680"/>
                    <a:pt x="1534" y="672"/>
                    <a:pt x="1526" y="656"/>
                  </a:cubicBezTo>
                  <a:cubicBezTo>
                    <a:pt x="1502" y="633"/>
                    <a:pt x="1479" y="625"/>
                    <a:pt x="1447" y="617"/>
                  </a:cubicBezTo>
                  <a:cubicBezTo>
                    <a:pt x="1415" y="601"/>
                    <a:pt x="1392" y="593"/>
                    <a:pt x="1360" y="546"/>
                  </a:cubicBezTo>
                  <a:cubicBezTo>
                    <a:pt x="1328" y="506"/>
                    <a:pt x="1313" y="498"/>
                    <a:pt x="1265" y="482"/>
                  </a:cubicBezTo>
                  <a:cubicBezTo>
                    <a:pt x="1210" y="459"/>
                    <a:pt x="1162" y="388"/>
                    <a:pt x="1123" y="324"/>
                  </a:cubicBezTo>
                  <a:cubicBezTo>
                    <a:pt x="1115" y="316"/>
                    <a:pt x="1115" y="301"/>
                    <a:pt x="1107" y="293"/>
                  </a:cubicBezTo>
                  <a:cubicBezTo>
                    <a:pt x="1091" y="261"/>
                    <a:pt x="1084" y="245"/>
                    <a:pt x="1068" y="245"/>
                  </a:cubicBezTo>
                  <a:cubicBezTo>
                    <a:pt x="1060" y="245"/>
                    <a:pt x="1052" y="245"/>
                    <a:pt x="1044" y="253"/>
                  </a:cubicBezTo>
                  <a:cubicBezTo>
                    <a:pt x="1036" y="253"/>
                    <a:pt x="1028" y="253"/>
                    <a:pt x="1020" y="253"/>
                  </a:cubicBezTo>
                  <a:cubicBezTo>
                    <a:pt x="1012" y="253"/>
                    <a:pt x="1004" y="253"/>
                    <a:pt x="1004" y="245"/>
                  </a:cubicBezTo>
                  <a:cubicBezTo>
                    <a:pt x="989" y="229"/>
                    <a:pt x="949" y="198"/>
                    <a:pt x="925" y="182"/>
                  </a:cubicBezTo>
                  <a:cubicBezTo>
                    <a:pt x="917" y="182"/>
                    <a:pt x="917" y="182"/>
                    <a:pt x="909" y="174"/>
                  </a:cubicBezTo>
                  <a:cubicBezTo>
                    <a:pt x="894" y="166"/>
                    <a:pt x="902" y="135"/>
                    <a:pt x="902" y="103"/>
                  </a:cubicBezTo>
                  <a:cubicBezTo>
                    <a:pt x="902" y="95"/>
                    <a:pt x="902" y="95"/>
                    <a:pt x="902" y="95"/>
                  </a:cubicBezTo>
                  <a:cubicBezTo>
                    <a:pt x="902" y="63"/>
                    <a:pt x="941" y="48"/>
                    <a:pt x="957" y="32"/>
                  </a:cubicBezTo>
                  <a:cubicBezTo>
                    <a:pt x="965" y="24"/>
                    <a:pt x="965" y="24"/>
                    <a:pt x="965" y="24"/>
                  </a:cubicBezTo>
                  <a:cubicBezTo>
                    <a:pt x="973" y="24"/>
                    <a:pt x="973" y="24"/>
                    <a:pt x="973" y="8"/>
                  </a:cubicBezTo>
                  <a:cubicBezTo>
                    <a:pt x="965" y="16"/>
                    <a:pt x="949" y="16"/>
                    <a:pt x="941" y="16"/>
                  </a:cubicBezTo>
                  <a:cubicBezTo>
                    <a:pt x="917" y="16"/>
                    <a:pt x="799" y="32"/>
                    <a:pt x="617" y="48"/>
                  </a:cubicBezTo>
                  <a:cubicBezTo>
                    <a:pt x="451" y="71"/>
                    <a:pt x="245" y="95"/>
                    <a:pt x="8" y="119"/>
                  </a:cubicBezTo>
                  <a:cubicBezTo>
                    <a:pt x="372" y="1241"/>
                    <a:pt x="372" y="1241"/>
                    <a:pt x="372" y="1241"/>
                  </a:cubicBezTo>
                  <a:cubicBezTo>
                    <a:pt x="372" y="1241"/>
                    <a:pt x="396" y="1249"/>
                    <a:pt x="411" y="1265"/>
                  </a:cubicBezTo>
                  <a:cubicBezTo>
                    <a:pt x="419" y="1273"/>
                    <a:pt x="419" y="1281"/>
                    <a:pt x="419" y="1289"/>
                  </a:cubicBezTo>
                  <a:cubicBezTo>
                    <a:pt x="419" y="1297"/>
                    <a:pt x="411" y="1313"/>
                    <a:pt x="419" y="1320"/>
                  </a:cubicBezTo>
                  <a:cubicBezTo>
                    <a:pt x="419" y="1336"/>
                    <a:pt x="427" y="1344"/>
                    <a:pt x="435" y="1344"/>
                  </a:cubicBezTo>
                  <a:cubicBezTo>
                    <a:pt x="435" y="1352"/>
                    <a:pt x="443" y="1352"/>
                    <a:pt x="443" y="1368"/>
                  </a:cubicBezTo>
                  <a:cubicBezTo>
                    <a:pt x="443" y="1392"/>
                    <a:pt x="435" y="1407"/>
                    <a:pt x="419" y="1415"/>
                  </a:cubicBezTo>
                  <a:cubicBezTo>
                    <a:pt x="411" y="1423"/>
                    <a:pt x="411" y="1423"/>
                    <a:pt x="411" y="1423"/>
                  </a:cubicBezTo>
                  <a:cubicBezTo>
                    <a:pt x="404" y="1431"/>
                    <a:pt x="388" y="1431"/>
                    <a:pt x="388" y="1439"/>
                  </a:cubicBezTo>
                  <a:cubicBezTo>
                    <a:pt x="388" y="1447"/>
                    <a:pt x="388" y="1447"/>
                    <a:pt x="396" y="1455"/>
                  </a:cubicBezTo>
                  <a:cubicBezTo>
                    <a:pt x="404" y="1471"/>
                    <a:pt x="411" y="1518"/>
                    <a:pt x="396" y="1534"/>
                  </a:cubicBezTo>
                  <a:cubicBezTo>
                    <a:pt x="380" y="1542"/>
                    <a:pt x="364" y="1605"/>
                    <a:pt x="380" y="1621"/>
                  </a:cubicBezTo>
                  <a:lnTo>
                    <a:pt x="388" y="1629"/>
                  </a:lnTo>
                  <a:cubicBezTo>
                    <a:pt x="404" y="1645"/>
                    <a:pt x="427" y="1676"/>
                    <a:pt x="427" y="1700"/>
                  </a:cubicBezTo>
                  <a:cubicBezTo>
                    <a:pt x="427" y="1716"/>
                    <a:pt x="427" y="1739"/>
                    <a:pt x="427" y="1771"/>
                  </a:cubicBezTo>
                  <a:cubicBezTo>
                    <a:pt x="419" y="1803"/>
                    <a:pt x="411" y="1834"/>
                    <a:pt x="419" y="1850"/>
                  </a:cubicBezTo>
                  <a:cubicBezTo>
                    <a:pt x="419" y="1858"/>
                    <a:pt x="427" y="1874"/>
                    <a:pt x="435" y="1890"/>
                  </a:cubicBezTo>
                  <a:cubicBezTo>
                    <a:pt x="451" y="1921"/>
                    <a:pt x="467" y="1961"/>
                    <a:pt x="467" y="1977"/>
                  </a:cubicBezTo>
                  <a:cubicBezTo>
                    <a:pt x="506" y="2032"/>
                    <a:pt x="546" y="2095"/>
                    <a:pt x="554" y="2103"/>
                  </a:cubicBezTo>
                  <a:cubicBezTo>
                    <a:pt x="569" y="2103"/>
                    <a:pt x="1589" y="2016"/>
                    <a:pt x="1605" y="2016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  <a:effectLst/>
          </p:spPr>
          <p:txBody>
            <a:bodyPr anchor="ctr" wrap="none"/>
            <a:lstStyle/>
            <a:p>
              <a:endParaRPr lang="en-US">
                <a:latin charset="-122" panose="020b0503020204020204" pitchFamily="34" typeface="微软雅黑"/>
              </a:endParaRPr>
            </a:p>
          </p:txBody>
        </p:sp>
        <p:sp>
          <p:nvSpPr>
            <p:cNvPr id="101" name="Freeform 412"/>
            <p:cNvSpPr>
              <a:spLocks noChangeArrowheads="1"/>
            </p:cNvSpPr>
            <p:nvPr/>
          </p:nvSpPr>
          <p:spPr bwMode="auto">
            <a:xfrm>
              <a:off x="19109003" y="7891597"/>
              <a:ext cx="758412" cy="1240828"/>
            </a:xfrm>
            <a:custGeom>
              <a:gdLst>
                <a:gd fmla="*/ 1399 w 1440" name="T0"/>
                <a:gd fmla="*/ 1581 h 2357" name="T1"/>
                <a:gd fmla="*/ 1399 w 1440" name="T2"/>
                <a:gd fmla="*/ 1581 h 2357" name="T3"/>
                <a:gd fmla="*/ 1344 w 1440" name="T4"/>
                <a:gd fmla="*/ 1502 h 2357" name="T5"/>
                <a:gd fmla="*/ 1360 w 1440" name="T6"/>
                <a:gd fmla="*/ 1407 h 2357" name="T7"/>
                <a:gd fmla="*/ 1360 w 1440" name="T8"/>
                <a:gd fmla="*/ 1336 h 2357" name="T9"/>
                <a:gd fmla="*/ 1383 w 1440" name="T10"/>
                <a:gd fmla="*/ 1296 h 2357" name="T11"/>
                <a:gd fmla="*/ 1415 w 1440" name="T12"/>
                <a:gd fmla="*/ 1249 h 2357" name="T13"/>
                <a:gd fmla="*/ 1383 w 1440" name="T14"/>
                <a:gd fmla="*/ 1209 h 2357" name="T15"/>
                <a:gd fmla="*/ 1376 w 1440" name="T16"/>
                <a:gd fmla="*/ 1146 h 2357" name="T17"/>
                <a:gd fmla="*/ 1336 w 1440" name="T18"/>
                <a:gd fmla="*/ 1130 h 2357" name="T19"/>
                <a:gd fmla="*/ 980 w 1440" name="T20"/>
                <a:gd fmla="*/ 0 h 2357" name="T21"/>
                <a:gd fmla="*/ 0 w 1440" name="T22"/>
                <a:gd fmla="*/ 95 h 2357" name="T23"/>
                <a:gd fmla="*/ 24 w 1440" name="T24"/>
                <a:gd fmla="*/ 134 h 2357" name="T25"/>
                <a:gd fmla="*/ 40 w 1440" name="T26"/>
                <a:gd fmla="*/ 182 h 2357" name="T27"/>
                <a:gd fmla="*/ 24 w 1440" name="T28"/>
                <a:gd fmla="*/ 1636 h 2357" name="T29"/>
                <a:gd fmla="*/ 111 w 1440" name="T30"/>
                <a:gd fmla="*/ 2300 h 2357" name="T31"/>
                <a:gd fmla="*/ 190 w 1440" name="T32"/>
                <a:gd fmla="*/ 2292 h 2357" name="T33"/>
                <a:gd fmla="*/ 229 w 1440" name="T34"/>
                <a:gd fmla="*/ 2261 h 2357" name="T35"/>
                <a:gd fmla="*/ 245 w 1440" name="T36"/>
                <a:gd fmla="*/ 2134 h 2357" name="T37"/>
                <a:gd fmla="*/ 308 w 1440" name="T38"/>
                <a:gd fmla="*/ 2166 h 2357" name="T39"/>
                <a:gd fmla="*/ 285 w 1440" name="T40"/>
                <a:gd fmla="*/ 2229 h 2357" name="T41"/>
                <a:gd fmla="*/ 356 w 1440" name="T42"/>
                <a:gd fmla="*/ 2284 h 2357" name="T43"/>
                <a:gd fmla="*/ 332 w 1440" name="T44"/>
                <a:gd fmla="*/ 2324 h 2357" name="T45"/>
                <a:gd fmla="*/ 277 w 1440" name="T46"/>
                <a:gd fmla="*/ 2348 h 2357" name="T47"/>
                <a:gd fmla="*/ 371 w 1440" name="T48"/>
                <a:gd fmla="*/ 2340 h 2357" name="T49"/>
                <a:gd fmla="*/ 443 w 1440" name="T50"/>
                <a:gd fmla="*/ 2316 h 2357" name="T51"/>
                <a:gd fmla="*/ 474 w 1440" name="T52"/>
                <a:gd fmla="*/ 2277 h 2357" name="T53"/>
                <a:gd fmla="*/ 490 w 1440" name="T54"/>
                <a:gd fmla="*/ 2292 h 2357" name="T55"/>
                <a:gd fmla="*/ 514 w 1440" name="T56"/>
                <a:gd fmla="*/ 2229 h 2357" name="T57"/>
                <a:gd fmla="*/ 490 w 1440" name="T58"/>
                <a:gd fmla="*/ 2158 h 2357" name="T59"/>
                <a:gd fmla="*/ 482 w 1440" name="T60"/>
                <a:gd fmla="*/ 2095 h 2357" name="T61"/>
                <a:gd fmla="*/ 411 w 1440" name="T62"/>
                <a:gd fmla="*/ 2008 h 2357" name="T63"/>
                <a:gd fmla="*/ 1439 w 1440" name="T64"/>
                <a:gd fmla="*/ 1858 h 2357" name="T65"/>
                <a:gd fmla="*/ 1383 w 1440" name="T66"/>
                <a:gd fmla="*/ 1731 h 2357" name="T67"/>
                <a:gd fmla="*/ 1399 w 1440" name="T68"/>
                <a:gd fmla="*/ 1581 h 2357" name="T6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b="b" l="0" r="r" t="0"/>
              <a:pathLst>
                <a:path h="2357" w="1440">
                  <a:moveTo>
                    <a:pt x="1399" y="1581"/>
                  </a:moveTo>
                  <a:lnTo>
                    <a:pt x="1399" y="1581"/>
                  </a:lnTo>
                  <a:cubicBezTo>
                    <a:pt x="1399" y="1549"/>
                    <a:pt x="1360" y="1518"/>
                    <a:pt x="1344" y="1502"/>
                  </a:cubicBezTo>
                  <a:cubicBezTo>
                    <a:pt x="1336" y="1486"/>
                    <a:pt x="1344" y="1423"/>
                    <a:pt x="1360" y="1407"/>
                  </a:cubicBezTo>
                  <a:cubicBezTo>
                    <a:pt x="1376" y="1391"/>
                    <a:pt x="1376" y="1352"/>
                    <a:pt x="1360" y="1336"/>
                  </a:cubicBezTo>
                  <a:cubicBezTo>
                    <a:pt x="1352" y="1320"/>
                    <a:pt x="1368" y="1304"/>
                    <a:pt x="1383" y="1296"/>
                  </a:cubicBezTo>
                  <a:cubicBezTo>
                    <a:pt x="1407" y="1288"/>
                    <a:pt x="1415" y="1273"/>
                    <a:pt x="1415" y="1249"/>
                  </a:cubicBezTo>
                  <a:cubicBezTo>
                    <a:pt x="1415" y="1225"/>
                    <a:pt x="1399" y="1233"/>
                    <a:pt x="1383" y="1209"/>
                  </a:cubicBezTo>
                  <a:cubicBezTo>
                    <a:pt x="1376" y="1178"/>
                    <a:pt x="1391" y="1154"/>
                    <a:pt x="1376" y="1146"/>
                  </a:cubicBezTo>
                  <a:cubicBezTo>
                    <a:pt x="1368" y="1138"/>
                    <a:pt x="1336" y="1130"/>
                    <a:pt x="1336" y="1130"/>
                  </a:cubicBezTo>
                  <a:cubicBezTo>
                    <a:pt x="980" y="0"/>
                    <a:pt x="980" y="0"/>
                    <a:pt x="980" y="0"/>
                  </a:cubicBezTo>
                  <a:cubicBezTo>
                    <a:pt x="672" y="31"/>
                    <a:pt x="324" y="71"/>
                    <a:pt x="0" y="95"/>
                  </a:cubicBezTo>
                  <a:cubicBezTo>
                    <a:pt x="8" y="110"/>
                    <a:pt x="16" y="126"/>
                    <a:pt x="24" y="134"/>
                  </a:cubicBezTo>
                  <a:cubicBezTo>
                    <a:pt x="55" y="158"/>
                    <a:pt x="40" y="166"/>
                    <a:pt x="40" y="182"/>
                  </a:cubicBezTo>
                  <a:cubicBezTo>
                    <a:pt x="40" y="197"/>
                    <a:pt x="24" y="1636"/>
                    <a:pt x="24" y="1636"/>
                  </a:cubicBezTo>
                  <a:cubicBezTo>
                    <a:pt x="111" y="2300"/>
                    <a:pt x="111" y="2300"/>
                    <a:pt x="111" y="2300"/>
                  </a:cubicBezTo>
                  <a:cubicBezTo>
                    <a:pt x="134" y="2292"/>
                    <a:pt x="158" y="2284"/>
                    <a:pt x="190" y="2292"/>
                  </a:cubicBezTo>
                  <a:cubicBezTo>
                    <a:pt x="237" y="2300"/>
                    <a:pt x="229" y="2300"/>
                    <a:pt x="229" y="2261"/>
                  </a:cubicBezTo>
                  <a:cubicBezTo>
                    <a:pt x="229" y="2229"/>
                    <a:pt x="221" y="2142"/>
                    <a:pt x="245" y="2134"/>
                  </a:cubicBezTo>
                  <a:cubicBezTo>
                    <a:pt x="269" y="2118"/>
                    <a:pt x="316" y="2134"/>
                    <a:pt x="308" y="2166"/>
                  </a:cubicBezTo>
                  <a:cubicBezTo>
                    <a:pt x="300" y="2197"/>
                    <a:pt x="269" y="2205"/>
                    <a:pt x="285" y="2229"/>
                  </a:cubicBezTo>
                  <a:cubicBezTo>
                    <a:pt x="308" y="2253"/>
                    <a:pt x="356" y="2253"/>
                    <a:pt x="356" y="2284"/>
                  </a:cubicBezTo>
                  <a:cubicBezTo>
                    <a:pt x="356" y="2308"/>
                    <a:pt x="380" y="2316"/>
                    <a:pt x="332" y="2324"/>
                  </a:cubicBezTo>
                  <a:cubicBezTo>
                    <a:pt x="293" y="2332"/>
                    <a:pt x="253" y="2340"/>
                    <a:pt x="277" y="2348"/>
                  </a:cubicBezTo>
                  <a:cubicBezTo>
                    <a:pt x="308" y="2356"/>
                    <a:pt x="324" y="2348"/>
                    <a:pt x="371" y="2340"/>
                  </a:cubicBezTo>
                  <a:cubicBezTo>
                    <a:pt x="411" y="2332"/>
                    <a:pt x="427" y="2348"/>
                    <a:pt x="443" y="2316"/>
                  </a:cubicBezTo>
                  <a:cubicBezTo>
                    <a:pt x="458" y="2277"/>
                    <a:pt x="458" y="2261"/>
                    <a:pt x="474" y="2277"/>
                  </a:cubicBezTo>
                  <a:cubicBezTo>
                    <a:pt x="482" y="2284"/>
                    <a:pt x="490" y="2284"/>
                    <a:pt x="490" y="2292"/>
                  </a:cubicBezTo>
                  <a:cubicBezTo>
                    <a:pt x="506" y="2269"/>
                    <a:pt x="522" y="2237"/>
                    <a:pt x="514" y="2229"/>
                  </a:cubicBezTo>
                  <a:cubicBezTo>
                    <a:pt x="514" y="2213"/>
                    <a:pt x="482" y="2182"/>
                    <a:pt x="490" y="2158"/>
                  </a:cubicBezTo>
                  <a:cubicBezTo>
                    <a:pt x="498" y="2134"/>
                    <a:pt x="514" y="2118"/>
                    <a:pt x="482" y="2095"/>
                  </a:cubicBezTo>
                  <a:cubicBezTo>
                    <a:pt x="451" y="2071"/>
                    <a:pt x="387" y="2031"/>
                    <a:pt x="411" y="2008"/>
                  </a:cubicBezTo>
                  <a:cubicBezTo>
                    <a:pt x="427" y="1976"/>
                    <a:pt x="1439" y="1858"/>
                    <a:pt x="1439" y="1858"/>
                  </a:cubicBezTo>
                  <a:cubicBezTo>
                    <a:pt x="1439" y="1834"/>
                    <a:pt x="1391" y="1747"/>
                    <a:pt x="1383" y="1731"/>
                  </a:cubicBezTo>
                  <a:cubicBezTo>
                    <a:pt x="1383" y="1707"/>
                    <a:pt x="1399" y="1620"/>
                    <a:pt x="1399" y="1581"/>
                  </a:cubicBezTo>
                </a:path>
              </a:pathLst>
            </a:custGeom>
            <a:grpFill/>
            <a:ln>
              <a:solidFill>
                <a:schemeClr val="tx1"/>
              </a:solidFill>
            </a:ln>
            <a:effectLst/>
          </p:spPr>
          <p:txBody>
            <a:bodyPr anchor="ctr" wrap="none"/>
            <a:lstStyle/>
            <a:p>
              <a:endParaRPr lang="en-US">
                <a:latin charset="-122" panose="020b0503020204020204" pitchFamily="34" typeface="微软雅黑"/>
              </a:endParaRPr>
            </a:p>
          </p:txBody>
        </p:sp>
        <p:sp>
          <p:nvSpPr>
            <p:cNvPr id="102" name="Freeform 413"/>
            <p:cNvSpPr>
              <a:spLocks noChangeArrowheads="1"/>
            </p:cNvSpPr>
            <p:nvPr/>
          </p:nvSpPr>
          <p:spPr bwMode="auto">
            <a:xfrm>
              <a:off x="19104364" y="7886959"/>
              <a:ext cx="760732" cy="1243148"/>
            </a:xfrm>
            <a:custGeom>
              <a:gdLst>
                <a:gd fmla="*/ 285 w 1448" name="T0"/>
                <a:gd fmla="*/ 2364 h 2365" name="T1"/>
                <a:gd fmla="*/ 364 w 1448" name="T2"/>
                <a:gd fmla="*/ 2324 h 2365" name="T3"/>
                <a:gd fmla="*/ 324 w 1448" name="T4"/>
                <a:gd fmla="*/ 2261 h 2365" name="T5"/>
                <a:gd fmla="*/ 316 w 1448" name="T6"/>
                <a:gd fmla="*/ 2174 h 2365" name="T7"/>
                <a:gd fmla="*/ 253 w 1448" name="T8"/>
                <a:gd fmla="*/ 2142 h 2365" name="T9"/>
                <a:gd fmla="*/ 245 w 1448" name="T10"/>
                <a:gd fmla="*/ 2285 h 2365" name="T11"/>
                <a:gd fmla="*/ 166 w 1448" name="T12"/>
                <a:gd fmla="*/ 2300 h 2365" name="T13"/>
                <a:gd fmla="*/ 111 w 1448" name="T14"/>
                <a:gd fmla="*/ 2308 h 2365" name="T15"/>
                <a:gd fmla="*/ 48 w 1448" name="T16"/>
                <a:gd fmla="*/ 182 h 2365" name="T17"/>
                <a:gd fmla="*/ 0 w 1448" name="T18"/>
                <a:gd fmla="*/ 103 h 2365" name="T19"/>
                <a:gd fmla="*/ 988 w 1448" name="T20"/>
                <a:gd fmla="*/ 0 h 2365" name="T21"/>
                <a:gd fmla="*/ 1399 w 1448" name="T22"/>
                <a:gd fmla="*/ 1178 h 2365" name="T23"/>
                <a:gd fmla="*/ 1423 w 1448" name="T24"/>
                <a:gd fmla="*/ 1257 h 2365" name="T25"/>
                <a:gd fmla="*/ 1368 w 1448" name="T26"/>
                <a:gd fmla="*/ 1328 h 2365" name="T27"/>
                <a:gd fmla="*/ 1360 w 1448" name="T28"/>
                <a:gd fmla="*/ 1510 h 2365" name="T29"/>
                <a:gd fmla="*/ 1407 w 1448" name="T30"/>
                <a:gd fmla="*/ 1660 h 2365" name="T31"/>
                <a:gd fmla="*/ 1447 w 1448" name="T32"/>
                <a:gd fmla="*/ 1866 h 2365" name="T33"/>
                <a:gd fmla="*/ 419 w 1448" name="T34"/>
                <a:gd fmla="*/ 2016 h 2365" name="T35"/>
                <a:gd fmla="*/ 490 w 1448" name="T36"/>
                <a:gd fmla="*/ 2103 h 2365" name="T37"/>
                <a:gd fmla="*/ 514 w 1448" name="T38"/>
                <a:gd fmla="*/ 2205 h 2365" name="T39"/>
                <a:gd fmla="*/ 498 w 1448" name="T40"/>
                <a:gd fmla="*/ 2300 h 2365" name="T41"/>
                <a:gd fmla="*/ 474 w 1448" name="T42"/>
                <a:gd fmla="*/ 2285 h 2365" name="T43"/>
                <a:gd fmla="*/ 411 w 1448" name="T44"/>
                <a:gd fmla="*/ 2348 h 2365" name="T45"/>
                <a:gd fmla="*/ 340 w 1448" name="T46"/>
                <a:gd fmla="*/ 2356 h 2365" name="T47"/>
                <a:gd fmla="*/ 285 w 1448" name="T48"/>
                <a:gd fmla="*/ 2348 h 2365" name="T49"/>
                <a:gd fmla="*/ 340 w 1448" name="T50"/>
                <a:gd fmla="*/ 2348 h 2365" name="T51"/>
                <a:gd fmla="*/ 411 w 1448" name="T52"/>
                <a:gd fmla="*/ 2340 h 2365" name="T53"/>
                <a:gd fmla="*/ 474 w 1448" name="T54"/>
                <a:gd fmla="*/ 2277 h 2365" name="T55"/>
                <a:gd fmla="*/ 522 w 1448" name="T56"/>
                <a:gd fmla="*/ 2237 h 2365" name="T57"/>
                <a:gd fmla="*/ 498 w 1448" name="T58"/>
                <a:gd fmla="*/ 2150 h 2365" name="T59"/>
                <a:gd fmla="*/ 411 w 1448" name="T60"/>
                <a:gd fmla="*/ 2032 h 2365" name="T61"/>
                <a:gd fmla="*/ 1415 w 1448" name="T62"/>
                <a:gd fmla="*/ 1786 h 2365" name="T63"/>
                <a:gd fmla="*/ 1399 w 1448" name="T64"/>
                <a:gd fmla="*/ 1589 h 2365" name="T65"/>
                <a:gd fmla="*/ 1368 w 1448" name="T66"/>
                <a:gd fmla="*/ 1415 h 2365" name="T67"/>
                <a:gd fmla="*/ 1391 w 1448" name="T68"/>
                <a:gd fmla="*/ 1304 h 2365" name="T69"/>
                <a:gd fmla="*/ 1407 w 1448" name="T70"/>
                <a:gd fmla="*/ 1241 h 2365" name="T71"/>
                <a:gd fmla="*/ 1384 w 1448" name="T72"/>
                <a:gd fmla="*/ 1154 h 2365" name="T73"/>
                <a:gd fmla="*/ 1344 w 1448" name="T74"/>
                <a:gd fmla="*/ 1138 h 2365" name="T75"/>
                <a:gd fmla="*/ 32 w 1448" name="T76"/>
                <a:gd fmla="*/ 134 h 2365" name="T77"/>
                <a:gd fmla="*/ 40 w 1448" name="T78"/>
                <a:gd fmla="*/ 1644 h 2365" name="T79"/>
                <a:gd fmla="*/ 198 w 1448" name="T80"/>
                <a:gd fmla="*/ 2300 h 2365" name="T81"/>
                <a:gd fmla="*/ 237 w 1448" name="T82"/>
                <a:gd fmla="*/ 2269 h 2365" name="T83"/>
                <a:gd fmla="*/ 269 w 1448" name="T84"/>
                <a:gd fmla="*/ 2134 h 2365" name="T85"/>
                <a:gd fmla="*/ 301 w 1448" name="T86"/>
                <a:gd fmla="*/ 2205 h 2365" name="T87"/>
                <a:gd fmla="*/ 364 w 1448" name="T88"/>
                <a:gd fmla="*/ 2292 h 2365" name="T89"/>
                <a:gd fmla="*/ 340 w 1448" name="T90"/>
                <a:gd fmla="*/ 2340 h 2365" name="T9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b="b" l="0" r="r" t="0"/>
              <a:pathLst>
                <a:path h="2365" w="1448">
                  <a:moveTo>
                    <a:pt x="308" y="2364"/>
                  </a:moveTo>
                  <a:lnTo>
                    <a:pt x="308" y="2364"/>
                  </a:lnTo>
                  <a:cubicBezTo>
                    <a:pt x="301" y="2364"/>
                    <a:pt x="293" y="2364"/>
                    <a:pt x="285" y="2364"/>
                  </a:cubicBezTo>
                  <a:cubicBezTo>
                    <a:pt x="277" y="2356"/>
                    <a:pt x="277" y="2356"/>
                    <a:pt x="277" y="2348"/>
                  </a:cubicBezTo>
                  <a:cubicBezTo>
                    <a:pt x="277" y="2348"/>
                    <a:pt x="277" y="2340"/>
                    <a:pt x="340" y="2332"/>
                  </a:cubicBezTo>
                  <a:cubicBezTo>
                    <a:pt x="356" y="2324"/>
                    <a:pt x="364" y="2324"/>
                    <a:pt x="364" y="2324"/>
                  </a:cubicBezTo>
                  <a:cubicBezTo>
                    <a:pt x="364" y="2316"/>
                    <a:pt x="364" y="2316"/>
                    <a:pt x="364" y="2308"/>
                  </a:cubicBezTo>
                  <a:cubicBezTo>
                    <a:pt x="364" y="2300"/>
                    <a:pt x="364" y="2300"/>
                    <a:pt x="364" y="2292"/>
                  </a:cubicBezTo>
                  <a:cubicBezTo>
                    <a:pt x="356" y="2277"/>
                    <a:pt x="340" y="2269"/>
                    <a:pt x="324" y="2261"/>
                  </a:cubicBezTo>
                  <a:cubicBezTo>
                    <a:pt x="316" y="2253"/>
                    <a:pt x="301" y="2245"/>
                    <a:pt x="293" y="2237"/>
                  </a:cubicBezTo>
                  <a:cubicBezTo>
                    <a:pt x="277" y="2221"/>
                    <a:pt x="285" y="2205"/>
                    <a:pt x="301" y="2198"/>
                  </a:cubicBezTo>
                  <a:cubicBezTo>
                    <a:pt x="301" y="2190"/>
                    <a:pt x="308" y="2182"/>
                    <a:pt x="316" y="2174"/>
                  </a:cubicBezTo>
                  <a:cubicBezTo>
                    <a:pt x="316" y="2166"/>
                    <a:pt x="316" y="2158"/>
                    <a:pt x="308" y="2158"/>
                  </a:cubicBezTo>
                  <a:cubicBezTo>
                    <a:pt x="301" y="2142"/>
                    <a:pt x="285" y="2142"/>
                    <a:pt x="269" y="2142"/>
                  </a:cubicBezTo>
                  <a:cubicBezTo>
                    <a:pt x="269" y="2142"/>
                    <a:pt x="261" y="2142"/>
                    <a:pt x="253" y="2142"/>
                  </a:cubicBezTo>
                  <a:cubicBezTo>
                    <a:pt x="237" y="2150"/>
                    <a:pt x="245" y="2205"/>
                    <a:pt x="245" y="2237"/>
                  </a:cubicBezTo>
                  <a:cubicBezTo>
                    <a:pt x="245" y="2253"/>
                    <a:pt x="245" y="2261"/>
                    <a:pt x="245" y="2269"/>
                  </a:cubicBezTo>
                  <a:cubicBezTo>
                    <a:pt x="245" y="2277"/>
                    <a:pt x="245" y="2277"/>
                    <a:pt x="245" y="2285"/>
                  </a:cubicBezTo>
                  <a:cubicBezTo>
                    <a:pt x="245" y="2300"/>
                    <a:pt x="245" y="2308"/>
                    <a:pt x="221" y="2308"/>
                  </a:cubicBezTo>
                  <a:cubicBezTo>
                    <a:pt x="221" y="2308"/>
                    <a:pt x="213" y="2308"/>
                    <a:pt x="198" y="2308"/>
                  </a:cubicBezTo>
                  <a:cubicBezTo>
                    <a:pt x="182" y="2300"/>
                    <a:pt x="174" y="2300"/>
                    <a:pt x="166" y="2300"/>
                  </a:cubicBezTo>
                  <a:cubicBezTo>
                    <a:pt x="150" y="2300"/>
                    <a:pt x="135" y="2308"/>
                    <a:pt x="119" y="2316"/>
                  </a:cubicBezTo>
                  <a:cubicBezTo>
                    <a:pt x="111" y="2316"/>
                    <a:pt x="111" y="2316"/>
                    <a:pt x="111" y="2316"/>
                  </a:cubicBezTo>
                  <a:cubicBezTo>
                    <a:pt x="111" y="2308"/>
                    <a:pt x="111" y="2308"/>
                    <a:pt x="111" y="2308"/>
                  </a:cubicBezTo>
                  <a:cubicBezTo>
                    <a:pt x="32" y="1644"/>
                    <a:pt x="32" y="1644"/>
                    <a:pt x="32" y="1644"/>
                  </a:cubicBezTo>
                  <a:cubicBezTo>
                    <a:pt x="32" y="1628"/>
                    <a:pt x="48" y="205"/>
                    <a:pt x="48" y="190"/>
                  </a:cubicBezTo>
                  <a:lnTo>
                    <a:pt x="48" y="182"/>
                  </a:lnTo>
                  <a:cubicBezTo>
                    <a:pt x="48" y="166"/>
                    <a:pt x="55" y="158"/>
                    <a:pt x="32" y="142"/>
                  </a:cubicBezTo>
                  <a:cubicBezTo>
                    <a:pt x="24" y="134"/>
                    <a:pt x="16" y="127"/>
                    <a:pt x="8" y="111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8" y="103"/>
                    <a:pt x="8" y="103"/>
                    <a:pt x="8" y="103"/>
                  </a:cubicBezTo>
                  <a:cubicBezTo>
                    <a:pt x="285" y="79"/>
                    <a:pt x="609" y="47"/>
                    <a:pt x="988" y="0"/>
                  </a:cubicBezTo>
                  <a:lnTo>
                    <a:pt x="988" y="0"/>
                  </a:lnTo>
                  <a:cubicBezTo>
                    <a:pt x="1352" y="1130"/>
                    <a:pt x="1352" y="1130"/>
                    <a:pt x="1352" y="1130"/>
                  </a:cubicBezTo>
                  <a:cubicBezTo>
                    <a:pt x="1352" y="1130"/>
                    <a:pt x="1376" y="1138"/>
                    <a:pt x="1391" y="1154"/>
                  </a:cubicBezTo>
                  <a:cubicBezTo>
                    <a:pt x="1399" y="1162"/>
                    <a:pt x="1399" y="1170"/>
                    <a:pt x="1399" y="1178"/>
                  </a:cubicBezTo>
                  <a:cubicBezTo>
                    <a:pt x="1399" y="1186"/>
                    <a:pt x="1391" y="1202"/>
                    <a:pt x="1399" y="1209"/>
                  </a:cubicBezTo>
                  <a:cubicBezTo>
                    <a:pt x="1399" y="1225"/>
                    <a:pt x="1407" y="1233"/>
                    <a:pt x="1415" y="1233"/>
                  </a:cubicBezTo>
                  <a:cubicBezTo>
                    <a:pt x="1415" y="1241"/>
                    <a:pt x="1423" y="1241"/>
                    <a:pt x="1423" y="1257"/>
                  </a:cubicBezTo>
                  <a:cubicBezTo>
                    <a:pt x="1423" y="1281"/>
                    <a:pt x="1415" y="1296"/>
                    <a:pt x="1399" y="1304"/>
                  </a:cubicBezTo>
                  <a:cubicBezTo>
                    <a:pt x="1391" y="1312"/>
                    <a:pt x="1391" y="1312"/>
                    <a:pt x="1391" y="1312"/>
                  </a:cubicBezTo>
                  <a:cubicBezTo>
                    <a:pt x="1384" y="1320"/>
                    <a:pt x="1368" y="1320"/>
                    <a:pt x="1368" y="1328"/>
                  </a:cubicBezTo>
                  <a:cubicBezTo>
                    <a:pt x="1368" y="1336"/>
                    <a:pt x="1368" y="1336"/>
                    <a:pt x="1376" y="1344"/>
                  </a:cubicBezTo>
                  <a:cubicBezTo>
                    <a:pt x="1384" y="1360"/>
                    <a:pt x="1391" y="1407"/>
                    <a:pt x="1376" y="1423"/>
                  </a:cubicBezTo>
                  <a:cubicBezTo>
                    <a:pt x="1360" y="1431"/>
                    <a:pt x="1344" y="1494"/>
                    <a:pt x="1360" y="1510"/>
                  </a:cubicBezTo>
                  <a:lnTo>
                    <a:pt x="1368" y="1518"/>
                  </a:lnTo>
                  <a:cubicBezTo>
                    <a:pt x="1384" y="1534"/>
                    <a:pt x="1407" y="1565"/>
                    <a:pt x="1407" y="1589"/>
                  </a:cubicBezTo>
                  <a:cubicBezTo>
                    <a:pt x="1407" y="1605"/>
                    <a:pt x="1407" y="1628"/>
                    <a:pt x="1407" y="1660"/>
                  </a:cubicBezTo>
                  <a:cubicBezTo>
                    <a:pt x="1399" y="1692"/>
                    <a:pt x="1391" y="1723"/>
                    <a:pt x="1399" y="1739"/>
                  </a:cubicBezTo>
                  <a:cubicBezTo>
                    <a:pt x="1399" y="1747"/>
                    <a:pt x="1407" y="1763"/>
                    <a:pt x="1415" y="1779"/>
                  </a:cubicBezTo>
                  <a:cubicBezTo>
                    <a:pt x="1431" y="1810"/>
                    <a:pt x="1447" y="1850"/>
                    <a:pt x="1447" y="1866"/>
                  </a:cubicBezTo>
                  <a:lnTo>
                    <a:pt x="1447" y="1866"/>
                  </a:lnTo>
                  <a:lnTo>
                    <a:pt x="1447" y="1866"/>
                  </a:lnTo>
                  <a:cubicBezTo>
                    <a:pt x="1044" y="1913"/>
                    <a:pt x="435" y="2000"/>
                    <a:pt x="419" y="2016"/>
                  </a:cubicBezTo>
                  <a:cubicBezTo>
                    <a:pt x="419" y="2024"/>
                    <a:pt x="411" y="2024"/>
                    <a:pt x="419" y="2032"/>
                  </a:cubicBezTo>
                  <a:cubicBezTo>
                    <a:pt x="419" y="2047"/>
                    <a:pt x="443" y="2063"/>
                    <a:pt x="466" y="2079"/>
                  </a:cubicBezTo>
                  <a:cubicBezTo>
                    <a:pt x="474" y="2087"/>
                    <a:pt x="482" y="2095"/>
                    <a:pt x="490" y="2103"/>
                  </a:cubicBezTo>
                  <a:cubicBezTo>
                    <a:pt x="514" y="2119"/>
                    <a:pt x="514" y="2134"/>
                    <a:pt x="506" y="2158"/>
                  </a:cubicBezTo>
                  <a:lnTo>
                    <a:pt x="498" y="2166"/>
                  </a:lnTo>
                  <a:cubicBezTo>
                    <a:pt x="498" y="2182"/>
                    <a:pt x="506" y="2198"/>
                    <a:pt x="514" y="2205"/>
                  </a:cubicBezTo>
                  <a:cubicBezTo>
                    <a:pt x="522" y="2221"/>
                    <a:pt x="530" y="2229"/>
                    <a:pt x="530" y="2237"/>
                  </a:cubicBezTo>
                  <a:cubicBezTo>
                    <a:pt x="530" y="2245"/>
                    <a:pt x="522" y="2269"/>
                    <a:pt x="506" y="2300"/>
                  </a:cubicBezTo>
                  <a:cubicBezTo>
                    <a:pt x="498" y="2300"/>
                    <a:pt x="498" y="2300"/>
                    <a:pt x="498" y="2300"/>
                  </a:cubicBezTo>
                  <a:cubicBezTo>
                    <a:pt x="490" y="2292"/>
                    <a:pt x="490" y="2292"/>
                    <a:pt x="490" y="2292"/>
                  </a:cubicBezTo>
                  <a:cubicBezTo>
                    <a:pt x="490" y="2292"/>
                    <a:pt x="490" y="2292"/>
                    <a:pt x="482" y="2285"/>
                  </a:cubicBezTo>
                  <a:lnTo>
                    <a:pt x="474" y="2285"/>
                  </a:lnTo>
                  <a:cubicBezTo>
                    <a:pt x="466" y="2285"/>
                    <a:pt x="466" y="2292"/>
                    <a:pt x="459" y="2300"/>
                  </a:cubicBezTo>
                  <a:cubicBezTo>
                    <a:pt x="459" y="2308"/>
                    <a:pt x="459" y="2316"/>
                    <a:pt x="451" y="2324"/>
                  </a:cubicBezTo>
                  <a:cubicBezTo>
                    <a:pt x="443" y="2348"/>
                    <a:pt x="427" y="2348"/>
                    <a:pt x="411" y="2348"/>
                  </a:cubicBezTo>
                  <a:cubicBezTo>
                    <a:pt x="403" y="2348"/>
                    <a:pt x="403" y="2348"/>
                    <a:pt x="403" y="2348"/>
                  </a:cubicBezTo>
                  <a:cubicBezTo>
                    <a:pt x="395" y="2348"/>
                    <a:pt x="388" y="2348"/>
                    <a:pt x="379" y="2348"/>
                  </a:cubicBezTo>
                  <a:cubicBezTo>
                    <a:pt x="364" y="2356"/>
                    <a:pt x="348" y="2356"/>
                    <a:pt x="340" y="2356"/>
                  </a:cubicBezTo>
                  <a:cubicBezTo>
                    <a:pt x="324" y="2364"/>
                    <a:pt x="316" y="2364"/>
                    <a:pt x="308" y="2364"/>
                  </a:cubicBezTo>
                  <a:close/>
                  <a:moveTo>
                    <a:pt x="285" y="2348"/>
                  </a:moveTo>
                  <a:lnTo>
                    <a:pt x="285" y="2348"/>
                  </a:lnTo>
                  <a:cubicBezTo>
                    <a:pt x="285" y="2356"/>
                    <a:pt x="285" y="2356"/>
                    <a:pt x="285" y="2356"/>
                  </a:cubicBezTo>
                  <a:cubicBezTo>
                    <a:pt x="293" y="2356"/>
                    <a:pt x="301" y="2356"/>
                    <a:pt x="308" y="2356"/>
                  </a:cubicBezTo>
                  <a:cubicBezTo>
                    <a:pt x="316" y="2356"/>
                    <a:pt x="324" y="2356"/>
                    <a:pt x="340" y="2348"/>
                  </a:cubicBezTo>
                  <a:cubicBezTo>
                    <a:pt x="348" y="2348"/>
                    <a:pt x="364" y="2348"/>
                    <a:pt x="379" y="2348"/>
                  </a:cubicBezTo>
                  <a:cubicBezTo>
                    <a:pt x="388" y="2340"/>
                    <a:pt x="395" y="2340"/>
                    <a:pt x="403" y="2340"/>
                  </a:cubicBezTo>
                  <a:cubicBezTo>
                    <a:pt x="411" y="2340"/>
                    <a:pt x="411" y="2340"/>
                    <a:pt x="411" y="2340"/>
                  </a:cubicBezTo>
                  <a:cubicBezTo>
                    <a:pt x="427" y="2340"/>
                    <a:pt x="435" y="2340"/>
                    <a:pt x="443" y="2316"/>
                  </a:cubicBezTo>
                  <a:cubicBezTo>
                    <a:pt x="451" y="2308"/>
                    <a:pt x="451" y="2300"/>
                    <a:pt x="459" y="2300"/>
                  </a:cubicBezTo>
                  <a:cubicBezTo>
                    <a:pt x="459" y="2285"/>
                    <a:pt x="466" y="2277"/>
                    <a:pt x="474" y="2277"/>
                  </a:cubicBezTo>
                  <a:cubicBezTo>
                    <a:pt x="474" y="2277"/>
                    <a:pt x="482" y="2277"/>
                    <a:pt x="490" y="2285"/>
                  </a:cubicBezTo>
                  <a:cubicBezTo>
                    <a:pt x="490" y="2285"/>
                    <a:pt x="498" y="2285"/>
                    <a:pt x="498" y="2292"/>
                  </a:cubicBezTo>
                  <a:cubicBezTo>
                    <a:pt x="506" y="2277"/>
                    <a:pt x="522" y="2245"/>
                    <a:pt x="522" y="2237"/>
                  </a:cubicBezTo>
                  <a:cubicBezTo>
                    <a:pt x="522" y="2229"/>
                    <a:pt x="514" y="2221"/>
                    <a:pt x="506" y="2213"/>
                  </a:cubicBezTo>
                  <a:cubicBezTo>
                    <a:pt x="498" y="2198"/>
                    <a:pt x="490" y="2182"/>
                    <a:pt x="490" y="2166"/>
                  </a:cubicBezTo>
                  <a:cubicBezTo>
                    <a:pt x="498" y="2158"/>
                    <a:pt x="498" y="2158"/>
                    <a:pt x="498" y="2150"/>
                  </a:cubicBezTo>
                  <a:cubicBezTo>
                    <a:pt x="506" y="2134"/>
                    <a:pt x="506" y="2126"/>
                    <a:pt x="482" y="2103"/>
                  </a:cubicBezTo>
                  <a:cubicBezTo>
                    <a:pt x="482" y="2103"/>
                    <a:pt x="474" y="2095"/>
                    <a:pt x="459" y="2087"/>
                  </a:cubicBezTo>
                  <a:cubicBezTo>
                    <a:pt x="435" y="2071"/>
                    <a:pt x="411" y="2047"/>
                    <a:pt x="411" y="2032"/>
                  </a:cubicBezTo>
                  <a:cubicBezTo>
                    <a:pt x="411" y="2024"/>
                    <a:pt x="411" y="2016"/>
                    <a:pt x="411" y="2016"/>
                  </a:cubicBezTo>
                  <a:cubicBezTo>
                    <a:pt x="435" y="1984"/>
                    <a:pt x="1320" y="1874"/>
                    <a:pt x="1439" y="1858"/>
                  </a:cubicBezTo>
                  <a:cubicBezTo>
                    <a:pt x="1439" y="1842"/>
                    <a:pt x="1423" y="1810"/>
                    <a:pt x="1415" y="1786"/>
                  </a:cubicBezTo>
                  <a:cubicBezTo>
                    <a:pt x="1399" y="1763"/>
                    <a:pt x="1391" y="1747"/>
                    <a:pt x="1391" y="1739"/>
                  </a:cubicBezTo>
                  <a:cubicBezTo>
                    <a:pt x="1391" y="1723"/>
                    <a:pt x="1391" y="1692"/>
                    <a:pt x="1399" y="1660"/>
                  </a:cubicBezTo>
                  <a:cubicBezTo>
                    <a:pt x="1399" y="1628"/>
                    <a:pt x="1399" y="1605"/>
                    <a:pt x="1399" y="1589"/>
                  </a:cubicBezTo>
                  <a:cubicBezTo>
                    <a:pt x="1399" y="1565"/>
                    <a:pt x="1384" y="1541"/>
                    <a:pt x="1360" y="1526"/>
                  </a:cubicBezTo>
                  <a:cubicBezTo>
                    <a:pt x="1360" y="1518"/>
                    <a:pt x="1352" y="1518"/>
                    <a:pt x="1352" y="1510"/>
                  </a:cubicBezTo>
                  <a:cubicBezTo>
                    <a:pt x="1336" y="1494"/>
                    <a:pt x="1352" y="1431"/>
                    <a:pt x="1368" y="1415"/>
                  </a:cubicBezTo>
                  <a:cubicBezTo>
                    <a:pt x="1376" y="1399"/>
                    <a:pt x="1376" y="1360"/>
                    <a:pt x="1368" y="1344"/>
                  </a:cubicBezTo>
                  <a:cubicBezTo>
                    <a:pt x="1360" y="1344"/>
                    <a:pt x="1360" y="1336"/>
                    <a:pt x="1360" y="1328"/>
                  </a:cubicBezTo>
                  <a:cubicBezTo>
                    <a:pt x="1368" y="1320"/>
                    <a:pt x="1376" y="1312"/>
                    <a:pt x="1391" y="1304"/>
                  </a:cubicBezTo>
                  <a:lnTo>
                    <a:pt x="1391" y="1304"/>
                  </a:lnTo>
                  <a:cubicBezTo>
                    <a:pt x="1407" y="1288"/>
                    <a:pt x="1415" y="1281"/>
                    <a:pt x="1415" y="1257"/>
                  </a:cubicBezTo>
                  <a:cubicBezTo>
                    <a:pt x="1415" y="1249"/>
                    <a:pt x="1415" y="1241"/>
                    <a:pt x="1407" y="1241"/>
                  </a:cubicBezTo>
                  <a:cubicBezTo>
                    <a:pt x="1407" y="1233"/>
                    <a:pt x="1399" y="1233"/>
                    <a:pt x="1391" y="1217"/>
                  </a:cubicBezTo>
                  <a:cubicBezTo>
                    <a:pt x="1384" y="1202"/>
                    <a:pt x="1391" y="1186"/>
                    <a:pt x="1391" y="1178"/>
                  </a:cubicBezTo>
                  <a:cubicBezTo>
                    <a:pt x="1391" y="1170"/>
                    <a:pt x="1391" y="1162"/>
                    <a:pt x="1384" y="1154"/>
                  </a:cubicBezTo>
                  <a:cubicBezTo>
                    <a:pt x="1368" y="1146"/>
                    <a:pt x="1344" y="1138"/>
                    <a:pt x="1344" y="1138"/>
                  </a:cubicBezTo>
                  <a:lnTo>
                    <a:pt x="1344" y="1138"/>
                  </a:lnTo>
                  <a:lnTo>
                    <a:pt x="1344" y="1138"/>
                  </a:lnTo>
                  <a:cubicBezTo>
                    <a:pt x="988" y="8"/>
                    <a:pt x="988" y="8"/>
                    <a:pt x="988" y="8"/>
                  </a:cubicBezTo>
                  <a:cubicBezTo>
                    <a:pt x="609" y="47"/>
                    <a:pt x="293" y="87"/>
                    <a:pt x="16" y="111"/>
                  </a:cubicBezTo>
                  <a:cubicBezTo>
                    <a:pt x="24" y="118"/>
                    <a:pt x="24" y="134"/>
                    <a:pt x="32" y="134"/>
                  </a:cubicBezTo>
                  <a:cubicBezTo>
                    <a:pt x="63" y="158"/>
                    <a:pt x="55" y="174"/>
                    <a:pt x="55" y="182"/>
                  </a:cubicBezTo>
                  <a:lnTo>
                    <a:pt x="55" y="190"/>
                  </a:lnTo>
                  <a:cubicBezTo>
                    <a:pt x="55" y="205"/>
                    <a:pt x="40" y="1628"/>
                    <a:pt x="40" y="1644"/>
                  </a:cubicBezTo>
                  <a:cubicBezTo>
                    <a:pt x="119" y="2308"/>
                    <a:pt x="119" y="2308"/>
                    <a:pt x="119" y="2308"/>
                  </a:cubicBezTo>
                  <a:cubicBezTo>
                    <a:pt x="135" y="2300"/>
                    <a:pt x="150" y="2292"/>
                    <a:pt x="166" y="2292"/>
                  </a:cubicBezTo>
                  <a:cubicBezTo>
                    <a:pt x="174" y="2292"/>
                    <a:pt x="182" y="2292"/>
                    <a:pt x="198" y="2300"/>
                  </a:cubicBezTo>
                  <a:cubicBezTo>
                    <a:pt x="213" y="2300"/>
                    <a:pt x="221" y="2300"/>
                    <a:pt x="221" y="2300"/>
                  </a:cubicBezTo>
                  <a:cubicBezTo>
                    <a:pt x="237" y="2300"/>
                    <a:pt x="237" y="2300"/>
                    <a:pt x="237" y="2277"/>
                  </a:cubicBezTo>
                  <a:cubicBezTo>
                    <a:pt x="237" y="2277"/>
                    <a:pt x="237" y="2277"/>
                    <a:pt x="237" y="2269"/>
                  </a:cubicBezTo>
                  <a:cubicBezTo>
                    <a:pt x="237" y="2261"/>
                    <a:pt x="237" y="2253"/>
                    <a:pt x="237" y="2237"/>
                  </a:cubicBezTo>
                  <a:cubicBezTo>
                    <a:pt x="237" y="2182"/>
                    <a:pt x="237" y="2142"/>
                    <a:pt x="253" y="2134"/>
                  </a:cubicBezTo>
                  <a:cubicBezTo>
                    <a:pt x="261" y="2134"/>
                    <a:pt x="261" y="2134"/>
                    <a:pt x="269" y="2134"/>
                  </a:cubicBezTo>
                  <a:cubicBezTo>
                    <a:pt x="285" y="2134"/>
                    <a:pt x="308" y="2142"/>
                    <a:pt x="316" y="2150"/>
                  </a:cubicBezTo>
                  <a:cubicBezTo>
                    <a:pt x="324" y="2158"/>
                    <a:pt x="324" y="2166"/>
                    <a:pt x="316" y="2174"/>
                  </a:cubicBezTo>
                  <a:cubicBezTo>
                    <a:pt x="316" y="2190"/>
                    <a:pt x="308" y="2198"/>
                    <a:pt x="301" y="2205"/>
                  </a:cubicBezTo>
                  <a:cubicBezTo>
                    <a:pt x="293" y="2213"/>
                    <a:pt x="293" y="2221"/>
                    <a:pt x="301" y="2229"/>
                  </a:cubicBezTo>
                  <a:cubicBezTo>
                    <a:pt x="308" y="2245"/>
                    <a:pt x="316" y="2245"/>
                    <a:pt x="332" y="2253"/>
                  </a:cubicBezTo>
                  <a:cubicBezTo>
                    <a:pt x="348" y="2261"/>
                    <a:pt x="364" y="2269"/>
                    <a:pt x="364" y="2292"/>
                  </a:cubicBezTo>
                  <a:cubicBezTo>
                    <a:pt x="372" y="2292"/>
                    <a:pt x="372" y="2300"/>
                    <a:pt x="372" y="2308"/>
                  </a:cubicBezTo>
                  <a:cubicBezTo>
                    <a:pt x="372" y="2316"/>
                    <a:pt x="372" y="2316"/>
                    <a:pt x="372" y="2324"/>
                  </a:cubicBezTo>
                  <a:cubicBezTo>
                    <a:pt x="372" y="2332"/>
                    <a:pt x="356" y="2332"/>
                    <a:pt x="340" y="2340"/>
                  </a:cubicBezTo>
                  <a:cubicBezTo>
                    <a:pt x="301" y="2340"/>
                    <a:pt x="285" y="2348"/>
                    <a:pt x="285" y="2348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  <a:effectLst/>
          </p:spPr>
          <p:txBody>
            <a:bodyPr anchor="ctr" wrap="none"/>
            <a:lstStyle/>
            <a:p>
              <a:endParaRPr lang="en-US">
                <a:latin charset="-122" panose="020b0503020204020204" pitchFamily="34" typeface="微软雅黑"/>
              </a:endParaRPr>
            </a:p>
          </p:txBody>
        </p:sp>
        <p:sp>
          <p:nvSpPr>
            <p:cNvPr id="103" name="Freeform 486"/>
            <p:cNvSpPr>
              <a:spLocks noChangeArrowheads="1"/>
            </p:cNvSpPr>
            <p:nvPr/>
          </p:nvSpPr>
          <p:spPr bwMode="auto">
            <a:xfrm>
              <a:off x="17944711" y="8496935"/>
              <a:ext cx="1122544" cy="994983"/>
            </a:xfrm>
            <a:custGeom>
              <a:gdLst>
                <a:gd fmla="*/ 55 w 2135" name="T0"/>
                <a:gd fmla="*/ 561 h 1890" name="T1"/>
                <a:gd fmla="*/ 142 w 2135" name="T2"/>
                <a:gd fmla="*/ 735 h 1890" name="T3"/>
                <a:gd fmla="*/ 229 w 2135" name="T4"/>
                <a:gd fmla="*/ 964 h 1890" name="T5"/>
                <a:gd fmla="*/ 158 w 2135" name="T6"/>
                <a:gd fmla="*/ 1170 h 1890" name="T7"/>
                <a:gd fmla="*/ 158 w 2135" name="T8"/>
                <a:gd fmla="*/ 1289 h 1890" name="T9"/>
                <a:gd fmla="*/ 158 w 2135" name="T10"/>
                <a:gd fmla="*/ 1431 h 1890" name="T11"/>
                <a:gd fmla="*/ 110 w 2135" name="T12"/>
                <a:gd fmla="*/ 1565 h 1890" name="T13"/>
                <a:gd fmla="*/ 213 w 2135" name="T14"/>
                <a:gd fmla="*/ 1557 h 1890" name="T15"/>
                <a:gd fmla="*/ 331 w 2135" name="T16"/>
                <a:gd fmla="*/ 1486 h 1890" name="T17"/>
                <a:gd fmla="*/ 371 w 2135" name="T18"/>
                <a:gd fmla="*/ 1470 h 1890" name="T19"/>
                <a:gd fmla="*/ 355 w 2135" name="T20"/>
                <a:gd fmla="*/ 1549 h 1890" name="T21"/>
                <a:gd fmla="*/ 830 w 2135" name="T22"/>
                <a:gd fmla="*/ 1534 h 1890" name="T23"/>
                <a:gd fmla="*/ 956 w 2135" name="T24"/>
                <a:gd fmla="*/ 1549 h 1890" name="T25"/>
                <a:gd fmla="*/ 1090 w 2135" name="T26"/>
                <a:gd fmla="*/ 1620 h 1890" name="T27"/>
                <a:gd fmla="*/ 1209 w 2135" name="T28"/>
                <a:gd fmla="*/ 1700 h 1890" name="T29"/>
                <a:gd fmla="*/ 1288 w 2135" name="T30"/>
                <a:gd fmla="*/ 1771 h 1890" name="T31"/>
                <a:gd fmla="*/ 1462 w 2135" name="T32"/>
                <a:gd fmla="*/ 1723 h 1890" name="T33"/>
                <a:gd fmla="*/ 1612 w 2135" name="T34"/>
                <a:gd fmla="*/ 1747 h 1890" name="T35"/>
                <a:gd fmla="*/ 1699 w 2135" name="T36"/>
                <a:gd fmla="*/ 1700 h 1890" name="T37"/>
                <a:gd fmla="*/ 1628 w 2135" name="T38"/>
                <a:gd fmla="*/ 1573 h 1890" name="T39"/>
                <a:gd fmla="*/ 1802 w 2135" name="T40"/>
                <a:gd fmla="*/ 1660 h 1890" name="T41"/>
                <a:gd fmla="*/ 1873 w 2135" name="T42"/>
                <a:gd fmla="*/ 1716 h 1890" name="T43"/>
                <a:gd fmla="*/ 1984 w 2135" name="T44"/>
                <a:gd fmla="*/ 1763 h 1890" name="T45"/>
                <a:gd fmla="*/ 1992 w 2135" name="T46"/>
                <a:gd fmla="*/ 1858 h 1890" name="T47"/>
                <a:gd fmla="*/ 2071 w 2135" name="T48"/>
                <a:gd fmla="*/ 1818 h 1890" name="T49"/>
                <a:gd fmla="*/ 2102 w 2135" name="T50"/>
                <a:gd fmla="*/ 1684 h 1890" name="T51"/>
                <a:gd fmla="*/ 1881 w 2135" name="T52"/>
                <a:gd fmla="*/ 1597 h 1890" name="T53"/>
                <a:gd fmla="*/ 1913 w 2135" name="T54"/>
                <a:gd fmla="*/ 1510 h 1890" name="T55"/>
                <a:gd fmla="*/ 1960 w 2135" name="T56"/>
                <a:gd fmla="*/ 1463 h 1890" name="T57"/>
                <a:gd fmla="*/ 1913 w 2135" name="T58"/>
                <a:gd fmla="*/ 1312 h 1890" name="T59"/>
                <a:gd fmla="*/ 1849 w 2135" name="T60"/>
                <a:gd fmla="*/ 1407 h 1890" name="T61"/>
                <a:gd fmla="*/ 1826 w 2135" name="T62"/>
                <a:gd fmla="*/ 1328 h 1890" name="T63"/>
                <a:gd fmla="*/ 1699 w 2135" name="T64"/>
                <a:gd fmla="*/ 1352 h 1890" name="T65"/>
                <a:gd fmla="*/ 1596 w 2135" name="T66"/>
                <a:gd fmla="*/ 1336 h 1890" name="T67"/>
                <a:gd fmla="*/ 1628 w 2135" name="T68"/>
                <a:gd fmla="*/ 1202 h 1890" name="T69"/>
                <a:gd fmla="*/ 1857 w 2135" name="T70"/>
                <a:gd fmla="*/ 1289 h 1890" name="T71"/>
                <a:gd fmla="*/ 1739 w 2135" name="T72"/>
                <a:gd fmla="*/ 1059 h 1890" name="T73"/>
                <a:gd fmla="*/ 1019 w 2135" name="T74"/>
                <a:gd fmla="*/ 941 h 1890" name="T75"/>
                <a:gd fmla="*/ 1011 w 2135" name="T76"/>
                <a:gd fmla="*/ 830 h 1890" name="T77"/>
                <a:gd fmla="*/ 1043 w 2135" name="T78"/>
                <a:gd fmla="*/ 664 h 1890" name="T79"/>
                <a:gd fmla="*/ 1114 w 2135" name="T80"/>
                <a:gd fmla="*/ 585 h 1890" name="T81"/>
                <a:gd fmla="*/ 1201 w 2135" name="T82"/>
                <a:gd fmla="*/ 411 h 1890" name="T83"/>
                <a:gd fmla="*/ 1201 w 2135" name="T84"/>
                <a:gd fmla="*/ 277 h 1890" name="T85"/>
                <a:gd fmla="*/ 1146 w 2135" name="T86"/>
                <a:gd fmla="*/ 119 h 1890" name="T87"/>
                <a:gd fmla="*/ 0 w 2135" name="T88"/>
                <a:gd fmla="*/ 32 h 1890" name="T8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b="b" l="0" r="r" t="0"/>
              <a:pathLst>
                <a:path h="1889" w="2135">
                  <a:moveTo>
                    <a:pt x="7" y="522"/>
                  </a:moveTo>
                  <a:lnTo>
                    <a:pt x="7" y="522"/>
                  </a:lnTo>
                  <a:cubicBezTo>
                    <a:pt x="7" y="522"/>
                    <a:pt x="39" y="537"/>
                    <a:pt x="55" y="561"/>
                  </a:cubicBezTo>
                  <a:cubicBezTo>
                    <a:pt x="71" y="585"/>
                    <a:pt x="102" y="601"/>
                    <a:pt x="118" y="632"/>
                  </a:cubicBezTo>
                  <a:cubicBezTo>
                    <a:pt x="126" y="672"/>
                    <a:pt x="118" y="672"/>
                    <a:pt x="110" y="704"/>
                  </a:cubicBezTo>
                  <a:cubicBezTo>
                    <a:pt x="102" y="727"/>
                    <a:pt x="126" y="719"/>
                    <a:pt x="142" y="735"/>
                  </a:cubicBezTo>
                  <a:cubicBezTo>
                    <a:pt x="158" y="751"/>
                    <a:pt x="173" y="775"/>
                    <a:pt x="173" y="822"/>
                  </a:cubicBezTo>
                  <a:cubicBezTo>
                    <a:pt x="173" y="862"/>
                    <a:pt x="197" y="846"/>
                    <a:pt x="213" y="877"/>
                  </a:cubicBezTo>
                  <a:cubicBezTo>
                    <a:pt x="229" y="909"/>
                    <a:pt x="237" y="941"/>
                    <a:pt x="229" y="964"/>
                  </a:cubicBezTo>
                  <a:cubicBezTo>
                    <a:pt x="221" y="996"/>
                    <a:pt x="229" y="1012"/>
                    <a:pt x="229" y="1028"/>
                  </a:cubicBezTo>
                  <a:cubicBezTo>
                    <a:pt x="229" y="1051"/>
                    <a:pt x="229" y="1083"/>
                    <a:pt x="213" y="1115"/>
                  </a:cubicBezTo>
                  <a:cubicBezTo>
                    <a:pt x="189" y="1154"/>
                    <a:pt x="189" y="1146"/>
                    <a:pt x="158" y="1170"/>
                  </a:cubicBezTo>
                  <a:cubicBezTo>
                    <a:pt x="134" y="1202"/>
                    <a:pt x="173" y="1194"/>
                    <a:pt x="181" y="1210"/>
                  </a:cubicBezTo>
                  <a:cubicBezTo>
                    <a:pt x="189" y="1225"/>
                    <a:pt x="189" y="1241"/>
                    <a:pt x="173" y="1241"/>
                  </a:cubicBezTo>
                  <a:cubicBezTo>
                    <a:pt x="165" y="1241"/>
                    <a:pt x="158" y="1273"/>
                    <a:pt x="158" y="1289"/>
                  </a:cubicBezTo>
                  <a:cubicBezTo>
                    <a:pt x="150" y="1304"/>
                    <a:pt x="165" y="1320"/>
                    <a:pt x="173" y="1344"/>
                  </a:cubicBezTo>
                  <a:cubicBezTo>
                    <a:pt x="189" y="1360"/>
                    <a:pt x="181" y="1383"/>
                    <a:pt x="181" y="1399"/>
                  </a:cubicBezTo>
                  <a:cubicBezTo>
                    <a:pt x="181" y="1415"/>
                    <a:pt x="173" y="1415"/>
                    <a:pt x="158" y="1431"/>
                  </a:cubicBezTo>
                  <a:cubicBezTo>
                    <a:pt x="150" y="1447"/>
                    <a:pt x="158" y="1470"/>
                    <a:pt x="134" y="1494"/>
                  </a:cubicBezTo>
                  <a:cubicBezTo>
                    <a:pt x="118" y="1510"/>
                    <a:pt x="102" y="1526"/>
                    <a:pt x="94" y="1541"/>
                  </a:cubicBezTo>
                  <a:cubicBezTo>
                    <a:pt x="86" y="1557"/>
                    <a:pt x="102" y="1565"/>
                    <a:pt x="110" y="1565"/>
                  </a:cubicBezTo>
                  <a:cubicBezTo>
                    <a:pt x="126" y="1573"/>
                    <a:pt x="126" y="1589"/>
                    <a:pt x="126" y="1589"/>
                  </a:cubicBezTo>
                  <a:lnTo>
                    <a:pt x="126" y="1589"/>
                  </a:lnTo>
                  <a:cubicBezTo>
                    <a:pt x="150" y="1581"/>
                    <a:pt x="165" y="1565"/>
                    <a:pt x="213" y="1557"/>
                  </a:cubicBezTo>
                  <a:cubicBezTo>
                    <a:pt x="268" y="1557"/>
                    <a:pt x="316" y="1565"/>
                    <a:pt x="324" y="1549"/>
                  </a:cubicBezTo>
                  <a:cubicBezTo>
                    <a:pt x="324" y="1534"/>
                    <a:pt x="308" y="1502"/>
                    <a:pt x="308" y="1502"/>
                  </a:cubicBezTo>
                  <a:cubicBezTo>
                    <a:pt x="300" y="1502"/>
                    <a:pt x="324" y="1502"/>
                    <a:pt x="331" y="1486"/>
                  </a:cubicBezTo>
                  <a:cubicBezTo>
                    <a:pt x="331" y="1470"/>
                    <a:pt x="324" y="1463"/>
                    <a:pt x="324" y="1447"/>
                  </a:cubicBezTo>
                  <a:cubicBezTo>
                    <a:pt x="331" y="1431"/>
                    <a:pt x="339" y="1399"/>
                    <a:pt x="347" y="1431"/>
                  </a:cubicBezTo>
                  <a:cubicBezTo>
                    <a:pt x="355" y="1454"/>
                    <a:pt x="371" y="1463"/>
                    <a:pt x="371" y="1470"/>
                  </a:cubicBezTo>
                  <a:cubicBezTo>
                    <a:pt x="379" y="1478"/>
                    <a:pt x="379" y="1486"/>
                    <a:pt x="363" y="1494"/>
                  </a:cubicBezTo>
                  <a:cubicBezTo>
                    <a:pt x="339" y="1494"/>
                    <a:pt x="324" y="1494"/>
                    <a:pt x="339" y="1518"/>
                  </a:cubicBezTo>
                  <a:cubicBezTo>
                    <a:pt x="355" y="1541"/>
                    <a:pt x="339" y="1549"/>
                    <a:pt x="355" y="1549"/>
                  </a:cubicBezTo>
                  <a:cubicBezTo>
                    <a:pt x="379" y="1549"/>
                    <a:pt x="561" y="1597"/>
                    <a:pt x="592" y="1620"/>
                  </a:cubicBezTo>
                  <a:cubicBezTo>
                    <a:pt x="624" y="1636"/>
                    <a:pt x="853" y="1660"/>
                    <a:pt x="845" y="1589"/>
                  </a:cubicBezTo>
                  <a:cubicBezTo>
                    <a:pt x="837" y="1518"/>
                    <a:pt x="798" y="1549"/>
                    <a:pt x="830" y="1534"/>
                  </a:cubicBezTo>
                  <a:cubicBezTo>
                    <a:pt x="869" y="1510"/>
                    <a:pt x="861" y="1526"/>
                    <a:pt x="885" y="1510"/>
                  </a:cubicBezTo>
                  <a:cubicBezTo>
                    <a:pt x="901" y="1502"/>
                    <a:pt x="932" y="1478"/>
                    <a:pt x="932" y="1510"/>
                  </a:cubicBezTo>
                  <a:cubicBezTo>
                    <a:pt x="932" y="1534"/>
                    <a:pt x="932" y="1565"/>
                    <a:pt x="956" y="1549"/>
                  </a:cubicBezTo>
                  <a:cubicBezTo>
                    <a:pt x="988" y="1534"/>
                    <a:pt x="964" y="1502"/>
                    <a:pt x="1003" y="1526"/>
                  </a:cubicBezTo>
                  <a:cubicBezTo>
                    <a:pt x="1043" y="1557"/>
                    <a:pt x="1051" y="1557"/>
                    <a:pt x="1059" y="1581"/>
                  </a:cubicBezTo>
                  <a:cubicBezTo>
                    <a:pt x="1067" y="1613"/>
                    <a:pt x="1067" y="1620"/>
                    <a:pt x="1090" y="1620"/>
                  </a:cubicBezTo>
                  <a:cubicBezTo>
                    <a:pt x="1114" y="1629"/>
                    <a:pt x="1161" y="1636"/>
                    <a:pt x="1177" y="1644"/>
                  </a:cubicBezTo>
                  <a:cubicBezTo>
                    <a:pt x="1193" y="1652"/>
                    <a:pt x="1201" y="1660"/>
                    <a:pt x="1217" y="1668"/>
                  </a:cubicBezTo>
                  <a:cubicBezTo>
                    <a:pt x="1233" y="1684"/>
                    <a:pt x="1233" y="1700"/>
                    <a:pt x="1209" y="1700"/>
                  </a:cubicBezTo>
                  <a:cubicBezTo>
                    <a:pt x="1185" y="1700"/>
                    <a:pt x="1161" y="1700"/>
                    <a:pt x="1177" y="1723"/>
                  </a:cubicBezTo>
                  <a:cubicBezTo>
                    <a:pt x="1185" y="1747"/>
                    <a:pt x="1185" y="1755"/>
                    <a:pt x="1217" y="1763"/>
                  </a:cubicBezTo>
                  <a:cubicBezTo>
                    <a:pt x="1248" y="1771"/>
                    <a:pt x="1256" y="1755"/>
                    <a:pt x="1288" y="1771"/>
                  </a:cubicBezTo>
                  <a:cubicBezTo>
                    <a:pt x="1312" y="1779"/>
                    <a:pt x="1296" y="1787"/>
                    <a:pt x="1335" y="1794"/>
                  </a:cubicBezTo>
                  <a:cubicBezTo>
                    <a:pt x="1383" y="1802"/>
                    <a:pt x="1446" y="1818"/>
                    <a:pt x="1462" y="1787"/>
                  </a:cubicBezTo>
                  <a:cubicBezTo>
                    <a:pt x="1478" y="1763"/>
                    <a:pt x="1446" y="1739"/>
                    <a:pt x="1462" y="1723"/>
                  </a:cubicBezTo>
                  <a:cubicBezTo>
                    <a:pt x="1486" y="1707"/>
                    <a:pt x="1557" y="1707"/>
                    <a:pt x="1557" y="1723"/>
                  </a:cubicBezTo>
                  <a:cubicBezTo>
                    <a:pt x="1565" y="1731"/>
                    <a:pt x="1573" y="1739"/>
                    <a:pt x="1588" y="1731"/>
                  </a:cubicBezTo>
                  <a:cubicBezTo>
                    <a:pt x="1604" y="1723"/>
                    <a:pt x="1612" y="1723"/>
                    <a:pt x="1612" y="1747"/>
                  </a:cubicBezTo>
                  <a:cubicBezTo>
                    <a:pt x="1612" y="1763"/>
                    <a:pt x="1588" y="1787"/>
                    <a:pt x="1612" y="1794"/>
                  </a:cubicBezTo>
                  <a:cubicBezTo>
                    <a:pt x="1644" y="1802"/>
                    <a:pt x="1675" y="1818"/>
                    <a:pt x="1683" y="1787"/>
                  </a:cubicBezTo>
                  <a:cubicBezTo>
                    <a:pt x="1691" y="1747"/>
                    <a:pt x="1691" y="1716"/>
                    <a:pt x="1699" y="1700"/>
                  </a:cubicBezTo>
                  <a:cubicBezTo>
                    <a:pt x="1707" y="1684"/>
                    <a:pt x="1715" y="1684"/>
                    <a:pt x="1707" y="1660"/>
                  </a:cubicBezTo>
                  <a:cubicBezTo>
                    <a:pt x="1691" y="1636"/>
                    <a:pt x="1683" y="1636"/>
                    <a:pt x="1660" y="1620"/>
                  </a:cubicBezTo>
                  <a:cubicBezTo>
                    <a:pt x="1628" y="1605"/>
                    <a:pt x="1604" y="1573"/>
                    <a:pt x="1628" y="1573"/>
                  </a:cubicBezTo>
                  <a:cubicBezTo>
                    <a:pt x="1660" y="1581"/>
                    <a:pt x="1660" y="1581"/>
                    <a:pt x="1691" y="1597"/>
                  </a:cubicBezTo>
                  <a:cubicBezTo>
                    <a:pt x="1731" y="1613"/>
                    <a:pt x="1762" y="1613"/>
                    <a:pt x="1778" y="1620"/>
                  </a:cubicBezTo>
                  <a:cubicBezTo>
                    <a:pt x="1794" y="1636"/>
                    <a:pt x="1818" y="1660"/>
                    <a:pt x="1802" y="1660"/>
                  </a:cubicBezTo>
                  <a:cubicBezTo>
                    <a:pt x="1786" y="1668"/>
                    <a:pt x="1762" y="1676"/>
                    <a:pt x="1794" y="1676"/>
                  </a:cubicBezTo>
                  <a:cubicBezTo>
                    <a:pt x="1826" y="1684"/>
                    <a:pt x="1841" y="1668"/>
                    <a:pt x="1849" y="1684"/>
                  </a:cubicBezTo>
                  <a:cubicBezTo>
                    <a:pt x="1865" y="1692"/>
                    <a:pt x="1841" y="1707"/>
                    <a:pt x="1873" y="1716"/>
                  </a:cubicBezTo>
                  <a:cubicBezTo>
                    <a:pt x="1897" y="1716"/>
                    <a:pt x="1936" y="1692"/>
                    <a:pt x="1936" y="1700"/>
                  </a:cubicBezTo>
                  <a:cubicBezTo>
                    <a:pt x="1936" y="1716"/>
                    <a:pt x="1936" y="1731"/>
                    <a:pt x="1952" y="1747"/>
                  </a:cubicBezTo>
                  <a:cubicBezTo>
                    <a:pt x="1968" y="1763"/>
                    <a:pt x="1976" y="1755"/>
                    <a:pt x="1984" y="1763"/>
                  </a:cubicBezTo>
                  <a:cubicBezTo>
                    <a:pt x="1992" y="1779"/>
                    <a:pt x="2007" y="1787"/>
                    <a:pt x="1992" y="1802"/>
                  </a:cubicBezTo>
                  <a:cubicBezTo>
                    <a:pt x="1976" y="1818"/>
                    <a:pt x="1968" y="1826"/>
                    <a:pt x="1976" y="1842"/>
                  </a:cubicBezTo>
                  <a:cubicBezTo>
                    <a:pt x="1976" y="1858"/>
                    <a:pt x="1968" y="1889"/>
                    <a:pt x="1992" y="1858"/>
                  </a:cubicBezTo>
                  <a:cubicBezTo>
                    <a:pt x="2015" y="1826"/>
                    <a:pt x="2015" y="1802"/>
                    <a:pt x="2031" y="1787"/>
                  </a:cubicBezTo>
                  <a:cubicBezTo>
                    <a:pt x="2039" y="1771"/>
                    <a:pt x="2039" y="1779"/>
                    <a:pt x="2047" y="1787"/>
                  </a:cubicBezTo>
                  <a:cubicBezTo>
                    <a:pt x="2055" y="1802"/>
                    <a:pt x="2063" y="1826"/>
                    <a:pt x="2071" y="1818"/>
                  </a:cubicBezTo>
                  <a:cubicBezTo>
                    <a:pt x="2087" y="1802"/>
                    <a:pt x="2087" y="1802"/>
                    <a:pt x="2094" y="1771"/>
                  </a:cubicBezTo>
                  <a:cubicBezTo>
                    <a:pt x="2102" y="1747"/>
                    <a:pt x="2102" y="1763"/>
                    <a:pt x="2118" y="1739"/>
                  </a:cubicBezTo>
                  <a:cubicBezTo>
                    <a:pt x="2134" y="1716"/>
                    <a:pt x="2126" y="1700"/>
                    <a:pt x="2102" y="1684"/>
                  </a:cubicBezTo>
                  <a:cubicBezTo>
                    <a:pt x="2078" y="1676"/>
                    <a:pt x="2087" y="1652"/>
                    <a:pt x="2047" y="1652"/>
                  </a:cubicBezTo>
                  <a:cubicBezTo>
                    <a:pt x="2015" y="1644"/>
                    <a:pt x="2007" y="1652"/>
                    <a:pt x="1968" y="1636"/>
                  </a:cubicBezTo>
                  <a:cubicBezTo>
                    <a:pt x="1928" y="1613"/>
                    <a:pt x="1920" y="1629"/>
                    <a:pt x="1881" y="1597"/>
                  </a:cubicBezTo>
                  <a:cubicBezTo>
                    <a:pt x="1849" y="1565"/>
                    <a:pt x="1826" y="1565"/>
                    <a:pt x="1834" y="1549"/>
                  </a:cubicBezTo>
                  <a:cubicBezTo>
                    <a:pt x="1841" y="1534"/>
                    <a:pt x="1865" y="1518"/>
                    <a:pt x="1881" y="1526"/>
                  </a:cubicBezTo>
                  <a:cubicBezTo>
                    <a:pt x="1905" y="1526"/>
                    <a:pt x="1936" y="1526"/>
                    <a:pt x="1913" y="1510"/>
                  </a:cubicBezTo>
                  <a:cubicBezTo>
                    <a:pt x="1897" y="1502"/>
                    <a:pt x="1857" y="1510"/>
                    <a:pt x="1865" y="1494"/>
                  </a:cubicBezTo>
                  <a:cubicBezTo>
                    <a:pt x="1873" y="1478"/>
                    <a:pt x="1889" y="1463"/>
                    <a:pt x="1913" y="1463"/>
                  </a:cubicBezTo>
                  <a:cubicBezTo>
                    <a:pt x="1928" y="1454"/>
                    <a:pt x="1952" y="1478"/>
                    <a:pt x="1960" y="1463"/>
                  </a:cubicBezTo>
                  <a:cubicBezTo>
                    <a:pt x="1968" y="1447"/>
                    <a:pt x="1968" y="1439"/>
                    <a:pt x="1960" y="1415"/>
                  </a:cubicBezTo>
                  <a:cubicBezTo>
                    <a:pt x="1952" y="1383"/>
                    <a:pt x="1928" y="1399"/>
                    <a:pt x="1928" y="1376"/>
                  </a:cubicBezTo>
                  <a:cubicBezTo>
                    <a:pt x="1920" y="1352"/>
                    <a:pt x="1936" y="1320"/>
                    <a:pt x="1913" y="1312"/>
                  </a:cubicBezTo>
                  <a:cubicBezTo>
                    <a:pt x="1897" y="1304"/>
                    <a:pt x="1873" y="1336"/>
                    <a:pt x="1873" y="1336"/>
                  </a:cubicBezTo>
                  <a:cubicBezTo>
                    <a:pt x="1873" y="1336"/>
                    <a:pt x="1857" y="1383"/>
                    <a:pt x="1857" y="1391"/>
                  </a:cubicBezTo>
                  <a:cubicBezTo>
                    <a:pt x="1857" y="1399"/>
                    <a:pt x="1865" y="1415"/>
                    <a:pt x="1849" y="1407"/>
                  </a:cubicBezTo>
                  <a:cubicBezTo>
                    <a:pt x="1826" y="1407"/>
                    <a:pt x="1818" y="1423"/>
                    <a:pt x="1810" y="1391"/>
                  </a:cubicBezTo>
                  <a:cubicBezTo>
                    <a:pt x="1810" y="1367"/>
                    <a:pt x="1778" y="1383"/>
                    <a:pt x="1786" y="1360"/>
                  </a:cubicBezTo>
                  <a:cubicBezTo>
                    <a:pt x="1794" y="1344"/>
                    <a:pt x="1818" y="1336"/>
                    <a:pt x="1826" y="1328"/>
                  </a:cubicBezTo>
                  <a:cubicBezTo>
                    <a:pt x="1834" y="1312"/>
                    <a:pt x="1810" y="1296"/>
                    <a:pt x="1802" y="1296"/>
                  </a:cubicBezTo>
                  <a:cubicBezTo>
                    <a:pt x="1794" y="1296"/>
                    <a:pt x="1747" y="1281"/>
                    <a:pt x="1731" y="1296"/>
                  </a:cubicBezTo>
                  <a:cubicBezTo>
                    <a:pt x="1707" y="1304"/>
                    <a:pt x="1675" y="1336"/>
                    <a:pt x="1699" y="1352"/>
                  </a:cubicBezTo>
                  <a:cubicBezTo>
                    <a:pt x="1715" y="1376"/>
                    <a:pt x="1747" y="1407"/>
                    <a:pt x="1707" y="1391"/>
                  </a:cubicBezTo>
                  <a:cubicBezTo>
                    <a:pt x="1675" y="1383"/>
                    <a:pt x="1667" y="1344"/>
                    <a:pt x="1644" y="1344"/>
                  </a:cubicBezTo>
                  <a:cubicBezTo>
                    <a:pt x="1628" y="1336"/>
                    <a:pt x="1612" y="1344"/>
                    <a:pt x="1596" y="1336"/>
                  </a:cubicBezTo>
                  <a:cubicBezTo>
                    <a:pt x="1581" y="1328"/>
                    <a:pt x="1541" y="1367"/>
                    <a:pt x="1533" y="1328"/>
                  </a:cubicBezTo>
                  <a:cubicBezTo>
                    <a:pt x="1525" y="1281"/>
                    <a:pt x="1573" y="1233"/>
                    <a:pt x="1588" y="1210"/>
                  </a:cubicBezTo>
                  <a:cubicBezTo>
                    <a:pt x="1604" y="1194"/>
                    <a:pt x="1573" y="1178"/>
                    <a:pt x="1628" y="1202"/>
                  </a:cubicBezTo>
                  <a:cubicBezTo>
                    <a:pt x="1683" y="1233"/>
                    <a:pt x="1660" y="1225"/>
                    <a:pt x="1707" y="1249"/>
                  </a:cubicBezTo>
                  <a:cubicBezTo>
                    <a:pt x="1762" y="1265"/>
                    <a:pt x="1754" y="1273"/>
                    <a:pt x="1786" y="1281"/>
                  </a:cubicBezTo>
                  <a:cubicBezTo>
                    <a:pt x="1826" y="1289"/>
                    <a:pt x="1841" y="1289"/>
                    <a:pt x="1857" y="1289"/>
                  </a:cubicBezTo>
                  <a:cubicBezTo>
                    <a:pt x="1873" y="1281"/>
                    <a:pt x="1881" y="1289"/>
                    <a:pt x="1897" y="1281"/>
                  </a:cubicBezTo>
                  <a:cubicBezTo>
                    <a:pt x="1889" y="1273"/>
                    <a:pt x="1826" y="1186"/>
                    <a:pt x="1810" y="1146"/>
                  </a:cubicBezTo>
                  <a:cubicBezTo>
                    <a:pt x="1802" y="1115"/>
                    <a:pt x="1778" y="1115"/>
                    <a:pt x="1739" y="1059"/>
                  </a:cubicBezTo>
                  <a:cubicBezTo>
                    <a:pt x="1699" y="1004"/>
                    <a:pt x="1762" y="949"/>
                    <a:pt x="1770" y="933"/>
                  </a:cubicBezTo>
                  <a:cubicBezTo>
                    <a:pt x="1786" y="917"/>
                    <a:pt x="1754" y="909"/>
                    <a:pt x="1754" y="909"/>
                  </a:cubicBezTo>
                  <a:cubicBezTo>
                    <a:pt x="1754" y="909"/>
                    <a:pt x="1035" y="949"/>
                    <a:pt x="1019" y="941"/>
                  </a:cubicBezTo>
                  <a:cubicBezTo>
                    <a:pt x="995" y="941"/>
                    <a:pt x="1003" y="933"/>
                    <a:pt x="1011" y="925"/>
                  </a:cubicBezTo>
                  <a:cubicBezTo>
                    <a:pt x="1019" y="917"/>
                    <a:pt x="1011" y="893"/>
                    <a:pt x="995" y="870"/>
                  </a:cubicBezTo>
                  <a:cubicBezTo>
                    <a:pt x="980" y="854"/>
                    <a:pt x="1003" y="838"/>
                    <a:pt x="1011" y="830"/>
                  </a:cubicBezTo>
                  <a:cubicBezTo>
                    <a:pt x="1027" y="822"/>
                    <a:pt x="1027" y="783"/>
                    <a:pt x="1019" y="767"/>
                  </a:cubicBezTo>
                  <a:cubicBezTo>
                    <a:pt x="1011" y="751"/>
                    <a:pt x="1027" y="727"/>
                    <a:pt x="1035" y="727"/>
                  </a:cubicBezTo>
                  <a:cubicBezTo>
                    <a:pt x="1043" y="727"/>
                    <a:pt x="1043" y="688"/>
                    <a:pt x="1043" y="664"/>
                  </a:cubicBezTo>
                  <a:cubicBezTo>
                    <a:pt x="1043" y="640"/>
                    <a:pt x="1067" y="648"/>
                    <a:pt x="1083" y="640"/>
                  </a:cubicBezTo>
                  <a:cubicBezTo>
                    <a:pt x="1098" y="640"/>
                    <a:pt x="1083" y="617"/>
                    <a:pt x="1083" y="601"/>
                  </a:cubicBezTo>
                  <a:cubicBezTo>
                    <a:pt x="1075" y="577"/>
                    <a:pt x="1106" y="585"/>
                    <a:pt x="1114" y="585"/>
                  </a:cubicBezTo>
                  <a:cubicBezTo>
                    <a:pt x="1122" y="577"/>
                    <a:pt x="1122" y="569"/>
                    <a:pt x="1122" y="537"/>
                  </a:cubicBezTo>
                  <a:cubicBezTo>
                    <a:pt x="1114" y="506"/>
                    <a:pt x="1138" y="514"/>
                    <a:pt x="1154" y="506"/>
                  </a:cubicBezTo>
                  <a:cubicBezTo>
                    <a:pt x="1161" y="498"/>
                    <a:pt x="1201" y="435"/>
                    <a:pt x="1201" y="411"/>
                  </a:cubicBezTo>
                  <a:cubicBezTo>
                    <a:pt x="1209" y="387"/>
                    <a:pt x="1193" y="395"/>
                    <a:pt x="1146" y="372"/>
                  </a:cubicBezTo>
                  <a:cubicBezTo>
                    <a:pt x="1106" y="348"/>
                    <a:pt x="1217" y="324"/>
                    <a:pt x="1233" y="324"/>
                  </a:cubicBezTo>
                  <a:cubicBezTo>
                    <a:pt x="1256" y="316"/>
                    <a:pt x="1241" y="293"/>
                    <a:pt x="1201" y="277"/>
                  </a:cubicBezTo>
                  <a:cubicBezTo>
                    <a:pt x="1170" y="261"/>
                    <a:pt x="1185" y="261"/>
                    <a:pt x="1193" y="237"/>
                  </a:cubicBezTo>
                  <a:cubicBezTo>
                    <a:pt x="1201" y="221"/>
                    <a:pt x="1185" y="198"/>
                    <a:pt x="1185" y="198"/>
                  </a:cubicBezTo>
                  <a:cubicBezTo>
                    <a:pt x="1138" y="206"/>
                    <a:pt x="1161" y="134"/>
                    <a:pt x="1146" y="119"/>
                  </a:cubicBezTo>
                  <a:cubicBezTo>
                    <a:pt x="1130" y="103"/>
                    <a:pt x="1170" y="71"/>
                    <a:pt x="1170" y="47"/>
                  </a:cubicBezTo>
                  <a:cubicBezTo>
                    <a:pt x="1161" y="32"/>
                    <a:pt x="1146" y="32"/>
                    <a:pt x="1138" y="0"/>
                  </a:cubicBezTo>
                  <a:cubicBezTo>
                    <a:pt x="0" y="32"/>
                    <a:pt x="0" y="32"/>
                    <a:pt x="0" y="32"/>
                  </a:cubicBezTo>
                  <a:lnTo>
                    <a:pt x="7" y="522"/>
                  </a:lnTo>
                </a:path>
              </a:pathLst>
            </a:custGeom>
            <a:grpFill/>
            <a:ln>
              <a:solidFill>
                <a:schemeClr val="tx1"/>
              </a:solidFill>
            </a:ln>
            <a:effectLst/>
          </p:spPr>
          <p:txBody>
            <a:bodyPr anchor="ctr" wrap="none"/>
            <a:lstStyle/>
            <a:p>
              <a:endParaRPr lang="en-US">
                <a:latin charset="-122" panose="020b0503020204020204" pitchFamily="34" typeface="微软雅黑"/>
              </a:endParaRPr>
            </a:p>
          </p:txBody>
        </p:sp>
        <p:sp>
          <p:nvSpPr>
            <p:cNvPr id="104" name="Freeform 487"/>
            <p:cNvSpPr>
              <a:spLocks noChangeArrowheads="1"/>
            </p:cNvSpPr>
            <p:nvPr/>
          </p:nvSpPr>
          <p:spPr bwMode="auto">
            <a:xfrm>
              <a:off x="17944711" y="8494617"/>
              <a:ext cx="1122544" cy="990343"/>
            </a:xfrm>
            <a:custGeom>
              <a:gdLst>
                <a:gd fmla="*/ 1976 w 2135" name="T0"/>
                <a:gd fmla="*/ 1771 h 1882" name="T1"/>
                <a:gd fmla="*/ 1849 w 2135" name="T2"/>
                <a:gd fmla="*/ 1692 h 1882" name="T3"/>
                <a:gd fmla="*/ 1691 w 2135" name="T4"/>
                <a:gd fmla="*/ 1605 h 1882" name="T5"/>
                <a:gd fmla="*/ 1691 w 2135" name="T6"/>
                <a:gd fmla="*/ 1755 h 1882" name="T7"/>
                <a:gd fmla="*/ 1604 w 2135" name="T8"/>
                <a:gd fmla="*/ 1739 h 1882" name="T9"/>
                <a:gd fmla="*/ 1335 w 2135" name="T10"/>
                <a:gd fmla="*/ 1810 h 1882" name="T11"/>
                <a:gd fmla="*/ 1225 w 2135" name="T12"/>
                <a:gd fmla="*/ 1700 h 1882" name="T13"/>
                <a:gd fmla="*/ 964 w 2135" name="T14"/>
                <a:gd fmla="*/ 1557 h 1882" name="T15"/>
                <a:gd fmla="*/ 845 w 2135" name="T16"/>
                <a:gd fmla="*/ 1621 h 1882" name="T17"/>
                <a:gd fmla="*/ 371 w 2135" name="T18"/>
                <a:gd fmla="*/ 1494 h 1882" name="T19"/>
                <a:gd fmla="*/ 316 w 2135" name="T20"/>
                <a:gd fmla="*/ 1510 h 1882" name="T21"/>
                <a:gd fmla="*/ 110 w 2135" name="T22"/>
                <a:gd fmla="*/ 1581 h 1882" name="T23"/>
                <a:gd fmla="*/ 165 w 2135" name="T24"/>
                <a:gd fmla="*/ 1336 h 1882" name="T25"/>
                <a:gd fmla="*/ 181 w 2135" name="T26"/>
                <a:gd fmla="*/ 1162 h 1882" name="T27"/>
                <a:gd fmla="*/ 126 w 2135" name="T28"/>
                <a:gd fmla="*/ 743 h 1882" name="T29"/>
                <a:gd fmla="*/ 0 w 2135" name="T30"/>
                <a:gd fmla="*/ 32 h 1882" name="T31"/>
                <a:gd fmla="*/ 1185 w 2135" name="T32"/>
                <a:gd fmla="*/ 206 h 1882" name="T33"/>
                <a:gd fmla="*/ 1217 w 2135" name="T34"/>
                <a:gd fmla="*/ 340 h 1882" name="T35"/>
                <a:gd fmla="*/ 1106 w 2135" name="T36"/>
                <a:gd fmla="*/ 593 h 1882" name="T37"/>
                <a:gd fmla="*/ 1027 w 2135" name="T38"/>
                <a:gd fmla="*/ 751 h 1882" name="T39"/>
                <a:gd fmla="*/ 1019 w 2135" name="T40"/>
                <a:gd fmla="*/ 949 h 1882" name="T41"/>
                <a:gd fmla="*/ 1786 w 2135" name="T42"/>
                <a:gd fmla="*/ 1115 h 1882" name="T43"/>
                <a:gd fmla="*/ 1802 w 2135" name="T44"/>
                <a:gd fmla="*/ 1289 h 1882" name="T45"/>
                <a:gd fmla="*/ 1588 w 2135" name="T46"/>
                <a:gd fmla="*/ 1225 h 1882" name="T47"/>
                <a:gd fmla="*/ 1675 w 2135" name="T48"/>
                <a:gd fmla="*/ 1368 h 1882" name="T49"/>
                <a:gd fmla="*/ 1826 w 2135" name="T50"/>
                <a:gd fmla="*/ 1320 h 1882" name="T51"/>
                <a:gd fmla="*/ 1849 w 2135" name="T52"/>
                <a:gd fmla="*/ 1415 h 1882" name="T53"/>
                <a:gd fmla="*/ 1928 w 2135" name="T54"/>
                <a:gd fmla="*/ 1384 h 1882" name="T55"/>
                <a:gd fmla="*/ 1865 w 2135" name="T56"/>
                <a:gd fmla="*/ 1502 h 1882" name="T57"/>
                <a:gd fmla="*/ 1889 w 2135" name="T58"/>
                <a:gd fmla="*/ 1605 h 1882" name="T59"/>
                <a:gd fmla="*/ 2102 w 2135" name="T60"/>
                <a:gd fmla="*/ 1763 h 1882" name="T61"/>
                <a:gd fmla="*/ 1992 w 2135" name="T62"/>
                <a:gd fmla="*/ 1866 h 1882" name="T63"/>
                <a:gd fmla="*/ 1992 w 2135" name="T64"/>
                <a:gd fmla="*/ 1779 h 1882" name="T65"/>
                <a:gd fmla="*/ 2039 w 2135" name="T66"/>
                <a:gd fmla="*/ 1779 h 1882" name="T67"/>
                <a:gd fmla="*/ 2102 w 2135" name="T68"/>
                <a:gd fmla="*/ 1692 h 1882" name="T69"/>
                <a:gd fmla="*/ 1881 w 2135" name="T70"/>
                <a:gd fmla="*/ 1526 h 1882" name="T71"/>
                <a:gd fmla="*/ 1936 w 2135" name="T72"/>
                <a:gd fmla="*/ 1471 h 1882" name="T73"/>
                <a:gd fmla="*/ 1881 w 2135" name="T74"/>
                <a:gd fmla="*/ 1344 h 1882" name="T75"/>
                <a:gd fmla="*/ 1778 w 2135" name="T76"/>
                <a:gd fmla="*/ 1384 h 1882" name="T77"/>
                <a:gd fmla="*/ 1699 w 2135" name="T78"/>
                <a:gd fmla="*/ 1344 h 1882" name="T79"/>
                <a:gd fmla="*/ 1596 w 2135" name="T80"/>
                <a:gd fmla="*/ 1352 h 1882" name="T81"/>
                <a:gd fmla="*/ 1628 w 2135" name="T82"/>
                <a:gd fmla="*/ 1210 h 1882" name="T83"/>
                <a:gd fmla="*/ 1873 w 2135" name="T84"/>
                <a:gd fmla="*/ 1273 h 1882" name="T85"/>
                <a:gd fmla="*/ 1019 w 2135" name="T86"/>
                <a:gd fmla="*/ 957 h 1882" name="T87"/>
                <a:gd fmla="*/ 1019 w 2135" name="T88"/>
                <a:gd fmla="*/ 751 h 1882" name="T89"/>
                <a:gd fmla="*/ 1106 w 2135" name="T90"/>
                <a:gd fmla="*/ 585 h 1882" name="T91"/>
                <a:gd fmla="*/ 1217 w 2135" name="T92"/>
                <a:gd fmla="*/ 332 h 1882" name="T93"/>
                <a:gd fmla="*/ 1146 w 2135" name="T94"/>
                <a:gd fmla="*/ 127 h 1882" name="T95"/>
                <a:gd fmla="*/ 118 w 2135" name="T96"/>
                <a:gd fmla="*/ 640 h 1882" name="T97"/>
                <a:gd fmla="*/ 229 w 2135" name="T98"/>
                <a:gd fmla="*/ 1028 h 1882" name="T99"/>
                <a:gd fmla="*/ 173 w 2135" name="T100"/>
                <a:gd fmla="*/ 1257 h 1882" name="T101"/>
                <a:gd fmla="*/ 158 w 2135" name="T102"/>
                <a:gd fmla="*/ 1462 h 1882" name="T103"/>
                <a:gd fmla="*/ 316 w 2135" name="T104"/>
                <a:gd fmla="*/ 1557 h 1882" name="T105"/>
                <a:gd fmla="*/ 355 w 2135" name="T106"/>
                <a:gd fmla="*/ 1431 h 1882" name="T107"/>
                <a:gd fmla="*/ 355 w 2135" name="T108"/>
                <a:gd fmla="*/ 1549 h 1882" name="T109"/>
                <a:gd fmla="*/ 869 w 2135" name="T110"/>
                <a:gd fmla="*/ 1526 h 1882" name="T111"/>
                <a:gd fmla="*/ 1019 w 2135" name="T112"/>
                <a:gd fmla="*/ 1542 h 1882" name="T113"/>
                <a:gd fmla="*/ 1185 w 2135" name="T114"/>
                <a:gd fmla="*/ 1739 h 1882" name="T115"/>
                <a:gd fmla="*/ 1454 w 2135" name="T116"/>
                <a:gd fmla="*/ 1763 h 1882" name="T117"/>
                <a:gd fmla="*/ 1612 w 2135" name="T118"/>
                <a:gd fmla="*/ 1771 h 1882" name="T119"/>
                <a:gd fmla="*/ 1699 w 2135" name="T120"/>
                <a:gd fmla="*/ 1668 h 1882" name="T121"/>
                <a:gd fmla="*/ 1778 w 2135" name="T122"/>
                <a:gd fmla="*/ 1628 h 1882" name="T123"/>
                <a:gd fmla="*/ 1873 w 2135" name="T124"/>
                <a:gd fmla="*/ 1715 h 1882" name="T1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b="b" l="0" r="r" t="0"/>
              <a:pathLst>
                <a:path h="1882" w="2135">
                  <a:moveTo>
                    <a:pt x="1976" y="1881"/>
                  </a:moveTo>
                  <a:lnTo>
                    <a:pt x="1976" y="1881"/>
                  </a:lnTo>
                  <a:cubicBezTo>
                    <a:pt x="1968" y="1881"/>
                    <a:pt x="1968" y="1874"/>
                    <a:pt x="1968" y="1866"/>
                  </a:cubicBezTo>
                  <a:cubicBezTo>
                    <a:pt x="1968" y="1858"/>
                    <a:pt x="1968" y="1850"/>
                    <a:pt x="1968" y="1850"/>
                  </a:cubicBezTo>
                  <a:cubicBezTo>
                    <a:pt x="1960" y="1834"/>
                    <a:pt x="1968" y="1826"/>
                    <a:pt x="1984" y="1810"/>
                  </a:cubicBezTo>
                  <a:lnTo>
                    <a:pt x="1984" y="1810"/>
                  </a:lnTo>
                  <a:cubicBezTo>
                    <a:pt x="2000" y="1795"/>
                    <a:pt x="1992" y="1795"/>
                    <a:pt x="1984" y="1787"/>
                  </a:cubicBezTo>
                  <a:cubicBezTo>
                    <a:pt x="1984" y="1779"/>
                    <a:pt x="1984" y="1779"/>
                    <a:pt x="1984" y="1779"/>
                  </a:cubicBezTo>
                  <a:cubicBezTo>
                    <a:pt x="1984" y="1771"/>
                    <a:pt x="1976" y="1771"/>
                    <a:pt x="1976" y="1771"/>
                  </a:cubicBezTo>
                  <a:cubicBezTo>
                    <a:pt x="1968" y="1771"/>
                    <a:pt x="1960" y="1771"/>
                    <a:pt x="1944" y="1755"/>
                  </a:cubicBezTo>
                  <a:cubicBezTo>
                    <a:pt x="1936" y="1739"/>
                    <a:pt x="1936" y="1731"/>
                    <a:pt x="1936" y="1715"/>
                  </a:cubicBezTo>
                  <a:cubicBezTo>
                    <a:pt x="1936" y="1715"/>
                    <a:pt x="1936" y="1715"/>
                    <a:pt x="1936" y="1708"/>
                  </a:cubicBezTo>
                  <a:lnTo>
                    <a:pt x="1936" y="1708"/>
                  </a:lnTo>
                  <a:cubicBezTo>
                    <a:pt x="1928" y="1708"/>
                    <a:pt x="1920" y="1715"/>
                    <a:pt x="1920" y="1715"/>
                  </a:cubicBezTo>
                  <a:cubicBezTo>
                    <a:pt x="1905" y="1724"/>
                    <a:pt x="1889" y="1724"/>
                    <a:pt x="1873" y="1724"/>
                  </a:cubicBezTo>
                  <a:lnTo>
                    <a:pt x="1873" y="1724"/>
                  </a:lnTo>
                  <a:cubicBezTo>
                    <a:pt x="1849" y="1724"/>
                    <a:pt x="1849" y="1708"/>
                    <a:pt x="1849" y="1700"/>
                  </a:cubicBezTo>
                  <a:lnTo>
                    <a:pt x="1849" y="1692"/>
                  </a:lnTo>
                  <a:lnTo>
                    <a:pt x="1841" y="1684"/>
                  </a:lnTo>
                  <a:cubicBezTo>
                    <a:pt x="1834" y="1684"/>
                    <a:pt x="1834" y="1684"/>
                    <a:pt x="1826" y="1692"/>
                  </a:cubicBezTo>
                  <a:cubicBezTo>
                    <a:pt x="1818" y="1692"/>
                    <a:pt x="1802" y="1692"/>
                    <a:pt x="1794" y="1692"/>
                  </a:cubicBezTo>
                  <a:cubicBezTo>
                    <a:pt x="1778" y="1684"/>
                    <a:pt x="1778" y="1684"/>
                    <a:pt x="1778" y="1676"/>
                  </a:cubicBezTo>
                  <a:cubicBezTo>
                    <a:pt x="1778" y="1676"/>
                    <a:pt x="1778" y="1668"/>
                    <a:pt x="1794" y="1668"/>
                  </a:cubicBezTo>
                  <a:cubicBezTo>
                    <a:pt x="1802" y="1668"/>
                    <a:pt x="1802" y="1660"/>
                    <a:pt x="1802" y="1660"/>
                  </a:cubicBezTo>
                  <a:cubicBezTo>
                    <a:pt x="1802" y="1660"/>
                    <a:pt x="1794" y="1644"/>
                    <a:pt x="1778" y="1637"/>
                  </a:cubicBezTo>
                  <a:cubicBezTo>
                    <a:pt x="1770" y="1628"/>
                    <a:pt x="1754" y="1628"/>
                    <a:pt x="1739" y="1621"/>
                  </a:cubicBezTo>
                  <a:cubicBezTo>
                    <a:pt x="1723" y="1621"/>
                    <a:pt x="1707" y="1613"/>
                    <a:pt x="1691" y="1605"/>
                  </a:cubicBezTo>
                  <a:cubicBezTo>
                    <a:pt x="1683" y="1605"/>
                    <a:pt x="1675" y="1605"/>
                    <a:pt x="1667" y="1597"/>
                  </a:cubicBezTo>
                  <a:cubicBezTo>
                    <a:pt x="1652" y="1597"/>
                    <a:pt x="1644" y="1589"/>
                    <a:pt x="1628" y="1589"/>
                  </a:cubicBezTo>
                  <a:lnTo>
                    <a:pt x="1628" y="1589"/>
                  </a:lnTo>
                  <a:cubicBezTo>
                    <a:pt x="1620" y="1589"/>
                    <a:pt x="1636" y="1613"/>
                    <a:pt x="1660" y="1628"/>
                  </a:cubicBezTo>
                  <a:cubicBezTo>
                    <a:pt x="1667" y="1637"/>
                    <a:pt x="1675" y="1637"/>
                    <a:pt x="1683" y="1637"/>
                  </a:cubicBezTo>
                  <a:cubicBezTo>
                    <a:pt x="1691" y="1644"/>
                    <a:pt x="1699" y="1644"/>
                    <a:pt x="1707" y="1668"/>
                  </a:cubicBezTo>
                  <a:cubicBezTo>
                    <a:pt x="1715" y="1692"/>
                    <a:pt x="1715" y="1692"/>
                    <a:pt x="1707" y="1708"/>
                  </a:cubicBezTo>
                  <a:cubicBezTo>
                    <a:pt x="1707" y="1708"/>
                    <a:pt x="1699" y="1708"/>
                    <a:pt x="1699" y="1715"/>
                  </a:cubicBezTo>
                  <a:cubicBezTo>
                    <a:pt x="1699" y="1724"/>
                    <a:pt x="1691" y="1739"/>
                    <a:pt x="1691" y="1755"/>
                  </a:cubicBezTo>
                  <a:cubicBezTo>
                    <a:pt x="1691" y="1763"/>
                    <a:pt x="1691" y="1779"/>
                    <a:pt x="1683" y="1795"/>
                  </a:cubicBezTo>
                  <a:cubicBezTo>
                    <a:pt x="1683" y="1810"/>
                    <a:pt x="1675" y="1818"/>
                    <a:pt x="1660" y="1818"/>
                  </a:cubicBezTo>
                  <a:cubicBezTo>
                    <a:pt x="1652" y="1818"/>
                    <a:pt x="1644" y="1810"/>
                    <a:pt x="1628" y="1810"/>
                  </a:cubicBezTo>
                  <a:cubicBezTo>
                    <a:pt x="1628" y="1810"/>
                    <a:pt x="1620" y="1810"/>
                    <a:pt x="1612" y="1802"/>
                  </a:cubicBezTo>
                  <a:cubicBezTo>
                    <a:pt x="1612" y="1802"/>
                    <a:pt x="1604" y="1802"/>
                    <a:pt x="1604" y="1795"/>
                  </a:cubicBezTo>
                  <a:cubicBezTo>
                    <a:pt x="1596" y="1787"/>
                    <a:pt x="1604" y="1779"/>
                    <a:pt x="1604" y="1771"/>
                  </a:cubicBezTo>
                  <a:cubicBezTo>
                    <a:pt x="1604" y="1763"/>
                    <a:pt x="1604" y="1755"/>
                    <a:pt x="1612" y="1755"/>
                  </a:cubicBezTo>
                  <a:cubicBezTo>
                    <a:pt x="1612" y="1739"/>
                    <a:pt x="1604" y="1739"/>
                    <a:pt x="1604" y="1739"/>
                  </a:cubicBezTo>
                  <a:lnTo>
                    <a:pt x="1604" y="1739"/>
                  </a:lnTo>
                  <a:cubicBezTo>
                    <a:pt x="1604" y="1739"/>
                    <a:pt x="1596" y="1739"/>
                    <a:pt x="1588" y="1747"/>
                  </a:cubicBezTo>
                  <a:lnTo>
                    <a:pt x="1581" y="1747"/>
                  </a:lnTo>
                  <a:cubicBezTo>
                    <a:pt x="1573" y="1747"/>
                    <a:pt x="1565" y="1739"/>
                    <a:pt x="1557" y="1731"/>
                  </a:cubicBezTo>
                  <a:cubicBezTo>
                    <a:pt x="1557" y="1731"/>
                    <a:pt x="1541" y="1724"/>
                    <a:pt x="1517" y="1724"/>
                  </a:cubicBezTo>
                  <a:cubicBezTo>
                    <a:pt x="1494" y="1724"/>
                    <a:pt x="1478" y="1724"/>
                    <a:pt x="1470" y="1731"/>
                  </a:cubicBezTo>
                  <a:cubicBezTo>
                    <a:pt x="1462" y="1739"/>
                    <a:pt x="1462" y="1747"/>
                    <a:pt x="1462" y="1763"/>
                  </a:cubicBezTo>
                  <a:cubicBezTo>
                    <a:pt x="1470" y="1771"/>
                    <a:pt x="1470" y="1787"/>
                    <a:pt x="1462" y="1802"/>
                  </a:cubicBezTo>
                  <a:cubicBezTo>
                    <a:pt x="1462" y="1810"/>
                    <a:pt x="1438" y="1818"/>
                    <a:pt x="1414" y="1818"/>
                  </a:cubicBezTo>
                  <a:cubicBezTo>
                    <a:pt x="1391" y="1818"/>
                    <a:pt x="1359" y="1810"/>
                    <a:pt x="1335" y="1810"/>
                  </a:cubicBezTo>
                  <a:cubicBezTo>
                    <a:pt x="1312" y="1802"/>
                    <a:pt x="1304" y="1795"/>
                    <a:pt x="1304" y="1795"/>
                  </a:cubicBezTo>
                  <a:cubicBezTo>
                    <a:pt x="1296" y="1787"/>
                    <a:pt x="1296" y="1779"/>
                    <a:pt x="1280" y="1779"/>
                  </a:cubicBezTo>
                  <a:cubicBezTo>
                    <a:pt x="1272" y="1771"/>
                    <a:pt x="1256" y="1771"/>
                    <a:pt x="1248" y="1771"/>
                  </a:cubicBezTo>
                  <a:cubicBezTo>
                    <a:pt x="1241" y="1779"/>
                    <a:pt x="1225" y="1779"/>
                    <a:pt x="1217" y="1771"/>
                  </a:cubicBezTo>
                  <a:cubicBezTo>
                    <a:pt x="1185" y="1771"/>
                    <a:pt x="1185" y="1755"/>
                    <a:pt x="1177" y="1739"/>
                  </a:cubicBezTo>
                  <a:cubicBezTo>
                    <a:pt x="1177" y="1739"/>
                    <a:pt x="1170" y="1739"/>
                    <a:pt x="1170" y="1731"/>
                  </a:cubicBezTo>
                  <a:cubicBezTo>
                    <a:pt x="1170" y="1724"/>
                    <a:pt x="1170" y="1715"/>
                    <a:pt x="1170" y="1715"/>
                  </a:cubicBezTo>
                  <a:cubicBezTo>
                    <a:pt x="1177" y="1708"/>
                    <a:pt x="1193" y="1708"/>
                    <a:pt x="1209" y="1708"/>
                  </a:cubicBezTo>
                  <a:cubicBezTo>
                    <a:pt x="1217" y="1708"/>
                    <a:pt x="1225" y="1700"/>
                    <a:pt x="1225" y="1700"/>
                  </a:cubicBezTo>
                  <a:cubicBezTo>
                    <a:pt x="1225" y="1692"/>
                    <a:pt x="1225" y="1684"/>
                    <a:pt x="1217" y="1684"/>
                  </a:cubicBezTo>
                  <a:cubicBezTo>
                    <a:pt x="1201" y="1668"/>
                    <a:pt x="1193" y="1660"/>
                    <a:pt x="1177" y="1660"/>
                  </a:cubicBezTo>
                  <a:cubicBezTo>
                    <a:pt x="1161" y="1652"/>
                    <a:pt x="1114" y="1637"/>
                    <a:pt x="1090" y="1637"/>
                  </a:cubicBezTo>
                  <a:cubicBezTo>
                    <a:pt x="1067" y="1637"/>
                    <a:pt x="1059" y="1621"/>
                    <a:pt x="1051" y="1589"/>
                  </a:cubicBezTo>
                  <a:cubicBezTo>
                    <a:pt x="1043" y="1573"/>
                    <a:pt x="1043" y="1565"/>
                    <a:pt x="1019" y="1549"/>
                  </a:cubicBezTo>
                  <a:cubicBezTo>
                    <a:pt x="1011" y="1549"/>
                    <a:pt x="1011" y="1542"/>
                    <a:pt x="1003" y="1542"/>
                  </a:cubicBezTo>
                  <a:cubicBezTo>
                    <a:pt x="995" y="1534"/>
                    <a:pt x="988" y="1526"/>
                    <a:pt x="980" y="1526"/>
                  </a:cubicBezTo>
                  <a:cubicBezTo>
                    <a:pt x="980" y="1526"/>
                    <a:pt x="980" y="1534"/>
                    <a:pt x="980" y="1542"/>
                  </a:cubicBezTo>
                  <a:cubicBezTo>
                    <a:pt x="980" y="1542"/>
                    <a:pt x="972" y="1557"/>
                    <a:pt x="964" y="1557"/>
                  </a:cubicBezTo>
                  <a:cubicBezTo>
                    <a:pt x="956" y="1565"/>
                    <a:pt x="948" y="1565"/>
                    <a:pt x="948" y="1565"/>
                  </a:cubicBezTo>
                  <a:cubicBezTo>
                    <a:pt x="932" y="1565"/>
                    <a:pt x="932" y="1542"/>
                    <a:pt x="932" y="1518"/>
                  </a:cubicBezTo>
                  <a:cubicBezTo>
                    <a:pt x="932" y="1510"/>
                    <a:pt x="924" y="1510"/>
                    <a:pt x="924" y="1510"/>
                  </a:cubicBezTo>
                  <a:cubicBezTo>
                    <a:pt x="908" y="1510"/>
                    <a:pt x="893" y="1518"/>
                    <a:pt x="885" y="1526"/>
                  </a:cubicBezTo>
                  <a:cubicBezTo>
                    <a:pt x="877" y="1534"/>
                    <a:pt x="869" y="1534"/>
                    <a:pt x="869" y="1534"/>
                  </a:cubicBezTo>
                  <a:cubicBezTo>
                    <a:pt x="861" y="1534"/>
                    <a:pt x="853" y="1534"/>
                    <a:pt x="830" y="1542"/>
                  </a:cubicBezTo>
                  <a:cubicBezTo>
                    <a:pt x="830" y="1542"/>
                    <a:pt x="830" y="1549"/>
                    <a:pt x="821" y="1549"/>
                  </a:cubicBezTo>
                  <a:cubicBezTo>
                    <a:pt x="830" y="1549"/>
                    <a:pt x="845" y="1565"/>
                    <a:pt x="853" y="1597"/>
                  </a:cubicBezTo>
                  <a:cubicBezTo>
                    <a:pt x="853" y="1605"/>
                    <a:pt x="845" y="1613"/>
                    <a:pt x="845" y="1621"/>
                  </a:cubicBezTo>
                  <a:cubicBezTo>
                    <a:pt x="821" y="1644"/>
                    <a:pt x="766" y="1652"/>
                    <a:pt x="727" y="1652"/>
                  </a:cubicBezTo>
                  <a:cubicBezTo>
                    <a:pt x="671" y="1652"/>
                    <a:pt x="608" y="1644"/>
                    <a:pt x="592" y="1628"/>
                  </a:cubicBezTo>
                  <a:cubicBezTo>
                    <a:pt x="561" y="1613"/>
                    <a:pt x="379" y="1557"/>
                    <a:pt x="355" y="1557"/>
                  </a:cubicBezTo>
                  <a:cubicBezTo>
                    <a:pt x="347" y="1557"/>
                    <a:pt x="339" y="1557"/>
                    <a:pt x="339" y="1549"/>
                  </a:cubicBezTo>
                  <a:cubicBezTo>
                    <a:pt x="339" y="1542"/>
                    <a:pt x="339" y="1534"/>
                    <a:pt x="339" y="1526"/>
                  </a:cubicBezTo>
                  <a:cubicBezTo>
                    <a:pt x="331" y="1518"/>
                    <a:pt x="331" y="1510"/>
                    <a:pt x="331" y="1510"/>
                  </a:cubicBezTo>
                  <a:cubicBezTo>
                    <a:pt x="331" y="1502"/>
                    <a:pt x="339" y="1502"/>
                    <a:pt x="355" y="1494"/>
                  </a:cubicBezTo>
                  <a:cubicBezTo>
                    <a:pt x="355" y="1494"/>
                    <a:pt x="355" y="1494"/>
                    <a:pt x="363" y="1494"/>
                  </a:cubicBezTo>
                  <a:lnTo>
                    <a:pt x="371" y="1494"/>
                  </a:lnTo>
                  <a:cubicBezTo>
                    <a:pt x="371" y="1486"/>
                    <a:pt x="371" y="1478"/>
                    <a:pt x="371" y="1478"/>
                  </a:cubicBezTo>
                  <a:cubicBezTo>
                    <a:pt x="371" y="1478"/>
                    <a:pt x="363" y="1478"/>
                    <a:pt x="363" y="1471"/>
                  </a:cubicBezTo>
                  <a:cubicBezTo>
                    <a:pt x="363" y="1462"/>
                    <a:pt x="355" y="1455"/>
                    <a:pt x="347" y="1439"/>
                  </a:cubicBezTo>
                  <a:cubicBezTo>
                    <a:pt x="339" y="1431"/>
                    <a:pt x="339" y="1431"/>
                    <a:pt x="339" y="1431"/>
                  </a:cubicBezTo>
                  <a:cubicBezTo>
                    <a:pt x="339" y="1431"/>
                    <a:pt x="339" y="1439"/>
                    <a:pt x="331" y="1447"/>
                  </a:cubicBezTo>
                  <a:lnTo>
                    <a:pt x="331" y="1455"/>
                  </a:lnTo>
                  <a:cubicBezTo>
                    <a:pt x="324" y="1462"/>
                    <a:pt x="331" y="1471"/>
                    <a:pt x="331" y="1471"/>
                  </a:cubicBezTo>
                  <a:cubicBezTo>
                    <a:pt x="331" y="1478"/>
                    <a:pt x="331" y="1486"/>
                    <a:pt x="331" y="1494"/>
                  </a:cubicBezTo>
                  <a:cubicBezTo>
                    <a:pt x="331" y="1502"/>
                    <a:pt x="324" y="1510"/>
                    <a:pt x="316" y="1510"/>
                  </a:cubicBezTo>
                  <a:cubicBezTo>
                    <a:pt x="324" y="1518"/>
                    <a:pt x="331" y="1542"/>
                    <a:pt x="324" y="1557"/>
                  </a:cubicBezTo>
                  <a:cubicBezTo>
                    <a:pt x="324" y="1573"/>
                    <a:pt x="292" y="1573"/>
                    <a:pt x="253" y="1573"/>
                  </a:cubicBezTo>
                  <a:cubicBezTo>
                    <a:pt x="244" y="1573"/>
                    <a:pt x="229" y="1573"/>
                    <a:pt x="213" y="1573"/>
                  </a:cubicBezTo>
                  <a:cubicBezTo>
                    <a:pt x="181" y="1573"/>
                    <a:pt x="165" y="1581"/>
                    <a:pt x="150" y="1589"/>
                  </a:cubicBezTo>
                  <a:cubicBezTo>
                    <a:pt x="142" y="1597"/>
                    <a:pt x="134" y="1597"/>
                    <a:pt x="126" y="1597"/>
                  </a:cubicBezTo>
                  <a:cubicBezTo>
                    <a:pt x="126" y="1605"/>
                    <a:pt x="126" y="1605"/>
                    <a:pt x="126" y="1605"/>
                  </a:cubicBezTo>
                  <a:cubicBezTo>
                    <a:pt x="126" y="1597"/>
                    <a:pt x="126" y="1597"/>
                    <a:pt x="126" y="1597"/>
                  </a:cubicBezTo>
                  <a:cubicBezTo>
                    <a:pt x="126" y="1597"/>
                    <a:pt x="118" y="1589"/>
                    <a:pt x="110" y="1581"/>
                  </a:cubicBezTo>
                  <a:lnTo>
                    <a:pt x="110" y="1581"/>
                  </a:lnTo>
                  <a:cubicBezTo>
                    <a:pt x="94" y="1573"/>
                    <a:pt x="86" y="1565"/>
                    <a:pt x="94" y="1542"/>
                  </a:cubicBezTo>
                  <a:cubicBezTo>
                    <a:pt x="102" y="1526"/>
                    <a:pt x="110" y="1518"/>
                    <a:pt x="134" y="1494"/>
                  </a:cubicBezTo>
                  <a:cubicBezTo>
                    <a:pt x="142" y="1486"/>
                    <a:pt x="150" y="1471"/>
                    <a:pt x="150" y="1462"/>
                  </a:cubicBezTo>
                  <a:cubicBezTo>
                    <a:pt x="150" y="1455"/>
                    <a:pt x="150" y="1439"/>
                    <a:pt x="158" y="1431"/>
                  </a:cubicBezTo>
                  <a:cubicBezTo>
                    <a:pt x="165" y="1431"/>
                    <a:pt x="165" y="1423"/>
                    <a:pt x="173" y="1423"/>
                  </a:cubicBezTo>
                  <a:cubicBezTo>
                    <a:pt x="181" y="1423"/>
                    <a:pt x="181" y="1415"/>
                    <a:pt x="181" y="1407"/>
                  </a:cubicBezTo>
                  <a:lnTo>
                    <a:pt x="181" y="1399"/>
                  </a:lnTo>
                  <a:cubicBezTo>
                    <a:pt x="181" y="1384"/>
                    <a:pt x="181" y="1368"/>
                    <a:pt x="173" y="1352"/>
                  </a:cubicBezTo>
                  <a:cubicBezTo>
                    <a:pt x="173" y="1344"/>
                    <a:pt x="165" y="1344"/>
                    <a:pt x="165" y="1336"/>
                  </a:cubicBezTo>
                  <a:cubicBezTo>
                    <a:pt x="158" y="1320"/>
                    <a:pt x="150" y="1312"/>
                    <a:pt x="150" y="1297"/>
                  </a:cubicBezTo>
                  <a:lnTo>
                    <a:pt x="150" y="1289"/>
                  </a:lnTo>
                  <a:cubicBezTo>
                    <a:pt x="158" y="1273"/>
                    <a:pt x="165" y="1249"/>
                    <a:pt x="173" y="1249"/>
                  </a:cubicBezTo>
                  <a:cubicBezTo>
                    <a:pt x="181" y="1249"/>
                    <a:pt x="181" y="1249"/>
                    <a:pt x="181" y="1249"/>
                  </a:cubicBezTo>
                  <a:cubicBezTo>
                    <a:pt x="181" y="1241"/>
                    <a:pt x="181" y="1233"/>
                    <a:pt x="173" y="1218"/>
                  </a:cubicBezTo>
                  <a:cubicBezTo>
                    <a:pt x="173" y="1210"/>
                    <a:pt x="165" y="1210"/>
                    <a:pt x="158" y="1210"/>
                  </a:cubicBezTo>
                  <a:lnTo>
                    <a:pt x="150" y="1202"/>
                  </a:lnTo>
                  <a:cubicBezTo>
                    <a:pt x="150" y="1194"/>
                    <a:pt x="150" y="1186"/>
                    <a:pt x="158" y="1178"/>
                  </a:cubicBezTo>
                  <a:cubicBezTo>
                    <a:pt x="165" y="1170"/>
                    <a:pt x="173" y="1162"/>
                    <a:pt x="181" y="1162"/>
                  </a:cubicBezTo>
                  <a:cubicBezTo>
                    <a:pt x="189" y="1154"/>
                    <a:pt x="197" y="1146"/>
                    <a:pt x="205" y="1123"/>
                  </a:cubicBezTo>
                  <a:cubicBezTo>
                    <a:pt x="229" y="1083"/>
                    <a:pt x="229" y="1051"/>
                    <a:pt x="229" y="1036"/>
                  </a:cubicBezTo>
                  <a:cubicBezTo>
                    <a:pt x="229" y="1036"/>
                    <a:pt x="229" y="1036"/>
                    <a:pt x="221" y="1028"/>
                  </a:cubicBezTo>
                  <a:cubicBezTo>
                    <a:pt x="221" y="1012"/>
                    <a:pt x="221" y="996"/>
                    <a:pt x="229" y="972"/>
                  </a:cubicBezTo>
                  <a:cubicBezTo>
                    <a:pt x="229" y="949"/>
                    <a:pt x="229" y="909"/>
                    <a:pt x="213" y="885"/>
                  </a:cubicBezTo>
                  <a:cubicBezTo>
                    <a:pt x="205" y="870"/>
                    <a:pt x="197" y="870"/>
                    <a:pt x="189" y="862"/>
                  </a:cubicBezTo>
                  <a:cubicBezTo>
                    <a:pt x="181" y="862"/>
                    <a:pt x="165" y="854"/>
                    <a:pt x="165" y="830"/>
                  </a:cubicBezTo>
                  <a:cubicBezTo>
                    <a:pt x="173" y="783"/>
                    <a:pt x="150" y="759"/>
                    <a:pt x="134" y="751"/>
                  </a:cubicBezTo>
                  <a:cubicBezTo>
                    <a:pt x="134" y="743"/>
                    <a:pt x="126" y="743"/>
                    <a:pt x="126" y="743"/>
                  </a:cubicBezTo>
                  <a:cubicBezTo>
                    <a:pt x="110" y="735"/>
                    <a:pt x="102" y="727"/>
                    <a:pt x="110" y="704"/>
                  </a:cubicBezTo>
                  <a:cubicBezTo>
                    <a:pt x="110" y="696"/>
                    <a:pt x="110" y="696"/>
                    <a:pt x="110" y="688"/>
                  </a:cubicBezTo>
                  <a:cubicBezTo>
                    <a:pt x="118" y="672"/>
                    <a:pt x="118" y="664"/>
                    <a:pt x="110" y="640"/>
                  </a:cubicBezTo>
                  <a:cubicBezTo>
                    <a:pt x="102" y="625"/>
                    <a:pt x="86" y="609"/>
                    <a:pt x="78" y="593"/>
                  </a:cubicBezTo>
                  <a:cubicBezTo>
                    <a:pt x="71" y="585"/>
                    <a:pt x="63" y="577"/>
                    <a:pt x="55" y="569"/>
                  </a:cubicBezTo>
                  <a:cubicBezTo>
                    <a:pt x="39" y="545"/>
                    <a:pt x="7" y="530"/>
                    <a:pt x="7" y="530"/>
                  </a:cubicBezTo>
                  <a:lnTo>
                    <a:pt x="7" y="530"/>
                  </a:lnTo>
                  <a:lnTo>
                    <a:pt x="7" y="530"/>
                  </a:lnTo>
                  <a:cubicBezTo>
                    <a:pt x="0" y="32"/>
                    <a:pt x="0" y="32"/>
                    <a:pt x="0" y="32"/>
                  </a:cubicBezTo>
                  <a:lnTo>
                    <a:pt x="0" y="32"/>
                  </a:lnTo>
                  <a:cubicBezTo>
                    <a:pt x="1138" y="0"/>
                    <a:pt x="1138" y="0"/>
                    <a:pt x="1138" y="0"/>
                  </a:cubicBezTo>
                  <a:lnTo>
                    <a:pt x="1138" y="0"/>
                  </a:lnTo>
                  <a:cubicBezTo>
                    <a:pt x="1146" y="24"/>
                    <a:pt x="1154" y="32"/>
                    <a:pt x="1161" y="40"/>
                  </a:cubicBezTo>
                  <a:cubicBezTo>
                    <a:pt x="1161" y="48"/>
                    <a:pt x="1170" y="48"/>
                    <a:pt x="1170" y="55"/>
                  </a:cubicBezTo>
                  <a:cubicBezTo>
                    <a:pt x="1170" y="63"/>
                    <a:pt x="1161" y="79"/>
                    <a:pt x="1154" y="95"/>
                  </a:cubicBezTo>
                  <a:cubicBezTo>
                    <a:pt x="1146" y="103"/>
                    <a:pt x="1146" y="119"/>
                    <a:pt x="1146" y="127"/>
                  </a:cubicBezTo>
                  <a:cubicBezTo>
                    <a:pt x="1154" y="134"/>
                    <a:pt x="1154" y="142"/>
                    <a:pt x="1154" y="158"/>
                  </a:cubicBezTo>
                  <a:cubicBezTo>
                    <a:pt x="1154" y="190"/>
                    <a:pt x="1161" y="206"/>
                    <a:pt x="1185" y="206"/>
                  </a:cubicBezTo>
                  <a:lnTo>
                    <a:pt x="1185" y="206"/>
                  </a:lnTo>
                  <a:lnTo>
                    <a:pt x="1185" y="206"/>
                  </a:lnTo>
                  <a:cubicBezTo>
                    <a:pt x="1185" y="206"/>
                    <a:pt x="1201" y="221"/>
                    <a:pt x="1193" y="245"/>
                  </a:cubicBezTo>
                  <a:cubicBezTo>
                    <a:pt x="1193" y="253"/>
                    <a:pt x="1193" y="261"/>
                    <a:pt x="1193" y="261"/>
                  </a:cubicBezTo>
                  <a:cubicBezTo>
                    <a:pt x="1185" y="269"/>
                    <a:pt x="1185" y="269"/>
                    <a:pt x="1185" y="269"/>
                  </a:cubicBezTo>
                  <a:cubicBezTo>
                    <a:pt x="1185" y="277"/>
                    <a:pt x="1201" y="285"/>
                    <a:pt x="1209" y="285"/>
                  </a:cubicBezTo>
                  <a:cubicBezTo>
                    <a:pt x="1217" y="292"/>
                    <a:pt x="1248" y="308"/>
                    <a:pt x="1248" y="324"/>
                  </a:cubicBezTo>
                  <a:cubicBezTo>
                    <a:pt x="1248" y="324"/>
                    <a:pt x="1248" y="332"/>
                    <a:pt x="1241" y="332"/>
                  </a:cubicBezTo>
                  <a:cubicBezTo>
                    <a:pt x="1233" y="332"/>
                    <a:pt x="1225" y="332"/>
                    <a:pt x="1217" y="340"/>
                  </a:cubicBezTo>
                  <a:cubicBezTo>
                    <a:pt x="1193" y="340"/>
                    <a:pt x="1146" y="356"/>
                    <a:pt x="1138" y="364"/>
                  </a:cubicBezTo>
                  <a:cubicBezTo>
                    <a:pt x="1138" y="364"/>
                    <a:pt x="1146" y="372"/>
                    <a:pt x="1154" y="372"/>
                  </a:cubicBezTo>
                  <a:cubicBezTo>
                    <a:pt x="1161" y="380"/>
                    <a:pt x="1177" y="387"/>
                    <a:pt x="1185" y="387"/>
                  </a:cubicBezTo>
                  <a:cubicBezTo>
                    <a:pt x="1201" y="395"/>
                    <a:pt x="1209" y="395"/>
                    <a:pt x="1209" y="419"/>
                  </a:cubicBezTo>
                  <a:cubicBezTo>
                    <a:pt x="1201" y="443"/>
                    <a:pt x="1170" y="506"/>
                    <a:pt x="1154" y="514"/>
                  </a:cubicBezTo>
                  <a:cubicBezTo>
                    <a:pt x="1146" y="522"/>
                    <a:pt x="1146" y="522"/>
                    <a:pt x="1138" y="522"/>
                  </a:cubicBezTo>
                  <a:cubicBezTo>
                    <a:pt x="1130" y="522"/>
                    <a:pt x="1122" y="530"/>
                    <a:pt x="1122" y="545"/>
                  </a:cubicBezTo>
                  <a:cubicBezTo>
                    <a:pt x="1130" y="585"/>
                    <a:pt x="1122" y="593"/>
                    <a:pt x="1114" y="593"/>
                  </a:cubicBezTo>
                  <a:lnTo>
                    <a:pt x="1106" y="593"/>
                  </a:lnTo>
                  <a:cubicBezTo>
                    <a:pt x="1098" y="593"/>
                    <a:pt x="1090" y="593"/>
                    <a:pt x="1083" y="601"/>
                  </a:cubicBezTo>
                  <a:cubicBezTo>
                    <a:pt x="1083" y="601"/>
                    <a:pt x="1083" y="601"/>
                    <a:pt x="1083" y="609"/>
                  </a:cubicBezTo>
                  <a:cubicBezTo>
                    <a:pt x="1083" y="617"/>
                    <a:pt x="1090" y="625"/>
                    <a:pt x="1090" y="625"/>
                  </a:cubicBezTo>
                  <a:cubicBezTo>
                    <a:pt x="1090" y="640"/>
                    <a:pt x="1098" y="648"/>
                    <a:pt x="1083" y="656"/>
                  </a:cubicBezTo>
                  <a:lnTo>
                    <a:pt x="1075" y="656"/>
                  </a:lnTo>
                  <a:cubicBezTo>
                    <a:pt x="1059" y="656"/>
                    <a:pt x="1043" y="664"/>
                    <a:pt x="1043" y="672"/>
                  </a:cubicBezTo>
                  <a:cubicBezTo>
                    <a:pt x="1043" y="680"/>
                    <a:pt x="1043" y="688"/>
                    <a:pt x="1043" y="696"/>
                  </a:cubicBezTo>
                  <a:cubicBezTo>
                    <a:pt x="1043" y="720"/>
                    <a:pt x="1051" y="735"/>
                    <a:pt x="1035" y="743"/>
                  </a:cubicBezTo>
                  <a:cubicBezTo>
                    <a:pt x="1035" y="743"/>
                    <a:pt x="1027" y="743"/>
                    <a:pt x="1027" y="751"/>
                  </a:cubicBezTo>
                  <a:cubicBezTo>
                    <a:pt x="1019" y="751"/>
                    <a:pt x="1019" y="759"/>
                    <a:pt x="1027" y="767"/>
                  </a:cubicBezTo>
                  <a:cubicBezTo>
                    <a:pt x="1035" y="783"/>
                    <a:pt x="1035" y="814"/>
                    <a:pt x="1027" y="830"/>
                  </a:cubicBezTo>
                  <a:cubicBezTo>
                    <a:pt x="1027" y="838"/>
                    <a:pt x="1019" y="838"/>
                    <a:pt x="1019" y="846"/>
                  </a:cubicBezTo>
                  <a:cubicBezTo>
                    <a:pt x="1011" y="846"/>
                    <a:pt x="995" y="854"/>
                    <a:pt x="995" y="862"/>
                  </a:cubicBezTo>
                  <a:cubicBezTo>
                    <a:pt x="988" y="870"/>
                    <a:pt x="995" y="870"/>
                    <a:pt x="995" y="878"/>
                  </a:cubicBezTo>
                  <a:cubicBezTo>
                    <a:pt x="1011" y="901"/>
                    <a:pt x="1027" y="925"/>
                    <a:pt x="1011" y="933"/>
                  </a:cubicBezTo>
                  <a:lnTo>
                    <a:pt x="1011" y="933"/>
                  </a:lnTo>
                  <a:cubicBezTo>
                    <a:pt x="1011" y="941"/>
                    <a:pt x="1003" y="941"/>
                    <a:pt x="1003" y="949"/>
                  </a:cubicBezTo>
                  <a:cubicBezTo>
                    <a:pt x="1003" y="949"/>
                    <a:pt x="1011" y="949"/>
                    <a:pt x="1019" y="949"/>
                  </a:cubicBezTo>
                  <a:cubicBezTo>
                    <a:pt x="1019" y="949"/>
                    <a:pt x="1019" y="949"/>
                    <a:pt x="1027" y="949"/>
                  </a:cubicBezTo>
                  <a:cubicBezTo>
                    <a:pt x="1098" y="949"/>
                    <a:pt x="1747" y="909"/>
                    <a:pt x="1747" y="909"/>
                  </a:cubicBezTo>
                  <a:cubicBezTo>
                    <a:pt x="1754" y="909"/>
                    <a:pt x="1754" y="909"/>
                    <a:pt x="1754" y="909"/>
                  </a:cubicBezTo>
                  <a:lnTo>
                    <a:pt x="1754" y="909"/>
                  </a:lnTo>
                  <a:cubicBezTo>
                    <a:pt x="1754" y="909"/>
                    <a:pt x="1778" y="917"/>
                    <a:pt x="1778" y="933"/>
                  </a:cubicBezTo>
                  <a:lnTo>
                    <a:pt x="1778" y="941"/>
                  </a:lnTo>
                  <a:cubicBezTo>
                    <a:pt x="1770" y="949"/>
                    <a:pt x="1770" y="949"/>
                    <a:pt x="1770" y="949"/>
                  </a:cubicBezTo>
                  <a:cubicBezTo>
                    <a:pt x="1754" y="965"/>
                    <a:pt x="1699" y="1012"/>
                    <a:pt x="1739" y="1067"/>
                  </a:cubicBezTo>
                  <a:cubicBezTo>
                    <a:pt x="1762" y="1091"/>
                    <a:pt x="1770" y="1107"/>
                    <a:pt x="1786" y="1115"/>
                  </a:cubicBezTo>
                  <a:cubicBezTo>
                    <a:pt x="1802" y="1123"/>
                    <a:pt x="1810" y="1138"/>
                    <a:pt x="1818" y="1154"/>
                  </a:cubicBezTo>
                  <a:cubicBezTo>
                    <a:pt x="1826" y="1186"/>
                    <a:pt x="1865" y="1241"/>
                    <a:pt x="1881" y="1265"/>
                  </a:cubicBezTo>
                  <a:cubicBezTo>
                    <a:pt x="1889" y="1281"/>
                    <a:pt x="1897" y="1289"/>
                    <a:pt x="1897" y="1289"/>
                  </a:cubicBezTo>
                  <a:lnTo>
                    <a:pt x="1897" y="1289"/>
                  </a:lnTo>
                  <a:lnTo>
                    <a:pt x="1897" y="1289"/>
                  </a:lnTo>
                  <a:cubicBezTo>
                    <a:pt x="1889" y="1297"/>
                    <a:pt x="1881" y="1297"/>
                    <a:pt x="1881" y="1297"/>
                  </a:cubicBezTo>
                  <a:cubicBezTo>
                    <a:pt x="1873" y="1297"/>
                    <a:pt x="1873" y="1297"/>
                    <a:pt x="1865" y="1297"/>
                  </a:cubicBezTo>
                  <a:cubicBezTo>
                    <a:pt x="1857" y="1297"/>
                    <a:pt x="1849" y="1297"/>
                    <a:pt x="1841" y="1297"/>
                  </a:cubicBezTo>
                  <a:cubicBezTo>
                    <a:pt x="1826" y="1297"/>
                    <a:pt x="1818" y="1297"/>
                    <a:pt x="1802" y="1289"/>
                  </a:cubicBezTo>
                  <a:cubicBezTo>
                    <a:pt x="1786" y="1289"/>
                    <a:pt x="1786" y="1289"/>
                    <a:pt x="1786" y="1289"/>
                  </a:cubicBezTo>
                  <a:cubicBezTo>
                    <a:pt x="1770" y="1289"/>
                    <a:pt x="1762" y="1281"/>
                    <a:pt x="1754" y="1273"/>
                  </a:cubicBezTo>
                  <a:cubicBezTo>
                    <a:pt x="1747" y="1273"/>
                    <a:pt x="1731" y="1265"/>
                    <a:pt x="1707" y="1257"/>
                  </a:cubicBezTo>
                  <a:cubicBezTo>
                    <a:pt x="1675" y="1241"/>
                    <a:pt x="1675" y="1241"/>
                    <a:pt x="1667" y="1233"/>
                  </a:cubicBezTo>
                  <a:cubicBezTo>
                    <a:pt x="1660" y="1233"/>
                    <a:pt x="1652" y="1225"/>
                    <a:pt x="1628" y="1218"/>
                  </a:cubicBezTo>
                  <a:cubicBezTo>
                    <a:pt x="1612" y="1210"/>
                    <a:pt x="1604" y="1202"/>
                    <a:pt x="1596" y="1202"/>
                  </a:cubicBezTo>
                  <a:lnTo>
                    <a:pt x="1596" y="1202"/>
                  </a:lnTo>
                  <a:cubicBezTo>
                    <a:pt x="1596" y="1210"/>
                    <a:pt x="1596" y="1218"/>
                    <a:pt x="1588" y="1225"/>
                  </a:cubicBezTo>
                  <a:lnTo>
                    <a:pt x="1588" y="1225"/>
                  </a:lnTo>
                  <a:cubicBezTo>
                    <a:pt x="1573" y="1249"/>
                    <a:pt x="1533" y="1289"/>
                    <a:pt x="1541" y="1328"/>
                  </a:cubicBezTo>
                  <a:cubicBezTo>
                    <a:pt x="1541" y="1352"/>
                    <a:pt x="1549" y="1352"/>
                    <a:pt x="1557" y="1352"/>
                  </a:cubicBezTo>
                  <a:cubicBezTo>
                    <a:pt x="1557" y="1352"/>
                    <a:pt x="1565" y="1352"/>
                    <a:pt x="1573" y="1344"/>
                  </a:cubicBezTo>
                  <a:cubicBezTo>
                    <a:pt x="1581" y="1344"/>
                    <a:pt x="1588" y="1344"/>
                    <a:pt x="1596" y="1344"/>
                  </a:cubicBezTo>
                  <a:lnTo>
                    <a:pt x="1596" y="1344"/>
                  </a:lnTo>
                  <a:cubicBezTo>
                    <a:pt x="1604" y="1344"/>
                    <a:pt x="1612" y="1344"/>
                    <a:pt x="1612" y="1344"/>
                  </a:cubicBezTo>
                  <a:cubicBezTo>
                    <a:pt x="1620" y="1344"/>
                    <a:pt x="1620" y="1344"/>
                    <a:pt x="1628" y="1344"/>
                  </a:cubicBezTo>
                  <a:cubicBezTo>
                    <a:pt x="1628" y="1344"/>
                    <a:pt x="1636" y="1344"/>
                    <a:pt x="1644" y="1344"/>
                  </a:cubicBezTo>
                  <a:cubicBezTo>
                    <a:pt x="1660" y="1344"/>
                    <a:pt x="1667" y="1352"/>
                    <a:pt x="1675" y="1368"/>
                  </a:cubicBezTo>
                  <a:cubicBezTo>
                    <a:pt x="1683" y="1375"/>
                    <a:pt x="1691" y="1391"/>
                    <a:pt x="1715" y="1399"/>
                  </a:cubicBezTo>
                  <a:cubicBezTo>
                    <a:pt x="1723" y="1407"/>
                    <a:pt x="1723" y="1399"/>
                    <a:pt x="1723" y="1399"/>
                  </a:cubicBezTo>
                  <a:cubicBezTo>
                    <a:pt x="1723" y="1399"/>
                    <a:pt x="1715" y="1384"/>
                    <a:pt x="1699" y="1368"/>
                  </a:cubicBezTo>
                  <a:cubicBezTo>
                    <a:pt x="1691" y="1360"/>
                    <a:pt x="1691" y="1352"/>
                    <a:pt x="1691" y="1344"/>
                  </a:cubicBezTo>
                  <a:cubicBezTo>
                    <a:pt x="1691" y="1328"/>
                    <a:pt x="1723" y="1304"/>
                    <a:pt x="1723" y="1297"/>
                  </a:cubicBezTo>
                  <a:cubicBezTo>
                    <a:pt x="1731" y="1297"/>
                    <a:pt x="1739" y="1297"/>
                    <a:pt x="1747" y="1297"/>
                  </a:cubicBezTo>
                  <a:cubicBezTo>
                    <a:pt x="1762" y="1297"/>
                    <a:pt x="1778" y="1297"/>
                    <a:pt x="1786" y="1297"/>
                  </a:cubicBezTo>
                  <a:cubicBezTo>
                    <a:pt x="1794" y="1304"/>
                    <a:pt x="1802" y="1304"/>
                    <a:pt x="1802" y="1304"/>
                  </a:cubicBezTo>
                  <a:cubicBezTo>
                    <a:pt x="1810" y="1304"/>
                    <a:pt x="1826" y="1312"/>
                    <a:pt x="1826" y="1320"/>
                  </a:cubicBezTo>
                  <a:cubicBezTo>
                    <a:pt x="1834" y="1328"/>
                    <a:pt x="1834" y="1328"/>
                    <a:pt x="1826" y="1336"/>
                  </a:cubicBezTo>
                  <a:cubicBezTo>
                    <a:pt x="1826" y="1344"/>
                    <a:pt x="1818" y="1344"/>
                    <a:pt x="1810" y="1352"/>
                  </a:cubicBezTo>
                  <a:cubicBezTo>
                    <a:pt x="1802" y="1360"/>
                    <a:pt x="1794" y="1360"/>
                    <a:pt x="1786" y="1375"/>
                  </a:cubicBezTo>
                  <a:lnTo>
                    <a:pt x="1786" y="1375"/>
                  </a:lnTo>
                  <a:lnTo>
                    <a:pt x="1794" y="1375"/>
                  </a:lnTo>
                  <a:cubicBezTo>
                    <a:pt x="1802" y="1384"/>
                    <a:pt x="1818" y="1384"/>
                    <a:pt x="1818" y="1399"/>
                  </a:cubicBezTo>
                  <a:cubicBezTo>
                    <a:pt x="1818" y="1415"/>
                    <a:pt x="1818" y="1415"/>
                    <a:pt x="1826" y="1415"/>
                  </a:cubicBezTo>
                  <a:cubicBezTo>
                    <a:pt x="1826" y="1415"/>
                    <a:pt x="1826" y="1415"/>
                    <a:pt x="1834" y="1415"/>
                  </a:cubicBezTo>
                  <a:cubicBezTo>
                    <a:pt x="1834" y="1415"/>
                    <a:pt x="1841" y="1415"/>
                    <a:pt x="1849" y="1415"/>
                  </a:cubicBezTo>
                  <a:lnTo>
                    <a:pt x="1849" y="1415"/>
                  </a:lnTo>
                  <a:lnTo>
                    <a:pt x="1857" y="1415"/>
                  </a:lnTo>
                  <a:cubicBezTo>
                    <a:pt x="1857" y="1415"/>
                    <a:pt x="1857" y="1407"/>
                    <a:pt x="1857" y="1399"/>
                  </a:cubicBezTo>
                  <a:lnTo>
                    <a:pt x="1857" y="1399"/>
                  </a:lnTo>
                  <a:cubicBezTo>
                    <a:pt x="1857" y="1391"/>
                    <a:pt x="1873" y="1352"/>
                    <a:pt x="1873" y="1344"/>
                  </a:cubicBezTo>
                  <a:cubicBezTo>
                    <a:pt x="1873" y="1344"/>
                    <a:pt x="1889" y="1320"/>
                    <a:pt x="1905" y="1320"/>
                  </a:cubicBezTo>
                  <a:cubicBezTo>
                    <a:pt x="1913" y="1320"/>
                    <a:pt x="1913" y="1320"/>
                    <a:pt x="1913" y="1320"/>
                  </a:cubicBezTo>
                  <a:cubicBezTo>
                    <a:pt x="1936" y="1328"/>
                    <a:pt x="1928" y="1344"/>
                    <a:pt x="1928" y="1368"/>
                  </a:cubicBezTo>
                  <a:cubicBezTo>
                    <a:pt x="1928" y="1368"/>
                    <a:pt x="1928" y="1375"/>
                    <a:pt x="1928" y="1384"/>
                  </a:cubicBezTo>
                  <a:cubicBezTo>
                    <a:pt x="1928" y="1391"/>
                    <a:pt x="1936" y="1391"/>
                    <a:pt x="1944" y="1391"/>
                  </a:cubicBezTo>
                  <a:cubicBezTo>
                    <a:pt x="1944" y="1399"/>
                    <a:pt x="1960" y="1399"/>
                    <a:pt x="1960" y="1415"/>
                  </a:cubicBezTo>
                  <a:cubicBezTo>
                    <a:pt x="1968" y="1447"/>
                    <a:pt x="1968" y="1455"/>
                    <a:pt x="1960" y="1471"/>
                  </a:cubicBezTo>
                  <a:cubicBezTo>
                    <a:pt x="1960" y="1478"/>
                    <a:pt x="1952" y="1478"/>
                    <a:pt x="1952" y="1478"/>
                  </a:cubicBezTo>
                  <a:cubicBezTo>
                    <a:pt x="1944" y="1478"/>
                    <a:pt x="1936" y="1478"/>
                    <a:pt x="1928" y="1478"/>
                  </a:cubicBezTo>
                  <a:cubicBezTo>
                    <a:pt x="1928" y="1471"/>
                    <a:pt x="1920" y="1471"/>
                    <a:pt x="1913" y="1471"/>
                  </a:cubicBezTo>
                  <a:lnTo>
                    <a:pt x="1913" y="1471"/>
                  </a:lnTo>
                  <a:cubicBezTo>
                    <a:pt x="1889" y="1471"/>
                    <a:pt x="1873" y="1486"/>
                    <a:pt x="1865" y="1502"/>
                  </a:cubicBezTo>
                  <a:lnTo>
                    <a:pt x="1865" y="1502"/>
                  </a:lnTo>
                  <a:cubicBezTo>
                    <a:pt x="1865" y="1510"/>
                    <a:pt x="1881" y="1510"/>
                    <a:pt x="1889" y="1510"/>
                  </a:cubicBezTo>
                  <a:cubicBezTo>
                    <a:pt x="1897" y="1510"/>
                    <a:pt x="1913" y="1518"/>
                    <a:pt x="1920" y="1518"/>
                  </a:cubicBezTo>
                  <a:lnTo>
                    <a:pt x="1928" y="1526"/>
                  </a:lnTo>
                  <a:cubicBezTo>
                    <a:pt x="1920" y="1534"/>
                    <a:pt x="1905" y="1534"/>
                    <a:pt x="1897" y="1534"/>
                  </a:cubicBezTo>
                  <a:cubicBezTo>
                    <a:pt x="1897" y="1534"/>
                    <a:pt x="1889" y="1534"/>
                    <a:pt x="1881" y="1534"/>
                  </a:cubicBezTo>
                  <a:lnTo>
                    <a:pt x="1881" y="1534"/>
                  </a:lnTo>
                  <a:cubicBezTo>
                    <a:pt x="1857" y="1534"/>
                    <a:pt x="1841" y="1549"/>
                    <a:pt x="1834" y="1557"/>
                  </a:cubicBezTo>
                  <a:cubicBezTo>
                    <a:pt x="1834" y="1565"/>
                    <a:pt x="1841" y="1565"/>
                    <a:pt x="1849" y="1573"/>
                  </a:cubicBezTo>
                  <a:cubicBezTo>
                    <a:pt x="1865" y="1581"/>
                    <a:pt x="1873" y="1589"/>
                    <a:pt x="1889" y="1605"/>
                  </a:cubicBezTo>
                  <a:cubicBezTo>
                    <a:pt x="1905" y="1621"/>
                    <a:pt x="1920" y="1621"/>
                    <a:pt x="1936" y="1628"/>
                  </a:cubicBezTo>
                  <a:cubicBezTo>
                    <a:pt x="1944" y="1628"/>
                    <a:pt x="1952" y="1628"/>
                    <a:pt x="1968" y="1637"/>
                  </a:cubicBezTo>
                  <a:cubicBezTo>
                    <a:pt x="1992" y="1652"/>
                    <a:pt x="2007" y="1652"/>
                    <a:pt x="2023" y="1652"/>
                  </a:cubicBezTo>
                  <a:cubicBezTo>
                    <a:pt x="2031" y="1652"/>
                    <a:pt x="2039" y="1652"/>
                    <a:pt x="2047" y="1652"/>
                  </a:cubicBezTo>
                  <a:cubicBezTo>
                    <a:pt x="2071" y="1660"/>
                    <a:pt x="2078" y="1668"/>
                    <a:pt x="2087" y="1676"/>
                  </a:cubicBezTo>
                  <a:cubicBezTo>
                    <a:pt x="2087" y="1676"/>
                    <a:pt x="2094" y="1684"/>
                    <a:pt x="2102" y="1692"/>
                  </a:cubicBezTo>
                  <a:cubicBezTo>
                    <a:pt x="2118" y="1692"/>
                    <a:pt x="2126" y="1708"/>
                    <a:pt x="2126" y="1715"/>
                  </a:cubicBezTo>
                  <a:cubicBezTo>
                    <a:pt x="2134" y="1724"/>
                    <a:pt x="2126" y="1739"/>
                    <a:pt x="2118" y="1747"/>
                  </a:cubicBezTo>
                  <a:cubicBezTo>
                    <a:pt x="2110" y="1763"/>
                    <a:pt x="2110" y="1763"/>
                    <a:pt x="2102" y="1763"/>
                  </a:cubicBezTo>
                  <a:cubicBezTo>
                    <a:pt x="2102" y="1763"/>
                    <a:pt x="2102" y="1771"/>
                    <a:pt x="2094" y="1779"/>
                  </a:cubicBezTo>
                  <a:cubicBezTo>
                    <a:pt x="2094" y="1787"/>
                    <a:pt x="2094" y="1795"/>
                    <a:pt x="2087" y="1802"/>
                  </a:cubicBezTo>
                  <a:cubicBezTo>
                    <a:pt x="2087" y="1810"/>
                    <a:pt x="2087" y="1818"/>
                    <a:pt x="2078" y="1826"/>
                  </a:cubicBezTo>
                  <a:cubicBezTo>
                    <a:pt x="2071" y="1826"/>
                    <a:pt x="2071" y="1826"/>
                    <a:pt x="2071" y="1826"/>
                  </a:cubicBezTo>
                  <a:cubicBezTo>
                    <a:pt x="2063" y="1826"/>
                    <a:pt x="2055" y="1818"/>
                    <a:pt x="2047" y="1802"/>
                  </a:cubicBezTo>
                  <a:cubicBezTo>
                    <a:pt x="2039" y="1795"/>
                    <a:pt x="2039" y="1795"/>
                    <a:pt x="2039" y="1787"/>
                  </a:cubicBezTo>
                  <a:cubicBezTo>
                    <a:pt x="2039" y="1787"/>
                    <a:pt x="2039" y="1795"/>
                    <a:pt x="2031" y="1795"/>
                  </a:cubicBezTo>
                  <a:cubicBezTo>
                    <a:pt x="2031" y="1802"/>
                    <a:pt x="2023" y="1810"/>
                    <a:pt x="2023" y="1818"/>
                  </a:cubicBezTo>
                  <a:cubicBezTo>
                    <a:pt x="2015" y="1834"/>
                    <a:pt x="2007" y="1850"/>
                    <a:pt x="1992" y="1866"/>
                  </a:cubicBezTo>
                  <a:cubicBezTo>
                    <a:pt x="1984" y="1881"/>
                    <a:pt x="1984" y="1881"/>
                    <a:pt x="1976" y="1881"/>
                  </a:cubicBezTo>
                  <a:close/>
                  <a:moveTo>
                    <a:pt x="1936" y="1708"/>
                  </a:moveTo>
                  <a:lnTo>
                    <a:pt x="1936" y="1708"/>
                  </a:lnTo>
                  <a:cubicBezTo>
                    <a:pt x="1944" y="1708"/>
                    <a:pt x="1944" y="1708"/>
                    <a:pt x="1944" y="1708"/>
                  </a:cubicBezTo>
                  <a:cubicBezTo>
                    <a:pt x="1944" y="1715"/>
                    <a:pt x="1944" y="1715"/>
                    <a:pt x="1944" y="1724"/>
                  </a:cubicBezTo>
                  <a:cubicBezTo>
                    <a:pt x="1944" y="1731"/>
                    <a:pt x="1944" y="1739"/>
                    <a:pt x="1952" y="1755"/>
                  </a:cubicBezTo>
                  <a:cubicBezTo>
                    <a:pt x="1960" y="1763"/>
                    <a:pt x="1968" y="1763"/>
                    <a:pt x="1976" y="1763"/>
                  </a:cubicBezTo>
                  <a:cubicBezTo>
                    <a:pt x="1976" y="1763"/>
                    <a:pt x="1984" y="1763"/>
                    <a:pt x="1992" y="1771"/>
                  </a:cubicBezTo>
                  <a:lnTo>
                    <a:pt x="1992" y="1779"/>
                  </a:lnTo>
                  <a:cubicBezTo>
                    <a:pt x="2000" y="1787"/>
                    <a:pt x="2007" y="1795"/>
                    <a:pt x="1992" y="1810"/>
                  </a:cubicBezTo>
                  <a:cubicBezTo>
                    <a:pt x="1992" y="1818"/>
                    <a:pt x="1992" y="1818"/>
                    <a:pt x="1984" y="1818"/>
                  </a:cubicBezTo>
                  <a:cubicBezTo>
                    <a:pt x="1976" y="1834"/>
                    <a:pt x="1968" y="1834"/>
                    <a:pt x="1976" y="1850"/>
                  </a:cubicBezTo>
                  <a:cubicBezTo>
                    <a:pt x="1976" y="1850"/>
                    <a:pt x="1976" y="1858"/>
                    <a:pt x="1976" y="1866"/>
                  </a:cubicBezTo>
                  <a:lnTo>
                    <a:pt x="1976" y="1874"/>
                  </a:lnTo>
                  <a:lnTo>
                    <a:pt x="1984" y="1866"/>
                  </a:lnTo>
                  <a:cubicBezTo>
                    <a:pt x="2000" y="1850"/>
                    <a:pt x="2007" y="1834"/>
                    <a:pt x="2015" y="1818"/>
                  </a:cubicBezTo>
                  <a:cubicBezTo>
                    <a:pt x="2015" y="1810"/>
                    <a:pt x="2023" y="1802"/>
                    <a:pt x="2023" y="1795"/>
                  </a:cubicBezTo>
                  <a:cubicBezTo>
                    <a:pt x="2031" y="1787"/>
                    <a:pt x="2039" y="1779"/>
                    <a:pt x="2039" y="1779"/>
                  </a:cubicBezTo>
                  <a:cubicBezTo>
                    <a:pt x="2047" y="1779"/>
                    <a:pt x="2047" y="1787"/>
                    <a:pt x="2055" y="1795"/>
                  </a:cubicBezTo>
                  <a:cubicBezTo>
                    <a:pt x="2055" y="1818"/>
                    <a:pt x="2063" y="1826"/>
                    <a:pt x="2071" y="1826"/>
                  </a:cubicBezTo>
                  <a:lnTo>
                    <a:pt x="2071" y="1818"/>
                  </a:lnTo>
                  <a:cubicBezTo>
                    <a:pt x="2078" y="1810"/>
                    <a:pt x="2078" y="1810"/>
                    <a:pt x="2087" y="1795"/>
                  </a:cubicBezTo>
                  <a:cubicBezTo>
                    <a:pt x="2087" y="1795"/>
                    <a:pt x="2087" y="1787"/>
                    <a:pt x="2087" y="1779"/>
                  </a:cubicBezTo>
                  <a:cubicBezTo>
                    <a:pt x="2094" y="1763"/>
                    <a:pt x="2094" y="1763"/>
                    <a:pt x="2102" y="1755"/>
                  </a:cubicBezTo>
                  <a:cubicBezTo>
                    <a:pt x="2102" y="1755"/>
                    <a:pt x="2110" y="1755"/>
                    <a:pt x="2110" y="1747"/>
                  </a:cubicBezTo>
                  <a:cubicBezTo>
                    <a:pt x="2118" y="1739"/>
                    <a:pt x="2126" y="1724"/>
                    <a:pt x="2118" y="1715"/>
                  </a:cubicBezTo>
                  <a:cubicBezTo>
                    <a:pt x="2118" y="1708"/>
                    <a:pt x="2110" y="1700"/>
                    <a:pt x="2102" y="1692"/>
                  </a:cubicBezTo>
                  <a:cubicBezTo>
                    <a:pt x="2087" y="1692"/>
                    <a:pt x="2087" y="1684"/>
                    <a:pt x="2078" y="1676"/>
                  </a:cubicBezTo>
                  <a:cubicBezTo>
                    <a:pt x="2071" y="1668"/>
                    <a:pt x="2071" y="1668"/>
                    <a:pt x="2047" y="1660"/>
                  </a:cubicBezTo>
                  <a:cubicBezTo>
                    <a:pt x="2039" y="1660"/>
                    <a:pt x="2031" y="1660"/>
                    <a:pt x="2023" y="1660"/>
                  </a:cubicBezTo>
                  <a:cubicBezTo>
                    <a:pt x="2007" y="1660"/>
                    <a:pt x="1992" y="1652"/>
                    <a:pt x="1968" y="1644"/>
                  </a:cubicBezTo>
                  <a:cubicBezTo>
                    <a:pt x="1952" y="1637"/>
                    <a:pt x="1944" y="1637"/>
                    <a:pt x="1936" y="1637"/>
                  </a:cubicBezTo>
                  <a:cubicBezTo>
                    <a:pt x="1913" y="1628"/>
                    <a:pt x="1905" y="1628"/>
                    <a:pt x="1881" y="1605"/>
                  </a:cubicBezTo>
                  <a:cubicBezTo>
                    <a:pt x="1873" y="1597"/>
                    <a:pt x="1857" y="1589"/>
                    <a:pt x="1849" y="1581"/>
                  </a:cubicBezTo>
                  <a:cubicBezTo>
                    <a:pt x="1834" y="1573"/>
                    <a:pt x="1826" y="1573"/>
                    <a:pt x="1834" y="1557"/>
                  </a:cubicBezTo>
                  <a:cubicBezTo>
                    <a:pt x="1834" y="1542"/>
                    <a:pt x="1857" y="1526"/>
                    <a:pt x="1881" y="1526"/>
                  </a:cubicBezTo>
                  <a:cubicBezTo>
                    <a:pt x="1881" y="1526"/>
                    <a:pt x="1881" y="1526"/>
                    <a:pt x="1889" y="1526"/>
                  </a:cubicBezTo>
                  <a:lnTo>
                    <a:pt x="1897" y="1526"/>
                  </a:lnTo>
                  <a:cubicBezTo>
                    <a:pt x="1913" y="1526"/>
                    <a:pt x="1913" y="1526"/>
                    <a:pt x="1920" y="1526"/>
                  </a:cubicBezTo>
                  <a:lnTo>
                    <a:pt x="1913" y="1526"/>
                  </a:lnTo>
                  <a:cubicBezTo>
                    <a:pt x="1905" y="1526"/>
                    <a:pt x="1897" y="1518"/>
                    <a:pt x="1889" y="1518"/>
                  </a:cubicBezTo>
                  <a:cubicBezTo>
                    <a:pt x="1873" y="1518"/>
                    <a:pt x="1865" y="1518"/>
                    <a:pt x="1857" y="1510"/>
                  </a:cubicBezTo>
                  <a:cubicBezTo>
                    <a:pt x="1857" y="1510"/>
                    <a:pt x="1857" y="1502"/>
                    <a:pt x="1865" y="1502"/>
                  </a:cubicBezTo>
                  <a:cubicBezTo>
                    <a:pt x="1873" y="1478"/>
                    <a:pt x="1889" y="1462"/>
                    <a:pt x="1913" y="1462"/>
                  </a:cubicBezTo>
                  <a:cubicBezTo>
                    <a:pt x="1920" y="1462"/>
                    <a:pt x="1928" y="1462"/>
                    <a:pt x="1936" y="1471"/>
                  </a:cubicBezTo>
                  <a:cubicBezTo>
                    <a:pt x="1944" y="1471"/>
                    <a:pt x="1944" y="1471"/>
                    <a:pt x="1952" y="1471"/>
                  </a:cubicBezTo>
                  <a:lnTo>
                    <a:pt x="1952" y="1471"/>
                  </a:lnTo>
                  <a:cubicBezTo>
                    <a:pt x="1960" y="1455"/>
                    <a:pt x="1960" y="1447"/>
                    <a:pt x="1952" y="1423"/>
                  </a:cubicBezTo>
                  <a:cubicBezTo>
                    <a:pt x="1952" y="1407"/>
                    <a:pt x="1944" y="1407"/>
                    <a:pt x="1936" y="1399"/>
                  </a:cubicBezTo>
                  <a:cubicBezTo>
                    <a:pt x="1928" y="1399"/>
                    <a:pt x="1920" y="1399"/>
                    <a:pt x="1920" y="1384"/>
                  </a:cubicBezTo>
                  <a:cubicBezTo>
                    <a:pt x="1920" y="1375"/>
                    <a:pt x="1920" y="1368"/>
                    <a:pt x="1920" y="1360"/>
                  </a:cubicBezTo>
                  <a:cubicBezTo>
                    <a:pt x="1920" y="1344"/>
                    <a:pt x="1920" y="1328"/>
                    <a:pt x="1913" y="1328"/>
                  </a:cubicBezTo>
                  <a:cubicBezTo>
                    <a:pt x="1913" y="1328"/>
                    <a:pt x="1913" y="1328"/>
                    <a:pt x="1905" y="1328"/>
                  </a:cubicBezTo>
                  <a:cubicBezTo>
                    <a:pt x="1897" y="1328"/>
                    <a:pt x="1881" y="1344"/>
                    <a:pt x="1881" y="1344"/>
                  </a:cubicBezTo>
                  <a:cubicBezTo>
                    <a:pt x="1873" y="1360"/>
                    <a:pt x="1865" y="1391"/>
                    <a:pt x="1865" y="1399"/>
                  </a:cubicBezTo>
                  <a:lnTo>
                    <a:pt x="1865" y="1399"/>
                  </a:lnTo>
                  <a:cubicBezTo>
                    <a:pt x="1865" y="1407"/>
                    <a:pt x="1865" y="1415"/>
                    <a:pt x="1857" y="1423"/>
                  </a:cubicBezTo>
                  <a:lnTo>
                    <a:pt x="1849" y="1423"/>
                  </a:lnTo>
                  <a:cubicBezTo>
                    <a:pt x="1841" y="1423"/>
                    <a:pt x="1834" y="1423"/>
                    <a:pt x="1834" y="1423"/>
                  </a:cubicBezTo>
                  <a:cubicBezTo>
                    <a:pt x="1826" y="1423"/>
                    <a:pt x="1826" y="1423"/>
                    <a:pt x="1826" y="1423"/>
                  </a:cubicBezTo>
                  <a:cubicBezTo>
                    <a:pt x="1818" y="1423"/>
                    <a:pt x="1810" y="1415"/>
                    <a:pt x="1810" y="1399"/>
                  </a:cubicBezTo>
                  <a:cubicBezTo>
                    <a:pt x="1810" y="1391"/>
                    <a:pt x="1802" y="1384"/>
                    <a:pt x="1794" y="1384"/>
                  </a:cubicBezTo>
                  <a:cubicBezTo>
                    <a:pt x="1786" y="1384"/>
                    <a:pt x="1778" y="1384"/>
                    <a:pt x="1778" y="1384"/>
                  </a:cubicBezTo>
                  <a:cubicBezTo>
                    <a:pt x="1778" y="1375"/>
                    <a:pt x="1778" y="1375"/>
                    <a:pt x="1778" y="1368"/>
                  </a:cubicBezTo>
                  <a:cubicBezTo>
                    <a:pt x="1786" y="1360"/>
                    <a:pt x="1794" y="1352"/>
                    <a:pt x="1810" y="1344"/>
                  </a:cubicBezTo>
                  <a:cubicBezTo>
                    <a:pt x="1810" y="1336"/>
                    <a:pt x="1818" y="1336"/>
                    <a:pt x="1818" y="1328"/>
                  </a:cubicBezTo>
                  <a:cubicBezTo>
                    <a:pt x="1826" y="1328"/>
                    <a:pt x="1826" y="1328"/>
                    <a:pt x="1826" y="1320"/>
                  </a:cubicBezTo>
                  <a:cubicBezTo>
                    <a:pt x="1818" y="1320"/>
                    <a:pt x="1810" y="1312"/>
                    <a:pt x="1802" y="1312"/>
                  </a:cubicBezTo>
                  <a:cubicBezTo>
                    <a:pt x="1794" y="1312"/>
                    <a:pt x="1794" y="1312"/>
                    <a:pt x="1786" y="1304"/>
                  </a:cubicBezTo>
                  <a:cubicBezTo>
                    <a:pt x="1778" y="1304"/>
                    <a:pt x="1762" y="1304"/>
                    <a:pt x="1747" y="1304"/>
                  </a:cubicBezTo>
                  <a:cubicBezTo>
                    <a:pt x="1739" y="1304"/>
                    <a:pt x="1731" y="1304"/>
                    <a:pt x="1731" y="1304"/>
                  </a:cubicBezTo>
                  <a:cubicBezTo>
                    <a:pt x="1715" y="1312"/>
                    <a:pt x="1699" y="1336"/>
                    <a:pt x="1699" y="1344"/>
                  </a:cubicBezTo>
                  <a:cubicBezTo>
                    <a:pt x="1699" y="1352"/>
                    <a:pt x="1699" y="1360"/>
                    <a:pt x="1699" y="1360"/>
                  </a:cubicBezTo>
                  <a:cubicBezTo>
                    <a:pt x="1715" y="1368"/>
                    <a:pt x="1739" y="1399"/>
                    <a:pt x="1731" y="1407"/>
                  </a:cubicBezTo>
                  <a:cubicBezTo>
                    <a:pt x="1731" y="1407"/>
                    <a:pt x="1731" y="1407"/>
                    <a:pt x="1723" y="1407"/>
                  </a:cubicBezTo>
                  <a:cubicBezTo>
                    <a:pt x="1723" y="1407"/>
                    <a:pt x="1715" y="1407"/>
                    <a:pt x="1707" y="1407"/>
                  </a:cubicBezTo>
                  <a:cubicBezTo>
                    <a:pt x="1691" y="1399"/>
                    <a:pt x="1675" y="1384"/>
                    <a:pt x="1667" y="1368"/>
                  </a:cubicBezTo>
                  <a:cubicBezTo>
                    <a:pt x="1660" y="1360"/>
                    <a:pt x="1652" y="1352"/>
                    <a:pt x="1644" y="1352"/>
                  </a:cubicBezTo>
                  <a:cubicBezTo>
                    <a:pt x="1636" y="1352"/>
                    <a:pt x="1636" y="1352"/>
                    <a:pt x="1628" y="1352"/>
                  </a:cubicBezTo>
                  <a:cubicBezTo>
                    <a:pt x="1620" y="1352"/>
                    <a:pt x="1620" y="1352"/>
                    <a:pt x="1612" y="1352"/>
                  </a:cubicBezTo>
                  <a:cubicBezTo>
                    <a:pt x="1612" y="1352"/>
                    <a:pt x="1604" y="1352"/>
                    <a:pt x="1596" y="1352"/>
                  </a:cubicBezTo>
                  <a:cubicBezTo>
                    <a:pt x="1588" y="1344"/>
                    <a:pt x="1581" y="1352"/>
                    <a:pt x="1573" y="1352"/>
                  </a:cubicBezTo>
                  <a:cubicBezTo>
                    <a:pt x="1573" y="1352"/>
                    <a:pt x="1565" y="1360"/>
                    <a:pt x="1557" y="1360"/>
                  </a:cubicBezTo>
                  <a:cubicBezTo>
                    <a:pt x="1541" y="1360"/>
                    <a:pt x="1533" y="1352"/>
                    <a:pt x="1533" y="1336"/>
                  </a:cubicBezTo>
                  <a:cubicBezTo>
                    <a:pt x="1525" y="1289"/>
                    <a:pt x="1565" y="1241"/>
                    <a:pt x="1581" y="1225"/>
                  </a:cubicBezTo>
                  <a:cubicBezTo>
                    <a:pt x="1581" y="1225"/>
                    <a:pt x="1581" y="1218"/>
                    <a:pt x="1588" y="1218"/>
                  </a:cubicBezTo>
                  <a:cubicBezTo>
                    <a:pt x="1588" y="1210"/>
                    <a:pt x="1588" y="1210"/>
                    <a:pt x="1588" y="1202"/>
                  </a:cubicBezTo>
                  <a:lnTo>
                    <a:pt x="1588" y="1194"/>
                  </a:lnTo>
                  <a:lnTo>
                    <a:pt x="1596" y="1194"/>
                  </a:lnTo>
                  <a:cubicBezTo>
                    <a:pt x="1596" y="1194"/>
                    <a:pt x="1604" y="1194"/>
                    <a:pt x="1628" y="1210"/>
                  </a:cubicBezTo>
                  <a:cubicBezTo>
                    <a:pt x="1652" y="1218"/>
                    <a:pt x="1667" y="1225"/>
                    <a:pt x="1667" y="1233"/>
                  </a:cubicBezTo>
                  <a:cubicBezTo>
                    <a:pt x="1675" y="1233"/>
                    <a:pt x="1683" y="1241"/>
                    <a:pt x="1715" y="1249"/>
                  </a:cubicBezTo>
                  <a:cubicBezTo>
                    <a:pt x="1739" y="1257"/>
                    <a:pt x="1747" y="1265"/>
                    <a:pt x="1754" y="1273"/>
                  </a:cubicBezTo>
                  <a:cubicBezTo>
                    <a:pt x="1770" y="1273"/>
                    <a:pt x="1770" y="1281"/>
                    <a:pt x="1794" y="1281"/>
                  </a:cubicBezTo>
                  <a:cubicBezTo>
                    <a:pt x="1802" y="1289"/>
                    <a:pt x="1802" y="1289"/>
                    <a:pt x="1802" y="1289"/>
                  </a:cubicBezTo>
                  <a:cubicBezTo>
                    <a:pt x="1826" y="1289"/>
                    <a:pt x="1841" y="1297"/>
                    <a:pt x="1857" y="1289"/>
                  </a:cubicBezTo>
                  <a:cubicBezTo>
                    <a:pt x="1865" y="1289"/>
                    <a:pt x="1873" y="1289"/>
                    <a:pt x="1881" y="1289"/>
                  </a:cubicBezTo>
                  <a:cubicBezTo>
                    <a:pt x="1881" y="1289"/>
                    <a:pt x="1881" y="1289"/>
                    <a:pt x="1889" y="1289"/>
                  </a:cubicBezTo>
                  <a:cubicBezTo>
                    <a:pt x="1889" y="1281"/>
                    <a:pt x="1881" y="1281"/>
                    <a:pt x="1873" y="1273"/>
                  </a:cubicBezTo>
                  <a:cubicBezTo>
                    <a:pt x="1857" y="1241"/>
                    <a:pt x="1818" y="1186"/>
                    <a:pt x="1810" y="1162"/>
                  </a:cubicBezTo>
                  <a:cubicBezTo>
                    <a:pt x="1802" y="1138"/>
                    <a:pt x="1794" y="1131"/>
                    <a:pt x="1778" y="1123"/>
                  </a:cubicBezTo>
                  <a:cubicBezTo>
                    <a:pt x="1770" y="1107"/>
                    <a:pt x="1754" y="1099"/>
                    <a:pt x="1739" y="1067"/>
                  </a:cubicBezTo>
                  <a:cubicBezTo>
                    <a:pt x="1691" y="1012"/>
                    <a:pt x="1747" y="957"/>
                    <a:pt x="1770" y="941"/>
                  </a:cubicBezTo>
                  <a:lnTo>
                    <a:pt x="1770" y="941"/>
                  </a:lnTo>
                  <a:cubicBezTo>
                    <a:pt x="1778" y="933"/>
                    <a:pt x="1770" y="933"/>
                    <a:pt x="1770" y="933"/>
                  </a:cubicBezTo>
                  <a:cubicBezTo>
                    <a:pt x="1770" y="925"/>
                    <a:pt x="1762" y="917"/>
                    <a:pt x="1747" y="917"/>
                  </a:cubicBezTo>
                  <a:cubicBezTo>
                    <a:pt x="1731" y="917"/>
                    <a:pt x="1098" y="957"/>
                    <a:pt x="1027" y="957"/>
                  </a:cubicBezTo>
                  <a:cubicBezTo>
                    <a:pt x="1019" y="957"/>
                    <a:pt x="1019" y="957"/>
                    <a:pt x="1019" y="957"/>
                  </a:cubicBezTo>
                  <a:cubicBezTo>
                    <a:pt x="1003" y="957"/>
                    <a:pt x="1003" y="949"/>
                    <a:pt x="1003" y="949"/>
                  </a:cubicBezTo>
                  <a:cubicBezTo>
                    <a:pt x="995" y="941"/>
                    <a:pt x="1003" y="941"/>
                    <a:pt x="1003" y="933"/>
                  </a:cubicBezTo>
                  <a:lnTo>
                    <a:pt x="1003" y="933"/>
                  </a:lnTo>
                  <a:cubicBezTo>
                    <a:pt x="1011" y="925"/>
                    <a:pt x="1003" y="901"/>
                    <a:pt x="988" y="885"/>
                  </a:cubicBezTo>
                  <a:cubicBezTo>
                    <a:pt x="988" y="878"/>
                    <a:pt x="980" y="870"/>
                    <a:pt x="988" y="862"/>
                  </a:cubicBezTo>
                  <a:cubicBezTo>
                    <a:pt x="988" y="846"/>
                    <a:pt x="1003" y="838"/>
                    <a:pt x="1011" y="838"/>
                  </a:cubicBezTo>
                  <a:cubicBezTo>
                    <a:pt x="1019" y="838"/>
                    <a:pt x="1019" y="830"/>
                    <a:pt x="1019" y="830"/>
                  </a:cubicBezTo>
                  <a:cubicBezTo>
                    <a:pt x="1027" y="814"/>
                    <a:pt x="1019" y="783"/>
                    <a:pt x="1019" y="775"/>
                  </a:cubicBezTo>
                  <a:cubicBezTo>
                    <a:pt x="1011" y="767"/>
                    <a:pt x="1011" y="759"/>
                    <a:pt x="1019" y="751"/>
                  </a:cubicBezTo>
                  <a:cubicBezTo>
                    <a:pt x="1019" y="743"/>
                    <a:pt x="1027" y="735"/>
                    <a:pt x="1035" y="735"/>
                  </a:cubicBezTo>
                  <a:cubicBezTo>
                    <a:pt x="1043" y="735"/>
                    <a:pt x="1035" y="712"/>
                    <a:pt x="1035" y="696"/>
                  </a:cubicBezTo>
                  <a:cubicBezTo>
                    <a:pt x="1035" y="688"/>
                    <a:pt x="1035" y="680"/>
                    <a:pt x="1035" y="672"/>
                  </a:cubicBezTo>
                  <a:cubicBezTo>
                    <a:pt x="1035" y="656"/>
                    <a:pt x="1059" y="648"/>
                    <a:pt x="1075" y="648"/>
                  </a:cubicBezTo>
                  <a:lnTo>
                    <a:pt x="1083" y="648"/>
                  </a:lnTo>
                  <a:cubicBezTo>
                    <a:pt x="1083" y="648"/>
                    <a:pt x="1083" y="640"/>
                    <a:pt x="1083" y="632"/>
                  </a:cubicBezTo>
                  <a:cubicBezTo>
                    <a:pt x="1083" y="625"/>
                    <a:pt x="1075" y="617"/>
                    <a:pt x="1075" y="609"/>
                  </a:cubicBezTo>
                  <a:cubicBezTo>
                    <a:pt x="1075" y="601"/>
                    <a:pt x="1075" y="593"/>
                    <a:pt x="1083" y="593"/>
                  </a:cubicBezTo>
                  <a:cubicBezTo>
                    <a:pt x="1083" y="585"/>
                    <a:pt x="1098" y="585"/>
                    <a:pt x="1106" y="585"/>
                  </a:cubicBezTo>
                  <a:cubicBezTo>
                    <a:pt x="1106" y="585"/>
                    <a:pt x="1106" y="585"/>
                    <a:pt x="1114" y="585"/>
                  </a:cubicBezTo>
                  <a:cubicBezTo>
                    <a:pt x="1122" y="585"/>
                    <a:pt x="1122" y="569"/>
                    <a:pt x="1114" y="545"/>
                  </a:cubicBezTo>
                  <a:cubicBezTo>
                    <a:pt x="1106" y="522"/>
                    <a:pt x="1122" y="522"/>
                    <a:pt x="1138" y="514"/>
                  </a:cubicBezTo>
                  <a:lnTo>
                    <a:pt x="1146" y="514"/>
                  </a:lnTo>
                  <a:cubicBezTo>
                    <a:pt x="1161" y="506"/>
                    <a:pt x="1193" y="443"/>
                    <a:pt x="1201" y="419"/>
                  </a:cubicBezTo>
                  <a:cubicBezTo>
                    <a:pt x="1201" y="403"/>
                    <a:pt x="1201" y="403"/>
                    <a:pt x="1185" y="395"/>
                  </a:cubicBezTo>
                  <a:cubicBezTo>
                    <a:pt x="1177" y="395"/>
                    <a:pt x="1161" y="387"/>
                    <a:pt x="1146" y="380"/>
                  </a:cubicBezTo>
                  <a:cubicBezTo>
                    <a:pt x="1146" y="380"/>
                    <a:pt x="1130" y="372"/>
                    <a:pt x="1138" y="364"/>
                  </a:cubicBezTo>
                  <a:cubicBezTo>
                    <a:pt x="1138" y="348"/>
                    <a:pt x="1170" y="340"/>
                    <a:pt x="1217" y="332"/>
                  </a:cubicBezTo>
                  <a:cubicBezTo>
                    <a:pt x="1225" y="332"/>
                    <a:pt x="1233" y="324"/>
                    <a:pt x="1233" y="324"/>
                  </a:cubicBezTo>
                  <a:cubicBezTo>
                    <a:pt x="1241" y="324"/>
                    <a:pt x="1241" y="324"/>
                    <a:pt x="1241" y="324"/>
                  </a:cubicBezTo>
                  <a:cubicBezTo>
                    <a:pt x="1241" y="316"/>
                    <a:pt x="1233" y="301"/>
                    <a:pt x="1201" y="292"/>
                  </a:cubicBezTo>
                  <a:cubicBezTo>
                    <a:pt x="1185" y="285"/>
                    <a:pt x="1177" y="277"/>
                    <a:pt x="1177" y="277"/>
                  </a:cubicBezTo>
                  <a:cubicBezTo>
                    <a:pt x="1177" y="269"/>
                    <a:pt x="1177" y="261"/>
                    <a:pt x="1185" y="261"/>
                  </a:cubicBezTo>
                  <a:cubicBezTo>
                    <a:pt x="1185" y="253"/>
                    <a:pt x="1185" y="253"/>
                    <a:pt x="1193" y="245"/>
                  </a:cubicBezTo>
                  <a:cubicBezTo>
                    <a:pt x="1193" y="229"/>
                    <a:pt x="1185" y="214"/>
                    <a:pt x="1177" y="214"/>
                  </a:cubicBezTo>
                  <a:cubicBezTo>
                    <a:pt x="1146" y="214"/>
                    <a:pt x="1146" y="182"/>
                    <a:pt x="1146" y="158"/>
                  </a:cubicBezTo>
                  <a:cubicBezTo>
                    <a:pt x="1146" y="150"/>
                    <a:pt x="1146" y="134"/>
                    <a:pt x="1146" y="127"/>
                  </a:cubicBezTo>
                  <a:cubicBezTo>
                    <a:pt x="1130" y="119"/>
                    <a:pt x="1146" y="103"/>
                    <a:pt x="1154" y="87"/>
                  </a:cubicBezTo>
                  <a:cubicBezTo>
                    <a:pt x="1161" y="79"/>
                    <a:pt x="1161" y="63"/>
                    <a:pt x="1161" y="55"/>
                  </a:cubicBezTo>
                  <a:lnTo>
                    <a:pt x="1154" y="48"/>
                  </a:lnTo>
                  <a:cubicBezTo>
                    <a:pt x="1146" y="40"/>
                    <a:pt x="1138" y="32"/>
                    <a:pt x="1138" y="8"/>
                  </a:cubicBezTo>
                  <a:cubicBezTo>
                    <a:pt x="7" y="40"/>
                    <a:pt x="7" y="40"/>
                    <a:pt x="7" y="40"/>
                  </a:cubicBezTo>
                  <a:cubicBezTo>
                    <a:pt x="15" y="522"/>
                    <a:pt x="15" y="522"/>
                    <a:pt x="15" y="522"/>
                  </a:cubicBezTo>
                  <a:cubicBezTo>
                    <a:pt x="23" y="530"/>
                    <a:pt x="47" y="545"/>
                    <a:pt x="63" y="561"/>
                  </a:cubicBezTo>
                  <a:cubicBezTo>
                    <a:pt x="63" y="569"/>
                    <a:pt x="71" y="577"/>
                    <a:pt x="78" y="585"/>
                  </a:cubicBezTo>
                  <a:cubicBezTo>
                    <a:pt x="94" y="601"/>
                    <a:pt x="110" y="617"/>
                    <a:pt x="118" y="640"/>
                  </a:cubicBezTo>
                  <a:cubicBezTo>
                    <a:pt x="126" y="664"/>
                    <a:pt x="126" y="680"/>
                    <a:pt x="118" y="688"/>
                  </a:cubicBezTo>
                  <a:cubicBezTo>
                    <a:pt x="118" y="696"/>
                    <a:pt x="118" y="704"/>
                    <a:pt x="110" y="712"/>
                  </a:cubicBezTo>
                  <a:cubicBezTo>
                    <a:pt x="110" y="727"/>
                    <a:pt x="118" y="727"/>
                    <a:pt x="126" y="735"/>
                  </a:cubicBezTo>
                  <a:cubicBezTo>
                    <a:pt x="134" y="735"/>
                    <a:pt x="134" y="735"/>
                    <a:pt x="142" y="743"/>
                  </a:cubicBezTo>
                  <a:cubicBezTo>
                    <a:pt x="158" y="759"/>
                    <a:pt x="181" y="783"/>
                    <a:pt x="173" y="830"/>
                  </a:cubicBezTo>
                  <a:cubicBezTo>
                    <a:pt x="173" y="854"/>
                    <a:pt x="181" y="854"/>
                    <a:pt x="189" y="862"/>
                  </a:cubicBezTo>
                  <a:cubicBezTo>
                    <a:pt x="197" y="862"/>
                    <a:pt x="213" y="862"/>
                    <a:pt x="221" y="878"/>
                  </a:cubicBezTo>
                  <a:cubicBezTo>
                    <a:pt x="237" y="909"/>
                    <a:pt x="237" y="949"/>
                    <a:pt x="237" y="972"/>
                  </a:cubicBezTo>
                  <a:cubicBezTo>
                    <a:pt x="229" y="996"/>
                    <a:pt x="229" y="1012"/>
                    <a:pt x="229" y="1028"/>
                  </a:cubicBezTo>
                  <a:cubicBezTo>
                    <a:pt x="229" y="1036"/>
                    <a:pt x="229" y="1036"/>
                    <a:pt x="237" y="1036"/>
                  </a:cubicBezTo>
                  <a:cubicBezTo>
                    <a:pt x="237" y="1051"/>
                    <a:pt x="237" y="1083"/>
                    <a:pt x="213" y="1131"/>
                  </a:cubicBezTo>
                  <a:cubicBezTo>
                    <a:pt x="205" y="1154"/>
                    <a:pt x="197" y="1154"/>
                    <a:pt x="181" y="1162"/>
                  </a:cubicBezTo>
                  <a:cubicBezTo>
                    <a:pt x="181" y="1170"/>
                    <a:pt x="173" y="1170"/>
                    <a:pt x="165" y="1186"/>
                  </a:cubicBezTo>
                  <a:cubicBezTo>
                    <a:pt x="158" y="1194"/>
                    <a:pt x="158" y="1194"/>
                    <a:pt x="158" y="1194"/>
                  </a:cubicBezTo>
                  <a:cubicBezTo>
                    <a:pt x="158" y="1202"/>
                    <a:pt x="158" y="1202"/>
                    <a:pt x="165" y="1202"/>
                  </a:cubicBezTo>
                  <a:cubicBezTo>
                    <a:pt x="173" y="1202"/>
                    <a:pt x="181" y="1210"/>
                    <a:pt x="181" y="1218"/>
                  </a:cubicBezTo>
                  <a:cubicBezTo>
                    <a:pt x="189" y="1225"/>
                    <a:pt x="189" y="1241"/>
                    <a:pt x="189" y="1249"/>
                  </a:cubicBezTo>
                  <a:cubicBezTo>
                    <a:pt x="181" y="1257"/>
                    <a:pt x="181" y="1257"/>
                    <a:pt x="173" y="1257"/>
                  </a:cubicBezTo>
                  <a:cubicBezTo>
                    <a:pt x="173" y="1257"/>
                    <a:pt x="165" y="1281"/>
                    <a:pt x="158" y="1289"/>
                  </a:cubicBezTo>
                  <a:cubicBezTo>
                    <a:pt x="158" y="1297"/>
                    <a:pt x="158" y="1297"/>
                    <a:pt x="158" y="1297"/>
                  </a:cubicBezTo>
                  <a:cubicBezTo>
                    <a:pt x="158" y="1312"/>
                    <a:pt x="165" y="1320"/>
                    <a:pt x="173" y="1336"/>
                  </a:cubicBezTo>
                  <a:cubicBezTo>
                    <a:pt x="173" y="1336"/>
                    <a:pt x="173" y="1344"/>
                    <a:pt x="181" y="1344"/>
                  </a:cubicBezTo>
                  <a:cubicBezTo>
                    <a:pt x="189" y="1368"/>
                    <a:pt x="189" y="1384"/>
                    <a:pt x="189" y="1399"/>
                  </a:cubicBezTo>
                  <a:lnTo>
                    <a:pt x="189" y="1407"/>
                  </a:lnTo>
                  <a:cubicBezTo>
                    <a:pt x="189" y="1423"/>
                    <a:pt x="181" y="1423"/>
                    <a:pt x="173" y="1431"/>
                  </a:cubicBezTo>
                  <a:cubicBezTo>
                    <a:pt x="173" y="1431"/>
                    <a:pt x="165" y="1431"/>
                    <a:pt x="165" y="1439"/>
                  </a:cubicBezTo>
                  <a:cubicBezTo>
                    <a:pt x="158" y="1447"/>
                    <a:pt x="158" y="1455"/>
                    <a:pt x="158" y="1462"/>
                  </a:cubicBezTo>
                  <a:cubicBezTo>
                    <a:pt x="158" y="1478"/>
                    <a:pt x="150" y="1486"/>
                    <a:pt x="142" y="1502"/>
                  </a:cubicBezTo>
                  <a:cubicBezTo>
                    <a:pt x="118" y="1518"/>
                    <a:pt x="110" y="1534"/>
                    <a:pt x="102" y="1549"/>
                  </a:cubicBezTo>
                  <a:cubicBezTo>
                    <a:pt x="94" y="1557"/>
                    <a:pt x="102" y="1565"/>
                    <a:pt x="110" y="1573"/>
                  </a:cubicBezTo>
                  <a:lnTo>
                    <a:pt x="110" y="1573"/>
                  </a:lnTo>
                  <a:cubicBezTo>
                    <a:pt x="126" y="1581"/>
                    <a:pt x="126" y="1589"/>
                    <a:pt x="134" y="1589"/>
                  </a:cubicBezTo>
                  <a:cubicBezTo>
                    <a:pt x="134" y="1589"/>
                    <a:pt x="142" y="1589"/>
                    <a:pt x="150" y="1581"/>
                  </a:cubicBezTo>
                  <a:cubicBezTo>
                    <a:pt x="158" y="1573"/>
                    <a:pt x="181" y="1565"/>
                    <a:pt x="213" y="1565"/>
                  </a:cubicBezTo>
                  <a:cubicBezTo>
                    <a:pt x="229" y="1565"/>
                    <a:pt x="244" y="1565"/>
                    <a:pt x="253" y="1565"/>
                  </a:cubicBezTo>
                  <a:cubicBezTo>
                    <a:pt x="284" y="1565"/>
                    <a:pt x="316" y="1565"/>
                    <a:pt x="316" y="1557"/>
                  </a:cubicBezTo>
                  <a:cubicBezTo>
                    <a:pt x="324" y="1542"/>
                    <a:pt x="308" y="1518"/>
                    <a:pt x="308" y="1510"/>
                  </a:cubicBezTo>
                  <a:cubicBezTo>
                    <a:pt x="300" y="1510"/>
                    <a:pt x="300" y="1510"/>
                    <a:pt x="300" y="1510"/>
                  </a:cubicBezTo>
                  <a:cubicBezTo>
                    <a:pt x="300" y="1502"/>
                    <a:pt x="308" y="1502"/>
                    <a:pt x="308" y="1502"/>
                  </a:cubicBezTo>
                  <a:cubicBezTo>
                    <a:pt x="316" y="1502"/>
                    <a:pt x="324" y="1502"/>
                    <a:pt x="324" y="1494"/>
                  </a:cubicBezTo>
                  <a:cubicBezTo>
                    <a:pt x="324" y="1486"/>
                    <a:pt x="324" y="1478"/>
                    <a:pt x="324" y="1478"/>
                  </a:cubicBezTo>
                  <a:cubicBezTo>
                    <a:pt x="324" y="1471"/>
                    <a:pt x="324" y="1462"/>
                    <a:pt x="324" y="1455"/>
                  </a:cubicBezTo>
                  <a:cubicBezTo>
                    <a:pt x="324" y="1447"/>
                    <a:pt x="324" y="1447"/>
                    <a:pt x="324" y="1439"/>
                  </a:cubicBezTo>
                  <a:cubicBezTo>
                    <a:pt x="331" y="1431"/>
                    <a:pt x="331" y="1423"/>
                    <a:pt x="339" y="1423"/>
                  </a:cubicBezTo>
                  <a:cubicBezTo>
                    <a:pt x="347" y="1423"/>
                    <a:pt x="347" y="1423"/>
                    <a:pt x="355" y="1431"/>
                  </a:cubicBezTo>
                  <a:cubicBezTo>
                    <a:pt x="355" y="1455"/>
                    <a:pt x="363" y="1462"/>
                    <a:pt x="371" y="1471"/>
                  </a:cubicBezTo>
                  <a:cubicBezTo>
                    <a:pt x="371" y="1471"/>
                    <a:pt x="371" y="1471"/>
                    <a:pt x="379" y="1478"/>
                  </a:cubicBezTo>
                  <a:cubicBezTo>
                    <a:pt x="379" y="1478"/>
                    <a:pt x="379" y="1486"/>
                    <a:pt x="379" y="1494"/>
                  </a:cubicBezTo>
                  <a:cubicBezTo>
                    <a:pt x="371" y="1502"/>
                    <a:pt x="371" y="1502"/>
                    <a:pt x="363" y="1502"/>
                  </a:cubicBezTo>
                  <a:cubicBezTo>
                    <a:pt x="355" y="1502"/>
                    <a:pt x="355" y="1502"/>
                    <a:pt x="355" y="1502"/>
                  </a:cubicBezTo>
                  <a:cubicBezTo>
                    <a:pt x="347" y="1510"/>
                    <a:pt x="339" y="1510"/>
                    <a:pt x="339" y="1510"/>
                  </a:cubicBezTo>
                  <a:cubicBezTo>
                    <a:pt x="339" y="1510"/>
                    <a:pt x="339" y="1518"/>
                    <a:pt x="339" y="1526"/>
                  </a:cubicBezTo>
                  <a:cubicBezTo>
                    <a:pt x="347" y="1534"/>
                    <a:pt x="347" y="1542"/>
                    <a:pt x="347" y="1549"/>
                  </a:cubicBezTo>
                  <a:cubicBezTo>
                    <a:pt x="347" y="1549"/>
                    <a:pt x="347" y="1549"/>
                    <a:pt x="355" y="1549"/>
                  </a:cubicBezTo>
                  <a:cubicBezTo>
                    <a:pt x="379" y="1557"/>
                    <a:pt x="561" y="1605"/>
                    <a:pt x="592" y="1621"/>
                  </a:cubicBezTo>
                  <a:cubicBezTo>
                    <a:pt x="608" y="1637"/>
                    <a:pt x="671" y="1644"/>
                    <a:pt x="727" y="1644"/>
                  </a:cubicBezTo>
                  <a:cubicBezTo>
                    <a:pt x="782" y="1644"/>
                    <a:pt x="821" y="1637"/>
                    <a:pt x="837" y="1621"/>
                  </a:cubicBezTo>
                  <a:cubicBezTo>
                    <a:pt x="845" y="1613"/>
                    <a:pt x="845" y="1605"/>
                    <a:pt x="845" y="1597"/>
                  </a:cubicBezTo>
                  <a:cubicBezTo>
                    <a:pt x="837" y="1557"/>
                    <a:pt x="821" y="1557"/>
                    <a:pt x="821" y="1549"/>
                  </a:cubicBezTo>
                  <a:cubicBezTo>
                    <a:pt x="814" y="1549"/>
                    <a:pt x="814" y="1549"/>
                    <a:pt x="814" y="1549"/>
                  </a:cubicBezTo>
                  <a:cubicBezTo>
                    <a:pt x="814" y="1542"/>
                    <a:pt x="814" y="1542"/>
                    <a:pt x="821" y="1542"/>
                  </a:cubicBezTo>
                  <a:cubicBezTo>
                    <a:pt x="821" y="1542"/>
                    <a:pt x="830" y="1542"/>
                    <a:pt x="830" y="1534"/>
                  </a:cubicBezTo>
                  <a:cubicBezTo>
                    <a:pt x="853" y="1526"/>
                    <a:pt x="861" y="1526"/>
                    <a:pt x="869" y="1526"/>
                  </a:cubicBezTo>
                  <a:cubicBezTo>
                    <a:pt x="869" y="1526"/>
                    <a:pt x="877" y="1526"/>
                    <a:pt x="885" y="1518"/>
                  </a:cubicBezTo>
                  <a:cubicBezTo>
                    <a:pt x="893" y="1510"/>
                    <a:pt x="908" y="1502"/>
                    <a:pt x="924" y="1502"/>
                  </a:cubicBezTo>
                  <a:cubicBezTo>
                    <a:pt x="932" y="1502"/>
                    <a:pt x="940" y="1502"/>
                    <a:pt x="940" y="1518"/>
                  </a:cubicBezTo>
                  <a:cubicBezTo>
                    <a:pt x="940" y="1534"/>
                    <a:pt x="940" y="1557"/>
                    <a:pt x="948" y="1557"/>
                  </a:cubicBezTo>
                  <a:lnTo>
                    <a:pt x="956" y="1557"/>
                  </a:lnTo>
                  <a:cubicBezTo>
                    <a:pt x="964" y="1549"/>
                    <a:pt x="972" y="1542"/>
                    <a:pt x="972" y="1534"/>
                  </a:cubicBezTo>
                  <a:cubicBezTo>
                    <a:pt x="972" y="1526"/>
                    <a:pt x="980" y="1526"/>
                    <a:pt x="980" y="1526"/>
                  </a:cubicBezTo>
                  <a:cubicBezTo>
                    <a:pt x="988" y="1526"/>
                    <a:pt x="995" y="1526"/>
                    <a:pt x="1003" y="1534"/>
                  </a:cubicBezTo>
                  <a:cubicBezTo>
                    <a:pt x="1011" y="1534"/>
                    <a:pt x="1019" y="1542"/>
                    <a:pt x="1019" y="1542"/>
                  </a:cubicBezTo>
                  <a:cubicBezTo>
                    <a:pt x="1043" y="1557"/>
                    <a:pt x="1051" y="1565"/>
                    <a:pt x="1059" y="1589"/>
                  </a:cubicBezTo>
                  <a:cubicBezTo>
                    <a:pt x="1067" y="1621"/>
                    <a:pt x="1067" y="1628"/>
                    <a:pt x="1090" y="1628"/>
                  </a:cubicBezTo>
                  <a:cubicBezTo>
                    <a:pt x="1114" y="1628"/>
                    <a:pt x="1161" y="1644"/>
                    <a:pt x="1177" y="1652"/>
                  </a:cubicBezTo>
                  <a:cubicBezTo>
                    <a:pt x="1193" y="1660"/>
                    <a:pt x="1201" y="1660"/>
                    <a:pt x="1217" y="1676"/>
                  </a:cubicBezTo>
                  <a:cubicBezTo>
                    <a:pt x="1233" y="1684"/>
                    <a:pt x="1233" y="1692"/>
                    <a:pt x="1233" y="1700"/>
                  </a:cubicBezTo>
                  <a:cubicBezTo>
                    <a:pt x="1225" y="1708"/>
                    <a:pt x="1217" y="1715"/>
                    <a:pt x="1209" y="1715"/>
                  </a:cubicBezTo>
                  <a:cubicBezTo>
                    <a:pt x="1193" y="1715"/>
                    <a:pt x="1177" y="1715"/>
                    <a:pt x="1177" y="1715"/>
                  </a:cubicBezTo>
                  <a:cubicBezTo>
                    <a:pt x="1177" y="1724"/>
                    <a:pt x="1177" y="1724"/>
                    <a:pt x="1177" y="1731"/>
                  </a:cubicBezTo>
                  <a:cubicBezTo>
                    <a:pt x="1177" y="1731"/>
                    <a:pt x="1177" y="1739"/>
                    <a:pt x="1185" y="1739"/>
                  </a:cubicBezTo>
                  <a:cubicBezTo>
                    <a:pt x="1193" y="1755"/>
                    <a:pt x="1193" y="1763"/>
                    <a:pt x="1217" y="1771"/>
                  </a:cubicBezTo>
                  <a:cubicBezTo>
                    <a:pt x="1225" y="1771"/>
                    <a:pt x="1241" y="1771"/>
                    <a:pt x="1248" y="1771"/>
                  </a:cubicBezTo>
                  <a:lnTo>
                    <a:pt x="1256" y="1763"/>
                  </a:lnTo>
                  <a:cubicBezTo>
                    <a:pt x="1264" y="1763"/>
                    <a:pt x="1272" y="1771"/>
                    <a:pt x="1288" y="1771"/>
                  </a:cubicBezTo>
                  <a:cubicBezTo>
                    <a:pt x="1304" y="1779"/>
                    <a:pt x="1304" y="1779"/>
                    <a:pt x="1312" y="1787"/>
                  </a:cubicBezTo>
                  <a:cubicBezTo>
                    <a:pt x="1312" y="1795"/>
                    <a:pt x="1320" y="1795"/>
                    <a:pt x="1343" y="1802"/>
                  </a:cubicBezTo>
                  <a:cubicBezTo>
                    <a:pt x="1359" y="1802"/>
                    <a:pt x="1391" y="1810"/>
                    <a:pt x="1414" y="1810"/>
                  </a:cubicBezTo>
                  <a:cubicBezTo>
                    <a:pt x="1438" y="1810"/>
                    <a:pt x="1454" y="1802"/>
                    <a:pt x="1454" y="1795"/>
                  </a:cubicBezTo>
                  <a:cubicBezTo>
                    <a:pt x="1462" y="1787"/>
                    <a:pt x="1462" y="1771"/>
                    <a:pt x="1454" y="1763"/>
                  </a:cubicBezTo>
                  <a:cubicBezTo>
                    <a:pt x="1454" y="1747"/>
                    <a:pt x="1454" y="1739"/>
                    <a:pt x="1462" y="1731"/>
                  </a:cubicBezTo>
                  <a:cubicBezTo>
                    <a:pt x="1478" y="1715"/>
                    <a:pt x="1501" y="1715"/>
                    <a:pt x="1517" y="1715"/>
                  </a:cubicBezTo>
                  <a:cubicBezTo>
                    <a:pt x="1533" y="1715"/>
                    <a:pt x="1557" y="1715"/>
                    <a:pt x="1565" y="1724"/>
                  </a:cubicBezTo>
                  <a:cubicBezTo>
                    <a:pt x="1565" y="1731"/>
                    <a:pt x="1573" y="1739"/>
                    <a:pt x="1581" y="1739"/>
                  </a:cubicBezTo>
                  <a:lnTo>
                    <a:pt x="1588" y="1739"/>
                  </a:lnTo>
                  <a:cubicBezTo>
                    <a:pt x="1596" y="1731"/>
                    <a:pt x="1604" y="1731"/>
                    <a:pt x="1604" y="1731"/>
                  </a:cubicBezTo>
                  <a:cubicBezTo>
                    <a:pt x="1612" y="1731"/>
                    <a:pt x="1612" y="1731"/>
                    <a:pt x="1612" y="1731"/>
                  </a:cubicBezTo>
                  <a:cubicBezTo>
                    <a:pt x="1612" y="1739"/>
                    <a:pt x="1620" y="1739"/>
                    <a:pt x="1612" y="1755"/>
                  </a:cubicBezTo>
                  <a:cubicBezTo>
                    <a:pt x="1612" y="1755"/>
                    <a:pt x="1612" y="1763"/>
                    <a:pt x="1612" y="1771"/>
                  </a:cubicBezTo>
                  <a:cubicBezTo>
                    <a:pt x="1604" y="1779"/>
                    <a:pt x="1604" y="1787"/>
                    <a:pt x="1604" y="1795"/>
                  </a:cubicBezTo>
                  <a:cubicBezTo>
                    <a:pt x="1612" y="1795"/>
                    <a:pt x="1612" y="1795"/>
                    <a:pt x="1620" y="1802"/>
                  </a:cubicBezTo>
                  <a:cubicBezTo>
                    <a:pt x="1620" y="1802"/>
                    <a:pt x="1628" y="1802"/>
                    <a:pt x="1636" y="1802"/>
                  </a:cubicBezTo>
                  <a:cubicBezTo>
                    <a:pt x="1644" y="1810"/>
                    <a:pt x="1652" y="1810"/>
                    <a:pt x="1660" y="1810"/>
                  </a:cubicBezTo>
                  <a:cubicBezTo>
                    <a:pt x="1667" y="1810"/>
                    <a:pt x="1675" y="1810"/>
                    <a:pt x="1675" y="1787"/>
                  </a:cubicBezTo>
                  <a:cubicBezTo>
                    <a:pt x="1683" y="1779"/>
                    <a:pt x="1683" y="1763"/>
                    <a:pt x="1683" y="1755"/>
                  </a:cubicBezTo>
                  <a:cubicBezTo>
                    <a:pt x="1683" y="1731"/>
                    <a:pt x="1691" y="1715"/>
                    <a:pt x="1699" y="1708"/>
                  </a:cubicBezTo>
                  <a:lnTo>
                    <a:pt x="1699" y="1708"/>
                  </a:lnTo>
                  <a:cubicBezTo>
                    <a:pt x="1707" y="1692"/>
                    <a:pt x="1707" y="1692"/>
                    <a:pt x="1699" y="1668"/>
                  </a:cubicBezTo>
                  <a:cubicBezTo>
                    <a:pt x="1691" y="1652"/>
                    <a:pt x="1691" y="1652"/>
                    <a:pt x="1675" y="1644"/>
                  </a:cubicBezTo>
                  <a:cubicBezTo>
                    <a:pt x="1675" y="1644"/>
                    <a:pt x="1667" y="1637"/>
                    <a:pt x="1660" y="1637"/>
                  </a:cubicBezTo>
                  <a:cubicBezTo>
                    <a:pt x="1636" y="1621"/>
                    <a:pt x="1612" y="1597"/>
                    <a:pt x="1620" y="1589"/>
                  </a:cubicBezTo>
                  <a:cubicBezTo>
                    <a:pt x="1620" y="1581"/>
                    <a:pt x="1620" y="1581"/>
                    <a:pt x="1628" y="1581"/>
                  </a:cubicBezTo>
                  <a:cubicBezTo>
                    <a:pt x="1628" y="1581"/>
                    <a:pt x="1628" y="1581"/>
                    <a:pt x="1636" y="1581"/>
                  </a:cubicBezTo>
                  <a:cubicBezTo>
                    <a:pt x="1652" y="1581"/>
                    <a:pt x="1652" y="1589"/>
                    <a:pt x="1667" y="1589"/>
                  </a:cubicBezTo>
                  <a:cubicBezTo>
                    <a:pt x="1675" y="1597"/>
                    <a:pt x="1683" y="1597"/>
                    <a:pt x="1691" y="1605"/>
                  </a:cubicBezTo>
                  <a:cubicBezTo>
                    <a:pt x="1715" y="1605"/>
                    <a:pt x="1731" y="1613"/>
                    <a:pt x="1739" y="1613"/>
                  </a:cubicBezTo>
                  <a:cubicBezTo>
                    <a:pt x="1754" y="1621"/>
                    <a:pt x="1770" y="1621"/>
                    <a:pt x="1778" y="1628"/>
                  </a:cubicBezTo>
                  <a:cubicBezTo>
                    <a:pt x="1794" y="1637"/>
                    <a:pt x="1810" y="1652"/>
                    <a:pt x="1810" y="1660"/>
                  </a:cubicBezTo>
                  <a:cubicBezTo>
                    <a:pt x="1810" y="1668"/>
                    <a:pt x="1810" y="1668"/>
                    <a:pt x="1802" y="1676"/>
                  </a:cubicBezTo>
                  <a:cubicBezTo>
                    <a:pt x="1786" y="1676"/>
                    <a:pt x="1786" y="1676"/>
                    <a:pt x="1786" y="1676"/>
                  </a:cubicBezTo>
                  <a:cubicBezTo>
                    <a:pt x="1786" y="1676"/>
                    <a:pt x="1786" y="1684"/>
                    <a:pt x="1794" y="1684"/>
                  </a:cubicBezTo>
                  <a:cubicBezTo>
                    <a:pt x="1802" y="1684"/>
                    <a:pt x="1818" y="1684"/>
                    <a:pt x="1826" y="1684"/>
                  </a:cubicBezTo>
                  <a:cubicBezTo>
                    <a:pt x="1834" y="1684"/>
                    <a:pt x="1834" y="1676"/>
                    <a:pt x="1841" y="1676"/>
                  </a:cubicBezTo>
                  <a:cubicBezTo>
                    <a:pt x="1841" y="1676"/>
                    <a:pt x="1849" y="1684"/>
                    <a:pt x="1857" y="1684"/>
                  </a:cubicBezTo>
                  <a:cubicBezTo>
                    <a:pt x="1857" y="1692"/>
                    <a:pt x="1857" y="1700"/>
                    <a:pt x="1857" y="1700"/>
                  </a:cubicBezTo>
                  <a:cubicBezTo>
                    <a:pt x="1857" y="1708"/>
                    <a:pt x="1857" y="1715"/>
                    <a:pt x="1873" y="1715"/>
                  </a:cubicBezTo>
                  <a:cubicBezTo>
                    <a:pt x="1881" y="1724"/>
                    <a:pt x="1905" y="1715"/>
                    <a:pt x="1913" y="1708"/>
                  </a:cubicBezTo>
                  <a:cubicBezTo>
                    <a:pt x="1920" y="1708"/>
                    <a:pt x="1928" y="1708"/>
                    <a:pt x="1936" y="1708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  <a:effectLst/>
          </p:spPr>
          <p:txBody>
            <a:bodyPr anchor="ctr" wrap="none"/>
            <a:lstStyle/>
            <a:p>
              <a:endParaRPr lang="en-US">
                <a:latin charset="-122" panose="020b0503020204020204" pitchFamily="34" typeface="微软雅黑"/>
              </a:endParaRPr>
            </a:p>
          </p:txBody>
        </p:sp>
        <p:sp>
          <p:nvSpPr>
            <p:cNvPr id="105" name="Freeform 508"/>
            <p:cNvSpPr>
              <a:spLocks noChangeArrowheads="1"/>
            </p:cNvSpPr>
            <p:nvPr/>
          </p:nvSpPr>
          <p:spPr bwMode="auto">
            <a:xfrm>
              <a:off x="17290667" y="4449747"/>
              <a:ext cx="1289534" cy="1463481"/>
            </a:xfrm>
            <a:custGeom>
              <a:gdLst>
                <a:gd fmla="*/ 2055 w 2451" name="T0"/>
                <a:gd fmla="*/ 2712 h 2784" name="T1"/>
                <a:gd fmla="*/ 2055 w 2451" name="T2"/>
                <a:gd fmla="*/ 2712 h 2784" name="T3"/>
                <a:gd fmla="*/ 2023 w 2451" name="T4"/>
                <a:gd fmla="*/ 2601 h 2784" name="T5"/>
                <a:gd fmla="*/ 1936 w 2451" name="T6"/>
                <a:gd fmla="*/ 2475 h 2784" name="T7"/>
                <a:gd fmla="*/ 1778 w 2451" name="T8"/>
                <a:gd fmla="*/ 2316 h 2784" name="T9"/>
                <a:gd fmla="*/ 1691 w 2451" name="T10"/>
                <a:gd fmla="*/ 2293 h 2784" name="T11"/>
                <a:gd fmla="*/ 1659 w 2451" name="T12"/>
                <a:gd fmla="*/ 2277 h 2784" name="T13"/>
                <a:gd fmla="*/ 1596 w 2451" name="T14"/>
                <a:gd fmla="*/ 2229 h 2784" name="T15"/>
                <a:gd fmla="*/ 1509 w 2451" name="T16"/>
                <a:gd fmla="*/ 2174 h 2784" name="T17"/>
                <a:gd fmla="*/ 1470 w 2451" name="T18"/>
                <a:gd fmla="*/ 2071 h 2784" name="T19"/>
                <a:gd fmla="*/ 1494 w 2451" name="T20"/>
                <a:gd fmla="*/ 1969 h 2784" name="T21"/>
                <a:gd fmla="*/ 1494 w 2451" name="T22"/>
                <a:gd fmla="*/ 1889 h 2784" name="T23"/>
                <a:gd fmla="*/ 1485 w 2451" name="T24"/>
                <a:gd fmla="*/ 1787 h 2784" name="T25"/>
                <a:gd fmla="*/ 1438 w 2451" name="T26"/>
                <a:gd fmla="*/ 1724 h 2784" name="T27"/>
                <a:gd fmla="*/ 1485 w 2451" name="T28"/>
                <a:gd fmla="*/ 1613 h 2784" name="T29"/>
                <a:gd fmla="*/ 1612 w 2451" name="T30"/>
                <a:gd fmla="*/ 1542 h 2784" name="T31"/>
                <a:gd fmla="*/ 1612 w 2451" name="T32"/>
                <a:gd fmla="*/ 1360 h 2784" name="T33"/>
                <a:gd fmla="*/ 1604 w 2451" name="T34"/>
                <a:gd fmla="*/ 1249 h 2784" name="T35"/>
                <a:gd fmla="*/ 1675 w 2451" name="T36"/>
                <a:gd fmla="*/ 1186 h 2784" name="T37"/>
                <a:gd fmla="*/ 1691 w 2451" name="T38"/>
                <a:gd fmla="*/ 1154 h 2784" name="T39"/>
                <a:gd fmla="*/ 2071 w 2451" name="T40"/>
                <a:gd fmla="*/ 791 h 2784" name="T41"/>
                <a:gd fmla="*/ 2268 w 2451" name="T42"/>
                <a:gd fmla="*/ 672 h 2784" name="T43"/>
                <a:gd fmla="*/ 2450 w 2451" name="T44"/>
                <a:gd fmla="*/ 570 h 2784" name="T45"/>
                <a:gd fmla="*/ 2339 w 2451" name="T46"/>
                <a:gd fmla="*/ 577 h 2784" name="T47"/>
                <a:gd fmla="*/ 2268 w 2451" name="T48"/>
                <a:gd fmla="*/ 522 h 2784" name="T49"/>
                <a:gd fmla="*/ 2110 w 2451" name="T50"/>
                <a:gd fmla="*/ 546 h 2784" name="T51"/>
                <a:gd fmla="*/ 2062 w 2451" name="T52"/>
                <a:gd fmla="*/ 546 h 2784" name="T53"/>
                <a:gd fmla="*/ 2007 w 2451" name="T54"/>
                <a:gd fmla="*/ 475 h 2784" name="T55"/>
                <a:gd fmla="*/ 1865 w 2451" name="T56"/>
                <a:gd fmla="*/ 601 h 2784" name="T57"/>
                <a:gd fmla="*/ 1731 w 2451" name="T58"/>
                <a:gd fmla="*/ 538 h 2784" name="T59"/>
                <a:gd fmla="*/ 1620 w 2451" name="T60"/>
                <a:gd fmla="*/ 443 h 2784" name="T61"/>
                <a:gd fmla="*/ 1565 w 2451" name="T62"/>
                <a:gd fmla="*/ 506 h 2784" name="T63"/>
                <a:gd fmla="*/ 1501 w 2451" name="T64"/>
                <a:gd fmla="*/ 435 h 2784" name="T65"/>
                <a:gd fmla="*/ 1351 w 2451" name="T66"/>
                <a:gd fmla="*/ 332 h 2784" name="T67"/>
                <a:gd fmla="*/ 1154 w 2451" name="T68"/>
                <a:gd fmla="*/ 395 h 2784" name="T69"/>
                <a:gd fmla="*/ 1066 w 2451" name="T70"/>
                <a:gd fmla="*/ 388 h 2784" name="T71"/>
                <a:gd fmla="*/ 956 w 2451" name="T72"/>
                <a:gd fmla="*/ 356 h 2784" name="T73"/>
                <a:gd fmla="*/ 901 w 2451" name="T74"/>
                <a:gd fmla="*/ 332 h 2784" name="T75"/>
                <a:gd fmla="*/ 806 w 2451" name="T76"/>
                <a:gd fmla="*/ 301 h 2784" name="T77"/>
                <a:gd fmla="*/ 790 w 2451" name="T78"/>
                <a:gd fmla="*/ 166 h 2784" name="T79"/>
                <a:gd fmla="*/ 766 w 2451" name="T80"/>
                <a:gd fmla="*/ 48 h 2784" name="T81"/>
                <a:gd fmla="*/ 679 w 2451" name="T82"/>
                <a:gd fmla="*/ 0 h 2784" name="T83"/>
                <a:gd fmla="*/ 648 w 2451" name="T84"/>
                <a:gd fmla="*/ 119 h 2784" name="T85"/>
                <a:gd fmla="*/ 632 w 2451" name="T86"/>
                <a:gd fmla="*/ 151 h 2784" name="T87"/>
                <a:gd fmla="*/ 0 w 2451" name="T88"/>
                <a:gd fmla="*/ 182 h 2784" name="T89"/>
                <a:gd fmla="*/ 32 w 2451" name="T90"/>
                <a:gd fmla="*/ 293 h 2784" name="T91"/>
                <a:gd fmla="*/ 48 w 2451" name="T92"/>
                <a:gd fmla="*/ 372 h 2784" name="T93"/>
                <a:gd fmla="*/ 32 w 2451" name="T94"/>
                <a:gd fmla="*/ 585 h 2784" name="T95"/>
                <a:gd fmla="*/ 119 w 2451" name="T96"/>
                <a:gd fmla="*/ 830 h 2784" name="T97"/>
                <a:gd fmla="*/ 119 w 2451" name="T98"/>
                <a:gd fmla="*/ 1012 h 2784" name="T99"/>
                <a:gd fmla="*/ 127 w 2451" name="T100"/>
                <a:gd fmla="*/ 1162 h 2784" name="T101"/>
                <a:gd fmla="*/ 158 w 2451" name="T102"/>
                <a:gd fmla="*/ 1384 h 2784" name="T103"/>
                <a:gd fmla="*/ 205 w 2451" name="T104"/>
                <a:gd fmla="*/ 1439 h 2784" name="T105"/>
                <a:gd fmla="*/ 213 w 2451" name="T106"/>
                <a:gd fmla="*/ 1605 h 2784" name="T107"/>
                <a:gd fmla="*/ 158 w 2451" name="T108"/>
                <a:gd fmla="*/ 1739 h 2784" name="T109"/>
                <a:gd fmla="*/ 135 w 2451" name="T110"/>
                <a:gd fmla="*/ 1803 h 2784" name="T111"/>
                <a:gd fmla="*/ 158 w 2451" name="T112"/>
                <a:gd fmla="*/ 1858 h 2784" name="T113"/>
                <a:gd fmla="*/ 205 w 2451" name="T114"/>
                <a:gd fmla="*/ 1898 h 2784" name="T115"/>
                <a:gd fmla="*/ 260 w 2451" name="T116"/>
                <a:gd fmla="*/ 1913 h 2784" name="T117"/>
                <a:gd fmla="*/ 260 w 2451" name="T118"/>
                <a:gd fmla="*/ 2767 h 2784" name="T119"/>
                <a:gd fmla="*/ 2055 w 2451" name="T120"/>
                <a:gd fmla="*/ 2712 h 2784" name="T1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b="b" l="0" r="r" t="0"/>
              <a:pathLst>
                <a:path h="2784" w="2451">
                  <a:moveTo>
                    <a:pt x="2055" y="2712"/>
                  </a:moveTo>
                  <a:lnTo>
                    <a:pt x="2055" y="2712"/>
                  </a:lnTo>
                  <a:cubicBezTo>
                    <a:pt x="2039" y="2680"/>
                    <a:pt x="2023" y="2641"/>
                    <a:pt x="2023" y="2601"/>
                  </a:cubicBezTo>
                  <a:cubicBezTo>
                    <a:pt x="2031" y="2538"/>
                    <a:pt x="1968" y="2475"/>
                    <a:pt x="1936" y="2475"/>
                  </a:cubicBezTo>
                  <a:cubicBezTo>
                    <a:pt x="1905" y="2467"/>
                    <a:pt x="1841" y="2380"/>
                    <a:pt x="1778" y="2316"/>
                  </a:cubicBezTo>
                  <a:cubicBezTo>
                    <a:pt x="1746" y="2285"/>
                    <a:pt x="1715" y="2293"/>
                    <a:pt x="1691" y="2293"/>
                  </a:cubicBezTo>
                  <a:cubicBezTo>
                    <a:pt x="1675" y="2293"/>
                    <a:pt x="1667" y="2293"/>
                    <a:pt x="1659" y="2277"/>
                  </a:cubicBezTo>
                  <a:cubicBezTo>
                    <a:pt x="1651" y="2238"/>
                    <a:pt x="1628" y="2253"/>
                    <a:pt x="1596" y="2229"/>
                  </a:cubicBezTo>
                  <a:cubicBezTo>
                    <a:pt x="1572" y="2214"/>
                    <a:pt x="1525" y="2214"/>
                    <a:pt x="1509" y="2174"/>
                  </a:cubicBezTo>
                  <a:cubicBezTo>
                    <a:pt x="1501" y="2143"/>
                    <a:pt x="1454" y="2143"/>
                    <a:pt x="1470" y="2071"/>
                  </a:cubicBezTo>
                  <a:cubicBezTo>
                    <a:pt x="1494" y="2008"/>
                    <a:pt x="1494" y="2016"/>
                    <a:pt x="1494" y="1969"/>
                  </a:cubicBezTo>
                  <a:cubicBezTo>
                    <a:pt x="1485" y="1929"/>
                    <a:pt x="1470" y="1921"/>
                    <a:pt x="1494" y="1889"/>
                  </a:cubicBezTo>
                  <a:cubicBezTo>
                    <a:pt x="1525" y="1866"/>
                    <a:pt x="1517" y="1811"/>
                    <a:pt x="1485" y="1787"/>
                  </a:cubicBezTo>
                  <a:cubicBezTo>
                    <a:pt x="1454" y="1771"/>
                    <a:pt x="1406" y="1771"/>
                    <a:pt x="1438" y="1724"/>
                  </a:cubicBezTo>
                  <a:cubicBezTo>
                    <a:pt x="1470" y="1668"/>
                    <a:pt x="1446" y="1652"/>
                    <a:pt x="1485" y="1613"/>
                  </a:cubicBezTo>
                  <a:cubicBezTo>
                    <a:pt x="1533" y="1581"/>
                    <a:pt x="1580" y="1597"/>
                    <a:pt x="1612" y="1542"/>
                  </a:cubicBezTo>
                  <a:cubicBezTo>
                    <a:pt x="1651" y="1487"/>
                    <a:pt x="1620" y="1399"/>
                    <a:pt x="1612" y="1360"/>
                  </a:cubicBezTo>
                  <a:cubicBezTo>
                    <a:pt x="1612" y="1321"/>
                    <a:pt x="1588" y="1257"/>
                    <a:pt x="1604" y="1249"/>
                  </a:cubicBezTo>
                  <a:cubicBezTo>
                    <a:pt x="1620" y="1249"/>
                    <a:pt x="1675" y="1186"/>
                    <a:pt x="1675" y="1186"/>
                  </a:cubicBezTo>
                  <a:cubicBezTo>
                    <a:pt x="1667" y="1178"/>
                    <a:pt x="1667" y="1178"/>
                    <a:pt x="1691" y="1154"/>
                  </a:cubicBezTo>
                  <a:cubicBezTo>
                    <a:pt x="1731" y="1131"/>
                    <a:pt x="2039" y="862"/>
                    <a:pt x="2071" y="791"/>
                  </a:cubicBezTo>
                  <a:cubicBezTo>
                    <a:pt x="2102" y="728"/>
                    <a:pt x="2205" y="696"/>
                    <a:pt x="2268" y="672"/>
                  </a:cubicBezTo>
                  <a:cubicBezTo>
                    <a:pt x="2300" y="664"/>
                    <a:pt x="2379" y="633"/>
                    <a:pt x="2450" y="570"/>
                  </a:cubicBezTo>
                  <a:cubicBezTo>
                    <a:pt x="2411" y="570"/>
                    <a:pt x="2363" y="577"/>
                    <a:pt x="2339" y="577"/>
                  </a:cubicBezTo>
                  <a:cubicBezTo>
                    <a:pt x="2316" y="577"/>
                    <a:pt x="2300" y="538"/>
                    <a:pt x="2268" y="522"/>
                  </a:cubicBezTo>
                  <a:cubicBezTo>
                    <a:pt x="2244" y="506"/>
                    <a:pt x="2142" y="538"/>
                    <a:pt x="2110" y="546"/>
                  </a:cubicBezTo>
                  <a:cubicBezTo>
                    <a:pt x="2078" y="554"/>
                    <a:pt x="2062" y="570"/>
                    <a:pt x="2062" y="546"/>
                  </a:cubicBezTo>
                  <a:cubicBezTo>
                    <a:pt x="2055" y="522"/>
                    <a:pt x="2039" y="490"/>
                    <a:pt x="2007" y="475"/>
                  </a:cubicBezTo>
                  <a:cubicBezTo>
                    <a:pt x="1976" y="451"/>
                    <a:pt x="1896" y="570"/>
                    <a:pt x="1865" y="601"/>
                  </a:cubicBezTo>
                  <a:cubicBezTo>
                    <a:pt x="1825" y="633"/>
                    <a:pt x="1754" y="577"/>
                    <a:pt x="1731" y="538"/>
                  </a:cubicBezTo>
                  <a:cubicBezTo>
                    <a:pt x="1707" y="498"/>
                    <a:pt x="1644" y="459"/>
                    <a:pt x="1620" y="443"/>
                  </a:cubicBezTo>
                  <a:cubicBezTo>
                    <a:pt x="1596" y="427"/>
                    <a:pt x="1596" y="498"/>
                    <a:pt x="1565" y="506"/>
                  </a:cubicBezTo>
                  <a:cubicBezTo>
                    <a:pt x="1533" y="514"/>
                    <a:pt x="1525" y="482"/>
                    <a:pt x="1501" y="435"/>
                  </a:cubicBezTo>
                  <a:cubicBezTo>
                    <a:pt x="1478" y="388"/>
                    <a:pt x="1422" y="364"/>
                    <a:pt x="1351" y="332"/>
                  </a:cubicBezTo>
                  <a:cubicBezTo>
                    <a:pt x="1280" y="301"/>
                    <a:pt x="1193" y="364"/>
                    <a:pt x="1154" y="395"/>
                  </a:cubicBezTo>
                  <a:cubicBezTo>
                    <a:pt x="1114" y="419"/>
                    <a:pt x="1090" y="427"/>
                    <a:pt x="1066" y="388"/>
                  </a:cubicBezTo>
                  <a:cubicBezTo>
                    <a:pt x="1043" y="356"/>
                    <a:pt x="972" y="364"/>
                    <a:pt x="956" y="356"/>
                  </a:cubicBezTo>
                  <a:cubicBezTo>
                    <a:pt x="932" y="348"/>
                    <a:pt x="956" y="309"/>
                    <a:pt x="901" y="332"/>
                  </a:cubicBezTo>
                  <a:cubicBezTo>
                    <a:pt x="845" y="356"/>
                    <a:pt x="837" y="324"/>
                    <a:pt x="806" y="301"/>
                  </a:cubicBezTo>
                  <a:cubicBezTo>
                    <a:pt x="766" y="285"/>
                    <a:pt x="806" y="182"/>
                    <a:pt x="790" y="166"/>
                  </a:cubicBezTo>
                  <a:cubicBezTo>
                    <a:pt x="782" y="151"/>
                    <a:pt x="766" y="87"/>
                    <a:pt x="766" y="48"/>
                  </a:cubicBezTo>
                  <a:cubicBezTo>
                    <a:pt x="758" y="16"/>
                    <a:pt x="719" y="0"/>
                    <a:pt x="679" y="0"/>
                  </a:cubicBezTo>
                  <a:cubicBezTo>
                    <a:pt x="640" y="0"/>
                    <a:pt x="648" y="79"/>
                    <a:pt x="648" y="119"/>
                  </a:cubicBezTo>
                  <a:cubicBezTo>
                    <a:pt x="655" y="151"/>
                    <a:pt x="632" y="151"/>
                    <a:pt x="632" y="151"/>
                  </a:cubicBezTo>
                  <a:cubicBezTo>
                    <a:pt x="426" y="166"/>
                    <a:pt x="213" y="174"/>
                    <a:pt x="0" y="182"/>
                  </a:cubicBezTo>
                  <a:cubicBezTo>
                    <a:pt x="0" y="222"/>
                    <a:pt x="16" y="277"/>
                    <a:pt x="32" y="293"/>
                  </a:cubicBezTo>
                  <a:cubicBezTo>
                    <a:pt x="56" y="324"/>
                    <a:pt x="56" y="348"/>
                    <a:pt x="48" y="372"/>
                  </a:cubicBezTo>
                  <a:cubicBezTo>
                    <a:pt x="40" y="388"/>
                    <a:pt x="0" y="490"/>
                    <a:pt x="32" y="585"/>
                  </a:cubicBezTo>
                  <a:cubicBezTo>
                    <a:pt x="63" y="680"/>
                    <a:pt x="103" y="799"/>
                    <a:pt x="119" y="830"/>
                  </a:cubicBezTo>
                  <a:cubicBezTo>
                    <a:pt x="143" y="862"/>
                    <a:pt x="127" y="941"/>
                    <a:pt x="119" y="1012"/>
                  </a:cubicBezTo>
                  <a:cubicBezTo>
                    <a:pt x="111" y="1083"/>
                    <a:pt x="127" y="1115"/>
                    <a:pt x="127" y="1162"/>
                  </a:cubicBezTo>
                  <a:cubicBezTo>
                    <a:pt x="127" y="1218"/>
                    <a:pt x="158" y="1344"/>
                    <a:pt x="158" y="1384"/>
                  </a:cubicBezTo>
                  <a:cubicBezTo>
                    <a:pt x="158" y="1415"/>
                    <a:pt x="190" y="1415"/>
                    <a:pt x="205" y="1439"/>
                  </a:cubicBezTo>
                  <a:cubicBezTo>
                    <a:pt x="221" y="1455"/>
                    <a:pt x="205" y="1558"/>
                    <a:pt x="213" y="1605"/>
                  </a:cubicBezTo>
                  <a:cubicBezTo>
                    <a:pt x="221" y="1645"/>
                    <a:pt x="182" y="1724"/>
                    <a:pt x="158" y="1739"/>
                  </a:cubicBezTo>
                  <a:cubicBezTo>
                    <a:pt x="127" y="1755"/>
                    <a:pt x="119" y="1787"/>
                    <a:pt x="135" y="1803"/>
                  </a:cubicBezTo>
                  <a:cubicBezTo>
                    <a:pt x="150" y="1818"/>
                    <a:pt x="158" y="1818"/>
                    <a:pt x="158" y="1858"/>
                  </a:cubicBezTo>
                  <a:cubicBezTo>
                    <a:pt x="158" y="1889"/>
                    <a:pt x="182" y="1898"/>
                    <a:pt x="205" y="1898"/>
                  </a:cubicBezTo>
                  <a:cubicBezTo>
                    <a:pt x="229" y="1898"/>
                    <a:pt x="260" y="1913"/>
                    <a:pt x="260" y="1913"/>
                  </a:cubicBezTo>
                  <a:cubicBezTo>
                    <a:pt x="260" y="2767"/>
                    <a:pt x="260" y="2767"/>
                    <a:pt x="260" y="2767"/>
                  </a:cubicBezTo>
                  <a:cubicBezTo>
                    <a:pt x="260" y="2767"/>
                    <a:pt x="1438" y="2783"/>
                    <a:pt x="2055" y="2712"/>
                  </a:cubicBezTo>
                </a:path>
              </a:pathLst>
            </a:custGeom>
            <a:grpFill/>
            <a:ln>
              <a:solidFill>
                <a:schemeClr val="tx1"/>
              </a:solidFill>
            </a:ln>
            <a:effectLst/>
          </p:spPr>
          <p:txBody>
            <a:bodyPr anchor="ctr" wrap="none"/>
            <a:lstStyle/>
            <a:p>
              <a:endParaRPr lang="en-US">
                <a:latin charset="-122" panose="020b0503020204020204" pitchFamily="34" typeface="微软雅黑"/>
              </a:endParaRPr>
            </a:p>
          </p:txBody>
        </p:sp>
        <p:sp>
          <p:nvSpPr>
            <p:cNvPr id="106" name="Freeform 509"/>
            <p:cNvSpPr>
              <a:spLocks noChangeArrowheads="1"/>
            </p:cNvSpPr>
            <p:nvPr/>
          </p:nvSpPr>
          <p:spPr bwMode="auto">
            <a:xfrm>
              <a:off x="17288346" y="4449747"/>
              <a:ext cx="1296493" cy="1461163"/>
            </a:xfrm>
            <a:custGeom>
              <a:gdLst>
                <a:gd fmla="*/ 260 w 2467" name="T0"/>
                <a:gd fmla="*/ 2767 h 2776" name="T1"/>
                <a:gd fmla="*/ 151 w 2467" name="T2"/>
                <a:gd fmla="*/ 1818 h 2776" name="T3"/>
                <a:gd fmla="*/ 221 w 2467" name="T4"/>
                <a:gd fmla="*/ 1605 h 2776" name="T5"/>
                <a:gd fmla="*/ 166 w 2467" name="T6"/>
                <a:gd fmla="*/ 1384 h 2776" name="T7"/>
                <a:gd fmla="*/ 127 w 2467" name="T8"/>
                <a:gd fmla="*/ 1012 h 2776" name="T9"/>
                <a:gd fmla="*/ 40 w 2467" name="T10"/>
                <a:gd fmla="*/ 301 h 2776" name="T11"/>
                <a:gd fmla="*/ 640 w 2467" name="T12"/>
                <a:gd fmla="*/ 151 h 2776" name="T13"/>
                <a:gd fmla="*/ 687 w 2467" name="T14"/>
                <a:gd fmla="*/ 0 h 2776" name="T15"/>
                <a:gd fmla="*/ 814 w 2467" name="T16"/>
                <a:gd fmla="*/ 301 h 2776" name="T17"/>
                <a:gd fmla="*/ 932 w 2467" name="T18"/>
                <a:gd fmla="*/ 324 h 2776" name="T19"/>
                <a:gd fmla="*/ 1082 w 2467" name="T20"/>
                <a:gd fmla="*/ 388 h 2776" name="T21"/>
                <a:gd fmla="*/ 1320 w 2467" name="T22"/>
                <a:gd fmla="*/ 317 h 2776" name="T23"/>
                <a:gd fmla="*/ 1565 w 2467" name="T24"/>
                <a:gd fmla="*/ 506 h 2776" name="T25"/>
                <a:gd fmla="*/ 1628 w 2467" name="T26"/>
                <a:gd fmla="*/ 435 h 2776" name="T27"/>
                <a:gd fmla="*/ 1873 w 2467" name="T28"/>
                <a:gd fmla="*/ 601 h 2776" name="T29"/>
                <a:gd fmla="*/ 2070 w 2467" name="T30"/>
                <a:gd fmla="*/ 546 h 2776" name="T31"/>
                <a:gd fmla="*/ 2142 w 2467" name="T32"/>
                <a:gd fmla="*/ 538 h 2776" name="T33"/>
                <a:gd fmla="*/ 2347 w 2467" name="T34"/>
                <a:gd fmla="*/ 570 h 2776" name="T35"/>
                <a:gd fmla="*/ 2276 w 2467" name="T36"/>
                <a:gd fmla="*/ 680 h 2776" name="T37"/>
                <a:gd fmla="*/ 1707 w 2467" name="T38"/>
                <a:gd fmla="*/ 1162 h 2776" name="T39"/>
                <a:gd fmla="*/ 1683 w 2467" name="T40"/>
                <a:gd fmla="*/ 1186 h 2776" name="T41"/>
                <a:gd fmla="*/ 1628 w 2467" name="T42"/>
                <a:gd fmla="*/ 1392 h 2776" name="T43"/>
                <a:gd fmla="*/ 1470 w 2467" name="T44"/>
                <a:gd fmla="*/ 1668 h 2776" name="T45"/>
                <a:gd fmla="*/ 1493 w 2467" name="T46"/>
                <a:gd fmla="*/ 1787 h 2776" name="T47"/>
                <a:gd fmla="*/ 1502 w 2467" name="T48"/>
                <a:gd fmla="*/ 1969 h 2776" name="T49"/>
                <a:gd fmla="*/ 1525 w 2467" name="T50"/>
                <a:gd fmla="*/ 2174 h 2776" name="T51"/>
                <a:gd fmla="*/ 1675 w 2467" name="T52"/>
                <a:gd fmla="*/ 2277 h 2776" name="T53"/>
                <a:gd fmla="*/ 1786 w 2467" name="T54"/>
                <a:gd fmla="*/ 2316 h 2776" name="T55"/>
                <a:gd fmla="*/ 2063 w 2467" name="T56"/>
                <a:gd fmla="*/ 2712 h 2776" name="T57"/>
                <a:gd fmla="*/ 268 w 2467" name="T58"/>
                <a:gd fmla="*/ 2759 h 2776" name="T59"/>
                <a:gd fmla="*/ 2031 w 2467" name="T60"/>
                <a:gd fmla="*/ 2601 h 2776" name="T61"/>
                <a:gd fmla="*/ 1715 w 2467" name="T62"/>
                <a:gd fmla="*/ 2293 h 2776" name="T63"/>
                <a:gd fmla="*/ 1628 w 2467" name="T64"/>
                <a:gd fmla="*/ 2245 h 2776" name="T65"/>
                <a:gd fmla="*/ 1493 w 2467" name="T66"/>
                <a:gd fmla="*/ 2151 h 2776" name="T67"/>
                <a:gd fmla="*/ 1486 w 2467" name="T68"/>
                <a:gd fmla="*/ 1937 h 2776" name="T69"/>
                <a:gd fmla="*/ 1462 w 2467" name="T70"/>
                <a:gd fmla="*/ 1779 h 2776" name="T71"/>
                <a:gd fmla="*/ 1493 w 2467" name="T72"/>
                <a:gd fmla="*/ 1613 h 2776" name="T73"/>
                <a:gd fmla="*/ 1620 w 2467" name="T74"/>
                <a:gd fmla="*/ 1360 h 2776" name="T75"/>
                <a:gd fmla="*/ 1699 w 2467" name="T76"/>
                <a:gd fmla="*/ 1154 h 2776" name="T77"/>
                <a:gd fmla="*/ 2276 w 2467" name="T78"/>
                <a:gd fmla="*/ 672 h 2776" name="T79"/>
                <a:gd fmla="*/ 2276 w 2467" name="T80"/>
                <a:gd fmla="*/ 530 h 2776" name="T81"/>
                <a:gd fmla="*/ 2094 w 2467" name="T82"/>
                <a:gd fmla="*/ 554 h 2776" name="T83"/>
                <a:gd fmla="*/ 2007 w 2467" name="T84"/>
                <a:gd fmla="*/ 475 h 2776" name="T85"/>
                <a:gd fmla="*/ 1739 w 2467" name="T86"/>
                <a:gd fmla="*/ 538 h 2776" name="T87"/>
                <a:gd fmla="*/ 1604 w 2467" name="T88"/>
                <a:gd fmla="*/ 467 h 2776" name="T89"/>
                <a:gd fmla="*/ 1502 w 2467" name="T90"/>
                <a:gd fmla="*/ 435 h 2776" name="T91"/>
                <a:gd fmla="*/ 1162 w 2467" name="T92"/>
                <a:gd fmla="*/ 395 h 2776" name="T93"/>
                <a:gd fmla="*/ 964 w 2467" name="T94"/>
                <a:gd fmla="*/ 356 h 2776" name="T95"/>
                <a:gd fmla="*/ 877 w 2467" name="T96"/>
                <a:gd fmla="*/ 348 h 2776" name="T97"/>
                <a:gd fmla="*/ 798 w 2467" name="T98"/>
                <a:gd fmla="*/ 166 h 2776" name="T99"/>
                <a:gd fmla="*/ 663 w 2467" name="T100"/>
                <a:gd fmla="*/ 119 h 2776" name="T101"/>
                <a:gd fmla="*/ 40 w 2467" name="T102"/>
                <a:gd fmla="*/ 293 h 2776" name="T103"/>
                <a:gd fmla="*/ 135 w 2467" name="T104"/>
                <a:gd fmla="*/ 1012 h 2776" name="T105"/>
                <a:gd fmla="*/ 174 w 2467" name="T106"/>
                <a:gd fmla="*/ 1384 h 2776" name="T107"/>
                <a:gd fmla="*/ 229 w 2467" name="T108"/>
                <a:gd fmla="*/ 1597 h 2776" name="T109"/>
                <a:gd fmla="*/ 158 w 2467" name="T110"/>
                <a:gd fmla="*/ 1811 h 2776" name="T111"/>
                <a:gd fmla="*/ 268 w 2467" name="T112"/>
                <a:gd fmla="*/ 1913 h 2776" name="T1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b="b" l="0" r="r" t="0"/>
              <a:pathLst>
                <a:path h="2776" w="2467">
                  <a:moveTo>
                    <a:pt x="553" y="2775"/>
                  </a:moveTo>
                  <a:lnTo>
                    <a:pt x="553" y="2775"/>
                  </a:lnTo>
                  <a:cubicBezTo>
                    <a:pt x="379" y="2775"/>
                    <a:pt x="268" y="2767"/>
                    <a:pt x="268" y="2767"/>
                  </a:cubicBezTo>
                  <a:cubicBezTo>
                    <a:pt x="260" y="2767"/>
                    <a:pt x="260" y="2767"/>
                    <a:pt x="260" y="2767"/>
                  </a:cubicBezTo>
                  <a:cubicBezTo>
                    <a:pt x="260" y="1913"/>
                    <a:pt x="260" y="1913"/>
                    <a:pt x="260" y="1913"/>
                  </a:cubicBezTo>
                  <a:cubicBezTo>
                    <a:pt x="252" y="1913"/>
                    <a:pt x="229" y="1898"/>
                    <a:pt x="213" y="1898"/>
                  </a:cubicBezTo>
                  <a:cubicBezTo>
                    <a:pt x="190" y="1898"/>
                    <a:pt x="166" y="1889"/>
                    <a:pt x="166" y="1858"/>
                  </a:cubicBezTo>
                  <a:cubicBezTo>
                    <a:pt x="166" y="1834"/>
                    <a:pt x="158" y="1826"/>
                    <a:pt x="151" y="1818"/>
                  </a:cubicBezTo>
                  <a:lnTo>
                    <a:pt x="143" y="1811"/>
                  </a:lnTo>
                  <a:cubicBezTo>
                    <a:pt x="135" y="1795"/>
                    <a:pt x="135" y="1787"/>
                    <a:pt x="135" y="1771"/>
                  </a:cubicBezTo>
                  <a:cubicBezTo>
                    <a:pt x="135" y="1763"/>
                    <a:pt x="151" y="1747"/>
                    <a:pt x="158" y="1739"/>
                  </a:cubicBezTo>
                  <a:cubicBezTo>
                    <a:pt x="190" y="1724"/>
                    <a:pt x="229" y="1645"/>
                    <a:pt x="221" y="1605"/>
                  </a:cubicBezTo>
                  <a:cubicBezTo>
                    <a:pt x="213" y="1581"/>
                    <a:pt x="213" y="1550"/>
                    <a:pt x="221" y="1526"/>
                  </a:cubicBezTo>
                  <a:cubicBezTo>
                    <a:pt x="221" y="1487"/>
                    <a:pt x="221" y="1447"/>
                    <a:pt x="213" y="1439"/>
                  </a:cubicBezTo>
                  <a:cubicBezTo>
                    <a:pt x="205" y="1431"/>
                    <a:pt x="198" y="1431"/>
                    <a:pt x="198" y="1423"/>
                  </a:cubicBezTo>
                  <a:cubicBezTo>
                    <a:pt x="182" y="1415"/>
                    <a:pt x="166" y="1407"/>
                    <a:pt x="166" y="1384"/>
                  </a:cubicBezTo>
                  <a:cubicBezTo>
                    <a:pt x="166" y="1360"/>
                    <a:pt x="158" y="1328"/>
                    <a:pt x="151" y="1289"/>
                  </a:cubicBezTo>
                  <a:cubicBezTo>
                    <a:pt x="143" y="1241"/>
                    <a:pt x="135" y="1194"/>
                    <a:pt x="135" y="1162"/>
                  </a:cubicBezTo>
                  <a:cubicBezTo>
                    <a:pt x="135" y="1147"/>
                    <a:pt x="135" y="1131"/>
                    <a:pt x="127" y="1115"/>
                  </a:cubicBezTo>
                  <a:cubicBezTo>
                    <a:pt x="127" y="1083"/>
                    <a:pt x="119" y="1060"/>
                    <a:pt x="127" y="1012"/>
                  </a:cubicBezTo>
                  <a:cubicBezTo>
                    <a:pt x="135" y="949"/>
                    <a:pt x="143" y="862"/>
                    <a:pt x="127" y="830"/>
                  </a:cubicBezTo>
                  <a:cubicBezTo>
                    <a:pt x="111" y="799"/>
                    <a:pt x="64" y="672"/>
                    <a:pt x="40" y="585"/>
                  </a:cubicBezTo>
                  <a:cubicBezTo>
                    <a:pt x="0" y="482"/>
                    <a:pt x="48" y="372"/>
                    <a:pt x="48" y="364"/>
                  </a:cubicBezTo>
                  <a:cubicBezTo>
                    <a:pt x="64" y="340"/>
                    <a:pt x="56" y="317"/>
                    <a:pt x="40" y="301"/>
                  </a:cubicBezTo>
                  <a:cubicBezTo>
                    <a:pt x="24" y="277"/>
                    <a:pt x="8" y="222"/>
                    <a:pt x="8" y="182"/>
                  </a:cubicBezTo>
                  <a:cubicBezTo>
                    <a:pt x="8" y="174"/>
                    <a:pt x="8" y="174"/>
                    <a:pt x="8" y="174"/>
                  </a:cubicBezTo>
                  <a:lnTo>
                    <a:pt x="8" y="174"/>
                  </a:lnTo>
                  <a:cubicBezTo>
                    <a:pt x="229" y="174"/>
                    <a:pt x="442" y="158"/>
                    <a:pt x="640" y="151"/>
                  </a:cubicBezTo>
                  <a:cubicBezTo>
                    <a:pt x="640" y="151"/>
                    <a:pt x="648" y="151"/>
                    <a:pt x="648" y="142"/>
                  </a:cubicBezTo>
                  <a:cubicBezTo>
                    <a:pt x="656" y="142"/>
                    <a:pt x="656" y="135"/>
                    <a:pt x="656" y="119"/>
                  </a:cubicBezTo>
                  <a:cubicBezTo>
                    <a:pt x="648" y="64"/>
                    <a:pt x="648" y="24"/>
                    <a:pt x="663" y="8"/>
                  </a:cubicBezTo>
                  <a:cubicBezTo>
                    <a:pt x="671" y="0"/>
                    <a:pt x="679" y="0"/>
                    <a:pt x="687" y="0"/>
                  </a:cubicBezTo>
                  <a:cubicBezTo>
                    <a:pt x="743" y="0"/>
                    <a:pt x="774" y="16"/>
                    <a:pt x="774" y="48"/>
                  </a:cubicBezTo>
                  <a:cubicBezTo>
                    <a:pt x="782" y="95"/>
                    <a:pt x="790" y="151"/>
                    <a:pt x="806" y="166"/>
                  </a:cubicBezTo>
                  <a:cubicBezTo>
                    <a:pt x="814" y="174"/>
                    <a:pt x="806" y="190"/>
                    <a:pt x="806" y="214"/>
                  </a:cubicBezTo>
                  <a:cubicBezTo>
                    <a:pt x="798" y="245"/>
                    <a:pt x="790" y="285"/>
                    <a:pt x="814" y="301"/>
                  </a:cubicBezTo>
                  <a:cubicBezTo>
                    <a:pt x="822" y="301"/>
                    <a:pt x="829" y="309"/>
                    <a:pt x="837" y="317"/>
                  </a:cubicBezTo>
                  <a:cubicBezTo>
                    <a:pt x="853" y="324"/>
                    <a:pt x="861" y="340"/>
                    <a:pt x="877" y="340"/>
                  </a:cubicBezTo>
                  <a:cubicBezTo>
                    <a:pt x="885" y="340"/>
                    <a:pt x="893" y="332"/>
                    <a:pt x="909" y="332"/>
                  </a:cubicBezTo>
                  <a:cubicBezTo>
                    <a:pt x="916" y="324"/>
                    <a:pt x="924" y="324"/>
                    <a:pt x="932" y="324"/>
                  </a:cubicBezTo>
                  <a:cubicBezTo>
                    <a:pt x="948" y="324"/>
                    <a:pt x="956" y="332"/>
                    <a:pt x="956" y="340"/>
                  </a:cubicBezTo>
                  <a:cubicBezTo>
                    <a:pt x="956" y="348"/>
                    <a:pt x="956" y="348"/>
                    <a:pt x="964" y="348"/>
                  </a:cubicBezTo>
                  <a:cubicBezTo>
                    <a:pt x="972" y="356"/>
                    <a:pt x="980" y="356"/>
                    <a:pt x="987" y="356"/>
                  </a:cubicBezTo>
                  <a:cubicBezTo>
                    <a:pt x="1019" y="356"/>
                    <a:pt x="1067" y="356"/>
                    <a:pt x="1082" y="388"/>
                  </a:cubicBezTo>
                  <a:cubicBezTo>
                    <a:pt x="1090" y="404"/>
                    <a:pt x="1098" y="411"/>
                    <a:pt x="1114" y="411"/>
                  </a:cubicBezTo>
                  <a:cubicBezTo>
                    <a:pt x="1122" y="411"/>
                    <a:pt x="1138" y="404"/>
                    <a:pt x="1162" y="388"/>
                  </a:cubicBezTo>
                  <a:cubicBezTo>
                    <a:pt x="1169" y="388"/>
                    <a:pt x="1177" y="380"/>
                    <a:pt x="1185" y="372"/>
                  </a:cubicBezTo>
                  <a:cubicBezTo>
                    <a:pt x="1217" y="348"/>
                    <a:pt x="1264" y="317"/>
                    <a:pt x="1320" y="317"/>
                  </a:cubicBezTo>
                  <a:cubicBezTo>
                    <a:pt x="1335" y="317"/>
                    <a:pt x="1351" y="317"/>
                    <a:pt x="1359" y="324"/>
                  </a:cubicBezTo>
                  <a:cubicBezTo>
                    <a:pt x="1430" y="356"/>
                    <a:pt x="1486" y="388"/>
                    <a:pt x="1509" y="435"/>
                  </a:cubicBezTo>
                  <a:cubicBezTo>
                    <a:pt x="1517" y="443"/>
                    <a:pt x="1517" y="443"/>
                    <a:pt x="1517" y="451"/>
                  </a:cubicBezTo>
                  <a:cubicBezTo>
                    <a:pt x="1533" y="482"/>
                    <a:pt x="1541" y="506"/>
                    <a:pt x="1565" y="506"/>
                  </a:cubicBezTo>
                  <a:cubicBezTo>
                    <a:pt x="1565" y="506"/>
                    <a:pt x="1573" y="506"/>
                    <a:pt x="1573" y="498"/>
                  </a:cubicBezTo>
                  <a:cubicBezTo>
                    <a:pt x="1588" y="498"/>
                    <a:pt x="1596" y="482"/>
                    <a:pt x="1604" y="459"/>
                  </a:cubicBezTo>
                  <a:cubicBezTo>
                    <a:pt x="1604" y="451"/>
                    <a:pt x="1612" y="435"/>
                    <a:pt x="1620" y="435"/>
                  </a:cubicBezTo>
                  <a:cubicBezTo>
                    <a:pt x="1628" y="435"/>
                    <a:pt x="1628" y="435"/>
                    <a:pt x="1628" y="435"/>
                  </a:cubicBezTo>
                  <a:cubicBezTo>
                    <a:pt x="1636" y="443"/>
                    <a:pt x="1636" y="443"/>
                    <a:pt x="1644" y="443"/>
                  </a:cubicBezTo>
                  <a:cubicBezTo>
                    <a:pt x="1667" y="467"/>
                    <a:pt x="1723" y="498"/>
                    <a:pt x="1746" y="538"/>
                  </a:cubicBezTo>
                  <a:cubicBezTo>
                    <a:pt x="1762" y="562"/>
                    <a:pt x="1810" y="609"/>
                    <a:pt x="1849" y="609"/>
                  </a:cubicBezTo>
                  <a:cubicBezTo>
                    <a:pt x="1857" y="609"/>
                    <a:pt x="1865" y="601"/>
                    <a:pt x="1873" y="601"/>
                  </a:cubicBezTo>
                  <a:cubicBezTo>
                    <a:pt x="1881" y="593"/>
                    <a:pt x="1897" y="570"/>
                    <a:pt x="1913" y="546"/>
                  </a:cubicBezTo>
                  <a:cubicBezTo>
                    <a:pt x="1952" y="506"/>
                    <a:pt x="1984" y="467"/>
                    <a:pt x="2007" y="467"/>
                  </a:cubicBezTo>
                  <a:cubicBezTo>
                    <a:pt x="2015" y="467"/>
                    <a:pt x="2015" y="467"/>
                    <a:pt x="2015" y="467"/>
                  </a:cubicBezTo>
                  <a:cubicBezTo>
                    <a:pt x="2055" y="490"/>
                    <a:pt x="2070" y="522"/>
                    <a:pt x="2070" y="546"/>
                  </a:cubicBezTo>
                  <a:cubicBezTo>
                    <a:pt x="2070" y="554"/>
                    <a:pt x="2079" y="554"/>
                    <a:pt x="2079" y="554"/>
                  </a:cubicBezTo>
                  <a:cubicBezTo>
                    <a:pt x="2079" y="554"/>
                    <a:pt x="2086" y="554"/>
                    <a:pt x="2094" y="546"/>
                  </a:cubicBezTo>
                  <a:cubicBezTo>
                    <a:pt x="2102" y="546"/>
                    <a:pt x="2110" y="546"/>
                    <a:pt x="2118" y="546"/>
                  </a:cubicBezTo>
                  <a:cubicBezTo>
                    <a:pt x="2118" y="538"/>
                    <a:pt x="2126" y="538"/>
                    <a:pt x="2142" y="538"/>
                  </a:cubicBezTo>
                  <a:cubicBezTo>
                    <a:pt x="2173" y="530"/>
                    <a:pt x="2221" y="514"/>
                    <a:pt x="2252" y="514"/>
                  </a:cubicBezTo>
                  <a:cubicBezTo>
                    <a:pt x="2260" y="514"/>
                    <a:pt x="2268" y="514"/>
                    <a:pt x="2276" y="522"/>
                  </a:cubicBezTo>
                  <a:cubicBezTo>
                    <a:pt x="2292" y="530"/>
                    <a:pt x="2300" y="538"/>
                    <a:pt x="2308" y="546"/>
                  </a:cubicBezTo>
                  <a:cubicBezTo>
                    <a:pt x="2324" y="562"/>
                    <a:pt x="2332" y="570"/>
                    <a:pt x="2347" y="570"/>
                  </a:cubicBezTo>
                  <a:cubicBezTo>
                    <a:pt x="2371" y="570"/>
                    <a:pt x="2419" y="570"/>
                    <a:pt x="2450" y="570"/>
                  </a:cubicBezTo>
                  <a:cubicBezTo>
                    <a:pt x="2466" y="570"/>
                    <a:pt x="2466" y="570"/>
                    <a:pt x="2466" y="570"/>
                  </a:cubicBezTo>
                  <a:cubicBezTo>
                    <a:pt x="2458" y="570"/>
                    <a:pt x="2458" y="570"/>
                    <a:pt x="2458" y="570"/>
                  </a:cubicBezTo>
                  <a:cubicBezTo>
                    <a:pt x="2387" y="641"/>
                    <a:pt x="2308" y="664"/>
                    <a:pt x="2276" y="680"/>
                  </a:cubicBezTo>
                  <a:cubicBezTo>
                    <a:pt x="2260" y="680"/>
                    <a:pt x="2260" y="680"/>
                    <a:pt x="2260" y="680"/>
                  </a:cubicBezTo>
                  <a:cubicBezTo>
                    <a:pt x="2205" y="704"/>
                    <a:pt x="2110" y="735"/>
                    <a:pt x="2079" y="799"/>
                  </a:cubicBezTo>
                  <a:cubicBezTo>
                    <a:pt x="2055" y="854"/>
                    <a:pt x="1841" y="1044"/>
                    <a:pt x="1707" y="1154"/>
                  </a:cubicBezTo>
                  <a:cubicBezTo>
                    <a:pt x="1707" y="1162"/>
                    <a:pt x="1707" y="1162"/>
                    <a:pt x="1707" y="1162"/>
                  </a:cubicBezTo>
                  <a:cubicBezTo>
                    <a:pt x="1699" y="1170"/>
                    <a:pt x="1683" y="1178"/>
                    <a:pt x="1683" y="1178"/>
                  </a:cubicBezTo>
                  <a:lnTo>
                    <a:pt x="1683" y="1178"/>
                  </a:lnTo>
                  <a:cubicBezTo>
                    <a:pt x="1683" y="1186"/>
                    <a:pt x="1683" y="1186"/>
                    <a:pt x="1683" y="1186"/>
                  </a:cubicBezTo>
                  <a:lnTo>
                    <a:pt x="1683" y="1186"/>
                  </a:lnTo>
                  <a:cubicBezTo>
                    <a:pt x="1675" y="1194"/>
                    <a:pt x="1628" y="1249"/>
                    <a:pt x="1612" y="1257"/>
                  </a:cubicBezTo>
                  <a:cubicBezTo>
                    <a:pt x="1604" y="1257"/>
                    <a:pt x="1612" y="1297"/>
                    <a:pt x="1620" y="1321"/>
                  </a:cubicBezTo>
                  <a:cubicBezTo>
                    <a:pt x="1620" y="1336"/>
                    <a:pt x="1620" y="1344"/>
                    <a:pt x="1628" y="1360"/>
                  </a:cubicBezTo>
                  <a:cubicBezTo>
                    <a:pt x="1628" y="1368"/>
                    <a:pt x="1628" y="1376"/>
                    <a:pt x="1628" y="1392"/>
                  </a:cubicBezTo>
                  <a:cubicBezTo>
                    <a:pt x="1636" y="1431"/>
                    <a:pt x="1652" y="1502"/>
                    <a:pt x="1620" y="1542"/>
                  </a:cubicBezTo>
                  <a:cubicBezTo>
                    <a:pt x="1604" y="1574"/>
                    <a:pt x="1580" y="1581"/>
                    <a:pt x="1557" y="1589"/>
                  </a:cubicBezTo>
                  <a:cubicBezTo>
                    <a:pt x="1533" y="1597"/>
                    <a:pt x="1517" y="1605"/>
                    <a:pt x="1502" y="1621"/>
                  </a:cubicBezTo>
                  <a:cubicBezTo>
                    <a:pt x="1478" y="1637"/>
                    <a:pt x="1470" y="1652"/>
                    <a:pt x="1470" y="1668"/>
                  </a:cubicBezTo>
                  <a:cubicBezTo>
                    <a:pt x="1470" y="1684"/>
                    <a:pt x="1462" y="1700"/>
                    <a:pt x="1446" y="1724"/>
                  </a:cubicBezTo>
                  <a:cubicBezTo>
                    <a:pt x="1438" y="1739"/>
                    <a:pt x="1438" y="1747"/>
                    <a:pt x="1438" y="1755"/>
                  </a:cubicBezTo>
                  <a:cubicBezTo>
                    <a:pt x="1446" y="1763"/>
                    <a:pt x="1454" y="1771"/>
                    <a:pt x="1470" y="1771"/>
                  </a:cubicBezTo>
                  <a:cubicBezTo>
                    <a:pt x="1478" y="1779"/>
                    <a:pt x="1486" y="1779"/>
                    <a:pt x="1493" y="1787"/>
                  </a:cubicBezTo>
                  <a:cubicBezTo>
                    <a:pt x="1517" y="1795"/>
                    <a:pt x="1525" y="1818"/>
                    <a:pt x="1525" y="1842"/>
                  </a:cubicBezTo>
                  <a:cubicBezTo>
                    <a:pt x="1525" y="1866"/>
                    <a:pt x="1517" y="1882"/>
                    <a:pt x="1509" y="1898"/>
                  </a:cubicBezTo>
                  <a:cubicBezTo>
                    <a:pt x="1486" y="1913"/>
                    <a:pt x="1493" y="1921"/>
                    <a:pt x="1493" y="1937"/>
                  </a:cubicBezTo>
                  <a:cubicBezTo>
                    <a:pt x="1502" y="1945"/>
                    <a:pt x="1502" y="1961"/>
                    <a:pt x="1502" y="1969"/>
                  </a:cubicBezTo>
                  <a:cubicBezTo>
                    <a:pt x="1509" y="2008"/>
                    <a:pt x="1509" y="2008"/>
                    <a:pt x="1493" y="2048"/>
                  </a:cubicBezTo>
                  <a:cubicBezTo>
                    <a:pt x="1493" y="2056"/>
                    <a:pt x="1486" y="2064"/>
                    <a:pt x="1486" y="2071"/>
                  </a:cubicBezTo>
                  <a:cubicBezTo>
                    <a:pt x="1470" y="2119"/>
                    <a:pt x="1486" y="2127"/>
                    <a:pt x="1502" y="2143"/>
                  </a:cubicBezTo>
                  <a:cubicBezTo>
                    <a:pt x="1509" y="2151"/>
                    <a:pt x="1517" y="2166"/>
                    <a:pt x="1525" y="2174"/>
                  </a:cubicBezTo>
                  <a:cubicBezTo>
                    <a:pt x="1533" y="2198"/>
                    <a:pt x="1557" y="2206"/>
                    <a:pt x="1580" y="2214"/>
                  </a:cubicBezTo>
                  <a:cubicBezTo>
                    <a:pt x="1588" y="2222"/>
                    <a:pt x="1596" y="2222"/>
                    <a:pt x="1604" y="2229"/>
                  </a:cubicBezTo>
                  <a:cubicBezTo>
                    <a:pt x="1620" y="2238"/>
                    <a:pt x="1628" y="2238"/>
                    <a:pt x="1636" y="2238"/>
                  </a:cubicBezTo>
                  <a:cubicBezTo>
                    <a:pt x="1652" y="2245"/>
                    <a:pt x="1667" y="2245"/>
                    <a:pt x="1675" y="2277"/>
                  </a:cubicBezTo>
                  <a:cubicBezTo>
                    <a:pt x="1675" y="2285"/>
                    <a:pt x="1683" y="2285"/>
                    <a:pt x="1691" y="2285"/>
                  </a:cubicBezTo>
                  <a:lnTo>
                    <a:pt x="1699" y="2285"/>
                  </a:lnTo>
                  <a:cubicBezTo>
                    <a:pt x="1707" y="2285"/>
                    <a:pt x="1715" y="2285"/>
                    <a:pt x="1715" y="2285"/>
                  </a:cubicBezTo>
                  <a:cubicBezTo>
                    <a:pt x="1731" y="2285"/>
                    <a:pt x="1762" y="2293"/>
                    <a:pt x="1786" y="2316"/>
                  </a:cubicBezTo>
                  <a:cubicBezTo>
                    <a:pt x="1810" y="2340"/>
                    <a:pt x="1833" y="2364"/>
                    <a:pt x="1857" y="2388"/>
                  </a:cubicBezTo>
                  <a:cubicBezTo>
                    <a:pt x="1897" y="2427"/>
                    <a:pt x="1928" y="2467"/>
                    <a:pt x="1944" y="2467"/>
                  </a:cubicBezTo>
                  <a:cubicBezTo>
                    <a:pt x="1984" y="2475"/>
                    <a:pt x="2039" y="2538"/>
                    <a:pt x="2039" y="2601"/>
                  </a:cubicBezTo>
                  <a:cubicBezTo>
                    <a:pt x="2031" y="2641"/>
                    <a:pt x="2047" y="2680"/>
                    <a:pt x="2063" y="2712"/>
                  </a:cubicBezTo>
                  <a:lnTo>
                    <a:pt x="2063" y="2712"/>
                  </a:lnTo>
                  <a:cubicBezTo>
                    <a:pt x="2063" y="2720"/>
                    <a:pt x="2063" y="2720"/>
                    <a:pt x="2063" y="2720"/>
                  </a:cubicBezTo>
                  <a:cubicBezTo>
                    <a:pt x="1636" y="2767"/>
                    <a:pt x="932" y="2775"/>
                    <a:pt x="553" y="2775"/>
                  </a:cubicBezTo>
                  <a:lnTo>
                    <a:pt x="268" y="2759"/>
                  </a:lnTo>
                  <a:lnTo>
                    <a:pt x="268" y="2759"/>
                  </a:lnTo>
                  <a:cubicBezTo>
                    <a:pt x="292" y="2767"/>
                    <a:pt x="394" y="2767"/>
                    <a:pt x="553" y="2767"/>
                  </a:cubicBezTo>
                  <a:cubicBezTo>
                    <a:pt x="932" y="2767"/>
                    <a:pt x="1628" y="2759"/>
                    <a:pt x="2055" y="2712"/>
                  </a:cubicBezTo>
                  <a:cubicBezTo>
                    <a:pt x="2039" y="2672"/>
                    <a:pt x="2023" y="2641"/>
                    <a:pt x="2031" y="2601"/>
                  </a:cubicBezTo>
                  <a:cubicBezTo>
                    <a:pt x="2031" y="2546"/>
                    <a:pt x="1976" y="2482"/>
                    <a:pt x="1944" y="2475"/>
                  </a:cubicBezTo>
                  <a:cubicBezTo>
                    <a:pt x="1928" y="2475"/>
                    <a:pt x="1889" y="2435"/>
                    <a:pt x="1849" y="2396"/>
                  </a:cubicBezTo>
                  <a:cubicBezTo>
                    <a:pt x="1826" y="2372"/>
                    <a:pt x="1802" y="2340"/>
                    <a:pt x="1786" y="2324"/>
                  </a:cubicBezTo>
                  <a:cubicBezTo>
                    <a:pt x="1754" y="2301"/>
                    <a:pt x="1731" y="2293"/>
                    <a:pt x="1715" y="2293"/>
                  </a:cubicBezTo>
                  <a:cubicBezTo>
                    <a:pt x="1715" y="2293"/>
                    <a:pt x="1707" y="2293"/>
                    <a:pt x="1699" y="2293"/>
                  </a:cubicBezTo>
                  <a:lnTo>
                    <a:pt x="1691" y="2293"/>
                  </a:lnTo>
                  <a:cubicBezTo>
                    <a:pt x="1683" y="2293"/>
                    <a:pt x="1667" y="2293"/>
                    <a:pt x="1667" y="2277"/>
                  </a:cubicBezTo>
                  <a:cubicBezTo>
                    <a:pt x="1659" y="2253"/>
                    <a:pt x="1652" y="2253"/>
                    <a:pt x="1628" y="2245"/>
                  </a:cubicBezTo>
                  <a:cubicBezTo>
                    <a:pt x="1620" y="2245"/>
                    <a:pt x="1612" y="2245"/>
                    <a:pt x="1604" y="2238"/>
                  </a:cubicBezTo>
                  <a:cubicBezTo>
                    <a:pt x="1596" y="2229"/>
                    <a:pt x="1588" y="2229"/>
                    <a:pt x="1573" y="2222"/>
                  </a:cubicBezTo>
                  <a:cubicBezTo>
                    <a:pt x="1549" y="2214"/>
                    <a:pt x="1525" y="2206"/>
                    <a:pt x="1517" y="2182"/>
                  </a:cubicBezTo>
                  <a:cubicBezTo>
                    <a:pt x="1509" y="2166"/>
                    <a:pt x="1502" y="2158"/>
                    <a:pt x="1493" y="2151"/>
                  </a:cubicBezTo>
                  <a:cubicBezTo>
                    <a:pt x="1478" y="2135"/>
                    <a:pt x="1462" y="2119"/>
                    <a:pt x="1478" y="2071"/>
                  </a:cubicBezTo>
                  <a:cubicBezTo>
                    <a:pt x="1478" y="2064"/>
                    <a:pt x="1486" y="2048"/>
                    <a:pt x="1486" y="2040"/>
                  </a:cubicBezTo>
                  <a:cubicBezTo>
                    <a:pt x="1502" y="2008"/>
                    <a:pt x="1502" y="2008"/>
                    <a:pt x="1493" y="1969"/>
                  </a:cubicBezTo>
                  <a:cubicBezTo>
                    <a:pt x="1493" y="1961"/>
                    <a:pt x="1493" y="1953"/>
                    <a:pt x="1486" y="1937"/>
                  </a:cubicBezTo>
                  <a:cubicBezTo>
                    <a:pt x="1486" y="1921"/>
                    <a:pt x="1478" y="1905"/>
                    <a:pt x="1502" y="1889"/>
                  </a:cubicBezTo>
                  <a:cubicBezTo>
                    <a:pt x="1517" y="1874"/>
                    <a:pt x="1517" y="1858"/>
                    <a:pt x="1517" y="1842"/>
                  </a:cubicBezTo>
                  <a:cubicBezTo>
                    <a:pt x="1517" y="1818"/>
                    <a:pt x="1509" y="1803"/>
                    <a:pt x="1493" y="1795"/>
                  </a:cubicBezTo>
                  <a:cubicBezTo>
                    <a:pt x="1486" y="1787"/>
                    <a:pt x="1478" y="1787"/>
                    <a:pt x="1462" y="1779"/>
                  </a:cubicBezTo>
                  <a:cubicBezTo>
                    <a:pt x="1454" y="1771"/>
                    <a:pt x="1438" y="1771"/>
                    <a:pt x="1430" y="1755"/>
                  </a:cubicBezTo>
                  <a:cubicBezTo>
                    <a:pt x="1430" y="1747"/>
                    <a:pt x="1430" y="1739"/>
                    <a:pt x="1446" y="1724"/>
                  </a:cubicBezTo>
                  <a:cubicBezTo>
                    <a:pt x="1454" y="1700"/>
                    <a:pt x="1462" y="1684"/>
                    <a:pt x="1462" y="1668"/>
                  </a:cubicBezTo>
                  <a:cubicBezTo>
                    <a:pt x="1462" y="1652"/>
                    <a:pt x="1470" y="1637"/>
                    <a:pt x="1493" y="1613"/>
                  </a:cubicBezTo>
                  <a:cubicBezTo>
                    <a:pt x="1517" y="1597"/>
                    <a:pt x="1533" y="1589"/>
                    <a:pt x="1549" y="1589"/>
                  </a:cubicBezTo>
                  <a:cubicBezTo>
                    <a:pt x="1573" y="1574"/>
                    <a:pt x="1596" y="1574"/>
                    <a:pt x="1620" y="1542"/>
                  </a:cubicBezTo>
                  <a:cubicBezTo>
                    <a:pt x="1644" y="1502"/>
                    <a:pt x="1628" y="1431"/>
                    <a:pt x="1620" y="1392"/>
                  </a:cubicBezTo>
                  <a:cubicBezTo>
                    <a:pt x="1620" y="1376"/>
                    <a:pt x="1620" y="1368"/>
                    <a:pt x="1620" y="1360"/>
                  </a:cubicBezTo>
                  <a:cubicBezTo>
                    <a:pt x="1612" y="1352"/>
                    <a:pt x="1612" y="1336"/>
                    <a:pt x="1612" y="1321"/>
                  </a:cubicBezTo>
                  <a:cubicBezTo>
                    <a:pt x="1604" y="1281"/>
                    <a:pt x="1596" y="1257"/>
                    <a:pt x="1612" y="1249"/>
                  </a:cubicBezTo>
                  <a:cubicBezTo>
                    <a:pt x="1620" y="1241"/>
                    <a:pt x="1659" y="1210"/>
                    <a:pt x="1675" y="1186"/>
                  </a:cubicBezTo>
                  <a:cubicBezTo>
                    <a:pt x="1675" y="1178"/>
                    <a:pt x="1683" y="1170"/>
                    <a:pt x="1699" y="1154"/>
                  </a:cubicBezTo>
                  <a:cubicBezTo>
                    <a:pt x="1707" y="1147"/>
                    <a:pt x="1707" y="1147"/>
                    <a:pt x="1707" y="1147"/>
                  </a:cubicBezTo>
                  <a:cubicBezTo>
                    <a:pt x="1920" y="957"/>
                    <a:pt x="2055" y="830"/>
                    <a:pt x="2070" y="791"/>
                  </a:cubicBezTo>
                  <a:cubicBezTo>
                    <a:pt x="2102" y="728"/>
                    <a:pt x="2197" y="696"/>
                    <a:pt x="2260" y="672"/>
                  </a:cubicBezTo>
                  <a:cubicBezTo>
                    <a:pt x="2276" y="672"/>
                    <a:pt x="2276" y="672"/>
                    <a:pt x="2276" y="672"/>
                  </a:cubicBezTo>
                  <a:cubicBezTo>
                    <a:pt x="2300" y="664"/>
                    <a:pt x="2379" y="633"/>
                    <a:pt x="2442" y="577"/>
                  </a:cubicBezTo>
                  <a:cubicBezTo>
                    <a:pt x="2410" y="577"/>
                    <a:pt x="2371" y="577"/>
                    <a:pt x="2347" y="577"/>
                  </a:cubicBezTo>
                  <a:cubicBezTo>
                    <a:pt x="2332" y="577"/>
                    <a:pt x="2316" y="562"/>
                    <a:pt x="2300" y="554"/>
                  </a:cubicBezTo>
                  <a:cubicBezTo>
                    <a:pt x="2292" y="546"/>
                    <a:pt x="2284" y="530"/>
                    <a:pt x="2276" y="530"/>
                  </a:cubicBezTo>
                  <a:cubicBezTo>
                    <a:pt x="2268" y="522"/>
                    <a:pt x="2260" y="522"/>
                    <a:pt x="2252" y="522"/>
                  </a:cubicBezTo>
                  <a:cubicBezTo>
                    <a:pt x="2221" y="522"/>
                    <a:pt x="2173" y="538"/>
                    <a:pt x="2142" y="546"/>
                  </a:cubicBezTo>
                  <a:cubicBezTo>
                    <a:pt x="2134" y="546"/>
                    <a:pt x="2126" y="546"/>
                    <a:pt x="2118" y="546"/>
                  </a:cubicBezTo>
                  <a:cubicBezTo>
                    <a:pt x="2110" y="554"/>
                    <a:pt x="2102" y="554"/>
                    <a:pt x="2094" y="554"/>
                  </a:cubicBezTo>
                  <a:cubicBezTo>
                    <a:pt x="2086" y="554"/>
                    <a:pt x="2086" y="562"/>
                    <a:pt x="2079" y="562"/>
                  </a:cubicBezTo>
                  <a:cubicBezTo>
                    <a:pt x="2070" y="562"/>
                    <a:pt x="2063" y="554"/>
                    <a:pt x="2063" y="546"/>
                  </a:cubicBezTo>
                  <a:cubicBezTo>
                    <a:pt x="2063" y="530"/>
                    <a:pt x="2055" y="498"/>
                    <a:pt x="2015" y="475"/>
                  </a:cubicBezTo>
                  <a:lnTo>
                    <a:pt x="2007" y="475"/>
                  </a:lnTo>
                  <a:cubicBezTo>
                    <a:pt x="1984" y="475"/>
                    <a:pt x="1952" y="514"/>
                    <a:pt x="1920" y="554"/>
                  </a:cubicBezTo>
                  <a:cubicBezTo>
                    <a:pt x="1904" y="577"/>
                    <a:pt x="1889" y="593"/>
                    <a:pt x="1873" y="609"/>
                  </a:cubicBezTo>
                  <a:cubicBezTo>
                    <a:pt x="1865" y="609"/>
                    <a:pt x="1857" y="617"/>
                    <a:pt x="1849" y="617"/>
                  </a:cubicBezTo>
                  <a:cubicBezTo>
                    <a:pt x="1810" y="617"/>
                    <a:pt x="1754" y="570"/>
                    <a:pt x="1739" y="538"/>
                  </a:cubicBezTo>
                  <a:cubicBezTo>
                    <a:pt x="1715" y="506"/>
                    <a:pt x="1667" y="475"/>
                    <a:pt x="1636" y="451"/>
                  </a:cubicBezTo>
                  <a:lnTo>
                    <a:pt x="1628" y="443"/>
                  </a:lnTo>
                  <a:cubicBezTo>
                    <a:pt x="1620" y="443"/>
                    <a:pt x="1620" y="443"/>
                    <a:pt x="1620" y="443"/>
                  </a:cubicBezTo>
                  <a:cubicBezTo>
                    <a:pt x="1620" y="443"/>
                    <a:pt x="1612" y="459"/>
                    <a:pt x="1604" y="467"/>
                  </a:cubicBezTo>
                  <a:cubicBezTo>
                    <a:pt x="1604" y="482"/>
                    <a:pt x="1596" y="506"/>
                    <a:pt x="1573" y="506"/>
                  </a:cubicBezTo>
                  <a:lnTo>
                    <a:pt x="1565" y="514"/>
                  </a:lnTo>
                  <a:cubicBezTo>
                    <a:pt x="1541" y="514"/>
                    <a:pt x="1525" y="490"/>
                    <a:pt x="1509" y="451"/>
                  </a:cubicBezTo>
                  <a:cubicBezTo>
                    <a:pt x="1509" y="451"/>
                    <a:pt x="1509" y="443"/>
                    <a:pt x="1502" y="435"/>
                  </a:cubicBezTo>
                  <a:cubicBezTo>
                    <a:pt x="1478" y="395"/>
                    <a:pt x="1430" y="364"/>
                    <a:pt x="1359" y="332"/>
                  </a:cubicBezTo>
                  <a:cubicBezTo>
                    <a:pt x="1343" y="324"/>
                    <a:pt x="1335" y="324"/>
                    <a:pt x="1320" y="324"/>
                  </a:cubicBezTo>
                  <a:cubicBezTo>
                    <a:pt x="1272" y="324"/>
                    <a:pt x="1225" y="356"/>
                    <a:pt x="1185" y="380"/>
                  </a:cubicBezTo>
                  <a:cubicBezTo>
                    <a:pt x="1177" y="388"/>
                    <a:pt x="1169" y="395"/>
                    <a:pt x="1162" y="395"/>
                  </a:cubicBezTo>
                  <a:cubicBezTo>
                    <a:pt x="1146" y="411"/>
                    <a:pt x="1130" y="419"/>
                    <a:pt x="1114" y="419"/>
                  </a:cubicBezTo>
                  <a:cubicBezTo>
                    <a:pt x="1098" y="419"/>
                    <a:pt x="1090" y="411"/>
                    <a:pt x="1074" y="388"/>
                  </a:cubicBezTo>
                  <a:cubicBezTo>
                    <a:pt x="1059" y="364"/>
                    <a:pt x="1019" y="364"/>
                    <a:pt x="987" y="364"/>
                  </a:cubicBezTo>
                  <a:cubicBezTo>
                    <a:pt x="980" y="364"/>
                    <a:pt x="964" y="364"/>
                    <a:pt x="964" y="356"/>
                  </a:cubicBezTo>
                  <a:cubicBezTo>
                    <a:pt x="956" y="356"/>
                    <a:pt x="948" y="348"/>
                    <a:pt x="948" y="340"/>
                  </a:cubicBezTo>
                  <a:cubicBezTo>
                    <a:pt x="948" y="332"/>
                    <a:pt x="940" y="332"/>
                    <a:pt x="932" y="332"/>
                  </a:cubicBezTo>
                  <a:cubicBezTo>
                    <a:pt x="932" y="332"/>
                    <a:pt x="916" y="332"/>
                    <a:pt x="909" y="340"/>
                  </a:cubicBezTo>
                  <a:cubicBezTo>
                    <a:pt x="901" y="340"/>
                    <a:pt x="885" y="348"/>
                    <a:pt x="877" y="348"/>
                  </a:cubicBezTo>
                  <a:cubicBezTo>
                    <a:pt x="861" y="348"/>
                    <a:pt x="845" y="332"/>
                    <a:pt x="829" y="324"/>
                  </a:cubicBezTo>
                  <a:cubicBezTo>
                    <a:pt x="822" y="317"/>
                    <a:pt x="814" y="309"/>
                    <a:pt x="806" y="309"/>
                  </a:cubicBezTo>
                  <a:cubicBezTo>
                    <a:pt x="782" y="293"/>
                    <a:pt x="790" y="253"/>
                    <a:pt x="798" y="214"/>
                  </a:cubicBezTo>
                  <a:cubicBezTo>
                    <a:pt x="798" y="198"/>
                    <a:pt x="806" y="174"/>
                    <a:pt x="798" y="166"/>
                  </a:cubicBezTo>
                  <a:cubicBezTo>
                    <a:pt x="782" y="151"/>
                    <a:pt x="774" y="87"/>
                    <a:pt x="774" y="48"/>
                  </a:cubicBezTo>
                  <a:cubicBezTo>
                    <a:pt x="766" y="8"/>
                    <a:pt x="703" y="8"/>
                    <a:pt x="687" y="8"/>
                  </a:cubicBezTo>
                  <a:cubicBezTo>
                    <a:pt x="679" y="8"/>
                    <a:pt x="671" y="8"/>
                    <a:pt x="671" y="8"/>
                  </a:cubicBezTo>
                  <a:cubicBezTo>
                    <a:pt x="663" y="24"/>
                    <a:pt x="656" y="48"/>
                    <a:pt x="663" y="119"/>
                  </a:cubicBezTo>
                  <a:cubicBezTo>
                    <a:pt x="663" y="135"/>
                    <a:pt x="663" y="142"/>
                    <a:pt x="656" y="151"/>
                  </a:cubicBezTo>
                  <a:cubicBezTo>
                    <a:pt x="648" y="158"/>
                    <a:pt x="640" y="158"/>
                    <a:pt x="640" y="158"/>
                  </a:cubicBezTo>
                  <a:cubicBezTo>
                    <a:pt x="442" y="166"/>
                    <a:pt x="229" y="174"/>
                    <a:pt x="16" y="182"/>
                  </a:cubicBezTo>
                  <a:cubicBezTo>
                    <a:pt x="16" y="222"/>
                    <a:pt x="24" y="277"/>
                    <a:pt x="40" y="293"/>
                  </a:cubicBezTo>
                  <a:cubicBezTo>
                    <a:pt x="71" y="324"/>
                    <a:pt x="64" y="348"/>
                    <a:pt x="56" y="372"/>
                  </a:cubicBezTo>
                  <a:cubicBezTo>
                    <a:pt x="56" y="372"/>
                    <a:pt x="8" y="482"/>
                    <a:pt x="48" y="585"/>
                  </a:cubicBezTo>
                  <a:cubicBezTo>
                    <a:pt x="71" y="672"/>
                    <a:pt x="119" y="791"/>
                    <a:pt x="135" y="830"/>
                  </a:cubicBezTo>
                  <a:cubicBezTo>
                    <a:pt x="151" y="862"/>
                    <a:pt x="143" y="941"/>
                    <a:pt x="135" y="1012"/>
                  </a:cubicBezTo>
                  <a:cubicBezTo>
                    <a:pt x="127" y="1060"/>
                    <a:pt x="135" y="1083"/>
                    <a:pt x="135" y="1107"/>
                  </a:cubicBezTo>
                  <a:cubicBezTo>
                    <a:pt x="143" y="1131"/>
                    <a:pt x="143" y="1147"/>
                    <a:pt x="143" y="1162"/>
                  </a:cubicBezTo>
                  <a:cubicBezTo>
                    <a:pt x="143" y="1194"/>
                    <a:pt x="151" y="1241"/>
                    <a:pt x="158" y="1289"/>
                  </a:cubicBezTo>
                  <a:cubicBezTo>
                    <a:pt x="166" y="1328"/>
                    <a:pt x="174" y="1360"/>
                    <a:pt x="174" y="1384"/>
                  </a:cubicBezTo>
                  <a:cubicBezTo>
                    <a:pt x="174" y="1407"/>
                    <a:pt x="182" y="1415"/>
                    <a:pt x="198" y="1423"/>
                  </a:cubicBezTo>
                  <a:cubicBezTo>
                    <a:pt x="206" y="1423"/>
                    <a:pt x="213" y="1431"/>
                    <a:pt x="213" y="1431"/>
                  </a:cubicBezTo>
                  <a:cubicBezTo>
                    <a:pt x="229" y="1447"/>
                    <a:pt x="229" y="1478"/>
                    <a:pt x="229" y="1526"/>
                  </a:cubicBezTo>
                  <a:cubicBezTo>
                    <a:pt x="221" y="1550"/>
                    <a:pt x="221" y="1581"/>
                    <a:pt x="229" y="1597"/>
                  </a:cubicBezTo>
                  <a:cubicBezTo>
                    <a:pt x="237" y="1645"/>
                    <a:pt x="198" y="1724"/>
                    <a:pt x="166" y="1747"/>
                  </a:cubicBezTo>
                  <a:cubicBezTo>
                    <a:pt x="151" y="1755"/>
                    <a:pt x="143" y="1763"/>
                    <a:pt x="143" y="1779"/>
                  </a:cubicBezTo>
                  <a:cubicBezTo>
                    <a:pt x="135" y="1787"/>
                    <a:pt x="143" y="1795"/>
                    <a:pt x="143" y="1803"/>
                  </a:cubicBezTo>
                  <a:cubicBezTo>
                    <a:pt x="151" y="1811"/>
                    <a:pt x="151" y="1811"/>
                    <a:pt x="158" y="1811"/>
                  </a:cubicBezTo>
                  <a:cubicBezTo>
                    <a:pt x="166" y="1818"/>
                    <a:pt x="174" y="1826"/>
                    <a:pt x="174" y="1858"/>
                  </a:cubicBezTo>
                  <a:cubicBezTo>
                    <a:pt x="174" y="1889"/>
                    <a:pt x="190" y="1889"/>
                    <a:pt x="213" y="1889"/>
                  </a:cubicBezTo>
                  <a:cubicBezTo>
                    <a:pt x="237" y="1889"/>
                    <a:pt x="268" y="1913"/>
                    <a:pt x="268" y="1913"/>
                  </a:cubicBezTo>
                  <a:lnTo>
                    <a:pt x="268" y="1913"/>
                  </a:lnTo>
                  <a:cubicBezTo>
                    <a:pt x="268" y="2759"/>
                    <a:pt x="268" y="2759"/>
                    <a:pt x="268" y="2759"/>
                  </a:cubicBezTo>
                  <a:lnTo>
                    <a:pt x="553" y="2775"/>
                  </a:lnTo>
                </a:path>
              </a:pathLst>
            </a:custGeom>
            <a:grpFill/>
            <a:ln>
              <a:solidFill>
                <a:schemeClr val="tx1"/>
              </a:solidFill>
            </a:ln>
            <a:effectLst/>
          </p:spPr>
          <p:txBody>
            <a:bodyPr anchor="ctr" wrap="none"/>
            <a:lstStyle/>
            <a:p>
              <a:endParaRPr lang="en-US">
                <a:latin charset="-122" panose="020b0503020204020204" pitchFamily="34" typeface="微软雅黑"/>
              </a:endParaRPr>
            </a:p>
          </p:txBody>
        </p:sp>
        <p:sp>
          <p:nvSpPr>
            <p:cNvPr id="107" name="Freeform 510"/>
            <p:cNvSpPr>
              <a:spLocks noChangeArrowheads="1"/>
            </p:cNvSpPr>
            <p:nvPr/>
          </p:nvSpPr>
          <p:spPr bwMode="auto">
            <a:xfrm>
              <a:off x="17383440" y="5876120"/>
              <a:ext cx="1215316" cy="786245"/>
            </a:xfrm>
            <a:custGeom>
              <a:gdLst>
                <a:gd fmla="*/ 1794 w 2309" name="T0"/>
                <a:gd fmla="*/ 1391 h 1495" name="T1"/>
                <a:gd fmla="*/ 1794 w 2309" name="T2"/>
                <a:gd fmla="*/ 1391 h 1495" name="T3"/>
                <a:gd fmla="*/ 1888 w 2309" name="T4"/>
                <a:gd fmla="*/ 1494 h 1495" name="T5"/>
                <a:gd fmla="*/ 1888 w 2309" name="T6"/>
                <a:gd fmla="*/ 1486 h 1495" name="T7"/>
                <a:gd fmla="*/ 1904 w 2309" name="T8"/>
                <a:gd fmla="*/ 1423 h 1495" name="T9"/>
                <a:gd fmla="*/ 1897 w 2309" name="T10"/>
                <a:gd fmla="*/ 1391 h 1495" name="T11"/>
                <a:gd fmla="*/ 1999 w 2309" name="T12"/>
                <a:gd fmla="*/ 1312 h 1495" name="T13"/>
                <a:gd fmla="*/ 2007 w 2309" name="T14"/>
                <a:gd fmla="*/ 1249 h 1495" name="T15"/>
                <a:gd fmla="*/ 2047 w 2309" name="T16"/>
                <a:gd fmla="*/ 1138 h 1495" name="T17"/>
                <a:gd fmla="*/ 1999 w 2309" name="T18"/>
                <a:gd fmla="*/ 1083 h 1495" name="T19"/>
                <a:gd fmla="*/ 1999 w 2309" name="T20"/>
                <a:gd fmla="*/ 988 h 1495" name="T21"/>
                <a:gd fmla="*/ 2055 w 2309" name="T22"/>
                <a:gd fmla="*/ 988 h 1495" name="T23"/>
                <a:gd fmla="*/ 2110 w 2309" name="T24"/>
                <a:gd fmla="*/ 980 h 1495" name="T25"/>
                <a:gd fmla="*/ 2181 w 2309" name="T26"/>
                <a:gd fmla="*/ 933 h 1495" name="T27"/>
                <a:gd fmla="*/ 2244 w 2309" name="T28"/>
                <a:gd fmla="*/ 869 h 1495" name="T29"/>
                <a:gd fmla="*/ 2292 w 2309" name="T30"/>
                <a:gd fmla="*/ 782 h 1495" name="T31"/>
                <a:gd fmla="*/ 2284 w 2309" name="T32"/>
                <a:gd fmla="*/ 648 h 1495" name="T33"/>
                <a:gd fmla="*/ 2213 w 2309" name="T34"/>
                <a:gd fmla="*/ 585 h 1495" name="T35"/>
                <a:gd fmla="*/ 2118 w 2309" name="T36"/>
                <a:gd fmla="*/ 482 h 1495" name="T37"/>
                <a:gd fmla="*/ 1991 w 2309" name="T38"/>
                <a:gd fmla="*/ 387 h 1495" name="T39"/>
                <a:gd fmla="*/ 1952 w 2309" name="T40"/>
                <a:gd fmla="*/ 308 h 1495" name="T41"/>
                <a:gd fmla="*/ 1912 w 2309" name="T42"/>
                <a:gd fmla="*/ 245 h 1495" name="T43"/>
                <a:gd fmla="*/ 1936 w 2309" name="T44"/>
                <a:gd fmla="*/ 126 h 1495" name="T45"/>
                <a:gd fmla="*/ 1897 w 2309" name="T46"/>
                <a:gd fmla="*/ 55 h 1495" name="T47"/>
                <a:gd fmla="*/ 1881 w 2309" name="T48"/>
                <a:gd fmla="*/ 0 h 1495" name="T49"/>
                <a:gd fmla="*/ 86 w 2309" name="T50"/>
                <a:gd fmla="*/ 55 h 1495" name="T51"/>
                <a:gd fmla="*/ 47 w 2309" name="T52"/>
                <a:gd fmla="*/ 71 h 1495" name="T53"/>
                <a:gd fmla="*/ 47 w 2309" name="T54"/>
                <a:gd fmla="*/ 150 h 1495" name="T55"/>
                <a:gd fmla="*/ 62 w 2309" name="T56"/>
                <a:gd fmla="*/ 197 h 1495" name="T57"/>
                <a:gd fmla="*/ 94 w 2309" name="T58"/>
                <a:gd fmla="*/ 245 h 1495" name="T59"/>
                <a:gd fmla="*/ 78 w 2309" name="T60"/>
                <a:gd fmla="*/ 316 h 1495" name="T61"/>
                <a:gd fmla="*/ 24 w 2309" name="T62"/>
                <a:gd fmla="*/ 395 h 1495" name="T63"/>
                <a:gd fmla="*/ 78 w 2309" name="T64"/>
                <a:gd fmla="*/ 482 h 1495" name="T65"/>
                <a:gd fmla="*/ 118 w 2309" name="T66"/>
                <a:gd fmla="*/ 585 h 1495" name="T67"/>
                <a:gd fmla="*/ 134 w 2309" name="T68"/>
                <a:gd fmla="*/ 664 h 1495" name="T69"/>
                <a:gd fmla="*/ 165 w 2309" name="T70"/>
                <a:gd fmla="*/ 735 h 1495" name="T71"/>
                <a:gd fmla="*/ 205 w 2309" name="T72"/>
                <a:gd fmla="*/ 822 h 1495" name="T73"/>
                <a:gd fmla="*/ 221 w 2309" name="T74"/>
                <a:gd fmla="*/ 972 h 1495" name="T75"/>
                <a:gd fmla="*/ 236 w 2309" name="T76"/>
                <a:gd fmla="*/ 988 h 1495" name="T77"/>
                <a:gd fmla="*/ 268 w 2309" name="T78"/>
                <a:gd fmla="*/ 1012 h 1495" name="T79"/>
                <a:gd fmla="*/ 268 w 2309" name="T80"/>
                <a:gd fmla="*/ 1051 h 1495" name="T81"/>
                <a:gd fmla="*/ 292 w 2309" name="T82"/>
                <a:gd fmla="*/ 1083 h 1495" name="T83"/>
                <a:gd fmla="*/ 300 w 2309" name="T84"/>
                <a:gd fmla="*/ 1130 h 1495" name="T85"/>
                <a:gd fmla="*/ 300 w 2309" name="T86"/>
                <a:gd fmla="*/ 1193 h 1495" name="T87"/>
                <a:gd fmla="*/ 315 w 2309" name="T88"/>
                <a:gd fmla="*/ 1249 h 1495" name="T89"/>
                <a:gd fmla="*/ 300 w 2309" name="T90"/>
                <a:gd fmla="*/ 1391 h 1495" name="T91"/>
                <a:gd fmla="*/ 331 w 2309" name="T92"/>
                <a:gd fmla="*/ 1399 h 1495" name="T93"/>
                <a:gd fmla="*/ 347 w 2309" name="T94"/>
                <a:gd fmla="*/ 1439 h 1495" name="T95"/>
                <a:gd fmla="*/ 1762 w 2309" name="T96"/>
                <a:gd fmla="*/ 1375 h 1495" name="T97"/>
                <a:gd fmla="*/ 1794 w 2309" name="T98"/>
                <a:gd fmla="*/ 1391 h 1495" name="T9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b="b" l="0" r="r" t="0"/>
              <a:pathLst>
                <a:path h="1495" w="2309">
                  <a:moveTo>
                    <a:pt x="1794" y="1391"/>
                  </a:moveTo>
                  <a:lnTo>
                    <a:pt x="1794" y="1391"/>
                  </a:lnTo>
                  <a:cubicBezTo>
                    <a:pt x="1802" y="1407"/>
                    <a:pt x="1857" y="1454"/>
                    <a:pt x="1888" y="1494"/>
                  </a:cubicBezTo>
                  <a:cubicBezTo>
                    <a:pt x="1888" y="1486"/>
                    <a:pt x="1888" y="1486"/>
                    <a:pt x="1888" y="1486"/>
                  </a:cubicBezTo>
                  <a:cubicBezTo>
                    <a:pt x="1912" y="1462"/>
                    <a:pt x="1912" y="1446"/>
                    <a:pt x="1904" y="1423"/>
                  </a:cubicBezTo>
                  <a:cubicBezTo>
                    <a:pt x="1897" y="1407"/>
                    <a:pt x="1865" y="1399"/>
                    <a:pt x="1897" y="1391"/>
                  </a:cubicBezTo>
                  <a:cubicBezTo>
                    <a:pt x="1920" y="1375"/>
                    <a:pt x="1999" y="1351"/>
                    <a:pt x="1999" y="1312"/>
                  </a:cubicBezTo>
                  <a:cubicBezTo>
                    <a:pt x="1999" y="1265"/>
                    <a:pt x="1991" y="1257"/>
                    <a:pt x="2007" y="1249"/>
                  </a:cubicBezTo>
                  <a:cubicBezTo>
                    <a:pt x="2031" y="1233"/>
                    <a:pt x="2055" y="1170"/>
                    <a:pt x="2047" y="1138"/>
                  </a:cubicBezTo>
                  <a:cubicBezTo>
                    <a:pt x="2039" y="1114"/>
                    <a:pt x="1999" y="1114"/>
                    <a:pt x="1999" y="1083"/>
                  </a:cubicBezTo>
                  <a:cubicBezTo>
                    <a:pt x="1999" y="1051"/>
                    <a:pt x="1960" y="996"/>
                    <a:pt x="1999" y="988"/>
                  </a:cubicBezTo>
                  <a:cubicBezTo>
                    <a:pt x="2015" y="988"/>
                    <a:pt x="2039" y="988"/>
                    <a:pt x="2055" y="988"/>
                  </a:cubicBezTo>
                  <a:cubicBezTo>
                    <a:pt x="2078" y="988"/>
                    <a:pt x="2102" y="988"/>
                    <a:pt x="2110" y="980"/>
                  </a:cubicBezTo>
                  <a:cubicBezTo>
                    <a:pt x="2134" y="956"/>
                    <a:pt x="2150" y="956"/>
                    <a:pt x="2181" y="933"/>
                  </a:cubicBezTo>
                  <a:cubicBezTo>
                    <a:pt x="2213" y="917"/>
                    <a:pt x="2244" y="925"/>
                    <a:pt x="2244" y="869"/>
                  </a:cubicBezTo>
                  <a:cubicBezTo>
                    <a:pt x="2244" y="814"/>
                    <a:pt x="2276" y="814"/>
                    <a:pt x="2292" y="782"/>
                  </a:cubicBezTo>
                  <a:cubicBezTo>
                    <a:pt x="2308" y="743"/>
                    <a:pt x="2308" y="664"/>
                    <a:pt x="2284" y="648"/>
                  </a:cubicBezTo>
                  <a:cubicBezTo>
                    <a:pt x="2268" y="632"/>
                    <a:pt x="2213" y="624"/>
                    <a:pt x="2213" y="585"/>
                  </a:cubicBezTo>
                  <a:cubicBezTo>
                    <a:pt x="2205" y="553"/>
                    <a:pt x="2126" y="498"/>
                    <a:pt x="2118" y="482"/>
                  </a:cubicBezTo>
                  <a:cubicBezTo>
                    <a:pt x="2110" y="458"/>
                    <a:pt x="2102" y="387"/>
                    <a:pt x="1991" y="387"/>
                  </a:cubicBezTo>
                  <a:cubicBezTo>
                    <a:pt x="1873" y="379"/>
                    <a:pt x="1960" y="348"/>
                    <a:pt x="1952" y="308"/>
                  </a:cubicBezTo>
                  <a:cubicBezTo>
                    <a:pt x="1944" y="276"/>
                    <a:pt x="1904" y="316"/>
                    <a:pt x="1912" y="245"/>
                  </a:cubicBezTo>
                  <a:cubicBezTo>
                    <a:pt x="1920" y="174"/>
                    <a:pt x="1912" y="182"/>
                    <a:pt x="1936" y="126"/>
                  </a:cubicBezTo>
                  <a:cubicBezTo>
                    <a:pt x="1952" y="71"/>
                    <a:pt x="1904" y="87"/>
                    <a:pt x="1897" y="55"/>
                  </a:cubicBezTo>
                  <a:cubicBezTo>
                    <a:pt x="1897" y="39"/>
                    <a:pt x="1888" y="23"/>
                    <a:pt x="1881" y="0"/>
                  </a:cubicBezTo>
                  <a:cubicBezTo>
                    <a:pt x="1264" y="71"/>
                    <a:pt x="86" y="55"/>
                    <a:pt x="86" y="55"/>
                  </a:cubicBezTo>
                  <a:cubicBezTo>
                    <a:pt x="86" y="55"/>
                    <a:pt x="62" y="47"/>
                    <a:pt x="47" y="71"/>
                  </a:cubicBezTo>
                  <a:cubicBezTo>
                    <a:pt x="31" y="95"/>
                    <a:pt x="78" y="134"/>
                    <a:pt x="47" y="150"/>
                  </a:cubicBezTo>
                  <a:cubicBezTo>
                    <a:pt x="16" y="166"/>
                    <a:pt x="39" y="182"/>
                    <a:pt x="62" y="197"/>
                  </a:cubicBezTo>
                  <a:cubicBezTo>
                    <a:pt x="94" y="213"/>
                    <a:pt x="110" y="221"/>
                    <a:pt x="94" y="245"/>
                  </a:cubicBezTo>
                  <a:cubicBezTo>
                    <a:pt x="78" y="269"/>
                    <a:pt x="86" y="269"/>
                    <a:pt x="78" y="316"/>
                  </a:cubicBezTo>
                  <a:cubicBezTo>
                    <a:pt x="70" y="371"/>
                    <a:pt x="39" y="356"/>
                    <a:pt x="24" y="395"/>
                  </a:cubicBezTo>
                  <a:cubicBezTo>
                    <a:pt x="0" y="443"/>
                    <a:pt x="47" y="427"/>
                    <a:pt x="78" y="482"/>
                  </a:cubicBezTo>
                  <a:cubicBezTo>
                    <a:pt x="102" y="537"/>
                    <a:pt x="110" y="569"/>
                    <a:pt x="118" y="585"/>
                  </a:cubicBezTo>
                  <a:cubicBezTo>
                    <a:pt x="126" y="601"/>
                    <a:pt x="118" y="632"/>
                    <a:pt x="134" y="664"/>
                  </a:cubicBezTo>
                  <a:cubicBezTo>
                    <a:pt x="149" y="696"/>
                    <a:pt x="141" y="703"/>
                    <a:pt x="165" y="735"/>
                  </a:cubicBezTo>
                  <a:cubicBezTo>
                    <a:pt x="181" y="759"/>
                    <a:pt x="173" y="790"/>
                    <a:pt x="205" y="822"/>
                  </a:cubicBezTo>
                  <a:cubicBezTo>
                    <a:pt x="228" y="854"/>
                    <a:pt x="221" y="949"/>
                    <a:pt x="221" y="972"/>
                  </a:cubicBezTo>
                  <a:cubicBezTo>
                    <a:pt x="221" y="988"/>
                    <a:pt x="221" y="988"/>
                    <a:pt x="236" y="988"/>
                  </a:cubicBezTo>
                  <a:cubicBezTo>
                    <a:pt x="260" y="980"/>
                    <a:pt x="268" y="1012"/>
                    <a:pt x="268" y="1012"/>
                  </a:cubicBezTo>
                  <a:cubicBezTo>
                    <a:pt x="268" y="1012"/>
                    <a:pt x="276" y="1035"/>
                    <a:pt x="268" y="1051"/>
                  </a:cubicBezTo>
                  <a:cubicBezTo>
                    <a:pt x="268" y="1075"/>
                    <a:pt x="300" y="1067"/>
                    <a:pt x="292" y="1083"/>
                  </a:cubicBezTo>
                  <a:cubicBezTo>
                    <a:pt x="292" y="1107"/>
                    <a:pt x="292" y="1122"/>
                    <a:pt x="300" y="1130"/>
                  </a:cubicBezTo>
                  <a:cubicBezTo>
                    <a:pt x="315" y="1138"/>
                    <a:pt x="315" y="1170"/>
                    <a:pt x="300" y="1193"/>
                  </a:cubicBezTo>
                  <a:cubicBezTo>
                    <a:pt x="284" y="1217"/>
                    <a:pt x="292" y="1217"/>
                    <a:pt x="315" y="1249"/>
                  </a:cubicBezTo>
                  <a:cubicBezTo>
                    <a:pt x="347" y="1288"/>
                    <a:pt x="300" y="1367"/>
                    <a:pt x="300" y="1391"/>
                  </a:cubicBezTo>
                  <a:cubicBezTo>
                    <a:pt x="300" y="1415"/>
                    <a:pt x="315" y="1399"/>
                    <a:pt x="331" y="1399"/>
                  </a:cubicBezTo>
                  <a:cubicBezTo>
                    <a:pt x="339" y="1399"/>
                    <a:pt x="339" y="1423"/>
                    <a:pt x="347" y="1439"/>
                  </a:cubicBezTo>
                  <a:cubicBezTo>
                    <a:pt x="466" y="1439"/>
                    <a:pt x="1438" y="1423"/>
                    <a:pt x="1762" y="1375"/>
                  </a:cubicBezTo>
                  <a:cubicBezTo>
                    <a:pt x="1762" y="1375"/>
                    <a:pt x="1770" y="1360"/>
                    <a:pt x="1794" y="1391"/>
                  </a:cubicBezTo>
                </a:path>
              </a:pathLst>
            </a:custGeom>
            <a:grpFill/>
            <a:ln>
              <a:solidFill>
                <a:schemeClr val="tx1"/>
              </a:solidFill>
            </a:ln>
            <a:effectLst/>
          </p:spPr>
          <p:txBody>
            <a:bodyPr anchor="ctr" wrap="none"/>
            <a:lstStyle/>
            <a:p>
              <a:endParaRPr lang="en-US">
                <a:latin charset="-122" panose="020b0503020204020204" pitchFamily="34" typeface="微软雅黑"/>
              </a:endParaRPr>
            </a:p>
          </p:txBody>
        </p:sp>
        <p:sp>
          <p:nvSpPr>
            <p:cNvPr id="108" name="Freeform 511"/>
            <p:cNvSpPr>
              <a:spLocks noChangeArrowheads="1"/>
            </p:cNvSpPr>
            <p:nvPr/>
          </p:nvSpPr>
          <p:spPr bwMode="auto">
            <a:xfrm>
              <a:off x="17388078" y="5876120"/>
              <a:ext cx="1212996" cy="786245"/>
            </a:xfrm>
            <a:custGeom>
              <a:gdLst>
                <a:gd fmla="*/ 1778 w 2308" name="T0"/>
                <a:gd fmla="*/ 1391 h 1495" name="T1"/>
                <a:gd fmla="*/ 1754 w 2308" name="T2"/>
                <a:gd fmla="*/ 1375 h 1495" name="T3"/>
                <a:gd fmla="*/ 331 w 2308" name="T4"/>
                <a:gd fmla="*/ 1423 h 1495" name="T5"/>
                <a:gd fmla="*/ 292 w 2308" name="T6"/>
                <a:gd fmla="*/ 1391 h 1495" name="T7"/>
                <a:gd fmla="*/ 292 w 2308" name="T8"/>
                <a:gd fmla="*/ 1193 h 1495" name="T9"/>
                <a:gd fmla="*/ 260 w 2308" name="T10"/>
                <a:gd fmla="*/ 1051 h 1495" name="T11"/>
                <a:gd fmla="*/ 220 w 2308" name="T12"/>
                <a:gd fmla="*/ 988 h 1495" name="T13"/>
                <a:gd fmla="*/ 165 w 2308" name="T14"/>
                <a:gd fmla="*/ 767 h 1495" name="T15"/>
                <a:gd fmla="*/ 110 w 2308" name="T16"/>
                <a:gd fmla="*/ 616 h 1495" name="T17"/>
                <a:gd fmla="*/ 23 w 2308" name="T18"/>
                <a:gd fmla="*/ 434 h 1495" name="T19"/>
                <a:gd fmla="*/ 70 w 2308" name="T20"/>
                <a:gd fmla="*/ 276 h 1495" name="T21"/>
                <a:gd fmla="*/ 54 w 2308" name="T22"/>
                <a:gd fmla="*/ 205 h 1495" name="T23"/>
                <a:gd fmla="*/ 39 w 2308" name="T24"/>
                <a:gd fmla="*/ 110 h 1495" name="T25"/>
                <a:gd fmla="*/ 1865 w 2308" name="T26"/>
                <a:gd fmla="*/ 0 h 1495" name="T27"/>
                <a:gd fmla="*/ 1912 w 2308" name="T28"/>
                <a:gd fmla="*/ 79 h 1495" name="T29"/>
                <a:gd fmla="*/ 1928 w 2308" name="T30"/>
                <a:gd fmla="*/ 284 h 1495" name="T31"/>
                <a:gd fmla="*/ 1983 w 2308" name="T32"/>
                <a:gd fmla="*/ 379 h 1495" name="T33"/>
                <a:gd fmla="*/ 2205 w 2308" name="T34"/>
                <a:gd fmla="*/ 585 h 1495" name="T35"/>
                <a:gd fmla="*/ 2260 w 2308" name="T36"/>
                <a:gd fmla="*/ 814 h 1495" name="T37"/>
                <a:gd fmla="*/ 2149 w 2308" name="T38"/>
                <a:gd fmla="*/ 949 h 1495" name="T39"/>
                <a:gd fmla="*/ 2023 w 2308" name="T40"/>
                <a:gd fmla="*/ 988 h 1495" name="T41"/>
                <a:gd fmla="*/ 1991 w 2308" name="T42"/>
                <a:gd fmla="*/ 1083 h 1495" name="T43"/>
                <a:gd fmla="*/ 1991 w 2308" name="T44"/>
                <a:gd fmla="*/ 1273 h 1495" name="T45"/>
                <a:gd fmla="*/ 1880 w 2308" name="T46"/>
                <a:gd fmla="*/ 1399 h 1495" name="T47"/>
                <a:gd fmla="*/ 1880 w 2308" name="T48"/>
                <a:gd fmla="*/ 1494 h 1495" name="T49"/>
                <a:gd fmla="*/ 1786 w 2308" name="T50"/>
                <a:gd fmla="*/ 1391 h 1495" name="T51"/>
                <a:gd fmla="*/ 1873 w 2308" name="T52"/>
                <a:gd fmla="*/ 1399 h 1495" name="T53"/>
                <a:gd fmla="*/ 1983 w 2308" name="T54"/>
                <a:gd fmla="*/ 1280 h 1495" name="T55"/>
                <a:gd fmla="*/ 1983 w 2308" name="T56"/>
                <a:gd fmla="*/ 1083 h 1495" name="T57"/>
                <a:gd fmla="*/ 2023 w 2308" name="T58"/>
                <a:gd fmla="*/ 980 h 1495" name="T59"/>
                <a:gd fmla="*/ 2149 w 2308" name="T60"/>
                <a:gd fmla="*/ 949 h 1495" name="T61"/>
                <a:gd fmla="*/ 2260 w 2308" name="T62"/>
                <a:gd fmla="*/ 806 h 1495" name="T63"/>
                <a:gd fmla="*/ 2197 w 2308" name="T64"/>
                <a:gd fmla="*/ 585 h 1495" name="T65"/>
                <a:gd fmla="*/ 1983 w 2308" name="T66"/>
                <a:gd fmla="*/ 387 h 1495" name="T67"/>
                <a:gd fmla="*/ 1920 w 2308" name="T68"/>
                <a:gd fmla="*/ 292 h 1495" name="T69"/>
                <a:gd fmla="*/ 1912 w 2308" name="T70"/>
                <a:gd fmla="*/ 87 h 1495" name="T71"/>
                <a:gd fmla="*/ 363 w 2308" name="T72"/>
                <a:gd fmla="*/ 63 h 1495" name="T73"/>
                <a:gd fmla="*/ 47 w 2308" name="T74"/>
                <a:gd fmla="*/ 71 h 1495" name="T75"/>
                <a:gd fmla="*/ 54 w 2308" name="T76"/>
                <a:gd fmla="*/ 190 h 1495" name="T77"/>
                <a:gd fmla="*/ 86 w 2308" name="T78"/>
                <a:gd fmla="*/ 245 h 1495" name="T79"/>
                <a:gd fmla="*/ 16 w 2308" name="T80"/>
                <a:gd fmla="*/ 403 h 1495" name="T81"/>
                <a:gd fmla="*/ 110 w 2308" name="T82"/>
                <a:gd fmla="*/ 585 h 1495" name="T83"/>
                <a:gd fmla="*/ 157 w 2308" name="T84"/>
                <a:gd fmla="*/ 727 h 1495" name="T85"/>
                <a:gd fmla="*/ 213 w 2308" name="T86"/>
                <a:gd fmla="*/ 972 h 1495" name="T87"/>
                <a:gd fmla="*/ 268 w 2308" name="T88"/>
                <a:gd fmla="*/ 1012 h 1495" name="T89"/>
                <a:gd fmla="*/ 292 w 2308" name="T90"/>
                <a:gd fmla="*/ 1083 h 1495" name="T91"/>
                <a:gd fmla="*/ 315 w 2308" name="T92"/>
                <a:gd fmla="*/ 1249 h 1495" name="T93"/>
                <a:gd fmla="*/ 307 w 2308" name="T94"/>
                <a:gd fmla="*/ 1399 h 1495" name="T95"/>
                <a:gd fmla="*/ 1754 w 2308" name="T96"/>
                <a:gd fmla="*/ 1367 h 1495" name="T9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b="b" l="0" r="r" t="0"/>
              <a:pathLst>
                <a:path h="1495" w="2308">
                  <a:moveTo>
                    <a:pt x="1880" y="1494"/>
                  </a:moveTo>
                  <a:lnTo>
                    <a:pt x="1880" y="1494"/>
                  </a:lnTo>
                  <a:lnTo>
                    <a:pt x="1880" y="1494"/>
                  </a:lnTo>
                  <a:cubicBezTo>
                    <a:pt x="1841" y="1454"/>
                    <a:pt x="1794" y="1407"/>
                    <a:pt x="1778" y="1391"/>
                  </a:cubicBezTo>
                  <a:cubicBezTo>
                    <a:pt x="1770" y="1375"/>
                    <a:pt x="1762" y="1375"/>
                    <a:pt x="1762" y="1375"/>
                  </a:cubicBezTo>
                  <a:lnTo>
                    <a:pt x="1762" y="1375"/>
                  </a:lnTo>
                  <a:lnTo>
                    <a:pt x="1762" y="1375"/>
                  </a:lnTo>
                  <a:cubicBezTo>
                    <a:pt x="1754" y="1375"/>
                    <a:pt x="1754" y="1375"/>
                    <a:pt x="1754" y="1375"/>
                  </a:cubicBezTo>
                  <a:cubicBezTo>
                    <a:pt x="1430" y="1431"/>
                    <a:pt x="450" y="1446"/>
                    <a:pt x="339" y="1446"/>
                  </a:cubicBezTo>
                  <a:cubicBezTo>
                    <a:pt x="331" y="1446"/>
                    <a:pt x="331" y="1446"/>
                    <a:pt x="331" y="1446"/>
                  </a:cubicBezTo>
                  <a:cubicBezTo>
                    <a:pt x="331" y="1439"/>
                    <a:pt x="331" y="1439"/>
                    <a:pt x="331" y="1439"/>
                  </a:cubicBezTo>
                  <a:cubicBezTo>
                    <a:pt x="331" y="1439"/>
                    <a:pt x="331" y="1431"/>
                    <a:pt x="331" y="1423"/>
                  </a:cubicBezTo>
                  <a:cubicBezTo>
                    <a:pt x="331" y="1415"/>
                    <a:pt x="331" y="1407"/>
                    <a:pt x="323" y="1407"/>
                  </a:cubicBezTo>
                  <a:lnTo>
                    <a:pt x="315" y="1407"/>
                  </a:lnTo>
                  <a:cubicBezTo>
                    <a:pt x="307" y="1407"/>
                    <a:pt x="307" y="1407"/>
                    <a:pt x="300" y="1407"/>
                  </a:cubicBezTo>
                  <a:cubicBezTo>
                    <a:pt x="292" y="1407"/>
                    <a:pt x="292" y="1391"/>
                    <a:pt x="292" y="1391"/>
                  </a:cubicBezTo>
                  <a:cubicBezTo>
                    <a:pt x="292" y="1383"/>
                    <a:pt x="300" y="1367"/>
                    <a:pt x="300" y="1351"/>
                  </a:cubicBezTo>
                  <a:cubicBezTo>
                    <a:pt x="307" y="1320"/>
                    <a:pt x="323" y="1280"/>
                    <a:pt x="307" y="1257"/>
                  </a:cubicBezTo>
                  <a:cubicBezTo>
                    <a:pt x="300" y="1249"/>
                    <a:pt x="300" y="1241"/>
                    <a:pt x="300" y="1241"/>
                  </a:cubicBezTo>
                  <a:cubicBezTo>
                    <a:pt x="276" y="1217"/>
                    <a:pt x="276" y="1217"/>
                    <a:pt x="292" y="1193"/>
                  </a:cubicBezTo>
                  <a:cubicBezTo>
                    <a:pt x="300" y="1170"/>
                    <a:pt x="300" y="1146"/>
                    <a:pt x="292" y="1138"/>
                  </a:cubicBezTo>
                  <a:cubicBezTo>
                    <a:pt x="276" y="1130"/>
                    <a:pt x="276" y="1107"/>
                    <a:pt x="284" y="1083"/>
                  </a:cubicBezTo>
                  <a:cubicBezTo>
                    <a:pt x="284" y="1075"/>
                    <a:pt x="284" y="1075"/>
                    <a:pt x="276" y="1075"/>
                  </a:cubicBezTo>
                  <a:cubicBezTo>
                    <a:pt x="268" y="1067"/>
                    <a:pt x="252" y="1067"/>
                    <a:pt x="260" y="1051"/>
                  </a:cubicBezTo>
                  <a:cubicBezTo>
                    <a:pt x="260" y="1035"/>
                    <a:pt x="260" y="1012"/>
                    <a:pt x="260" y="1012"/>
                  </a:cubicBezTo>
                  <a:cubicBezTo>
                    <a:pt x="252" y="1004"/>
                    <a:pt x="244" y="988"/>
                    <a:pt x="236" y="988"/>
                  </a:cubicBezTo>
                  <a:lnTo>
                    <a:pt x="228" y="988"/>
                  </a:lnTo>
                  <a:cubicBezTo>
                    <a:pt x="220" y="988"/>
                    <a:pt x="220" y="988"/>
                    <a:pt x="220" y="988"/>
                  </a:cubicBezTo>
                  <a:cubicBezTo>
                    <a:pt x="204" y="988"/>
                    <a:pt x="204" y="980"/>
                    <a:pt x="204" y="972"/>
                  </a:cubicBezTo>
                  <a:cubicBezTo>
                    <a:pt x="204" y="964"/>
                    <a:pt x="204" y="956"/>
                    <a:pt x="204" y="956"/>
                  </a:cubicBezTo>
                  <a:cubicBezTo>
                    <a:pt x="213" y="917"/>
                    <a:pt x="213" y="854"/>
                    <a:pt x="189" y="822"/>
                  </a:cubicBezTo>
                  <a:cubicBezTo>
                    <a:pt x="173" y="806"/>
                    <a:pt x="173" y="790"/>
                    <a:pt x="165" y="767"/>
                  </a:cubicBezTo>
                  <a:cubicBezTo>
                    <a:pt x="165" y="759"/>
                    <a:pt x="165" y="743"/>
                    <a:pt x="149" y="735"/>
                  </a:cubicBezTo>
                  <a:cubicBezTo>
                    <a:pt x="141" y="711"/>
                    <a:pt x="133" y="703"/>
                    <a:pt x="133" y="687"/>
                  </a:cubicBezTo>
                  <a:cubicBezTo>
                    <a:pt x="126" y="687"/>
                    <a:pt x="126" y="680"/>
                    <a:pt x="118" y="664"/>
                  </a:cubicBezTo>
                  <a:cubicBezTo>
                    <a:pt x="110" y="648"/>
                    <a:pt x="110" y="632"/>
                    <a:pt x="110" y="616"/>
                  </a:cubicBezTo>
                  <a:cubicBezTo>
                    <a:pt x="110" y="609"/>
                    <a:pt x="110" y="593"/>
                    <a:pt x="102" y="593"/>
                  </a:cubicBezTo>
                  <a:cubicBezTo>
                    <a:pt x="102" y="585"/>
                    <a:pt x="102" y="569"/>
                    <a:pt x="94" y="561"/>
                  </a:cubicBezTo>
                  <a:cubicBezTo>
                    <a:pt x="86" y="537"/>
                    <a:pt x="78" y="514"/>
                    <a:pt x="62" y="482"/>
                  </a:cubicBezTo>
                  <a:cubicBezTo>
                    <a:pt x="54" y="458"/>
                    <a:pt x="39" y="443"/>
                    <a:pt x="23" y="434"/>
                  </a:cubicBezTo>
                  <a:cubicBezTo>
                    <a:pt x="8" y="427"/>
                    <a:pt x="0" y="419"/>
                    <a:pt x="8" y="395"/>
                  </a:cubicBezTo>
                  <a:cubicBezTo>
                    <a:pt x="16" y="379"/>
                    <a:pt x="31" y="371"/>
                    <a:pt x="39" y="363"/>
                  </a:cubicBezTo>
                  <a:cubicBezTo>
                    <a:pt x="54" y="348"/>
                    <a:pt x="62" y="340"/>
                    <a:pt x="70" y="316"/>
                  </a:cubicBezTo>
                  <a:cubicBezTo>
                    <a:pt x="70" y="292"/>
                    <a:pt x="70" y="284"/>
                    <a:pt x="70" y="276"/>
                  </a:cubicBezTo>
                  <a:cubicBezTo>
                    <a:pt x="70" y="261"/>
                    <a:pt x="70" y="253"/>
                    <a:pt x="78" y="245"/>
                  </a:cubicBezTo>
                  <a:cubicBezTo>
                    <a:pt x="86" y="237"/>
                    <a:pt x="86" y="229"/>
                    <a:pt x="86" y="229"/>
                  </a:cubicBezTo>
                  <a:cubicBezTo>
                    <a:pt x="86" y="221"/>
                    <a:pt x="78" y="213"/>
                    <a:pt x="62" y="205"/>
                  </a:cubicBezTo>
                  <a:cubicBezTo>
                    <a:pt x="54" y="205"/>
                    <a:pt x="54" y="205"/>
                    <a:pt x="54" y="205"/>
                  </a:cubicBezTo>
                  <a:cubicBezTo>
                    <a:pt x="54" y="197"/>
                    <a:pt x="54" y="197"/>
                    <a:pt x="47" y="197"/>
                  </a:cubicBezTo>
                  <a:cubicBezTo>
                    <a:pt x="31" y="190"/>
                    <a:pt x="23" y="182"/>
                    <a:pt x="23" y="166"/>
                  </a:cubicBezTo>
                  <a:cubicBezTo>
                    <a:pt x="23" y="158"/>
                    <a:pt x="23" y="158"/>
                    <a:pt x="39" y="150"/>
                  </a:cubicBezTo>
                  <a:cubicBezTo>
                    <a:pt x="47" y="142"/>
                    <a:pt x="47" y="134"/>
                    <a:pt x="39" y="110"/>
                  </a:cubicBezTo>
                  <a:cubicBezTo>
                    <a:pt x="31" y="95"/>
                    <a:pt x="31" y="79"/>
                    <a:pt x="39" y="71"/>
                  </a:cubicBezTo>
                  <a:cubicBezTo>
                    <a:pt x="54" y="47"/>
                    <a:pt x="70" y="47"/>
                    <a:pt x="78" y="47"/>
                  </a:cubicBezTo>
                  <a:cubicBezTo>
                    <a:pt x="86" y="47"/>
                    <a:pt x="197" y="55"/>
                    <a:pt x="363" y="55"/>
                  </a:cubicBezTo>
                  <a:cubicBezTo>
                    <a:pt x="742" y="55"/>
                    <a:pt x="1446" y="47"/>
                    <a:pt x="1865" y="0"/>
                  </a:cubicBezTo>
                  <a:cubicBezTo>
                    <a:pt x="1873" y="0"/>
                    <a:pt x="1873" y="0"/>
                    <a:pt x="1873" y="0"/>
                  </a:cubicBezTo>
                  <a:cubicBezTo>
                    <a:pt x="1873" y="8"/>
                    <a:pt x="1873" y="8"/>
                    <a:pt x="1873" y="8"/>
                  </a:cubicBezTo>
                  <a:cubicBezTo>
                    <a:pt x="1880" y="23"/>
                    <a:pt x="1889" y="39"/>
                    <a:pt x="1896" y="55"/>
                  </a:cubicBezTo>
                  <a:cubicBezTo>
                    <a:pt x="1896" y="71"/>
                    <a:pt x="1904" y="71"/>
                    <a:pt x="1912" y="79"/>
                  </a:cubicBezTo>
                  <a:cubicBezTo>
                    <a:pt x="1928" y="87"/>
                    <a:pt x="1944" y="95"/>
                    <a:pt x="1928" y="126"/>
                  </a:cubicBezTo>
                  <a:cubicBezTo>
                    <a:pt x="1920" y="166"/>
                    <a:pt x="1920" y="174"/>
                    <a:pt x="1912" y="190"/>
                  </a:cubicBezTo>
                  <a:cubicBezTo>
                    <a:pt x="1912" y="205"/>
                    <a:pt x="1912" y="221"/>
                    <a:pt x="1912" y="245"/>
                  </a:cubicBezTo>
                  <a:cubicBezTo>
                    <a:pt x="1904" y="284"/>
                    <a:pt x="1912" y="284"/>
                    <a:pt x="1928" y="284"/>
                  </a:cubicBezTo>
                  <a:cubicBezTo>
                    <a:pt x="1936" y="292"/>
                    <a:pt x="1944" y="292"/>
                    <a:pt x="1952" y="308"/>
                  </a:cubicBezTo>
                  <a:cubicBezTo>
                    <a:pt x="1952" y="324"/>
                    <a:pt x="1944" y="340"/>
                    <a:pt x="1936" y="348"/>
                  </a:cubicBezTo>
                  <a:cubicBezTo>
                    <a:pt x="1928" y="356"/>
                    <a:pt x="1920" y="363"/>
                    <a:pt x="1928" y="371"/>
                  </a:cubicBezTo>
                  <a:cubicBezTo>
                    <a:pt x="1928" y="379"/>
                    <a:pt x="1952" y="379"/>
                    <a:pt x="1983" y="379"/>
                  </a:cubicBezTo>
                  <a:cubicBezTo>
                    <a:pt x="2086" y="387"/>
                    <a:pt x="2102" y="443"/>
                    <a:pt x="2110" y="474"/>
                  </a:cubicBezTo>
                  <a:lnTo>
                    <a:pt x="2110" y="474"/>
                  </a:lnTo>
                  <a:cubicBezTo>
                    <a:pt x="2118" y="482"/>
                    <a:pt x="2134" y="498"/>
                    <a:pt x="2149" y="514"/>
                  </a:cubicBezTo>
                  <a:cubicBezTo>
                    <a:pt x="2173" y="537"/>
                    <a:pt x="2205" y="561"/>
                    <a:pt x="2205" y="585"/>
                  </a:cubicBezTo>
                  <a:cubicBezTo>
                    <a:pt x="2205" y="609"/>
                    <a:pt x="2229" y="616"/>
                    <a:pt x="2252" y="632"/>
                  </a:cubicBezTo>
                  <a:cubicBezTo>
                    <a:pt x="2260" y="632"/>
                    <a:pt x="2276" y="640"/>
                    <a:pt x="2284" y="648"/>
                  </a:cubicBezTo>
                  <a:cubicBezTo>
                    <a:pt x="2300" y="664"/>
                    <a:pt x="2307" y="743"/>
                    <a:pt x="2284" y="782"/>
                  </a:cubicBezTo>
                  <a:cubicBezTo>
                    <a:pt x="2284" y="798"/>
                    <a:pt x="2268" y="806"/>
                    <a:pt x="2260" y="814"/>
                  </a:cubicBezTo>
                  <a:cubicBezTo>
                    <a:pt x="2252" y="822"/>
                    <a:pt x="2236" y="830"/>
                    <a:pt x="2236" y="869"/>
                  </a:cubicBezTo>
                  <a:cubicBezTo>
                    <a:pt x="2236" y="909"/>
                    <a:pt x="2220" y="925"/>
                    <a:pt x="2197" y="933"/>
                  </a:cubicBezTo>
                  <a:cubicBezTo>
                    <a:pt x="2189" y="933"/>
                    <a:pt x="2181" y="933"/>
                    <a:pt x="2181" y="940"/>
                  </a:cubicBezTo>
                  <a:cubicBezTo>
                    <a:pt x="2165" y="949"/>
                    <a:pt x="2157" y="949"/>
                    <a:pt x="2149" y="949"/>
                  </a:cubicBezTo>
                  <a:cubicBezTo>
                    <a:pt x="2134" y="956"/>
                    <a:pt x="2126" y="964"/>
                    <a:pt x="2110" y="980"/>
                  </a:cubicBezTo>
                  <a:cubicBezTo>
                    <a:pt x="2094" y="988"/>
                    <a:pt x="2078" y="996"/>
                    <a:pt x="2062" y="996"/>
                  </a:cubicBezTo>
                  <a:cubicBezTo>
                    <a:pt x="2062" y="996"/>
                    <a:pt x="2054" y="988"/>
                    <a:pt x="2047" y="988"/>
                  </a:cubicBezTo>
                  <a:cubicBezTo>
                    <a:pt x="2039" y="988"/>
                    <a:pt x="2031" y="988"/>
                    <a:pt x="2023" y="988"/>
                  </a:cubicBezTo>
                  <a:cubicBezTo>
                    <a:pt x="2007" y="988"/>
                    <a:pt x="1999" y="988"/>
                    <a:pt x="1999" y="996"/>
                  </a:cubicBezTo>
                  <a:cubicBezTo>
                    <a:pt x="1991" y="996"/>
                    <a:pt x="1983" y="996"/>
                    <a:pt x="1983" y="1004"/>
                  </a:cubicBezTo>
                  <a:cubicBezTo>
                    <a:pt x="1976" y="1012"/>
                    <a:pt x="1983" y="1027"/>
                    <a:pt x="1983" y="1051"/>
                  </a:cubicBezTo>
                  <a:cubicBezTo>
                    <a:pt x="1991" y="1059"/>
                    <a:pt x="1991" y="1075"/>
                    <a:pt x="1991" y="1083"/>
                  </a:cubicBezTo>
                  <a:cubicBezTo>
                    <a:pt x="1991" y="1099"/>
                    <a:pt x="1999" y="1107"/>
                    <a:pt x="2015" y="1114"/>
                  </a:cubicBezTo>
                  <a:cubicBezTo>
                    <a:pt x="2023" y="1122"/>
                    <a:pt x="2039" y="1130"/>
                    <a:pt x="2039" y="1138"/>
                  </a:cubicBezTo>
                  <a:cubicBezTo>
                    <a:pt x="2047" y="1170"/>
                    <a:pt x="2023" y="1233"/>
                    <a:pt x="1999" y="1249"/>
                  </a:cubicBezTo>
                  <a:cubicBezTo>
                    <a:pt x="1991" y="1257"/>
                    <a:pt x="1991" y="1265"/>
                    <a:pt x="1991" y="1273"/>
                  </a:cubicBezTo>
                  <a:cubicBezTo>
                    <a:pt x="1991" y="1280"/>
                    <a:pt x="1999" y="1296"/>
                    <a:pt x="1999" y="1312"/>
                  </a:cubicBezTo>
                  <a:cubicBezTo>
                    <a:pt x="1999" y="1344"/>
                    <a:pt x="1944" y="1367"/>
                    <a:pt x="1912" y="1383"/>
                  </a:cubicBezTo>
                  <a:cubicBezTo>
                    <a:pt x="1904" y="1383"/>
                    <a:pt x="1896" y="1391"/>
                    <a:pt x="1889" y="1391"/>
                  </a:cubicBezTo>
                  <a:cubicBezTo>
                    <a:pt x="1880" y="1399"/>
                    <a:pt x="1880" y="1399"/>
                    <a:pt x="1880" y="1399"/>
                  </a:cubicBezTo>
                  <a:cubicBezTo>
                    <a:pt x="1880" y="1399"/>
                    <a:pt x="1880" y="1407"/>
                    <a:pt x="1889" y="1407"/>
                  </a:cubicBezTo>
                  <a:cubicBezTo>
                    <a:pt x="1889" y="1415"/>
                    <a:pt x="1896" y="1415"/>
                    <a:pt x="1896" y="1423"/>
                  </a:cubicBezTo>
                  <a:cubicBezTo>
                    <a:pt x="1904" y="1439"/>
                    <a:pt x="1912" y="1462"/>
                    <a:pt x="1880" y="1486"/>
                  </a:cubicBezTo>
                  <a:cubicBezTo>
                    <a:pt x="1880" y="1494"/>
                    <a:pt x="1880" y="1494"/>
                    <a:pt x="1880" y="1494"/>
                  </a:cubicBezTo>
                  <a:lnTo>
                    <a:pt x="1880" y="1494"/>
                  </a:lnTo>
                  <a:lnTo>
                    <a:pt x="1762" y="1367"/>
                  </a:lnTo>
                  <a:lnTo>
                    <a:pt x="1762" y="1367"/>
                  </a:lnTo>
                  <a:cubicBezTo>
                    <a:pt x="1770" y="1367"/>
                    <a:pt x="1778" y="1375"/>
                    <a:pt x="1786" y="1391"/>
                  </a:cubicBezTo>
                  <a:cubicBezTo>
                    <a:pt x="1802" y="1407"/>
                    <a:pt x="1849" y="1454"/>
                    <a:pt x="1880" y="1486"/>
                  </a:cubicBezTo>
                  <a:cubicBezTo>
                    <a:pt x="1896" y="1462"/>
                    <a:pt x="1904" y="1446"/>
                    <a:pt x="1896" y="1431"/>
                  </a:cubicBezTo>
                  <a:cubicBezTo>
                    <a:pt x="1889" y="1423"/>
                    <a:pt x="1889" y="1415"/>
                    <a:pt x="1880" y="1415"/>
                  </a:cubicBezTo>
                  <a:cubicBezTo>
                    <a:pt x="1873" y="1407"/>
                    <a:pt x="1873" y="1407"/>
                    <a:pt x="1873" y="1399"/>
                  </a:cubicBezTo>
                  <a:cubicBezTo>
                    <a:pt x="1873" y="1391"/>
                    <a:pt x="1873" y="1391"/>
                    <a:pt x="1880" y="1383"/>
                  </a:cubicBezTo>
                  <a:cubicBezTo>
                    <a:pt x="1889" y="1383"/>
                    <a:pt x="1896" y="1375"/>
                    <a:pt x="1904" y="1375"/>
                  </a:cubicBezTo>
                  <a:cubicBezTo>
                    <a:pt x="1944" y="1360"/>
                    <a:pt x="1991" y="1344"/>
                    <a:pt x="1991" y="1312"/>
                  </a:cubicBezTo>
                  <a:cubicBezTo>
                    <a:pt x="1991" y="1296"/>
                    <a:pt x="1991" y="1288"/>
                    <a:pt x="1983" y="1280"/>
                  </a:cubicBezTo>
                  <a:cubicBezTo>
                    <a:pt x="1983" y="1265"/>
                    <a:pt x="1983" y="1257"/>
                    <a:pt x="1999" y="1241"/>
                  </a:cubicBezTo>
                  <a:cubicBezTo>
                    <a:pt x="2015" y="1233"/>
                    <a:pt x="2039" y="1170"/>
                    <a:pt x="2031" y="1146"/>
                  </a:cubicBezTo>
                  <a:cubicBezTo>
                    <a:pt x="2031" y="1130"/>
                    <a:pt x="2023" y="1122"/>
                    <a:pt x="2007" y="1114"/>
                  </a:cubicBezTo>
                  <a:cubicBezTo>
                    <a:pt x="1999" y="1107"/>
                    <a:pt x="1983" y="1099"/>
                    <a:pt x="1983" y="1083"/>
                  </a:cubicBezTo>
                  <a:cubicBezTo>
                    <a:pt x="1983" y="1075"/>
                    <a:pt x="1983" y="1059"/>
                    <a:pt x="1976" y="1051"/>
                  </a:cubicBezTo>
                  <a:cubicBezTo>
                    <a:pt x="1976" y="1027"/>
                    <a:pt x="1967" y="1012"/>
                    <a:pt x="1976" y="996"/>
                  </a:cubicBezTo>
                  <a:cubicBezTo>
                    <a:pt x="1976" y="988"/>
                    <a:pt x="1983" y="988"/>
                    <a:pt x="1991" y="988"/>
                  </a:cubicBezTo>
                  <a:cubicBezTo>
                    <a:pt x="1999" y="980"/>
                    <a:pt x="2007" y="980"/>
                    <a:pt x="2023" y="980"/>
                  </a:cubicBezTo>
                  <a:cubicBezTo>
                    <a:pt x="2031" y="980"/>
                    <a:pt x="2039" y="980"/>
                    <a:pt x="2047" y="988"/>
                  </a:cubicBezTo>
                  <a:cubicBezTo>
                    <a:pt x="2054" y="988"/>
                    <a:pt x="2062" y="988"/>
                    <a:pt x="2062" y="988"/>
                  </a:cubicBezTo>
                  <a:cubicBezTo>
                    <a:pt x="2086" y="988"/>
                    <a:pt x="2094" y="980"/>
                    <a:pt x="2102" y="972"/>
                  </a:cubicBezTo>
                  <a:cubicBezTo>
                    <a:pt x="2118" y="956"/>
                    <a:pt x="2134" y="949"/>
                    <a:pt x="2149" y="949"/>
                  </a:cubicBezTo>
                  <a:cubicBezTo>
                    <a:pt x="2157" y="940"/>
                    <a:pt x="2165" y="940"/>
                    <a:pt x="2173" y="933"/>
                  </a:cubicBezTo>
                  <a:cubicBezTo>
                    <a:pt x="2181" y="933"/>
                    <a:pt x="2189" y="925"/>
                    <a:pt x="2189" y="925"/>
                  </a:cubicBezTo>
                  <a:cubicBezTo>
                    <a:pt x="2213" y="917"/>
                    <a:pt x="2229" y="909"/>
                    <a:pt x="2229" y="869"/>
                  </a:cubicBezTo>
                  <a:cubicBezTo>
                    <a:pt x="2229" y="830"/>
                    <a:pt x="2244" y="822"/>
                    <a:pt x="2260" y="806"/>
                  </a:cubicBezTo>
                  <a:cubicBezTo>
                    <a:pt x="2268" y="798"/>
                    <a:pt x="2276" y="790"/>
                    <a:pt x="2284" y="782"/>
                  </a:cubicBezTo>
                  <a:cubicBezTo>
                    <a:pt x="2300" y="743"/>
                    <a:pt x="2292" y="664"/>
                    <a:pt x="2276" y="648"/>
                  </a:cubicBezTo>
                  <a:cubicBezTo>
                    <a:pt x="2268" y="648"/>
                    <a:pt x="2260" y="640"/>
                    <a:pt x="2252" y="640"/>
                  </a:cubicBezTo>
                  <a:cubicBezTo>
                    <a:pt x="2229" y="624"/>
                    <a:pt x="2197" y="609"/>
                    <a:pt x="2197" y="585"/>
                  </a:cubicBezTo>
                  <a:cubicBezTo>
                    <a:pt x="2197" y="569"/>
                    <a:pt x="2165" y="537"/>
                    <a:pt x="2142" y="514"/>
                  </a:cubicBezTo>
                  <a:cubicBezTo>
                    <a:pt x="2126" y="498"/>
                    <a:pt x="2110" y="490"/>
                    <a:pt x="2110" y="482"/>
                  </a:cubicBezTo>
                  <a:cubicBezTo>
                    <a:pt x="2102" y="474"/>
                    <a:pt x="2102" y="474"/>
                    <a:pt x="2102" y="474"/>
                  </a:cubicBezTo>
                  <a:cubicBezTo>
                    <a:pt x="2094" y="450"/>
                    <a:pt x="2086" y="387"/>
                    <a:pt x="1983" y="387"/>
                  </a:cubicBezTo>
                  <a:cubicBezTo>
                    <a:pt x="1944" y="387"/>
                    <a:pt x="1928" y="387"/>
                    <a:pt x="1920" y="371"/>
                  </a:cubicBezTo>
                  <a:cubicBezTo>
                    <a:pt x="1912" y="363"/>
                    <a:pt x="1920" y="356"/>
                    <a:pt x="1928" y="348"/>
                  </a:cubicBezTo>
                  <a:cubicBezTo>
                    <a:pt x="1936" y="340"/>
                    <a:pt x="1944" y="324"/>
                    <a:pt x="1944" y="308"/>
                  </a:cubicBezTo>
                  <a:cubicBezTo>
                    <a:pt x="1936" y="300"/>
                    <a:pt x="1936" y="300"/>
                    <a:pt x="1920" y="292"/>
                  </a:cubicBezTo>
                  <a:cubicBezTo>
                    <a:pt x="1904" y="292"/>
                    <a:pt x="1896" y="284"/>
                    <a:pt x="1904" y="245"/>
                  </a:cubicBezTo>
                  <a:cubicBezTo>
                    <a:pt x="1904" y="221"/>
                    <a:pt x="1904" y="205"/>
                    <a:pt x="1904" y="190"/>
                  </a:cubicBezTo>
                  <a:cubicBezTo>
                    <a:pt x="1912" y="174"/>
                    <a:pt x="1912" y="166"/>
                    <a:pt x="1920" y="126"/>
                  </a:cubicBezTo>
                  <a:cubicBezTo>
                    <a:pt x="1936" y="95"/>
                    <a:pt x="1920" y="95"/>
                    <a:pt x="1912" y="87"/>
                  </a:cubicBezTo>
                  <a:cubicBezTo>
                    <a:pt x="1904" y="79"/>
                    <a:pt x="1889" y="71"/>
                    <a:pt x="1889" y="55"/>
                  </a:cubicBezTo>
                  <a:cubicBezTo>
                    <a:pt x="1889" y="39"/>
                    <a:pt x="1880" y="32"/>
                    <a:pt x="1873" y="8"/>
                  </a:cubicBezTo>
                  <a:cubicBezTo>
                    <a:pt x="1865" y="8"/>
                    <a:pt x="1865" y="8"/>
                    <a:pt x="1865" y="8"/>
                  </a:cubicBezTo>
                  <a:cubicBezTo>
                    <a:pt x="1446" y="55"/>
                    <a:pt x="742" y="63"/>
                    <a:pt x="363" y="63"/>
                  </a:cubicBezTo>
                  <a:cubicBezTo>
                    <a:pt x="189" y="63"/>
                    <a:pt x="78" y="55"/>
                    <a:pt x="78" y="55"/>
                  </a:cubicBezTo>
                  <a:cubicBezTo>
                    <a:pt x="70" y="55"/>
                    <a:pt x="70" y="55"/>
                    <a:pt x="70" y="55"/>
                  </a:cubicBezTo>
                  <a:lnTo>
                    <a:pt x="70" y="55"/>
                  </a:lnTo>
                  <a:cubicBezTo>
                    <a:pt x="62" y="55"/>
                    <a:pt x="54" y="63"/>
                    <a:pt x="47" y="71"/>
                  </a:cubicBezTo>
                  <a:cubicBezTo>
                    <a:pt x="39" y="87"/>
                    <a:pt x="39" y="95"/>
                    <a:pt x="47" y="110"/>
                  </a:cubicBezTo>
                  <a:cubicBezTo>
                    <a:pt x="54" y="126"/>
                    <a:pt x="54" y="142"/>
                    <a:pt x="39" y="158"/>
                  </a:cubicBezTo>
                  <a:cubicBezTo>
                    <a:pt x="31" y="158"/>
                    <a:pt x="31" y="166"/>
                    <a:pt x="31" y="166"/>
                  </a:cubicBezTo>
                  <a:cubicBezTo>
                    <a:pt x="31" y="174"/>
                    <a:pt x="39" y="182"/>
                    <a:pt x="54" y="190"/>
                  </a:cubicBezTo>
                  <a:cubicBezTo>
                    <a:pt x="54" y="190"/>
                    <a:pt x="54" y="197"/>
                    <a:pt x="62" y="197"/>
                  </a:cubicBezTo>
                  <a:lnTo>
                    <a:pt x="62" y="197"/>
                  </a:lnTo>
                  <a:cubicBezTo>
                    <a:pt x="78" y="213"/>
                    <a:pt x="94" y="213"/>
                    <a:pt x="94" y="229"/>
                  </a:cubicBezTo>
                  <a:cubicBezTo>
                    <a:pt x="94" y="237"/>
                    <a:pt x="94" y="237"/>
                    <a:pt x="86" y="245"/>
                  </a:cubicBezTo>
                  <a:cubicBezTo>
                    <a:pt x="78" y="261"/>
                    <a:pt x="78" y="261"/>
                    <a:pt x="78" y="276"/>
                  </a:cubicBezTo>
                  <a:cubicBezTo>
                    <a:pt x="78" y="284"/>
                    <a:pt x="78" y="292"/>
                    <a:pt x="78" y="316"/>
                  </a:cubicBezTo>
                  <a:cubicBezTo>
                    <a:pt x="70" y="348"/>
                    <a:pt x="54" y="356"/>
                    <a:pt x="47" y="363"/>
                  </a:cubicBezTo>
                  <a:cubicBezTo>
                    <a:pt x="31" y="371"/>
                    <a:pt x="23" y="379"/>
                    <a:pt x="16" y="403"/>
                  </a:cubicBezTo>
                  <a:cubicBezTo>
                    <a:pt x="8" y="419"/>
                    <a:pt x="16" y="427"/>
                    <a:pt x="31" y="434"/>
                  </a:cubicBezTo>
                  <a:cubicBezTo>
                    <a:pt x="39" y="443"/>
                    <a:pt x="54" y="450"/>
                    <a:pt x="70" y="474"/>
                  </a:cubicBezTo>
                  <a:cubicBezTo>
                    <a:pt x="86" y="514"/>
                    <a:pt x="94" y="537"/>
                    <a:pt x="102" y="561"/>
                  </a:cubicBezTo>
                  <a:cubicBezTo>
                    <a:pt x="102" y="569"/>
                    <a:pt x="110" y="577"/>
                    <a:pt x="110" y="585"/>
                  </a:cubicBezTo>
                  <a:cubicBezTo>
                    <a:pt x="118" y="593"/>
                    <a:pt x="118" y="601"/>
                    <a:pt x="118" y="616"/>
                  </a:cubicBezTo>
                  <a:cubicBezTo>
                    <a:pt x="118" y="624"/>
                    <a:pt x="118" y="640"/>
                    <a:pt x="126" y="664"/>
                  </a:cubicBezTo>
                  <a:cubicBezTo>
                    <a:pt x="133" y="672"/>
                    <a:pt x="133" y="680"/>
                    <a:pt x="141" y="687"/>
                  </a:cubicBezTo>
                  <a:cubicBezTo>
                    <a:pt x="141" y="703"/>
                    <a:pt x="149" y="711"/>
                    <a:pt x="157" y="727"/>
                  </a:cubicBezTo>
                  <a:cubicBezTo>
                    <a:pt x="165" y="743"/>
                    <a:pt x="173" y="759"/>
                    <a:pt x="173" y="767"/>
                  </a:cubicBezTo>
                  <a:cubicBezTo>
                    <a:pt x="181" y="782"/>
                    <a:pt x="181" y="798"/>
                    <a:pt x="197" y="822"/>
                  </a:cubicBezTo>
                  <a:cubicBezTo>
                    <a:pt x="220" y="846"/>
                    <a:pt x="213" y="917"/>
                    <a:pt x="213" y="956"/>
                  </a:cubicBezTo>
                  <a:cubicBezTo>
                    <a:pt x="213" y="964"/>
                    <a:pt x="213" y="964"/>
                    <a:pt x="213" y="972"/>
                  </a:cubicBezTo>
                  <a:cubicBezTo>
                    <a:pt x="213" y="980"/>
                    <a:pt x="213" y="988"/>
                    <a:pt x="220" y="988"/>
                  </a:cubicBezTo>
                  <a:lnTo>
                    <a:pt x="228" y="980"/>
                  </a:lnTo>
                  <a:lnTo>
                    <a:pt x="236" y="980"/>
                  </a:lnTo>
                  <a:cubicBezTo>
                    <a:pt x="252" y="980"/>
                    <a:pt x="268" y="1012"/>
                    <a:pt x="268" y="1012"/>
                  </a:cubicBezTo>
                  <a:lnTo>
                    <a:pt x="268" y="1012"/>
                  </a:lnTo>
                  <a:cubicBezTo>
                    <a:pt x="268" y="1012"/>
                    <a:pt x="268" y="1035"/>
                    <a:pt x="268" y="1051"/>
                  </a:cubicBezTo>
                  <a:cubicBezTo>
                    <a:pt x="260" y="1059"/>
                    <a:pt x="268" y="1059"/>
                    <a:pt x="276" y="1067"/>
                  </a:cubicBezTo>
                  <a:cubicBezTo>
                    <a:pt x="284" y="1067"/>
                    <a:pt x="292" y="1075"/>
                    <a:pt x="292" y="1083"/>
                  </a:cubicBezTo>
                  <a:cubicBezTo>
                    <a:pt x="284" y="1107"/>
                    <a:pt x="284" y="1122"/>
                    <a:pt x="292" y="1130"/>
                  </a:cubicBezTo>
                  <a:cubicBezTo>
                    <a:pt x="307" y="1138"/>
                    <a:pt x="307" y="1170"/>
                    <a:pt x="292" y="1193"/>
                  </a:cubicBezTo>
                  <a:cubicBezTo>
                    <a:pt x="284" y="1217"/>
                    <a:pt x="284" y="1217"/>
                    <a:pt x="300" y="1233"/>
                  </a:cubicBezTo>
                  <a:cubicBezTo>
                    <a:pt x="307" y="1241"/>
                    <a:pt x="307" y="1241"/>
                    <a:pt x="315" y="1249"/>
                  </a:cubicBezTo>
                  <a:cubicBezTo>
                    <a:pt x="331" y="1273"/>
                    <a:pt x="315" y="1320"/>
                    <a:pt x="307" y="1351"/>
                  </a:cubicBezTo>
                  <a:cubicBezTo>
                    <a:pt x="300" y="1367"/>
                    <a:pt x="300" y="1383"/>
                    <a:pt x="300" y="1391"/>
                  </a:cubicBezTo>
                  <a:cubicBezTo>
                    <a:pt x="300" y="1399"/>
                    <a:pt x="300" y="1399"/>
                    <a:pt x="300" y="1399"/>
                  </a:cubicBezTo>
                  <a:cubicBezTo>
                    <a:pt x="307" y="1399"/>
                    <a:pt x="307" y="1399"/>
                    <a:pt x="307" y="1399"/>
                  </a:cubicBezTo>
                  <a:cubicBezTo>
                    <a:pt x="315" y="1399"/>
                    <a:pt x="315" y="1399"/>
                    <a:pt x="323" y="1399"/>
                  </a:cubicBezTo>
                  <a:cubicBezTo>
                    <a:pt x="331" y="1399"/>
                    <a:pt x="339" y="1407"/>
                    <a:pt x="339" y="1423"/>
                  </a:cubicBezTo>
                  <a:cubicBezTo>
                    <a:pt x="339" y="1431"/>
                    <a:pt x="339" y="1431"/>
                    <a:pt x="339" y="1439"/>
                  </a:cubicBezTo>
                  <a:cubicBezTo>
                    <a:pt x="466" y="1439"/>
                    <a:pt x="1430" y="1423"/>
                    <a:pt x="1754" y="1367"/>
                  </a:cubicBezTo>
                  <a:lnTo>
                    <a:pt x="1762" y="1367"/>
                  </a:lnTo>
                  <a:lnTo>
                    <a:pt x="1880" y="1494"/>
                  </a:lnTo>
                </a:path>
              </a:pathLst>
            </a:custGeom>
            <a:grpFill/>
            <a:ln>
              <a:solidFill>
                <a:schemeClr val="tx1"/>
              </a:solidFill>
            </a:ln>
            <a:effectLst/>
          </p:spPr>
          <p:txBody>
            <a:bodyPr anchor="ctr" wrap="none"/>
            <a:lstStyle/>
            <a:p>
              <a:endParaRPr lang="en-US">
                <a:latin charset="-122" panose="020b0503020204020204" pitchFamily="34" typeface="微软雅黑"/>
              </a:endParaRPr>
            </a:p>
          </p:txBody>
        </p:sp>
        <p:sp>
          <p:nvSpPr>
            <p:cNvPr id="109" name="Freeform 512"/>
            <p:cNvSpPr>
              <a:spLocks noChangeArrowheads="1"/>
            </p:cNvSpPr>
            <p:nvPr/>
          </p:nvSpPr>
          <p:spPr bwMode="auto">
            <a:xfrm>
              <a:off x="17803233" y="7613281"/>
              <a:ext cx="985706" cy="902209"/>
            </a:xfrm>
            <a:custGeom>
              <a:gdLst>
                <a:gd fmla="*/ 1644 w 1874" name="T0"/>
                <a:gd fmla="*/ 198 h 1717" name="T1"/>
                <a:gd fmla="*/ 1644 w 1874" name="T2"/>
                <a:gd fmla="*/ 198 h 1717" name="T3"/>
                <a:gd fmla="*/ 1715 w 1874" name="T4"/>
                <a:gd fmla="*/ 79 h 1717" name="T5"/>
                <a:gd fmla="*/ 1644 w 1874" name="T6"/>
                <a:gd fmla="*/ 0 h 1717" name="T7"/>
                <a:gd fmla="*/ 0 w 1874" name="T8"/>
                <a:gd fmla="*/ 79 h 1717" name="T9"/>
                <a:gd fmla="*/ 79 w 1874" name="T10"/>
                <a:gd fmla="*/ 514 h 1717" name="T11"/>
                <a:gd fmla="*/ 87 w 1874" name="T12"/>
                <a:gd fmla="*/ 1399 h 1717" name="T13"/>
                <a:gd fmla="*/ 94 w 1874" name="T14"/>
                <a:gd fmla="*/ 1399 h 1717" name="T15"/>
                <a:gd fmla="*/ 134 w 1874" name="T16"/>
                <a:gd fmla="*/ 1463 h 1717" name="T17"/>
                <a:gd fmla="*/ 166 w 1874" name="T18"/>
                <a:gd fmla="*/ 1431 h 1717" name="T19"/>
                <a:gd fmla="*/ 229 w 1874" name="T20"/>
                <a:gd fmla="*/ 1439 h 1717" name="T21"/>
                <a:gd fmla="*/ 269 w 1874" name="T22"/>
                <a:gd fmla="*/ 1463 h 1717" name="T23"/>
                <a:gd fmla="*/ 269 w 1874" name="T24"/>
                <a:gd fmla="*/ 1716 h 1717" name="T25"/>
                <a:gd fmla="*/ 1407 w 1874" name="T26"/>
                <a:gd fmla="*/ 1684 h 1717" name="T27"/>
                <a:gd fmla="*/ 1407 w 1874" name="T28"/>
                <a:gd fmla="*/ 1668 h 1717" name="T29"/>
                <a:gd fmla="*/ 1407 w 1874" name="T30"/>
                <a:gd fmla="*/ 1613 h 1717" name="T31"/>
                <a:gd fmla="*/ 1415 w 1874" name="T32"/>
                <a:gd fmla="*/ 1557 h 1717" name="T33"/>
                <a:gd fmla="*/ 1391 w 1874" name="T34"/>
                <a:gd fmla="*/ 1494 h 1717" name="T35"/>
                <a:gd fmla="*/ 1375 w 1874" name="T36"/>
                <a:gd fmla="*/ 1431 h 1717" name="T37"/>
                <a:gd fmla="*/ 1375 w 1874" name="T38"/>
                <a:gd fmla="*/ 1360 h 1717" name="T39"/>
                <a:gd fmla="*/ 1399 w 1874" name="T40"/>
                <a:gd fmla="*/ 1297 h 1717" name="T41"/>
                <a:gd fmla="*/ 1399 w 1874" name="T42"/>
                <a:gd fmla="*/ 1218 h 1717" name="T43"/>
                <a:gd fmla="*/ 1439 w 1874" name="T44"/>
                <a:gd fmla="*/ 1186 h 1717" name="T45"/>
                <a:gd fmla="*/ 1462 w 1874" name="T46"/>
                <a:gd fmla="*/ 1154 h 1717" name="T47"/>
                <a:gd fmla="*/ 1462 w 1874" name="T48"/>
                <a:gd fmla="*/ 1123 h 1717" name="T49"/>
                <a:gd fmla="*/ 1462 w 1874" name="T50"/>
                <a:gd fmla="*/ 1083 h 1717" name="T51"/>
                <a:gd fmla="*/ 1533 w 1874" name="T52"/>
                <a:gd fmla="*/ 1020 h 1717" name="T53"/>
                <a:gd fmla="*/ 1573 w 1874" name="T54"/>
                <a:gd fmla="*/ 973 h 1717" name="T55"/>
                <a:gd fmla="*/ 1589 w 1874" name="T56"/>
                <a:gd fmla="*/ 901 h 1717" name="T57"/>
                <a:gd fmla="*/ 1612 w 1874" name="T58"/>
                <a:gd fmla="*/ 799 h 1717" name="T59"/>
                <a:gd fmla="*/ 1660 w 1874" name="T60"/>
                <a:gd fmla="*/ 767 h 1717" name="T61"/>
                <a:gd fmla="*/ 1676 w 1874" name="T62"/>
                <a:gd fmla="*/ 735 h 1717" name="T63"/>
                <a:gd fmla="*/ 1699 w 1874" name="T64"/>
                <a:gd fmla="*/ 688 h 1717" name="T65"/>
                <a:gd fmla="*/ 1739 w 1874" name="T66"/>
                <a:gd fmla="*/ 640 h 1717" name="T67"/>
                <a:gd fmla="*/ 1778 w 1874" name="T68"/>
                <a:gd fmla="*/ 585 h 1717" name="T69"/>
                <a:gd fmla="*/ 1723 w 1874" name="T70"/>
                <a:gd fmla="*/ 530 h 1717" name="T71"/>
                <a:gd fmla="*/ 1747 w 1874" name="T72"/>
                <a:gd fmla="*/ 474 h 1717" name="T73"/>
                <a:gd fmla="*/ 1778 w 1874" name="T74"/>
                <a:gd fmla="*/ 419 h 1717" name="T75"/>
                <a:gd fmla="*/ 1802 w 1874" name="T76"/>
                <a:gd fmla="*/ 396 h 1717" name="T77"/>
                <a:gd fmla="*/ 1810 w 1874" name="T78"/>
                <a:gd fmla="*/ 340 h 1717" name="T79"/>
                <a:gd fmla="*/ 1873 w 1874" name="T80"/>
                <a:gd fmla="*/ 229 h 1717" name="T81"/>
                <a:gd fmla="*/ 1676 w 1874" name="T82"/>
                <a:gd fmla="*/ 245 h 1717" name="T83"/>
                <a:gd fmla="*/ 1644 w 1874" name="T84"/>
                <a:gd fmla="*/ 198 h 1717" name="T8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b="b" l="0" r="r" t="0"/>
              <a:pathLst>
                <a:path h="1716" w="1874">
                  <a:moveTo>
                    <a:pt x="1644" y="198"/>
                  </a:moveTo>
                  <a:lnTo>
                    <a:pt x="1644" y="198"/>
                  </a:lnTo>
                  <a:cubicBezTo>
                    <a:pt x="1668" y="166"/>
                    <a:pt x="1699" y="150"/>
                    <a:pt x="1715" y="79"/>
                  </a:cubicBezTo>
                  <a:cubicBezTo>
                    <a:pt x="1739" y="16"/>
                    <a:pt x="1644" y="0"/>
                    <a:pt x="1644" y="0"/>
                  </a:cubicBezTo>
                  <a:cubicBezTo>
                    <a:pt x="1383" y="32"/>
                    <a:pt x="213" y="71"/>
                    <a:pt x="0" y="79"/>
                  </a:cubicBezTo>
                  <a:cubicBezTo>
                    <a:pt x="16" y="198"/>
                    <a:pt x="39" y="348"/>
                    <a:pt x="79" y="514"/>
                  </a:cubicBezTo>
                  <a:cubicBezTo>
                    <a:pt x="87" y="1399"/>
                    <a:pt x="87" y="1399"/>
                    <a:pt x="87" y="1399"/>
                  </a:cubicBezTo>
                  <a:cubicBezTo>
                    <a:pt x="87" y="1399"/>
                    <a:pt x="87" y="1399"/>
                    <a:pt x="94" y="1399"/>
                  </a:cubicBezTo>
                  <a:cubicBezTo>
                    <a:pt x="126" y="1407"/>
                    <a:pt x="110" y="1447"/>
                    <a:pt x="134" y="1463"/>
                  </a:cubicBezTo>
                  <a:cubicBezTo>
                    <a:pt x="158" y="1486"/>
                    <a:pt x="150" y="1439"/>
                    <a:pt x="166" y="1431"/>
                  </a:cubicBezTo>
                  <a:cubicBezTo>
                    <a:pt x="174" y="1431"/>
                    <a:pt x="197" y="1439"/>
                    <a:pt x="229" y="1439"/>
                  </a:cubicBezTo>
                  <a:cubicBezTo>
                    <a:pt x="253" y="1439"/>
                    <a:pt x="269" y="1463"/>
                    <a:pt x="269" y="1463"/>
                  </a:cubicBezTo>
                  <a:cubicBezTo>
                    <a:pt x="269" y="1716"/>
                    <a:pt x="269" y="1716"/>
                    <a:pt x="269" y="1716"/>
                  </a:cubicBezTo>
                  <a:cubicBezTo>
                    <a:pt x="1407" y="1684"/>
                    <a:pt x="1407" y="1684"/>
                    <a:pt x="1407" y="1684"/>
                  </a:cubicBezTo>
                  <a:cubicBezTo>
                    <a:pt x="1407" y="1676"/>
                    <a:pt x="1407" y="1676"/>
                    <a:pt x="1407" y="1668"/>
                  </a:cubicBezTo>
                  <a:cubicBezTo>
                    <a:pt x="1391" y="1621"/>
                    <a:pt x="1423" y="1637"/>
                    <a:pt x="1407" y="1613"/>
                  </a:cubicBezTo>
                  <a:cubicBezTo>
                    <a:pt x="1399" y="1597"/>
                    <a:pt x="1407" y="1581"/>
                    <a:pt x="1415" y="1557"/>
                  </a:cubicBezTo>
                  <a:cubicBezTo>
                    <a:pt x="1423" y="1534"/>
                    <a:pt x="1415" y="1526"/>
                    <a:pt x="1391" y="1494"/>
                  </a:cubicBezTo>
                  <a:cubicBezTo>
                    <a:pt x="1367" y="1471"/>
                    <a:pt x="1359" y="1447"/>
                    <a:pt x="1375" y="1431"/>
                  </a:cubicBezTo>
                  <a:cubicBezTo>
                    <a:pt x="1391" y="1415"/>
                    <a:pt x="1375" y="1384"/>
                    <a:pt x="1375" y="1360"/>
                  </a:cubicBezTo>
                  <a:cubicBezTo>
                    <a:pt x="1375" y="1344"/>
                    <a:pt x="1375" y="1313"/>
                    <a:pt x="1399" y="1297"/>
                  </a:cubicBezTo>
                  <a:cubicBezTo>
                    <a:pt x="1430" y="1289"/>
                    <a:pt x="1407" y="1249"/>
                    <a:pt x="1399" y="1218"/>
                  </a:cubicBezTo>
                  <a:cubicBezTo>
                    <a:pt x="1399" y="1186"/>
                    <a:pt x="1415" y="1186"/>
                    <a:pt x="1439" y="1186"/>
                  </a:cubicBezTo>
                  <a:cubicBezTo>
                    <a:pt x="1462" y="1186"/>
                    <a:pt x="1470" y="1170"/>
                    <a:pt x="1462" y="1154"/>
                  </a:cubicBezTo>
                  <a:cubicBezTo>
                    <a:pt x="1454" y="1146"/>
                    <a:pt x="1454" y="1139"/>
                    <a:pt x="1462" y="1123"/>
                  </a:cubicBezTo>
                  <a:cubicBezTo>
                    <a:pt x="1478" y="1115"/>
                    <a:pt x="1470" y="1107"/>
                    <a:pt x="1462" y="1083"/>
                  </a:cubicBezTo>
                  <a:cubicBezTo>
                    <a:pt x="1462" y="1051"/>
                    <a:pt x="1502" y="1028"/>
                    <a:pt x="1533" y="1020"/>
                  </a:cubicBezTo>
                  <a:cubicBezTo>
                    <a:pt x="1565" y="1012"/>
                    <a:pt x="1573" y="996"/>
                    <a:pt x="1573" y="973"/>
                  </a:cubicBezTo>
                  <a:cubicBezTo>
                    <a:pt x="1573" y="941"/>
                    <a:pt x="1573" y="917"/>
                    <a:pt x="1589" y="901"/>
                  </a:cubicBezTo>
                  <a:cubicBezTo>
                    <a:pt x="1604" y="886"/>
                    <a:pt x="1612" y="830"/>
                    <a:pt x="1612" y="799"/>
                  </a:cubicBezTo>
                  <a:cubicBezTo>
                    <a:pt x="1620" y="767"/>
                    <a:pt x="1644" y="767"/>
                    <a:pt x="1660" y="767"/>
                  </a:cubicBezTo>
                  <a:cubicBezTo>
                    <a:pt x="1676" y="759"/>
                    <a:pt x="1676" y="767"/>
                    <a:pt x="1676" y="735"/>
                  </a:cubicBezTo>
                  <a:cubicBezTo>
                    <a:pt x="1676" y="696"/>
                    <a:pt x="1699" y="688"/>
                    <a:pt x="1699" y="688"/>
                  </a:cubicBezTo>
                  <a:cubicBezTo>
                    <a:pt x="1699" y="688"/>
                    <a:pt x="1707" y="656"/>
                    <a:pt x="1739" y="640"/>
                  </a:cubicBezTo>
                  <a:cubicBezTo>
                    <a:pt x="1763" y="625"/>
                    <a:pt x="1786" y="633"/>
                    <a:pt x="1778" y="585"/>
                  </a:cubicBezTo>
                  <a:cubicBezTo>
                    <a:pt x="1763" y="538"/>
                    <a:pt x="1723" y="554"/>
                    <a:pt x="1723" y="530"/>
                  </a:cubicBezTo>
                  <a:cubicBezTo>
                    <a:pt x="1723" y="506"/>
                    <a:pt x="1715" y="490"/>
                    <a:pt x="1747" y="474"/>
                  </a:cubicBezTo>
                  <a:cubicBezTo>
                    <a:pt x="1770" y="467"/>
                    <a:pt x="1770" y="443"/>
                    <a:pt x="1778" y="419"/>
                  </a:cubicBezTo>
                  <a:cubicBezTo>
                    <a:pt x="1778" y="396"/>
                    <a:pt x="1786" y="411"/>
                    <a:pt x="1802" y="396"/>
                  </a:cubicBezTo>
                  <a:cubicBezTo>
                    <a:pt x="1818" y="380"/>
                    <a:pt x="1778" y="348"/>
                    <a:pt x="1810" y="340"/>
                  </a:cubicBezTo>
                  <a:cubicBezTo>
                    <a:pt x="1842" y="332"/>
                    <a:pt x="1873" y="261"/>
                    <a:pt x="1873" y="229"/>
                  </a:cubicBezTo>
                  <a:cubicBezTo>
                    <a:pt x="1810" y="229"/>
                    <a:pt x="1707" y="237"/>
                    <a:pt x="1676" y="245"/>
                  </a:cubicBezTo>
                  <a:cubicBezTo>
                    <a:pt x="1628" y="253"/>
                    <a:pt x="1628" y="229"/>
                    <a:pt x="1644" y="198"/>
                  </a:cubicBezTo>
                </a:path>
              </a:pathLst>
            </a:custGeom>
            <a:grpFill/>
            <a:ln>
              <a:solidFill>
                <a:schemeClr val="tx1"/>
              </a:solidFill>
            </a:ln>
            <a:effectLst/>
          </p:spPr>
          <p:txBody>
            <a:bodyPr anchor="ctr" wrap="none"/>
            <a:lstStyle/>
            <a:p>
              <a:endParaRPr lang="en-US">
                <a:latin charset="-122" panose="020b0503020204020204" pitchFamily="34" typeface="微软雅黑"/>
              </a:endParaRPr>
            </a:p>
          </p:txBody>
        </p:sp>
        <p:sp>
          <p:nvSpPr>
            <p:cNvPr id="110" name="Freeform 513"/>
            <p:cNvSpPr>
              <a:spLocks noChangeArrowheads="1"/>
            </p:cNvSpPr>
            <p:nvPr/>
          </p:nvSpPr>
          <p:spPr bwMode="auto">
            <a:xfrm>
              <a:off x="17803233" y="7608642"/>
              <a:ext cx="985706" cy="906848"/>
            </a:xfrm>
            <a:custGeom>
              <a:gdLst>
                <a:gd fmla="*/ 260 w 1874" name="T0"/>
                <a:gd fmla="*/ 1471 h 1725" name="T1"/>
                <a:gd fmla="*/ 166 w 1874" name="T2"/>
                <a:gd fmla="*/ 1447 h 1725" name="T3"/>
                <a:gd fmla="*/ 126 w 1874" name="T4"/>
                <a:gd fmla="*/ 1479 h 1725" name="T5"/>
                <a:gd fmla="*/ 87 w 1874" name="T6"/>
                <a:gd fmla="*/ 1415 h 1725" name="T7"/>
                <a:gd fmla="*/ 79 w 1874" name="T8"/>
                <a:gd fmla="*/ 522 h 1725" name="T9"/>
                <a:gd fmla="*/ 0 w 1874" name="T10"/>
                <a:gd fmla="*/ 87 h 1725" name="T11"/>
                <a:gd fmla="*/ 1644 w 1874" name="T12"/>
                <a:gd fmla="*/ 0 h 1725" name="T13"/>
                <a:gd fmla="*/ 1668 w 1874" name="T14"/>
                <a:gd fmla="*/ 182 h 1725" name="T15"/>
                <a:gd fmla="*/ 1676 w 1874" name="T16"/>
                <a:gd fmla="*/ 245 h 1725" name="T17"/>
                <a:gd fmla="*/ 1873 w 1874" name="T18"/>
                <a:gd fmla="*/ 237 h 1725" name="T19"/>
                <a:gd fmla="*/ 1802 w 1874" name="T20"/>
                <a:gd fmla="*/ 372 h 1725" name="T21"/>
                <a:gd fmla="*/ 1778 w 1874" name="T22"/>
                <a:gd fmla="*/ 427 h 1725" name="T23"/>
                <a:gd fmla="*/ 1731 w 1874" name="T24"/>
                <a:gd fmla="*/ 522 h 1725" name="T25"/>
                <a:gd fmla="*/ 1778 w 1874" name="T26"/>
                <a:gd fmla="*/ 593 h 1725" name="T27"/>
                <a:gd fmla="*/ 1699 w 1874" name="T28"/>
                <a:gd fmla="*/ 696 h 1725" name="T29"/>
                <a:gd fmla="*/ 1683 w 1874" name="T30"/>
                <a:gd fmla="*/ 743 h 1725" name="T31"/>
                <a:gd fmla="*/ 1652 w 1874" name="T32"/>
                <a:gd fmla="*/ 775 h 1725" name="T33"/>
                <a:gd fmla="*/ 1589 w 1874" name="T34"/>
                <a:gd fmla="*/ 909 h 1725" name="T35"/>
                <a:gd fmla="*/ 1470 w 1874" name="T36"/>
                <a:gd fmla="*/ 1083 h 1725" name="T37"/>
                <a:gd fmla="*/ 1462 w 1874" name="T38"/>
                <a:gd fmla="*/ 1154 h 1725" name="T39"/>
                <a:gd fmla="*/ 1439 w 1874" name="T40"/>
                <a:gd fmla="*/ 1202 h 1725" name="T41"/>
                <a:gd fmla="*/ 1407 w 1874" name="T42"/>
                <a:gd fmla="*/ 1226 h 1725" name="T43"/>
                <a:gd fmla="*/ 1375 w 1874" name="T44"/>
                <a:gd fmla="*/ 1368 h 1725" name="T45"/>
                <a:gd fmla="*/ 1391 w 1874" name="T46"/>
                <a:gd fmla="*/ 1502 h 1725" name="T47"/>
                <a:gd fmla="*/ 1415 w 1874" name="T48"/>
                <a:gd fmla="*/ 1581 h 1725" name="T49"/>
                <a:gd fmla="*/ 1407 w 1874" name="T50"/>
                <a:gd fmla="*/ 1676 h 1725" name="T51"/>
                <a:gd fmla="*/ 1407 w 1874" name="T52"/>
                <a:gd fmla="*/ 1692 h 1725" name="T53"/>
                <a:gd fmla="*/ 166 w 1874" name="T54"/>
                <a:gd fmla="*/ 1439 h 1725" name="T55"/>
                <a:gd fmla="*/ 269 w 1874" name="T56"/>
                <a:gd fmla="*/ 1463 h 1725" name="T57"/>
                <a:gd fmla="*/ 276 w 1874" name="T58"/>
                <a:gd fmla="*/ 1716 h 1725" name="T59"/>
                <a:gd fmla="*/ 1407 w 1874" name="T60"/>
                <a:gd fmla="*/ 1637 h 1725" name="T61"/>
                <a:gd fmla="*/ 1415 w 1874" name="T62"/>
                <a:gd fmla="*/ 1565 h 1725" name="T63"/>
                <a:gd fmla="*/ 1375 w 1874" name="T64"/>
                <a:gd fmla="*/ 1439 h 1725" name="T65"/>
                <a:gd fmla="*/ 1399 w 1874" name="T66"/>
                <a:gd fmla="*/ 1305 h 1725" name="T67"/>
                <a:gd fmla="*/ 1399 w 1874" name="T68"/>
                <a:gd fmla="*/ 1202 h 1725" name="T69"/>
                <a:gd fmla="*/ 1462 w 1874" name="T70"/>
                <a:gd fmla="*/ 1178 h 1725" name="T71"/>
                <a:gd fmla="*/ 1462 w 1874" name="T72"/>
                <a:gd fmla="*/ 1131 h 1725" name="T73"/>
                <a:gd fmla="*/ 1533 w 1874" name="T74"/>
                <a:gd fmla="*/ 1028 h 1725" name="T75"/>
                <a:gd fmla="*/ 1612 w 1874" name="T76"/>
                <a:gd fmla="*/ 822 h 1725" name="T77"/>
                <a:gd fmla="*/ 1660 w 1874" name="T78"/>
                <a:gd fmla="*/ 767 h 1725" name="T79"/>
                <a:gd fmla="*/ 1699 w 1874" name="T80"/>
                <a:gd fmla="*/ 696 h 1725" name="T81"/>
                <a:gd fmla="*/ 1770 w 1874" name="T82"/>
                <a:gd fmla="*/ 593 h 1725" name="T83"/>
                <a:gd fmla="*/ 1723 w 1874" name="T84"/>
                <a:gd fmla="*/ 522 h 1725" name="T85"/>
                <a:gd fmla="*/ 1770 w 1874" name="T86"/>
                <a:gd fmla="*/ 427 h 1725" name="T87"/>
                <a:gd fmla="*/ 1794 w 1874" name="T88"/>
                <a:gd fmla="*/ 380 h 1725" name="T89"/>
                <a:gd fmla="*/ 1865 w 1874" name="T90"/>
                <a:gd fmla="*/ 237 h 1725" name="T91"/>
                <a:gd fmla="*/ 1644 w 1874" name="T92"/>
                <a:gd fmla="*/ 206 h 1725" name="T93"/>
                <a:gd fmla="*/ 1707 w 1874" name="T94"/>
                <a:gd fmla="*/ 48 h 1725" name="T95"/>
                <a:gd fmla="*/ 87 w 1874" name="T96"/>
                <a:gd fmla="*/ 522 h 1725" name="T97"/>
                <a:gd fmla="*/ 94 w 1874" name="T98"/>
                <a:gd fmla="*/ 1407 h 1725" name="T99"/>
                <a:gd fmla="*/ 142 w 1874" name="T100"/>
                <a:gd fmla="*/ 1471 h 1725" name="T10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b="b" l="0" r="r" t="0"/>
              <a:pathLst>
                <a:path h="1725" w="1874">
                  <a:moveTo>
                    <a:pt x="269" y="1724"/>
                  </a:moveTo>
                  <a:lnTo>
                    <a:pt x="269" y="1724"/>
                  </a:lnTo>
                  <a:cubicBezTo>
                    <a:pt x="260" y="1471"/>
                    <a:pt x="260" y="1471"/>
                    <a:pt x="260" y="1471"/>
                  </a:cubicBezTo>
                  <a:cubicBezTo>
                    <a:pt x="260" y="1463"/>
                    <a:pt x="253" y="1447"/>
                    <a:pt x="229" y="1447"/>
                  </a:cubicBezTo>
                  <a:cubicBezTo>
                    <a:pt x="213" y="1447"/>
                    <a:pt x="197" y="1447"/>
                    <a:pt x="189" y="1447"/>
                  </a:cubicBezTo>
                  <a:cubicBezTo>
                    <a:pt x="174" y="1447"/>
                    <a:pt x="166" y="1447"/>
                    <a:pt x="166" y="1447"/>
                  </a:cubicBezTo>
                  <a:cubicBezTo>
                    <a:pt x="166" y="1447"/>
                    <a:pt x="158" y="1455"/>
                    <a:pt x="158" y="1463"/>
                  </a:cubicBezTo>
                  <a:cubicBezTo>
                    <a:pt x="158" y="1471"/>
                    <a:pt x="150" y="1479"/>
                    <a:pt x="142" y="1479"/>
                  </a:cubicBezTo>
                  <a:cubicBezTo>
                    <a:pt x="142" y="1479"/>
                    <a:pt x="134" y="1479"/>
                    <a:pt x="126" y="1479"/>
                  </a:cubicBezTo>
                  <a:cubicBezTo>
                    <a:pt x="118" y="1463"/>
                    <a:pt x="118" y="1455"/>
                    <a:pt x="110" y="1439"/>
                  </a:cubicBezTo>
                  <a:cubicBezTo>
                    <a:pt x="110" y="1423"/>
                    <a:pt x="110" y="1415"/>
                    <a:pt x="94" y="1415"/>
                  </a:cubicBezTo>
                  <a:cubicBezTo>
                    <a:pt x="87" y="1415"/>
                    <a:pt x="87" y="1415"/>
                    <a:pt x="87" y="1415"/>
                  </a:cubicBezTo>
                  <a:cubicBezTo>
                    <a:pt x="79" y="1415"/>
                    <a:pt x="79" y="1415"/>
                    <a:pt x="79" y="1415"/>
                  </a:cubicBezTo>
                  <a:cubicBezTo>
                    <a:pt x="79" y="1407"/>
                    <a:pt x="79" y="1407"/>
                    <a:pt x="79" y="1407"/>
                  </a:cubicBezTo>
                  <a:cubicBezTo>
                    <a:pt x="79" y="522"/>
                    <a:pt x="79" y="522"/>
                    <a:pt x="79" y="522"/>
                  </a:cubicBezTo>
                  <a:cubicBezTo>
                    <a:pt x="39" y="380"/>
                    <a:pt x="16" y="237"/>
                    <a:pt x="0" y="87"/>
                  </a:cubicBezTo>
                  <a:lnTo>
                    <a:pt x="0" y="87"/>
                  </a:lnTo>
                  <a:lnTo>
                    <a:pt x="0" y="87"/>
                  </a:lnTo>
                  <a:cubicBezTo>
                    <a:pt x="229" y="79"/>
                    <a:pt x="1391" y="40"/>
                    <a:pt x="1644" y="0"/>
                  </a:cubicBezTo>
                  <a:lnTo>
                    <a:pt x="1644" y="0"/>
                  </a:lnTo>
                  <a:lnTo>
                    <a:pt x="1644" y="0"/>
                  </a:lnTo>
                  <a:cubicBezTo>
                    <a:pt x="1644" y="0"/>
                    <a:pt x="1692" y="8"/>
                    <a:pt x="1715" y="40"/>
                  </a:cubicBezTo>
                  <a:cubicBezTo>
                    <a:pt x="1723" y="56"/>
                    <a:pt x="1723" y="71"/>
                    <a:pt x="1715" y="95"/>
                  </a:cubicBezTo>
                  <a:cubicBezTo>
                    <a:pt x="1707" y="142"/>
                    <a:pt x="1683" y="166"/>
                    <a:pt x="1668" y="182"/>
                  </a:cubicBezTo>
                  <a:cubicBezTo>
                    <a:pt x="1660" y="190"/>
                    <a:pt x="1652" y="198"/>
                    <a:pt x="1644" y="206"/>
                  </a:cubicBezTo>
                  <a:cubicBezTo>
                    <a:pt x="1636" y="222"/>
                    <a:pt x="1636" y="237"/>
                    <a:pt x="1636" y="245"/>
                  </a:cubicBezTo>
                  <a:cubicBezTo>
                    <a:pt x="1644" y="245"/>
                    <a:pt x="1652" y="253"/>
                    <a:pt x="1676" y="245"/>
                  </a:cubicBezTo>
                  <a:cubicBezTo>
                    <a:pt x="1715" y="245"/>
                    <a:pt x="1826" y="237"/>
                    <a:pt x="1873" y="229"/>
                  </a:cubicBezTo>
                  <a:lnTo>
                    <a:pt x="1873" y="229"/>
                  </a:lnTo>
                  <a:cubicBezTo>
                    <a:pt x="1873" y="237"/>
                    <a:pt x="1873" y="237"/>
                    <a:pt x="1873" y="237"/>
                  </a:cubicBezTo>
                  <a:cubicBezTo>
                    <a:pt x="1873" y="269"/>
                    <a:pt x="1842" y="340"/>
                    <a:pt x="1810" y="348"/>
                  </a:cubicBezTo>
                  <a:cubicBezTo>
                    <a:pt x="1810" y="356"/>
                    <a:pt x="1802" y="356"/>
                    <a:pt x="1802" y="356"/>
                  </a:cubicBezTo>
                  <a:cubicBezTo>
                    <a:pt x="1802" y="364"/>
                    <a:pt x="1802" y="372"/>
                    <a:pt x="1802" y="372"/>
                  </a:cubicBezTo>
                  <a:cubicBezTo>
                    <a:pt x="1810" y="388"/>
                    <a:pt x="1810" y="395"/>
                    <a:pt x="1802" y="404"/>
                  </a:cubicBezTo>
                  <a:cubicBezTo>
                    <a:pt x="1794" y="411"/>
                    <a:pt x="1794" y="411"/>
                    <a:pt x="1786" y="419"/>
                  </a:cubicBezTo>
                  <a:cubicBezTo>
                    <a:pt x="1786" y="419"/>
                    <a:pt x="1786" y="419"/>
                    <a:pt x="1778" y="427"/>
                  </a:cubicBezTo>
                  <a:cubicBezTo>
                    <a:pt x="1778" y="435"/>
                    <a:pt x="1778" y="435"/>
                    <a:pt x="1778" y="435"/>
                  </a:cubicBezTo>
                  <a:cubicBezTo>
                    <a:pt x="1778" y="459"/>
                    <a:pt x="1770" y="475"/>
                    <a:pt x="1747" y="490"/>
                  </a:cubicBezTo>
                  <a:cubicBezTo>
                    <a:pt x="1723" y="498"/>
                    <a:pt x="1723" y="506"/>
                    <a:pt x="1731" y="522"/>
                  </a:cubicBezTo>
                  <a:cubicBezTo>
                    <a:pt x="1731" y="530"/>
                    <a:pt x="1731" y="530"/>
                    <a:pt x="1731" y="538"/>
                  </a:cubicBezTo>
                  <a:cubicBezTo>
                    <a:pt x="1731" y="538"/>
                    <a:pt x="1731" y="546"/>
                    <a:pt x="1739" y="546"/>
                  </a:cubicBezTo>
                  <a:cubicBezTo>
                    <a:pt x="1755" y="554"/>
                    <a:pt x="1770" y="562"/>
                    <a:pt x="1778" y="593"/>
                  </a:cubicBezTo>
                  <a:cubicBezTo>
                    <a:pt x="1786" y="633"/>
                    <a:pt x="1778" y="633"/>
                    <a:pt x="1755" y="641"/>
                  </a:cubicBezTo>
                  <a:cubicBezTo>
                    <a:pt x="1755" y="641"/>
                    <a:pt x="1747" y="648"/>
                    <a:pt x="1739" y="648"/>
                  </a:cubicBezTo>
                  <a:cubicBezTo>
                    <a:pt x="1715" y="672"/>
                    <a:pt x="1699" y="696"/>
                    <a:pt x="1699" y="696"/>
                  </a:cubicBezTo>
                  <a:lnTo>
                    <a:pt x="1699" y="696"/>
                  </a:lnTo>
                  <a:lnTo>
                    <a:pt x="1699" y="696"/>
                  </a:lnTo>
                  <a:cubicBezTo>
                    <a:pt x="1699" y="696"/>
                    <a:pt x="1683" y="704"/>
                    <a:pt x="1683" y="743"/>
                  </a:cubicBezTo>
                  <a:cubicBezTo>
                    <a:pt x="1683" y="767"/>
                    <a:pt x="1683" y="775"/>
                    <a:pt x="1668" y="775"/>
                  </a:cubicBezTo>
                  <a:cubicBezTo>
                    <a:pt x="1660" y="775"/>
                    <a:pt x="1660" y="775"/>
                    <a:pt x="1660" y="775"/>
                  </a:cubicBezTo>
                  <a:lnTo>
                    <a:pt x="1652" y="775"/>
                  </a:lnTo>
                  <a:cubicBezTo>
                    <a:pt x="1636" y="775"/>
                    <a:pt x="1620" y="775"/>
                    <a:pt x="1620" y="807"/>
                  </a:cubicBezTo>
                  <a:cubicBezTo>
                    <a:pt x="1620" y="807"/>
                    <a:pt x="1620" y="815"/>
                    <a:pt x="1620" y="822"/>
                  </a:cubicBezTo>
                  <a:cubicBezTo>
                    <a:pt x="1612" y="854"/>
                    <a:pt x="1604" y="901"/>
                    <a:pt x="1589" y="909"/>
                  </a:cubicBezTo>
                  <a:cubicBezTo>
                    <a:pt x="1573" y="925"/>
                    <a:pt x="1573" y="949"/>
                    <a:pt x="1573" y="981"/>
                  </a:cubicBezTo>
                  <a:cubicBezTo>
                    <a:pt x="1573" y="1004"/>
                    <a:pt x="1565" y="1028"/>
                    <a:pt x="1533" y="1036"/>
                  </a:cubicBezTo>
                  <a:cubicBezTo>
                    <a:pt x="1510" y="1044"/>
                    <a:pt x="1462" y="1059"/>
                    <a:pt x="1470" y="1083"/>
                  </a:cubicBezTo>
                  <a:cubicBezTo>
                    <a:pt x="1470" y="1091"/>
                    <a:pt x="1470" y="1099"/>
                    <a:pt x="1470" y="1107"/>
                  </a:cubicBezTo>
                  <a:cubicBezTo>
                    <a:pt x="1478" y="1115"/>
                    <a:pt x="1478" y="1123"/>
                    <a:pt x="1470" y="1139"/>
                  </a:cubicBezTo>
                  <a:cubicBezTo>
                    <a:pt x="1462" y="1139"/>
                    <a:pt x="1462" y="1147"/>
                    <a:pt x="1462" y="1154"/>
                  </a:cubicBezTo>
                  <a:lnTo>
                    <a:pt x="1462" y="1162"/>
                  </a:lnTo>
                  <a:cubicBezTo>
                    <a:pt x="1470" y="1170"/>
                    <a:pt x="1470" y="1178"/>
                    <a:pt x="1470" y="1186"/>
                  </a:cubicBezTo>
                  <a:cubicBezTo>
                    <a:pt x="1462" y="1194"/>
                    <a:pt x="1454" y="1202"/>
                    <a:pt x="1439" y="1202"/>
                  </a:cubicBezTo>
                  <a:cubicBezTo>
                    <a:pt x="1430" y="1202"/>
                    <a:pt x="1430" y="1202"/>
                    <a:pt x="1430" y="1202"/>
                  </a:cubicBezTo>
                  <a:cubicBezTo>
                    <a:pt x="1423" y="1202"/>
                    <a:pt x="1415" y="1202"/>
                    <a:pt x="1407" y="1202"/>
                  </a:cubicBezTo>
                  <a:cubicBezTo>
                    <a:pt x="1407" y="1210"/>
                    <a:pt x="1399" y="1218"/>
                    <a:pt x="1407" y="1226"/>
                  </a:cubicBezTo>
                  <a:cubicBezTo>
                    <a:pt x="1407" y="1234"/>
                    <a:pt x="1407" y="1241"/>
                    <a:pt x="1415" y="1249"/>
                  </a:cubicBezTo>
                  <a:cubicBezTo>
                    <a:pt x="1423" y="1273"/>
                    <a:pt x="1423" y="1297"/>
                    <a:pt x="1407" y="1312"/>
                  </a:cubicBezTo>
                  <a:cubicBezTo>
                    <a:pt x="1383" y="1321"/>
                    <a:pt x="1375" y="1344"/>
                    <a:pt x="1375" y="1368"/>
                  </a:cubicBezTo>
                  <a:cubicBezTo>
                    <a:pt x="1375" y="1376"/>
                    <a:pt x="1375" y="1384"/>
                    <a:pt x="1383" y="1392"/>
                  </a:cubicBezTo>
                  <a:cubicBezTo>
                    <a:pt x="1383" y="1407"/>
                    <a:pt x="1391" y="1431"/>
                    <a:pt x="1375" y="1439"/>
                  </a:cubicBezTo>
                  <a:cubicBezTo>
                    <a:pt x="1359" y="1455"/>
                    <a:pt x="1375" y="1486"/>
                    <a:pt x="1391" y="1502"/>
                  </a:cubicBezTo>
                  <a:cubicBezTo>
                    <a:pt x="1399" y="1510"/>
                    <a:pt x="1399" y="1518"/>
                    <a:pt x="1407" y="1518"/>
                  </a:cubicBezTo>
                  <a:cubicBezTo>
                    <a:pt x="1423" y="1534"/>
                    <a:pt x="1430" y="1550"/>
                    <a:pt x="1423" y="1565"/>
                  </a:cubicBezTo>
                  <a:cubicBezTo>
                    <a:pt x="1423" y="1574"/>
                    <a:pt x="1415" y="1581"/>
                    <a:pt x="1415" y="1581"/>
                  </a:cubicBezTo>
                  <a:cubicBezTo>
                    <a:pt x="1407" y="1597"/>
                    <a:pt x="1407" y="1605"/>
                    <a:pt x="1415" y="1621"/>
                  </a:cubicBezTo>
                  <a:cubicBezTo>
                    <a:pt x="1415" y="1629"/>
                    <a:pt x="1415" y="1637"/>
                    <a:pt x="1415" y="1645"/>
                  </a:cubicBezTo>
                  <a:cubicBezTo>
                    <a:pt x="1407" y="1645"/>
                    <a:pt x="1399" y="1652"/>
                    <a:pt x="1407" y="1676"/>
                  </a:cubicBezTo>
                  <a:cubicBezTo>
                    <a:pt x="1407" y="1684"/>
                    <a:pt x="1407" y="1684"/>
                    <a:pt x="1407" y="1684"/>
                  </a:cubicBezTo>
                  <a:cubicBezTo>
                    <a:pt x="1415" y="1692"/>
                    <a:pt x="1415" y="1692"/>
                    <a:pt x="1415" y="1692"/>
                  </a:cubicBezTo>
                  <a:cubicBezTo>
                    <a:pt x="1407" y="1692"/>
                    <a:pt x="1407" y="1692"/>
                    <a:pt x="1407" y="1692"/>
                  </a:cubicBezTo>
                  <a:lnTo>
                    <a:pt x="269" y="1724"/>
                  </a:lnTo>
                  <a:close/>
                  <a:moveTo>
                    <a:pt x="166" y="1439"/>
                  </a:moveTo>
                  <a:lnTo>
                    <a:pt x="166" y="1439"/>
                  </a:lnTo>
                  <a:cubicBezTo>
                    <a:pt x="174" y="1439"/>
                    <a:pt x="182" y="1439"/>
                    <a:pt x="189" y="1439"/>
                  </a:cubicBezTo>
                  <a:cubicBezTo>
                    <a:pt x="197" y="1439"/>
                    <a:pt x="213" y="1447"/>
                    <a:pt x="229" y="1447"/>
                  </a:cubicBezTo>
                  <a:cubicBezTo>
                    <a:pt x="253" y="1447"/>
                    <a:pt x="269" y="1463"/>
                    <a:pt x="269" y="1463"/>
                  </a:cubicBezTo>
                  <a:lnTo>
                    <a:pt x="269" y="1463"/>
                  </a:lnTo>
                  <a:lnTo>
                    <a:pt x="269" y="1463"/>
                  </a:lnTo>
                  <a:cubicBezTo>
                    <a:pt x="276" y="1716"/>
                    <a:pt x="276" y="1716"/>
                    <a:pt x="276" y="1716"/>
                  </a:cubicBezTo>
                  <a:cubicBezTo>
                    <a:pt x="1399" y="1684"/>
                    <a:pt x="1399" y="1684"/>
                    <a:pt x="1399" y="1684"/>
                  </a:cubicBezTo>
                  <a:cubicBezTo>
                    <a:pt x="1399" y="1684"/>
                    <a:pt x="1399" y="1684"/>
                    <a:pt x="1399" y="1676"/>
                  </a:cubicBezTo>
                  <a:cubicBezTo>
                    <a:pt x="1391" y="1652"/>
                    <a:pt x="1399" y="1645"/>
                    <a:pt x="1407" y="1637"/>
                  </a:cubicBezTo>
                  <a:lnTo>
                    <a:pt x="1407" y="1629"/>
                  </a:lnTo>
                  <a:cubicBezTo>
                    <a:pt x="1399" y="1605"/>
                    <a:pt x="1399" y="1597"/>
                    <a:pt x="1407" y="1581"/>
                  </a:cubicBezTo>
                  <a:cubicBezTo>
                    <a:pt x="1407" y="1574"/>
                    <a:pt x="1415" y="1574"/>
                    <a:pt x="1415" y="1565"/>
                  </a:cubicBezTo>
                  <a:cubicBezTo>
                    <a:pt x="1423" y="1550"/>
                    <a:pt x="1415" y="1542"/>
                    <a:pt x="1399" y="1526"/>
                  </a:cubicBezTo>
                  <a:cubicBezTo>
                    <a:pt x="1399" y="1518"/>
                    <a:pt x="1391" y="1510"/>
                    <a:pt x="1383" y="1510"/>
                  </a:cubicBezTo>
                  <a:cubicBezTo>
                    <a:pt x="1352" y="1463"/>
                    <a:pt x="1359" y="1447"/>
                    <a:pt x="1375" y="1439"/>
                  </a:cubicBezTo>
                  <a:cubicBezTo>
                    <a:pt x="1383" y="1431"/>
                    <a:pt x="1375" y="1407"/>
                    <a:pt x="1375" y="1392"/>
                  </a:cubicBezTo>
                  <a:cubicBezTo>
                    <a:pt x="1367" y="1384"/>
                    <a:pt x="1367" y="1376"/>
                    <a:pt x="1367" y="1368"/>
                  </a:cubicBezTo>
                  <a:cubicBezTo>
                    <a:pt x="1367" y="1360"/>
                    <a:pt x="1367" y="1321"/>
                    <a:pt x="1399" y="1305"/>
                  </a:cubicBezTo>
                  <a:cubicBezTo>
                    <a:pt x="1415" y="1297"/>
                    <a:pt x="1415" y="1281"/>
                    <a:pt x="1407" y="1257"/>
                  </a:cubicBezTo>
                  <a:cubicBezTo>
                    <a:pt x="1399" y="1249"/>
                    <a:pt x="1399" y="1234"/>
                    <a:pt x="1399" y="1226"/>
                  </a:cubicBezTo>
                  <a:cubicBezTo>
                    <a:pt x="1399" y="1218"/>
                    <a:pt x="1399" y="1202"/>
                    <a:pt x="1399" y="1202"/>
                  </a:cubicBezTo>
                  <a:cubicBezTo>
                    <a:pt x="1407" y="1194"/>
                    <a:pt x="1423" y="1194"/>
                    <a:pt x="1430" y="1194"/>
                  </a:cubicBezTo>
                  <a:cubicBezTo>
                    <a:pt x="1439" y="1194"/>
                    <a:pt x="1439" y="1194"/>
                    <a:pt x="1439" y="1194"/>
                  </a:cubicBezTo>
                  <a:cubicBezTo>
                    <a:pt x="1454" y="1194"/>
                    <a:pt x="1454" y="1186"/>
                    <a:pt x="1462" y="1178"/>
                  </a:cubicBezTo>
                  <a:lnTo>
                    <a:pt x="1462" y="1170"/>
                  </a:lnTo>
                  <a:cubicBezTo>
                    <a:pt x="1454" y="1162"/>
                    <a:pt x="1454" y="1154"/>
                    <a:pt x="1454" y="1154"/>
                  </a:cubicBezTo>
                  <a:cubicBezTo>
                    <a:pt x="1454" y="1147"/>
                    <a:pt x="1454" y="1139"/>
                    <a:pt x="1462" y="1131"/>
                  </a:cubicBezTo>
                  <a:cubicBezTo>
                    <a:pt x="1470" y="1123"/>
                    <a:pt x="1470" y="1123"/>
                    <a:pt x="1462" y="1107"/>
                  </a:cubicBezTo>
                  <a:cubicBezTo>
                    <a:pt x="1462" y="1099"/>
                    <a:pt x="1462" y="1099"/>
                    <a:pt x="1462" y="1091"/>
                  </a:cubicBezTo>
                  <a:cubicBezTo>
                    <a:pt x="1454" y="1052"/>
                    <a:pt x="1525" y="1028"/>
                    <a:pt x="1533" y="1028"/>
                  </a:cubicBezTo>
                  <a:cubicBezTo>
                    <a:pt x="1565" y="1020"/>
                    <a:pt x="1565" y="1004"/>
                    <a:pt x="1565" y="981"/>
                  </a:cubicBezTo>
                  <a:cubicBezTo>
                    <a:pt x="1565" y="949"/>
                    <a:pt x="1565" y="917"/>
                    <a:pt x="1589" y="909"/>
                  </a:cubicBezTo>
                  <a:cubicBezTo>
                    <a:pt x="1604" y="894"/>
                    <a:pt x="1604" y="854"/>
                    <a:pt x="1612" y="822"/>
                  </a:cubicBezTo>
                  <a:cubicBezTo>
                    <a:pt x="1612" y="815"/>
                    <a:pt x="1612" y="807"/>
                    <a:pt x="1612" y="807"/>
                  </a:cubicBezTo>
                  <a:cubicBezTo>
                    <a:pt x="1612" y="775"/>
                    <a:pt x="1636" y="767"/>
                    <a:pt x="1652" y="767"/>
                  </a:cubicBezTo>
                  <a:cubicBezTo>
                    <a:pt x="1652" y="767"/>
                    <a:pt x="1652" y="767"/>
                    <a:pt x="1660" y="767"/>
                  </a:cubicBezTo>
                  <a:cubicBezTo>
                    <a:pt x="1660" y="767"/>
                    <a:pt x="1660" y="767"/>
                    <a:pt x="1668" y="767"/>
                  </a:cubicBezTo>
                  <a:cubicBezTo>
                    <a:pt x="1676" y="767"/>
                    <a:pt x="1676" y="767"/>
                    <a:pt x="1676" y="743"/>
                  </a:cubicBezTo>
                  <a:cubicBezTo>
                    <a:pt x="1676" y="704"/>
                    <a:pt x="1692" y="696"/>
                    <a:pt x="1699" y="696"/>
                  </a:cubicBezTo>
                  <a:cubicBezTo>
                    <a:pt x="1699" y="688"/>
                    <a:pt x="1707" y="664"/>
                    <a:pt x="1731" y="648"/>
                  </a:cubicBezTo>
                  <a:cubicBezTo>
                    <a:pt x="1739" y="641"/>
                    <a:pt x="1747" y="641"/>
                    <a:pt x="1755" y="633"/>
                  </a:cubicBezTo>
                  <a:cubicBezTo>
                    <a:pt x="1770" y="633"/>
                    <a:pt x="1778" y="625"/>
                    <a:pt x="1770" y="593"/>
                  </a:cubicBezTo>
                  <a:cubicBezTo>
                    <a:pt x="1770" y="569"/>
                    <a:pt x="1755" y="562"/>
                    <a:pt x="1739" y="554"/>
                  </a:cubicBezTo>
                  <a:cubicBezTo>
                    <a:pt x="1731" y="554"/>
                    <a:pt x="1723" y="546"/>
                    <a:pt x="1723" y="538"/>
                  </a:cubicBezTo>
                  <a:cubicBezTo>
                    <a:pt x="1723" y="530"/>
                    <a:pt x="1723" y="530"/>
                    <a:pt x="1723" y="522"/>
                  </a:cubicBezTo>
                  <a:cubicBezTo>
                    <a:pt x="1715" y="506"/>
                    <a:pt x="1715" y="490"/>
                    <a:pt x="1747" y="482"/>
                  </a:cubicBezTo>
                  <a:cubicBezTo>
                    <a:pt x="1770" y="467"/>
                    <a:pt x="1770" y="459"/>
                    <a:pt x="1770" y="435"/>
                  </a:cubicBezTo>
                  <a:lnTo>
                    <a:pt x="1770" y="427"/>
                  </a:lnTo>
                  <a:cubicBezTo>
                    <a:pt x="1778" y="411"/>
                    <a:pt x="1778" y="411"/>
                    <a:pt x="1786" y="411"/>
                  </a:cubicBezTo>
                  <a:lnTo>
                    <a:pt x="1794" y="404"/>
                  </a:lnTo>
                  <a:cubicBezTo>
                    <a:pt x="1802" y="395"/>
                    <a:pt x="1802" y="388"/>
                    <a:pt x="1794" y="380"/>
                  </a:cubicBezTo>
                  <a:cubicBezTo>
                    <a:pt x="1794" y="372"/>
                    <a:pt x="1794" y="364"/>
                    <a:pt x="1794" y="356"/>
                  </a:cubicBezTo>
                  <a:cubicBezTo>
                    <a:pt x="1802" y="348"/>
                    <a:pt x="1802" y="348"/>
                    <a:pt x="1810" y="348"/>
                  </a:cubicBezTo>
                  <a:cubicBezTo>
                    <a:pt x="1834" y="340"/>
                    <a:pt x="1865" y="269"/>
                    <a:pt x="1865" y="237"/>
                  </a:cubicBezTo>
                  <a:cubicBezTo>
                    <a:pt x="1818" y="245"/>
                    <a:pt x="1715" y="253"/>
                    <a:pt x="1676" y="253"/>
                  </a:cubicBezTo>
                  <a:cubicBezTo>
                    <a:pt x="1652" y="261"/>
                    <a:pt x="1636" y="253"/>
                    <a:pt x="1628" y="245"/>
                  </a:cubicBezTo>
                  <a:cubicBezTo>
                    <a:pt x="1628" y="237"/>
                    <a:pt x="1628" y="222"/>
                    <a:pt x="1644" y="206"/>
                  </a:cubicBezTo>
                  <a:cubicBezTo>
                    <a:pt x="1644" y="198"/>
                    <a:pt x="1652" y="190"/>
                    <a:pt x="1660" y="182"/>
                  </a:cubicBezTo>
                  <a:cubicBezTo>
                    <a:pt x="1676" y="158"/>
                    <a:pt x="1699" y="142"/>
                    <a:pt x="1715" y="87"/>
                  </a:cubicBezTo>
                  <a:cubicBezTo>
                    <a:pt x="1715" y="71"/>
                    <a:pt x="1715" y="56"/>
                    <a:pt x="1707" y="48"/>
                  </a:cubicBezTo>
                  <a:cubicBezTo>
                    <a:pt x="1692" y="16"/>
                    <a:pt x="1652" y="8"/>
                    <a:pt x="1644" y="8"/>
                  </a:cubicBezTo>
                  <a:cubicBezTo>
                    <a:pt x="1391" y="48"/>
                    <a:pt x="245" y="87"/>
                    <a:pt x="7" y="95"/>
                  </a:cubicBezTo>
                  <a:cubicBezTo>
                    <a:pt x="23" y="237"/>
                    <a:pt x="47" y="380"/>
                    <a:pt x="87" y="522"/>
                  </a:cubicBezTo>
                  <a:lnTo>
                    <a:pt x="87" y="522"/>
                  </a:lnTo>
                  <a:cubicBezTo>
                    <a:pt x="87" y="1407"/>
                    <a:pt x="87" y="1407"/>
                    <a:pt x="87" y="1407"/>
                  </a:cubicBezTo>
                  <a:lnTo>
                    <a:pt x="94" y="1407"/>
                  </a:lnTo>
                  <a:cubicBezTo>
                    <a:pt x="110" y="1407"/>
                    <a:pt x="118" y="1423"/>
                    <a:pt x="118" y="1439"/>
                  </a:cubicBezTo>
                  <a:cubicBezTo>
                    <a:pt x="126" y="1447"/>
                    <a:pt x="126" y="1463"/>
                    <a:pt x="134" y="1471"/>
                  </a:cubicBezTo>
                  <a:cubicBezTo>
                    <a:pt x="142" y="1471"/>
                    <a:pt x="142" y="1471"/>
                    <a:pt x="142" y="1471"/>
                  </a:cubicBezTo>
                  <a:cubicBezTo>
                    <a:pt x="142" y="1471"/>
                    <a:pt x="150" y="1463"/>
                    <a:pt x="150" y="1455"/>
                  </a:cubicBezTo>
                  <a:cubicBezTo>
                    <a:pt x="150" y="1447"/>
                    <a:pt x="158" y="1439"/>
                    <a:pt x="166" y="1439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  <a:effectLst/>
          </p:spPr>
          <p:txBody>
            <a:bodyPr anchor="ctr" wrap="none"/>
            <a:lstStyle/>
            <a:p>
              <a:endParaRPr lang="en-US">
                <a:latin charset="-122" panose="020b0503020204020204" pitchFamily="34" typeface="微软雅黑"/>
              </a:endParaRPr>
            </a:p>
          </p:txBody>
        </p:sp>
        <p:sp>
          <p:nvSpPr>
            <p:cNvPr id="111" name="Freeform 514"/>
            <p:cNvSpPr>
              <a:spLocks noChangeArrowheads="1"/>
            </p:cNvSpPr>
            <p:nvPr/>
          </p:nvSpPr>
          <p:spPr bwMode="auto">
            <a:xfrm>
              <a:off x="17566663" y="6590466"/>
              <a:ext cx="1331281" cy="1155014"/>
            </a:xfrm>
            <a:custGeom>
              <a:gdLst>
                <a:gd fmla="*/ 2498 w 2531" name="T0"/>
                <a:gd fmla="*/ 1674 h 2197" name="T1"/>
                <a:gd fmla="*/ 2498 w 2531" name="T2"/>
                <a:gd fmla="*/ 1674 h 2197" name="T3"/>
                <a:gd fmla="*/ 2474 w 2531" name="T4"/>
                <a:gd fmla="*/ 1674 h 2197" name="T5"/>
                <a:gd fmla="*/ 2403 w 2531" name="T6"/>
                <a:gd fmla="*/ 1643 h 2197" name="T7"/>
                <a:gd fmla="*/ 2348 w 2531" name="T8"/>
                <a:gd fmla="*/ 1540 h 2197" name="T9"/>
                <a:gd fmla="*/ 2372 w 2531" name="T10"/>
                <a:gd fmla="*/ 1485 h 2197" name="T11"/>
                <a:gd fmla="*/ 2324 w 2531" name="T12"/>
                <a:gd fmla="*/ 1374 h 2197" name="T13"/>
                <a:gd fmla="*/ 2261 w 2531" name="T14"/>
                <a:gd fmla="*/ 1335 h 2197" name="T15"/>
                <a:gd fmla="*/ 2166 w 2531" name="T16"/>
                <a:gd fmla="*/ 1271 h 2197" name="T17"/>
                <a:gd fmla="*/ 1984 w 2531" name="T18"/>
                <a:gd fmla="*/ 1035 h 2197" name="T19"/>
                <a:gd fmla="*/ 2048 w 2531" name="T20"/>
                <a:gd fmla="*/ 806 h 2197" name="T21"/>
                <a:gd fmla="*/ 1984 w 2531" name="T22"/>
                <a:gd fmla="*/ 782 h 2197" name="T23"/>
                <a:gd fmla="*/ 1953 w 2531" name="T24"/>
                <a:gd fmla="*/ 782 h 2197" name="T25"/>
                <a:gd fmla="*/ 1905 w 2531" name="T26"/>
                <a:gd fmla="*/ 774 h 2197" name="T27"/>
                <a:gd fmla="*/ 1850 w 2531" name="T28"/>
                <a:gd fmla="*/ 766 h 2197" name="T29"/>
                <a:gd fmla="*/ 1810 w 2531" name="T30"/>
                <a:gd fmla="*/ 632 h 2197" name="T31"/>
                <a:gd fmla="*/ 1684 w 2531" name="T32"/>
                <a:gd fmla="*/ 537 h 2197" name="T33"/>
                <a:gd fmla="*/ 1534 w 2531" name="T34"/>
                <a:gd fmla="*/ 339 h 2197" name="T35"/>
                <a:gd fmla="*/ 1541 w 2531" name="T36"/>
                <a:gd fmla="*/ 134 h 2197" name="T37"/>
                <a:gd fmla="*/ 1447 w 2531" name="T38"/>
                <a:gd fmla="*/ 31 h 2197" name="T39"/>
                <a:gd fmla="*/ 1415 w 2531" name="T40"/>
                <a:gd fmla="*/ 15 h 2197" name="T41"/>
                <a:gd fmla="*/ 0 w 2531" name="T42"/>
                <a:gd fmla="*/ 79 h 2197" name="T43"/>
                <a:gd fmla="*/ 8 w 2531" name="T44"/>
                <a:gd fmla="*/ 110 h 2197" name="T45"/>
                <a:gd fmla="*/ 16 w 2531" name="T46"/>
                <a:gd fmla="*/ 150 h 2197" name="T47"/>
                <a:gd fmla="*/ 95 w 2531" name="T48"/>
                <a:gd fmla="*/ 229 h 2197" name="T49"/>
                <a:gd fmla="*/ 103 w 2531" name="T50"/>
                <a:gd fmla="*/ 308 h 2197" name="T51"/>
                <a:gd fmla="*/ 150 w 2531" name="T52"/>
                <a:gd fmla="*/ 339 h 2197" name="T53"/>
                <a:gd fmla="*/ 229 w 2531" name="T54"/>
                <a:gd fmla="*/ 426 h 2197" name="T55"/>
                <a:gd fmla="*/ 253 w 2531" name="T56"/>
                <a:gd fmla="*/ 403 h 2197" name="T57"/>
                <a:gd fmla="*/ 293 w 2531" name="T58"/>
                <a:gd fmla="*/ 411 h 2197" name="T59"/>
                <a:gd fmla="*/ 324 w 2531" name="T60"/>
                <a:gd fmla="*/ 458 h 2197" name="T61"/>
                <a:gd fmla="*/ 300 w 2531" name="T62"/>
                <a:gd fmla="*/ 490 h 2197" name="T63"/>
                <a:gd fmla="*/ 229 w 2531" name="T64"/>
                <a:gd fmla="*/ 553 h 2197" name="T65"/>
                <a:gd fmla="*/ 293 w 2531" name="T66"/>
                <a:gd fmla="*/ 608 h 2197" name="T67"/>
                <a:gd fmla="*/ 324 w 2531" name="T68"/>
                <a:gd fmla="*/ 664 h 2197" name="T69"/>
                <a:gd fmla="*/ 380 w 2531" name="T70"/>
                <a:gd fmla="*/ 727 h 2197" name="T71"/>
                <a:gd fmla="*/ 427 w 2531" name="T72"/>
                <a:gd fmla="*/ 837 h 2197" name="T73"/>
                <a:gd fmla="*/ 427 w 2531" name="T74"/>
                <a:gd fmla="*/ 1777 h 2197" name="T75"/>
                <a:gd fmla="*/ 451 w 2531" name="T76"/>
                <a:gd fmla="*/ 2022 h 2197" name="T77"/>
                <a:gd fmla="*/ 2095 w 2531" name="T78"/>
                <a:gd fmla="*/ 1943 h 2197" name="T79"/>
                <a:gd fmla="*/ 2166 w 2531" name="T80"/>
                <a:gd fmla="*/ 2022 h 2197" name="T81"/>
                <a:gd fmla="*/ 2095 w 2531" name="T82"/>
                <a:gd fmla="*/ 2141 h 2197" name="T83"/>
                <a:gd fmla="*/ 2127 w 2531" name="T84"/>
                <a:gd fmla="*/ 2188 h 2197" name="T85"/>
                <a:gd fmla="*/ 2324 w 2531" name="T86"/>
                <a:gd fmla="*/ 2172 h 2197" name="T87"/>
                <a:gd fmla="*/ 2316 w 2531" name="T88"/>
                <a:gd fmla="*/ 2157 h 2197" name="T89"/>
                <a:gd fmla="*/ 2316 w 2531" name="T90"/>
                <a:gd fmla="*/ 2109 h 2197" name="T91"/>
                <a:gd fmla="*/ 2332 w 2531" name="T92"/>
                <a:gd fmla="*/ 2030 h 2197" name="T93"/>
                <a:gd fmla="*/ 2364 w 2531" name="T94"/>
                <a:gd fmla="*/ 1967 h 2197" name="T95"/>
                <a:gd fmla="*/ 2356 w 2531" name="T96"/>
                <a:gd fmla="*/ 1896 h 2197" name="T97"/>
                <a:gd fmla="*/ 2411 w 2531" name="T98"/>
                <a:gd fmla="*/ 1888 h 2197" name="T99"/>
                <a:gd fmla="*/ 2451 w 2531" name="T100"/>
                <a:gd fmla="*/ 1864 h 2197" name="T101"/>
                <a:gd fmla="*/ 2474 w 2531" name="T102"/>
                <a:gd fmla="*/ 1840 h 2197" name="T103"/>
                <a:gd fmla="*/ 2490 w 2531" name="T104"/>
                <a:gd fmla="*/ 1769 h 2197" name="T105"/>
                <a:gd fmla="*/ 2498 w 2531" name="T106"/>
                <a:gd fmla="*/ 1674 h 2197" name="T10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b="b" l="0" r="r" t="0"/>
              <a:pathLst>
                <a:path h="2197" w="2531">
                  <a:moveTo>
                    <a:pt x="2498" y="1674"/>
                  </a:moveTo>
                  <a:lnTo>
                    <a:pt x="2498" y="1674"/>
                  </a:lnTo>
                  <a:cubicBezTo>
                    <a:pt x="2490" y="1666"/>
                    <a:pt x="2482" y="1674"/>
                    <a:pt x="2474" y="1674"/>
                  </a:cubicBezTo>
                  <a:cubicBezTo>
                    <a:pt x="2451" y="1674"/>
                    <a:pt x="2419" y="1674"/>
                    <a:pt x="2403" y="1643"/>
                  </a:cubicBezTo>
                  <a:cubicBezTo>
                    <a:pt x="2380" y="1595"/>
                    <a:pt x="2324" y="1564"/>
                    <a:pt x="2348" y="1540"/>
                  </a:cubicBezTo>
                  <a:cubicBezTo>
                    <a:pt x="2364" y="1516"/>
                    <a:pt x="2395" y="1532"/>
                    <a:pt x="2372" y="1485"/>
                  </a:cubicBezTo>
                  <a:cubicBezTo>
                    <a:pt x="2356" y="1445"/>
                    <a:pt x="2324" y="1406"/>
                    <a:pt x="2324" y="1374"/>
                  </a:cubicBezTo>
                  <a:cubicBezTo>
                    <a:pt x="2324" y="1350"/>
                    <a:pt x="2285" y="1366"/>
                    <a:pt x="2261" y="1335"/>
                  </a:cubicBezTo>
                  <a:cubicBezTo>
                    <a:pt x="2237" y="1303"/>
                    <a:pt x="2182" y="1303"/>
                    <a:pt x="2166" y="1271"/>
                  </a:cubicBezTo>
                  <a:cubicBezTo>
                    <a:pt x="2150" y="1240"/>
                    <a:pt x="1929" y="1129"/>
                    <a:pt x="1984" y="1035"/>
                  </a:cubicBezTo>
                  <a:cubicBezTo>
                    <a:pt x="2048" y="940"/>
                    <a:pt x="2079" y="837"/>
                    <a:pt x="2048" y="806"/>
                  </a:cubicBezTo>
                  <a:cubicBezTo>
                    <a:pt x="2008" y="782"/>
                    <a:pt x="1984" y="766"/>
                    <a:pt x="1984" y="782"/>
                  </a:cubicBezTo>
                  <a:cubicBezTo>
                    <a:pt x="1984" y="798"/>
                    <a:pt x="1961" y="798"/>
                    <a:pt x="1953" y="782"/>
                  </a:cubicBezTo>
                  <a:cubicBezTo>
                    <a:pt x="1945" y="774"/>
                    <a:pt x="1929" y="766"/>
                    <a:pt x="1905" y="774"/>
                  </a:cubicBezTo>
                  <a:cubicBezTo>
                    <a:pt x="1881" y="790"/>
                    <a:pt x="1874" y="814"/>
                    <a:pt x="1850" y="766"/>
                  </a:cubicBezTo>
                  <a:cubicBezTo>
                    <a:pt x="1834" y="719"/>
                    <a:pt x="1834" y="640"/>
                    <a:pt x="1810" y="632"/>
                  </a:cubicBezTo>
                  <a:cubicBezTo>
                    <a:pt x="1787" y="624"/>
                    <a:pt x="1692" y="577"/>
                    <a:pt x="1684" y="537"/>
                  </a:cubicBezTo>
                  <a:cubicBezTo>
                    <a:pt x="1684" y="490"/>
                    <a:pt x="1541" y="395"/>
                    <a:pt x="1534" y="339"/>
                  </a:cubicBezTo>
                  <a:cubicBezTo>
                    <a:pt x="1526" y="284"/>
                    <a:pt x="1526" y="158"/>
                    <a:pt x="1541" y="134"/>
                  </a:cubicBezTo>
                  <a:cubicBezTo>
                    <a:pt x="1510" y="94"/>
                    <a:pt x="1455" y="47"/>
                    <a:pt x="1447" y="31"/>
                  </a:cubicBezTo>
                  <a:cubicBezTo>
                    <a:pt x="1423" y="0"/>
                    <a:pt x="1415" y="15"/>
                    <a:pt x="1415" y="15"/>
                  </a:cubicBezTo>
                  <a:cubicBezTo>
                    <a:pt x="1091" y="63"/>
                    <a:pt x="119" y="79"/>
                    <a:pt x="0" y="79"/>
                  </a:cubicBezTo>
                  <a:cubicBezTo>
                    <a:pt x="0" y="94"/>
                    <a:pt x="0" y="102"/>
                    <a:pt x="8" y="110"/>
                  </a:cubicBezTo>
                  <a:cubicBezTo>
                    <a:pt x="32" y="142"/>
                    <a:pt x="8" y="110"/>
                    <a:pt x="16" y="150"/>
                  </a:cubicBezTo>
                  <a:cubicBezTo>
                    <a:pt x="24" y="181"/>
                    <a:pt x="55" y="197"/>
                    <a:pt x="95" y="229"/>
                  </a:cubicBezTo>
                  <a:cubicBezTo>
                    <a:pt x="127" y="260"/>
                    <a:pt x="103" y="276"/>
                    <a:pt x="103" y="308"/>
                  </a:cubicBezTo>
                  <a:cubicBezTo>
                    <a:pt x="103" y="339"/>
                    <a:pt x="134" y="331"/>
                    <a:pt x="150" y="339"/>
                  </a:cubicBezTo>
                  <a:cubicBezTo>
                    <a:pt x="158" y="355"/>
                    <a:pt x="214" y="403"/>
                    <a:pt x="229" y="426"/>
                  </a:cubicBezTo>
                  <a:cubicBezTo>
                    <a:pt x="253" y="442"/>
                    <a:pt x="253" y="426"/>
                    <a:pt x="253" y="403"/>
                  </a:cubicBezTo>
                  <a:cubicBezTo>
                    <a:pt x="253" y="379"/>
                    <a:pt x="293" y="387"/>
                    <a:pt x="293" y="411"/>
                  </a:cubicBezTo>
                  <a:cubicBezTo>
                    <a:pt x="293" y="434"/>
                    <a:pt x="316" y="434"/>
                    <a:pt x="324" y="458"/>
                  </a:cubicBezTo>
                  <a:cubicBezTo>
                    <a:pt x="340" y="482"/>
                    <a:pt x="324" y="482"/>
                    <a:pt x="300" y="490"/>
                  </a:cubicBezTo>
                  <a:cubicBezTo>
                    <a:pt x="277" y="497"/>
                    <a:pt x="261" y="521"/>
                    <a:pt x="229" y="553"/>
                  </a:cubicBezTo>
                  <a:cubicBezTo>
                    <a:pt x="205" y="577"/>
                    <a:pt x="253" y="584"/>
                    <a:pt x="293" y="608"/>
                  </a:cubicBezTo>
                  <a:cubicBezTo>
                    <a:pt x="324" y="632"/>
                    <a:pt x="324" y="632"/>
                    <a:pt x="324" y="664"/>
                  </a:cubicBezTo>
                  <a:cubicBezTo>
                    <a:pt x="324" y="695"/>
                    <a:pt x="356" y="703"/>
                    <a:pt x="380" y="727"/>
                  </a:cubicBezTo>
                  <a:cubicBezTo>
                    <a:pt x="395" y="750"/>
                    <a:pt x="435" y="711"/>
                    <a:pt x="427" y="837"/>
                  </a:cubicBezTo>
                  <a:cubicBezTo>
                    <a:pt x="419" y="964"/>
                    <a:pt x="427" y="1777"/>
                    <a:pt x="427" y="1777"/>
                  </a:cubicBezTo>
                  <a:cubicBezTo>
                    <a:pt x="427" y="1777"/>
                    <a:pt x="435" y="1872"/>
                    <a:pt x="451" y="2022"/>
                  </a:cubicBezTo>
                  <a:cubicBezTo>
                    <a:pt x="664" y="2014"/>
                    <a:pt x="1834" y="1975"/>
                    <a:pt x="2095" y="1943"/>
                  </a:cubicBezTo>
                  <a:cubicBezTo>
                    <a:pt x="2095" y="1943"/>
                    <a:pt x="2190" y="1959"/>
                    <a:pt x="2166" y="2022"/>
                  </a:cubicBezTo>
                  <a:cubicBezTo>
                    <a:pt x="2150" y="2093"/>
                    <a:pt x="2119" y="2109"/>
                    <a:pt x="2095" y="2141"/>
                  </a:cubicBezTo>
                  <a:cubicBezTo>
                    <a:pt x="2079" y="2172"/>
                    <a:pt x="2079" y="2196"/>
                    <a:pt x="2127" y="2188"/>
                  </a:cubicBezTo>
                  <a:cubicBezTo>
                    <a:pt x="2158" y="2180"/>
                    <a:pt x="2261" y="2172"/>
                    <a:pt x="2324" y="2172"/>
                  </a:cubicBezTo>
                  <a:cubicBezTo>
                    <a:pt x="2324" y="2164"/>
                    <a:pt x="2324" y="2164"/>
                    <a:pt x="2316" y="2157"/>
                  </a:cubicBezTo>
                  <a:cubicBezTo>
                    <a:pt x="2308" y="2133"/>
                    <a:pt x="2293" y="2125"/>
                    <a:pt x="2316" y="2109"/>
                  </a:cubicBezTo>
                  <a:cubicBezTo>
                    <a:pt x="2332" y="2093"/>
                    <a:pt x="2308" y="2046"/>
                    <a:pt x="2332" y="2030"/>
                  </a:cubicBezTo>
                  <a:cubicBezTo>
                    <a:pt x="2364" y="2006"/>
                    <a:pt x="2348" y="1991"/>
                    <a:pt x="2364" y="1967"/>
                  </a:cubicBezTo>
                  <a:cubicBezTo>
                    <a:pt x="2372" y="1951"/>
                    <a:pt x="2316" y="1888"/>
                    <a:pt x="2356" y="1896"/>
                  </a:cubicBezTo>
                  <a:cubicBezTo>
                    <a:pt x="2395" y="1904"/>
                    <a:pt x="2411" y="1904"/>
                    <a:pt x="2411" y="1888"/>
                  </a:cubicBezTo>
                  <a:cubicBezTo>
                    <a:pt x="2411" y="1880"/>
                    <a:pt x="2435" y="1864"/>
                    <a:pt x="2451" y="1864"/>
                  </a:cubicBezTo>
                  <a:cubicBezTo>
                    <a:pt x="2459" y="1872"/>
                    <a:pt x="2459" y="1888"/>
                    <a:pt x="2474" y="1840"/>
                  </a:cubicBezTo>
                  <a:cubicBezTo>
                    <a:pt x="2490" y="1793"/>
                    <a:pt x="2459" y="1769"/>
                    <a:pt x="2490" y="1769"/>
                  </a:cubicBezTo>
                  <a:cubicBezTo>
                    <a:pt x="2530" y="1769"/>
                    <a:pt x="2506" y="1682"/>
                    <a:pt x="2498" y="1674"/>
                  </a:cubicBezTo>
                </a:path>
              </a:pathLst>
            </a:custGeom>
            <a:grpFill/>
            <a:ln>
              <a:solidFill>
                <a:schemeClr val="tx1"/>
              </a:solidFill>
            </a:ln>
            <a:effectLst/>
          </p:spPr>
          <p:txBody>
            <a:bodyPr anchor="ctr" wrap="none"/>
            <a:lstStyle/>
            <a:p>
              <a:endParaRPr lang="en-US">
                <a:latin charset="-122" panose="020b0503020204020204" pitchFamily="34" typeface="微软雅黑"/>
              </a:endParaRPr>
            </a:p>
          </p:txBody>
        </p:sp>
        <p:sp>
          <p:nvSpPr>
            <p:cNvPr id="112" name="Freeform 586"/>
            <p:cNvSpPr>
              <a:spLocks noChangeArrowheads="1"/>
            </p:cNvSpPr>
            <p:nvPr/>
          </p:nvSpPr>
          <p:spPr bwMode="auto">
            <a:xfrm>
              <a:off x="18696166" y="7392946"/>
              <a:ext cx="1655984" cy="582146"/>
            </a:xfrm>
            <a:custGeom>
              <a:gdLst>
                <a:gd fmla="*/ 2340 w 3148" name="T0"/>
                <a:gd fmla="*/ 751 h 1108" name="T1"/>
                <a:gd fmla="*/ 2340 w 3148" name="T2"/>
                <a:gd fmla="*/ 751 h 1108" name="T3"/>
                <a:gd fmla="*/ 2340 w 3148" name="T4"/>
                <a:gd fmla="*/ 664 h 1108" name="T5"/>
                <a:gd fmla="*/ 2419 w 3148" name="T6"/>
                <a:gd fmla="*/ 617 h 1108" name="T7"/>
                <a:gd fmla="*/ 2530 w 3148" name="T8"/>
                <a:gd fmla="*/ 593 h 1108" name="T9"/>
                <a:gd fmla="*/ 2680 w 3148" name="T10"/>
                <a:gd fmla="*/ 459 h 1108" name="T11"/>
                <a:gd fmla="*/ 2720 w 3148" name="T12"/>
                <a:gd fmla="*/ 395 h 1108" name="T13"/>
                <a:gd fmla="*/ 2791 w 3148" name="T14"/>
                <a:gd fmla="*/ 356 h 1108" name="T15"/>
                <a:gd fmla="*/ 2807 w 3148" name="T16"/>
                <a:gd fmla="*/ 309 h 1108" name="T17"/>
                <a:gd fmla="*/ 2862 w 3148" name="T18"/>
                <a:gd fmla="*/ 348 h 1108" name="T19"/>
                <a:gd fmla="*/ 2917 w 3148" name="T20"/>
                <a:gd fmla="*/ 245 h 1108" name="T21"/>
                <a:gd fmla="*/ 3004 w 3148" name="T22"/>
                <a:gd fmla="*/ 261 h 1108" name="T23"/>
                <a:gd fmla="*/ 3076 w 3148" name="T24"/>
                <a:gd fmla="*/ 174 h 1108" name="T25"/>
                <a:gd fmla="*/ 3131 w 3148" name="T26"/>
                <a:gd fmla="*/ 111 h 1108" name="T27"/>
                <a:gd fmla="*/ 3139 w 3148" name="T28"/>
                <a:gd fmla="*/ 0 h 1108" name="T29"/>
                <a:gd fmla="*/ 2981 w 3148" name="T30"/>
                <a:gd fmla="*/ 24 h 1108" name="T31"/>
                <a:gd fmla="*/ 941 w 3148" name="T32"/>
                <a:gd fmla="*/ 253 h 1108" name="T33"/>
                <a:gd fmla="*/ 894 w 3148" name="T34"/>
                <a:gd fmla="*/ 285 h 1108" name="T35"/>
                <a:gd fmla="*/ 838 w 3148" name="T36"/>
                <a:gd fmla="*/ 261 h 1108" name="T37"/>
                <a:gd fmla="*/ 759 w 3148" name="T38"/>
                <a:gd fmla="*/ 269 h 1108" name="T39"/>
                <a:gd fmla="*/ 759 w 3148" name="T40"/>
                <a:gd fmla="*/ 356 h 1108" name="T41"/>
                <a:gd fmla="*/ 261 w 3148" name="T42"/>
                <a:gd fmla="*/ 372 h 1108" name="T43"/>
                <a:gd fmla="*/ 206 w 3148" name="T44"/>
                <a:gd fmla="*/ 372 h 1108" name="T45"/>
                <a:gd fmla="*/ 214 w 3148" name="T46"/>
                <a:gd fmla="*/ 443 h 1108" name="T47"/>
                <a:gd fmla="*/ 182 w 3148" name="T48"/>
                <a:gd fmla="*/ 506 h 1108" name="T49"/>
                <a:gd fmla="*/ 166 w 3148" name="T50"/>
                <a:gd fmla="*/ 585 h 1108" name="T51"/>
                <a:gd fmla="*/ 166 w 3148" name="T52"/>
                <a:gd fmla="*/ 633 h 1108" name="T53"/>
                <a:gd fmla="*/ 111 w 3148" name="T54"/>
                <a:gd fmla="*/ 759 h 1108" name="T55"/>
                <a:gd fmla="*/ 103 w 3148" name="T56"/>
                <a:gd fmla="*/ 815 h 1108" name="T57"/>
                <a:gd fmla="*/ 79 w 3148" name="T58"/>
                <a:gd fmla="*/ 838 h 1108" name="T59"/>
                <a:gd fmla="*/ 48 w 3148" name="T60"/>
                <a:gd fmla="*/ 893 h 1108" name="T61"/>
                <a:gd fmla="*/ 24 w 3148" name="T62"/>
                <a:gd fmla="*/ 949 h 1108" name="T63"/>
                <a:gd fmla="*/ 79 w 3148" name="T64"/>
                <a:gd fmla="*/ 1004 h 1108" name="T65"/>
                <a:gd fmla="*/ 40 w 3148" name="T66"/>
                <a:gd fmla="*/ 1059 h 1108" name="T67"/>
                <a:gd fmla="*/ 0 w 3148" name="T68"/>
                <a:gd fmla="*/ 1107 h 1108" name="T69"/>
                <a:gd fmla="*/ 2246 w 3148" name="T70"/>
                <a:gd fmla="*/ 893 h 1108" name="T71"/>
                <a:gd fmla="*/ 2246 w 3148" name="T72"/>
                <a:gd fmla="*/ 783 h 1108" name="T73"/>
                <a:gd fmla="*/ 2340 w 3148" name="T74"/>
                <a:gd fmla="*/ 751 h 1108" name="T7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b="b" l="0" r="r" t="0"/>
              <a:pathLst>
                <a:path h="1108" w="3148">
                  <a:moveTo>
                    <a:pt x="2340" y="751"/>
                  </a:moveTo>
                  <a:lnTo>
                    <a:pt x="2340" y="751"/>
                  </a:lnTo>
                  <a:cubicBezTo>
                    <a:pt x="2356" y="728"/>
                    <a:pt x="2348" y="696"/>
                    <a:pt x="2340" y="664"/>
                  </a:cubicBezTo>
                  <a:cubicBezTo>
                    <a:pt x="2333" y="633"/>
                    <a:pt x="2356" y="656"/>
                    <a:pt x="2419" y="617"/>
                  </a:cubicBezTo>
                  <a:cubicBezTo>
                    <a:pt x="2475" y="569"/>
                    <a:pt x="2499" y="625"/>
                    <a:pt x="2530" y="593"/>
                  </a:cubicBezTo>
                  <a:cubicBezTo>
                    <a:pt x="2562" y="562"/>
                    <a:pt x="2641" y="467"/>
                    <a:pt x="2680" y="459"/>
                  </a:cubicBezTo>
                  <a:cubicBezTo>
                    <a:pt x="2720" y="459"/>
                    <a:pt x="2720" y="411"/>
                    <a:pt x="2720" y="395"/>
                  </a:cubicBezTo>
                  <a:cubicBezTo>
                    <a:pt x="2720" y="372"/>
                    <a:pt x="2775" y="380"/>
                    <a:pt x="2791" y="356"/>
                  </a:cubicBezTo>
                  <a:cubicBezTo>
                    <a:pt x="2807" y="332"/>
                    <a:pt x="2783" y="309"/>
                    <a:pt x="2807" y="309"/>
                  </a:cubicBezTo>
                  <a:cubicBezTo>
                    <a:pt x="2830" y="309"/>
                    <a:pt x="2815" y="356"/>
                    <a:pt x="2862" y="348"/>
                  </a:cubicBezTo>
                  <a:cubicBezTo>
                    <a:pt x="2910" y="340"/>
                    <a:pt x="2878" y="285"/>
                    <a:pt x="2917" y="245"/>
                  </a:cubicBezTo>
                  <a:cubicBezTo>
                    <a:pt x="2965" y="206"/>
                    <a:pt x="3004" y="245"/>
                    <a:pt x="3004" y="261"/>
                  </a:cubicBezTo>
                  <a:cubicBezTo>
                    <a:pt x="3012" y="285"/>
                    <a:pt x="3060" y="222"/>
                    <a:pt x="3076" y="174"/>
                  </a:cubicBezTo>
                  <a:cubicBezTo>
                    <a:pt x="3091" y="127"/>
                    <a:pt x="3107" y="150"/>
                    <a:pt x="3131" y="111"/>
                  </a:cubicBezTo>
                  <a:cubicBezTo>
                    <a:pt x="3147" y="79"/>
                    <a:pt x="3139" y="32"/>
                    <a:pt x="3139" y="0"/>
                  </a:cubicBezTo>
                  <a:cubicBezTo>
                    <a:pt x="3099" y="0"/>
                    <a:pt x="3036" y="8"/>
                    <a:pt x="2981" y="24"/>
                  </a:cubicBezTo>
                  <a:cubicBezTo>
                    <a:pt x="2910" y="32"/>
                    <a:pt x="1637" y="222"/>
                    <a:pt x="941" y="253"/>
                  </a:cubicBezTo>
                  <a:cubicBezTo>
                    <a:pt x="941" y="253"/>
                    <a:pt x="901" y="261"/>
                    <a:pt x="894" y="285"/>
                  </a:cubicBezTo>
                  <a:cubicBezTo>
                    <a:pt x="886" y="301"/>
                    <a:pt x="862" y="277"/>
                    <a:pt x="838" y="261"/>
                  </a:cubicBezTo>
                  <a:cubicBezTo>
                    <a:pt x="823" y="253"/>
                    <a:pt x="759" y="245"/>
                    <a:pt x="759" y="269"/>
                  </a:cubicBezTo>
                  <a:cubicBezTo>
                    <a:pt x="759" y="293"/>
                    <a:pt x="791" y="348"/>
                    <a:pt x="759" y="356"/>
                  </a:cubicBezTo>
                  <a:cubicBezTo>
                    <a:pt x="728" y="356"/>
                    <a:pt x="356" y="388"/>
                    <a:pt x="261" y="372"/>
                  </a:cubicBezTo>
                  <a:cubicBezTo>
                    <a:pt x="253" y="380"/>
                    <a:pt x="237" y="380"/>
                    <a:pt x="206" y="372"/>
                  </a:cubicBezTo>
                  <a:cubicBezTo>
                    <a:pt x="166" y="364"/>
                    <a:pt x="222" y="427"/>
                    <a:pt x="214" y="443"/>
                  </a:cubicBezTo>
                  <a:cubicBezTo>
                    <a:pt x="198" y="467"/>
                    <a:pt x="214" y="482"/>
                    <a:pt x="182" y="506"/>
                  </a:cubicBezTo>
                  <a:cubicBezTo>
                    <a:pt x="158" y="522"/>
                    <a:pt x="182" y="569"/>
                    <a:pt x="166" y="585"/>
                  </a:cubicBezTo>
                  <a:cubicBezTo>
                    <a:pt x="143" y="601"/>
                    <a:pt x="158" y="609"/>
                    <a:pt x="166" y="633"/>
                  </a:cubicBezTo>
                  <a:cubicBezTo>
                    <a:pt x="174" y="664"/>
                    <a:pt x="143" y="751"/>
                    <a:pt x="111" y="759"/>
                  </a:cubicBezTo>
                  <a:cubicBezTo>
                    <a:pt x="79" y="767"/>
                    <a:pt x="119" y="799"/>
                    <a:pt x="103" y="815"/>
                  </a:cubicBezTo>
                  <a:cubicBezTo>
                    <a:pt x="87" y="830"/>
                    <a:pt x="79" y="815"/>
                    <a:pt x="79" y="838"/>
                  </a:cubicBezTo>
                  <a:cubicBezTo>
                    <a:pt x="71" y="862"/>
                    <a:pt x="71" y="886"/>
                    <a:pt x="48" y="893"/>
                  </a:cubicBezTo>
                  <a:cubicBezTo>
                    <a:pt x="16" y="909"/>
                    <a:pt x="24" y="925"/>
                    <a:pt x="24" y="949"/>
                  </a:cubicBezTo>
                  <a:cubicBezTo>
                    <a:pt x="24" y="973"/>
                    <a:pt x="64" y="957"/>
                    <a:pt x="79" y="1004"/>
                  </a:cubicBezTo>
                  <a:cubicBezTo>
                    <a:pt x="87" y="1052"/>
                    <a:pt x="64" y="1044"/>
                    <a:pt x="40" y="1059"/>
                  </a:cubicBezTo>
                  <a:cubicBezTo>
                    <a:pt x="8" y="1075"/>
                    <a:pt x="0" y="1107"/>
                    <a:pt x="0" y="1107"/>
                  </a:cubicBezTo>
                  <a:cubicBezTo>
                    <a:pt x="593" y="1083"/>
                    <a:pt x="1645" y="957"/>
                    <a:pt x="2246" y="893"/>
                  </a:cubicBezTo>
                  <a:cubicBezTo>
                    <a:pt x="2246" y="846"/>
                    <a:pt x="2246" y="791"/>
                    <a:pt x="2246" y="783"/>
                  </a:cubicBezTo>
                  <a:cubicBezTo>
                    <a:pt x="2246" y="759"/>
                    <a:pt x="2317" y="767"/>
                    <a:pt x="2340" y="751"/>
                  </a:cubicBezTo>
                </a:path>
              </a:pathLst>
            </a:custGeom>
            <a:grpFill/>
            <a:ln>
              <a:solidFill>
                <a:schemeClr val="tx1"/>
              </a:solidFill>
            </a:ln>
            <a:effectLst/>
          </p:spPr>
          <p:txBody>
            <a:bodyPr anchor="ctr" wrap="none"/>
            <a:lstStyle/>
            <a:p>
              <a:endParaRPr lang="en-US">
                <a:latin charset="-122" panose="020b0503020204020204" pitchFamily="34" typeface="微软雅黑"/>
              </a:endParaRPr>
            </a:p>
          </p:txBody>
        </p:sp>
        <p:sp>
          <p:nvSpPr>
            <p:cNvPr id="113" name="Freeform 587"/>
            <p:cNvSpPr>
              <a:spLocks noChangeArrowheads="1"/>
            </p:cNvSpPr>
            <p:nvPr/>
          </p:nvSpPr>
          <p:spPr bwMode="auto">
            <a:xfrm>
              <a:off x="18693847" y="7388307"/>
              <a:ext cx="1658304" cy="586785"/>
            </a:xfrm>
            <a:custGeom>
              <a:gdLst>
                <a:gd fmla="*/ 0 w 3155" name="T0"/>
                <a:gd fmla="*/ 1115 h 1116" name="T1"/>
                <a:gd fmla="*/ 78 w 3155" name="T2"/>
                <a:gd fmla="*/ 1012 h 1116" name="T3"/>
                <a:gd fmla="*/ 31 w 3155" name="T4"/>
                <a:gd fmla="*/ 941 h 1116" name="T5"/>
                <a:gd fmla="*/ 78 w 3155" name="T6"/>
                <a:gd fmla="*/ 846 h 1116" name="T7"/>
                <a:gd fmla="*/ 102 w 3155" name="T8"/>
                <a:gd fmla="*/ 799 h 1116" name="T9"/>
                <a:gd fmla="*/ 150 w 3155" name="T10"/>
                <a:gd fmla="*/ 728 h 1116" name="T11"/>
                <a:gd fmla="*/ 173 w 3155" name="T12"/>
                <a:gd fmla="*/ 585 h 1116" name="T13"/>
                <a:gd fmla="*/ 205 w 3155" name="T14"/>
                <a:gd fmla="*/ 475 h 1116" name="T15"/>
                <a:gd fmla="*/ 197 w 3155" name="T16"/>
                <a:gd fmla="*/ 380 h 1116" name="T17"/>
                <a:gd fmla="*/ 268 w 3155" name="T18"/>
                <a:gd fmla="*/ 380 h 1116" name="T19"/>
                <a:gd fmla="*/ 750 w 3155" name="T20"/>
                <a:gd fmla="*/ 356 h 1116" name="T21"/>
                <a:gd fmla="*/ 766 w 3155" name="T22"/>
                <a:gd fmla="*/ 309 h 1116" name="T23"/>
                <a:gd fmla="*/ 853 w 3155" name="T24"/>
                <a:gd fmla="*/ 269 h 1116" name="T25"/>
                <a:gd fmla="*/ 901 w 3155" name="T26"/>
                <a:gd fmla="*/ 285 h 1116" name="T27"/>
                <a:gd fmla="*/ 2988 w 3155" name="T28"/>
                <a:gd fmla="*/ 24 h 1116" name="T29"/>
                <a:gd fmla="*/ 3146 w 3155" name="T30"/>
                <a:gd fmla="*/ 8 h 1116" name="T31"/>
                <a:gd fmla="*/ 3083 w 3155" name="T32"/>
                <a:gd fmla="*/ 182 h 1116" name="T33"/>
                <a:gd fmla="*/ 2964 w 3155" name="T34"/>
                <a:gd fmla="*/ 237 h 1116" name="T35"/>
                <a:gd fmla="*/ 2869 w 3155" name="T36"/>
                <a:gd fmla="*/ 364 h 1116" name="T37"/>
                <a:gd fmla="*/ 2806 w 3155" name="T38"/>
                <a:gd fmla="*/ 324 h 1116" name="T39"/>
                <a:gd fmla="*/ 2758 w 3155" name="T40"/>
                <a:gd fmla="*/ 388 h 1116" name="T41"/>
                <a:gd fmla="*/ 2569 w 3155" name="T42"/>
                <a:gd fmla="*/ 577 h 1116" name="T43"/>
                <a:gd fmla="*/ 2498 w 3155" name="T44"/>
                <a:gd fmla="*/ 609 h 1116" name="T45"/>
                <a:gd fmla="*/ 2363 w 3155" name="T46"/>
                <a:gd fmla="*/ 656 h 1116" name="T47"/>
                <a:gd fmla="*/ 2347 w 3155" name="T48"/>
                <a:gd fmla="*/ 759 h 1116" name="T49"/>
                <a:gd fmla="*/ 2260 w 3155" name="T50"/>
                <a:gd fmla="*/ 838 h 1116" name="T51"/>
                <a:gd fmla="*/ 2253 w 3155" name="T52"/>
                <a:gd fmla="*/ 901 h 1116" name="T53"/>
                <a:gd fmla="*/ 205 w 3155" name="T54"/>
                <a:gd fmla="*/ 380 h 1116" name="T55"/>
                <a:gd fmla="*/ 213 w 3155" name="T56"/>
                <a:gd fmla="*/ 411 h 1116" name="T57"/>
                <a:gd fmla="*/ 197 w 3155" name="T58"/>
                <a:gd fmla="*/ 514 h 1116" name="T59"/>
                <a:gd fmla="*/ 173 w 3155" name="T60"/>
                <a:gd fmla="*/ 625 h 1116" name="T61"/>
                <a:gd fmla="*/ 118 w 3155" name="T62"/>
                <a:gd fmla="*/ 767 h 1116" name="T63"/>
                <a:gd fmla="*/ 110 w 3155" name="T64"/>
                <a:gd fmla="*/ 823 h 1116" name="T65"/>
                <a:gd fmla="*/ 86 w 3155" name="T66"/>
                <a:gd fmla="*/ 854 h 1116" name="T67"/>
                <a:gd fmla="*/ 39 w 3155" name="T68"/>
                <a:gd fmla="*/ 957 h 1116" name="T69"/>
                <a:gd fmla="*/ 63 w 3155" name="T70"/>
                <a:gd fmla="*/ 1060 h 1116" name="T71"/>
                <a:gd fmla="*/ 2253 w 3155" name="T72"/>
                <a:gd fmla="*/ 894 h 1116" name="T73"/>
                <a:gd fmla="*/ 2300 w 3155" name="T74"/>
                <a:gd fmla="*/ 767 h 1116" name="T75"/>
                <a:gd fmla="*/ 2347 w 3155" name="T76"/>
                <a:gd fmla="*/ 672 h 1116" name="T77"/>
                <a:gd fmla="*/ 2474 w 3155" name="T78"/>
                <a:gd fmla="*/ 601 h 1116" name="T79"/>
                <a:gd fmla="*/ 2537 w 3155" name="T80"/>
                <a:gd fmla="*/ 601 h 1116" name="T81"/>
                <a:gd fmla="*/ 2727 w 3155" name="T82"/>
                <a:gd fmla="*/ 403 h 1116" name="T83"/>
                <a:gd fmla="*/ 2798 w 3155" name="T84"/>
                <a:gd fmla="*/ 332 h 1116" name="T85"/>
                <a:gd fmla="*/ 2837 w 3155" name="T86"/>
                <a:gd fmla="*/ 332 h 1116" name="T87"/>
                <a:gd fmla="*/ 2924 w 3155" name="T88"/>
                <a:gd fmla="*/ 253 h 1116" name="T89"/>
                <a:gd fmla="*/ 3019 w 3155" name="T90"/>
                <a:gd fmla="*/ 269 h 1116" name="T91"/>
                <a:gd fmla="*/ 3130 w 3155" name="T92"/>
                <a:gd fmla="*/ 119 h 1116" name="T93"/>
                <a:gd fmla="*/ 948 w 3155" name="T94"/>
                <a:gd fmla="*/ 261 h 1116" name="T95"/>
                <a:gd fmla="*/ 853 w 3155" name="T96"/>
                <a:gd fmla="*/ 277 h 1116" name="T97"/>
                <a:gd fmla="*/ 766 w 3155" name="T98"/>
                <a:gd fmla="*/ 277 h 1116" name="T99"/>
                <a:gd fmla="*/ 766 w 3155" name="T100"/>
                <a:gd fmla="*/ 364 h 1116" name="T101"/>
                <a:gd fmla="*/ 268 w 3155" name="T102"/>
                <a:gd fmla="*/ 388 h 1116" name="T10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b="b" l="0" r="r" t="0"/>
              <a:pathLst>
                <a:path h="1116" w="3155">
                  <a:moveTo>
                    <a:pt x="0" y="1115"/>
                  </a:moveTo>
                  <a:lnTo>
                    <a:pt x="0" y="1115"/>
                  </a:lnTo>
                  <a:lnTo>
                    <a:pt x="0" y="1115"/>
                  </a:lnTo>
                  <a:cubicBezTo>
                    <a:pt x="7" y="1115"/>
                    <a:pt x="15" y="1083"/>
                    <a:pt x="39" y="1067"/>
                  </a:cubicBezTo>
                  <a:cubicBezTo>
                    <a:pt x="47" y="1060"/>
                    <a:pt x="55" y="1060"/>
                    <a:pt x="63" y="1052"/>
                  </a:cubicBezTo>
                  <a:cubicBezTo>
                    <a:pt x="78" y="1052"/>
                    <a:pt x="86" y="1044"/>
                    <a:pt x="78" y="1012"/>
                  </a:cubicBezTo>
                  <a:cubicBezTo>
                    <a:pt x="78" y="988"/>
                    <a:pt x="63" y="981"/>
                    <a:pt x="47" y="973"/>
                  </a:cubicBezTo>
                  <a:cubicBezTo>
                    <a:pt x="39" y="973"/>
                    <a:pt x="31" y="965"/>
                    <a:pt x="31" y="957"/>
                  </a:cubicBezTo>
                  <a:cubicBezTo>
                    <a:pt x="31" y="949"/>
                    <a:pt x="31" y="949"/>
                    <a:pt x="31" y="941"/>
                  </a:cubicBezTo>
                  <a:cubicBezTo>
                    <a:pt x="23" y="925"/>
                    <a:pt x="23" y="909"/>
                    <a:pt x="55" y="901"/>
                  </a:cubicBezTo>
                  <a:cubicBezTo>
                    <a:pt x="78" y="886"/>
                    <a:pt x="78" y="878"/>
                    <a:pt x="78" y="854"/>
                  </a:cubicBezTo>
                  <a:lnTo>
                    <a:pt x="78" y="846"/>
                  </a:lnTo>
                  <a:cubicBezTo>
                    <a:pt x="86" y="830"/>
                    <a:pt x="86" y="830"/>
                    <a:pt x="94" y="830"/>
                  </a:cubicBezTo>
                  <a:lnTo>
                    <a:pt x="102" y="823"/>
                  </a:lnTo>
                  <a:cubicBezTo>
                    <a:pt x="110" y="814"/>
                    <a:pt x="110" y="807"/>
                    <a:pt x="102" y="799"/>
                  </a:cubicBezTo>
                  <a:cubicBezTo>
                    <a:pt x="102" y="791"/>
                    <a:pt x="102" y="783"/>
                    <a:pt x="102" y="775"/>
                  </a:cubicBezTo>
                  <a:cubicBezTo>
                    <a:pt x="110" y="767"/>
                    <a:pt x="110" y="767"/>
                    <a:pt x="118" y="767"/>
                  </a:cubicBezTo>
                  <a:cubicBezTo>
                    <a:pt x="126" y="759"/>
                    <a:pt x="142" y="751"/>
                    <a:pt x="150" y="728"/>
                  </a:cubicBezTo>
                  <a:cubicBezTo>
                    <a:pt x="165" y="696"/>
                    <a:pt x="181" y="664"/>
                    <a:pt x="173" y="648"/>
                  </a:cubicBezTo>
                  <a:cubicBezTo>
                    <a:pt x="173" y="641"/>
                    <a:pt x="165" y="633"/>
                    <a:pt x="165" y="625"/>
                  </a:cubicBezTo>
                  <a:cubicBezTo>
                    <a:pt x="158" y="609"/>
                    <a:pt x="158" y="601"/>
                    <a:pt x="173" y="585"/>
                  </a:cubicBezTo>
                  <a:cubicBezTo>
                    <a:pt x="181" y="585"/>
                    <a:pt x="173" y="570"/>
                    <a:pt x="173" y="554"/>
                  </a:cubicBezTo>
                  <a:cubicBezTo>
                    <a:pt x="173" y="538"/>
                    <a:pt x="173" y="522"/>
                    <a:pt x="189" y="506"/>
                  </a:cubicBezTo>
                  <a:cubicBezTo>
                    <a:pt x="205" y="498"/>
                    <a:pt x="205" y="483"/>
                    <a:pt x="205" y="475"/>
                  </a:cubicBezTo>
                  <a:cubicBezTo>
                    <a:pt x="213" y="467"/>
                    <a:pt x="213" y="459"/>
                    <a:pt x="213" y="451"/>
                  </a:cubicBezTo>
                  <a:cubicBezTo>
                    <a:pt x="213" y="443"/>
                    <a:pt x="213" y="427"/>
                    <a:pt x="205" y="419"/>
                  </a:cubicBezTo>
                  <a:cubicBezTo>
                    <a:pt x="197" y="403"/>
                    <a:pt x="189" y="388"/>
                    <a:pt x="197" y="380"/>
                  </a:cubicBezTo>
                  <a:cubicBezTo>
                    <a:pt x="197" y="372"/>
                    <a:pt x="205" y="372"/>
                    <a:pt x="213" y="372"/>
                  </a:cubicBezTo>
                  <a:cubicBezTo>
                    <a:pt x="244" y="380"/>
                    <a:pt x="260" y="388"/>
                    <a:pt x="268" y="380"/>
                  </a:cubicBezTo>
                  <a:lnTo>
                    <a:pt x="268" y="380"/>
                  </a:lnTo>
                  <a:lnTo>
                    <a:pt x="268" y="380"/>
                  </a:lnTo>
                  <a:cubicBezTo>
                    <a:pt x="284" y="380"/>
                    <a:pt x="300" y="380"/>
                    <a:pt x="331" y="380"/>
                  </a:cubicBezTo>
                  <a:cubicBezTo>
                    <a:pt x="411" y="380"/>
                    <a:pt x="553" y="372"/>
                    <a:pt x="750" y="356"/>
                  </a:cubicBezTo>
                  <a:cubicBezTo>
                    <a:pt x="758" y="356"/>
                    <a:pt x="758" y="356"/>
                    <a:pt x="766" y="356"/>
                  </a:cubicBezTo>
                  <a:cubicBezTo>
                    <a:pt x="766" y="356"/>
                    <a:pt x="774" y="356"/>
                    <a:pt x="774" y="348"/>
                  </a:cubicBezTo>
                  <a:cubicBezTo>
                    <a:pt x="782" y="340"/>
                    <a:pt x="774" y="324"/>
                    <a:pt x="766" y="309"/>
                  </a:cubicBezTo>
                  <a:cubicBezTo>
                    <a:pt x="766" y="293"/>
                    <a:pt x="758" y="285"/>
                    <a:pt x="758" y="277"/>
                  </a:cubicBezTo>
                  <a:cubicBezTo>
                    <a:pt x="758" y="269"/>
                    <a:pt x="774" y="261"/>
                    <a:pt x="798" y="261"/>
                  </a:cubicBezTo>
                  <a:cubicBezTo>
                    <a:pt x="822" y="261"/>
                    <a:pt x="837" y="261"/>
                    <a:pt x="853" y="269"/>
                  </a:cubicBezTo>
                  <a:cubicBezTo>
                    <a:pt x="853" y="269"/>
                    <a:pt x="853" y="277"/>
                    <a:pt x="861" y="277"/>
                  </a:cubicBezTo>
                  <a:cubicBezTo>
                    <a:pt x="869" y="285"/>
                    <a:pt x="885" y="293"/>
                    <a:pt x="893" y="293"/>
                  </a:cubicBezTo>
                  <a:cubicBezTo>
                    <a:pt x="893" y="293"/>
                    <a:pt x="893" y="293"/>
                    <a:pt x="901" y="285"/>
                  </a:cubicBezTo>
                  <a:cubicBezTo>
                    <a:pt x="908" y="269"/>
                    <a:pt x="948" y="253"/>
                    <a:pt x="948" y="253"/>
                  </a:cubicBezTo>
                  <a:lnTo>
                    <a:pt x="948" y="253"/>
                  </a:lnTo>
                  <a:cubicBezTo>
                    <a:pt x="1628" y="222"/>
                    <a:pt x="2909" y="40"/>
                    <a:pt x="2988" y="24"/>
                  </a:cubicBezTo>
                  <a:cubicBezTo>
                    <a:pt x="3059" y="8"/>
                    <a:pt x="3114" y="8"/>
                    <a:pt x="3146" y="0"/>
                  </a:cubicBezTo>
                  <a:lnTo>
                    <a:pt x="3146" y="0"/>
                  </a:lnTo>
                  <a:cubicBezTo>
                    <a:pt x="3146" y="8"/>
                    <a:pt x="3146" y="8"/>
                    <a:pt x="3146" y="8"/>
                  </a:cubicBezTo>
                  <a:cubicBezTo>
                    <a:pt x="3154" y="40"/>
                    <a:pt x="3154" y="87"/>
                    <a:pt x="3138" y="119"/>
                  </a:cubicBezTo>
                  <a:cubicBezTo>
                    <a:pt x="3130" y="143"/>
                    <a:pt x="3114" y="150"/>
                    <a:pt x="3106" y="150"/>
                  </a:cubicBezTo>
                  <a:cubicBezTo>
                    <a:pt x="3098" y="158"/>
                    <a:pt x="3090" y="158"/>
                    <a:pt x="3083" y="182"/>
                  </a:cubicBezTo>
                  <a:cubicBezTo>
                    <a:pt x="3075" y="222"/>
                    <a:pt x="3035" y="277"/>
                    <a:pt x="3019" y="277"/>
                  </a:cubicBezTo>
                  <a:lnTo>
                    <a:pt x="3011" y="277"/>
                  </a:lnTo>
                  <a:cubicBezTo>
                    <a:pt x="3011" y="261"/>
                    <a:pt x="2988" y="237"/>
                    <a:pt x="2964" y="237"/>
                  </a:cubicBezTo>
                  <a:cubicBezTo>
                    <a:pt x="2948" y="237"/>
                    <a:pt x="2940" y="245"/>
                    <a:pt x="2932" y="253"/>
                  </a:cubicBezTo>
                  <a:cubicBezTo>
                    <a:pt x="2909" y="277"/>
                    <a:pt x="2909" y="293"/>
                    <a:pt x="2909" y="317"/>
                  </a:cubicBezTo>
                  <a:cubicBezTo>
                    <a:pt x="2901" y="340"/>
                    <a:pt x="2901" y="356"/>
                    <a:pt x="2869" y="364"/>
                  </a:cubicBezTo>
                  <a:cubicBezTo>
                    <a:pt x="2837" y="364"/>
                    <a:pt x="2830" y="348"/>
                    <a:pt x="2830" y="332"/>
                  </a:cubicBezTo>
                  <a:cubicBezTo>
                    <a:pt x="2822" y="324"/>
                    <a:pt x="2822" y="324"/>
                    <a:pt x="2814" y="324"/>
                  </a:cubicBezTo>
                  <a:lnTo>
                    <a:pt x="2806" y="324"/>
                  </a:lnTo>
                  <a:lnTo>
                    <a:pt x="2806" y="332"/>
                  </a:lnTo>
                  <a:cubicBezTo>
                    <a:pt x="2806" y="340"/>
                    <a:pt x="2806" y="356"/>
                    <a:pt x="2798" y="364"/>
                  </a:cubicBezTo>
                  <a:cubicBezTo>
                    <a:pt x="2790" y="380"/>
                    <a:pt x="2774" y="380"/>
                    <a:pt x="2758" y="388"/>
                  </a:cubicBezTo>
                  <a:cubicBezTo>
                    <a:pt x="2743" y="388"/>
                    <a:pt x="2735" y="388"/>
                    <a:pt x="2735" y="403"/>
                  </a:cubicBezTo>
                  <a:cubicBezTo>
                    <a:pt x="2735" y="443"/>
                    <a:pt x="2719" y="475"/>
                    <a:pt x="2687" y="475"/>
                  </a:cubicBezTo>
                  <a:cubicBezTo>
                    <a:pt x="2656" y="475"/>
                    <a:pt x="2608" y="538"/>
                    <a:pt x="2569" y="577"/>
                  </a:cubicBezTo>
                  <a:cubicBezTo>
                    <a:pt x="2561" y="585"/>
                    <a:pt x="2553" y="593"/>
                    <a:pt x="2545" y="601"/>
                  </a:cubicBezTo>
                  <a:cubicBezTo>
                    <a:pt x="2537" y="609"/>
                    <a:pt x="2529" y="617"/>
                    <a:pt x="2513" y="617"/>
                  </a:cubicBezTo>
                  <a:cubicBezTo>
                    <a:pt x="2513" y="617"/>
                    <a:pt x="2506" y="609"/>
                    <a:pt x="2498" y="609"/>
                  </a:cubicBezTo>
                  <a:cubicBezTo>
                    <a:pt x="2490" y="609"/>
                    <a:pt x="2482" y="609"/>
                    <a:pt x="2474" y="609"/>
                  </a:cubicBezTo>
                  <a:cubicBezTo>
                    <a:pt x="2458" y="609"/>
                    <a:pt x="2442" y="617"/>
                    <a:pt x="2426" y="625"/>
                  </a:cubicBezTo>
                  <a:cubicBezTo>
                    <a:pt x="2395" y="648"/>
                    <a:pt x="2379" y="656"/>
                    <a:pt x="2363" y="656"/>
                  </a:cubicBezTo>
                  <a:cubicBezTo>
                    <a:pt x="2347" y="656"/>
                    <a:pt x="2347" y="656"/>
                    <a:pt x="2347" y="672"/>
                  </a:cubicBezTo>
                  <a:cubicBezTo>
                    <a:pt x="2355" y="680"/>
                    <a:pt x="2355" y="688"/>
                    <a:pt x="2355" y="688"/>
                  </a:cubicBezTo>
                  <a:cubicBezTo>
                    <a:pt x="2363" y="720"/>
                    <a:pt x="2363" y="743"/>
                    <a:pt x="2347" y="759"/>
                  </a:cubicBezTo>
                  <a:cubicBezTo>
                    <a:pt x="2340" y="767"/>
                    <a:pt x="2316" y="775"/>
                    <a:pt x="2300" y="775"/>
                  </a:cubicBezTo>
                  <a:cubicBezTo>
                    <a:pt x="2276" y="775"/>
                    <a:pt x="2260" y="783"/>
                    <a:pt x="2260" y="791"/>
                  </a:cubicBezTo>
                  <a:cubicBezTo>
                    <a:pt x="2260" y="799"/>
                    <a:pt x="2260" y="814"/>
                    <a:pt x="2260" y="838"/>
                  </a:cubicBezTo>
                  <a:cubicBezTo>
                    <a:pt x="2260" y="854"/>
                    <a:pt x="2260" y="878"/>
                    <a:pt x="2260" y="901"/>
                  </a:cubicBezTo>
                  <a:lnTo>
                    <a:pt x="2260" y="901"/>
                  </a:lnTo>
                  <a:cubicBezTo>
                    <a:pt x="2253" y="901"/>
                    <a:pt x="2253" y="901"/>
                    <a:pt x="2253" y="901"/>
                  </a:cubicBezTo>
                  <a:cubicBezTo>
                    <a:pt x="1810" y="957"/>
                    <a:pt x="632" y="1091"/>
                    <a:pt x="7" y="1115"/>
                  </a:cubicBezTo>
                  <a:lnTo>
                    <a:pt x="0" y="1115"/>
                  </a:lnTo>
                  <a:close/>
                  <a:moveTo>
                    <a:pt x="205" y="380"/>
                  </a:moveTo>
                  <a:lnTo>
                    <a:pt x="205" y="380"/>
                  </a:lnTo>
                  <a:cubicBezTo>
                    <a:pt x="205" y="380"/>
                    <a:pt x="205" y="380"/>
                    <a:pt x="197" y="380"/>
                  </a:cubicBezTo>
                  <a:cubicBezTo>
                    <a:pt x="197" y="388"/>
                    <a:pt x="205" y="403"/>
                    <a:pt x="213" y="411"/>
                  </a:cubicBezTo>
                  <a:cubicBezTo>
                    <a:pt x="221" y="427"/>
                    <a:pt x="221" y="443"/>
                    <a:pt x="221" y="459"/>
                  </a:cubicBezTo>
                  <a:cubicBezTo>
                    <a:pt x="221" y="459"/>
                    <a:pt x="221" y="467"/>
                    <a:pt x="213" y="475"/>
                  </a:cubicBezTo>
                  <a:cubicBezTo>
                    <a:pt x="213" y="490"/>
                    <a:pt x="213" y="498"/>
                    <a:pt x="197" y="514"/>
                  </a:cubicBezTo>
                  <a:cubicBezTo>
                    <a:pt x="181" y="522"/>
                    <a:pt x="181" y="538"/>
                    <a:pt x="181" y="554"/>
                  </a:cubicBezTo>
                  <a:cubicBezTo>
                    <a:pt x="181" y="570"/>
                    <a:pt x="181" y="585"/>
                    <a:pt x="173" y="593"/>
                  </a:cubicBezTo>
                  <a:cubicBezTo>
                    <a:pt x="165" y="601"/>
                    <a:pt x="165" y="609"/>
                    <a:pt x="173" y="625"/>
                  </a:cubicBezTo>
                  <a:cubicBezTo>
                    <a:pt x="173" y="625"/>
                    <a:pt x="181" y="633"/>
                    <a:pt x="181" y="641"/>
                  </a:cubicBezTo>
                  <a:cubicBezTo>
                    <a:pt x="189" y="664"/>
                    <a:pt x="173" y="704"/>
                    <a:pt x="158" y="736"/>
                  </a:cubicBezTo>
                  <a:cubicBezTo>
                    <a:pt x="150" y="751"/>
                    <a:pt x="134" y="767"/>
                    <a:pt x="118" y="767"/>
                  </a:cubicBezTo>
                  <a:cubicBezTo>
                    <a:pt x="118" y="775"/>
                    <a:pt x="110" y="775"/>
                    <a:pt x="110" y="775"/>
                  </a:cubicBezTo>
                  <a:cubicBezTo>
                    <a:pt x="110" y="783"/>
                    <a:pt x="110" y="791"/>
                    <a:pt x="110" y="791"/>
                  </a:cubicBezTo>
                  <a:cubicBezTo>
                    <a:pt x="118" y="807"/>
                    <a:pt x="118" y="814"/>
                    <a:pt x="110" y="823"/>
                  </a:cubicBezTo>
                  <a:cubicBezTo>
                    <a:pt x="102" y="830"/>
                    <a:pt x="102" y="830"/>
                    <a:pt x="94" y="838"/>
                  </a:cubicBezTo>
                  <a:cubicBezTo>
                    <a:pt x="94" y="838"/>
                    <a:pt x="94" y="838"/>
                    <a:pt x="86" y="846"/>
                  </a:cubicBezTo>
                  <a:cubicBezTo>
                    <a:pt x="86" y="854"/>
                    <a:pt x="86" y="854"/>
                    <a:pt x="86" y="854"/>
                  </a:cubicBezTo>
                  <a:cubicBezTo>
                    <a:pt x="86" y="878"/>
                    <a:pt x="78" y="894"/>
                    <a:pt x="55" y="909"/>
                  </a:cubicBezTo>
                  <a:cubicBezTo>
                    <a:pt x="31" y="917"/>
                    <a:pt x="31" y="925"/>
                    <a:pt x="39" y="941"/>
                  </a:cubicBezTo>
                  <a:cubicBezTo>
                    <a:pt x="39" y="949"/>
                    <a:pt x="39" y="949"/>
                    <a:pt x="39" y="957"/>
                  </a:cubicBezTo>
                  <a:cubicBezTo>
                    <a:pt x="39" y="957"/>
                    <a:pt x="39" y="965"/>
                    <a:pt x="47" y="965"/>
                  </a:cubicBezTo>
                  <a:cubicBezTo>
                    <a:pt x="63" y="973"/>
                    <a:pt x="78" y="981"/>
                    <a:pt x="86" y="1012"/>
                  </a:cubicBezTo>
                  <a:cubicBezTo>
                    <a:pt x="94" y="1052"/>
                    <a:pt x="86" y="1052"/>
                    <a:pt x="63" y="1060"/>
                  </a:cubicBezTo>
                  <a:cubicBezTo>
                    <a:pt x="63" y="1060"/>
                    <a:pt x="55" y="1067"/>
                    <a:pt x="47" y="1067"/>
                  </a:cubicBezTo>
                  <a:cubicBezTo>
                    <a:pt x="31" y="1083"/>
                    <a:pt x="15" y="1099"/>
                    <a:pt x="15" y="1107"/>
                  </a:cubicBezTo>
                  <a:cubicBezTo>
                    <a:pt x="640" y="1083"/>
                    <a:pt x="1802" y="949"/>
                    <a:pt x="2253" y="894"/>
                  </a:cubicBezTo>
                  <a:cubicBezTo>
                    <a:pt x="2253" y="878"/>
                    <a:pt x="2253" y="854"/>
                    <a:pt x="2253" y="838"/>
                  </a:cubicBezTo>
                  <a:cubicBezTo>
                    <a:pt x="2253" y="814"/>
                    <a:pt x="2253" y="799"/>
                    <a:pt x="2253" y="791"/>
                  </a:cubicBezTo>
                  <a:cubicBezTo>
                    <a:pt x="2253" y="775"/>
                    <a:pt x="2276" y="767"/>
                    <a:pt x="2300" y="767"/>
                  </a:cubicBezTo>
                  <a:cubicBezTo>
                    <a:pt x="2316" y="767"/>
                    <a:pt x="2331" y="759"/>
                    <a:pt x="2340" y="751"/>
                  </a:cubicBezTo>
                  <a:cubicBezTo>
                    <a:pt x="2355" y="736"/>
                    <a:pt x="2355" y="720"/>
                    <a:pt x="2347" y="696"/>
                  </a:cubicBezTo>
                  <a:cubicBezTo>
                    <a:pt x="2347" y="688"/>
                    <a:pt x="2347" y="680"/>
                    <a:pt x="2347" y="672"/>
                  </a:cubicBezTo>
                  <a:cubicBezTo>
                    <a:pt x="2340" y="648"/>
                    <a:pt x="2347" y="648"/>
                    <a:pt x="2363" y="648"/>
                  </a:cubicBezTo>
                  <a:cubicBezTo>
                    <a:pt x="2371" y="648"/>
                    <a:pt x="2395" y="641"/>
                    <a:pt x="2418" y="617"/>
                  </a:cubicBezTo>
                  <a:cubicBezTo>
                    <a:pt x="2442" y="609"/>
                    <a:pt x="2458" y="601"/>
                    <a:pt x="2474" y="601"/>
                  </a:cubicBezTo>
                  <a:cubicBezTo>
                    <a:pt x="2482" y="601"/>
                    <a:pt x="2490" y="601"/>
                    <a:pt x="2498" y="601"/>
                  </a:cubicBezTo>
                  <a:cubicBezTo>
                    <a:pt x="2506" y="609"/>
                    <a:pt x="2513" y="609"/>
                    <a:pt x="2513" y="609"/>
                  </a:cubicBezTo>
                  <a:cubicBezTo>
                    <a:pt x="2521" y="609"/>
                    <a:pt x="2529" y="601"/>
                    <a:pt x="2537" y="601"/>
                  </a:cubicBezTo>
                  <a:cubicBezTo>
                    <a:pt x="2545" y="593"/>
                    <a:pt x="2553" y="577"/>
                    <a:pt x="2561" y="570"/>
                  </a:cubicBezTo>
                  <a:cubicBezTo>
                    <a:pt x="2600" y="530"/>
                    <a:pt x="2656" y="467"/>
                    <a:pt x="2687" y="467"/>
                  </a:cubicBezTo>
                  <a:cubicBezTo>
                    <a:pt x="2711" y="467"/>
                    <a:pt x="2727" y="443"/>
                    <a:pt x="2727" y="403"/>
                  </a:cubicBezTo>
                  <a:cubicBezTo>
                    <a:pt x="2727" y="388"/>
                    <a:pt x="2743" y="380"/>
                    <a:pt x="2758" y="380"/>
                  </a:cubicBezTo>
                  <a:cubicBezTo>
                    <a:pt x="2774" y="372"/>
                    <a:pt x="2782" y="372"/>
                    <a:pt x="2790" y="364"/>
                  </a:cubicBezTo>
                  <a:cubicBezTo>
                    <a:pt x="2798" y="348"/>
                    <a:pt x="2798" y="340"/>
                    <a:pt x="2798" y="332"/>
                  </a:cubicBezTo>
                  <a:cubicBezTo>
                    <a:pt x="2798" y="324"/>
                    <a:pt x="2798" y="324"/>
                    <a:pt x="2798" y="317"/>
                  </a:cubicBezTo>
                  <a:cubicBezTo>
                    <a:pt x="2806" y="317"/>
                    <a:pt x="2806" y="317"/>
                    <a:pt x="2814" y="317"/>
                  </a:cubicBezTo>
                  <a:cubicBezTo>
                    <a:pt x="2830" y="317"/>
                    <a:pt x="2830" y="324"/>
                    <a:pt x="2837" y="332"/>
                  </a:cubicBezTo>
                  <a:cubicBezTo>
                    <a:pt x="2837" y="348"/>
                    <a:pt x="2846" y="356"/>
                    <a:pt x="2869" y="356"/>
                  </a:cubicBezTo>
                  <a:cubicBezTo>
                    <a:pt x="2893" y="348"/>
                    <a:pt x="2893" y="340"/>
                    <a:pt x="2901" y="317"/>
                  </a:cubicBezTo>
                  <a:cubicBezTo>
                    <a:pt x="2901" y="293"/>
                    <a:pt x="2901" y="269"/>
                    <a:pt x="2924" y="253"/>
                  </a:cubicBezTo>
                  <a:cubicBezTo>
                    <a:pt x="2932" y="237"/>
                    <a:pt x="2948" y="230"/>
                    <a:pt x="2964" y="230"/>
                  </a:cubicBezTo>
                  <a:cubicBezTo>
                    <a:pt x="2996" y="230"/>
                    <a:pt x="3019" y="261"/>
                    <a:pt x="3019" y="269"/>
                  </a:cubicBezTo>
                  <a:lnTo>
                    <a:pt x="3019" y="269"/>
                  </a:lnTo>
                  <a:cubicBezTo>
                    <a:pt x="3027" y="269"/>
                    <a:pt x="3067" y="222"/>
                    <a:pt x="3083" y="182"/>
                  </a:cubicBezTo>
                  <a:cubicBezTo>
                    <a:pt x="3090" y="158"/>
                    <a:pt x="3098" y="150"/>
                    <a:pt x="3106" y="143"/>
                  </a:cubicBezTo>
                  <a:cubicBezTo>
                    <a:pt x="3114" y="143"/>
                    <a:pt x="3122" y="135"/>
                    <a:pt x="3130" y="119"/>
                  </a:cubicBezTo>
                  <a:cubicBezTo>
                    <a:pt x="3146" y="87"/>
                    <a:pt x="3146" y="48"/>
                    <a:pt x="3138" y="8"/>
                  </a:cubicBezTo>
                  <a:cubicBezTo>
                    <a:pt x="3098" y="16"/>
                    <a:pt x="3035" y="24"/>
                    <a:pt x="2988" y="32"/>
                  </a:cubicBezTo>
                  <a:cubicBezTo>
                    <a:pt x="2909" y="48"/>
                    <a:pt x="1628" y="230"/>
                    <a:pt x="948" y="261"/>
                  </a:cubicBezTo>
                  <a:cubicBezTo>
                    <a:pt x="940" y="269"/>
                    <a:pt x="908" y="277"/>
                    <a:pt x="901" y="293"/>
                  </a:cubicBezTo>
                  <a:cubicBezTo>
                    <a:pt x="901" y="301"/>
                    <a:pt x="893" y="301"/>
                    <a:pt x="893" y="301"/>
                  </a:cubicBezTo>
                  <a:cubicBezTo>
                    <a:pt x="877" y="301"/>
                    <a:pt x="869" y="293"/>
                    <a:pt x="853" y="277"/>
                  </a:cubicBezTo>
                  <a:cubicBezTo>
                    <a:pt x="853" y="277"/>
                    <a:pt x="853" y="277"/>
                    <a:pt x="845" y="277"/>
                  </a:cubicBezTo>
                  <a:cubicBezTo>
                    <a:pt x="837" y="269"/>
                    <a:pt x="822" y="269"/>
                    <a:pt x="798" y="269"/>
                  </a:cubicBezTo>
                  <a:cubicBezTo>
                    <a:pt x="782" y="269"/>
                    <a:pt x="766" y="269"/>
                    <a:pt x="766" y="277"/>
                  </a:cubicBezTo>
                  <a:cubicBezTo>
                    <a:pt x="766" y="285"/>
                    <a:pt x="774" y="293"/>
                    <a:pt x="774" y="309"/>
                  </a:cubicBezTo>
                  <a:cubicBezTo>
                    <a:pt x="782" y="324"/>
                    <a:pt x="790" y="340"/>
                    <a:pt x="782" y="356"/>
                  </a:cubicBezTo>
                  <a:cubicBezTo>
                    <a:pt x="774" y="364"/>
                    <a:pt x="774" y="364"/>
                    <a:pt x="766" y="364"/>
                  </a:cubicBezTo>
                  <a:cubicBezTo>
                    <a:pt x="758" y="364"/>
                    <a:pt x="758" y="364"/>
                    <a:pt x="750" y="364"/>
                  </a:cubicBezTo>
                  <a:cubicBezTo>
                    <a:pt x="553" y="380"/>
                    <a:pt x="411" y="388"/>
                    <a:pt x="331" y="388"/>
                  </a:cubicBezTo>
                  <a:cubicBezTo>
                    <a:pt x="300" y="388"/>
                    <a:pt x="284" y="388"/>
                    <a:pt x="268" y="388"/>
                  </a:cubicBezTo>
                  <a:cubicBezTo>
                    <a:pt x="260" y="396"/>
                    <a:pt x="244" y="388"/>
                    <a:pt x="213" y="380"/>
                  </a:cubicBezTo>
                  <a:lnTo>
                    <a:pt x="205" y="380"/>
                  </a:ln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  <a:effectLst/>
          </p:spPr>
          <p:txBody>
            <a:bodyPr anchor="ctr" wrap="none"/>
            <a:lstStyle/>
            <a:p>
              <a:endParaRPr lang="en-US">
                <a:latin charset="-122" panose="020b0503020204020204" pitchFamily="34" typeface="微软雅黑"/>
              </a:endParaRPr>
            </a:p>
          </p:txBody>
        </p:sp>
        <p:sp>
          <p:nvSpPr>
            <p:cNvPr id="114" name="Freeform 588"/>
            <p:cNvSpPr>
              <a:spLocks noChangeArrowheads="1"/>
            </p:cNvSpPr>
            <p:nvPr/>
          </p:nvSpPr>
          <p:spPr bwMode="auto">
            <a:xfrm>
              <a:off x="19876692" y="7179570"/>
              <a:ext cx="1720925" cy="774648"/>
            </a:xfrm>
            <a:custGeom>
              <a:gdLst>
                <a:gd fmla="*/ 3249 w 3273" name="T0"/>
                <a:gd fmla="*/ 308 h 1472" name="T1"/>
                <a:gd fmla="*/ 3122 w 3273" name="T2"/>
                <a:gd fmla="*/ 119 h 1472" name="T3"/>
                <a:gd fmla="*/ 3067 w 3273" name="T4"/>
                <a:gd fmla="*/ 8 h 1472" name="T5"/>
                <a:gd fmla="*/ 917 w 3273" name="T6"/>
                <a:gd fmla="*/ 403 h 1472" name="T7"/>
                <a:gd fmla="*/ 885 w 3273" name="T8"/>
                <a:gd fmla="*/ 514 h 1472" name="T9"/>
                <a:gd fmla="*/ 758 w 3273" name="T10"/>
                <a:gd fmla="*/ 664 h 1472" name="T11"/>
                <a:gd fmla="*/ 616 w 3273" name="T12"/>
                <a:gd fmla="*/ 751 h 1472" name="T13"/>
                <a:gd fmla="*/ 545 w 3273" name="T14"/>
                <a:gd fmla="*/ 759 h 1472" name="T15"/>
                <a:gd fmla="*/ 434 w 3273" name="T16"/>
                <a:gd fmla="*/ 862 h 1472" name="T17"/>
                <a:gd fmla="*/ 173 w 3273" name="T18"/>
                <a:gd fmla="*/ 1020 h 1472" name="T19"/>
                <a:gd fmla="*/ 94 w 3273" name="T20"/>
                <a:gd fmla="*/ 1154 h 1472" name="T21"/>
                <a:gd fmla="*/ 0 w 3273" name="T22"/>
                <a:gd fmla="*/ 1296 h 1472" name="T23"/>
                <a:gd fmla="*/ 584 w 3273" name="T24"/>
                <a:gd fmla="*/ 1186 h 1472" name="T25"/>
                <a:gd fmla="*/ 1233 w 3273" name="T26"/>
                <a:gd fmla="*/ 1036 h 1472" name="T27"/>
                <a:gd fmla="*/ 1328 w 3273" name="T28"/>
                <a:gd fmla="*/ 1083 h 1472" name="T29"/>
                <a:gd fmla="*/ 1810 w 3273" name="T30"/>
                <a:gd fmla="*/ 1099 h 1472" name="T31"/>
                <a:gd fmla="*/ 2332 w 3273" name="T32"/>
                <a:gd fmla="*/ 1455 h 1472" name="T33"/>
                <a:gd fmla="*/ 2521 w 3273" name="T34"/>
                <a:gd fmla="*/ 1368 h 1472" name="T35"/>
                <a:gd fmla="*/ 2680 w 3273" name="T36"/>
                <a:gd fmla="*/ 1059 h 1472" name="T37"/>
                <a:gd fmla="*/ 2687 w 3273" name="T38"/>
                <a:gd fmla="*/ 1036 h 1472" name="T39"/>
                <a:gd fmla="*/ 2758 w 3273" name="T40"/>
                <a:gd fmla="*/ 1004 h 1472" name="T41"/>
                <a:gd fmla="*/ 2838 w 3273" name="T42"/>
                <a:gd fmla="*/ 980 h 1472" name="T43"/>
                <a:gd fmla="*/ 2917 w 3273" name="T44"/>
                <a:gd fmla="*/ 909 h 1472" name="T45"/>
                <a:gd fmla="*/ 2988 w 3273" name="T46"/>
                <a:gd fmla="*/ 909 h 1472" name="T47"/>
                <a:gd fmla="*/ 3027 w 3273" name="T48"/>
                <a:gd fmla="*/ 933 h 1472" name="T49"/>
                <a:gd fmla="*/ 3075 w 3273" name="T50"/>
                <a:gd fmla="*/ 798 h 1472" name="T51"/>
                <a:gd fmla="*/ 3051 w 3273" name="T52"/>
                <a:gd fmla="*/ 751 h 1472" name="T53"/>
                <a:gd fmla="*/ 2996 w 3273" name="T54"/>
                <a:gd fmla="*/ 759 h 1472" name="T55"/>
                <a:gd fmla="*/ 2956 w 3273" name="T56"/>
                <a:gd fmla="*/ 798 h 1472" name="T57"/>
                <a:gd fmla="*/ 2846 w 3273" name="T58"/>
                <a:gd fmla="*/ 822 h 1472" name="T59"/>
                <a:gd fmla="*/ 2933 w 3273" name="T60"/>
                <a:gd fmla="*/ 719 h 1472" name="T61"/>
                <a:gd fmla="*/ 2893 w 3273" name="T62"/>
                <a:gd fmla="*/ 640 h 1472" name="T63"/>
                <a:gd fmla="*/ 2877 w 3273" name="T64"/>
                <a:gd fmla="*/ 601 h 1472" name="T65"/>
                <a:gd fmla="*/ 2972 w 3273" name="T66"/>
                <a:gd fmla="*/ 593 h 1472" name="T67"/>
                <a:gd fmla="*/ 3130 w 3273" name="T68"/>
                <a:gd fmla="*/ 490 h 1472" name="T69"/>
                <a:gd fmla="*/ 3193 w 3273" name="T70"/>
                <a:gd fmla="*/ 427 h 1472" name="T71"/>
                <a:gd fmla="*/ 3146 w 3273" name="T72"/>
                <a:gd fmla="*/ 292 h 1472" name="T73"/>
                <a:gd fmla="*/ 3083 w 3273" name="T74"/>
                <a:gd fmla="*/ 340 h 1472" name="T75"/>
                <a:gd fmla="*/ 3051 w 3273" name="T76"/>
                <a:gd fmla="*/ 395 h 1472" name="T77"/>
                <a:gd fmla="*/ 3019 w 3273" name="T78"/>
                <a:gd fmla="*/ 285 h 1472" name="T79"/>
                <a:gd fmla="*/ 2893 w 3273" name="T80"/>
                <a:gd fmla="*/ 316 h 1472" name="T81"/>
                <a:gd fmla="*/ 2766 w 3273" name="T82"/>
                <a:gd fmla="*/ 292 h 1472" name="T83"/>
                <a:gd fmla="*/ 2846 w 3273" name="T84"/>
                <a:gd fmla="*/ 316 h 1472" name="T85"/>
                <a:gd fmla="*/ 2972 w 3273" name="T86"/>
                <a:gd fmla="*/ 237 h 1472" name="T87"/>
                <a:gd fmla="*/ 3011 w 3273" name="T88"/>
                <a:gd fmla="*/ 166 h 1472" name="T89"/>
                <a:gd fmla="*/ 3098 w 3273" name="T90"/>
                <a:gd fmla="*/ 198 h 1472" name="T91"/>
                <a:gd fmla="*/ 3067 w 3273" name="T92"/>
                <a:gd fmla="*/ 111 h 1472" name="T93"/>
                <a:gd fmla="*/ 3027 w 3273" name="T94"/>
                <a:gd fmla="*/ 24 h 1472" name="T95"/>
                <a:gd fmla="*/ 3122 w 3273" name="T96"/>
                <a:gd fmla="*/ 142 h 1472" name="T97"/>
                <a:gd fmla="*/ 3225 w 3273" name="T98"/>
                <a:gd fmla="*/ 308 h 1472" name="T9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b="b" l="0" r="r" t="0"/>
              <a:pathLst>
                <a:path h="1472" w="3273">
                  <a:moveTo>
                    <a:pt x="3249" y="308"/>
                  </a:moveTo>
                  <a:lnTo>
                    <a:pt x="3249" y="308"/>
                  </a:lnTo>
                  <a:cubicBezTo>
                    <a:pt x="3225" y="285"/>
                    <a:pt x="3209" y="269"/>
                    <a:pt x="3193" y="237"/>
                  </a:cubicBezTo>
                  <a:cubicBezTo>
                    <a:pt x="3170" y="206"/>
                    <a:pt x="3146" y="142"/>
                    <a:pt x="3122" y="119"/>
                  </a:cubicBezTo>
                  <a:cubicBezTo>
                    <a:pt x="3106" y="103"/>
                    <a:pt x="3106" y="71"/>
                    <a:pt x="3083" y="24"/>
                  </a:cubicBezTo>
                  <a:cubicBezTo>
                    <a:pt x="3075" y="16"/>
                    <a:pt x="3067" y="8"/>
                    <a:pt x="3067" y="8"/>
                  </a:cubicBezTo>
                  <a:cubicBezTo>
                    <a:pt x="2893" y="48"/>
                    <a:pt x="1889" y="285"/>
                    <a:pt x="1011" y="395"/>
                  </a:cubicBezTo>
                  <a:cubicBezTo>
                    <a:pt x="1011" y="395"/>
                    <a:pt x="940" y="411"/>
                    <a:pt x="917" y="403"/>
                  </a:cubicBezTo>
                  <a:cubicBezTo>
                    <a:pt x="909" y="403"/>
                    <a:pt x="901" y="403"/>
                    <a:pt x="893" y="403"/>
                  </a:cubicBezTo>
                  <a:cubicBezTo>
                    <a:pt x="893" y="435"/>
                    <a:pt x="901" y="482"/>
                    <a:pt x="885" y="514"/>
                  </a:cubicBezTo>
                  <a:cubicBezTo>
                    <a:pt x="861" y="553"/>
                    <a:pt x="845" y="530"/>
                    <a:pt x="830" y="577"/>
                  </a:cubicBezTo>
                  <a:cubicBezTo>
                    <a:pt x="814" y="625"/>
                    <a:pt x="766" y="688"/>
                    <a:pt x="758" y="664"/>
                  </a:cubicBezTo>
                  <a:cubicBezTo>
                    <a:pt x="758" y="648"/>
                    <a:pt x="719" y="609"/>
                    <a:pt x="671" y="648"/>
                  </a:cubicBezTo>
                  <a:cubicBezTo>
                    <a:pt x="632" y="688"/>
                    <a:pt x="664" y="743"/>
                    <a:pt x="616" y="751"/>
                  </a:cubicBezTo>
                  <a:cubicBezTo>
                    <a:pt x="569" y="759"/>
                    <a:pt x="584" y="712"/>
                    <a:pt x="561" y="712"/>
                  </a:cubicBezTo>
                  <a:cubicBezTo>
                    <a:pt x="537" y="712"/>
                    <a:pt x="561" y="735"/>
                    <a:pt x="545" y="759"/>
                  </a:cubicBezTo>
                  <a:cubicBezTo>
                    <a:pt x="529" y="783"/>
                    <a:pt x="474" y="775"/>
                    <a:pt x="474" y="798"/>
                  </a:cubicBezTo>
                  <a:cubicBezTo>
                    <a:pt x="474" y="814"/>
                    <a:pt x="474" y="862"/>
                    <a:pt x="434" y="862"/>
                  </a:cubicBezTo>
                  <a:cubicBezTo>
                    <a:pt x="395" y="870"/>
                    <a:pt x="316" y="965"/>
                    <a:pt x="284" y="996"/>
                  </a:cubicBezTo>
                  <a:cubicBezTo>
                    <a:pt x="253" y="1028"/>
                    <a:pt x="229" y="972"/>
                    <a:pt x="173" y="1020"/>
                  </a:cubicBezTo>
                  <a:cubicBezTo>
                    <a:pt x="110" y="1059"/>
                    <a:pt x="87" y="1036"/>
                    <a:pt x="94" y="1067"/>
                  </a:cubicBezTo>
                  <a:cubicBezTo>
                    <a:pt x="102" y="1099"/>
                    <a:pt x="110" y="1131"/>
                    <a:pt x="94" y="1154"/>
                  </a:cubicBezTo>
                  <a:cubicBezTo>
                    <a:pt x="71" y="1170"/>
                    <a:pt x="0" y="1162"/>
                    <a:pt x="0" y="1186"/>
                  </a:cubicBezTo>
                  <a:cubicBezTo>
                    <a:pt x="0" y="1194"/>
                    <a:pt x="0" y="1249"/>
                    <a:pt x="0" y="1296"/>
                  </a:cubicBezTo>
                  <a:cubicBezTo>
                    <a:pt x="253" y="1265"/>
                    <a:pt x="426" y="1241"/>
                    <a:pt x="450" y="1241"/>
                  </a:cubicBezTo>
                  <a:cubicBezTo>
                    <a:pt x="529" y="1241"/>
                    <a:pt x="537" y="1209"/>
                    <a:pt x="584" y="1186"/>
                  </a:cubicBezTo>
                  <a:cubicBezTo>
                    <a:pt x="632" y="1154"/>
                    <a:pt x="774" y="1083"/>
                    <a:pt x="814" y="1075"/>
                  </a:cubicBezTo>
                  <a:cubicBezTo>
                    <a:pt x="845" y="1075"/>
                    <a:pt x="1233" y="1020"/>
                    <a:pt x="1233" y="1036"/>
                  </a:cubicBezTo>
                  <a:cubicBezTo>
                    <a:pt x="1233" y="1051"/>
                    <a:pt x="1209" y="1059"/>
                    <a:pt x="1257" y="1067"/>
                  </a:cubicBezTo>
                  <a:cubicBezTo>
                    <a:pt x="1304" y="1075"/>
                    <a:pt x="1312" y="1059"/>
                    <a:pt x="1328" y="1083"/>
                  </a:cubicBezTo>
                  <a:cubicBezTo>
                    <a:pt x="1343" y="1099"/>
                    <a:pt x="1367" y="1178"/>
                    <a:pt x="1367" y="1178"/>
                  </a:cubicBezTo>
                  <a:cubicBezTo>
                    <a:pt x="1810" y="1099"/>
                    <a:pt x="1810" y="1099"/>
                    <a:pt x="1810" y="1099"/>
                  </a:cubicBezTo>
                  <a:cubicBezTo>
                    <a:pt x="2300" y="1471"/>
                    <a:pt x="2300" y="1471"/>
                    <a:pt x="2300" y="1471"/>
                  </a:cubicBezTo>
                  <a:cubicBezTo>
                    <a:pt x="2308" y="1462"/>
                    <a:pt x="2316" y="1462"/>
                    <a:pt x="2332" y="1455"/>
                  </a:cubicBezTo>
                  <a:cubicBezTo>
                    <a:pt x="2387" y="1439"/>
                    <a:pt x="2371" y="1439"/>
                    <a:pt x="2427" y="1431"/>
                  </a:cubicBezTo>
                  <a:cubicBezTo>
                    <a:pt x="2482" y="1423"/>
                    <a:pt x="2513" y="1439"/>
                    <a:pt x="2521" y="1368"/>
                  </a:cubicBezTo>
                  <a:cubicBezTo>
                    <a:pt x="2529" y="1296"/>
                    <a:pt x="2656" y="1123"/>
                    <a:pt x="2680" y="1099"/>
                  </a:cubicBezTo>
                  <a:cubicBezTo>
                    <a:pt x="2711" y="1083"/>
                    <a:pt x="2687" y="1075"/>
                    <a:pt x="2680" y="1059"/>
                  </a:cubicBezTo>
                  <a:cubicBezTo>
                    <a:pt x="2680" y="1043"/>
                    <a:pt x="2671" y="1020"/>
                    <a:pt x="2680" y="1020"/>
                  </a:cubicBezTo>
                  <a:cubicBezTo>
                    <a:pt x="2695" y="1012"/>
                    <a:pt x="2680" y="1020"/>
                    <a:pt x="2687" y="1036"/>
                  </a:cubicBezTo>
                  <a:cubicBezTo>
                    <a:pt x="2695" y="1051"/>
                    <a:pt x="2719" y="1067"/>
                    <a:pt x="2727" y="1059"/>
                  </a:cubicBezTo>
                  <a:cubicBezTo>
                    <a:pt x="2735" y="1043"/>
                    <a:pt x="2751" y="1028"/>
                    <a:pt x="2758" y="1004"/>
                  </a:cubicBezTo>
                  <a:cubicBezTo>
                    <a:pt x="2758" y="972"/>
                    <a:pt x="2774" y="956"/>
                    <a:pt x="2782" y="972"/>
                  </a:cubicBezTo>
                  <a:cubicBezTo>
                    <a:pt x="2790" y="980"/>
                    <a:pt x="2822" y="988"/>
                    <a:pt x="2838" y="980"/>
                  </a:cubicBezTo>
                  <a:cubicBezTo>
                    <a:pt x="2846" y="972"/>
                    <a:pt x="2901" y="965"/>
                    <a:pt x="2909" y="956"/>
                  </a:cubicBezTo>
                  <a:cubicBezTo>
                    <a:pt x="2924" y="941"/>
                    <a:pt x="2909" y="925"/>
                    <a:pt x="2917" y="909"/>
                  </a:cubicBezTo>
                  <a:cubicBezTo>
                    <a:pt x="2924" y="901"/>
                    <a:pt x="2917" y="917"/>
                    <a:pt x="2948" y="917"/>
                  </a:cubicBezTo>
                  <a:cubicBezTo>
                    <a:pt x="2980" y="909"/>
                    <a:pt x="2980" y="893"/>
                    <a:pt x="2988" y="909"/>
                  </a:cubicBezTo>
                  <a:cubicBezTo>
                    <a:pt x="3004" y="925"/>
                    <a:pt x="2996" y="941"/>
                    <a:pt x="3004" y="956"/>
                  </a:cubicBezTo>
                  <a:cubicBezTo>
                    <a:pt x="3011" y="965"/>
                    <a:pt x="3004" y="980"/>
                    <a:pt x="3027" y="933"/>
                  </a:cubicBezTo>
                  <a:cubicBezTo>
                    <a:pt x="3043" y="885"/>
                    <a:pt x="3067" y="838"/>
                    <a:pt x="3083" y="822"/>
                  </a:cubicBezTo>
                  <a:cubicBezTo>
                    <a:pt x="3098" y="806"/>
                    <a:pt x="3091" y="791"/>
                    <a:pt x="3075" y="798"/>
                  </a:cubicBezTo>
                  <a:cubicBezTo>
                    <a:pt x="3059" y="806"/>
                    <a:pt x="3051" y="830"/>
                    <a:pt x="3059" y="798"/>
                  </a:cubicBezTo>
                  <a:cubicBezTo>
                    <a:pt x="3059" y="767"/>
                    <a:pt x="3075" y="735"/>
                    <a:pt x="3051" y="751"/>
                  </a:cubicBezTo>
                  <a:cubicBezTo>
                    <a:pt x="3027" y="767"/>
                    <a:pt x="3035" y="822"/>
                    <a:pt x="3011" y="798"/>
                  </a:cubicBezTo>
                  <a:cubicBezTo>
                    <a:pt x="2996" y="783"/>
                    <a:pt x="2996" y="783"/>
                    <a:pt x="2996" y="759"/>
                  </a:cubicBezTo>
                  <a:cubicBezTo>
                    <a:pt x="2996" y="735"/>
                    <a:pt x="2980" y="704"/>
                    <a:pt x="2980" y="735"/>
                  </a:cubicBezTo>
                  <a:cubicBezTo>
                    <a:pt x="2972" y="775"/>
                    <a:pt x="2988" y="791"/>
                    <a:pt x="2956" y="798"/>
                  </a:cubicBezTo>
                  <a:cubicBezTo>
                    <a:pt x="2924" y="806"/>
                    <a:pt x="2924" y="822"/>
                    <a:pt x="2893" y="830"/>
                  </a:cubicBezTo>
                  <a:cubicBezTo>
                    <a:pt x="2853" y="830"/>
                    <a:pt x="2822" y="830"/>
                    <a:pt x="2846" y="822"/>
                  </a:cubicBezTo>
                  <a:cubicBezTo>
                    <a:pt x="2869" y="814"/>
                    <a:pt x="2885" y="830"/>
                    <a:pt x="2901" y="798"/>
                  </a:cubicBezTo>
                  <a:cubicBezTo>
                    <a:pt x="2924" y="759"/>
                    <a:pt x="2917" y="759"/>
                    <a:pt x="2933" y="719"/>
                  </a:cubicBezTo>
                  <a:cubicBezTo>
                    <a:pt x="2956" y="688"/>
                    <a:pt x="2988" y="680"/>
                    <a:pt x="2956" y="664"/>
                  </a:cubicBezTo>
                  <a:cubicBezTo>
                    <a:pt x="2933" y="648"/>
                    <a:pt x="2940" y="656"/>
                    <a:pt x="2893" y="640"/>
                  </a:cubicBezTo>
                  <a:cubicBezTo>
                    <a:pt x="2846" y="625"/>
                    <a:pt x="2790" y="617"/>
                    <a:pt x="2806" y="609"/>
                  </a:cubicBezTo>
                  <a:cubicBezTo>
                    <a:pt x="2830" y="601"/>
                    <a:pt x="2853" y="609"/>
                    <a:pt x="2877" y="601"/>
                  </a:cubicBezTo>
                  <a:cubicBezTo>
                    <a:pt x="2901" y="585"/>
                    <a:pt x="2885" y="561"/>
                    <a:pt x="2909" y="569"/>
                  </a:cubicBezTo>
                  <a:cubicBezTo>
                    <a:pt x="2933" y="577"/>
                    <a:pt x="2909" y="585"/>
                    <a:pt x="2972" y="593"/>
                  </a:cubicBezTo>
                  <a:cubicBezTo>
                    <a:pt x="3043" y="601"/>
                    <a:pt x="3043" y="601"/>
                    <a:pt x="3051" y="601"/>
                  </a:cubicBezTo>
                  <a:cubicBezTo>
                    <a:pt x="3067" y="601"/>
                    <a:pt x="3122" y="553"/>
                    <a:pt x="3130" y="490"/>
                  </a:cubicBezTo>
                  <a:cubicBezTo>
                    <a:pt x="3138" y="427"/>
                    <a:pt x="3146" y="459"/>
                    <a:pt x="3162" y="451"/>
                  </a:cubicBezTo>
                  <a:cubicBezTo>
                    <a:pt x="3177" y="451"/>
                    <a:pt x="3193" y="451"/>
                    <a:pt x="3193" y="427"/>
                  </a:cubicBezTo>
                  <a:cubicBezTo>
                    <a:pt x="3186" y="395"/>
                    <a:pt x="3177" y="364"/>
                    <a:pt x="3177" y="332"/>
                  </a:cubicBezTo>
                  <a:cubicBezTo>
                    <a:pt x="3177" y="301"/>
                    <a:pt x="3154" y="292"/>
                    <a:pt x="3146" y="292"/>
                  </a:cubicBezTo>
                  <a:cubicBezTo>
                    <a:pt x="3138" y="292"/>
                    <a:pt x="3106" y="285"/>
                    <a:pt x="3106" y="308"/>
                  </a:cubicBezTo>
                  <a:cubicBezTo>
                    <a:pt x="3106" y="324"/>
                    <a:pt x="3067" y="316"/>
                    <a:pt x="3083" y="340"/>
                  </a:cubicBezTo>
                  <a:cubicBezTo>
                    <a:pt x="3098" y="364"/>
                    <a:pt x="3106" y="395"/>
                    <a:pt x="3083" y="411"/>
                  </a:cubicBezTo>
                  <a:cubicBezTo>
                    <a:pt x="3059" y="435"/>
                    <a:pt x="3043" y="435"/>
                    <a:pt x="3051" y="395"/>
                  </a:cubicBezTo>
                  <a:cubicBezTo>
                    <a:pt x="3067" y="348"/>
                    <a:pt x="3091" y="340"/>
                    <a:pt x="3067" y="316"/>
                  </a:cubicBezTo>
                  <a:cubicBezTo>
                    <a:pt x="3043" y="292"/>
                    <a:pt x="3035" y="269"/>
                    <a:pt x="3019" y="285"/>
                  </a:cubicBezTo>
                  <a:cubicBezTo>
                    <a:pt x="2996" y="301"/>
                    <a:pt x="2964" y="301"/>
                    <a:pt x="2964" y="332"/>
                  </a:cubicBezTo>
                  <a:cubicBezTo>
                    <a:pt x="2956" y="356"/>
                    <a:pt x="2901" y="301"/>
                    <a:pt x="2893" y="316"/>
                  </a:cubicBezTo>
                  <a:cubicBezTo>
                    <a:pt x="2885" y="340"/>
                    <a:pt x="2861" y="372"/>
                    <a:pt x="2822" y="356"/>
                  </a:cubicBezTo>
                  <a:cubicBezTo>
                    <a:pt x="2790" y="340"/>
                    <a:pt x="2766" y="316"/>
                    <a:pt x="2766" y="292"/>
                  </a:cubicBezTo>
                  <a:cubicBezTo>
                    <a:pt x="2758" y="277"/>
                    <a:pt x="2766" y="301"/>
                    <a:pt x="2798" y="308"/>
                  </a:cubicBezTo>
                  <a:cubicBezTo>
                    <a:pt x="2822" y="308"/>
                    <a:pt x="2822" y="324"/>
                    <a:pt x="2846" y="316"/>
                  </a:cubicBezTo>
                  <a:cubicBezTo>
                    <a:pt x="2869" y="301"/>
                    <a:pt x="2901" y="308"/>
                    <a:pt x="2909" y="277"/>
                  </a:cubicBezTo>
                  <a:cubicBezTo>
                    <a:pt x="2924" y="253"/>
                    <a:pt x="2940" y="245"/>
                    <a:pt x="2972" y="237"/>
                  </a:cubicBezTo>
                  <a:cubicBezTo>
                    <a:pt x="3011" y="229"/>
                    <a:pt x="3035" y="214"/>
                    <a:pt x="3011" y="198"/>
                  </a:cubicBezTo>
                  <a:cubicBezTo>
                    <a:pt x="2988" y="182"/>
                    <a:pt x="2980" y="150"/>
                    <a:pt x="3011" y="166"/>
                  </a:cubicBezTo>
                  <a:cubicBezTo>
                    <a:pt x="3035" y="182"/>
                    <a:pt x="3067" y="206"/>
                    <a:pt x="3075" y="198"/>
                  </a:cubicBezTo>
                  <a:cubicBezTo>
                    <a:pt x="3091" y="190"/>
                    <a:pt x="3091" y="198"/>
                    <a:pt x="3098" y="198"/>
                  </a:cubicBezTo>
                  <a:cubicBezTo>
                    <a:pt x="3106" y="206"/>
                    <a:pt x="3146" y="221"/>
                    <a:pt x="3114" y="198"/>
                  </a:cubicBezTo>
                  <a:cubicBezTo>
                    <a:pt x="3091" y="166"/>
                    <a:pt x="3083" y="126"/>
                    <a:pt x="3067" y="111"/>
                  </a:cubicBezTo>
                  <a:cubicBezTo>
                    <a:pt x="3051" y="87"/>
                    <a:pt x="3027" y="87"/>
                    <a:pt x="3011" y="63"/>
                  </a:cubicBezTo>
                  <a:cubicBezTo>
                    <a:pt x="3004" y="39"/>
                    <a:pt x="2996" y="0"/>
                    <a:pt x="3027" y="24"/>
                  </a:cubicBezTo>
                  <a:cubicBezTo>
                    <a:pt x="3059" y="39"/>
                    <a:pt x="3059" y="32"/>
                    <a:pt x="3075" y="71"/>
                  </a:cubicBezTo>
                  <a:cubicBezTo>
                    <a:pt x="3091" y="111"/>
                    <a:pt x="3106" y="126"/>
                    <a:pt x="3122" y="142"/>
                  </a:cubicBezTo>
                  <a:cubicBezTo>
                    <a:pt x="3130" y="166"/>
                    <a:pt x="3138" y="182"/>
                    <a:pt x="3162" y="229"/>
                  </a:cubicBezTo>
                  <a:cubicBezTo>
                    <a:pt x="3193" y="269"/>
                    <a:pt x="3209" y="292"/>
                    <a:pt x="3225" y="308"/>
                  </a:cubicBezTo>
                  <a:cubicBezTo>
                    <a:pt x="3241" y="324"/>
                    <a:pt x="3272" y="332"/>
                    <a:pt x="3249" y="308"/>
                  </a:cubicBezTo>
                </a:path>
              </a:pathLst>
            </a:custGeom>
            <a:grpFill/>
            <a:ln>
              <a:solidFill>
                <a:schemeClr val="tx1"/>
              </a:solidFill>
            </a:ln>
            <a:effectLst/>
          </p:spPr>
          <p:txBody>
            <a:bodyPr anchor="ctr" wrap="none"/>
            <a:lstStyle/>
            <a:p>
              <a:endParaRPr lang="en-US">
                <a:latin charset="-122" panose="020b0503020204020204" pitchFamily="34" typeface="微软雅黑"/>
              </a:endParaRPr>
            </a:p>
          </p:txBody>
        </p:sp>
        <p:sp>
          <p:nvSpPr>
            <p:cNvPr id="115" name="Freeform 589"/>
            <p:cNvSpPr>
              <a:spLocks noChangeArrowheads="1"/>
            </p:cNvSpPr>
            <p:nvPr/>
          </p:nvSpPr>
          <p:spPr bwMode="auto">
            <a:xfrm>
              <a:off x="19876692" y="7179570"/>
              <a:ext cx="1716286" cy="776968"/>
            </a:xfrm>
            <a:custGeom>
              <a:gdLst>
                <a:gd fmla="*/ 1296 w 3265" name="T0"/>
                <a:gd fmla="*/ 1075 h 1479" name="T1"/>
                <a:gd fmla="*/ 814 w 3265" name="T2"/>
                <a:gd fmla="*/ 1083 h 1479" name="T3"/>
                <a:gd fmla="*/ 0 w 3265" name="T4"/>
                <a:gd fmla="*/ 1233 h 1479" name="T5"/>
                <a:gd fmla="*/ 165 w 3265" name="T6"/>
                <a:gd fmla="*/ 1012 h 1479" name="T7"/>
                <a:gd fmla="*/ 474 w 3265" name="T8"/>
                <a:gd fmla="*/ 798 h 1479" name="T9"/>
                <a:gd fmla="*/ 616 w 3265" name="T10"/>
                <a:gd fmla="*/ 751 h 1479" name="T11"/>
                <a:gd fmla="*/ 853 w 3265" name="T12"/>
                <a:gd fmla="*/ 538 h 1479" name="T13"/>
                <a:gd fmla="*/ 1011 w 3265" name="T14"/>
                <a:gd fmla="*/ 395 h 1479" name="T15"/>
                <a:gd fmla="*/ 3162 w 3265" name="T16"/>
                <a:gd fmla="*/ 182 h 1479" name="T17"/>
                <a:gd fmla="*/ 3114 w 3265" name="T18"/>
                <a:gd fmla="*/ 150 h 1479" name="T19"/>
                <a:gd fmla="*/ 3043 w 3265" name="T20"/>
                <a:gd fmla="*/ 87 h 1479" name="T21"/>
                <a:gd fmla="*/ 3091 w 3265" name="T22"/>
                <a:gd fmla="*/ 198 h 1479" name="T23"/>
                <a:gd fmla="*/ 2996 w 3265" name="T24"/>
                <a:gd fmla="*/ 166 h 1479" name="T25"/>
                <a:gd fmla="*/ 2830 w 3265" name="T26"/>
                <a:gd fmla="*/ 324 h 1479" name="T27"/>
                <a:gd fmla="*/ 2901 w 3265" name="T28"/>
                <a:gd fmla="*/ 308 h 1479" name="T29"/>
                <a:gd fmla="*/ 3051 w 3265" name="T30"/>
                <a:gd fmla="*/ 292 h 1479" name="T31"/>
                <a:gd fmla="*/ 3146 w 3265" name="T32"/>
                <a:gd fmla="*/ 292 h 1479" name="T33"/>
                <a:gd fmla="*/ 3154 w 3265" name="T34"/>
                <a:gd fmla="*/ 451 h 1479" name="T35"/>
                <a:gd fmla="*/ 2909 w 3265" name="T36"/>
                <a:gd fmla="*/ 577 h 1479" name="T37"/>
                <a:gd fmla="*/ 2814 w 3265" name="T38"/>
                <a:gd fmla="*/ 609 h 1479" name="T39"/>
                <a:gd fmla="*/ 2972 w 3265" name="T40"/>
                <a:gd fmla="*/ 672 h 1479" name="T41"/>
                <a:gd fmla="*/ 2846 w 3265" name="T42"/>
                <a:gd fmla="*/ 830 h 1479" name="T43"/>
                <a:gd fmla="*/ 2980 w 3265" name="T44"/>
                <a:gd fmla="*/ 719 h 1479" name="T45"/>
                <a:gd fmla="*/ 3067 w 3265" name="T46"/>
                <a:gd fmla="*/ 743 h 1479" name="T47"/>
                <a:gd fmla="*/ 3083 w 3265" name="T48"/>
                <a:gd fmla="*/ 830 h 1479" name="T49"/>
                <a:gd fmla="*/ 2980 w 3265" name="T50"/>
                <a:gd fmla="*/ 909 h 1479" name="T51"/>
                <a:gd fmla="*/ 2909 w 3265" name="T52"/>
                <a:gd fmla="*/ 956 h 1479" name="T53"/>
                <a:gd fmla="*/ 2735 w 3265" name="T54"/>
                <a:gd fmla="*/ 1051 h 1479" name="T55"/>
                <a:gd fmla="*/ 2695 w 3265" name="T56"/>
                <a:gd fmla="*/ 1067 h 1479" name="T57"/>
                <a:gd fmla="*/ 2332 w 3265" name="T58"/>
                <a:gd fmla="*/ 1455 h 1479" name="T59"/>
                <a:gd fmla="*/ 2332 w 3265" name="T60"/>
                <a:gd fmla="*/ 1455 h 1479" name="T61"/>
                <a:gd fmla="*/ 2687 w 3265" name="T62"/>
                <a:gd fmla="*/ 1067 h 1479" name="T63"/>
                <a:gd fmla="*/ 2719 w 3265" name="T64"/>
                <a:gd fmla="*/ 1059 h 1479" name="T65"/>
                <a:gd fmla="*/ 2830 w 3265" name="T66"/>
                <a:gd fmla="*/ 980 h 1479" name="T67"/>
                <a:gd fmla="*/ 2948 w 3265" name="T68"/>
                <a:gd fmla="*/ 909 h 1479" name="T69"/>
                <a:gd fmla="*/ 3019 w 3265" name="T70"/>
                <a:gd fmla="*/ 933 h 1479" name="T71"/>
                <a:gd fmla="*/ 3051 w 3265" name="T72"/>
                <a:gd fmla="*/ 798 h 1479" name="T73"/>
                <a:gd fmla="*/ 3011 w 3265" name="T74"/>
                <a:gd fmla="*/ 798 h 1479" name="T75"/>
                <a:gd fmla="*/ 2893 w 3265" name="T76"/>
                <a:gd fmla="*/ 830 h 1479" name="T77"/>
                <a:gd fmla="*/ 2933 w 3265" name="T78"/>
                <a:gd fmla="*/ 719 h 1479" name="T79"/>
                <a:gd fmla="*/ 2838 w 3265" name="T80"/>
                <a:gd fmla="*/ 625 h 1479" name="T81"/>
                <a:gd fmla="*/ 2893 w 3265" name="T82"/>
                <a:gd fmla="*/ 577 h 1479" name="T83"/>
                <a:gd fmla="*/ 3146 w 3265" name="T84"/>
                <a:gd fmla="*/ 443 h 1479" name="T85"/>
                <a:gd fmla="*/ 3177 w 3265" name="T86"/>
                <a:gd fmla="*/ 332 h 1479" name="T87"/>
                <a:gd fmla="*/ 3083 w 3265" name="T88"/>
                <a:gd fmla="*/ 340 h 1479" name="T89"/>
                <a:gd fmla="*/ 3051 w 3265" name="T90"/>
                <a:gd fmla="*/ 301 h 1479" name="T91"/>
                <a:gd fmla="*/ 2901 w 3265" name="T92"/>
                <a:gd fmla="*/ 316 h 1479" name="T93"/>
                <a:gd fmla="*/ 2766 w 3265" name="T94"/>
                <a:gd fmla="*/ 285 h 1479" name="T95"/>
                <a:gd fmla="*/ 2972 w 3265" name="T96"/>
                <a:gd fmla="*/ 237 h 1479" name="T97"/>
                <a:gd fmla="*/ 3075 w 3265" name="T98"/>
                <a:gd fmla="*/ 190 h 1479" name="T99"/>
                <a:gd fmla="*/ 3043 w 3265" name="T100"/>
                <a:gd fmla="*/ 95 h 1479" name="T101"/>
                <a:gd fmla="*/ 885 w 3265" name="T102"/>
                <a:gd fmla="*/ 514 h 1479" name="T103"/>
                <a:gd fmla="*/ 656 w 3265" name="T104"/>
                <a:gd fmla="*/ 712 h 1479" name="T105"/>
                <a:gd fmla="*/ 505 w 3265" name="T106"/>
                <a:gd fmla="*/ 783 h 1479" name="T107"/>
                <a:gd fmla="*/ 221 w 3265" name="T108"/>
                <a:gd fmla="*/ 1004 h 1479" name="T109"/>
                <a:gd fmla="*/ 7 w 3265" name="T110"/>
                <a:gd fmla="*/ 1186 h 1479" name="T111"/>
                <a:gd fmla="*/ 814 w 3265" name="T112"/>
                <a:gd fmla="*/ 1075 h 1479" name="T113"/>
                <a:gd fmla="*/ 1296 w 3265" name="T114"/>
                <a:gd fmla="*/ 1067 h 1479" name="T115"/>
                <a:gd fmla="*/ 3059 w 3265" name="T116"/>
                <a:gd fmla="*/ 395 h 1479" name="T117"/>
                <a:gd fmla="*/ 3027 w 3265" name="T118"/>
                <a:gd fmla="*/ 16 h 1479" name="T119"/>
                <a:gd fmla="*/ 3249 w 3265" name="T120"/>
                <a:gd fmla="*/ 324 h 1479" name="T121"/>
                <a:gd fmla="*/ 3059 w 3265" name="T122"/>
                <a:gd fmla="*/ 8 h 1479" name="T1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b="b" l="0" r="r" t="0"/>
              <a:pathLst>
                <a:path h="1479" w="3265">
                  <a:moveTo>
                    <a:pt x="2300" y="1478"/>
                  </a:moveTo>
                  <a:lnTo>
                    <a:pt x="2300" y="1478"/>
                  </a:lnTo>
                  <a:cubicBezTo>
                    <a:pt x="1810" y="1107"/>
                    <a:pt x="1810" y="1107"/>
                    <a:pt x="1810" y="1107"/>
                  </a:cubicBezTo>
                  <a:cubicBezTo>
                    <a:pt x="1367" y="1178"/>
                    <a:pt x="1367" y="1178"/>
                    <a:pt x="1367" y="1178"/>
                  </a:cubicBezTo>
                  <a:lnTo>
                    <a:pt x="1367" y="1178"/>
                  </a:lnTo>
                  <a:cubicBezTo>
                    <a:pt x="1367" y="1178"/>
                    <a:pt x="1343" y="1099"/>
                    <a:pt x="1328" y="1083"/>
                  </a:cubicBezTo>
                  <a:cubicBezTo>
                    <a:pt x="1320" y="1075"/>
                    <a:pt x="1312" y="1075"/>
                    <a:pt x="1296" y="1075"/>
                  </a:cubicBezTo>
                  <a:cubicBezTo>
                    <a:pt x="1288" y="1075"/>
                    <a:pt x="1288" y="1075"/>
                    <a:pt x="1280" y="1075"/>
                  </a:cubicBezTo>
                  <a:cubicBezTo>
                    <a:pt x="1272" y="1075"/>
                    <a:pt x="1264" y="1075"/>
                    <a:pt x="1257" y="1075"/>
                  </a:cubicBezTo>
                  <a:cubicBezTo>
                    <a:pt x="1233" y="1067"/>
                    <a:pt x="1225" y="1067"/>
                    <a:pt x="1225" y="1059"/>
                  </a:cubicBezTo>
                  <a:cubicBezTo>
                    <a:pt x="1225" y="1059"/>
                    <a:pt x="1225" y="1051"/>
                    <a:pt x="1225" y="1043"/>
                  </a:cubicBezTo>
                  <a:cubicBezTo>
                    <a:pt x="1225" y="1043"/>
                    <a:pt x="1225" y="1043"/>
                    <a:pt x="1225" y="1036"/>
                  </a:cubicBezTo>
                  <a:cubicBezTo>
                    <a:pt x="1225" y="1036"/>
                    <a:pt x="1225" y="1036"/>
                    <a:pt x="1209" y="1036"/>
                  </a:cubicBezTo>
                  <a:cubicBezTo>
                    <a:pt x="1130" y="1036"/>
                    <a:pt x="837" y="1075"/>
                    <a:pt x="814" y="1083"/>
                  </a:cubicBezTo>
                  <a:cubicBezTo>
                    <a:pt x="782" y="1083"/>
                    <a:pt x="640" y="1154"/>
                    <a:pt x="584" y="1186"/>
                  </a:cubicBezTo>
                  <a:cubicBezTo>
                    <a:pt x="577" y="1194"/>
                    <a:pt x="569" y="1202"/>
                    <a:pt x="553" y="1209"/>
                  </a:cubicBezTo>
                  <a:cubicBezTo>
                    <a:pt x="529" y="1225"/>
                    <a:pt x="505" y="1249"/>
                    <a:pt x="450" y="1249"/>
                  </a:cubicBezTo>
                  <a:cubicBezTo>
                    <a:pt x="426" y="1249"/>
                    <a:pt x="308" y="1265"/>
                    <a:pt x="126" y="1281"/>
                  </a:cubicBezTo>
                  <a:cubicBezTo>
                    <a:pt x="0" y="1296"/>
                    <a:pt x="0" y="1296"/>
                    <a:pt x="0" y="1296"/>
                  </a:cubicBezTo>
                  <a:lnTo>
                    <a:pt x="0" y="1296"/>
                  </a:lnTo>
                  <a:cubicBezTo>
                    <a:pt x="0" y="1273"/>
                    <a:pt x="0" y="1249"/>
                    <a:pt x="0" y="1233"/>
                  </a:cubicBezTo>
                  <a:cubicBezTo>
                    <a:pt x="0" y="1209"/>
                    <a:pt x="0" y="1194"/>
                    <a:pt x="0" y="1186"/>
                  </a:cubicBezTo>
                  <a:cubicBezTo>
                    <a:pt x="0" y="1170"/>
                    <a:pt x="23" y="1162"/>
                    <a:pt x="47" y="1162"/>
                  </a:cubicBezTo>
                  <a:cubicBezTo>
                    <a:pt x="63" y="1162"/>
                    <a:pt x="78" y="1154"/>
                    <a:pt x="87" y="1146"/>
                  </a:cubicBezTo>
                  <a:cubicBezTo>
                    <a:pt x="102" y="1131"/>
                    <a:pt x="102" y="1115"/>
                    <a:pt x="94" y="1091"/>
                  </a:cubicBezTo>
                  <a:cubicBezTo>
                    <a:pt x="94" y="1083"/>
                    <a:pt x="94" y="1075"/>
                    <a:pt x="94" y="1067"/>
                  </a:cubicBezTo>
                  <a:cubicBezTo>
                    <a:pt x="87" y="1043"/>
                    <a:pt x="94" y="1043"/>
                    <a:pt x="110" y="1043"/>
                  </a:cubicBezTo>
                  <a:cubicBezTo>
                    <a:pt x="118" y="1043"/>
                    <a:pt x="142" y="1036"/>
                    <a:pt x="165" y="1012"/>
                  </a:cubicBezTo>
                  <a:cubicBezTo>
                    <a:pt x="189" y="1004"/>
                    <a:pt x="205" y="996"/>
                    <a:pt x="221" y="996"/>
                  </a:cubicBezTo>
                  <a:cubicBezTo>
                    <a:pt x="229" y="996"/>
                    <a:pt x="237" y="996"/>
                    <a:pt x="245" y="996"/>
                  </a:cubicBezTo>
                  <a:cubicBezTo>
                    <a:pt x="253" y="1004"/>
                    <a:pt x="260" y="1004"/>
                    <a:pt x="260" y="1004"/>
                  </a:cubicBezTo>
                  <a:cubicBezTo>
                    <a:pt x="268" y="1004"/>
                    <a:pt x="276" y="996"/>
                    <a:pt x="284" y="996"/>
                  </a:cubicBezTo>
                  <a:cubicBezTo>
                    <a:pt x="292" y="988"/>
                    <a:pt x="300" y="972"/>
                    <a:pt x="308" y="965"/>
                  </a:cubicBezTo>
                  <a:cubicBezTo>
                    <a:pt x="347" y="925"/>
                    <a:pt x="403" y="862"/>
                    <a:pt x="434" y="862"/>
                  </a:cubicBezTo>
                  <a:cubicBezTo>
                    <a:pt x="458" y="862"/>
                    <a:pt x="474" y="838"/>
                    <a:pt x="474" y="798"/>
                  </a:cubicBezTo>
                  <a:cubicBezTo>
                    <a:pt x="474" y="783"/>
                    <a:pt x="490" y="775"/>
                    <a:pt x="505" y="775"/>
                  </a:cubicBezTo>
                  <a:cubicBezTo>
                    <a:pt x="521" y="767"/>
                    <a:pt x="529" y="767"/>
                    <a:pt x="537" y="759"/>
                  </a:cubicBezTo>
                  <a:cubicBezTo>
                    <a:pt x="545" y="743"/>
                    <a:pt x="545" y="735"/>
                    <a:pt x="545" y="727"/>
                  </a:cubicBezTo>
                  <a:cubicBezTo>
                    <a:pt x="545" y="719"/>
                    <a:pt x="545" y="719"/>
                    <a:pt x="545" y="712"/>
                  </a:cubicBezTo>
                  <a:cubicBezTo>
                    <a:pt x="553" y="712"/>
                    <a:pt x="553" y="712"/>
                    <a:pt x="561" y="712"/>
                  </a:cubicBezTo>
                  <a:cubicBezTo>
                    <a:pt x="577" y="712"/>
                    <a:pt x="577" y="719"/>
                    <a:pt x="584" y="727"/>
                  </a:cubicBezTo>
                  <a:cubicBezTo>
                    <a:pt x="584" y="743"/>
                    <a:pt x="593" y="751"/>
                    <a:pt x="616" y="751"/>
                  </a:cubicBezTo>
                  <a:cubicBezTo>
                    <a:pt x="640" y="743"/>
                    <a:pt x="640" y="735"/>
                    <a:pt x="648" y="712"/>
                  </a:cubicBezTo>
                  <a:cubicBezTo>
                    <a:pt x="648" y="688"/>
                    <a:pt x="648" y="664"/>
                    <a:pt x="671" y="648"/>
                  </a:cubicBezTo>
                  <a:cubicBezTo>
                    <a:pt x="679" y="632"/>
                    <a:pt x="695" y="625"/>
                    <a:pt x="711" y="625"/>
                  </a:cubicBezTo>
                  <a:cubicBezTo>
                    <a:pt x="743" y="625"/>
                    <a:pt x="766" y="656"/>
                    <a:pt x="766" y="664"/>
                  </a:cubicBezTo>
                  <a:lnTo>
                    <a:pt x="766" y="664"/>
                  </a:lnTo>
                  <a:cubicBezTo>
                    <a:pt x="774" y="664"/>
                    <a:pt x="814" y="617"/>
                    <a:pt x="830" y="577"/>
                  </a:cubicBezTo>
                  <a:cubicBezTo>
                    <a:pt x="837" y="553"/>
                    <a:pt x="845" y="545"/>
                    <a:pt x="853" y="538"/>
                  </a:cubicBezTo>
                  <a:cubicBezTo>
                    <a:pt x="861" y="538"/>
                    <a:pt x="869" y="530"/>
                    <a:pt x="877" y="514"/>
                  </a:cubicBezTo>
                  <a:cubicBezTo>
                    <a:pt x="893" y="482"/>
                    <a:pt x="893" y="435"/>
                    <a:pt x="885" y="403"/>
                  </a:cubicBezTo>
                  <a:cubicBezTo>
                    <a:pt x="885" y="395"/>
                    <a:pt x="885" y="395"/>
                    <a:pt x="885" y="395"/>
                  </a:cubicBezTo>
                  <a:cubicBezTo>
                    <a:pt x="893" y="395"/>
                    <a:pt x="893" y="395"/>
                    <a:pt x="893" y="395"/>
                  </a:cubicBezTo>
                  <a:cubicBezTo>
                    <a:pt x="901" y="395"/>
                    <a:pt x="909" y="403"/>
                    <a:pt x="917" y="403"/>
                  </a:cubicBezTo>
                  <a:cubicBezTo>
                    <a:pt x="924" y="403"/>
                    <a:pt x="924" y="403"/>
                    <a:pt x="932" y="403"/>
                  </a:cubicBezTo>
                  <a:cubicBezTo>
                    <a:pt x="964" y="403"/>
                    <a:pt x="1011" y="395"/>
                    <a:pt x="1011" y="395"/>
                  </a:cubicBezTo>
                  <a:cubicBezTo>
                    <a:pt x="1881" y="277"/>
                    <a:pt x="2869" y="48"/>
                    <a:pt x="3059" y="0"/>
                  </a:cubicBezTo>
                  <a:cubicBezTo>
                    <a:pt x="3067" y="0"/>
                    <a:pt x="3067" y="0"/>
                    <a:pt x="3067" y="0"/>
                  </a:cubicBezTo>
                  <a:lnTo>
                    <a:pt x="3067" y="0"/>
                  </a:lnTo>
                  <a:cubicBezTo>
                    <a:pt x="3067" y="8"/>
                    <a:pt x="3075" y="16"/>
                    <a:pt x="3083" y="24"/>
                  </a:cubicBezTo>
                  <a:cubicBezTo>
                    <a:pt x="3091" y="48"/>
                    <a:pt x="3098" y="63"/>
                    <a:pt x="3106" y="79"/>
                  </a:cubicBezTo>
                  <a:cubicBezTo>
                    <a:pt x="3114" y="95"/>
                    <a:pt x="3122" y="111"/>
                    <a:pt x="3130" y="119"/>
                  </a:cubicBezTo>
                  <a:cubicBezTo>
                    <a:pt x="3138" y="134"/>
                    <a:pt x="3154" y="158"/>
                    <a:pt x="3162" y="182"/>
                  </a:cubicBezTo>
                  <a:cubicBezTo>
                    <a:pt x="3177" y="198"/>
                    <a:pt x="3186" y="221"/>
                    <a:pt x="3193" y="237"/>
                  </a:cubicBezTo>
                  <a:cubicBezTo>
                    <a:pt x="3217" y="269"/>
                    <a:pt x="3225" y="285"/>
                    <a:pt x="3249" y="308"/>
                  </a:cubicBezTo>
                  <a:cubicBezTo>
                    <a:pt x="3257" y="316"/>
                    <a:pt x="3264" y="324"/>
                    <a:pt x="3257" y="324"/>
                  </a:cubicBezTo>
                  <a:lnTo>
                    <a:pt x="3257" y="332"/>
                  </a:lnTo>
                  <a:cubicBezTo>
                    <a:pt x="3249" y="332"/>
                    <a:pt x="3233" y="316"/>
                    <a:pt x="3225" y="308"/>
                  </a:cubicBezTo>
                  <a:cubicBezTo>
                    <a:pt x="3201" y="292"/>
                    <a:pt x="3186" y="269"/>
                    <a:pt x="3162" y="229"/>
                  </a:cubicBezTo>
                  <a:cubicBezTo>
                    <a:pt x="3138" y="190"/>
                    <a:pt x="3130" y="166"/>
                    <a:pt x="3114" y="150"/>
                  </a:cubicBezTo>
                  <a:cubicBezTo>
                    <a:pt x="3114" y="142"/>
                    <a:pt x="3106" y="134"/>
                    <a:pt x="3098" y="126"/>
                  </a:cubicBezTo>
                  <a:cubicBezTo>
                    <a:pt x="3091" y="111"/>
                    <a:pt x="3083" y="95"/>
                    <a:pt x="3075" y="71"/>
                  </a:cubicBezTo>
                  <a:cubicBezTo>
                    <a:pt x="3059" y="39"/>
                    <a:pt x="3059" y="39"/>
                    <a:pt x="3035" y="32"/>
                  </a:cubicBezTo>
                  <a:lnTo>
                    <a:pt x="3027" y="24"/>
                  </a:lnTo>
                  <a:cubicBezTo>
                    <a:pt x="3011" y="16"/>
                    <a:pt x="3011" y="16"/>
                    <a:pt x="3011" y="24"/>
                  </a:cubicBezTo>
                  <a:cubicBezTo>
                    <a:pt x="3011" y="24"/>
                    <a:pt x="3004" y="32"/>
                    <a:pt x="3019" y="63"/>
                  </a:cubicBezTo>
                  <a:cubicBezTo>
                    <a:pt x="3027" y="71"/>
                    <a:pt x="3035" y="79"/>
                    <a:pt x="3043" y="87"/>
                  </a:cubicBezTo>
                  <a:cubicBezTo>
                    <a:pt x="3051" y="95"/>
                    <a:pt x="3059" y="103"/>
                    <a:pt x="3067" y="111"/>
                  </a:cubicBezTo>
                  <a:cubicBezTo>
                    <a:pt x="3083" y="119"/>
                    <a:pt x="3083" y="126"/>
                    <a:pt x="3091" y="142"/>
                  </a:cubicBezTo>
                  <a:cubicBezTo>
                    <a:pt x="3098" y="158"/>
                    <a:pt x="3106" y="182"/>
                    <a:pt x="3122" y="190"/>
                  </a:cubicBezTo>
                  <a:cubicBezTo>
                    <a:pt x="3130" y="206"/>
                    <a:pt x="3130" y="206"/>
                    <a:pt x="3130" y="214"/>
                  </a:cubicBezTo>
                  <a:cubicBezTo>
                    <a:pt x="3130" y="214"/>
                    <a:pt x="3130" y="214"/>
                    <a:pt x="3122" y="214"/>
                  </a:cubicBezTo>
                  <a:cubicBezTo>
                    <a:pt x="3114" y="214"/>
                    <a:pt x="3106" y="206"/>
                    <a:pt x="3098" y="206"/>
                  </a:cubicBezTo>
                  <a:lnTo>
                    <a:pt x="3091" y="198"/>
                  </a:lnTo>
                  <a:cubicBezTo>
                    <a:pt x="3091" y="198"/>
                    <a:pt x="3091" y="198"/>
                    <a:pt x="3083" y="198"/>
                  </a:cubicBezTo>
                  <a:cubicBezTo>
                    <a:pt x="3083" y="198"/>
                    <a:pt x="3083" y="198"/>
                    <a:pt x="3075" y="198"/>
                  </a:cubicBezTo>
                  <a:cubicBezTo>
                    <a:pt x="3075" y="198"/>
                    <a:pt x="3075" y="198"/>
                    <a:pt x="3067" y="198"/>
                  </a:cubicBezTo>
                  <a:cubicBezTo>
                    <a:pt x="3059" y="198"/>
                    <a:pt x="3043" y="190"/>
                    <a:pt x="3027" y="182"/>
                  </a:cubicBezTo>
                  <a:cubicBezTo>
                    <a:pt x="3019" y="174"/>
                    <a:pt x="3011" y="174"/>
                    <a:pt x="3011" y="166"/>
                  </a:cubicBezTo>
                  <a:cubicBezTo>
                    <a:pt x="3004" y="166"/>
                    <a:pt x="2996" y="166"/>
                    <a:pt x="2996" y="166"/>
                  </a:cubicBezTo>
                  <a:lnTo>
                    <a:pt x="2996" y="166"/>
                  </a:lnTo>
                  <a:cubicBezTo>
                    <a:pt x="2996" y="174"/>
                    <a:pt x="3004" y="182"/>
                    <a:pt x="3011" y="190"/>
                  </a:cubicBezTo>
                  <a:cubicBezTo>
                    <a:pt x="3027" y="198"/>
                    <a:pt x="3027" y="206"/>
                    <a:pt x="3027" y="214"/>
                  </a:cubicBezTo>
                  <a:cubicBezTo>
                    <a:pt x="3019" y="221"/>
                    <a:pt x="3004" y="237"/>
                    <a:pt x="2980" y="245"/>
                  </a:cubicBezTo>
                  <a:cubicBezTo>
                    <a:pt x="2940" y="245"/>
                    <a:pt x="2924" y="253"/>
                    <a:pt x="2917" y="285"/>
                  </a:cubicBezTo>
                  <a:cubicBezTo>
                    <a:pt x="2909" y="301"/>
                    <a:pt x="2885" y="308"/>
                    <a:pt x="2869" y="308"/>
                  </a:cubicBezTo>
                  <a:cubicBezTo>
                    <a:pt x="2861" y="308"/>
                    <a:pt x="2853" y="316"/>
                    <a:pt x="2846" y="316"/>
                  </a:cubicBezTo>
                  <a:cubicBezTo>
                    <a:pt x="2838" y="324"/>
                    <a:pt x="2838" y="324"/>
                    <a:pt x="2830" y="324"/>
                  </a:cubicBezTo>
                  <a:cubicBezTo>
                    <a:pt x="2830" y="324"/>
                    <a:pt x="2822" y="324"/>
                    <a:pt x="2814" y="316"/>
                  </a:cubicBezTo>
                  <a:cubicBezTo>
                    <a:pt x="2814" y="316"/>
                    <a:pt x="2806" y="308"/>
                    <a:pt x="2798" y="308"/>
                  </a:cubicBezTo>
                  <a:cubicBezTo>
                    <a:pt x="2782" y="308"/>
                    <a:pt x="2774" y="301"/>
                    <a:pt x="2766" y="301"/>
                  </a:cubicBezTo>
                  <a:cubicBezTo>
                    <a:pt x="2774" y="308"/>
                    <a:pt x="2790" y="332"/>
                    <a:pt x="2830" y="348"/>
                  </a:cubicBezTo>
                  <a:cubicBezTo>
                    <a:pt x="2830" y="356"/>
                    <a:pt x="2838" y="356"/>
                    <a:pt x="2846" y="356"/>
                  </a:cubicBezTo>
                  <a:cubicBezTo>
                    <a:pt x="2869" y="356"/>
                    <a:pt x="2885" y="332"/>
                    <a:pt x="2893" y="316"/>
                  </a:cubicBezTo>
                  <a:cubicBezTo>
                    <a:pt x="2893" y="308"/>
                    <a:pt x="2901" y="308"/>
                    <a:pt x="2901" y="308"/>
                  </a:cubicBezTo>
                  <a:cubicBezTo>
                    <a:pt x="2909" y="308"/>
                    <a:pt x="2917" y="316"/>
                    <a:pt x="2933" y="324"/>
                  </a:cubicBezTo>
                  <a:cubicBezTo>
                    <a:pt x="2940" y="324"/>
                    <a:pt x="2948" y="332"/>
                    <a:pt x="2956" y="332"/>
                  </a:cubicBezTo>
                  <a:cubicBezTo>
                    <a:pt x="2956" y="332"/>
                    <a:pt x="2956" y="332"/>
                    <a:pt x="2956" y="324"/>
                  </a:cubicBezTo>
                  <a:cubicBezTo>
                    <a:pt x="2964" y="308"/>
                    <a:pt x="2972" y="301"/>
                    <a:pt x="2988" y="301"/>
                  </a:cubicBezTo>
                  <a:cubicBezTo>
                    <a:pt x="2996" y="292"/>
                    <a:pt x="3004" y="292"/>
                    <a:pt x="3011" y="285"/>
                  </a:cubicBezTo>
                  <a:cubicBezTo>
                    <a:pt x="3019" y="277"/>
                    <a:pt x="3027" y="277"/>
                    <a:pt x="3027" y="277"/>
                  </a:cubicBezTo>
                  <a:cubicBezTo>
                    <a:pt x="3035" y="277"/>
                    <a:pt x="3043" y="285"/>
                    <a:pt x="3051" y="292"/>
                  </a:cubicBezTo>
                  <a:cubicBezTo>
                    <a:pt x="3059" y="301"/>
                    <a:pt x="3067" y="308"/>
                    <a:pt x="3067" y="316"/>
                  </a:cubicBezTo>
                  <a:cubicBezTo>
                    <a:pt x="3075" y="316"/>
                    <a:pt x="3075" y="324"/>
                    <a:pt x="3075" y="324"/>
                  </a:cubicBezTo>
                  <a:cubicBezTo>
                    <a:pt x="3083" y="324"/>
                    <a:pt x="3083" y="316"/>
                    <a:pt x="3091" y="316"/>
                  </a:cubicBezTo>
                  <a:cubicBezTo>
                    <a:pt x="3098" y="316"/>
                    <a:pt x="3098" y="316"/>
                    <a:pt x="3098" y="308"/>
                  </a:cubicBezTo>
                  <a:cubicBezTo>
                    <a:pt x="3098" y="292"/>
                    <a:pt x="3114" y="285"/>
                    <a:pt x="3130" y="285"/>
                  </a:cubicBezTo>
                  <a:cubicBezTo>
                    <a:pt x="3138" y="285"/>
                    <a:pt x="3138" y="285"/>
                    <a:pt x="3146" y="285"/>
                  </a:cubicBezTo>
                  <a:cubicBezTo>
                    <a:pt x="3146" y="292"/>
                    <a:pt x="3146" y="292"/>
                    <a:pt x="3146" y="292"/>
                  </a:cubicBezTo>
                  <a:cubicBezTo>
                    <a:pt x="3154" y="292"/>
                    <a:pt x="3177" y="301"/>
                    <a:pt x="3186" y="332"/>
                  </a:cubicBezTo>
                  <a:cubicBezTo>
                    <a:pt x="3186" y="348"/>
                    <a:pt x="3186" y="372"/>
                    <a:pt x="3193" y="395"/>
                  </a:cubicBezTo>
                  <a:cubicBezTo>
                    <a:pt x="3193" y="403"/>
                    <a:pt x="3193" y="411"/>
                    <a:pt x="3193" y="427"/>
                  </a:cubicBezTo>
                  <a:cubicBezTo>
                    <a:pt x="3201" y="435"/>
                    <a:pt x="3193" y="443"/>
                    <a:pt x="3193" y="451"/>
                  </a:cubicBezTo>
                  <a:cubicBezTo>
                    <a:pt x="3186" y="459"/>
                    <a:pt x="3177" y="459"/>
                    <a:pt x="3170" y="459"/>
                  </a:cubicBezTo>
                  <a:cubicBezTo>
                    <a:pt x="3162" y="459"/>
                    <a:pt x="3162" y="459"/>
                    <a:pt x="3162" y="459"/>
                  </a:cubicBezTo>
                  <a:cubicBezTo>
                    <a:pt x="3162" y="459"/>
                    <a:pt x="3154" y="459"/>
                    <a:pt x="3154" y="451"/>
                  </a:cubicBezTo>
                  <a:cubicBezTo>
                    <a:pt x="3146" y="451"/>
                    <a:pt x="3146" y="451"/>
                    <a:pt x="3146" y="451"/>
                  </a:cubicBezTo>
                  <a:cubicBezTo>
                    <a:pt x="3138" y="451"/>
                    <a:pt x="3138" y="459"/>
                    <a:pt x="3130" y="490"/>
                  </a:cubicBezTo>
                  <a:cubicBezTo>
                    <a:pt x="3130" y="561"/>
                    <a:pt x="3067" y="601"/>
                    <a:pt x="3059" y="601"/>
                  </a:cubicBezTo>
                  <a:cubicBezTo>
                    <a:pt x="3051" y="601"/>
                    <a:pt x="3043" y="601"/>
                    <a:pt x="3027" y="601"/>
                  </a:cubicBezTo>
                  <a:cubicBezTo>
                    <a:pt x="3019" y="601"/>
                    <a:pt x="3004" y="601"/>
                    <a:pt x="2972" y="593"/>
                  </a:cubicBezTo>
                  <a:cubicBezTo>
                    <a:pt x="2933" y="585"/>
                    <a:pt x="2924" y="585"/>
                    <a:pt x="2924" y="577"/>
                  </a:cubicBezTo>
                  <a:cubicBezTo>
                    <a:pt x="2917" y="577"/>
                    <a:pt x="2917" y="577"/>
                    <a:pt x="2909" y="577"/>
                  </a:cubicBezTo>
                  <a:cubicBezTo>
                    <a:pt x="2909" y="569"/>
                    <a:pt x="2901" y="569"/>
                    <a:pt x="2901" y="569"/>
                  </a:cubicBezTo>
                  <a:cubicBezTo>
                    <a:pt x="2901" y="569"/>
                    <a:pt x="2901" y="569"/>
                    <a:pt x="2893" y="577"/>
                  </a:cubicBezTo>
                  <a:cubicBezTo>
                    <a:pt x="2893" y="585"/>
                    <a:pt x="2893" y="593"/>
                    <a:pt x="2877" y="601"/>
                  </a:cubicBezTo>
                  <a:cubicBezTo>
                    <a:pt x="2869" y="609"/>
                    <a:pt x="2861" y="609"/>
                    <a:pt x="2853" y="609"/>
                  </a:cubicBezTo>
                  <a:cubicBezTo>
                    <a:pt x="2846" y="609"/>
                    <a:pt x="2846" y="609"/>
                    <a:pt x="2838" y="609"/>
                  </a:cubicBezTo>
                  <a:lnTo>
                    <a:pt x="2830" y="609"/>
                  </a:lnTo>
                  <a:cubicBezTo>
                    <a:pt x="2822" y="609"/>
                    <a:pt x="2814" y="609"/>
                    <a:pt x="2814" y="609"/>
                  </a:cubicBezTo>
                  <a:lnTo>
                    <a:pt x="2814" y="609"/>
                  </a:lnTo>
                  <a:cubicBezTo>
                    <a:pt x="2814" y="617"/>
                    <a:pt x="2830" y="617"/>
                    <a:pt x="2846" y="625"/>
                  </a:cubicBezTo>
                  <a:cubicBezTo>
                    <a:pt x="2861" y="625"/>
                    <a:pt x="2877" y="632"/>
                    <a:pt x="2893" y="632"/>
                  </a:cubicBezTo>
                  <a:cubicBezTo>
                    <a:pt x="2909" y="640"/>
                    <a:pt x="2917" y="640"/>
                    <a:pt x="2924" y="640"/>
                  </a:cubicBezTo>
                  <a:cubicBezTo>
                    <a:pt x="2940" y="648"/>
                    <a:pt x="2940" y="648"/>
                    <a:pt x="2956" y="656"/>
                  </a:cubicBezTo>
                  <a:cubicBezTo>
                    <a:pt x="2964" y="664"/>
                    <a:pt x="2964" y="664"/>
                    <a:pt x="2964" y="664"/>
                  </a:cubicBezTo>
                  <a:cubicBezTo>
                    <a:pt x="2972" y="664"/>
                    <a:pt x="2972" y="672"/>
                    <a:pt x="2972" y="672"/>
                  </a:cubicBezTo>
                  <a:cubicBezTo>
                    <a:pt x="2972" y="680"/>
                    <a:pt x="2972" y="688"/>
                    <a:pt x="2964" y="696"/>
                  </a:cubicBezTo>
                  <a:cubicBezTo>
                    <a:pt x="2956" y="704"/>
                    <a:pt x="2948" y="712"/>
                    <a:pt x="2940" y="727"/>
                  </a:cubicBezTo>
                  <a:cubicBezTo>
                    <a:pt x="2933" y="735"/>
                    <a:pt x="2933" y="751"/>
                    <a:pt x="2924" y="759"/>
                  </a:cubicBezTo>
                  <a:cubicBezTo>
                    <a:pt x="2924" y="767"/>
                    <a:pt x="2917" y="775"/>
                    <a:pt x="2909" y="798"/>
                  </a:cubicBezTo>
                  <a:cubicBezTo>
                    <a:pt x="2893" y="822"/>
                    <a:pt x="2877" y="822"/>
                    <a:pt x="2861" y="822"/>
                  </a:cubicBezTo>
                  <a:cubicBezTo>
                    <a:pt x="2853" y="822"/>
                    <a:pt x="2853" y="822"/>
                    <a:pt x="2846" y="830"/>
                  </a:cubicBezTo>
                  <a:lnTo>
                    <a:pt x="2846" y="830"/>
                  </a:lnTo>
                  <a:cubicBezTo>
                    <a:pt x="2846" y="830"/>
                    <a:pt x="2846" y="830"/>
                    <a:pt x="2853" y="830"/>
                  </a:cubicBezTo>
                  <a:cubicBezTo>
                    <a:pt x="2861" y="830"/>
                    <a:pt x="2877" y="830"/>
                    <a:pt x="2885" y="822"/>
                  </a:cubicBezTo>
                  <a:cubicBezTo>
                    <a:pt x="2909" y="822"/>
                    <a:pt x="2917" y="814"/>
                    <a:pt x="2924" y="806"/>
                  </a:cubicBezTo>
                  <a:cubicBezTo>
                    <a:pt x="2933" y="806"/>
                    <a:pt x="2940" y="798"/>
                    <a:pt x="2956" y="798"/>
                  </a:cubicBezTo>
                  <a:cubicBezTo>
                    <a:pt x="2972" y="791"/>
                    <a:pt x="2972" y="783"/>
                    <a:pt x="2972" y="759"/>
                  </a:cubicBezTo>
                  <a:cubicBezTo>
                    <a:pt x="2972" y="759"/>
                    <a:pt x="2972" y="743"/>
                    <a:pt x="2972" y="735"/>
                  </a:cubicBezTo>
                  <a:cubicBezTo>
                    <a:pt x="2972" y="735"/>
                    <a:pt x="2972" y="719"/>
                    <a:pt x="2980" y="719"/>
                  </a:cubicBezTo>
                  <a:cubicBezTo>
                    <a:pt x="2996" y="719"/>
                    <a:pt x="3004" y="743"/>
                    <a:pt x="3004" y="759"/>
                  </a:cubicBezTo>
                  <a:cubicBezTo>
                    <a:pt x="3004" y="783"/>
                    <a:pt x="3004" y="783"/>
                    <a:pt x="3019" y="798"/>
                  </a:cubicBezTo>
                  <a:lnTo>
                    <a:pt x="3019" y="798"/>
                  </a:lnTo>
                  <a:cubicBezTo>
                    <a:pt x="3019" y="806"/>
                    <a:pt x="3019" y="806"/>
                    <a:pt x="3019" y="806"/>
                  </a:cubicBezTo>
                  <a:cubicBezTo>
                    <a:pt x="3027" y="806"/>
                    <a:pt x="3027" y="791"/>
                    <a:pt x="3027" y="783"/>
                  </a:cubicBezTo>
                  <a:cubicBezTo>
                    <a:pt x="3035" y="775"/>
                    <a:pt x="3035" y="759"/>
                    <a:pt x="3051" y="751"/>
                  </a:cubicBezTo>
                  <a:cubicBezTo>
                    <a:pt x="3059" y="743"/>
                    <a:pt x="3059" y="743"/>
                    <a:pt x="3067" y="743"/>
                  </a:cubicBezTo>
                  <a:cubicBezTo>
                    <a:pt x="3067" y="751"/>
                    <a:pt x="3067" y="759"/>
                    <a:pt x="3067" y="775"/>
                  </a:cubicBezTo>
                  <a:cubicBezTo>
                    <a:pt x="3059" y="783"/>
                    <a:pt x="3059" y="791"/>
                    <a:pt x="3059" y="798"/>
                  </a:cubicBezTo>
                  <a:cubicBezTo>
                    <a:pt x="3059" y="806"/>
                    <a:pt x="3059" y="806"/>
                    <a:pt x="3059" y="806"/>
                  </a:cubicBezTo>
                  <a:lnTo>
                    <a:pt x="3059" y="806"/>
                  </a:lnTo>
                  <a:cubicBezTo>
                    <a:pt x="3067" y="806"/>
                    <a:pt x="3067" y="798"/>
                    <a:pt x="3075" y="798"/>
                  </a:cubicBezTo>
                  <a:cubicBezTo>
                    <a:pt x="3083" y="791"/>
                    <a:pt x="3091" y="798"/>
                    <a:pt x="3098" y="806"/>
                  </a:cubicBezTo>
                  <a:cubicBezTo>
                    <a:pt x="3098" y="806"/>
                    <a:pt x="3098" y="822"/>
                    <a:pt x="3083" y="830"/>
                  </a:cubicBezTo>
                  <a:cubicBezTo>
                    <a:pt x="3067" y="846"/>
                    <a:pt x="3043" y="893"/>
                    <a:pt x="3027" y="933"/>
                  </a:cubicBezTo>
                  <a:cubicBezTo>
                    <a:pt x="3019" y="965"/>
                    <a:pt x="3011" y="972"/>
                    <a:pt x="3011" y="972"/>
                  </a:cubicBezTo>
                  <a:cubicBezTo>
                    <a:pt x="3004" y="972"/>
                    <a:pt x="3004" y="965"/>
                    <a:pt x="3004" y="965"/>
                  </a:cubicBezTo>
                  <a:cubicBezTo>
                    <a:pt x="3004" y="965"/>
                    <a:pt x="3004" y="956"/>
                    <a:pt x="2996" y="956"/>
                  </a:cubicBezTo>
                  <a:cubicBezTo>
                    <a:pt x="2996" y="949"/>
                    <a:pt x="2996" y="941"/>
                    <a:pt x="2996" y="933"/>
                  </a:cubicBezTo>
                  <a:cubicBezTo>
                    <a:pt x="2996" y="925"/>
                    <a:pt x="2996" y="917"/>
                    <a:pt x="2988" y="909"/>
                  </a:cubicBezTo>
                  <a:cubicBezTo>
                    <a:pt x="2980" y="909"/>
                    <a:pt x="2980" y="909"/>
                    <a:pt x="2980" y="909"/>
                  </a:cubicBezTo>
                  <a:lnTo>
                    <a:pt x="2980" y="909"/>
                  </a:lnTo>
                  <a:cubicBezTo>
                    <a:pt x="2972" y="909"/>
                    <a:pt x="2964" y="917"/>
                    <a:pt x="2948" y="917"/>
                  </a:cubicBezTo>
                  <a:cubicBezTo>
                    <a:pt x="2933" y="917"/>
                    <a:pt x="2924" y="917"/>
                    <a:pt x="2924" y="909"/>
                  </a:cubicBezTo>
                  <a:lnTo>
                    <a:pt x="2924" y="909"/>
                  </a:lnTo>
                  <a:cubicBezTo>
                    <a:pt x="2917" y="909"/>
                    <a:pt x="2917" y="909"/>
                    <a:pt x="2917" y="909"/>
                  </a:cubicBezTo>
                  <a:cubicBezTo>
                    <a:pt x="2917" y="917"/>
                    <a:pt x="2917" y="925"/>
                    <a:pt x="2917" y="933"/>
                  </a:cubicBezTo>
                  <a:cubicBezTo>
                    <a:pt x="2917" y="941"/>
                    <a:pt x="2924" y="949"/>
                    <a:pt x="2909" y="956"/>
                  </a:cubicBezTo>
                  <a:cubicBezTo>
                    <a:pt x="2909" y="965"/>
                    <a:pt x="2885" y="965"/>
                    <a:pt x="2869" y="972"/>
                  </a:cubicBezTo>
                  <a:cubicBezTo>
                    <a:pt x="2853" y="980"/>
                    <a:pt x="2846" y="980"/>
                    <a:pt x="2838" y="988"/>
                  </a:cubicBezTo>
                  <a:cubicBezTo>
                    <a:pt x="2830" y="988"/>
                    <a:pt x="2830" y="988"/>
                    <a:pt x="2822" y="988"/>
                  </a:cubicBezTo>
                  <a:cubicBezTo>
                    <a:pt x="2806" y="988"/>
                    <a:pt x="2790" y="980"/>
                    <a:pt x="2782" y="972"/>
                  </a:cubicBezTo>
                  <a:lnTo>
                    <a:pt x="2774" y="972"/>
                  </a:lnTo>
                  <a:cubicBezTo>
                    <a:pt x="2774" y="972"/>
                    <a:pt x="2766" y="980"/>
                    <a:pt x="2758" y="1004"/>
                  </a:cubicBezTo>
                  <a:cubicBezTo>
                    <a:pt x="2758" y="1020"/>
                    <a:pt x="2743" y="1036"/>
                    <a:pt x="2735" y="1051"/>
                  </a:cubicBezTo>
                  <a:cubicBezTo>
                    <a:pt x="2735" y="1051"/>
                    <a:pt x="2735" y="1059"/>
                    <a:pt x="2727" y="1059"/>
                  </a:cubicBezTo>
                  <a:cubicBezTo>
                    <a:pt x="2727" y="1059"/>
                    <a:pt x="2727" y="1067"/>
                    <a:pt x="2719" y="1067"/>
                  </a:cubicBezTo>
                  <a:cubicBezTo>
                    <a:pt x="2711" y="1067"/>
                    <a:pt x="2695" y="1051"/>
                    <a:pt x="2687" y="1036"/>
                  </a:cubicBezTo>
                  <a:cubicBezTo>
                    <a:pt x="2680" y="1036"/>
                    <a:pt x="2680" y="1028"/>
                    <a:pt x="2687" y="1020"/>
                  </a:cubicBezTo>
                  <a:cubicBezTo>
                    <a:pt x="2680" y="1020"/>
                    <a:pt x="2680" y="1020"/>
                    <a:pt x="2680" y="1020"/>
                  </a:cubicBezTo>
                  <a:cubicBezTo>
                    <a:pt x="2680" y="1028"/>
                    <a:pt x="2680" y="1043"/>
                    <a:pt x="2687" y="1059"/>
                  </a:cubicBezTo>
                  <a:cubicBezTo>
                    <a:pt x="2687" y="1059"/>
                    <a:pt x="2687" y="1059"/>
                    <a:pt x="2695" y="1067"/>
                  </a:cubicBezTo>
                  <a:cubicBezTo>
                    <a:pt x="2695" y="1075"/>
                    <a:pt x="2703" y="1075"/>
                    <a:pt x="2703" y="1083"/>
                  </a:cubicBezTo>
                  <a:cubicBezTo>
                    <a:pt x="2703" y="1091"/>
                    <a:pt x="2695" y="1099"/>
                    <a:pt x="2687" y="1107"/>
                  </a:cubicBezTo>
                  <a:cubicBezTo>
                    <a:pt x="2656" y="1123"/>
                    <a:pt x="2529" y="1296"/>
                    <a:pt x="2521" y="1368"/>
                  </a:cubicBezTo>
                  <a:cubicBezTo>
                    <a:pt x="2521" y="1431"/>
                    <a:pt x="2498" y="1431"/>
                    <a:pt x="2458" y="1431"/>
                  </a:cubicBezTo>
                  <a:cubicBezTo>
                    <a:pt x="2450" y="1431"/>
                    <a:pt x="2442" y="1431"/>
                    <a:pt x="2427" y="1431"/>
                  </a:cubicBezTo>
                  <a:cubicBezTo>
                    <a:pt x="2395" y="1439"/>
                    <a:pt x="2387" y="1439"/>
                    <a:pt x="2371" y="1447"/>
                  </a:cubicBezTo>
                  <a:cubicBezTo>
                    <a:pt x="2363" y="1447"/>
                    <a:pt x="2347" y="1455"/>
                    <a:pt x="2332" y="1455"/>
                  </a:cubicBezTo>
                  <a:cubicBezTo>
                    <a:pt x="2316" y="1462"/>
                    <a:pt x="2308" y="1471"/>
                    <a:pt x="2300" y="1471"/>
                  </a:cubicBezTo>
                  <a:lnTo>
                    <a:pt x="2300" y="1478"/>
                  </a:lnTo>
                  <a:close/>
                  <a:moveTo>
                    <a:pt x="1810" y="1099"/>
                  </a:moveTo>
                  <a:lnTo>
                    <a:pt x="1810" y="1099"/>
                  </a:lnTo>
                  <a:lnTo>
                    <a:pt x="1810" y="1099"/>
                  </a:lnTo>
                  <a:cubicBezTo>
                    <a:pt x="2300" y="1462"/>
                    <a:pt x="2300" y="1462"/>
                    <a:pt x="2300" y="1462"/>
                  </a:cubicBezTo>
                  <a:cubicBezTo>
                    <a:pt x="2308" y="1462"/>
                    <a:pt x="2316" y="1455"/>
                    <a:pt x="2332" y="1455"/>
                  </a:cubicBezTo>
                  <a:cubicBezTo>
                    <a:pt x="2347" y="1447"/>
                    <a:pt x="2355" y="1447"/>
                    <a:pt x="2363" y="1439"/>
                  </a:cubicBezTo>
                  <a:cubicBezTo>
                    <a:pt x="2387" y="1431"/>
                    <a:pt x="2387" y="1431"/>
                    <a:pt x="2427" y="1423"/>
                  </a:cubicBezTo>
                  <a:cubicBezTo>
                    <a:pt x="2442" y="1423"/>
                    <a:pt x="2450" y="1423"/>
                    <a:pt x="2458" y="1423"/>
                  </a:cubicBezTo>
                  <a:cubicBezTo>
                    <a:pt x="2498" y="1423"/>
                    <a:pt x="2513" y="1423"/>
                    <a:pt x="2521" y="1368"/>
                  </a:cubicBezTo>
                  <a:cubicBezTo>
                    <a:pt x="2521" y="1296"/>
                    <a:pt x="2648" y="1115"/>
                    <a:pt x="2680" y="1099"/>
                  </a:cubicBezTo>
                  <a:cubicBezTo>
                    <a:pt x="2687" y="1091"/>
                    <a:pt x="2695" y="1091"/>
                    <a:pt x="2695" y="1083"/>
                  </a:cubicBezTo>
                  <a:cubicBezTo>
                    <a:pt x="2695" y="1083"/>
                    <a:pt x="2687" y="1075"/>
                    <a:pt x="2687" y="1067"/>
                  </a:cubicBezTo>
                  <a:cubicBezTo>
                    <a:pt x="2687" y="1067"/>
                    <a:pt x="2680" y="1067"/>
                    <a:pt x="2680" y="1059"/>
                  </a:cubicBezTo>
                  <a:cubicBezTo>
                    <a:pt x="2671" y="1051"/>
                    <a:pt x="2671" y="1028"/>
                    <a:pt x="2680" y="1020"/>
                  </a:cubicBezTo>
                  <a:lnTo>
                    <a:pt x="2680" y="1012"/>
                  </a:lnTo>
                  <a:cubicBezTo>
                    <a:pt x="2687" y="1012"/>
                    <a:pt x="2687" y="1012"/>
                    <a:pt x="2687" y="1012"/>
                  </a:cubicBezTo>
                  <a:cubicBezTo>
                    <a:pt x="2695" y="1020"/>
                    <a:pt x="2687" y="1020"/>
                    <a:pt x="2687" y="1020"/>
                  </a:cubicBezTo>
                  <a:cubicBezTo>
                    <a:pt x="2687" y="1028"/>
                    <a:pt x="2687" y="1028"/>
                    <a:pt x="2695" y="1036"/>
                  </a:cubicBezTo>
                  <a:cubicBezTo>
                    <a:pt x="2703" y="1043"/>
                    <a:pt x="2711" y="1059"/>
                    <a:pt x="2719" y="1059"/>
                  </a:cubicBezTo>
                  <a:lnTo>
                    <a:pt x="2727" y="1059"/>
                  </a:lnTo>
                  <a:cubicBezTo>
                    <a:pt x="2727" y="1051"/>
                    <a:pt x="2727" y="1051"/>
                    <a:pt x="2735" y="1043"/>
                  </a:cubicBezTo>
                  <a:cubicBezTo>
                    <a:pt x="2735" y="1036"/>
                    <a:pt x="2751" y="1020"/>
                    <a:pt x="2751" y="1004"/>
                  </a:cubicBezTo>
                  <a:cubicBezTo>
                    <a:pt x="2758" y="980"/>
                    <a:pt x="2766" y="965"/>
                    <a:pt x="2774" y="965"/>
                  </a:cubicBezTo>
                  <a:cubicBezTo>
                    <a:pt x="2782" y="965"/>
                    <a:pt x="2782" y="965"/>
                    <a:pt x="2782" y="972"/>
                  </a:cubicBezTo>
                  <a:cubicBezTo>
                    <a:pt x="2790" y="980"/>
                    <a:pt x="2806" y="980"/>
                    <a:pt x="2822" y="980"/>
                  </a:cubicBezTo>
                  <a:cubicBezTo>
                    <a:pt x="2830" y="980"/>
                    <a:pt x="2830" y="980"/>
                    <a:pt x="2830" y="980"/>
                  </a:cubicBezTo>
                  <a:cubicBezTo>
                    <a:pt x="2838" y="972"/>
                    <a:pt x="2853" y="972"/>
                    <a:pt x="2869" y="965"/>
                  </a:cubicBezTo>
                  <a:cubicBezTo>
                    <a:pt x="2885" y="965"/>
                    <a:pt x="2901" y="956"/>
                    <a:pt x="2909" y="949"/>
                  </a:cubicBezTo>
                  <a:cubicBezTo>
                    <a:pt x="2917" y="949"/>
                    <a:pt x="2909" y="941"/>
                    <a:pt x="2909" y="933"/>
                  </a:cubicBezTo>
                  <a:cubicBezTo>
                    <a:pt x="2909" y="925"/>
                    <a:pt x="2909" y="917"/>
                    <a:pt x="2917" y="909"/>
                  </a:cubicBezTo>
                  <a:cubicBezTo>
                    <a:pt x="2917" y="909"/>
                    <a:pt x="2917" y="901"/>
                    <a:pt x="2924" y="901"/>
                  </a:cubicBezTo>
                  <a:cubicBezTo>
                    <a:pt x="2924" y="901"/>
                    <a:pt x="2924" y="901"/>
                    <a:pt x="2924" y="909"/>
                  </a:cubicBezTo>
                  <a:cubicBezTo>
                    <a:pt x="2933" y="909"/>
                    <a:pt x="2933" y="909"/>
                    <a:pt x="2948" y="909"/>
                  </a:cubicBezTo>
                  <a:cubicBezTo>
                    <a:pt x="2964" y="909"/>
                    <a:pt x="2972" y="909"/>
                    <a:pt x="2972" y="901"/>
                  </a:cubicBezTo>
                  <a:cubicBezTo>
                    <a:pt x="2980" y="901"/>
                    <a:pt x="2980" y="901"/>
                    <a:pt x="2980" y="901"/>
                  </a:cubicBezTo>
                  <a:cubicBezTo>
                    <a:pt x="2988" y="901"/>
                    <a:pt x="2988" y="901"/>
                    <a:pt x="2996" y="909"/>
                  </a:cubicBezTo>
                  <a:cubicBezTo>
                    <a:pt x="3004" y="917"/>
                    <a:pt x="3004" y="925"/>
                    <a:pt x="3004" y="933"/>
                  </a:cubicBezTo>
                  <a:cubicBezTo>
                    <a:pt x="3004" y="941"/>
                    <a:pt x="3004" y="949"/>
                    <a:pt x="3004" y="956"/>
                  </a:cubicBezTo>
                  <a:cubicBezTo>
                    <a:pt x="3004" y="956"/>
                    <a:pt x="3011" y="956"/>
                    <a:pt x="3011" y="965"/>
                  </a:cubicBezTo>
                  <a:cubicBezTo>
                    <a:pt x="3011" y="956"/>
                    <a:pt x="3019" y="941"/>
                    <a:pt x="3019" y="933"/>
                  </a:cubicBezTo>
                  <a:cubicBezTo>
                    <a:pt x="3035" y="885"/>
                    <a:pt x="3067" y="838"/>
                    <a:pt x="3083" y="822"/>
                  </a:cubicBezTo>
                  <a:cubicBezTo>
                    <a:pt x="3091" y="814"/>
                    <a:pt x="3091" y="806"/>
                    <a:pt x="3091" y="806"/>
                  </a:cubicBezTo>
                  <a:cubicBezTo>
                    <a:pt x="3091" y="806"/>
                    <a:pt x="3083" y="798"/>
                    <a:pt x="3075" y="806"/>
                  </a:cubicBezTo>
                  <a:lnTo>
                    <a:pt x="3067" y="814"/>
                  </a:lnTo>
                  <a:lnTo>
                    <a:pt x="3059" y="822"/>
                  </a:lnTo>
                  <a:cubicBezTo>
                    <a:pt x="3059" y="822"/>
                    <a:pt x="3059" y="814"/>
                    <a:pt x="3051" y="814"/>
                  </a:cubicBezTo>
                  <a:cubicBezTo>
                    <a:pt x="3051" y="814"/>
                    <a:pt x="3051" y="806"/>
                    <a:pt x="3051" y="798"/>
                  </a:cubicBezTo>
                  <a:cubicBezTo>
                    <a:pt x="3051" y="791"/>
                    <a:pt x="3051" y="783"/>
                    <a:pt x="3059" y="775"/>
                  </a:cubicBezTo>
                  <a:cubicBezTo>
                    <a:pt x="3059" y="767"/>
                    <a:pt x="3059" y="751"/>
                    <a:pt x="3059" y="751"/>
                  </a:cubicBezTo>
                  <a:cubicBezTo>
                    <a:pt x="3059" y="751"/>
                    <a:pt x="3059" y="751"/>
                    <a:pt x="3051" y="751"/>
                  </a:cubicBezTo>
                  <a:cubicBezTo>
                    <a:pt x="3043" y="759"/>
                    <a:pt x="3043" y="775"/>
                    <a:pt x="3035" y="791"/>
                  </a:cubicBezTo>
                  <a:cubicBezTo>
                    <a:pt x="3035" y="798"/>
                    <a:pt x="3027" y="806"/>
                    <a:pt x="3019" y="806"/>
                  </a:cubicBezTo>
                  <a:cubicBezTo>
                    <a:pt x="3019" y="806"/>
                    <a:pt x="3019" y="806"/>
                    <a:pt x="3011" y="806"/>
                  </a:cubicBezTo>
                  <a:cubicBezTo>
                    <a:pt x="3011" y="798"/>
                    <a:pt x="3011" y="798"/>
                    <a:pt x="3011" y="798"/>
                  </a:cubicBezTo>
                  <a:cubicBezTo>
                    <a:pt x="2996" y="783"/>
                    <a:pt x="2996" y="783"/>
                    <a:pt x="2996" y="759"/>
                  </a:cubicBezTo>
                  <a:cubicBezTo>
                    <a:pt x="2996" y="743"/>
                    <a:pt x="2988" y="727"/>
                    <a:pt x="2980" y="727"/>
                  </a:cubicBezTo>
                  <a:cubicBezTo>
                    <a:pt x="2980" y="727"/>
                    <a:pt x="2980" y="727"/>
                    <a:pt x="2980" y="735"/>
                  </a:cubicBezTo>
                  <a:cubicBezTo>
                    <a:pt x="2980" y="751"/>
                    <a:pt x="2980" y="759"/>
                    <a:pt x="2980" y="759"/>
                  </a:cubicBezTo>
                  <a:cubicBezTo>
                    <a:pt x="2980" y="783"/>
                    <a:pt x="2980" y="798"/>
                    <a:pt x="2956" y="806"/>
                  </a:cubicBezTo>
                  <a:cubicBezTo>
                    <a:pt x="2948" y="806"/>
                    <a:pt x="2940" y="814"/>
                    <a:pt x="2933" y="814"/>
                  </a:cubicBezTo>
                  <a:cubicBezTo>
                    <a:pt x="2917" y="822"/>
                    <a:pt x="2909" y="830"/>
                    <a:pt x="2893" y="830"/>
                  </a:cubicBezTo>
                  <a:cubicBezTo>
                    <a:pt x="2877" y="830"/>
                    <a:pt x="2861" y="838"/>
                    <a:pt x="2853" y="838"/>
                  </a:cubicBezTo>
                  <a:cubicBezTo>
                    <a:pt x="2838" y="838"/>
                    <a:pt x="2830" y="830"/>
                    <a:pt x="2830" y="830"/>
                  </a:cubicBezTo>
                  <a:cubicBezTo>
                    <a:pt x="2830" y="822"/>
                    <a:pt x="2838" y="822"/>
                    <a:pt x="2838" y="822"/>
                  </a:cubicBezTo>
                  <a:cubicBezTo>
                    <a:pt x="2846" y="814"/>
                    <a:pt x="2853" y="814"/>
                    <a:pt x="2861" y="814"/>
                  </a:cubicBezTo>
                  <a:cubicBezTo>
                    <a:pt x="2877" y="814"/>
                    <a:pt x="2885" y="814"/>
                    <a:pt x="2901" y="791"/>
                  </a:cubicBezTo>
                  <a:cubicBezTo>
                    <a:pt x="2909" y="775"/>
                    <a:pt x="2917" y="767"/>
                    <a:pt x="2917" y="751"/>
                  </a:cubicBezTo>
                  <a:cubicBezTo>
                    <a:pt x="2924" y="743"/>
                    <a:pt x="2924" y="735"/>
                    <a:pt x="2933" y="719"/>
                  </a:cubicBezTo>
                  <a:cubicBezTo>
                    <a:pt x="2940" y="712"/>
                    <a:pt x="2948" y="696"/>
                    <a:pt x="2956" y="696"/>
                  </a:cubicBezTo>
                  <a:cubicBezTo>
                    <a:pt x="2964" y="688"/>
                    <a:pt x="2964" y="680"/>
                    <a:pt x="2964" y="680"/>
                  </a:cubicBezTo>
                  <a:cubicBezTo>
                    <a:pt x="2964" y="672"/>
                    <a:pt x="2964" y="672"/>
                    <a:pt x="2956" y="664"/>
                  </a:cubicBezTo>
                  <a:lnTo>
                    <a:pt x="2956" y="664"/>
                  </a:lnTo>
                  <a:cubicBezTo>
                    <a:pt x="2940" y="656"/>
                    <a:pt x="2940" y="656"/>
                    <a:pt x="2917" y="648"/>
                  </a:cubicBezTo>
                  <a:cubicBezTo>
                    <a:pt x="2917" y="648"/>
                    <a:pt x="2901" y="648"/>
                    <a:pt x="2893" y="640"/>
                  </a:cubicBezTo>
                  <a:cubicBezTo>
                    <a:pt x="2877" y="632"/>
                    <a:pt x="2853" y="632"/>
                    <a:pt x="2838" y="625"/>
                  </a:cubicBezTo>
                  <a:cubicBezTo>
                    <a:pt x="2814" y="625"/>
                    <a:pt x="2806" y="617"/>
                    <a:pt x="2798" y="617"/>
                  </a:cubicBezTo>
                  <a:cubicBezTo>
                    <a:pt x="2798" y="609"/>
                    <a:pt x="2806" y="609"/>
                    <a:pt x="2806" y="609"/>
                  </a:cubicBezTo>
                  <a:cubicBezTo>
                    <a:pt x="2814" y="601"/>
                    <a:pt x="2822" y="601"/>
                    <a:pt x="2830" y="601"/>
                  </a:cubicBezTo>
                  <a:lnTo>
                    <a:pt x="2838" y="601"/>
                  </a:lnTo>
                  <a:cubicBezTo>
                    <a:pt x="2846" y="601"/>
                    <a:pt x="2846" y="601"/>
                    <a:pt x="2853" y="601"/>
                  </a:cubicBezTo>
                  <a:cubicBezTo>
                    <a:pt x="2861" y="601"/>
                    <a:pt x="2869" y="601"/>
                    <a:pt x="2877" y="593"/>
                  </a:cubicBezTo>
                  <a:cubicBezTo>
                    <a:pt x="2885" y="593"/>
                    <a:pt x="2885" y="585"/>
                    <a:pt x="2893" y="577"/>
                  </a:cubicBezTo>
                  <a:cubicBezTo>
                    <a:pt x="2893" y="569"/>
                    <a:pt x="2893" y="561"/>
                    <a:pt x="2917" y="569"/>
                  </a:cubicBezTo>
                  <a:cubicBezTo>
                    <a:pt x="2924" y="569"/>
                    <a:pt x="2924" y="569"/>
                    <a:pt x="2924" y="577"/>
                  </a:cubicBezTo>
                  <a:cubicBezTo>
                    <a:pt x="2933" y="577"/>
                    <a:pt x="2933" y="577"/>
                    <a:pt x="2972" y="585"/>
                  </a:cubicBezTo>
                  <a:cubicBezTo>
                    <a:pt x="3004" y="593"/>
                    <a:pt x="3019" y="593"/>
                    <a:pt x="3027" y="593"/>
                  </a:cubicBezTo>
                  <a:cubicBezTo>
                    <a:pt x="3043" y="593"/>
                    <a:pt x="3051" y="601"/>
                    <a:pt x="3051" y="593"/>
                  </a:cubicBezTo>
                  <a:cubicBezTo>
                    <a:pt x="3067" y="593"/>
                    <a:pt x="3122" y="553"/>
                    <a:pt x="3130" y="490"/>
                  </a:cubicBezTo>
                  <a:cubicBezTo>
                    <a:pt x="3130" y="459"/>
                    <a:pt x="3130" y="443"/>
                    <a:pt x="3146" y="443"/>
                  </a:cubicBezTo>
                  <a:cubicBezTo>
                    <a:pt x="3146" y="443"/>
                    <a:pt x="3146" y="443"/>
                    <a:pt x="3154" y="451"/>
                  </a:cubicBezTo>
                  <a:lnTo>
                    <a:pt x="3162" y="451"/>
                  </a:lnTo>
                  <a:cubicBezTo>
                    <a:pt x="3170" y="451"/>
                    <a:pt x="3170" y="451"/>
                    <a:pt x="3170" y="451"/>
                  </a:cubicBezTo>
                  <a:cubicBezTo>
                    <a:pt x="3177" y="451"/>
                    <a:pt x="3186" y="451"/>
                    <a:pt x="3186" y="443"/>
                  </a:cubicBezTo>
                  <a:cubicBezTo>
                    <a:pt x="3193" y="443"/>
                    <a:pt x="3193" y="435"/>
                    <a:pt x="3186" y="427"/>
                  </a:cubicBezTo>
                  <a:cubicBezTo>
                    <a:pt x="3186" y="419"/>
                    <a:pt x="3186" y="403"/>
                    <a:pt x="3186" y="395"/>
                  </a:cubicBezTo>
                  <a:cubicBezTo>
                    <a:pt x="3177" y="372"/>
                    <a:pt x="3177" y="356"/>
                    <a:pt x="3177" y="332"/>
                  </a:cubicBezTo>
                  <a:cubicBezTo>
                    <a:pt x="3177" y="308"/>
                    <a:pt x="3154" y="301"/>
                    <a:pt x="3146" y="301"/>
                  </a:cubicBezTo>
                  <a:cubicBezTo>
                    <a:pt x="3146" y="292"/>
                    <a:pt x="3146" y="292"/>
                    <a:pt x="3138" y="292"/>
                  </a:cubicBezTo>
                  <a:lnTo>
                    <a:pt x="3130" y="292"/>
                  </a:lnTo>
                  <a:cubicBezTo>
                    <a:pt x="3122" y="292"/>
                    <a:pt x="3106" y="292"/>
                    <a:pt x="3106" y="308"/>
                  </a:cubicBezTo>
                  <a:cubicBezTo>
                    <a:pt x="3106" y="316"/>
                    <a:pt x="3098" y="324"/>
                    <a:pt x="3091" y="324"/>
                  </a:cubicBezTo>
                  <a:cubicBezTo>
                    <a:pt x="3091" y="324"/>
                    <a:pt x="3083" y="324"/>
                    <a:pt x="3083" y="332"/>
                  </a:cubicBezTo>
                  <a:cubicBezTo>
                    <a:pt x="3083" y="332"/>
                    <a:pt x="3083" y="332"/>
                    <a:pt x="3083" y="340"/>
                  </a:cubicBezTo>
                  <a:cubicBezTo>
                    <a:pt x="3098" y="364"/>
                    <a:pt x="3114" y="395"/>
                    <a:pt x="3091" y="419"/>
                  </a:cubicBezTo>
                  <a:cubicBezTo>
                    <a:pt x="3075" y="427"/>
                    <a:pt x="3067" y="435"/>
                    <a:pt x="3059" y="435"/>
                  </a:cubicBezTo>
                  <a:lnTo>
                    <a:pt x="3051" y="427"/>
                  </a:lnTo>
                  <a:cubicBezTo>
                    <a:pt x="3051" y="419"/>
                    <a:pt x="3051" y="411"/>
                    <a:pt x="3051" y="395"/>
                  </a:cubicBezTo>
                  <a:cubicBezTo>
                    <a:pt x="3051" y="372"/>
                    <a:pt x="3059" y="364"/>
                    <a:pt x="3067" y="348"/>
                  </a:cubicBezTo>
                  <a:cubicBezTo>
                    <a:pt x="3075" y="340"/>
                    <a:pt x="3075" y="332"/>
                    <a:pt x="3067" y="316"/>
                  </a:cubicBezTo>
                  <a:cubicBezTo>
                    <a:pt x="3059" y="308"/>
                    <a:pt x="3051" y="308"/>
                    <a:pt x="3051" y="301"/>
                  </a:cubicBezTo>
                  <a:cubicBezTo>
                    <a:pt x="3043" y="292"/>
                    <a:pt x="3035" y="285"/>
                    <a:pt x="3027" y="285"/>
                  </a:cubicBezTo>
                  <a:cubicBezTo>
                    <a:pt x="3027" y="285"/>
                    <a:pt x="3019" y="285"/>
                    <a:pt x="3019" y="292"/>
                  </a:cubicBezTo>
                  <a:cubicBezTo>
                    <a:pt x="3011" y="292"/>
                    <a:pt x="3004" y="301"/>
                    <a:pt x="2996" y="301"/>
                  </a:cubicBezTo>
                  <a:cubicBezTo>
                    <a:pt x="2980" y="308"/>
                    <a:pt x="2964" y="316"/>
                    <a:pt x="2964" y="332"/>
                  </a:cubicBezTo>
                  <a:cubicBezTo>
                    <a:pt x="2964" y="340"/>
                    <a:pt x="2956" y="340"/>
                    <a:pt x="2956" y="340"/>
                  </a:cubicBezTo>
                  <a:cubicBezTo>
                    <a:pt x="2948" y="340"/>
                    <a:pt x="2940" y="332"/>
                    <a:pt x="2924" y="324"/>
                  </a:cubicBezTo>
                  <a:cubicBezTo>
                    <a:pt x="2917" y="324"/>
                    <a:pt x="2909" y="316"/>
                    <a:pt x="2901" y="316"/>
                  </a:cubicBezTo>
                  <a:lnTo>
                    <a:pt x="2901" y="316"/>
                  </a:lnTo>
                  <a:cubicBezTo>
                    <a:pt x="2893" y="340"/>
                    <a:pt x="2869" y="364"/>
                    <a:pt x="2846" y="364"/>
                  </a:cubicBezTo>
                  <a:cubicBezTo>
                    <a:pt x="2838" y="364"/>
                    <a:pt x="2830" y="364"/>
                    <a:pt x="2822" y="356"/>
                  </a:cubicBezTo>
                  <a:cubicBezTo>
                    <a:pt x="2790" y="340"/>
                    <a:pt x="2766" y="316"/>
                    <a:pt x="2758" y="292"/>
                  </a:cubicBezTo>
                  <a:lnTo>
                    <a:pt x="2758" y="285"/>
                  </a:lnTo>
                  <a:lnTo>
                    <a:pt x="2758" y="285"/>
                  </a:lnTo>
                  <a:cubicBezTo>
                    <a:pt x="2766" y="285"/>
                    <a:pt x="2766" y="285"/>
                    <a:pt x="2766" y="285"/>
                  </a:cubicBezTo>
                  <a:lnTo>
                    <a:pt x="2766" y="285"/>
                  </a:lnTo>
                  <a:cubicBezTo>
                    <a:pt x="2774" y="292"/>
                    <a:pt x="2782" y="301"/>
                    <a:pt x="2798" y="301"/>
                  </a:cubicBezTo>
                  <a:cubicBezTo>
                    <a:pt x="2806" y="308"/>
                    <a:pt x="2814" y="308"/>
                    <a:pt x="2822" y="308"/>
                  </a:cubicBezTo>
                  <a:cubicBezTo>
                    <a:pt x="2830" y="316"/>
                    <a:pt x="2830" y="316"/>
                    <a:pt x="2846" y="308"/>
                  </a:cubicBezTo>
                  <a:cubicBezTo>
                    <a:pt x="2853" y="308"/>
                    <a:pt x="2861" y="308"/>
                    <a:pt x="2869" y="301"/>
                  </a:cubicBezTo>
                  <a:cubicBezTo>
                    <a:pt x="2885" y="301"/>
                    <a:pt x="2901" y="292"/>
                    <a:pt x="2909" y="277"/>
                  </a:cubicBezTo>
                  <a:cubicBezTo>
                    <a:pt x="2924" y="245"/>
                    <a:pt x="2940" y="237"/>
                    <a:pt x="2972" y="237"/>
                  </a:cubicBezTo>
                  <a:cubicBezTo>
                    <a:pt x="2996" y="229"/>
                    <a:pt x="3011" y="221"/>
                    <a:pt x="3019" y="214"/>
                  </a:cubicBezTo>
                  <a:cubicBezTo>
                    <a:pt x="3019" y="206"/>
                    <a:pt x="3011" y="206"/>
                    <a:pt x="3011" y="198"/>
                  </a:cubicBezTo>
                  <a:cubicBezTo>
                    <a:pt x="2996" y="190"/>
                    <a:pt x="2988" y="174"/>
                    <a:pt x="2988" y="166"/>
                  </a:cubicBezTo>
                  <a:cubicBezTo>
                    <a:pt x="2988" y="158"/>
                    <a:pt x="2996" y="158"/>
                    <a:pt x="3011" y="166"/>
                  </a:cubicBezTo>
                  <a:cubicBezTo>
                    <a:pt x="3019" y="166"/>
                    <a:pt x="3027" y="174"/>
                    <a:pt x="3027" y="174"/>
                  </a:cubicBezTo>
                  <a:cubicBezTo>
                    <a:pt x="3043" y="182"/>
                    <a:pt x="3059" y="190"/>
                    <a:pt x="3067" y="190"/>
                  </a:cubicBezTo>
                  <a:cubicBezTo>
                    <a:pt x="3075" y="190"/>
                    <a:pt x="3075" y="190"/>
                    <a:pt x="3075" y="190"/>
                  </a:cubicBezTo>
                  <a:cubicBezTo>
                    <a:pt x="3083" y="190"/>
                    <a:pt x="3091" y="190"/>
                    <a:pt x="3098" y="198"/>
                  </a:cubicBezTo>
                  <a:cubicBezTo>
                    <a:pt x="3098" y="198"/>
                    <a:pt x="3098" y="198"/>
                    <a:pt x="3106" y="198"/>
                  </a:cubicBezTo>
                  <a:cubicBezTo>
                    <a:pt x="3106" y="206"/>
                    <a:pt x="3114" y="206"/>
                    <a:pt x="3122" y="206"/>
                  </a:cubicBezTo>
                  <a:cubicBezTo>
                    <a:pt x="3122" y="206"/>
                    <a:pt x="3114" y="206"/>
                    <a:pt x="3114" y="198"/>
                  </a:cubicBezTo>
                  <a:cubicBezTo>
                    <a:pt x="3098" y="182"/>
                    <a:pt x="3091" y="166"/>
                    <a:pt x="3083" y="150"/>
                  </a:cubicBezTo>
                  <a:cubicBezTo>
                    <a:pt x="3075" y="134"/>
                    <a:pt x="3075" y="119"/>
                    <a:pt x="3067" y="111"/>
                  </a:cubicBezTo>
                  <a:cubicBezTo>
                    <a:pt x="3059" y="103"/>
                    <a:pt x="3051" y="103"/>
                    <a:pt x="3043" y="95"/>
                  </a:cubicBezTo>
                  <a:cubicBezTo>
                    <a:pt x="3027" y="87"/>
                    <a:pt x="3019" y="79"/>
                    <a:pt x="3011" y="63"/>
                  </a:cubicBezTo>
                  <a:cubicBezTo>
                    <a:pt x="3004" y="39"/>
                    <a:pt x="3004" y="24"/>
                    <a:pt x="3004" y="24"/>
                  </a:cubicBezTo>
                  <a:cubicBezTo>
                    <a:pt x="2719" y="87"/>
                    <a:pt x="1818" y="292"/>
                    <a:pt x="1011" y="403"/>
                  </a:cubicBezTo>
                  <a:cubicBezTo>
                    <a:pt x="1011" y="403"/>
                    <a:pt x="964" y="411"/>
                    <a:pt x="932" y="411"/>
                  </a:cubicBezTo>
                  <a:cubicBezTo>
                    <a:pt x="924" y="411"/>
                    <a:pt x="917" y="411"/>
                    <a:pt x="917" y="411"/>
                  </a:cubicBezTo>
                  <a:cubicBezTo>
                    <a:pt x="909" y="403"/>
                    <a:pt x="901" y="403"/>
                    <a:pt x="893" y="403"/>
                  </a:cubicBezTo>
                  <a:cubicBezTo>
                    <a:pt x="901" y="443"/>
                    <a:pt x="901" y="490"/>
                    <a:pt x="885" y="514"/>
                  </a:cubicBezTo>
                  <a:cubicBezTo>
                    <a:pt x="877" y="538"/>
                    <a:pt x="861" y="545"/>
                    <a:pt x="853" y="545"/>
                  </a:cubicBezTo>
                  <a:cubicBezTo>
                    <a:pt x="845" y="553"/>
                    <a:pt x="837" y="553"/>
                    <a:pt x="830" y="577"/>
                  </a:cubicBezTo>
                  <a:cubicBezTo>
                    <a:pt x="822" y="617"/>
                    <a:pt x="782" y="672"/>
                    <a:pt x="766" y="672"/>
                  </a:cubicBezTo>
                  <a:lnTo>
                    <a:pt x="758" y="672"/>
                  </a:lnTo>
                  <a:cubicBezTo>
                    <a:pt x="758" y="656"/>
                    <a:pt x="735" y="632"/>
                    <a:pt x="711" y="632"/>
                  </a:cubicBezTo>
                  <a:cubicBezTo>
                    <a:pt x="695" y="632"/>
                    <a:pt x="687" y="640"/>
                    <a:pt x="679" y="648"/>
                  </a:cubicBezTo>
                  <a:cubicBezTo>
                    <a:pt x="656" y="672"/>
                    <a:pt x="656" y="688"/>
                    <a:pt x="656" y="712"/>
                  </a:cubicBezTo>
                  <a:cubicBezTo>
                    <a:pt x="648" y="735"/>
                    <a:pt x="648" y="751"/>
                    <a:pt x="616" y="759"/>
                  </a:cubicBezTo>
                  <a:cubicBezTo>
                    <a:pt x="584" y="759"/>
                    <a:pt x="577" y="743"/>
                    <a:pt x="577" y="727"/>
                  </a:cubicBezTo>
                  <a:cubicBezTo>
                    <a:pt x="569" y="719"/>
                    <a:pt x="569" y="719"/>
                    <a:pt x="561" y="719"/>
                  </a:cubicBezTo>
                  <a:lnTo>
                    <a:pt x="553" y="719"/>
                  </a:lnTo>
                  <a:lnTo>
                    <a:pt x="553" y="727"/>
                  </a:lnTo>
                  <a:cubicBezTo>
                    <a:pt x="553" y="735"/>
                    <a:pt x="553" y="751"/>
                    <a:pt x="545" y="759"/>
                  </a:cubicBezTo>
                  <a:cubicBezTo>
                    <a:pt x="537" y="775"/>
                    <a:pt x="521" y="775"/>
                    <a:pt x="505" y="783"/>
                  </a:cubicBezTo>
                  <a:cubicBezTo>
                    <a:pt x="490" y="783"/>
                    <a:pt x="482" y="783"/>
                    <a:pt x="482" y="798"/>
                  </a:cubicBezTo>
                  <a:cubicBezTo>
                    <a:pt x="482" y="838"/>
                    <a:pt x="466" y="870"/>
                    <a:pt x="434" y="870"/>
                  </a:cubicBezTo>
                  <a:cubicBezTo>
                    <a:pt x="403" y="870"/>
                    <a:pt x="355" y="933"/>
                    <a:pt x="316" y="972"/>
                  </a:cubicBezTo>
                  <a:cubicBezTo>
                    <a:pt x="308" y="980"/>
                    <a:pt x="300" y="988"/>
                    <a:pt x="292" y="996"/>
                  </a:cubicBezTo>
                  <a:cubicBezTo>
                    <a:pt x="284" y="1004"/>
                    <a:pt x="276" y="1012"/>
                    <a:pt x="260" y="1012"/>
                  </a:cubicBezTo>
                  <a:cubicBezTo>
                    <a:pt x="260" y="1012"/>
                    <a:pt x="253" y="1004"/>
                    <a:pt x="245" y="1004"/>
                  </a:cubicBezTo>
                  <a:cubicBezTo>
                    <a:pt x="237" y="1004"/>
                    <a:pt x="229" y="1004"/>
                    <a:pt x="221" y="1004"/>
                  </a:cubicBezTo>
                  <a:cubicBezTo>
                    <a:pt x="205" y="1004"/>
                    <a:pt x="189" y="1012"/>
                    <a:pt x="173" y="1020"/>
                  </a:cubicBezTo>
                  <a:cubicBezTo>
                    <a:pt x="142" y="1043"/>
                    <a:pt x="126" y="1051"/>
                    <a:pt x="110" y="1051"/>
                  </a:cubicBezTo>
                  <a:cubicBezTo>
                    <a:pt x="94" y="1051"/>
                    <a:pt x="94" y="1051"/>
                    <a:pt x="94" y="1067"/>
                  </a:cubicBezTo>
                  <a:cubicBezTo>
                    <a:pt x="102" y="1075"/>
                    <a:pt x="102" y="1083"/>
                    <a:pt x="102" y="1083"/>
                  </a:cubicBezTo>
                  <a:cubicBezTo>
                    <a:pt x="110" y="1115"/>
                    <a:pt x="110" y="1138"/>
                    <a:pt x="94" y="1154"/>
                  </a:cubicBezTo>
                  <a:cubicBezTo>
                    <a:pt x="87" y="1162"/>
                    <a:pt x="63" y="1170"/>
                    <a:pt x="47" y="1170"/>
                  </a:cubicBezTo>
                  <a:cubicBezTo>
                    <a:pt x="23" y="1170"/>
                    <a:pt x="7" y="1178"/>
                    <a:pt x="7" y="1186"/>
                  </a:cubicBezTo>
                  <a:cubicBezTo>
                    <a:pt x="7" y="1194"/>
                    <a:pt x="7" y="1209"/>
                    <a:pt x="7" y="1233"/>
                  </a:cubicBezTo>
                  <a:cubicBezTo>
                    <a:pt x="7" y="1249"/>
                    <a:pt x="7" y="1273"/>
                    <a:pt x="7" y="1289"/>
                  </a:cubicBezTo>
                  <a:cubicBezTo>
                    <a:pt x="126" y="1273"/>
                    <a:pt x="126" y="1273"/>
                    <a:pt x="126" y="1273"/>
                  </a:cubicBezTo>
                  <a:cubicBezTo>
                    <a:pt x="308" y="1257"/>
                    <a:pt x="426" y="1241"/>
                    <a:pt x="450" y="1241"/>
                  </a:cubicBezTo>
                  <a:cubicBezTo>
                    <a:pt x="505" y="1241"/>
                    <a:pt x="529" y="1225"/>
                    <a:pt x="553" y="1202"/>
                  </a:cubicBezTo>
                  <a:cubicBezTo>
                    <a:pt x="561" y="1194"/>
                    <a:pt x="569" y="1186"/>
                    <a:pt x="584" y="1178"/>
                  </a:cubicBezTo>
                  <a:cubicBezTo>
                    <a:pt x="632" y="1154"/>
                    <a:pt x="774" y="1083"/>
                    <a:pt x="814" y="1075"/>
                  </a:cubicBezTo>
                  <a:cubicBezTo>
                    <a:pt x="837" y="1067"/>
                    <a:pt x="1130" y="1028"/>
                    <a:pt x="1209" y="1028"/>
                  </a:cubicBezTo>
                  <a:cubicBezTo>
                    <a:pt x="1225" y="1028"/>
                    <a:pt x="1233" y="1028"/>
                    <a:pt x="1233" y="1036"/>
                  </a:cubicBezTo>
                  <a:cubicBezTo>
                    <a:pt x="1233" y="1043"/>
                    <a:pt x="1233" y="1043"/>
                    <a:pt x="1233" y="1051"/>
                  </a:cubicBezTo>
                  <a:lnTo>
                    <a:pt x="1233" y="1059"/>
                  </a:lnTo>
                  <a:cubicBezTo>
                    <a:pt x="1233" y="1059"/>
                    <a:pt x="1241" y="1059"/>
                    <a:pt x="1257" y="1067"/>
                  </a:cubicBezTo>
                  <a:cubicBezTo>
                    <a:pt x="1264" y="1067"/>
                    <a:pt x="1272" y="1067"/>
                    <a:pt x="1280" y="1067"/>
                  </a:cubicBezTo>
                  <a:cubicBezTo>
                    <a:pt x="1288" y="1067"/>
                    <a:pt x="1288" y="1067"/>
                    <a:pt x="1296" y="1067"/>
                  </a:cubicBezTo>
                  <a:cubicBezTo>
                    <a:pt x="1312" y="1067"/>
                    <a:pt x="1320" y="1067"/>
                    <a:pt x="1328" y="1075"/>
                  </a:cubicBezTo>
                  <a:cubicBezTo>
                    <a:pt x="1343" y="1091"/>
                    <a:pt x="1367" y="1154"/>
                    <a:pt x="1367" y="1170"/>
                  </a:cubicBezTo>
                  <a:lnTo>
                    <a:pt x="1810" y="1099"/>
                  </a:lnTo>
                  <a:close/>
                  <a:moveTo>
                    <a:pt x="3083" y="340"/>
                  </a:moveTo>
                  <a:lnTo>
                    <a:pt x="3083" y="340"/>
                  </a:lnTo>
                  <a:cubicBezTo>
                    <a:pt x="3075" y="348"/>
                    <a:pt x="3075" y="348"/>
                    <a:pt x="3075" y="356"/>
                  </a:cubicBezTo>
                  <a:cubicBezTo>
                    <a:pt x="3067" y="364"/>
                    <a:pt x="3059" y="372"/>
                    <a:pt x="3059" y="395"/>
                  </a:cubicBezTo>
                  <a:cubicBezTo>
                    <a:pt x="3051" y="411"/>
                    <a:pt x="3059" y="419"/>
                    <a:pt x="3059" y="427"/>
                  </a:cubicBezTo>
                  <a:lnTo>
                    <a:pt x="3059" y="427"/>
                  </a:lnTo>
                  <a:cubicBezTo>
                    <a:pt x="3067" y="427"/>
                    <a:pt x="3083" y="411"/>
                    <a:pt x="3083" y="411"/>
                  </a:cubicBezTo>
                  <a:cubicBezTo>
                    <a:pt x="3106" y="395"/>
                    <a:pt x="3091" y="364"/>
                    <a:pt x="3083" y="340"/>
                  </a:cubicBezTo>
                  <a:close/>
                  <a:moveTo>
                    <a:pt x="3027" y="16"/>
                  </a:moveTo>
                  <a:lnTo>
                    <a:pt x="3027" y="16"/>
                  </a:lnTo>
                  <a:lnTo>
                    <a:pt x="3027" y="16"/>
                  </a:lnTo>
                  <a:cubicBezTo>
                    <a:pt x="3035" y="24"/>
                    <a:pt x="3035" y="24"/>
                    <a:pt x="3043" y="24"/>
                  </a:cubicBezTo>
                  <a:cubicBezTo>
                    <a:pt x="3059" y="32"/>
                    <a:pt x="3067" y="39"/>
                    <a:pt x="3075" y="71"/>
                  </a:cubicBezTo>
                  <a:cubicBezTo>
                    <a:pt x="3083" y="95"/>
                    <a:pt x="3098" y="111"/>
                    <a:pt x="3106" y="119"/>
                  </a:cubicBezTo>
                  <a:cubicBezTo>
                    <a:pt x="3114" y="126"/>
                    <a:pt x="3122" y="134"/>
                    <a:pt x="3122" y="142"/>
                  </a:cubicBezTo>
                  <a:cubicBezTo>
                    <a:pt x="3138" y="166"/>
                    <a:pt x="3146" y="182"/>
                    <a:pt x="3170" y="221"/>
                  </a:cubicBezTo>
                  <a:cubicBezTo>
                    <a:pt x="3193" y="261"/>
                    <a:pt x="3209" y="292"/>
                    <a:pt x="3225" y="308"/>
                  </a:cubicBezTo>
                  <a:cubicBezTo>
                    <a:pt x="3233" y="316"/>
                    <a:pt x="3249" y="316"/>
                    <a:pt x="3249" y="324"/>
                  </a:cubicBezTo>
                  <a:cubicBezTo>
                    <a:pt x="3249" y="316"/>
                    <a:pt x="3249" y="316"/>
                    <a:pt x="3249" y="316"/>
                  </a:cubicBezTo>
                  <a:cubicBezTo>
                    <a:pt x="3225" y="285"/>
                    <a:pt x="3209" y="269"/>
                    <a:pt x="3186" y="237"/>
                  </a:cubicBezTo>
                  <a:cubicBezTo>
                    <a:pt x="3177" y="221"/>
                    <a:pt x="3170" y="206"/>
                    <a:pt x="3162" y="182"/>
                  </a:cubicBezTo>
                  <a:cubicBezTo>
                    <a:pt x="3146" y="158"/>
                    <a:pt x="3130" y="134"/>
                    <a:pt x="3122" y="126"/>
                  </a:cubicBezTo>
                  <a:cubicBezTo>
                    <a:pt x="3114" y="111"/>
                    <a:pt x="3106" y="103"/>
                    <a:pt x="3098" y="87"/>
                  </a:cubicBezTo>
                  <a:cubicBezTo>
                    <a:pt x="3098" y="71"/>
                    <a:pt x="3091" y="48"/>
                    <a:pt x="3075" y="32"/>
                  </a:cubicBezTo>
                  <a:cubicBezTo>
                    <a:pt x="3067" y="16"/>
                    <a:pt x="3067" y="16"/>
                    <a:pt x="3059" y="8"/>
                  </a:cubicBezTo>
                  <a:cubicBezTo>
                    <a:pt x="3051" y="8"/>
                    <a:pt x="3043" y="16"/>
                    <a:pt x="3027" y="16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  <a:effectLst/>
          </p:spPr>
          <p:txBody>
            <a:bodyPr anchor="ctr" wrap="none"/>
            <a:lstStyle/>
            <a:p>
              <a:endParaRPr lang="en-US">
                <a:latin charset="-122" panose="020b0503020204020204" pitchFamily="34" typeface="微软雅黑"/>
              </a:endParaRPr>
            </a:p>
          </p:txBody>
        </p:sp>
        <p:sp>
          <p:nvSpPr>
            <p:cNvPr id="116" name="Freeform 639"/>
            <p:cNvSpPr>
              <a:spLocks noChangeArrowheads="1"/>
            </p:cNvSpPr>
            <p:nvPr/>
          </p:nvSpPr>
          <p:spPr bwMode="auto">
            <a:xfrm>
              <a:off x="19183220" y="5201203"/>
              <a:ext cx="786244" cy="1043688"/>
            </a:xfrm>
            <a:custGeom>
              <a:gdLst>
                <a:gd fmla="*/ 751 w 1495" name="T0"/>
                <a:gd fmla="*/ 1929 h 1985" name="T1"/>
                <a:gd fmla="*/ 1218 w 1495" name="T2"/>
                <a:gd fmla="*/ 1826 h 1985" name="T3"/>
                <a:gd fmla="*/ 1321 w 1495" name="T4"/>
                <a:gd fmla="*/ 1684 h 1985" name="T5"/>
                <a:gd fmla="*/ 1376 w 1495" name="T6"/>
                <a:gd fmla="*/ 1510 h 1985" name="T7"/>
                <a:gd fmla="*/ 1360 w 1495" name="T8"/>
                <a:gd fmla="*/ 1423 h 1985" name="T9"/>
                <a:gd fmla="*/ 1486 w 1495" name="T10"/>
                <a:gd fmla="*/ 1399 h 1985" name="T11"/>
                <a:gd fmla="*/ 1494 w 1495" name="T12"/>
                <a:gd fmla="*/ 1194 h 1985" name="T13"/>
                <a:gd fmla="*/ 1455 w 1495" name="T14"/>
                <a:gd fmla="*/ 1115 h 1985" name="T15"/>
                <a:gd fmla="*/ 1344 w 1495" name="T16"/>
                <a:gd fmla="*/ 807 h 1985" name="T17"/>
                <a:gd fmla="*/ 1123 w 1495" name="T18"/>
                <a:gd fmla="*/ 807 h 1985" name="T19"/>
                <a:gd fmla="*/ 1099 w 1495" name="T20"/>
                <a:gd fmla="*/ 854 h 1985" name="T21"/>
                <a:gd fmla="*/ 1020 w 1495" name="T22"/>
                <a:gd fmla="*/ 965 h 1985" name="T23"/>
                <a:gd fmla="*/ 933 w 1495" name="T24"/>
                <a:gd fmla="*/ 822 h 1985" name="T25"/>
                <a:gd fmla="*/ 1020 w 1495" name="T26"/>
                <a:gd fmla="*/ 704 h 1985" name="T27"/>
                <a:gd fmla="*/ 1083 w 1495" name="T28"/>
                <a:gd fmla="*/ 609 h 1985" name="T29"/>
                <a:gd fmla="*/ 1075 w 1495" name="T30"/>
                <a:gd fmla="*/ 435 h 1985" name="T31"/>
                <a:gd fmla="*/ 1004 w 1495" name="T32"/>
                <a:gd fmla="*/ 293 h 1985" name="T33"/>
                <a:gd fmla="*/ 996 w 1495" name="T34"/>
                <a:gd fmla="*/ 214 h 1985" name="T35"/>
                <a:gd fmla="*/ 767 w 1495" name="T36"/>
                <a:gd fmla="*/ 103 h 1985" name="T37"/>
                <a:gd fmla="*/ 649 w 1495" name="T38"/>
                <a:gd fmla="*/ 56 h 1985" name="T39"/>
                <a:gd fmla="*/ 506 w 1495" name="T40"/>
                <a:gd fmla="*/ 16 h 1985" name="T41"/>
                <a:gd fmla="*/ 419 w 1495" name="T42"/>
                <a:gd fmla="*/ 143 h 1985" name="T43"/>
                <a:gd fmla="*/ 427 w 1495" name="T44"/>
                <a:gd fmla="*/ 214 h 1985" name="T45"/>
                <a:gd fmla="*/ 340 w 1495" name="T46"/>
                <a:gd fmla="*/ 277 h 1985" name="T47"/>
                <a:gd fmla="*/ 332 w 1495" name="T48"/>
                <a:gd fmla="*/ 482 h 1985" name="T49"/>
                <a:gd fmla="*/ 309 w 1495" name="T50"/>
                <a:gd fmla="*/ 451 h 1985" name="T51"/>
                <a:gd fmla="*/ 285 w 1495" name="T52"/>
                <a:gd fmla="*/ 403 h 1985" name="T53"/>
                <a:gd fmla="*/ 261 w 1495" name="T54"/>
                <a:gd fmla="*/ 324 h 1985" name="T55"/>
                <a:gd fmla="*/ 190 w 1495" name="T56"/>
                <a:gd fmla="*/ 451 h 1985" name="T57"/>
                <a:gd fmla="*/ 119 w 1495" name="T58"/>
                <a:gd fmla="*/ 538 h 1985" name="T59"/>
                <a:gd fmla="*/ 103 w 1495" name="T60"/>
                <a:gd fmla="*/ 648 h 1985" name="T61"/>
                <a:gd fmla="*/ 48 w 1495" name="T62"/>
                <a:gd fmla="*/ 838 h 1985" name="T63"/>
                <a:gd fmla="*/ 56 w 1495" name="T64"/>
                <a:gd fmla="*/ 973 h 1985" name="T65"/>
                <a:gd fmla="*/ 63 w 1495" name="T66"/>
                <a:gd fmla="*/ 1154 h 1985" name="T67"/>
                <a:gd fmla="*/ 182 w 1495" name="T68"/>
                <a:gd fmla="*/ 1660 h 1985" name="T69"/>
                <a:gd fmla="*/ 48 w 1495" name="T70"/>
                <a:gd fmla="*/ 1977 h 1985" name="T71"/>
                <a:gd fmla="*/ 712 w 1495" name="T72"/>
                <a:gd fmla="*/ 1905 h 1985" name="T7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b="b" l="0" r="r" t="0"/>
              <a:pathLst>
                <a:path h="1985" w="1495">
                  <a:moveTo>
                    <a:pt x="751" y="1929"/>
                  </a:moveTo>
                  <a:lnTo>
                    <a:pt x="751" y="1929"/>
                  </a:lnTo>
                  <a:cubicBezTo>
                    <a:pt x="767" y="1953"/>
                    <a:pt x="1083" y="1874"/>
                    <a:pt x="1210" y="1834"/>
                  </a:cubicBezTo>
                  <a:cubicBezTo>
                    <a:pt x="1210" y="1834"/>
                    <a:pt x="1210" y="1826"/>
                    <a:pt x="1218" y="1826"/>
                  </a:cubicBezTo>
                  <a:cubicBezTo>
                    <a:pt x="1241" y="1787"/>
                    <a:pt x="1249" y="1747"/>
                    <a:pt x="1273" y="1739"/>
                  </a:cubicBezTo>
                  <a:cubicBezTo>
                    <a:pt x="1289" y="1724"/>
                    <a:pt x="1297" y="1692"/>
                    <a:pt x="1321" y="1684"/>
                  </a:cubicBezTo>
                  <a:cubicBezTo>
                    <a:pt x="1313" y="1660"/>
                    <a:pt x="1305" y="1629"/>
                    <a:pt x="1297" y="1613"/>
                  </a:cubicBezTo>
                  <a:cubicBezTo>
                    <a:pt x="1289" y="1597"/>
                    <a:pt x="1328" y="1557"/>
                    <a:pt x="1376" y="1510"/>
                  </a:cubicBezTo>
                  <a:cubicBezTo>
                    <a:pt x="1376" y="1510"/>
                    <a:pt x="1376" y="1502"/>
                    <a:pt x="1368" y="1486"/>
                  </a:cubicBezTo>
                  <a:cubicBezTo>
                    <a:pt x="1360" y="1455"/>
                    <a:pt x="1344" y="1455"/>
                    <a:pt x="1360" y="1423"/>
                  </a:cubicBezTo>
                  <a:cubicBezTo>
                    <a:pt x="1376" y="1399"/>
                    <a:pt x="1360" y="1368"/>
                    <a:pt x="1399" y="1376"/>
                  </a:cubicBezTo>
                  <a:cubicBezTo>
                    <a:pt x="1439" y="1384"/>
                    <a:pt x="1479" y="1391"/>
                    <a:pt x="1486" y="1399"/>
                  </a:cubicBezTo>
                  <a:cubicBezTo>
                    <a:pt x="1486" y="1391"/>
                    <a:pt x="1479" y="1384"/>
                    <a:pt x="1479" y="1384"/>
                  </a:cubicBezTo>
                  <a:cubicBezTo>
                    <a:pt x="1479" y="1344"/>
                    <a:pt x="1486" y="1273"/>
                    <a:pt x="1494" y="1194"/>
                  </a:cubicBezTo>
                  <a:cubicBezTo>
                    <a:pt x="1494" y="1202"/>
                    <a:pt x="1494" y="1202"/>
                    <a:pt x="1486" y="1178"/>
                  </a:cubicBezTo>
                  <a:cubicBezTo>
                    <a:pt x="1479" y="1146"/>
                    <a:pt x="1471" y="1162"/>
                    <a:pt x="1455" y="1115"/>
                  </a:cubicBezTo>
                  <a:cubicBezTo>
                    <a:pt x="1439" y="1067"/>
                    <a:pt x="1408" y="980"/>
                    <a:pt x="1392" y="941"/>
                  </a:cubicBezTo>
                  <a:cubicBezTo>
                    <a:pt x="1376" y="909"/>
                    <a:pt x="1352" y="846"/>
                    <a:pt x="1344" y="807"/>
                  </a:cubicBezTo>
                  <a:cubicBezTo>
                    <a:pt x="1336" y="775"/>
                    <a:pt x="1265" y="735"/>
                    <a:pt x="1234" y="735"/>
                  </a:cubicBezTo>
                  <a:cubicBezTo>
                    <a:pt x="1202" y="743"/>
                    <a:pt x="1139" y="783"/>
                    <a:pt x="1123" y="807"/>
                  </a:cubicBezTo>
                  <a:cubicBezTo>
                    <a:pt x="1123" y="807"/>
                    <a:pt x="1115" y="822"/>
                    <a:pt x="1107" y="814"/>
                  </a:cubicBezTo>
                  <a:cubicBezTo>
                    <a:pt x="1099" y="807"/>
                    <a:pt x="1099" y="830"/>
                    <a:pt x="1099" y="854"/>
                  </a:cubicBezTo>
                  <a:cubicBezTo>
                    <a:pt x="1099" y="878"/>
                    <a:pt x="1083" y="885"/>
                    <a:pt x="1068" y="909"/>
                  </a:cubicBezTo>
                  <a:cubicBezTo>
                    <a:pt x="1052" y="933"/>
                    <a:pt x="1028" y="957"/>
                    <a:pt x="1020" y="965"/>
                  </a:cubicBezTo>
                  <a:cubicBezTo>
                    <a:pt x="1020" y="980"/>
                    <a:pt x="965" y="980"/>
                    <a:pt x="941" y="949"/>
                  </a:cubicBezTo>
                  <a:cubicBezTo>
                    <a:pt x="909" y="917"/>
                    <a:pt x="909" y="846"/>
                    <a:pt x="933" y="822"/>
                  </a:cubicBezTo>
                  <a:cubicBezTo>
                    <a:pt x="957" y="807"/>
                    <a:pt x="981" y="830"/>
                    <a:pt x="996" y="791"/>
                  </a:cubicBezTo>
                  <a:cubicBezTo>
                    <a:pt x="1012" y="751"/>
                    <a:pt x="1020" y="727"/>
                    <a:pt x="1020" y="704"/>
                  </a:cubicBezTo>
                  <a:cubicBezTo>
                    <a:pt x="1020" y="688"/>
                    <a:pt x="1020" y="656"/>
                    <a:pt x="1044" y="648"/>
                  </a:cubicBezTo>
                  <a:cubicBezTo>
                    <a:pt x="1068" y="640"/>
                    <a:pt x="1075" y="648"/>
                    <a:pt x="1083" y="609"/>
                  </a:cubicBezTo>
                  <a:cubicBezTo>
                    <a:pt x="1091" y="577"/>
                    <a:pt x="1091" y="554"/>
                    <a:pt x="1075" y="522"/>
                  </a:cubicBezTo>
                  <a:cubicBezTo>
                    <a:pt x="1060" y="490"/>
                    <a:pt x="1075" y="474"/>
                    <a:pt x="1075" y="435"/>
                  </a:cubicBezTo>
                  <a:cubicBezTo>
                    <a:pt x="1075" y="403"/>
                    <a:pt x="1044" y="356"/>
                    <a:pt x="1028" y="340"/>
                  </a:cubicBezTo>
                  <a:cubicBezTo>
                    <a:pt x="1012" y="332"/>
                    <a:pt x="988" y="308"/>
                    <a:pt x="1004" y="293"/>
                  </a:cubicBezTo>
                  <a:cubicBezTo>
                    <a:pt x="1028" y="277"/>
                    <a:pt x="1052" y="253"/>
                    <a:pt x="1036" y="237"/>
                  </a:cubicBezTo>
                  <a:cubicBezTo>
                    <a:pt x="1028" y="229"/>
                    <a:pt x="1004" y="229"/>
                    <a:pt x="996" y="214"/>
                  </a:cubicBezTo>
                  <a:cubicBezTo>
                    <a:pt x="988" y="190"/>
                    <a:pt x="981" y="166"/>
                    <a:pt x="949" y="158"/>
                  </a:cubicBezTo>
                  <a:cubicBezTo>
                    <a:pt x="917" y="150"/>
                    <a:pt x="783" y="103"/>
                    <a:pt x="767" y="103"/>
                  </a:cubicBezTo>
                  <a:cubicBezTo>
                    <a:pt x="751" y="103"/>
                    <a:pt x="743" y="111"/>
                    <a:pt x="735" y="79"/>
                  </a:cubicBezTo>
                  <a:cubicBezTo>
                    <a:pt x="720" y="56"/>
                    <a:pt x="672" y="47"/>
                    <a:pt x="649" y="56"/>
                  </a:cubicBezTo>
                  <a:cubicBezTo>
                    <a:pt x="625" y="56"/>
                    <a:pt x="601" y="47"/>
                    <a:pt x="593" y="32"/>
                  </a:cubicBezTo>
                  <a:cubicBezTo>
                    <a:pt x="577" y="24"/>
                    <a:pt x="530" y="0"/>
                    <a:pt x="506" y="16"/>
                  </a:cubicBezTo>
                  <a:cubicBezTo>
                    <a:pt x="475" y="32"/>
                    <a:pt x="459" y="71"/>
                    <a:pt x="443" y="79"/>
                  </a:cubicBezTo>
                  <a:cubicBezTo>
                    <a:pt x="435" y="87"/>
                    <a:pt x="403" y="111"/>
                    <a:pt x="419" y="143"/>
                  </a:cubicBezTo>
                  <a:cubicBezTo>
                    <a:pt x="435" y="174"/>
                    <a:pt x="459" y="166"/>
                    <a:pt x="459" y="190"/>
                  </a:cubicBezTo>
                  <a:cubicBezTo>
                    <a:pt x="459" y="206"/>
                    <a:pt x="459" y="214"/>
                    <a:pt x="427" y="214"/>
                  </a:cubicBezTo>
                  <a:cubicBezTo>
                    <a:pt x="403" y="214"/>
                    <a:pt x="380" y="221"/>
                    <a:pt x="372" y="237"/>
                  </a:cubicBezTo>
                  <a:cubicBezTo>
                    <a:pt x="356" y="253"/>
                    <a:pt x="348" y="229"/>
                    <a:pt x="340" y="277"/>
                  </a:cubicBezTo>
                  <a:cubicBezTo>
                    <a:pt x="340" y="316"/>
                    <a:pt x="348" y="364"/>
                    <a:pt x="348" y="403"/>
                  </a:cubicBezTo>
                  <a:cubicBezTo>
                    <a:pt x="356" y="435"/>
                    <a:pt x="348" y="490"/>
                    <a:pt x="332" y="482"/>
                  </a:cubicBezTo>
                  <a:cubicBezTo>
                    <a:pt x="316" y="467"/>
                    <a:pt x="324" y="419"/>
                    <a:pt x="316" y="411"/>
                  </a:cubicBezTo>
                  <a:cubicBezTo>
                    <a:pt x="301" y="411"/>
                    <a:pt x="309" y="435"/>
                    <a:pt x="309" y="451"/>
                  </a:cubicBezTo>
                  <a:cubicBezTo>
                    <a:pt x="309" y="467"/>
                    <a:pt x="316" y="514"/>
                    <a:pt x="301" y="482"/>
                  </a:cubicBezTo>
                  <a:cubicBezTo>
                    <a:pt x="285" y="458"/>
                    <a:pt x="285" y="435"/>
                    <a:pt x="285" y="403"/>
                  </a:cubicBezTo>
                  <a:cubicBezTo>
                    <a:pt x="293" y="372"/>
                    <a:pt x="293" y="324"/>
                    <a:pt x="285" y="316"/>
                  </a:cubicBezTo>
                  <a:cubicBezTo>
                    <a:pt x="277" y="308"/>
                    <a:pt x="261" y="308"/>
                    <a:pt x="261" y="324"/>
                  </a:cubicBezTo>
                  <a:cubicBezTo>
                    <a:pt x="261" y="340"/>
                    <a:pt x="238" y="387"/>
                    <a:pt x="222" y="403"/>
                  </a:cubicBezTo>
                  <a:cubicBezTo>
                    <a:pt x="206" y="419"/>
                    <a:pt x="238" y="458"/>
                    <a:pt x="190" y="451"/>
                  </a:cubicBezTo>
                  <a:cubicBezTo>
                    <a:pt x="151" y="435"/>
                    <a:pt x="158" y="435"/>
                    <a:pt x="151" y="467"/>
                  </a:cubicBezTo>
                  <a:cubicBezTo>
                    <a:pt x="143" y="498"/>
                    <a:pt x="135" y="538"/>
                    <a:pt x="119" y="538"/>
                  </a:cubicBezTo>
                  <a:cubicBezTo>
                    <a:pt x="111" y="538"/>
                    <a:pt x="71" y="554"/>
                    <a:pt x="79" y="585"/>
                  </a:cubicBezTo>
                  <a:cubicBezTo>
                    <a:pt x="95" y="609"/>
                    <a:pt x="111" y="625"/>
                    <a:pt x="103" y="648"/>
                  </a:cubicBezTo>
                  <a:cubicBezTo>
                    <a:pt x="95" y="664"/>
                    <a:pt x="119" y="743"/>
                    <a:pt x="103" y="767"/>
                  </a:cubicBezTo>
                  <a:cubicBezTo>
                    <a:pt x="87" y="783"/>
                    <a:pt x="63" y="822"/>
                    <a:pt x="48" y="838"/>
                  </a:cubicBezTo>
                  <a:cubicBezTo>
                    <a:pt x="32" y="862"/>
                    <a:pt x="0" y="885"/>
                    <a:pt x="24" y="901"/>
                  </a:cubicBezTo>
                  <a:cubicBezTo>
                    <a:pt x="48" y="925"/>
                    <a:pt x="63" y="941"/>
                    <a:pt x="56" y="973"/>
                  </a:cubicBezTo>
                  <a:cubicBezTo>
                    <a:pt x="56" y="1004"/>
                    <a:pt x="71" y="1036"/>
                    <a:pt x="56" y="1051"/>
                  </a:cubicBezTo>
                  <a:cubicBezTo>
                    <a:pt x="40" y="1067"/>
                    <a:pt x="48" y="1131"/>
                    <a:pt x="63" y="1154"/>
                  </a:cubicBezTo>
                  <a:cubicBezTo>
                    <a:pt x="79" y="1170"/>
                    <a:pt x="95" y="1194"/>
                    <a:pt x="119" y="1233"/>
                  </a:cubicBezTo>
                  <a:cubicBezTo>
                    <a:pt x="143" y="1273"/>
                    <a:pt x="238" y="1510"/>
                    <a:pt x="182" y="1660"/>
                  </a:cubicBezTo>
                  <a:cubicBezTo>
                    <a:pt x="127" y="1803"/>
                    <a:pt x="135" y="1834"/>
                    <a:pt x="127" y="1858"/>
                  </a:cubicBezTo>
                  <a:cubicBezTo>
                    <a:pt x="119" y="1874"/>
                    <a:pt x="79" y="1945"/>
                    <a:pt x="48" y="1977"/>
                  </a:cubicBezTo>
                  <a:lnTo>
                    <a:pt x="40" y="1984"/>
                  </a:lnTo>
                  <a:cubicBezTo>
                    <a:pt x="712" y="1905"/>
                    <a:pt x="712" y="1905"/>
                    <a:pt x="712" y="1905"/>
                  </a:cubicBezTo>
                  <a:cubicBezTo>
                    <a:pt x="712" y="1905"/>
                    <a:pt x="728" y="1897"/>
                    <a:pt x="751" y="1929"/>
                  </a:cubicBezTo>
                </a:path>
              </a:pathLst>
            </a:custGeom>
            <a:grpFill/>
            <a:ln>
              <a:solidFill>
                <a:schemeClr val="tx1"/>
              </a:solidFill>
            </a:ln>
            <a:effectLst/>
          </p:spPr>
          <p:txBody>
            <a:bodyPr anchor="ctr" wrap="none"/>
            <a:lstStyle/>
            <a:p>
              <a:endParaRPr lang="en-US">
                <a:latin charset="-122" panose="020b0503020204020204" pitchFamily="34" typeface="微软雅黑"/>
              </a:endParaRPr>
            </a:p>
          </p:txBody>
        </p:sp>
        <p:sp>
          <p:nvSpPr>
            <p:cNvPr id="117" name="Freeform 640"/>
            <p:cNvSpPr>
              <a:spLocks noChangeArrowheads="1"/>
            </p:cNvSpPr>
            <p:nvPr/>
          </p:nvSpPr>
          <p:spPr bwMode="auto">
            <a:xfrm>
              <a:off x="19183220" y="5205841"/>
              <a:ext cx="786244" cy="1039049"/>
            </a:xfrm>
            <a:custGeom>
              <a:gdLst>
                <a:gd fmla="*/ 119 w 1495" name="T0"/>
                <a:gd fmla="*/ 1858 h 1977" name="T1"/>
                <a:gd fmla="*/ 71 w 1495" name="T2"/>
                <a:gd fmla="*/ 1162 h 1977" name="T3"/>
                <a:gd fmla="*/ 24 w 1495" name="T4"/>
                <a:gd fmla="*/ 901 h 1977" name="T5"/>
                <a:gd fmla="*/ 103 w 1495" name="T6"/>
                <a:gd fmla="*/ 751 h 1977" name="T7"/>
                <a:gd fmla="*/ 79 w 1495" name="T8"/>
                <a:gd fmla="*/ 553 h 1977" name="T9"/>
                <a:gd fmla="*/ 158 w 1495" name="T10"/>
                <a:gd fmla="*/ 427 h 1977" name="T11"/>
                <a:gd fmla="*/ 222 w 1495" name="T12"/>
                <a:gd fmla="*/ 395 h 1977" name="T13"/>
                <a:gd fmla="*/ 301 w 1495" name="T14"/>
                <a:gd fmla="*/ 474 h 1977" name="T15"/>
                <a:gd fmla="*/ 309 w 1495" name="T16"/>
                <a:gd fmla="*/ 403 h 1977" name="T17"/>
                <a:gd fmla="*/ 340 w 1495" name="T18"/>
                <a:gd fmla="*/ 466 h 1977" name="T19"/>
                <a:gd fmla="*/ 364 w 1495" name="T20"/>
                <a:gd fmla="*/ 221 h 1977" name="T21"/>
                <a:gd fmla="*/ 411 w 1495" name="T22"/>
                <a:gd fmla="*/ 135 h 1977" name="T23"/>
                <a:gd fmla="*/ 530 w 1495" name="T24"/>
                <a:gd fmla="*/ 0 h 1977" name="T25"/>
                <a:gd fmla="*/ 735 w 1495" name="T26"/>
                <a:gd fmla="*/ 71 h 1977" name="T27"/>
                <a:gd fmla="*/ 878 w 1495" name="T28"/>
                <a:gd fmla="*/ 119 h 1977" name="T29"/>
                <a:gd fmla="*/ 1044 w 1495" name="T30"/>
                <a:gd fmla="*/ 237 h 1977" name="T31"/>
                <a:gd fmla="*/ 1075 w 1495" name="T32"/>
                <a:gd fmla="*/ 427 h 1977" name="T33"/>
                <a:gd fmla="*/ 1044 w 1495" name="T34"/>
                <a:gd fmla="*/ 648 h 1977" name="T35"/>
                <a:gd fmla="*/ 917 w 1495" name="T36"/>
                <a:gd fmla="*/ 854 h 1977" name="T37"/>
                <a:gd fmla="*/ 1068 w 1495" name="T38"/>
                <a:gd fmla="*/ 901 h 1977" name="T39"/>
                <a:gd fmla="*/ 1123 w 1495" name="T40"/>
                <a:gd fmla="*/ 799 h 1977" name="T41"/>
                <a:gd fmla="*/ 1455 w 1495" name="T42"/>
                <a:gd fmla="*/ 1107 h 1977" name="T43"/>
                <a:gd fmla="*/ 1494 w 1495" name="T44"/>
                <a:gd fmla="*/ 1186 h 1977" name="T45"/>
                <a:gd fmla="*/ 1423 w 1495" name="T46"/>
                <a:gd fmla="*/ 1376 h 1977" name="T47"/>
                <a:gd fmla="*/ 1368 w 1495" name="T48"/>
                <a:gd fmla="*/ 1455 h 1977" name="T49"/>
                <a:gd fmla="*/ 1305 w 1495" name="T50"/>
                <a:gd fmla="*/ 1605 h 1977" name="T51"/>
                <a:gd fmla="*/ 1297 w 1495" name="T52"/>
                <a:gd fmla="*/ 1707 h 1977" name="T53"/>
                <a:gd fmla="*/ 1210 w 1495" name="T54"/>
                <a:gd fmla="*/ 1834 h 1977" name="T55"/>
                <a:gd fmla="*/ 24 w 1495" name="T56"/>
                <a:gd fmla="*/ 1976 h 1977" name="T57"/>
                <a:gd fmla="*/ 143 w 1495" name="T58"/>
                <a:gd fmla="*/ 490 h 1977" name="T59"/>
                <a:gd fmla="*/ 103 w 1495" name="T60"/>
                <a:gd fmla="*/ 640 h 1977" name="T61"/>
                <a:gd fmla="*/ 40 w 1495" name="T62"/>
                <a:gd fmla="*/ 846 h 1977" name="T63"/>
                <a:gd fmla="*/ 56 w 1495" name="T64"/>
                <a:gd fmla="*/ 1043 h 1977" name="T65"/>
                <a:gd fmla="*/ 135 w 1495" name="T66"/>
                <a:gd fmla="*/ 1818 h 1977" name="T67"/>
                <a:gd fmla="*/ 712 w 1495" name="T68"/>
                <a:gd fmla="*/ 1889 h 1977" name="T69"/>
                <a:gd fmla="*/ 1210 w 1495" name="T70"/>
                <a:gd fmla="*/ 1810 h 1977" name="T71"/>
                <a:gd fmla="*/ 1305 w 1495" name="T72"/>
                <a:gd fmla="*/ 1636 h 1977" name="T73"/>
                <a:gd fmla="*/ 1360 w 1495" name="T74"/>
                <a:gd fmla="*/ 1415 h 1977" name="T75"/>
                <a:gd fmla="*/ 1479 w 1495" name="T76"/>
                <a:gd fmla="*/ 1383 h 1977" name="T77"/>
                <a:gd fmla="*/ 1486 w 1495" name="T78"/>
                <a:gd fmla="*/ 1186 h 1977" name="T79"/>
                <a:gd fmla="*/ 1392 w 1495" name="T80"/>
                <a:gd fmla="*/ 941 h 1977" name="T81"/>
                <a:gd fmla="*/ 1107 w 1495" name="T82"/>
                <a:gd fmla="*/ 806 h 1977" name="T83"/>
                <a:gd fmla="*/ 1044 w 1495" name="T84"/>
                <a:gd fmla="*/ 933 h 1977" name="T85"/>
                <a:gd fmla="*/ 933 w 1495" name="T86"/>
                <a:gd fmla="*/ 814 h 1977" name="T87"/>
                <a:gd fmla="*/ 1060 w 1495" name="T88"/>
                <a:gd fmla="*/ 632 h 1977" name="T89"/>
                <a:gd fmla="*/ 1028 w 1495" name="T90"/>
                <a:gd fmla="*/ 340 h 1977" name="T91"/>
                <a:gd fmla="*/ 1036 w 1495" name="T92"/>
                <a:gd fmla="*/ 237 h 1977" name="T93"/>
                <a:gd fmla="*/ 767 w 1495" name="T94"/>
                <a:gd fmla="*/ 95 h 1977" name="T95"/>
                <a:gd fmla="*/ 649 w 1495" name="T96"/>
                <a:gd fmla="*/ 48 h 1977" name="T97"/>
                <a:gd fmla="*/ 467 w 1495" name="T98"/>
                <a:gd fmla="*/ 55 h 1977" name="T99"/>
                <a:gd fmla="*/ 459 w 1495" name="T100"/>
                <a:gd fmla="*/ 182 h 1977" name="T101"/>
                <a:gd fmla="*/ 348 w 1495" name="T102"/>
                <a:gd fmla="*/ 269 h 1977" name="T103"/>
                <a:gd fmla="*/ 316 w 1495" name="T104"/>
                <a:gd fmla="*/ 435 h 1977" name="T105"/>
                <a:gd fmla="*/ 309 w 1495" name="T106"/>
                <a:gd fmla="*/ 450 h 1977" name="T107"/>
                <a:gd fmla="*/ 285 w 1495" name="T108"/>
                <a:gd fmla="*/ 308 h 1977" name="T109"/>
                <a:gd fmla="*/ 206 w 1495" name="T110"/>
                <a:gd fmla="*/ 443 h 1977" name="T1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b="b" l="0" r="r" t="0"/>
              <a:pathLst>
                <a:path h="1977" w="1495">
                  <a:moveTo>
                    <a:pt x="24" y="1976"/>
                  </a:moveTo>
                  <a:lnTo>
                    <a:pt x="24" y="1976"/>
                  </a:lnTo>
                  <a:cubicBezTo>
                    <a:pt x="40" y="1976"/>
                    <a:pt x="40" y="1976"/>
                    <a:pt x="40" y="1976"/>
                  </a:cubicBezTo>
                  <a:cubicBezTo>
                    <a:pt x="40" y="1969"/>
                    <a:pt x="40" y="1969"/>
                    <a:pt x="48" y="1969"/>
                  </a:cubicBezTo>
                  <a:cubicBezTo>
                    <a:pt x="71" y="1937"/>
                    <a:pt x="103" y="1889"/>
                    <a:pt x="119" y="1858"/>
                  </a:cubicBezTo>
                  <a:cubicBezTo>
                    <a:pt x="119" y="1858"/>
                    <a:pt x="119" y="1850"/>
                    <a:pt x="127" y="1850"/>
                  </a:cubicBezTo>
                  <a:cubicBezTo>
                    <a:pt x="127" y="1842"/>
                    <a:pt x="127" y="1834"/>
                    <a:pt x="135" y="1818"/>
                  </a:cubicBezTo>
                  <a:cubicBezTo>
                    <a:pt x="135" y="1787"/>
                    <a:pt x="143" y="1739"/>
                    <a:pt x="182" y="1644"/>
                  </a:cubicBezTo>
                  <a:cubicBezTo>
                    <a:pt x="229" y="1510"/>
                    <a:pt x="143" y="1273"/>
                    <a:pt x="119" y="1225"/>
                  </a:cubicBezTo>
                  <a:cubicBezTo>
                    <a:pt x="103" y="1202"/>
                    <a:pt x="87" y="1178"/>
                    <a:pt x="71" y="1162"/>
                  </a:cubicBezTo>
                  <a:cubicBezTo>
                    <a:pt x="71" y="1154"/>
                    <a:pt x="63" y="1154"/>
                    <a:pt x="63" y="1146"/>
                  </a:cubicBezTo>
                  <a:cubicBezTo>
                    <a:pt x="48" y="1123"/>
                    <a:pt x="32" y="1059"/>
                    <a:pt x="56" y="1043"/>
                  </a:cubicBezTo>
                  <a:cubicBezTo>
                    <a:pt x="63" y="1036"/>
                    <a:pt x="56" y="1020"/>
                    <a:pt x="56" y="1004"/>
                  </a:cubicBezTo>
                  <a:cubicBezTo>
                    <a:pt x="56" y="988"/>
                    <a:pt x="56" y="980"/>
                    <a:pt x="56" y="965"/>
                  </a:cubicBezTo>
                  <a:cubicBezTo>
                    <a:pt x="56" y="933"/>
                    <a:pt x="48" y="925"/>
                    <a:pt x="24" y="901"/>
                  </a:cubicBezTo>
                  <a:lnTo>
                    <a:pt x="24" y="901"/>
                  </a:lnTo>
                  <a:cubicBezTo>
                    <a:pt x="0" y="877"/>
                    <a:pt x="24" y="862"/>
                    <a:pt x="32" y="846"/>
                  </a:cubicBezTo>
                  <a:cubicBezTo>
                    <a:pt x="40" y="838"/>
                    <a:pt x="48" y="838"/>
                    <a:pt x="48" y="830"/>
                  </a:cubicBezTo>
                  <a:cubicBezTo>
                    <a:pt x="56" y="822"/>
                    <a:pt x="63" y="814"/>
                    <a:pt x="71" y="799"/>
                  </a:cubicBezTo>
                  <a:cubicBezTo>
                    <a:pt x="79" y="783"/>
                    <a:pt x="87" y="767"/>
                    <a:pt x="103" y="751"/>
                  </a:cubicBezTo>
                  <a:cubicBezTo>
                    <a:pt x="111" y="743"/>
                    <a:pt x="103" y="712"/>
                    <a:pt x="103" y="688"/>
                  </a:cubicBezTo>
                  <a:cubicBezTo>
                    <a:pt x="95" y="664"/>
                    <a:pt x="95" y="648"/>
                    <a:pt x="103" y="632"/>
                  </a:cubicBezTo>
                  <a:cubicBezTo>
                    <a:pt x="103" y="625"/>
                    <a:pt x="103" y="609"/>
                    <a:pt x="87" y="601"/>
                  </a:cubicBezTo>
                  <a:cubicBezTo>
                    <a:pt x="87" y="593"/>
                    <a:pt x="79" y="585"/>
                    <a:pt x="79" y="577"/>
                  </a:cubicBezTo>
                  <a:cubicBezTo>
                    <a:pt x="71" y="569"/>
                    <a:pt x="71" y="561"/>
                    <a:pt x="79" y="553"/>
                  </a:cubicBezTo>
                  <a:cubicBezTo>
                    <a:pt x="87" y="538"/>
                    <a:pt x="111" y="530"/>
                    <a:pt x="119" y="530"/>
                  </a:cubicBezTo>
                  <a:cubicBezTo>
                    <a:pt x="127" y="530"/>
                    <a:pt x="135" y="506"/>
                    <a:pt x="135" y="482"/>
                  </a:cubicBezTo>
                  <a:cubicBezTo>
                    <a:pt x="143" y="474"/>
                    <a:pt x="143" y="466"/>
                    <a:pt x="143" y="459"/>
                  </a:cubicBezTo>
                  <a:cubicBezTo>
                    <a:pt x="151" y="450"/>
                    <a:pt x="151" y="443"/>
                    <a:pt x="151" y="443"/>
                  </a:cubicBezTo>
                  <a:cubicBezTo>
                    <a:pt x="151" y="435"/>
                    <a:pt x="151" y="427"/>
                    <a:pt x="158" y="427"/>
                  </a:cubicBezTo>
                  <a:cubicBezTo>
                    <a:pt x="166" y="427"/>
                    <a:pt x="174" y="427"/>
                    <a:pt x="182" y="435"/>
                  </a:cubicBezTo>
                  <a:cubicBezTo>
                    <a:pt x="190" y="435"/>
                    <a:pt x="190" y="435"/>
                    <a:pt x="190" y="435"/>
                  </a:cubicBezTo>
                  <a:cubicBezTo>
                    <a:pt x="198" y="435"/>
                    <a:pt x="198" y="435"/>
                    <a:pt x="206" y="435"/>
                  </a:cubicBezTo>
                  <a:cubicBezTo>
                    <a:pt x="214" y="435"/>
                    <a:pt x="214" y="435"/>
                    <a:pt x="214" y="419"/>
                  </a:cubicBezTo>
                  <a:cubicBezTo>
                    <a:pt x="214" y="411"/>
                    <a:pt x="214" y="403"/>
                    <a:pt x="222" y="395"/>
                  </a:cubicBezTo>
                  <a:cubicBezTo>
                    <a:pt x="238" y="379"/>
                    <a:pt x="253" y="332"/>
                    <a:pt x="261" y="316"/>
                  </a:cubicBezTo>
                  <a:cubicBezTo>
                    <a:pt x="261" y="300"/>
                    <a:pt x="269" y="300"/>
                    <a:pt x="277" y="300"/>
                  </a:cubicBezTo>
                  <a:cubicBezTo>
                    <a:pt x="277" y="300"/>
                    <a:pt x="285" y="300"/>
                    <a:pt x="293" y="308"/>
                  </a:cubicBezTo>
                  <a:cubicBezTo>
                    <a:pt x="293" y="316"/>
                    <a:pt x="293" y="372"/>
                    <a:pt x="293" y="395"/>
                  </a:cubicBezTo>
                  <a:cubicBezTo>
                    <a:pt x="293" y="427"/>
                    <a:pt x="285" y="450"/>
                    <a:pt x="301" y="474"/>
                  </a:cubicBezTo>
                  <a:cubicBezTo>
                    <a:pt x="309" y="474"/>
                    <a:pt x="309" y="482"/>
                    <a:pt x="309" y="482"/>
                  </a:cubicBezTo>
                  <a:cubicBezTo>
                    <a:pt x="309" y="474"/>
                    <a:pt x="309" y="459"/>
                    <a:pt x="309" y="459"/>
                  </a:cubicBezTo>
                  <a:cubicBezTo>
                    <a:pt x="301" y="450"/>
                    <a:pt x="301" y="443"/>
                    <a:pt x="301" y="443"/>
                  </a:cubicBezTo>
                  <a:cubicBezTo>
                    <a:pt x="301" y="435"/>
                    <a:pt x="301" y="435"/>
                    <a:pt x="301" y="435"/>
                  </a:cubicBezTo>
                  <a:cubicBezTo>
                    <a:pt x="301" y="419"/>
                    <a:pt x="301" y="411"/>
                    <a:pt x="309" y="403"/>
                  </a:cubicBezTo>
                  <a:cubicBezTo>
                    <a:pt x="309" y="403"/>
                    <a:pt x="309" y="403"/>
                    <a:pt x="316" y="403"/>
                  </a:cubicBezTo>
                  <a:cubicBezTo>
                    <a:pt x="324" y="403"/>
                    <a:pt x="324" y="419"/>
                    <a:pt x="324" y="435"/>
                  </a:cubicBezTo>
                  <a:cubicBezTo>
                    <a:pt x="324" y="450"/>
                    <a:pt x="324" y="466"/>
                    <a:pt x="332" y="466"/>
                  </a:cubicBezTo>
                  <a:lnTo>
                    <a:pt x="332" y="466"/>
                  </a:lnTo>
                  <a:cubicBezTo>
                    <a:pt x="340" y="466"/>
                    <a:pt x="340" y="466"/>
                    <a:pt x="340" y="466"/>
                  </a:cubicBezTo>
                  <a:cubicBezTo>
                    <a:pt x="348" y="459"/>
                    <a:pt x="348" y="427"/>
                    <a:pt x="348" y="395"/>
                  </a:cubicBezTo>
                  <a:cubicBezTo>
                    <a:pt x="348" y="379"/>
                    <a:pt x="348" y="364"/>
                    <a:pt x="340" y="348"/>
                  </a:cubicBezTo>
                  <a:cubicBezTo>
                    <a:pt x="340" y="324"/>
                    <a:pt x="332" y="293"/>
                    <a:pt x="340" y="269"/>
                  </a:cubicBezTo>
                  <a:cubicBezTo>
                    <a:pt x="340" y="237"/>
                    <a:pt x="348" y="229"/>
                    <a:pt x="356" y="229"/>
                  </a:cubicBezTo>
                  <a:cubicBezTo>
                    <a:pt x="364" y="229"/>
                    <a:pt x="364" y="229"/>
                    <a:pt x="364" y="221"/>
                  </a:cubicBezTo>
                  <a:cubicBezTo>
                    <a:pt x="380" y="206"/>
                    <a:pt x="403" y="198"/>
                    <a:pt x="427" y="198"/>
                  </a:cubicBezTo>
                  <a:cubicBezTo>
                    <a:pt x="451" y="198"/>
                    <a:pt x="451" y="198"/>
                    <a:pt x="459" y="182"/>
                  </a:cubicBezTo>
                  <a:lnTo>
                    <a:pt x="459" y="182"/>
                  </a:lnTo>
                  <a:cubicBezTo>
                    <a:pt x="459" y="174"/>
                    <a:pt x="451" y="166"/>
                    <a:pt x="443" y="158"/>
                  </a:cubicBezTo>
                  <a:cubicBezTo>
                    <a:pt x="435" y="158"/>
                    <a:pt x="427" y="150"/>
                    <a:pt x="411" y="135"/>
                  </a:cubicBezTo>
                  <a:cubicBezTo>
                    <a:pt x="411" y="126"/>
                    <a:pt x="411" y="119"/>
                    <a:pt x="411" y="103"/>
                  </a:cubicBezTo>
                  <a:cubicBezTo>
                    <a:pt x="419" y="87"/>
                    <a:pt x="435" y="71"/>
                    <a:pt x="443" y="71"/>
                  </a:cubicBezTo>
                  <a:cubicBezTo>
                    <a:pt x="443" y="63"/>
                    <a:pt x="451" y="55"/>
                    <a:pt x="459" y="48"/>
                  </a:cubicBezTo>
                  <a:cubicBezTo>
                    <a:pt x="467" y="32"/>
                    <a:pt x="482" y="16"/>
                    <a:pt x="498" y="0"/>
                  </a:cubicBezTo>
                  <a:cubicBezTo>
                    <a:pt x="506" y="0"/>
                    <a:pt x="514" y="0"/>
                    <a:pt x="530" y="0"/>
                  </a:cubicBezTo>
                  <a:cubicBezTo>
                    <a:pt x="554" y="0"/>
                    <a:pt x="585" y="16"/>
                    <a:pt x="593" y="24"/>
                  </a:cubicBezTo>
                  <a:cubicBezTo>
                    <a:pt x="601" y="32"/>
                    <a:pt x="617" y="39"/>
                    <a:pt x="641" y="39"/>
                  </a:cubicBezTo>
                  <a:lnTo>
                    <a:pt x="649" y="39"/>
                  </a:lnTo>
                  <a:cubicBezTo>
                    <a:pt x="656" y="39"/>
                    <a:pt x="656" y="39"/>
                    <a:pt x="664" y="39"/>
                  </a:cubicBezTo>
                  <a:cubicBezTo>
                    <a:pt x="696" y="39"/>
                    <a:pt x="728" y="48"/>
                    <a:pt x="735" y="71"/>
                  </a:cubicBezTo>
                  <a:cubicBezTo>
                    <a:pt x="743" y="87"/>
                    <a:pt x="751" y="87"/>
                    <a:pt x="751" y="87"/>
                  </a:cubicBezTo>
                  <a:cubicBezTo>
                    <a:pt x="759" y="87"/>
                    <a:pt x="759" y="87"/>
                    <a:pt x="759" y="87"/>
                  </a:cubicBezTo>
                  <a:cubicBezTo>
                    <a:pt x="767" y="87"/>
                    <a:pt x="767" y="87"/>
                    <a:pt x="767" y="87"/>
                  </a:cubicBezTo>
                  <a:lnTo>
                    <a:pt x="767" y="87"/>
                  </a:lnTo>
                  <a:cubicBezTo>
                    <a:pt x="783" y="87"/>
                    <a:pt x="822" y="103"/>
                    <a:pt x="878" y="119"/>
                  </a:cubicBezTo>
                  <a:cubicBezTo>
                    <a:pt x="909" y="135"/>
                    <a:pt x="941" y="142"/>
                    <a:pt x="949" y="142"/>
                  </a:cubicBezTo>
                  <a:cubicBezTo>
                    <a:pt x="981" y="158"/>
                    <a:pt x="996" y="190"/>
                    <a:pt x="1004" y="198"/>
                  </a:cubicBezTo>
                  <a:cubicBezTo>
                    <a:pt x="1004" y="213"/>
                    <a:pt x="1012" y="213"/>
                    <a:pt x="1028" y="221"/>
                  </a:cubicBezTo>
                  <a:cubicBezTo>
                    <a:pt x="1028" y="221"/>
                    <a:pt x="1036" y="229"/>
                    <a:pt x="1044" y="229"/>
                  </a:cubicBezTo>
                  <a:lnTo>
                    <a:pt x="1044" y="237"/>
                  </a:lnTo>
                  <a:cubicBezTo>
                    <a:pt x="1044" y="253"/>
                    <a:pt x="1020" y="277"/>
                    <a:pt x="1012" y="293"/>
                  </a:cubicBezTo>
                  <a:cubicBezTo>
                    <a:pt x="1004" y="293"/>
                    <a:pt x="1004" y="293"/>
                    <a:pt x="1004" y="300"/>
                  </a:cubicBezTo>
                  <a:cubicBezTo>
                    <a:pt x="1004" y="308"/>
                    <a:pt x="1020" y="324"/>
                    <a:pt x="1028" y="332"/>
                  </a:cubicBezTo>
                  <a:lnTo>
                    <a:pt x="1028" y="332"/>
                  </a:lnTo>
                  <a:cubicBezTo>
                    <a:pt x="1044" y="340"/>
                    <a:pt x="1075" y="395"/>
                    <a:pt x="1075" y="427"/>
                  </a:cubicBezTo>
                  <a:cubicBezTo>
                    <a:pt x="1075" y="443"/>
                    <a:pt x="1075" y="450"/>
                    <a:pt x="1075" y="459"/>
                  </a:cubicBezTo>
                  <a:cubicBezTo>
                    <a:pt x="1068" y="482"/>
                    <a:pt x="1068" y="490"/>
                    <a:pt x="1083" y="514"/>
                  </a:cubicBezTo>
                  <a:cubicBezTo>
                    <a:pt x="1099" y="546"/>
                    <a:pt x="1091" y="569"/>
                    <a:pt x="1083" y="609"/>
                  </a:cubicBezTo>
                  <a:cubicBezTo>
                    <a:pt x="1075" y="632"/>
                    <a:pt x="1075" y="632"/>
                    <a:pt x="1060" y="640"/>
                  </a:cubicBezTo>
                  <a:cubicBezTo>
                    <a:pt x="1052" y="640"/>
                    <a:pt x="1052" y="640"/>
                    <a:pt x="1044" y="648"/>
                  </a:cubicBezTo>
                  <a:cubicBezTo>
                    <a:pt x="1028" y="656"/>
                    <a:pt x="1020" y="680"/>
                    <a:pt x="1020" y="696"/>
                  </a:cubicBezTo>
                  <a:cubicBezTo>
                    <a:pt x="1020" y="712"/>
                    <a:pt x="1020" y="743"/>
                    <a:pt x="996" y="783"/>
                  </a:cubicBezTo>
                  <a:cubicBezTo>
                    <a:pt x="988" y="806"/>
                    <a:pt x="973" y="814"/>
                    <a:pt x="957" y="814"/>
                  </a:cubicBezTo>
                  <a:cubicBezTo>
                    <a:pt x="949" y="814"/>
                    <a:pt x="941" y="814"/>
                    <a:pt x="933" y="822"/>
                  </a:cubicBezTo>
                  <a:cubicBezTo>
                    <a:pt x="925" y="822"/>
                    <a:pt x="917" y="838"/>
                    <a:pt x="917" y="854"/>
                  </a:cubicBezTo>
                  <a:cubicBezTo>
                    <a:pt x="917" y="885"/>
                    <a:pt x="925" y="917"/>
                    <a:pt x="941" y="933"/>
                  </a:cubicBezTo>
                  <a:cubicBezTo>
                    <a:pt x="957" y="957"/>
                    <a:pt x="988" y="965"/>
                    <a:pt x="1004" y="965"/>
                  </a:cubicBezTo>
                  <a:cubicBezTo>
                    <a:pt x="1012" y="965"/>
                    <a:pt x="1020" y="965"/>
                    <a:pt x="1020" y="957"/>
                  </a:cubicBezTo>
                  <a:cubicBezTo>
                    <a:pt x="1028" y="949"/>
                    <a:pt x="1036" y="941"/>
                    <a:pt x="1044" y="933"/>
                  </a:cubicBezTo>
                  <a:cubicBezTo>
                    <a:pt x="1052" y="925"/>
                    <a:pt x="1060" y="909"/>
                    <a:pt x="1068" y="901"/>
                  </a:cubicBezTo>
                  <a:cubicBezTo>
                    <a:pt x="1068" y="893"/>
                    <a:pt x="1075" y="893"/>
                    <a:pt x="1075" y="885"/>
                  </a:cubicBezTo>
                  <a:cubicBezTo>
                    <a:pt x="1083" y="870"/>
                    <a:pt x="1091" y="862"/>
                    <a:pt x="1091" y="846"/>
                  </a:cubicBezTo>
                  <a:cubicBezTo>
                    <a:pt x="1091" y="822"/>
                    <a:pt x="1091" y="814"/>
                    <a:pt x="1099" y="806"/>
                  </a:cubicBezTo>
                  <a:cubicBezTo>
                    <a:pt x="1099" y="799"/>
                    <a:pt x="1107" y="799"/>
                    <a:pt x="1107" y="806"/>
                  </a:cubicBezTo>
                  <a:cubicBezTo>
                    <a:pt x="1115" y="806"/>
                    <a:pt x="1123" y="799"/>
                    <a:pt x="1123" y="799"/>
                  </a:cubicBezTo>
                  <a:cubicBezTo>
                    <a:pt x="1131" y="767"/>
                    <a:pt x="1194" y="727"/>
                    <a:pt x="1234" y="727"/>
                  </a:cubicBezTo>
                  <a:cubicBezTo>
                    <a:pt x="1273" y="719"/>
                    <a:pt x="1344" y="767"/>
                    <a:pt x="1344" y="799"/>
                  </a:cubicBezTo>
                  <a:cubicBezTo>
                    <a:pt x="1352" y="838"/>
                    <a:pt x="1376" y="901"/>
                    <a:pt x="1392" y="933"/>
                  </a:cubicBezTo>
                  <a:cubicBezTo>
                    <a:pt x="1408" y="965"/>
                    <a:pt x="1431" y="1028"/>
                    <a:pt x="1447" y="1075"/>
                  </a:cubicBezTo>
                  <a:cubicBezTo>
                    <a:pt x="1455" y="1091"/>
                    <a:pt x="1455" y="1099"/>
                    <a:pt x="1455" y="1107"/>
                  </a:cubicBezTo>
                  <a:cubicBezTo>
                    <a:pt x="1471" y="1130"/>
                    <a:pt x="1471" y="1138"/>
                    <a:pt x="1479" y="1146"/>
                  </a:cubicBezTo>
                  <a:cubicBezTo>
                    <a:pt x="1479" y="1154"/>
                    <a:pt x="1486" y="1154"/>
                    <a:pt x="1486" y="1170"/>
                  </a:cubicBezTo>
                  <a:cubicBezTo>
                    <a:pt x="1494" y="1178"/>
                    <a:pt x="1494" y="1178"/>
                    <a:pt x="1494" y="1178"/>
                  </a:cubicBezTo>
                  <a:cubicBezTo>
                    <a:pt x="1494" y="1186"/>
                    <a:pt x="1494" y="1186"/>
                    <a:pt x="1494" y="1186"/>
                  </a:cubicBezTo>
                  <a:lnTo>
                    <a:pt x="1494" y="1186"/>
                  </a:lnTo>
                  <a:cubicBezTo>
                    <a:pt x="1486" y="1249"/>
                    <a:pt x="1479" y="1328"/>
                    <a:pt x="1486" y="1376"/>
                  </a:cubicBezTo>
                  <a:cubicBezTo>
                    <a:pt x="1486" y="1376"/>
                    <a:pt x="1494" y="1383"/>
                    <a:pt x="1486" y="1391"/>
                  </a:cubicBezTo>
                  <a:cubicBezTo>
                    <a:pt x="1486" y="1407"/>
                    <a:pt x="1486" y="1407"/>
                    <a:pt x="1486" y="1407"/>
                  </a:cubicBezTo>
                  <a:cubicBezTo>
                    <a:pt x="1479" y="1391"/>
                    <a:pt x="1479" y="1391"/>
                    <a:pt x="1479" y="1391"/>
                  </a:cubicBezTo>
                  <a:cubicBezTo>
                    <a:pt x="1479" y="1383"/>
                    <a:pt x="1447" y="1383"/>
                    <a:pt x="1423" y="1376"/>
                  </a:cubicBezTo>
                  <a:cubicBezTo>
                    <a:pt x="1415" y="1376"/>
                    <a:pt x="1408" y="1376"/>
                    <a:pt x="1399" y="1376"/>
                  </a:cubicBezTo>
                  <a:lnTo>
                    <a:pt x="1392" y="1376"/>
                  </a:lnTo>
                  <a:cubicBezTo>
                    <a:pt x="1376" y="1376"/>
                    <a:pt x="1376" y="1376"/>
                    <a:pt x="1376" y="1391"/>
                  </a:cubicBezTo>
                  <a:cubicBezTo>
                    <a:pt x="1376" y="1399"/>
                    <a:pt x="1368" y="1407"/>
                    <a:pt x="1368" y="1415"/>
                  </a:cubicBezTo>
                  <a:cubicBezTo>
                    <a:pt x="1360" y="1431"/>
                    <a:pt x="1360" y="1439"/>
                    <a:pt x="1368" y="1455"/>
                  </a:cubicBezTo>
                  <a:cubicBezTo>
                    <a:pt x="1368" y="1463"/>
                    <a:pt x="1368" y="1470"/>
                    <a:pt x="1376" y="1478"/>
                  </a:cubicBezTo>
                  <a:cubicBezTo>
                    <a:pt x="1376" y="1494"/>
                    <a:pt x="1376" y="1502"/>
                    <a:pt x="1376" y="1502"/>
                  </a:cubicBezTo>
                  <a:lnTo>
                    <a:pt x="1376" y="1502"/>
                  </a:lnTo>
                  <a:cubicBezTo>
                    <a:pt x="1376" y="1510"/>
                    <a:pt x="1376" y="1510"/>
                    <a:pt x="1376" y="1510"/>
                  </a:cubicBezTo>
                  <a:cubicBezTo>
                    <a:pt x="1305" y="1573"/>
                    <a:pt x="1297" y="1597"/>
                    <a:pt x="1305" y="1605"/>
                  </a:cubicBezTo>
                  <a:cubicBezTo>
                    <a:pt x="1305" y="1613"/>
                    <a:pt x="1305" y="1629"/>
                    <a:pt x="1313" y="1636"/>
                  </a:cubicBezTo>
                  <a:cubicBezTo>
                    <a:pt x="1313" y="1652"/>
                    <a:pt x="1321" y="1660"/>
                    <a:pt x="1321" y="1676"/>
                  </a:cubicBezTo>
                  <a:cubicBezTo>
                    <a:pt x="1321" y="1684"/>
                    <a:pt x="1321" y="1684"/>
                    <a:pt x="1321" y="1684"/>
                  </a:cubicBezTo>
                  <a:lnTo>
                    <a:pt x="1321" y="1684"/>
                  </a:lnTo>
                  <a:cubicBezTo>
                    <a:pt x="1313" y="1684"/>
                    <a:pt x="1305" y="1700"/>
                    <a:pt x="1297" y="1707"/>
                  </a:cubicBezTo>
                  <a:cubicBezTo>
                    <a:pt x="1289" y="1716"/>
                    <a:pt x="1281" y="1723"/>
                    <a:pt x="1273" y="1731"/>
                  </a:cubicBezTo>
                  <a:cubicBezTo>
                    <a:pt x="1257" y="1739"/>
                    <a:pt x="1249" y="1763"/>
                    <a:pt x="1241" y="1787"/>
                  </a:cubicBezTo>
                  <a:cubicBezTo>
                    <a:pt x="1234" y="1795"/>
                    <a:pt x="1226" y="1802"/>
                    <a:pt x="1218" y="1818"/>
                  </a:cubicBezTo>
                  <a:cubicBezTo>
                    <a:pt x="1218" y="1826"/>
                    <a:pt x="1218" y="1826"/>
                    <a:pt x="1218" y="1834"/>
                  </a:cubicBezTo>
                  <a:cubicBezTo>
                    <a:pt x="1210" y="1834"/>
                    <a:pt x="1210" y="1834"/>
                    <a:pt x="1210" y="1834"/>
                  </a:cubicBezTo>
                  <a:lnTo>
                    <a:pt x="1210" y="1834"/>
                  </a:lnTo>
                  <a:cubicBezTo>
                    <a:pt x="1107" y="1866"/>
                    <a:pt x="846" y="1929"/>
                    <a:pt x="767" y="1929"/>
                  </a:cubicBezTo>
                  <a:cubicBezTo>
                    <a:pt x="759" y="1929"/>
                    <a:pt x="751" y="1929"/>
                    <a:pt x="751" y="1921"/>
                  </a:cubicBezTo>
                  <a:cubicBezTo>
                    <a:pt x="728" y="1897"/>
                    <a:pt x="712" y="1897"/>
                    <a:pt x="712" y="1897"/>
                  </a:cubicBezTo>
                  <a:lnTo>
                    <a:pt x="24" y="1976"/>
                  </a:lnTo>
                  <a:close/>
                  <a:moveTo>
                    <a:pt x="158" y="435"/>
                  </a:moveTo>
                  <a:lnTo>
                    <a:pt x="158" y="435"/>
                  </a:lnTo>
                  <a:cubicBezTo>
                    <a:pt x="158" y="435"/>
                    <a:pt x="158" y="435"/>
                    <a:pt x="158" y="443"/>
                  </a:cubicBezTo>
                  <a:cubicBezTo>
                    <a:pt x="158" y="450"/>
                    <a:pt x="158" y="450"/>
                    <a:pt x="151" y="459"/>
                  </a:cubicBezTo>
                  <a:cubicBezTo>
                    <a:pt x="151" y="466"/>
                    <a:pt x="151" y="474"/>
                    <a:pt x="143" y="490"/>
                  </a:cubicBezTo>
                  <a:cubicBezTo>
                    <a:pt x="135" y="514"/>
                    <a:pt x="135" y="530"/>
                    <a:pt x="119" y="538"/>
                  </a:cubicBezTo>
                  <a:cubicBezTo>
                    <a:pt x="111" y="538"/>
                    <a:pt x="95" y="546"/>
                    <a:pt x="87" y="553"/>
                  </a:cubicBezTo>
                  <a:cubicBezTo>
                    <a:pt x="79" y="561"/>
                    <a:pt x="79" y="569"/>
                    <a:pt x="87" y="577"/>
                  </a:cubicBezTo>
                  <a:cubicBezTo>
                    <a:pt x="87" y="577"/>
                    <a:pt x="95" y="585"/>
                    <a:pt x="95" y="593"/>
                  </a:cubicBezTo>
                  <a:cubicBezTo>
                    <a:pt x="103" y="609"/>
                    <a:pt x="111" y="625"/>
                    <a:pt x="103" y="640"/>
                  </a:cubicBezTo>
                  <a:cubicBezTo>
                    <a:pt x="103" y="648"/>
                    <a:pt x="103" y="672"/>
                    <a:pt x="111" y="688"/>
                  </a:cubicBezTo>
                  <a:cubicBezTo>
                    <a:pt x="111" y="719"/>
                    <a:pt x="119" y="743"/>
                    <a:pt x="103" y="759"/>
                  </a:cubicBezTo>
                  <a:cubicBezTo>
                    <a:pt x="95" y="767"/>
                    <a:pt x="87" y="790"/>
                    <a:pt x="71" y="806"/>
                  </a:cubicBezTo>
                  <a:cubicBezTo>
                    <a:pt x="63" y="814"/>
                    <a:pt x="63" y="822"/>
                    <a:pt x="56" y="830"/>
                  </a:cubicBezTo>
                  <a:cubicBezTo>
                    <a:pt x="48" y="838"/>
                    <a:pt x="48" y="846"/>
                    <a:pt x="40" y="846"/>
                  </a:cubicBezTo>
                  <a:cubicBezTo>
                    <a:pt x="24" y="870"/>
                    <a:pt x="16" y="877"/>
                    <a:pt x="24" y="893"/>
                  </a:cubicBezTo>
                  <a:cubicBezTo>
                    <a:pt x="32" y="893"/>
                    <a:pt x="32" y="893"/>
                    <a:pt x="32" y="893"/>
                  </a:cubicBezTo>
                  <a:cubicBezTo>
                    <a:pt x="48" y="917"/>
                    <a:pt x="63" y="925"/>
                    <a:pt x="63" y="965"/>
                  </a:cubicBezTo>
                  <a:cubicBezTo>
                    <a:pt x="63" y="980"/>
                    <a:pt x="63" y="988"/>
                    <a:pt x="63" y="1004"/>
                  </a:cubicBezTo>
                  <a:cubicBezTo>
                    <a:pt x="63" y="1020"/>
                    <a:pt x="71" y="1036"/>
                    <a:pt x="56" y="1043"/>
                  </a:cubicBezTo>
                  <a:cubicBezTo>
                    <a:pt x="48" y="1059"/>
                    <a:pt x="56" y="1123"/>
                    <a:pt x="71" y="1138"/>
                  </a:cubicBezTo>
                  <a:cubicBezTo>
                    <a:pt x="71" y="1146"/>
                    <a:pt x="79" y="1154"/>
                    <a:pt x="79" y="1162"/>
                  </a:cubicBezTo>
                  <a:cubicBezTo>
                    <a:pt x="95" y="1178"/>
                    <a:pt x="103" y="1194"/>
                    <a:pt x="127" y="1225"/>
                  </a:cubicBezTo>
                  <a:cubicBezTo>
                    <a:pt x="151" y="1273"/>
                    <a:pt x="238" y="1510"/>
                    <a:pt x="190" y="1652"/>
                  </a:cubicBezTo>
                  <a:cubicBezTo>
                    <a:pt x="151" y="1747"/>
                    <a:pt x="143" y="1795"/>
                    <a:pt x="135" y="1818"/>
                  </a:cubicBezTo>
                  <a:cubicBezTo>
                    <a:pt x="135" y="1834"/>
                    <a:pt x="135" y="1842"/>
                    <a:pt x="127" y="1850"/>
                  </a:cubicBezTo>
                  <a:cubicBezTo>
                    <a:pt x="127" y="1850"/>
                    <a:pt x="127" y="1858"/>
                    <a:pt x="127" y="1866"/>
                  </a:cubicBezTo>
                  <a:cubicBezTo>
                    <a:pt x="111" y="1889"/>
                    <a:pt x="79" y="1945"/>
                    <a:pt x="48" y="1969"/>
                  </a:cubicBezTo>
                  <a:lnTo>
                    <a:pt x="48" y="1969"/>
                  </a:lnTo>
                  <a:cubicBezTo>
                    <a:pt x="712" y="1889"/>
                    <a:pt x="712" y="1889"/>
                    <a:pt x="712" y="1889"/>
                  </a:cubicBezTo>
                  <a:lnTo>
                    <a:pt x="712" y="1889"/>
                  </a:lnTo>
                  <a:cubicBezTo>
                    <a:pt x="720" y="1889"/>
                    <a:pt x="735" y="1897"/>
                    <a:pt x="751" y="1921"/>
                  </a:cubicBezTo>
                  <a:cubicBezTo>
                    <a:pt x="751" y="1921"/>
                    <a:pt x="759" y="1921"/>
                    <a:pt x="767" y="1921"/>
                  </a:cubicBezTo>
                  <a:cubicBezTo>
                    <a:pt x="846" y="1921"/>
                    <a:pt x="1099" y="1858"/>
                    <a:pt x="1210" y="1826"/>
                  </a:cubicBezTo>
                  <a:cubicBezTo>
                    <a:pt x="1210" y="1826"/>
                    <a:pt x="1210" y="1818"/>
                    <a:pt x="1210" y="1810"/>
                  </a:cubicBezTo>
                  <a:cubicBezTo>
                    <a:pt x="1218" y="1802"/>
                    <a:pt x="1226" y="1795"/>
                    <a:pt x="1234" y="1779"/>
                  </a:cubicBezTo>
                  <a:cubicBezTo>
                    <a:pt x="1241" y="1755"/>
                    <a:pt x="1257" y="1731"/>
                    <a:pt x="1273" y="1723"/>
                  </a:cubicBezTo>
                  <a:cubicBezTo>
                    <a:pt x="1273" y="1723"/>
                    <a:pt x="1281" y="1716"/>
                    <a:pt x="1289" y="1707"/>
                  </a:cubicBezTo>
                  <a:cubicBezTo>
                    <a:pt x="1297" y="1692"/>
                    <a:pt x="1305" y="1684"/>
                    <a:pt x="1313" y="1676"/>
                  </a:cubicBezTo>
                  <a:cubicBezTo>
                    <a:pt x="1313" y="1660"/>
                    <a:pt x="1305" y="1652"/>
                    <a:pt x="1305" y="1636"/>
                  </a:cubicBezTo>
                  <a:cubicBezTo>
                    <a:pt x="1297" y="1629"/>
                    <a:pt x="1297" y="1613"/>
                    <a:pt x="1297" y="1613"/>
                  </a:cubicBezTo>
                  <a:cubicBezTo>
                    <a:pt x="1289" y="1597"/>
                    <a:pt x="1297" y="1581"/>
                    <a:pt x="1368" y="1502"/>
                  </a:cubicBezTo>
                  <a:cubicBezTo>
                    <a:pt x="1368" y="1502"/>
                    <a:pt x="1368" y="1494"/>
                    <a:pt x="1368" y="1486"/>
                  </a:cubicBezTo>
                  <a:cubicBezTo>
                    <a:pt x="1360" y="1470"/>
                    <a:pt x="1360" y="1463"/>
                    <a:pt x="1360" y="1455"/>
                  </a:cubicBezTo>
                  <a:cubicBezTo>
                    <a:pt x="1352" y="1439"/>
                    <a:pt x="1352" y="1431"/>
                    <a:pt x="1360" y="1415"/>
                  </a:cubicBezTo>
                  <a:cubicBezTo>
                    <a:pt x="1368" y="1407"/>
                    <a:pt x="1368" y="1399"/>
                    <a:pt x="1368" y="1391"/>
                  </a:cubicBezTo>
                  <a:cubicBezTo>
                    <a:pt x="1368" y="1376"/>
                    <a:pt x="1368" y="1368"/>
                    <a:pt x="1392" y="1368"/>
                  </a:cubicBezTo>
                  <a:lnTo>
                    <a:pt x="1399" y="1368"/>
                  </a:lnTo>
                  <a:cubicBezTo>
                    <a:pt x="1408" y="1368"/>
                    <a:pt x="1415" y="1368"/>
                    <a:pt x="1423" y="1368"/>
                  </a:cubicBezTo>
                  <a:cubicBezTo>
                    <a:pt x="1455" y="1376"/>
                    <a:pt x="1471" y="1376"/>
                    <a:pt x="1479" y="1383"/>
                  </a:cubicBezTo>
                  <a:lnTo>
                    <a:pt x="1479" y="1383"/>
                  </a:lnTo>
                  <a:lnTo>
                    <a:pt x="1479" y="1383"/>
                  </a:lnTo>
                  <a:cubicBezTo>
                    <a:pt x="1479" y="1376"/>
                    <a:pt x="1479" y="1376"/>
                    <a:pt x="1479" y="1376"/>
                  </a:cubicBezTo>
                  <a:cubicBezTo>
                    <a:pt x="1471" y="1336"/>
                    <a:pt x="1479" y="1257"/>
                    <a:pt x="1486" y="1194"/>
                  </a:cubicBezTo>
                  <a:lnTo>
                    <a:pt x="1486" y="1186"/>
                  </a:lnTo>
                  <a:cubicBezTo>
                    <a:pt x="1486" y="1170"/>
                    <a:pt x="1486" y="1170"/>
                    <a:pt x="1486" y="1170"/>
                  </a:cubicBezTo>
                  <a:cubicBezTo>
                    <a:pt x="1479" y="1162"/>
                    <a:pt x="1471" y="1154"/>
                    <a:pt x="1471" y="1146"/>
                  </a:cubicBezTo>
                  <a:cubicBezTo>
                    <a:pt x="1463" y="1146"/>
                    <a:pt x="1463" y="1138"/>
                    <a:pt x="1455" y="1107"/>
                  </a:cubicBezTo>
                  <a:cubicBezTo>
                    <a:pt x="1447" y="1099"/>
                    <a:pt x="1447" y="1091"/>
                    <a:pt x="1439" y="1075"/>
                  </a:cubicBezTo>
                  <a:cubicBezTo>
                    <a:pt x="1423" y="1028"/>
                    <a:pt x="1399" y="965"/>
                    <a:pt x="1392" y="941"/>
                  </a:cubicBezTo>
                  <a:cubicBezTo>
                    <a:pt x="1368" y="901"/>
                    <a:pt x="1344" y="838"/>
                    <a:pt x="1344" y="806"/>
                  </a:cubicBezTo>
                  <a:cubicBezTo>
                    <a:pt x="1336" y="775"/>
                    <a:pt x="1265" y="727"/>
                    <a:pt x="1234" y="735"/>
                  </a:cubicBezTo>
                  <a:cubicBezTo>
                    <a:pt x="1202" y="735"/>
                    <a:pt x="1139" y="775"/>
                    <a:pt x="1131" y="799"/>
                  </a:cubicBezTo>
                  <a:cubicBezTo>
                    <a:pt x="1131" y="799"/>
                    <a:pt x="1123" y="814"/>
                    <a:pt x="1115" y="814"/>
                  </a:cubicBezTo>
                  <a:cubicBezTo>
                    <a:pt x="1107" y="814"/>
                    <a:pt x="1107" y="814"/>
                    <a:pt x="1107" y="806"/>
                  </a:cubicBezTo>
                  <a:lnTo>
                    <a:pt x="1107" y="806"/>
                  </a:lnTo>
                  <a:cubicBezTo>
                    <a:pt x="1099" y="814"/>
                    <a:pt x="1099" y="838"/>
                    <a:pt x="1099" y="846"/>
                  </a:cubicBezTo>
                  <a:cubicBezTo>
                    <a:pt x="1099" y="862"/>
                    <a:pt x="1091" y="877"/>
                    <a:pt x="1083" y="885"/>
                  </a:cubicBezTo>
                  <a:cubicBezTo>
                    <a:pt x="1075" y="893"/>
                    <a:pt x="1075" y="901"/>
                    <a:pt x="1075" y="901"/>
                  </a:cubicBezTo>
                  <a:cubicBezTo>
                    <a:pt x="1068" y="917"/>
                    <a:pt x="1052" y="925"/>
                    <a:pt x="1044" y="933"/>
                  </a:cubicBezTo>
                  <a:cubicBezTo>
                    <a:pt x="1036" y="949"/>
                    <a:pt x="1028" y="957"/>
                    <a:pt x="1028" y="965"/>
                  </a:cubicBezTo>
                  <a:cubicBezTo>
                    <a:pt x="1020" y="972"/>
                    <a:pt x="1012" y="972"/>
                    <a:pt x="1004" y="972"/>
                  </a:cubicBezTo>
                  <a:cubicBezTo>
                    <a:pt x="981" y="972"/>
                    <a:pt x="957" y="965"/>
                    <a:pt x="933" y="941"/>
                  </a:cubicBezTo>
                  <a:cubicBezTo>
                    <a:pt x="917" y="925"/>
                    <a:pt x="909" y="885"/>
                    <a:pt x="909" y="854"/>
                  </a:cubicBezTo>
                  <a:cubicBezTo>
                    <a:pt x="909" y="838"/>
                    <a:pt x="917" y="822"/>
                    <a:pt x="933" y="814"/>
                  </a:cubicBezTo>
                  <a:cubicBezTo>
                    <a:pt x="941" y="806"/>
                    <a:pt x="949" y="806"/>
                    <a:pt x="957" y="806"/>
                  </a:cubicBezTo>
                  <a:cubicBezTo>
                    <a:pt x="973" y="806"/>
                    <a:pt x="981" y="806"/>
                    <a:pt x="996" y="783"/>
                  </a:cubicBezTo>
                  <a:cubicBezTo>
                    <a:pt x="1012" y="735"/>
                    <a:pt x="1012" y="712"/>
                    <a:pt x="1012" y="696"/>
                  </a:cubicBezTo>
                  <a:cubicBezTo>
                    <a:pt x="1012" y="680"/>
                    <a:pt x="1020" y="648"/>
                    <a:pt x="1044" y="640"/>
                  </a:cubicBezTo>
                  <a:cubicBezTo>
                    <a:pt x="1052" y="632"/>
                    <a:pt x="1052" y="632"/>
                    <a:pt x="1060" y="632"/>
                  </a:cubicBezTo>
                  <a:cubicBezTo>
                    <a:pt x="1068" y="632"/>
                    <a:pt x="1075" y="625"/>
                    <a:pt x="1075" y="601"/>
                  </a:cubicBezTo>
                  <a:cubicBezTo>
                    <a:pt x="1083" y="569"/>
                    <a:pt x="1091" y="553"/>
                    <a:pt x="1075" y="522"/>
                  </a:cubicBezTo>
                  <a:cubicBezTo>
                    <a:pt x="1060" y="498"/>
                    <a:pt x="1068" y="474"/>
                    <a:pt x="1068" y="459"/>
                  </a:cubicBezTo>
                  <a:cubicBezTo>
                    <a:pt x="1068" y="450"/>
                    <a:pt x="1068" y="443"/>
                    <a:pt x="1068" y="427"/>
                  </a:cubicBezTo>
                  <a:cubicBezTo>
                    <a:pt x="1068" y="395"/>
                    <a:pt x="1036" y="348"/>
                    <a:pt x="1028" y="340"/>
                  </a:cubicBezTo>
                  <a:lnTo>
                    <a:pt x="1028" y="340"/>
                  </a:lnTo>
                  <a:cubicBezTo>
                    <a:pt x="1012" y="324"/>
                    <a:pt x="996" y="308"/>
                    <a:pt x="996" y="300"/>
                  </a:cubicBezTo>
                  <a:cubicBezTo>
                    <a:pt x="996" y="293"/>
                    <a:pt x="996" y="285"/>
                    <a:pt x="1004" y="285"/>
                  </a:cubicBezTo>
                  <a:cubicBezTo>
                    <a:pt x="1020" y="269"/>
                    <a:pt x="1036" y="253"/>
                    <a:pt x="1036" y="237"/>
                  </a:cubicBezTo>
                  <a:lnTo>
                    <a:pt x="1036" y="237"/>
                  </a:lnTo>
                  <a:cubicBezTo>
                    <a:pt x="1028" y="229"/>
                    <a:pt x="1028" y="229"/>
                    <a:pt x="1020" y="229"/>
                  </a:cubicBezTo>
                  <a:cubicBezTo>
                    <a:pt x="1012" y="221"/>
                    <a:pt x="996" y="213"/>
                    <a:pt x="996" y="206"/>
                  </a:cubicBezTo>
                  <a:cubicBezTo>
                    <a:pt x="988" y="190"/>
                    <a:pt x="981" y="158"/>
                    <a:pt x="949" y="150"/>
                  </a:cubicBezTo>
                  <a:cubicBezTo>
                    <a:pt x="933" y="150"/>
                    <a:pt x="909" y="142"/>
                    <a:pt x="878" y="126"/>
                  </a:cubicBezTo>
                  <a:cubicBezTo>
                    <a:pt x="830" y="119"/>
                    <a:pt x="783" y="95"/>
                    <a:pt x="767" y="95"/>
                  </a:cubicBezTo>
                  <a:cubicBezTo>
                    <a:pt x="767" y="95"/>
                    <a:pt x="767" y="95"/>
                    <a:pt x="759" y="95"/>
                  </a:cubicBezTo>
                  <a:cubicBezTo>
                    <a:pt x="759" y="95"/>
                    <a:pt x="759" y="95"/>
                    <a:pt x="751" y="95"/>
                  </a:cubicBezTo>
                  <a:cubicBezTo>
                    <a:pt x="743" y="95"/>
                    <a:pt x="735" y="95"/>
                    <a:pt x="728" y="71"/>
                  </a:cubicBezTo>
                  <a:cubicBezTo>
                    <a:pt x="720" y="55"/>
                    <a:pt x="688" y="48"/>
                    <a:pt x="664" y="48"/>
                  </a:cubicBezTo>
                  <a:cubicBezTo>
                    <a:pt x="656" y="48"/>
                    <a:pt x="656" y="48"/>
                    <a:pt x="649" y="48"/>
                  </a:cubicBezTo>
                  <a:lnTo>
                    <a:pt x="641" y="48"/>
                  </a:lnTo>
                  <a:cubicBezTo>
                    <a:pt x="617" y="48"/>
                    <a:pt x="601" y="39"/>
                    <a:pt x="585" y="32"/>
                  </a:cubicBezTo>
                  <a:cubicBezTo>
                    <a:pt x="577" y="16"/>
                    <a:pt x="554" y="8"/>
                    <a:pt x="530" y="8"/>
                  </a:cubicBezTo>
                  <a:cubicBezTo>
                    <a:pt x="522" y="8"/>
                    <a:pt x="514" y="8"/>
                    <a:pt x="506" y="8"/>
                  </a:cubicBezTo>
                  <a:cubicBezTo>
                    <a:pt x="491" y="16"/>
                    <a:pt x="475" y="39"/>
                    <a:pt x="467" y="55"/>
                  </a:cubicBezTo>
                  <a:cubicBezTo>
                    <a:pt x="459" y="63"/>
                    <a:pt x="451" y="71"/>
                    <a:pt x="443" y="71"/>
                  </a:cubicBezTo>
                  <a:cubicBezTo>
                    <a:pt x="435" y="79"/>
                    <a:pt x="419" y="95"/>
                    <a:pt x="419" y="111"/>
                  </a:cubicBezTo>
                  <a:cubicBezTo>
                    <a:pt x="419" y="119"/>
                    <a:pt x="419" y="126"/>
                    <a:pt x="419" y="135"/>
                  </a:cubicBezTo>
                  <a:cubicBezTo>
                    <a:pt x="427" y="142"/>
                    <a:pt x="435" y="150"/>
                    <a:pt x="443" y="158"/>
                  </a:cubicBezTo>
                  <a:cubicBezTo>
                    <a:pt x="459" y="158"/>
                    <a:pt x="467" y="166"/>
                    <a:pt x="459" y="182"/>
                  </a:cubicBezTo>
                  <a:lnTo>
                    <a:pt x="459" y="182"/>
                  </a:lnTo>
                  <a:cubicBezTo>
                    <a:pt x="459" y="206"/>
                    <a:pt x="459" y="206"/>
                    <a:pt x="427" y="206"/>
                  </a:cubicBezTo>
                  <a:cubicBezTo>
                    <a:pt x="403" y="206"/>
                    <a:pt x="380" y="213"/>
                    <a:pt x="372" y="229"/>
                  </a:cubicBezTo>
                  <a:cubicBezTo>
                    <a:pt x="372" y="237"/>
                    <a:pt x="364" y="237"/>
                    <a:pt x="356" y="237"/>
                  </a:cubicBezTo>
                  <a:cubicBezTo>
                    <a:pt x="356" y="237"/>
                    <a:pt x="348" y="237"/>
                    <a:pt x="348" y="269"/>
                  </a:cubicBezTo>
                  <a:cubicBezTo>
                    <a:pt x="340" y="293"/>
                    <a:pt x="348" y="324"/>
                    <a:pt x="348" y="348"/>
                  </a:cubicBezTo>
                  <a:cubicBezTo>
                    <a:pt x="356" y="364"/>
                    <a:pt x="356" y="379"/>
                    <a:pt x="356" y="395"/>
                  </a:cubicBezTo>
                  <a:cubicBezTo>
                    <a:pt x="356" y="411"/>
                    <a:pt x="356" y="459"/>
                    <a:pt x="340" y="474"/>
                  </a:cubicBezTo>
                  <a:lnTo>
                    <a:pt x="332" y="474"/>
                  </a:lnTo>
                  <a:cubicBezTo>
                    <a:pt x="316" y="466"/>
                    <a:pt x="316" y="450"/>
                    <a:pt x="316" y="435"/>
                  </a:cubicBezTo>
                  <a:cubicBezTo>
                    <a:pt x="316" y="419"/>
                    <a:pt x="316" y="411"/>
                    <a:pt x="316" y="411"/>
                  </a:cubicBezTo>
                  <a:cubicBezTo>
                    <a:pt x="309" y="411"/>
                    <a:pt x="309" y="411"/>
                    <a:pt x="309" y="411"/>
                  </a:cubicBezTo>
                  <a:cubicBezTo>
                    <a:pt x="309" y="411"/>
                    <a:pt x="309" y="427"/>
                    <a:pt x="309" y="435"/>
                  </a:cubicBezTo>
                  <a:cubicBezTo>
                    <a:pt x="309" y="443"/>
                    <a:pt x="309" y="443"/>
                    <a:pt x="309" y="443"/>
                  </a:cubicBezTo>
                  <a:lnTo>
                    <a:pt x="309" y="450"/>
                  </a:lnTo>
                  <a:cubicBezTo>
                    <a:pt x="316" y="474"/>
                    <a:pt x="316" y="482"/>
                    <a:pt x="316" y="490"/>
                  </a:cubicBezTo>
                  <a:cubicBezTo>
                    <a:pt x="309" y="490"/>
                    <a:pt x="309" y="490"/>
                    <a:pt x="309" y="490"/>
                  </a:cubicBezTo>
                  <a:lnTo>
                    <a:pt x="301" y="482"/>
                  </a:lnTo>
                  <a:cubicBezTo>
                    <a:pt x="277" y="450"/>
                    <a:pt x="285" y="427"/>
                    <a:pt x="285" y="395"/>
                  </a:cubicBezTo>
                  <a:cubicBezTo>
                    <a:pt x="285" y="364"/>
                    <a:pt x="285" y="316"/>
                    <a:pt x="285" y="308"/>
                  </a:cubicBezTo>
                  <a:lnTo>
                    <a:pt x="277" y="308"/>
                  </a:lnTo>
                  <a:cubicBezTo>
                    <a:pt x="269" y="308"/>
                    <a:pt x="269" y="308"/>
                    <a:pt x="269" y="316"/>
                  </a:cubicBezTo>
                  <a:cubicBezTo>
                    <a:pt x="261" y="332"/>
                    <a:pt x="245" y="379"/>
                    <a:pt x="229" y="403"/>
                  </a:cubicBezTo>
                  <a:cubicBezTo>
                    <a:pt x="222" y="403"/>
                    <a:pt x="222" y="411"/>
                    <a:pt x="222" y="419"/>
                  </a:cubicBezTo>
                  <a:cubicBezTo>
                    <a:pt x="222" y="435"/>
                    <a:pt x="222" y="443"/>
                    <a:pt x="206" y="443"/>
                  </a:cubicBezTo>
                  <a:cubicBezTo>
                    <a:pt x="198" y="443"/>
                    <a:pt x="198" y="443"/>
                    <a:pt x="190" y="443"/>
                  </a:cubicBezTo>
                  <a:cubicBezTo>
                    <a:pt x="182" y="443"/>
                    <a:pt x="182" y="443"/>
                    <a:pt x="182" y="443"/>
                  </a:cubicBezTo>
                  <a:cubicBezTo>
                    <a:pt x="174" y="435"/>
                    <a:pt x="166" y="435"/>
                    <a:pt x="158" y="435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  <a:effectLst/>
          </p:spPr>
          <p:txBody>
            <a:bodyPr anchor="ctr" wrap="none"/>
            <a:lstStyle/>
            <a:p>
              <a:endParaRPr lang="en-US">
                <a:latin charset="-122" panose="020b0503020204020204" pitchFamily="34" typeface="微软雅黑"/>
              </a:endParaRPr>
            </a:p>
          </p:txBody>
        </p:sp>
        <p:sp>
          <p:nvSpPr>
            <p:cNvPr id="118" name="Freeform 641"/>
            <p:cNvSpPr>
              <a:spLocks noChangeArrowheads="1"/>
            </p:cNvSpPr>
            <p:nvPr/>
          </p:nvSpPr>
          <p:spPr bwMode="auto">
            <a:xfrm>
              <a:off x="18466553" y="4844029"/>
              <a:ext cx="1189805" cy="586784"/>
            </a:xfrm>
            <a:custGeom>
              <a:gdLst>
                <a:gd fmla="*/ 24 w 2263" name="T0"/>
                <a:gd fmla="*/ 522 h 1116" name="T1"/>
                <a:gd fmla="*/ 190 w 2263" name="T2"/>
                <a:gd fmla="*/ 633 h 1116" name="T3"/>
                <a:gd fmla="*/ 578 w 2263" name="T4"/>
                <a:gd fmla="*/ 720 h 1116" name="T5"/>
                <a:gd fmla="*/ 775 w 2263" name="T6"/>
                <a:gd fmla="*/ 743 h 1116" name="T7"/>
                <a:gd fmla="*/ 878 w 2263" name="T8"/>
                <a:gd fmla="*/ 901 h 1116" name="T9"/>
                <a:gd fmla="*/ 933 w 2263" name="T10"/>
                <a:gd fmla="*/ 1028 h 1116" name="T11"/>
                <a:gd fmla="*/ 973 w 2263" name="T12"/>
                <a:gd fmla="*/ 1115 h 1116" name="T13"/>
                <a:gd fmla="*/ 1044 w 2263" name="T14"/>
                <a:gd fmla="*/ 988 h 1116" name="T15"/>
                <a:gd fmla="*/ 1139 w 2263" name="T16"/>
                <a:gd fmla="*/ 775 h 1116" name="T17"/>
                <a:gd fmla="*/ 1218 w 2263" name="T18"/>
                <a:gd fmla="*/ 751 h 1116" name="T19"/>
                <a:gd fmla="*/ 1281 w 2263" name="T20"/>
                <a:gd fmla="*/ 767 h 1116" name="T21"/>
                <a:gd fmla="*/ 1265 w 2263" name="T22"/>
                <a:gd fmla="*/ 830 h 1116" name="T23"/>
                <a:gd fmla="*/ 1352 w 2263" name="T24"/>
                <a:gd fmla="*/ 743 h 1116" name="T25"/>
                <a:gd fmla="*/ 1526 w 2263" name="T26"/>
                <a:gd fmla="*/ 641 h 1116" name="T27"/>
                <a:gd fmla="*/ 1629 w 2263" name="T28"/>
                <a:gd fmla="*/ 570 h 1116" name="T29"/>
                <a:gd fmla="*/ 1740 w 2263" name="T30"/>
                <a:gd fmla="*/ 585 h 1116" name="T31"/>
                <a:gd fmla="*/ 1866 w 2263" name="T32"/>
                <a:gd fmla="*/ 648 h 1116" name="T33"/>
                <a:gd fmla="*/ 1937 w 2263" name="T34"/>
                <a:gd fmla="*/ 577 h 1116" name="T35"/>
                <a:gd fmla="*/ 2072 w 2263" name="T36"/>
                <a:gd fmla="*/ 585 h 1116" name="T37"/>
                <a:gd fmla="*/ 2159 w 2263" name="T38"/>
                <a:gd fmla="*/ 577 h 1116" name="T39"/>
                <a:gd fmla="*/ 2254 w 2263" name="T40"/>
                <a:gd fmla="*/ 554 h 1116" name="T41"/>
                <a:gd fmla="*/ 2198 w 2263" name="T42"/>
                <a:gd fmla="*/ 522 h 1116" name="T43"/>
                <a:gd fmla="*/ 2127 w 2263" name="T44"/>
                <a:gd fmla="*/ 522 h 1116" name="T45"/>
                <a:gd fmla="*/ 2024 w 2263" name="T46"/>
                <a:gd fmla="*/ 435 h 1116" name="T47"/>
                <a:gd fmla="*/ 1929 w 2263" name="T48"/>
                <a:gd fmla="*/ 372 h 1116" name="T49"/>
                <a:gd fmla="*/ 1795 w 2263" name="T50"/>
                <a:gd fmla="*/ 364 h 1116" name="T51"/>
                <a:gd fmla="*/ 1724 w 2263" name="T52"/>
                <a:gd fmla="*/ 230 h 1116" name="T53"/>
                <a:gd fmla="*/ 1503 w 2263" name="T54"/>
                <a:gd fmla="*/ 301 h 1116" name="T55"/>
                <a:gd fmla="*/ 1218 w 2263" name="T56"/>
                <a:gd fmla="*/ 443 h 1116" name="T57"/>
                <a:gd fmla="*/ 1099 w 2263" name="T58"/>
                <a:gd fmla="*/ 411 h 1116" name="T59"/>
                <a:gd fmla="*/ 933 w 2263" name="T60"/>
                <a:gd fmla="*/ 380 h 1116" name="T61"/>
                <a:gd fmla="*/ 728 w 2263" name="T62"/>
                <a:gd fmla="*/ 269 h 1116" name="T63"/>
                <a:gd fmla="*/ 625 w 2263" name="T64"/>
                <a:gd fmla="*/ 340 h 1116" name="T65"/>
                <a:gd fmla="*/ 696 w 2263" name="T66"/>
                <a:gd fmla="*/ 143 h 1116" name="T67"/>
                <a:gd fmla="*/ 791 w 2263" name="T68"/>
                <a:gd fmla="*/ 56 h 1116" name="T69"/>
                <a:gd fmla="*/ 672 w 2263" name="T70"/>
                <a:gd fmla="*/ 32 h 1116" name="T71"/>
                <a:gd fmla="*/ 546 w 2263" name="T72"/>
                <a:gd fmla="*/ 174 h 1116" name="T73"/>
                <a:gd fmla="*/ 514 w 2263" name="T74"/>
                <a:gd fmla="*/ 158 h 1116" name="T75"/>
                <a:gd fmla="*/ 435 w 2263" name="T76"/>
                <a:gd fmla="*/ 261 h 1116" name="T77"/>
                <a:gd fmla="*/ 269 w 2263" name="T78"/>
                <a:gd fmla="*/ 348 h 1116" name="T79"/>
                <a:gd fmla="*/ 72 w 2263" name="T80"/>
                <a:gd fmla="*/ 459 h 1116" name="T81"/>
                <a:gd fmla="*/ 24 w 2263" name="T82"/>
                <a:gd fmla="*/ 522 h 1116" name="T8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b="b" l="0" r="r" t="0"/>
              <a:pathLst>
                <a:path h="1116" w="2263">
                  <a:moveTo>
                    <a:pt x="24" y="522"/>
                  </a:moveTo>
                  <a:lnTo>
                    <a:pt x="24" y="522"/>
                  </a:lnTo>
                  <a:cubicBezTo>
                    <a:pt x="56" y="538"/>
                    <a:pt x="80" y="577"/>
                    <a:pt x="88" y="593"/>
                  </a:cubicBezTo>
                  <a:cubicBezTo>
                    <a:pt x="103" y="617"/>
                    <a:pt x="119" y="633"/>
                    <a:pt x="190" y="633"/>
                  </a:cubicBezTo>
                  <a:cubicBezTo>
                    <a:pt x="261" y="633"/>
                    <a:pt x="459" y="656"/>
                    <a:pt x="491" y="688"/>
                  </a:cubicBezTo>
                  <a:cubicBezTo>
                    <a:pt x="530" y="720"/>
                    <a:pt x="522" y="736"/>
                    <a:pt x="578" y="720"/>
                  </a:cubicBezTo>
                  <a:cubicBezTo>
                    <a:pt x="633" y="704"/>
                    <a:pt x="649" y="680"/>
                    <a:pt x="672" y="704"/>
                  </a:cubicBezTo>
                  <a:cubicBezTo>
                    <a:pt x="696" y="736"/>
                    <a:pt x="775" y="704"/>
                    <a:pt x="775" y="743"/>
                  </a:cubicBezTo>
                  <a:cubicBezTo>
                    <a:pt x="783" y="783"/>
                    <a:pt x="783" y="807"/>
                    <a:pt x="807" y="807"/>
                  </a:cubicBezTo>
                  <a:cubicBezTo>
                    <a:pt x="823" y="814"/>
                    <a:pt x="878" y="823"/>
                    <a:pt x="878" y="901"/>
                  </a:cubicBezTo>
                  <a:cubicBezTo>
                    <a:pt x="878" y="981"/>
                    <a:pt x="846" y="988"/>
                    <a:pt x="878" y="996"/>
                  </a:cubicBezTo>
                  <a:cubicBezTo>
                    <a:pt x="910" y="1004"/>
                    <a:pt x="933" y="996"/>
                    <a:pt x="933" y="1028"/>
                  </a:cubicBezTo>
                  <a:cubicBezTo>
                    <a:pt x="933" y="1060"/>
                    <a:pt x="933" y="1099"/>
                    <a:pt x="965" y="1115"/>
                  </a:cubicBezTo>
                  <a:cubicBezTo>
                    <a:pt x="973" y="1115"/>
                    <a:pt x="973" y="1115"/>
                    <a:pt x="973" y="1115"/>
                  </a:cubicBezTo>
                  <a:cubicBezTo>
                    <a:pt x="981" y="1099"/>
                    <a:pt x="981" y="1083"/>
                    <a:pt x="997" y="1067"/>
                  </a:cubicBezTo>
                  <a:cubicBezTo>
                    <a:pt x="1020" y="1028"/>
                    <a:pt x="1044" y="1004"/>
                    <a:pt x="1044" y="988"/>
                  </a:cubicBezTo>
                  <a:cubicBezTo>
                    <a:pt x="1044" y="965"/>
                    <a:pt x="1115" y="830"/>
                    <a:pt x="1115" y="799"/>
                  </a:cubicBezTo>
                  <a:cubicBezTo>
                    <a:pt x="1115" y="775"/>
                    <a:pt x="1131" y="751"/>
                    <a:pt x="1139" y="775"/>
                  </a:cubicBezTo>
                  <a:cubicBezTo>
                    <a:pt x="1147" y="791"/>
                    <a:pt x="1139" y="823"/>
                    <a:pt x="1163" y="807"/>
                  </a:cubicBezTo>
                  <a:cubicBezTo>
                    <a:pt x="1194" y="791"/>
                    <a:pt x="1194" y="767"/>
                    <a:pt x="1218" y="751"/>
                  </a:cubicBezTo>
                  <a:cubicBezTo>
                    <a:pt x="1242" y="727"/>
                    <a:pt x="1250" y="704"/>
                    <a:pt x="1265" y="720"/>
                  </a:cubicBezTo>
                  <a:cubicBezTo>
                    <a:pt x="1281" y="736"/>
                    <a:pt x="1305" y="743"/>
                    <a:pt x="1281" y="767"/>
                  </a:cubicBezTo>
                  <a:cubicBezTo>
                    <a:pt x="1258" y="783"/>
                    <a:pt x="1234" y="799"/>
                    <a:pt x="1242" y="814"/>
                  </a:cubicBezTo>
                  <a:cubicBezTo>
                    <a:pt x="1242" y="830"/>
                    <a:pt x="1250" y="854"/>
                    <a:pt x="1265" y="830"/>
                  </a:cubicBezTo>
                  <a:cubicBezTo>
                    <a:pt x="1273" y="807"/>
                    <a:pt x="1281" y="791"/>
                    <a:pt x="1297" y="783"/>
                  </a:cubicBezTo>
                  <a:cubicBezTo>
                    <a:pt x="1321" y="767"/>
                    <a:pt x="1352" y="759"/>
                    <a:pt x="1352" y="743"/>
                  </a:cubicBezTo>
                  <a:cubicBezTo>
                    <a:pt x="1352" y="720"/>
                    <a:pt x="1368" y="664"/>
                    <a:pt x="1416" y="664"/>
                  </a:cubicBezTo>
                  <a:cubicBezTo>
                    <a:pt x="1471" y="656"/>
                    <a:pt x="1487" y="648"/>
                    <a:pt x="1526" y="641"/>
                  </a:cubicBezTo>
                  <a:cubicBezTo>
                    <a:pt x="1566" y="641"/>
                    <a:pt x="1582" y="641"/>
                    <a:pt x="1589" y="617"/>
                  </a:cubicBezTo>
                  <a:cubicBezTo>
                    <a:pt x="1589" y="585"/>
                    <a:pt x="1605" y="570"/>
                    <a:pt x="1629" y="570"/>
                  </a:cubicBezTo>
                  <a:cubicBezTo>
                    <a:pt x="1653" y="570"/>
                    <a:pt x="1637" y="577"/>
                    <a:pt x="1669" y="577"/>
                  </a:cubicBezTo>
                  <a:cubicBezTo>
                    <a:pt x="1700" y="577"/>
                    <a:pt x="1708" y="577"/>
                    <a:pt x="1740" y="585"/>
                  </a:cubicBezTo>
                  <a:cubicBezTo>
                    <a:pt x="1771" y="593"/>
                    <a:pt x="1771" y="585"/>
                    <a:pt x="1803" y="617"/>
                  </a:cubicBezTo>
                  <a:cubicBezTo>
                    <a:pt x="1842" y="641"/>
                    <a:pt x="1835" y="664"/>
                    <a:pt x="1866" y="648"/>
                  </a:cubicBezTo>
                  <a:cubicBezTo>
                    <a:pt x="1890" y="633"/>
                    <a:pt x="1874" y="617"/>
                    <a:pt x="1890" y="601"/>
                  </a:cubicBezTo>
                  <a:cubicBezTo>
                    <a:pt x="1898" y="577"/>
                    <a:pt x="1914" y="570"/>
                    <a:pt x="1937" y="577"/>
                  </a:cubicBezTo>
                  <a:cubicBezTo>
                    <a:pt x="1945" y="585"/>
                    <a:pt x="1985" y="585"/>
                    <a:pt x="2016" y="585"/>
                  </a:cubicBezTo>
                  <a:cubicBezTo>
                    <a:pt x="2040" y="585"/>
                    <a:pt x="2064" y="577"/>
                    <a:pt x="2072" y="585"/>
                  </a:cubicBezTo>
                  <a:cubicBezTo>
                    <a:pt x="2088" y="585"/>
                    <a:pt x="2135" y="577"/>
                    <a:pt x="2135" y="577"/>
                  </a:cubicBezTo>
                  <a:cubicBezTo>
                    <a:pt x="2143" y="577"/>
                    <a:pt x="2135" y="577"/>
                    <a:pt x="2159" y="577"/>
                  </a:cubicBezTo>
                  <a:cubicBezTo>
                    <a:pt x="2182" y="577"/>
                    <a:pt x="2182" y="577"/>
                    <a:pt x="2214" y="585"/>
                  </a:cubicBezTo>
                  <a:cubicBezTo>
                    <a:pt x="2254" y="585"/>
                    <a:pt x="2254" y="577"/>
                    <a:pt x="2254" y="554"/>
                  </a:cubicBezTo>
                  <a:cubicBezTo>
                    <a:pt x="2262" y="538"/>
                    <a:pt x="2254" y="506"/>
                    <a:pt x="2238" y="506"/>
                  </a:cubicBezTo>
                  <a:cubicBezTo>
                    <a:pt x="2222" y="498"/>
                    <a:pt x="2214" y="506"/>
                    <a:pt x="2198" y="522"/>
                  </a:cubicBezTo>
                  <a:cubicBezTo>
                    <a:pt x="2182" y="538"/>
                    <a:pt x="2175" y="561"/>
                    <a:pt x="2159" y="546"/>
                  </a:cubicBezTo>
                  <a:cubicBezTo>
                    <a:pt x="2135" y="538"/>
                    <a:pt x="2135" y="522"/>
                    <a:pt x="2127" y="522"/>
                  </a:cubicBezTo>
                  <a:cubicBezTo>
                    <a:pt x="2111" y="522"/>
                    <a:pt x="2080" y="498"/>
                    <a:pt x="2064" y="483"/>
                  </a:cubicBezTo>
                  <a:cubicBezTo>
                    <a:pt x="2040" y="467"/>
                    <a:pt x="2032" y="459"/>
                    <a:pt x="2024" y="435"/>
                  </a:cubicBezTo>
                  <a:cubicBezTo>
                    <a:pt x="2024" y="411"/>
                    <a:pt x="2024" y="364"/>
                    <a:pt x="2001" y="364"/>
                  </a:cubicBezTo>
                  <a:cubicBezTo>
                    <a:pt x="1977" y="364"/>
                    <a:pt x="1945" y="364"/>
                    <a:pt x="1929" y="372"/>
                  </a:cubicBezTo>
                  <a:cubicBezTo>
                    <a:pt x="1914" y="380"/>
                    <a:pt x="1866" y="372"/>
                    <a:pt x="1851" y="372"/>
                  </a:cubicBezTo>
                  <a:cubicBezTo>
                    <a:pt x="1842" y="364"/>
                    <a:pt x="1835" y="364"/>
                    <a:pt x="1795" y="364"/>
                  </a:cubicBezTo>
                  <a:cubicBezTo>
                    <a:pt x="1756" y="372"/>
                    <a:pt x="1740" y="348"/>
                    <a:pt x="1740" y="293"/>
                  </a:cubicBezTo>
                  <a:cubicBezTo>
                    <a:pt x="1740" y="237"/>
                    <a:pt x="1756" y="230"/>
                    <a:pt x="1724" y="230"/>
                  </a:cubicBezTo>
                  <a:cubicBezTo>
                    <a:pt x="1700" y="237"/>
                    <a:pt x="1661" y="253"/>
                    <a:pt x="1637" y="269"/>
                  </a:cubicBezTo>
                  <a:cubicBezTo>
                    <a:pt x="1613" y="285"/>
                    <a:pt x="1574" y="309"/>
                    <a:pt x="1503" y="301"/>
                  </a:cubicBezTo>
                  <a:cubicBezTo>
                    <a:pt x="1431" y="293"/>
                    <a:pt x="1321" y="348"/>
                    <a:pt x="1289" y="388"/>
                  </a:cubicBezTo>
                  <a:cubicBezTo>
                    <a:pt x="1265" y="427"/>
                    <a:pt x="1250" y="443"/>
                    <a:pt x="1218" y="443"/>
                  </a:cubicBezTo>
                  <a:cubicBezTo>
                    <a:pt x="1194" y="443"/>
                    <a:pt x="1139" y="451"/>
                    <a:pt x="1131" y="435"/>
                  </a:cubicBezTo>
                  <a:cubicBezTo>
                    <a:pt x="1131" y="411"/>
                    <a:pt x="1123" y="403"/>
                    <a:pt x="1099" y="411"/>
                  </a:cubicBezTo>
                  <a:cubicBezTo>
                    <a:pt x="1076" y="427"/>
                    <a:pt x="1036" y="459"/>
                    <a:pt x="1020" y="451"/>
                  </a:cubicBezTo>
                  <a:cubicBezTo>
                    <a:pt x="997" y="435"/>
                    <a:pt x="957" y="427"/>
                    <a:pt x="933" y="380"/>
                  </a:cubicBezTo>
                  <a:cubicBezTo>
                    <a:pt x="918" y="340"/>
                    <a:pt x="854" y="309"/>
                    <a:pt x="831" y="293"/>
                  </a:cubicBezTo>
                  <a:cubicBezTo>
                    <a:pt x="815" y="269"/>
                    <a:pt x="752" y="261"/>
                    <a:pt x="728" y="269"/>
                  </a:cubicBezTo>
                  <a:cubicBezTo>
                    <a:pt x="704" y="277"/>
                    <a:pt x="665" y="285"/>
                    <a:pt x="649" y="309"/>
                  </a:cubicBezTo>
                  <a:cubicBezTo>
                    <a:pt x="633" y="324"/>
                    <a:pt x="625" y="372"/>
                    <a:pt x="625" y="340"/>
                  </a:cubicBezTo>
                  <a:cubicBezTo>
                    <a:pt x="617" y="309"/>
                    <a:pt x="601" y="285"/>
                    <a:pt x="625" y="253"/>
                  </a:cubicBezTo>
                  <a:cubicBezTo>
                    <a:pt x="649" y="222"/>
                    <a:pt x="665" y="174"/>
                    <a:pt x="696" y="143"/>
                  </a:cubicBezTo>
                  <a:cubicBezTo>
                    <a:pt x="728" y="111"/>
                    <a:pt x="744" y="79"/>
                    <a:pt x="759" y="71"/>
                  </a:cubicBezTo>
                  <a:cubicBezTo>
                    <a:pt x="767" y="56"/>
                    <a:pt x="752" y="56"/>
                    <a:pt x="791" y="56"/>
                  </a:cubicBezTo>
                  <a:cubicBezTo>
                    <a:pt x="831" y="56"/>
                    <a:pt x="831" y="32"/>
                    <a:pt x="815" y="16"/>
                  </a:cubicBezTo>
                  <a:cubicBezTo>
                    <a:pt x="799" y="8"/>
                    <a:pt x="704" y="0"/>
                    <a:pt x="672" y="32"/>
                  </a:cubicBezTo>
                  <a:cubicBezTo>
                    <a:pt x="633" y="56"/>
                    <a:pt x="586" y="87"/>
                    <a:pt x="570" y="119"/>
                  </a:cubicBezTo>
                  <a:cubicBezTo>
                    <a:pt x="554" y="150"/>
                    <a:pt x="554" y="166"/>
                    <a:pt x="546" y="174"/>
                  </a:cubicBezTo>
                  <a:cubicBezTo>
                    <a:pt x="538" y="190"/>
                    <a:pt x="538" y="182"/>
                    <a:pt x="530" y="166"/>
                  </a:cubicBezTo>
                  <a:cubicBezTo>
                    <a:pt x="522" y="150"/>
                    <a:pt x="522" y="143"/>
                    <a:pt x="514" y="158"/>
                  </a:cubicBezTo>
                  <a:cubicBezTo>
                    <a:pt x="506" y="174"/>
                    <a:pt x="483" y="198"/>
                    <a:pt x="459" y="222"/>
                  </a:cubicBezTo>
                  <a:cubicBezTo>
                    <a:pt x="443" y="245"/>
                    <a:pt x="475" y="245"/>
                    <a:pt x="435" y="261"/>
                  </a:cubicBezTo>
                  <a:cubicBezTo>
                    <a:pt x="388" y="285"/>
                    <a:pt x="356" y="301"/>
                    <a:pt x="325" y="324"/>
                  </a:cubicBezTo>
                  <a:cubicBezTo>
                    <a:pt x="293" y="348"/>
                    <a:pt x="293" y="356"/>
                    <a:pt x="269" y="348"/>
                  </a:cubicBezTo>
                  <a:cubicBezTo>
                    <a:pt x="246" y="348"/>
                    <a:pt x="222" y="348"/>
                    <a:pt x="198" y="364"/>
                  </a:cubicBezTo>
                  <a:cubicBezTo>
                    <a:pt x="175" y="372"/>
                    <a:pt x="103" y="419"/>
                    <a:pt x="72" y="459"/>
                  </a:cubicBezTo>
                  <a:cubicBezTo>
                    <a:pt x="48" y="490"/>
                    <a:pt x="32" y="498"/>
                    <a:pt x="0" y="498"/>
                  </a:cubicBezTo>
                  <a:cubicBezTo>
                    <a:pt x="8" y="506"/>
                    <a:pt x="16" y="514"/>
                    <a:pt x="24" y="522"/>
                  </a:cubicBezTo>
                </a:path>
              </a:pathLst>
            </a:custGeom>
            <a:grpFill/>
            <a:ln>
              <a:solidFill>
                <a:schemeClr val="tx1"/>
              </a:solidFill>
            </a:ln>
            <a:effectLst/>
          </p:spPr>
          <p:txBody>
            <a:bodyPr anchor="ctr" wrap="none"/>
            <a:lstStyle/>
            <a:p>
              <a:endParaRPr lang="en-US">
                <a:latin charset="-122" panose="020b0503020204020204" pitchFamily="34" typeface="微软雅黑"/>
              </a:endParaRPr>
            </a:p>
          </p:txBody>
        </p:sp>
        <p:sp>
          <p:nvSpPr>
            <p:cNvPr id="119" name="Freeform 642"/>
            <p:cNvSpPr>
              <a:spLocks noChangeArrowheads="1"/>
            </p:cNvSpPr>
            <p:nvPr/>
          </p:nvSpPr>
          <p:spPr bwMode="auto">
            <a:xfrm>
              <a:off x="18464236" y="4848668"/>
              <a:ext cx="1194442" cy="586784"/>
            </a:xfrm>
            <a:custGeom>
              <a:gdLst>
                <a:gd fmla="*/ 940 w 2270" name="T0"/>
                <a:gd fmla="*/ 1020 h 1116" name="T1"/>
                <a:gd fmla="*/ 814 w 2270" name="T2"/>
                <a:gd fmla="*/ 806 h 1116" name="T3"/>
                <a:gd fmla="*/ 664 w 2270" name="T4"/>
                <a:gd fmla="*/ 688 h 1116" name="T5"/>
                <a:gd fmla="*/ 197 w 2270" name="T6"/>
                <a:gd fmla="*/ 633 h 1116" name="T7"/>
                <a:gd fmla="*/ 0 w 2270" name="T8"/>
                <a:gd fmla="*/ 482 h 1116" name="T9"/>
                <a:gd fmla="*/ 284 w 2270" name="T10"/>
                <a:gd fmla="*/ 340 h 1116" name="T11"/>
                <a:gd fmla="*/ 466 w 2270" name="T12"/>
                <a:gd fmla="*/ 214 h 1116" name="T13"/>
                <a:gd fmla="*/ 545 w 2270" name="T14"/>
                <a:gd fmla="*/ 174 h 1116" name="T15"/>
                <a:gd fmla="*/ 766 w 2270" name="T16"/>
                <a:gd fmla="*/ 0 h 1116" name="T17"/>
                <a:gd fmla="*/ 751 w 2270" name="T18"/>
                <a:gd fmla="*/ 79 h 1116" name="T19"/>
                <a:gd fmla="*/ 632 w 2270" name="T20"/>
                <a:gd fmla="*/ 340 h 1116" name="T21"/>
                <a:gd fmla="*/ 838 w 2270" name="T22"/>
                <a:gd fmla="*/ 285 h 1116" name="T23"/>
                <a:gd fmla="*/ 1083 w 2270" name="T24"/>
                <a:gd fmla="*/ 419 h 1116" name="T25"/>
                <a:gd fmla="*/ 1296 w 2270" name="T26"/>
                <a:gd fmla="*/ 372 h 1116" name="T27"/>
                <a:gd fmla="*/ 1644 w 2270" name="T28"/>
                <a:gd fmla="*/ 253 h 1116" name="T29"/>
                <a:gd fmla="*/ 1763 w 2270" name="T30"/>
                <a:gd fmla="*/ 348 h 1116" name="T31"/>
                <a:gd fmla="*/ 1936 w 2270" name="T32"/>
                <a:gd fmla="*/ 364 h 1116" name="T33"/>
                <a:gd fmla="*/ 2071 w 2270" name="T34"/>
                <a:gd fmla="*/ 467 h 1116" name="T35"/>
                <a:gd fmla="*/ 2189 w 2270" name="T36"/>
                <a:gd fmla="*/ 522 h 1116" name="T37"/>
                <a:gd fmla="*/ 2261 w 2270" name="T38"/>
                <a:gd fmla="*/ 553 h 1116" name="T39"/>
                <a:gd fmla="*/ 2142 w 2270" name="T40"/>
                <a:gd fmla="*/ 577 h 1116" name="T41"/>
                <a:gd fmla="*/ 1992 w 2270" name="T42"/>
                <a:gd fmla="*/ 577 h 1116" name="T43"/>
                <a:gd fmla="*/ 1810 w 2270" name="T44"/>
                <a:gd fmla="*/ 609 h 1116" name="T45"/>
                <a:gd fmla="*/ 1660 w 2270" name="T46"/>
                <a:gd fmla="*/ 569 h 1116" name="T47"/>
                <a:gd fmla="*/ 1486 w 2270" name="T48"/>
                <a:gd fmla="*/ 648 h 1116" name="T49"/>
                <a:gd fmla="*/ 1272 w 2270" name="T50"/>
                <a:gd fmla="*/ 822 h 1116" name="T51"/>
                <a:gd fmla="*/ 1272 w 2270" name="T52"/>
                <a:gd fmla="*/ 719 h 1116" name="T53"/>
                <a:gd fmla="*/ 1170 w 2270" name="T54"/>
                <a:gd fmla="*/ 799 h 1116" name="T55"/>
                <a:gd fmla="*/ 1090 w 2270" name="T56"/>
                <a:gd fmla="*/ 901 h 1116" name="T57"/>
                <a:gd fmla="*/ 664 w 2270" name="T58"/>
                <a:gd fmla="*/ 680 h 1116" name="T59"/>
                <a:gd fmla="*/ 814 w 2270" name="T60"/>
                <a:gd fmla="*/ 799 h 1116" name="T61"/>
                <a:gd fmla="*/ 909 w 2270" name="T62"/>
                <a:gd fmla="*/ 988 h 1116" name="T63"/>
                <a:gd fmla="*/ 1019 w 2270" name="T64"/>
                <a:gd fmla="*/ 1028 h 1116" name="T65"/>
                <a:gd fmla="*/ 1154 w 2270" name="T66"/>
                <a:gd fmla="*/ 783 h 1116" name="T67"/>
                <a:gd fmla="*/ 1265 w 2270" name="T68"/>
                <a:gd fmla="*/ 704 h 1116" name="T69"/>
                <a:gd fmla="*/ 1249 w 2270" name="T70"/>
                <a:gd fmla="*/ 806 h 1116" name="T71"/>
                <a:gd fmla="*/ 1359 w 2270" name="T72"/>
                <a:gd fmla="*/ 735 h 1116" name="T73"/>
                <a:gd fmla="*/ 1636 w 2270" name="T74"/>
                <a:gd fmla="*/ 562 h 1116" name="T75"/>
                <a:gd fmla="*/ 1747 w 2270" name="T76"/>
                <a:gd fmla="*/ 577 h 1116" name="T77"/>
                <a:gd fmla="*/ 1889 w 2270" name="T78"/>
                <a:gd fmla="*/ 609 h 1116" name="T79"/>
                <a:gd fmla="*/ 2079 w 2270" name="T80"/>
                <a:gd fmla="*/ 569 h 1116" name="T81"/>
                <a:gd fmla="*/ 2229 w 2270" name="T82"/>
                <a:gd fmla="*/ 569 h 1116" name="T83"/>
                <a:gd fmla="*/ 2205 w 2270" name="T84"/>
                <a:gd fmla="*/ 514 h 1116" name="T85"/>
                <a:gd fmla="*/ 2079 w 2270" name="T86"/>
                <a:gd fmla="*/ 490 h 1116" name="T87"/>
                <a:gd fmla="*/ 1992 w 2270" name="T88"/>
                <a:gd fmla="*/ 356 h 1116" name="T89"/>
                <a:gd fmla="*/ 1763 w 2270" name="T90"/>
                <a:gd fmla="*/ 348 h 1116" name="T91"/>
                <a:gd fmla="*/ 1644 w 2270" name="T92"/>
                <a:gd fmla="*/ 261 h 1116" name="T93"/>
                <a:gd fmla="*/ 1225 w 2270" name="T94"/>
                <a:gd fmla="*/ 443 h 1116" name="T95"/>
                <a:gd fmla="*/ 1083 w 2270" name="T96"/>
                <a:gd fmla="*/ 419 h 1116" name="T97"/>
                <a:gd fmla="*/ 838 w 2270" name="T98"/>
                <a:gd fmla="*/ 285 h 1116" name="T99"/>
                <a:gd fmla="*/ 632 w 2270" name="T100"/>
                <a:gd fmla="*/ 348 h 1116" name="T101"/>
                <a:gd fmla="*/ 751 w 2270" name="T102"/>
                <a:gd fmla="*/ 79 h 1116" name="T103"/>
                <a:gd fmla="*/ 766 w 2270" name="T104"/>
                <a:gd fmla="*/ 8 h 1116" name="T105"/>
                <a:gd fmla="*/ 545 w 2270" name="T106"/>
                <a:gd fmla="*/ 182 h 1116" name="T107"/>
                <a:gd fmla="*/ 474 w 2270" name="T108"/>
                <a:gd fmla="*/ 214 h 1116" name="T109"/>
                <a:gd fmla="*/ 284 w 2270" name="T110"/>
                <a:gd fmla="*/ 348 h 1116" name="T111"/>
                <a:gd fmla="*/ 31 w 2270" name="T112"/>
                <a:gd fmla="*/ 506 h 1116" name="T113"/>
                <a:gd fmla="*/ 513 w 2270" name="T114"/>
                <a:gd fmla="*/ 696 h 1116" name="T1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b="b" l="0" r="r" t="0"/>
              <a:pathLst>
                <a:path h="1116" w="2270">
                  <a:moveTo>
                    <a:pt x="988" y="1115"/>
                  </a:moveTo>
                  <a:lnTo>
                    <a:pt x="988" y="1115"/>
                  </a:lnTo>
                  <a:cubicBezTo>
                    <a:pt x="980" y="1115"/>
                    <a:pt x="980" y="1115"/>
                    <a:pt x="980" y="1115"/>
                  </a:cubicBezTo>
                  <a:lnTo>
                    <a:pt x="972" y="1107"/>
                  </a:lnTo>
                  <a:cubicBezTo>
                    <a:pt x="940" y="1091"/>
                    <a:pt x="940" y="1059"/>
                    <a:pt x="940" y="1028"/>
                  </a:cubicBezTo>
                  <a:lnTo>
                    <a:pt x="940" y="1020"/>
                  </a:lnTo>
                  <a:cubicBezTo>
                    <a:pt x="940" y="1004"/>
                    <a:pt x="932" y="1004"/>
                    <a:pt x="909" y="996"/>
                  </a:cubicBezTo>
                  <a:cubicBezTo>
                    <a:pt x="901" y="996"/>
                    <a:pt x="893" y="996"/>
                    <a:pt x="885" y="996"/>
                  </a:cubicBezTo>
                  <a:cubicBezTo>
                    <a:pt x="877" y="988"/>
                    <a:pt x="869" y="988"/>
                    <a:pt x="869" y="988"/>
                  </a:cubicBezTo>
                  <a:cubicBezTo>
                    <a:pt x="861" y="980"/>
                    <a:pt x="869" y="973"/>
                    <a:pt x="869" y="965"/>
                  </a:cubicBezTo>
                  <a:cubicBezTo>
                    <a:pt x="877" y="957"/>
                    <a:pt x="885" y="933"/>
                    <a:pt x="885" y="893"/>
                  </a:cubicBezTo>
                  <a:cubicBezTo>
                    <a:pt x="885" y="815"/>
                    <a:pt x="838" y="806"/>
                    <a:pt x="814" y="806"/>
                  </a:cubicBezTo>
                  <a:lnTo>
                    <a:pt x="814" y="806"/>
                  </a:lnTo>
                  <a:cubicBezTo>
                    <a:pt x="790" y="799"/>
                    <a:pt x="790" y="783"/>
                    <a:pt x="782" y="743"/>
                  </a:cubicBezTo>
                  <a:cubicBezTo>
                    <a:pt x="782" y="735"/>
                    <a:pt x="782" y="735"/>
                    <a:pt x="782" y="735"/>
                  </a:cubicBezTo>
                  <a:cubicBezTo>
                    <a:pt x="782" y="719"/>
                    <a:pt x="759" y="712"/>
                    <a:pt x="727" y="712"/>
                  </a:cubicBezTo>
                  <a:cubicBezTo>
                    <a:pt x="711" y="712"/>
                    <a:pt x="687" y="712"/>
                    <a:pt x="679" y="704"/>
                  </a:cubicBezTo>
                  <a:cubicBezTo>
                    <a:pt x="672" y="696"/>
                    <a:pt x="664" y="688"/>
                    <a:pt x="664" y="688"/>
                  </a:cubicBezTo>
                  <a:cubicBezTo>
                    <a:pt x="656" y="688"/>
                    <a:pt x="648" y="696"/>
                    <a:pt x="632" y="696"/>
                  </a:cubicBezTo>
                  <a:cubicBezTo>
                    <a:pt x="624" y="704"/>
                    <a:pt x="608" y="712"/>
                    <a:pt x="585" y="712"/>
                  </a:cubicBezTo>
                  <a:cubicBezTo>
                    <a:pt x="569" y="719"/>
                    <a:pt x="561" y="719"/>
                    <a:pt x="553" y="719"/>
                  </a:cubicBezTo>
                  <a:cubicBezTo>
                    <a:pt x="529" y="719"/>
                    <a:pt x="521" y="712"/>
                    <a:pt x="513" y="696"/>
                  </a:cubicBezTo>
                  <a:cubicBezTo>
                    <a:pt x="506" y="696"/>
                    <a:pt x="506" y="688"/>
                    <a:pt x="498" y="680"/>
                  </a:cubicBezTo>
                  <a:cubicBezTo>
                    <a:pt x="466" y="648"/>
                    <a:pt x="268" y="633"/>
                    <a:pt x="197" y="633"/>
                  </a:cubicBezTo>
                  <a:cubicBezTo>
                    <a:pt x="126" y="633"/>
                    <a:pt x="110" y="609"/>
                    <a:pt x="95" y="593"/>
                  </a:cubicBezTo>
                  <a:lnTo>
                    <a:pt x="95" y="593"/>
                  </a:lnTo>
                  <a:cubicBezTo>
                    <a:pt x="95" y="585"/>
                    <a:pt x="87" y="577"/>
                    <a:pt x="87" y="577"/>
                  </a:cubicBezTo>
                  <a:cubicBezTo>
                    <a:pt x="71" y="553"/>
                    <a:pt x="55" y="530"/>
                    <a:pt x="31" y="514"/>
                  </a:cubicBezTo>
                  <a:cubicBezTo>
                    <a:pt x="23" y="506"/>
                    <a:pt x="15" y="498"/>
                    <a:pt x="7" y="490"/>
                  </a:cubicBezTo>
                  <a:cubicBezTo>
                    <a:pt x="0" y="482"/>
                    <a:pt x="0" y="482"/>
                    <a:pt x="0" y="482"/>
                  </a:cubicBezTo>
                  <a:cubicBezTo>
                    <a:pt x="7" y="482"/>
                    <a:pt x="7" y="482"/>
                    <a:pt x="7" y="482"/>
                  </a:cubicBezTo>
                  <a:cubicBezTo>
                    <a:pt x="39" y="482"/>
                    <a:pt x="55" y="482"/>
                    <a:pt x="79" y="443"/>
                  </a:cubicBezTo>
                  <a:cubicBezTo>
                    <a:pt x="102" y="411"/>
                    <a:pt x="182" y="364"/>
                    <a:pt x="205" y="348"/>
                  </a:cubicBezTo>
                  <a:cubicBezTo>
                    <a:pt x="221" y="340"/>
                    <a:pt x="237" y="340"/>
                    <a:pt x="260" y="340"/>
                  </a:cubicBezTo>
                  <a:cubicBezTo>
                    <a:pt x="268" y="340"/>
                    <a:pt x="268" y="340"/>
                    <a:pt x="276" y="340"/>
                  </a:cubicBezTo>
                  <a:lnTo>
                    <a:pt x="284" y="340"/>
                  </a:lnTo>
                  <a:cubicBezTo>
                    <a:pt x="300" y="340"/>
                    <a:pt x="300" y="340"/>
                    <a:pt x="316" y="324"/>
                  </a:cubicBezTo>
                  <a:cubicBezTo>
                    <a:pt x="316" y="324"/>
                    <a:pt x="324" y="324"/>
                    <a:pt x="324" y="316"/>
                  </a:cubicBezTo>
                  <a:cubicBezTo>
                    <a:pt x="355" y="293"/>
                    <a:pt x="387" y="277"/>
                    <a:pt x="419" y="261"/>
                  </a:cubicBezTo>
                  <a:cubicBezTo>
                    <a:pt x="426" y="261"/>
                    <a:pt x="435" y="253"/>
                    <a:pt x="435" y="253"/>
                  </a:cubicBezTo>
                  <a:cubicBezTo>
                    <a:pt x="458" y="237"/>
                    <a:pt x="458" y="237"/>
                    <a:pt x="458" y="229"/>
                  </a:cubicBezTo>
                  <a:cubicBezTo>
                    <a:pt x="458" y="229"/>
                    <a:pt x="458" y="222"/>
                    <a:pt x="466" y="214"/>
                  </a:cubicBezTo>
                  <a:cubicBezTo>
                    <a:pt x="474" y="198"/>
                    <a:pt x="490" y="182"/>
                    <a:pt x="498" y="174"/>
                  </a:cubicBezTo>
                  <a:cubicBezTo>
                    <a:pt x="506" y="158"/>
                    <a:pt x="513" y="150"/>
                    <a:pt x="521" y="142"/>
                  </a:cubicBezTo>
                  <a:lnTo>
                    <a:pt x="529" y="135"/>
                  </a:lnTo>
                  <a:cubicBezTo>
                    <a:pt x="537" y="135"/>
                    <a:pt x="537" y="142"/>
                    <a:pt x="537" y="150"/>
                  </a:cubicBezTo>
                  <a:cubicBezTo>
                    <a:pt x="537" y="150"/>
                    <a:pt x="537" y="158"/>
                    <a:pt x="545" y="158"/>
                  </a:cubicBezTo>
                  <a:cubicBezTo>
                    <a:pt x="545" y="166"/>
                    <a:pt x="545" y="166"/>
                    <a:pt x="545" y="174"/>
                  </a:cubicBezTo>
                  <a:lnTo>
                    <a:pt x="553" y="166"/>
                  </a:lnTo>
                  <a:cubicBezTo>
                    <a:pt x="553" y="166"/>
                    <a:pt x="553" y="158"/>
                    <a:pt x="553" y="150"/>
                  </a:cubicBezTo>
                  <a:cubicBezTo>
                    <a:pt x="561" y="142"/>
                    <a:pt x="561" y="127"/>
                    <a:pt x="577" y="103"/>
                  </a:cubicBezTo>
                  <a:cubicBezTo>
                    <a:pt x="593" y="79"/>
                    <a:pt x="632" y="48"/>
                    <a:pt x="664" y="24"/>
                  </a:cubicBezTo>
                  <a:cubicBezTo>
                    <a:pt x="679" y="16"/>
                    <a:pt x="679" y="16"/>
                    <a:pt x="679" y="16"/>
                  </a:cubicBezTo>
                  <a:cubicBezTo>
                    <a:pt x="695" y="8"/>
                    <a:pt x="727" y="0"/>
                    <a:pt x="766" y="0"/>
                  </a:cubicBezTo>
                  <a:cubicBezTo>
                    <a:pt x="790" y="0"/>
                    <a:pt x="814" y="0"/>
                    <a:pt x="822" y="8"/>
                  </a:cubicBezTo>
                  <a:cubicBezTo>
                    <a:pt x="830" y="16"/>
                    <a:pt x="838" y="24"/>
                    <a:pt x="838" y="32"/>
                  </a:cubicBezTo>
                  <a:cubicBezTo>
                    <a:pt x="838" y="40"/>
                    <a:pt x="830" y="48"/>
                    <a:pt x="798" y="48"/>
                  </a:cubicBezTo>
                  <a:cubicBezTo>
                    <a:pt x="774" y="56"/>
                    <a:pt x="774" y="56"/>
                    <a:pt x="774" y="56"/>
                  </a:cubicBezTo>
                  <a:cubicBezTo>
                    <a:pt x="766" y="56"/>
                    <a:pt x="766" y="63"/>
                    <a:pt x="766" y="63"/>
                  </a:cubicBezTo>
                  <a:cubicBezTo>
                    <a:pt x="759" y="63"/>
                    <a:pt x="759" y="71"/>
                    <a:pt x="751" y="79"/>
                  </a:cubicBezTo>
                  <a:cubicBezTo>
                    <a:pt x="743" y="95"/>
                    <a:pt x="727" y="119"/>
                    <a:pt x="703" y="142"/>
                  </a:cubicBezTo>
                  <a:cubicBezTo>
                    <a:pt x="687" y="158"/>
                    <a:pt x="672" y="182"/>
                    <a:pt x="664" y="206"/>
                  </a:cubicBezTo>
                  <a:cubicBezTo>
                    <a:pt x="656" y="222"/>
                    <a:pt x="648" y="237"/>
                    <a:pt x="632" y="253"/>
                  </a:cubicBezTo>
                  <a:cubicBezTo>
                    <a:pt x="616" y="269"/>
                    <a:pt x="624" y="285"/>
                    <a:pt x="624" y="309"/>
                  </a:cubicBezTo>
                  <a:cubicBezTo>
                    <a:pt x="632" y="316"/>
                    <a:pt x="632" y="324"/>
                    <a:pt x="632" y="332"/>
                  </a:cubicBezTo>
                  <a:cubicBezTo>
                    <a:pt x="632" y="332"/>
                    <a:pt x="632" y="332"/>
                    <a:pt x="632" y="340"/>
                  </a:cubicBezTo>
                  <a:cubicBezTo>
                    <a:pt x="632" y="332"/>
                    <a:pt x="640" y="332"/>
                    <a:pt x="640" y="324"/>
                  </a:cubicBezTo>
                  <a:cubicBezTo>
                    <a:pt x="640" y="316"/>
                    <a:pt x="648" y="301"/>
                    <a:pt x="648" y="293"/>
                  </a:cubicBezTo>
                  <a:cubicBezTo>
                    <a:pt x="664" y="277"/>
                    <a:pt x="687" y="269"/>
                    <a:pt x="711" y="269"/>
                  </a:cubicBezTo>
                  <a:cubicBezTo>
                    <a:pt x="719" y="261"/>
                    <a:pt x="727" y="261"/>
                    <a:pt x="735" y="261"/>
                  </a:cubicBezTo>
                  <a:cubicBezTo>
                    <a:pt x="743" y="261"/>
                    <a:pt x="751" y="253"/>
                    <a:pt x="759" y="253"/>
                  </a:cubicBezTo>
                  <a:cubicBezTo>
                    <a:pt x="790" y="253"/>
                    <a:pt x="822" y="261"/>
                    <a:pt x="838" y="285"/>
                  </a:cubicBezTo>
                  <a:cubicBezTo>
                    <a:pt x="846" y="285"/>
                    <a:pt x="861" y="293"/>
                    <a:pt x="869" y="301"/>
                  </a:cubicBezTo>
                  <a:cubicBezTo>
                    <a:pt x="901" y="324"/>
                    <a:pt x="932" y="340"/>
                    <a:pt x="948" y="372"/>
                  </a:cubicBezTo>
                  <a:cubicBezTo>
                    <a:pt x="964" y="403"/>
                    <a:pt x="996" y="419"/>
                    <a:pt x="1019" y="427"/>
                  </a:cubicBezTo>
                  <a:cubicBezTo>
                    <a:pt x="1019" y="435"/>
                    <a:pt x="1019" y="435"/>
                    <a:pt x="1027" y="435"/>
                  </a:cubicBezTo>
                  <a:cubicBezTo>
                    <a:pt x="1027" y="435"/>
                    <a:pt x="1027" y="435"/>
                    <a:pt x="1035" y="435"/>
                  </a:cubicBezTo>
                  <a:cubicBezTo>
                    <a:pt x="1043" y="435"/>
                    <a:pt x="1067" y="427"/>
                    <a:pt x="1083" y="419"/>
                  </a:cubicBezTo>
                  <a:cubicBezTo>
                    <a:pt x="1090" y="411"/>
                    <a:pt x="1099" y="403"/>
                    <a:pt x="1106" y="403"/>
                  </a:cubicBezTo>
                  <a:cubicBezTo>
                    <a:pt x="1130" y="395"/>
                    <a:pt x="1138" y="403"/>
                    <a:pt x="1146" y="427"/>
                  </a:cubicBezTo>
                  <a:cubicBezTo>
                    <a:pt x="1146" y="435"/>
                    <a:pt x="1154" y="435"/>
                    <a:pt x="1178" y="435"/>
                  </a:cubicBezTo>
                  <a:cubicBezTo>
                    <a:pt x="1185" y="435"/>
                    <a:pt x="1193" y="435"/>
                    <a:pt x="1201" y="435"/>
                  </a:cubicBezTo>
                  <a:cubicBezTo>
                    <a:pt x="1209" y="435"/>
                    <a:pt x="1217" y="435"/>
                    <a:pt x="1225" y="435"/>
                  </a:cubicBezTo>
                  <a:cubicBezTo>
                    <a:pt x="1257" y="435"/>
                    <a:pt x="1265" y="419"/>
                    <a:pt x="1296" y="372"/>
                  </a:cubicBezTo>
                  <a:cubicBezTo>
                    <a:pt x="1320" y="340"/>
                    <a:pt x="1423" y="293"/>
                    <a:pt x="1494" y="293"/>
                  </a:cubicBezTo>
                  <a:cubicBezTo>
                    <a:pt x="1502" y="293"/>
                    <a:pt x="1510" y="293"/>
                    <a:pt x="1510" y="293"/>
                  </a:cubicBezTo>
                  <a:cubicBezTo>
                    <a:pt x="1518" y="293"/>
                    <a:pt x="1525" y="293"/>
                    <a:pt x="1541" y="293"/>
                  </a:cubicBezTo>
                  <a:cubicBezTo>
                    <a:pt x="1581" y="293"/>
                    <a:pt x="1612" y="277"/>
                    <a:pt x="1628" y="261"/>
                  </a:cubicBezTo>
                  <a:cubicBezTo>
                    <a:pt x="1636" y="261"/>
                    <a:pt x="1636" y="261"/>
                    <a:pt x="1644" y="261"/>
                  </a:cubicBezTo>
                  <a:cubicBezTo>
                    <a:pt x="1644" y="253"/>
                    <a:pt x="1644" y="253"/>
                    <a:pt x="1644" y="253"/>
                  </a:cubicBezTo>
                  <a:cubicBezTo>
                    <a:pt x="1676" y="237"/>
                    <a:pt x="1707" y="222"/>
                    <a:pt x="1731" y="222"/>
                  </a:cubicBezTo>
                  <a:cubicBezTo>
                    <a:pt x="1739" y="222"/>
                    <a:pt x="1739" y="222"/>
                    <a:pt x="1739" y="222"/>
                  </a:cubicBezTo>
                  <a:cubicBezTo>
                    <a:pt x="1747" y="222"/>
                    <a:pt x="1747" y="222"/>
                    <a:pt x="1755" y="222"/>
                  </a:cubicBezTo>
                  <a:cubicBezTo>
                    <a:pt x="1755" y="229"/>
                    <a:pt x="1755" y="237"/>
                    <a:pt x="1755" y="253"/>
                  </a:cubicBezTo>
                  <a:cubicBezTo>
                    <a:pt x="1755" y="261"/>
                    <a:pt x="1755" y="269"/>
                    <a:pt x="1755" y="285"/>
                  </a:cubicBezTo>
                  <a:cubicBezTo>
                    <a:pt x="1755" y="316"/>
                    <a:pt x="1755" y="340"/>
                    <a:pt x="1763" y="348"/>
                  </a:cubicBezTo>
                  <a:cubicBezTo>
                    <a:pt x="1770" y="356"/>
                    <a:pt x="1786" y="356"/>
                    <a:pt x="1802" y="356"/>
                  </a:cubicBezTo>
                  <a:cubicBezTo>
                    <a:pt x="1810" y="356"/>
                    <a:pt x="1826" y="356"/>
                    <a:pt x="1834" y="356"/>
                  </a:cubicBezTo>
                  <a:cubicBezTo>
                    <a:pt x="1834" y="356"/>
                    <a:pt x="1842" y="356"/>
                    <a:pt x="1849" y="356"/>
                  </a:cubicBezTo>
                  <a:cubicBezTo>
                    <a:pt x="1849" y="356"/>
                    <a:pt x="1858" y="356"/>
                    <a:pt x="1865" y="356"/>
                  </a:cubicBezTo>
                  <a:cubicBezTo>
                    <a:pt x="1865" y="364"/>
                    <a:pt x="1889" y="364"/>
                    <a:pt x="1913" y="364"/>
                  </a:cubicBezTo>
                  <a:cubicBezTo>
                    <a:pt x="1921" y="364"/>
                    <a:pt x="1929" y="364"/>
                    <a:pt x="1936" y="364"/>
                  </a:cubicBezTo>
                  <a:cubicBezTo>
                    <a:pt x="1944" y="356"/>
                    <a:pt x="1968" y="348"/>
                    <a:pt x="1992" y="348"/>
                  </a:cubicBezTo>
                  <a:cubicBezTo>
                    <a:pt x="2000" y="348"/>
                    <a:pt x="2000" y="348"/>
                    <a:pt x="2008" y="348"/>
                  </a:cubicBezTo>
                  <a:cubicBezTo>
                    <a:pt x="2031" y="356"/>
                    <a:pt x="2031" y="380"/>
                    <a:pt x="2031" y="403"/>
                  </a:cubicBezTo>
                  <a:cubicBezTo>
                    <a:pt x="2031" y="411"/>
                    <a:pt x="2039" y="419"/>
                    <a:pt x="2039" y="427"/>
                  </a:cubicBezTo>
                  <a:cubicBezTo>
                    <a:pt x="2039" y="451"/>
                    <a:pt x="2047" y="451"/>
                    <a:pt x="2063" y="467"/>
                  </a:cubicBezTo>
                  <a:cubicBezTo>
                    <a:pt x="2063" y="467"/>
                    <a:pt x="2063" y="467"/>
                    <a:pt x="2071" y="467"/>
                  </a:cubicBezTo>
                  <a:cubicBezTo>
                    <a:pt x="2071" y="475"/>
                    <a:pt x="2079" y="475"/>
                    <a:pt x="2087" y="482"/>
                  </a:cubicBezTo>
                  <a:cubicBezTo>
                    <a:pt x="2102" y="498"/>
                    <a:pt x="2126" y="514"/>
                    <a:pt x="2134" y="514"/>
                  </a:cubicBezTo>
                  <a:cubicBezTo>
                    <a:pt x="2142" y="514"/>
                    <a:pt x="2142" y="514"/>
                    <a:pt x="2150" y="522"/>
                  </a:cubicBezTo>
                  <a:cubicBezTo>
                    <a:pt x="2158" y="530"/>
                    <a:pt x="2158" y="530"/>
                    <a:pt x="2166" y="538"/>
                  </a:cubicBezTo>
                  <a:cubicBezTo>
                    <a:pt x="2166" y="538"/>
                    <a:pt x="2166" y="538"/>
                    <a:pt x="2174" y="538"/>
                  </a:cubicBezTo>
                  <a:cubicBezTo>
                    <a:pt x="2174" y="538"/>
                    <a:pt x="2182" y="530"/>
                    <a:pt x="2189" y="522"/>
                  </a:cubicBezTo>
                  <a:cubicBezTo>
                    <a:pt x="2197" y="522"/>
                    <a:pt x="2197" y="514"/>
                    <a:pt x="2205" y="514"/>
                  </a:cubicBezTo>
                  <a:cubicBezTo>
                    <a:pt x="2221" y="498"/>
                    <a:pt x="2229" y="490"/>
                    <a:pt x="2237" y="490"/>
                  </a:cubicBezTo>
                  <a:cubicBezTo>
                    <a:pt x="2245" y="490"/>
                    <a:pt x="2245" y="490"/>
                    <a:pt x="2245" y="490"/>
                  </a:cubicBezTo>
                  <a:cubicBezTo>
                    <a:pt x="2253" y="490"/>
                    <a:pt x="2253" y="498"/>
                    <a:pt x="2261" y="498"/>
                  </a:cubicBezTo>
                  <a:cubicBezTo>
                    <a:pt x="2269" y="514"/>
                    <a:pt x="2269" y="538"/>
                    <a:pt x="2269" y="546"/>
                  </a:cubicBezTo>
                  <a:cubicBezTo>
                    <a:pt x="2269" y="553"/>
                    <a:pt x="2269" y="553"/>
                    <a:pt x="2261" y="553"/>
                  </a:cubicBezTo>
                  <a:cubicBezTo>
                    <a:pt x="2261" y="569"/>
                    <a:pt x="2261" y="577"/>
                    <a:pt x="2237" y="577"/>
                  </a:cubicBezTo>
                  <a:cubicBezTo>
                    <a:pt x="2237" y="577"/>
                    <a:pt x="2229" y="577"/>
                    <a:pt x="2221" y="577"/>
                  </a:cubicBezTo>
                  <a:cubicBezTo>
                    <a:pt x="2213" y="577"/>
                    <a:pt x="2205" y="577"/>
                    <a:pt x="2205" y="577"/>
                  </a:cubicBezTo>
                  <a:cubicBezTo>
                    <a:pt x="2189" y="569"/>
                    <a:pt x="2182" y="569"/>
                    <a:pt x="2166" y="569"/>
                  </a:cubicBezTo>
                  <a:cubicBezTo>
                    <a:pt x="2150" y="569"/>
                    <a:pt x="2150" y="569"/>
                    <a:pt x="2150" y="569"/>
                  </a:cubicBezTo>
                  <a:cubicBezTo>
                    <a:pt x="2150" y="577"/>
                    <a:pt x="2150" y="577"/>
                    <a:pt x="2142" y="577"/>
                  </a:cubicBezTo>
                  <a:cubicBezTo>
                    <a:pt x="2142" y="577"/>
                    <a:pt x="2142" y="577"/>
                    <a:pt x="2134" y="577"/>
                  </a:cubicBezTo>
                  <a:cubicBezTo>
                    <a:pt x="2126" y="577"/>
                    <a:pt x="2110" y="577"/>
                    <a:pt x="2095" y="577"/>
                  </a:cubicBezTo>
                  <a:cubicBezTo>
                    <a:pt x="2087" y="577"/>
                    <a:pt x="2079" y="577"/>
                    <a:pt x="2079" y="577"/>
                  </a:cubicBezTo>
                  <a:cubicBezTo>
                    <a:pt x="2071" y="577"/>
                    <a:pt x="2071" y="577"/>
                    <a:pt x="2063" y="577"/>
                  </a:cubicBezTo>
                  <a:cubicBezTo>
                    <a:pt x="2055" y="577"/>
                    <a:pt x="2039" y="577"/>
                    <a:pt x="2031" y="577"/>
                  </a:cubicBezTo>
                  <a:cubicBezTo>
                    <a:pt x="2016" y="577"/>
                    <a:pt x="2000" y="577"/>
                    <a:pt x="1992" y="577"/>
                  </a:cubicBezTo>
                  <a:cubicBezTo>
                    <a:pt x="1960" y="577"/>
                    <a:pt x="1944" y="577"/>
                    <a:pt x="1936" y="569"/>
                  </a:cubicBezTo>
                  <a:cubicBezTo>
                    <a:pt x="1921" y="562"/>
                    <a:pt x="1913" y="569"/>
                    <a:pt x="1897" y="593"/>
                  </a:cubicBezTo>
                  <a:cubicBezTo>
                    <a:pt x="1897" y="601"/>
                    <a:pt x="1889" y="609"/>
                    <a:pt x="1889" y="609"/>
                  </a:cubicBezTo>
                  <a:cubicBezTo>
                    <a:pt x="1889" y="625"/>
                    <a:pt x="1889" y="633"/>
                    <a:pt x="1873" y="640"/>
                  </a:cubicBezTo>
                  <a:cubicBezTo>
                    <a:pt x="1849" y="656"/>
                    <a:pt x="1849" y="648"/>
                    <a:pt x="1834" y="633"/>
                  </a:cubicBezTo>
                  <a:cubicBezTo>
                    <a:pt x="1826" y="625"/>
                    <a:pt x="1826" y="617"/>
                    <a:pt x="1810" y="609"/>
                  </a:cubicBezTo>
                  <a:cubicBezTo>
                    <a:pt x="1786" y="593"/>
                    <a:pt x="1778" y="585"/>
                    <a:pt x="1763" y="585"/>
                  </a:cubicBezTo>
                  <a:cubicBezTo>
                    <a:pt x="1763" y="585"/>
                    <a:pt x="1755" y="585"/>
                    <a:pt x="1747" y="585"/>
                  </a:cubicBezTo>
                  <a:cubicBezTo>
                    <a:pt x="1739" y="585"/>
                    <a:pt x="1731" y="577"/>
                    <a:pt x="1731" y="577"/>
                  </a:cubicBezTo>
                  <a:cubicBezTo>
                    <a:pt x="1715" y="577"/>
                    <a:pt x="1707" y="569"/>
                    <a:pt x="1691" y="569"/>
                  </a:cubicBezTo>
                  <a:cubicBezTo>
                    <a:pt x="1683" y="569"/>
                    <a:pt x="1676" y="569"/>
                    <a:pt x="1676" y="569"/>
                  </a:cubicBezTo>
                  <a:cubicBezTo>
                    <a:pt x="1668" y="569"/>
                    <a:pt x="1668" y="569"/>
                    <a:pt x="1660" y="569"/>
                  </a:cubicBezTo>
                  <a:cubicBezTo>
                    <a:pt x="1652" y="569"/>
                    <a:pt x="1652" y="569"/>
                    <a:pt x="1652" y="569"/>
                  </a:cubicBezTo>
                  <a:cubicBezTo>
                    <a:pt x="1644" y="569"/>
                    <a:pt x="1644" y="569"/>
                    <a:pt x="1636" y="569"/>
                  </a:cubicBezTo>
                  <a:cubicBezTo>
                    <a:pt x="1612" y="569"/>
                    <a:pt x="1605" y="577"/>
                    <a:pt x="1596" y="609"/>
                  </a:cubicBezTo>
                  <a:cubicBezTo>
                    <a:pt x="1596" y="633"/>
                    <a:pt x="1573" y="640"/>
                    <a:pt x="1541" y="640"/>
                  </a:cubicBezTo>
                  <a:cubicBezTo>
                    <a:pt x="1533" y="640"/>
                    <a:pt x="1533" y="640"/>
                    <a:pt x="1533" y="640"/>
                  </a:cubicBezTo>
                  <a:cubicBezTo>
                    <a:pt x="1518" y="640"/>
                    <a:pt x="1502" y="640"/>
                    <a:pt x="1486" y="648"/>
                  </a:cubicBezTo>
                  <a:cubicBezTo>
                    <a:pt x="1470" y="648"/>
                    <a:pt x="1454" y="656"/>
                    <a:pt x="1423" y="656"/>
                  </a:cubicBezTo>
                  <a:cubicBezTo>
                    <a:pt x="1375" y="656"/>
                    <a:pt x="1359" y="712"/>
                    <a:pt x="1359" y="735"/>
                  </a:cubicBezTo>
                  <a:cubicBezTo>
                    <a:pt x="1359" y="751"/>
                    <a:pt x="1343" y="759"/>
                    <a:pt x="1320" y="767"/>
                  </a:cubicBezTo>
                  <a:cubicBezTo>
                    <a:pt x="1320" y="775"/>
                    <a:pt x="1312" y="775"/>
                    <a:pt x="1312" y="775"/>
                  </a:cubicBezTo>
                  <a:cubicBezTo>
                    <a:pt x="1288" y="783"/>
                    <a:pt x="1288" y="799"/>
                    <a:pt x="1280" y="815"/>
                  </a:cubicBezTo>
                  <a:cubicBezTo>
                    <a:pt x="1272" y="815"/>
                    <a:pt x="1272" y="822"/>
                    <a:pt x="1272" y="822"/>
                  </a:cubicBezTo>
                  <a:cubicBezTo>
                    <a:pt x="1272" y="830"/>
                    <a:pt x="1265" y="838"/>
                    <a:pt x="1257" y="838"/>
                  </a:cubicBezTo>
                  <a:cubicBezTo>
                    <a:pt x="1249" y="838"/>
                    <a:pt x="1249" y="830"/>
                    <a:pt x="1241" y="806"/>
                  </a:cubicBezTo>
                  <a:cubicBezTo>
                    <a:pt x="1241" y="791"/>
                    <a:pt x="1249" y="783"/>
                    <a:pt x="1265" y="767"/>
                  </a:cubicBezTo>
                  <a:cubicBezTo>
                    <a:pt x="1272" y="767"/>
                    <a:pt x="1280" y="759"/>
                    <a:pt x="1288" y="759"/>
                  </a:cubicBezTo>
                  <a:cubicBezTo>
                    <a:pt x="1288" y="751"/>
                    <a:pt x="1296" y="743"/>
                    <a:pt x="1296" y="743"/>
                  </a:cubicBezTo>
                  <a:cubicBezTo>
                    <a:pt x="1296" y="735"/>
                    <a:pt x="1280" y="728"/>
                    <a:pt x="1272" y="719"/>
                  </a:cubicBezTo>
                  <a:lnTo>
                    <a:pt x="1272" y="719"/>
                  </a:lnTo>
                  <a:cubicBezTo>
                    <a:pt x="1265" y="712"/>
                    <a:pt x="1265" y="712"/>
                    <a:pt x="1265" y="712"/>
                  </a:cubicBezTo>
                  <a:cubicBezTo>
                    <a:pt x="1257" y="712"/>
                    <a:pt x="1249" y="719"/>
                    <a:pt x="1241" y="728"/>
                  </a:cubicBezTo>
                  <a:cubicBezTo>
                    <a:pt x="1241" y="735"/>
                    <a:pt x="1233" y="735"/>
                    <a:pt x="1225" y="743"/>
                  </a:cubicBezTo>
                  <a:cubicBezTo>
                    <a:pt x="1217" y="751"/>
                    <a:pt x="1217" y="759"/>
                    <a:pt x="1209" y="767"/>
                  </a:cubicBezTo>
                  <a:cubicBezTo>
                    <a:pt x="1201" y="775"/>
                    <a:pt x="1185" y="791"/>
                    <a:pt x="1170" y="799"/>
                  </a:cubicBezTo>
                  <a:lnTo>
                    <a:pt x="1162" y="806"/>
                  </a:lnTo>
                  <a:cubicBezTo>
                    <a:pt x="1146" y="806"/>
                    <a:pt x="1146" y="791"/>
                    <a:pt x="1146" y="783"/>
                  </a:cubicBezTo>
                  <a:cubicBezTo>
                    <a:pt x="1146" y="775"/>
                    <a:pt x="1146" y="767"/>
                    <a:pt x="1138" y="767"/>
                  </a:cubicBezTo>
                  <a:cubicBezTo>
                    <a:pt x="1138" y="759"/>
                    <a:pt x="1138" y="759"/>
                    <a:pt x="1138" y="759"/>
                  </a:cubicBezTo>
                  <a:cubicBezTo>
                    <a:pt x="1138" y="759"/>
                    <a:pt x="1130" y="775"/>
                    <a:pt x="1130" y="791"/>
                  </a:cubicBezTo>
                  <a:cubicBezTo>
                    <a:pt x="1130" y="806"/>
                    <a:pt x="1106" y="854"/>
                    <a:pt x="1090" y="901"/>
                  </a:cubicBezTo>
                  <a:cubicBezTo>
                    <a:pt x="1075" y="933"/>
                    <a:pt x="1059" y="973"/>
                    <a:pt x="1059" y="980"/>
                  </a:cubicBezTo>
                  <a:cubicBezTo>
                    <a:pt x="1059" y="988"/>
                    <a:pt x="1043" y="1012"/>
                    <a:pt x="1027" y="1028"/>
                  </a:cubicBezTo>
                  <a:cubicBezTo>
                    <a:pt x="1019" y="1036"/>
                    <a:pt x="1012" y="1052"/>
                    <a:pt x="1004" y="1059"/>
                  </a:cubicBezTo>
                  <a:cubicBezTo>
                    <a:pt x="996" y="1075"/>
                    <a:pt x="988" y="1091"/>
                    <a:pt x="988" y="1107"/>
                  </a:cubicBezTo>
                  <a:cubicBezTo>
                    <a:pt x="988" y="1115"/>
                    <a:pt x="988" y="1115"/>
                    <a:pt x="988" y="1115"/>
                  </a:cubicBezTo>
                  <a:lnTo>
                    <a:pt x="664" y="680"/>
                  </a:lnTo>
                  <a:lnTo>
                    <a:pt x="664" y="680"/>
                  </a:lnTo>
                  <a:cubicBezTo>
                    <a:pt x="672" y="680"/>
                    <a:pt x="679" y="688"/>
                    <a:pt x="679" y="696"/>
                  </a:cubicBezTo>
                  <a:cubicBezTo>
                    <a:pt x="687" y="704"/>
                    <a:pt x="711" y="704"/>
                    <a:pt x="727" y="704"/>
                  </a:cubicBezTo>
                  <a:cubicBezTo>
                    <a:pt x="759" y="712"/>
                    <a:pt x="790" y="712"/>
                    <a:pt x="790" y="735"/>
                  </a:cubicBezTo>
                  <a:cubicBezTo>
                    <a:pt x="790" y="743"/>
                    <a:pt x="790" y="743"/>
                    <a:pt x="790" y="743"/>
                  </a:cubicBezTo>
                  <a:cubicBezTo>
                    <a:pt x="798" y="783"/>
                    <a:pt x="798" y="791"/>
                    <a:pt x="814" y="799"/>
                  </a:cubicBezTo>
                  <a:lnTo>
                    <a:pt x="814" y="799"/>
                  </a:lnTo>
                  <a:cubicBezTo>
                    <a:pt x="838" y="799"/>
                    <a:pt x="893" y="815"/>
                    <a:pt x="893" y="893"/>
                  </a:cubicBezTo>
                  <a:cubicBezTo>
                    <a:pt x="893" y="933"/>
                    <a:pt x="885" y="957"/>
                    <a:pt x="877" y="973"/>
                  </a:cubicBezTo>
                  <a:cubicBezTo>
                    <a:pt x="877" y="973"/>
                    <a:pt x="869" y="980"/>
                    <a:pt x="877" y="980"/>
                  </a:cubicBezTo>
                  <a:cubicBezTo>
                    <a:pt x="877" y="988"/>
                    <a:pt x="885" y="988"/>
                    <a:pt x="885" y="988"/>
                  </a:cubicBezTo>
                  <a:cubicBezTo>
                    <a:pt x="893" y="988"/>
                    <a:pt x="901" y="988"/>
                    <a:pt x="909" y="988"/>
                  </a:cubicBezTo>
                  <a:cubicBezTo>
                    <a:pt x="932" y="996"/>
                    <a:pt x="948" y="996"/>
                    <a:pt x="948" y="1020"/>
                  </a:cubicBezTo>
                  <a:lnTo>
                    <a:pt x="948" y="1028"/>
                  </a:lnTo>
                  <a:cubicBezTo>
                    <a:pt x="948" y="1059"/>
                    <a:pt x="948" y="1091"/>
                    <a:pt x="972" y="1099"/>
                  </a:cubicBezTo>
                  <a:cubicBezTo>
                    <a:pt x="980" y="1099"/>
                    <a:pt x="980" y="1107"/>
                    <a:pt x="980" y="1107"/>
                  </a:cubicBezTo>
                  <a:cubicBezTo>
                    <a:pt x="980" y="1091"/>
                    <a:pt x="988" y="1075"/>
                    <a:pt x="996" y="1059"/>
                  </a:cubicBezTo>
                  <a:cubicBezTo>
                    <a:pt x="1004" y="1044"/>
                    <a:pt x="1012" y="1036"/>
                    <a:pt x="1019" y="1028"/>
                  </a:cubicBezTo>
                  <a:cubicBezTo>
                    <a:pt x="1035" y="1004"/>
                    <a:pt x="1051" y="988"/>
                    <a:pt x="1051" y="980"/>
                  </a:cubicBezTo>
                  <a:cubicBezTo>
                    <a:pt x="1051" y="973"/>
                    <a:pt x="1059" y="941"/>
                    <a:pt x="1083" y="893"/>
                  </a:cubicBezTo>
                  <a:cubicBezTo>
                    <a:pt x="1099" y="854"/>
                    <a:pt x="1122" y="806"/>
                    <a:pt x="1122" y="791"/>
                  </a:cubicBezTo>
                  <a:cubicBezTo>
                    <a:pt x="1122" y="775"/>
                    <a:pt x="1122" y="751"/>
                    <a:pt x="1138" y="751"/>
                  </a:cubicBezTo>
                  <a:lnTo>
                    <a:pt x="1146" y="759"/>
                  </a:lnTo>
                  <a:cubicBezTo>
                    <a:pt x="1146" y="767"/>
                    <a:pt x="1154" y="775"/>
                    <a:pt x="1154" y="783"/>
                  </a:cubicBezTo>
                  <a:cubicBezTo>
                    <a:pt x="1154" y="791"/>
                    <a:pt x="1154" y="799"/>
                    <a:pt x="1162" y="799"/>
                  </a:cubicBezTo>
                  <a:cubicBezTo>
                    <a:pt x="1162" y="799"/>
                    <a:pt x="1162" y="799"/>
                    <a:pt x="1170" y="791"/>
                  </a:cubicBezTo>
                  <a:cubicBezTo>
                    <a:pt x="1185" y="783"/>
                    <a:pt x="1193" y="775"/>
                    <a:pt x="1201" y="759"/>
                  </a:cubicBezTo>
                  <a:cubicBezTo>
                    <a:pt x="1209" y="751"/>
                    <a:pt x="1217" y="743"/>
                    <a:pt x="1225" y="735"/>
                  </a:cubicBezTo>
                  <a:cubicBezTo>
                    <a:pt x="1233" y="735"/>
                    <a:pt x="1233" y="728"/>
                    <a:pt x="1241" y="719"/>
                  </a:cubicBezTo>
                  <a:cubicBezTo>
                    <a:pt x="1249" y="712"/>
                    <a:pt x="1257" y="704"/>
                    <a:pt x="1265" y="704"/>
                  </a:cubicBezTo>
                  <a:cubicBezTo>
                    <a:pt x="1265" y="704"/>
                    <a:pt x="1272" y="704"/>
                    <a:pt x="1272" y="712"/>
                  </a:cubicBezTo>
                  <a:lnTo>
                    <a:pt x="1280" y="712"/>
                  </a:lnTo>
                  <a:cubicBezTo>
                    <a:pt x="1288" y="728"/>
                    <a:pt x="1296" y="735"/>
                    <a:pt x="1296" y="743"/>
                  </a:cubicBezTo>
                  <a:cubicBezTo>
                    <a:pt x="1296" y="751"/>
                    <a:pt x="1296" y="751"/>
                    <a:pt x="1288" y="759"/>
                  </a:cubicBezTo>
                  <a:cubicBezTo>
                    <a:pt x="1280" y="767"/>
                    <a:pt x="1280" y="775"/>
                    <a:pt x="1272" y="775"/>
                  </a:cubicBezTo>
                  <a:cubicBezTo>
                    <a:pt x="1257" y="791"/>
                    <a:pt x="1249" y="799"/>
                    <a:pt x="1249" y="806"/>
                  </a:cubicBezTo>
                  <a:cubicBezTo>
                    <a:pt x="1257" y="822"/>
                    <a:pt x="1257" y="830"/>
                    <a:pt x="1257" y="830"/>
                  </a:cubicBezTo>
                  <a:cubicBezTo>
                    <a:pt x="1265" y="830"/>
                    <a:pt x="1265" y="822"/>
                    <a:pt x="1265" y="822"/>
                  </a:cubicBezTo>
                  <a:cubicBezTo>
                    <a:pt x="1265" y="815"/>
                    <a:pt x="1272" y="815"/>
                    <a:pt x="1272" y="806"/>
                  </a:cubicBezTo>
                  <a:cubicBezTo>
                    <a:pt x="1280" y="791"/>
                    <a:pt x="1288" y="783"/>
                    <a:pt x="1304" y="767"/>
                  </a:cubicBezTo>
                  <a:cubicBezTo>
                    <a:pt x="1312" y="767"/>
                    <a:pt x="1312" y="767"/>
                    <a:pt x="1320" y="759"/>
                  </a:cubicBezTo>
                  <a:cubicBezTo>
                    <a:pt x="1336" y="751"/>
                    <a:pt x="1359" y="743"/>
                    <a:pt x="1359" y="735"/>
                  </a:cubicBezTo>
                  <a:cubicBezTo>
                    <a:pt x="1359" y="712"/>
                    <a:pt x="1367" y="656"/>
                    <a:pt x="1423" y="648"/>
                  </a:cubicBezTo>
                  <a:cubicBezTo>
                    <a:pt x="1454" y="648"/>
                    <a:pt x="1470" y="640"/>
                    <a:pt x="1486" y="640"/>
                  </a:cubicBezTo>
                  <a:cubicBezTo>
                    <a:pt x="1502" y="640"/>
                    <a:pt x="1510" y="633"/>
                    <a:pt x="1533" y="633"/>
                  </a:cubicBezTo>
                  <a:cubicBezTo>
                    <a:pt x="1541" y="633"/>
                    <a:pt x="1541" y="633"/>
                    <a:pt x="1541" y="633"/>
                  </a:cubicBezTo>
                  <a:cubicBezTo>
                    <a:pt x="1573" y="633"/>
                    <a:pt x="1589" y="633"/>
                    <a:pt x="1589" y="601"/>
                  </a:cubicBezTo>
                  <a:cubicBezTo>
                    <a:pt x="1596" y="577"/>
                    <a:pt x="1605" y="562"/>
                    <a:pt x="1636" y="562"/>
                  </a:cubicBezTo>
                  <a:cubicBezTo>
                    <a:pt x="1644" y="562"/>
                    <a:pt x="1652" y="562"/>
                    <a:pt x="1652" y="562"/>
                  </a:cubicBezTo>
                  <a:cubicBezTo>
                    <a:pt x="1652" y="562"/>
                    <a:pt x="1652" y="562"/>
                    <a:pt x="1660" y="562"/>
                  </a:cubicBezTo>
                  <a:cubicBezTo>
                    <a:pt x="1668" y="562"/>
                    <a:pt x="1668" y="562"/>
                    <a:pt x="1676" y="562"/>
                  </a:cubicBezTo>
                  <a:cubicBezTo>
                    <a:pt x="1676" y="562"/>
                    <a:pt x="1683" y="562"/>
                    <a:pt x="1691" y="562"/>
                  </a:cubicBezTo>
                  <a:cubicBezTo>
                    <a:pt x="1707" y="562"/>
                    <a:pt x="1715" y="569"/>
                    <a:pt x="1731" y="569"/>
                  </a:cubicBezTo>
                  <a:cubicBezTo>
                    <a:pt x="1739" y="569"/>
                    <a:pt x="1739" y="577"/>
                    <a:pt x="1747" y="577"/>
                  </a:cubicBezTo>
                  <a:cubicBezTo>
                    <a:pt x="1755" y="577"/>
                    <a:pt x="1763" y="577"/>
                    <a:pt x="1763" y="577"/>
                  </a:cubicBezTo>
                  <a:cubicBezTo>
                    <a:pt x="1778" y="585"/>
                    <a:pt x="1786" y="585"/>
                    <a:pt x="1818" y="601"/>
                  </a:cubicBezTo>
                  <a:cubicBezTo>
                    <a:pt x="1826" y="617"/>
                    <a:pt x="1834" y="625"/>
                    <a:pt x="1842" y="625"/>
                  </a:cubicBezTo>
                  <a:cubicBezTo>
                    <a:pt x="1849" y="640"/>
                    <a:pt x="1849" y="640"/>
                    <a:pt x="1858" y="640"/>
                  </a:cubicBezTo>
                  <a:cubicBezTo>
                    <a:pt x="1858" y="640"/>
                    <a:pt x="1865" y="640"/>
                    <a:pt x="1873" y="640"/>
                  </a:cubicBezTo>
                  <a:cubicBezTo>
                    <a:pt x="1881" y="633"/>
                    <a:pt x="1881" y="625"/>
                    <a:pt x="1889" y="609"/>
                  </a:cubicBezTo>
                  <a:cubicBezTo>
                    <a:pt x="1889" y="601"/>
                    <a:pt x="1889" y="593"/>
                    <a:pt x="1889" y="585"/>
                  </a:cubicBezTo>
                  <a:cubicBezTo>
                    <a:pt x="1905" y="562"/>
                    <a:pt x="1921" y="553"/>
                    <a:pt x="1944" y="569"/>
                  </a:cubicBezTo>
                  <a:cubicBezTo>
                    <a:pt x="1952" y="569"/>
                    <a:pt x="1984" y="569"/>
                    <a:pt x="1992" y="569"/>
                  </a:cubicBezTo>
                  <a:cubicBezTo>
                    <a:pt x="2000" y="569"/>
                    <a:pt x="2016" y="569"/>
                    <a:pt x="2031" y="569"/>
                  </a:cubicBezTo>
                  <a:cubicBezTo>
                    <a:pt x="2039" y="569"/>
                    <a:pt x="2055" y="569"/>
                    <a:pt x="2063" y="569"/>
                  </a:cubicBezTo>
                  <a:cubicBezTo>
                    <a:pt x="2071" y="569"/>
                    <a:pt x="2071" y="569"/>
                    <a:pt x="2079" y="569"/>
                  </a:cubicBezTo>
                  <a:cubicBezTo>
                    <a:pt x="2079" y="569"/>
                    <a:pt x="2087" y="569"/>
                    <a:pt x="2095" y="569"/>
                  </a:cubicBezTo>
                  <a:cubicBezTo>
                    <a:pt x="2110" y="569"/>
                    <a:pt x="2126" y="569"/>
                    <a:pt x="2134" y="569"/>
                  </a:cubicBezTo>
                  <a:cubicBezTo>
                    <a:pt x="2142" y="569"/>
                    <a:pt x="2142" y="569"/>
                    <a:pt x="2142" y="569"/>
                  </a:cubicBezTo>
                  <a:cubicBezTo>
                    <a:pt x="2142" y="562"/>
                    <a:pt x="2150" y="562"/>
                    <a:pt x="2166" y="562"/>
                  </a:cubicBezTo>
                  <a:cubicBezTo>
                    <a:pt x="2182" y="562"/>
                    <a:pt x="2189" y="562"/>
                    <a:pt x="2205" y="569"/>
                  </a:cubicBezTo>
                  <a:cubicBezTo>
                    <a:pt x="2205" y="569"/>
                    <a:pt x="2213" y="569"/>
                    <a:pt x="2229" y="569"/>
                  </a:cubicBezTo>
                  <a:lnTo>
                    <a:pt x="2237" y="569"/>
                  </a:lnTo>
                  <a:cubicBezTo>
                    <a:pt x="2253" y="569"/>
                    <a:pt x="2253" y="562"/>
                    <a:pt x="2261" y="553"/>
                  </a:cubicBezTo>
                  <a:lnTo>
                    <a:pt x="2261" y="546"/>
                  </a:lnTo>
                  <a:cubicBezTo>
                    <a:pt x="2261" y="538"/>
                    <a:pt x="2261" y="514"/>
                    <a:pt x="2253" y="506"/>
                  </a:cubicBezTo>
                  <a:cubicBezTo>
                    <a:pt x="2253" y="498"/>
                    <a:pt x="2245" y="498"/>
                    <a:pt x="2245" y="498"/>
                  </a:cubicBezTo>
                  <a:cubicBezTo>
                    <a:pt x="2229" y="498"/>
                    <a:pt x="2229" y="498"/>
                    <a:pt x="2205" y="514"/>
                  </a:cubicBezTo>
                  <a:cubicBezTo>
                    <a:pt x="2205" y="522"/>
                    <a:pt x="2197" y="530"/>
                    <a:pt x="2197" y="530"/>
                  </a:cubicBezTo>
                  <a:cubicBezTo>
                    <a:pt x="2189" y="538"/>
                    <a:pt x="2182" y="546"/>
                    <a:pt x="2174" y="546"/>
                  </a:cubicBezTo>
                  <a:cubicBezTo>
                    <a:pt x="2166" y="546"/>
                    <a:pt x="2166" y="546"/>
                    <a:pt x="2158" y="538"/>
                  </a:cubicBezTo>
                  <a:cubicBezTo>
                    <a:pt x="2150" y="538"/>
                    <a:pt x="2150" y="530"/>
                    <a:pt x="2142" y="530"/>
                  </a:cubicBezTo>
                  <a:cubicBezTo>
                    <a:pt x="2142" y="522"/>
                    <a:pt x="2134" y="522"/>
                    <a:pt x="2134" y="522"/>
                  </a:cubicBezTo>
                  <a:cubicBezTo>
                    <a:pt x="2126" y="522"/>
                    <a:pt x="2102" y="506"/>
                    <a:pt x="2079" y="490"/>
                  </a:cubicBezTo>
                  <a:cubicBezTo>
                    <a:pt x="2079" y="482"/>
                    <a:pt x="2071" y="482"/>
                    <a:pt x="2063" y="475"/>
                  </a:cubicBezTo>
                  <a:cubicBezTo>
                    <a:pt x="2063" y="475"/>
                    <a:pt x="2063" y="475"/>
                    <a:pt x="2055" y="467"/>
                  </a:cubicBezTo>
                  <a:cubicBezTo>
                    <a:pt x="2039" y="459"/>
                    <a:pt x="2031" y="451"/>
                    <a:pt x="2031" y="427"/>
                  </a:cubicBezTo>
                  <a:cubicBezTo>
                    <a:pt x="2031" y="419"/>
                    <a:pt x="2031" y="411"/>
                    <a:pt x="2023" y="403"/>
                  </a:cubicBezTo>
                  <a:cubicBezTo>
                    <a:pt x="2023" y="380"/>
                    <a:pt x="2023" y="356"/>
                    <a:pt x="2008" y="356"/>
                  </a:cubicBezTo>
                  <a:cubicBezTo>
                    <a:pt x="2000" y="356"/>
                    <a:pt x="2000" y="356"/>
                    <a:pt x="1992" y="356"/>
                  </a:cubicBezTo>
                  <a:cubicBezTo>
                    <a:pt x="1968" y="356"/>
                    <a:pt x="1952" y="364"/>
                    <a:pt x="1936" y="372"/>
                  </a:cubicBezTo>
                  <a:cubicBezTo>
                    <a:pt x="1929" y="372"/>
                    <a:pt x="1921" y="372"/>
                    <a:pt x="1913" y="372"/>
                  </a:cubicBezTo>
                  <a:cubicBezTo>
                    <a:pt x="1889" y="372"/>
                    <a:pt x="1865" y="372"/>
                    <a:pt x="1858" y="364"/>
                  </a:cubicBezTo>
                  <a:cubicBezTo>
                    <a:pt x="1858" y="364"/>
                    <a:pt x="1849" y="364"/>
                    <a:pt x="1834" y="364"/>
                  </a:cubicBezTo>
                  <a:cubicBezTo>
                    <a:pt x="1826" y="364"/>
                    <a:pt x="1810" y="364"/>
                    <a:pt x="1802" y="364"/>
                  </a:cubicBezTo>
                  <a:cubicBezTo>
                    <a:pt x="1778" y="364"/>
                    <a:pt x="1770" y="356"/>
                    <a:pt x="1763" y="348"/>
                  </a:cubicBezTo>
                  <a:cubicBezTo>
                    <a:pt x="1747" y="340"/>
                    <a:pt x="1747" y="324"/>
                    <a:pt x="1747" y="285"/>
                  </a:cubicBezTo>
                  <a:cubicBezTo>
                    <a:pt x="1747" y="269"/>
                    <a:pt x="1747" y="261"/>
                    <a:pt x="1747" y="245"/>
                  </a:cubicBezTo>
                  <a:cubicBezTo>
                    <a:pt x="1747" y="237"/>
                    <a:pt x="1747" y="229"/>
                    <a:pt x="1747" y="229"/>
                  </a:cubicBezTo>
                  <a:cubicBezTo>
                    <a:pt x="1747" y="229"/>
                    <a:pt x="1739" y="229"/>
                    <a:pt x="1731" y="229"/>
                  </a:cubicBezTo>
                  <a:cubicBezTo>
                    <a:pt x="1707" y="229"/>
                    <a:pt x="1676" y="245"/>
                    <a:pt x="1652" y="261"/>
                  </a:cubicBezTo>
                  <a:cubicBezTo>
                    <a:pt x="1644" y="261"/>
                    <a:pt x="1644" y="261"/>
                    <a:pt x="1644" y="261"/>
                  </a:cubicBezTo>
                  <a:cubicBezTo>
                    <a:pt x="1644" y="269"/>
                    <a:pt x="1636" y="269"/>
                    <a:pt x="1636" y="269"/>
                  </a:cubicBezTo>
                  <a:cubicBezTo>
                    <a:pt x="1612" y="285"/>
                    <a:pt x="1581" y="301"/>
                    <a:pt x="1541" y="301"/>
                  </a:cubicBezTo>
                  <a:cubicBezTo>
                    <a:pt x="1525" y="301"/>
                    <a:pt x="1518" y="301"/>
                    <a:pt x="1510" y="301"/>
                  </a:cubicBezTo>
                  <a:cubicBezTo>
                    <a:pt x="1510" y="301"/>
                    <a:pt x="1502" y="293"/>
                    <a:pt x="1494" y="293"/>
                  </a:cubicBezTo>
                  <a:cubicBezTo>
                    <a:pt x="1423" y="293"/>
                    <a:pt x="1328" y="340"/>
                    <a:pt x="1304" y="380"/>
                  </a:cubicBezTo>
                  <a:cubicBezTo>
                    <a:pt x="1272" y="419"/>
                    <a:pt x="1257" y="443"/>
                    <a:pt x="1225" y="443"/>
                  </a:cubicBezTo>
                  <a:cubicBezTo>
                    <a:pt x="1217" y="443"/>
                    <a:pt x="1209" y="443"/>
                    <a:pt x="1201" y="443"/>
                  </a:cubicBezTo>
                  <a:cubicBezTo>
                    <a:pt x="1193" y="443"/>
                    <a:pt x="1185" y="443"/>
                    <a:pt x="1178" y="443"/>
                  </a:cubicBezTo>
                  <a:cubicBezTo>
                    <a:pt x="1154" y="443"/>
                    <a:pt x="1138" y="443"/>
                    <a:pt x="1138" y="427"/>
                  </a:cubicBezTo>
                  <a:cubicBezTo>
                    <a:pt x="1138" y="411"/>
                    <a:pt x="1130" y="403"/>
                    <a:pt x="1122" y="403"/>
                  </a:cubicBezTo>
                  <a:cubicBezTo>
                    <a:pt x="1114" y="403"/>
                    <a:pt x="1114" y="403"/>
                    <a:pt x="1106" y="411"/>
                  </a:cubicBezTo>
                  <a:cubicBezTo>
                    <a:pt x="1099" y="411"/>
                    <a:pt x="1090" y="419"/>
                    <a:pt x="1083" y="419"/>
                  </a:cubicBezTo>
                  <a:cubicBezTo>
                    <a:pt x="1067" y="435"/>
                    <a:pt x="1051" y="443"/>
                    <a:pt x="1035" y="443"/>
                  </a:cubicBezTo>
                  <a:cubicBezTo>
                    <a:pt x="1027" y="443"/>
                    <a:pt x="1027" y="443"/>
                    <a:pt x="1019" y="443"/>
                  </a:cubicBezTo>
                  <a:cubicBezTo>
                    <a:pt x="1019" y="443"/>
                    <a:pt x="1019" y="435"/>
                    <a:pt x="1012" y="435"/>
                  </a:cubicBezTo>
                  <a:cubicBezTo>
                    <a:pt x="988" y="427"/>
                    <a:pt x="956" y="411"/>
                    <a:pt x="940" y="372"/>
                  </a:cubicBezTo>
                  <a:cubicBezTo>
                    <a:pt x="925" y="348"/>
                    <a:pt x="893" y="324"/>
                    <a:pt x="869" y="309"/>
                  </a:cubicBezTo>
                  <a:cubicBezTo>
                    <a:pt x="853" y="301"/>
                    <a:pt x="846" y="293"/>
                    <a:pt x="838" y="285"/>
                  </a:cubicBezTo>
                  <a:cubicBezTo>
                    <a:pt x="822" y="269"/>
                    <a:pt x="782" y="261"/>
                    <a:pt x="759" y="261"/>
                  </a:cubicBezTo>
                  <a:cubicBezTo>
                    <a:pt x="751" y="261"/>
                    <a:pt x="743" y="261"/>
                    <a:pt x="735" y="269"/>
                  </a:cubicBezTo>
                  <a:cubicBezTo>
                    <a:pt x="727" y="269"/>
                    <a:pt x="719" y="269"/>
                    <a:pt x="711" y="277"/>
                  </a:cubicBezTo>
                  <a:cubicBezTo>
                    <a:pt x="687" y="277"/>
                    <a:pt x="664" y="285"/>
                    <a:pt x="656" y="301"/>
                  </a:cubicBezTo>
                  <a:cubicBezTo>
                    <a:pt x="656" y="309"/>
                    <a:pt x="648" y="316"/>
                    <a:pt x="648" y="324"/>
                  </a:cubicBezTo>
                  <a:cubicBezTo>
                    <a:pt x="640" y="340"/>
                    <a:pt x="640" y="348"/>
                    <a:pt x="632" y="348"/>
                  </a:cubicBezTo>
                  <a:cubicBezTo>
                    <a:pt x="632" y="348"/>
                    <a:pt x="624" y="340"/>
                    <a:pt x="624" y="332"/>
                  </a:cubicBezTo>
                  <a:cubicBezTo>
                    <a:pt x="624" y="324"/>
                    <a:pt x="624" y="316"/>
                    <a:pt x="616" y="309"/>
                  </a:cubicBezTo>
                  <a:cubicBezTo>
                    <a:pt x="616" y="293"/>
                    <a:pt x="608" y="269"/>
                    <a:pt x="624" y="245"/>
                  </a:cubicBezTo>
                  <a:cubicBezTo>
                    <a:pt x="640" y="229"/>
                    <a:pt x="648" y="214"/>
                    <a:pt x="656" y="198"/>
                  </a:cubicBezTo>
                  <a:cubicBezTo>
                    <a:pt x="672" y="174"/>
                    <a:pt x="679" y="150"/>
                    <a:pt x="703" y="135"/>
                  </a:cubicBezTo>
                  <a:cubicBezTo>
                    <a:pt x="727" y="111"/>
                    <a:pt x="735" y="87"/>
                    <a:pt x="751" y="79"/>
                  </a:cubicBezTo>
                  <a:cubicBezTo>
                    <a:pt x="751" y="71"/>
                    <a:pt x="759" y="63"/>
                    <a:pt x="759" y="56"/>
                  </a:cubicBezTo>
                  <a:lnTo>
                    <a:pt x="766" y="56"/>
                  </a:lnTo>
                  <a:cubicBezTo>
                    <a:pt x="766" y="48"/>
                    <a:pt x="774" y="48"/>
                    <a:pt x="798" y="40"/>
                  </a:cubicBezTo>
                  <a:cubicBezTo>
                    <a:pt x="814" y="40"/>
                    <a:pt x="830" y="40"/>
                    <a:pt x="830" y="32"/>
                  </a:cubicBezTo>
                  <a:cubicBezTo>
                    <a:pt x="830" y="24"/>
                    <a:pt x="830" y="24"/>
                    <a:pt x="822" y="16"/>
                  </a:cubicBezTo>
                  <a:cubicBezTo>
                    <a:pt x="814" y="8"/>
                    <a:pt x="790" y="8"/>
                    <a:pt x="766" y="8"/>
                  </a:cubicBezTo>
                  <a:cubicBezTo>
                    <a:pt x="727" y="8"/>
                    <a:pt x="695" y="16"/>
                    <a:pt x="679" y="24"/>
                  </a:cubicBezTo>
                  <a:cubicBezTo>
                    <a:pt x="672" y="32"/>
                    <a:pt x="672" y="32"/>
                    <a:pt x="672" y="32"/>
                  </a:cubicBezTo>
                  <a:cubicBezTo>
                    <a:pt x="640" y="56"/>
                    <a:pt x="593" y="79"/>
                    <a:pt x="577" y="111"/>
                  </a:cubicBezTo>
                  <a:cubicBezTo>
                    <a:pt x="569" y="127"/>
                    <a:pt x="569" y="142"/>
                    <a:pt x="561" y="150"/>
                  </a:cubicBezTo>
                  <a:cubicBezTo>
                    <a:pt x="561" y="158"/>
                    <a:pt x="561" y="166"/>
                    <a:pt x="561" y="174"/>
                  </a:cubicBezTo>
                  <a:cubicBezTo>
                    <a:pt x="553" y="174"/>
                    <a:pt x="553" y="182"/>
                    <a:pt x="545" y="182"/>
                  </a:cubicBezTo>
                  <a:cubicBezTo>
                    <a:pt x="545" y="182"/>
                    <a:pt x="537" y="174"/>
                    <a:pt x="537" y="158"/>
                  </a:cubicBezTo>
                  <a:cubicBezTo>
                    <a:pt x="529" y="158"/>
                    <a:pt x="529" y="150"/>
                    <a:pt x="529" y="150"/>
                  </a:cubicBezTo>
                  <a:lnTo>
                    <a:pt x="529" y="142"/>
                  </a:lnTo>
                  <a:cubicBezTo>
                    <a:pt x="529" y="142"/>
                    <a:pt x="529" y="150"/>
                    <a:pt x="521" y="150"/>
                  </a:cubicBezTo>
                  <a:cubicBezTo>
                    <a:pt x="521" y="158"/>
                    <a:pt x="513" y="166"/>
                    <a:pt x="506" y="174"/>
                  </a:cubicBezTo>
                  <a:cubicBezTo>
                    <a:pt x="490" y="190"/>
                    <a:pt x="482" y="206"/>
                    <a:pt x="474" y="214"/>
                  </a:cubicBezTo>
                  <a:cubicBezTo>
                    <a:pt x="466" y="222"/>
                    <a:pt x="466" y="229"/>
                    <a:pt x="466" y="229"/>
                  </a:cubicBezTo>
                  <a:cubicBezTo>
                    <a:pt x="466" y="237"/>
                    <a:pt x="466" y="245"/>
                    <a:pt x="442" y="261"/>
                  </a:cubicBezTo>
                  <a:cubicBezTo>
                    <a:pt x="435" y="261"/>
                    <a:pt x="426" y="261"/>
                    <a:pt x="426" y="269"/>
                  </a:cubicBezTo>
                  <a:cubicBezTo>
                    <a:pt x="387" y="285"/>
                    <a:pt x="355" y="301"/>
                    <a:pt x="332" y="324"/>
                  </a:cubicBezTo>
                  <a:cubicBezTo>
                    <a:pt x="324" y="324"/>
                    <a:pt x="324" y="332"/>
                    <a:pt x="316" y="332"/>
                  </a:cubicBezTo>
                  <a:cubicBezTo>
                    <a:pt x="300" y="348"/>
                    <a:pt x="300" y="348"/>
                    <a:pt x="284" y="348"/>
                  </a:cubicBezTo>
                  <a:lnTo>
                    <a:pt x="276" y="348"/>
                  </a:lnTo>
                  <a:cubicBezTo>
                    <a:pt x="268" y="348"/>
                    <a:pt x="268" y="348"/>
                    <a:pt x="260" y="348"/>
                  </a:cubicBezTo>
                  <a:cubicBezTo>
                    <a:pt x="237" y="348"/>
                    <a:pt x="221" y="348"/>
                    <a:pt x="205" y="356"/>
                  </a:cubicBezTo>
                  <a:cubicBezTo>
                    <a:pt x="182" y="372"/>
                    <a:pt x="110" y="411"/>
                    <a:pt x="87" y="451"/>
                  </a:cubicBezTo>
                  <a:cubicBezTo>
                    <a:pt x="63" y="482"/>
                    <a:pt x="47" y="490"/>
                    <a:pt x="15" y="490"/>
                  </a:cubicBezTo>
                  <a:cubicBezTo>
                    <a:pt x="23" y="498"/>
                    <a:pt x="31" y="506"/>
                    <a:pt x="31" y="506"/>
                  </a:cubicBezTo>
                  <a:cubicBezTo>
                    <a:pt x="55" y="522"/>
                    <a:pt x="79" y="553"/>
                    <a:pt x="87" y="569"/>
                  </a:cubicBezTo>
                  <a:cubicBezTo>
                    <a:pt x="95" y="577"/>
                    <a:pt x="95" y="585"/>
                    <a:pt x="102" y="585"/>
                  </a:cubicBezTo>
                  <a:lnTo>
                    <a:pt x="102" y="585"/>
                  </a:lnTo>
                  <a:cubicBezTo>
                    <a:pt x="110" y="601"/>
                    <a:pt x="126" y="625"/>
                    <a:pt x="197" y="625"/>
                  </a:cubicBezTo>
                  <a:cubicBezTo>
                    <a:pt x="268" y="625"/>
                    <a:pt x="466" y="640"/>
                    <a:pt x="506" y="680"/>
                  </a:cubicBezTo>
                  <a:cubicBezTo>
                    <a:pt x="506" y="680"/>
                    <a:pt x="513" y="688"/>
                    <a:pt x="513" y="696"/>
                  </a:cubicBezTo>
                  <a:cubicBezTo>
                    <a:pt x="529" y="704"/>
                    <a:pt x="537" y="712"/>
                    <a:pt x="553" y="712"/>
                  </a:cubicBezTo>
                  <a:cubicBezTo>
                    <a:pt x="561" y="712"/>
                    <a:pt x="569" y="712"/>
                    <a:pt x="585" y="704"/>
                  </a:cubicBezTo>
                  <a:cubicBezTo>
                    <a:pt x="600" y="704"/>
                    <a:pt x="616" y="696"/>
                    <a:pt x="632" y="696"/>
                  </a:cubicBezTo>
                  <a:cubicBezTo>
                    <a:pt x="640" y="688"/>
                    <a:pt x="648" y="680"/>
                    <a:pt x="664" y="680"/>
                  </a:cubicBezTo>
                  <a:lnTo>
                    <a:pt x="988" y="1115"/>
                  </a:lnTo>
                </a:path>
              </a:pathLst>
            </a:custGeom>
            <a:grpFill/>
            <a:ln>
              <a:solidFill>
                <a:schemeClr val="tx1"/>
              </a:solidFill>
            </a:ln>
            <a:effectLst/>
          </p:spPr>
          <p:txBody>
            <a:bodyPr anchor="ctr" wrap="none"/>
            <a:lstStyle/>
            <a:p>
              <a:endParaRPr lang="en-US">
                <a:latin charset="-122" panose="020b0503020204020204" pitchFamily="34" typeface="微软雅黑"/>
              </a:endParaRPr>
            </a:p>
          </p:txBody>
        </p:sp>
        <p:sp>
          <p:nvSpPr>
            <p:cNvPr id="120" name="Freeform 668"/>
            <p:cNvSpPr>
              <a:spLocks noChangeArrowheads="1"/>
            </p:cNvSpPr>
            <p:nvPr/>
          </p:nvSpPr>
          <p:spPr bwMode="auto">
            <a:xfrm>
              <a:off x="18044440" y="5017977"/>
              <a:ext cx="1036730" cy="1097032"/>
            </a:xfrm>
            <a:custGeom>
              <a:gdLst>
                <a:gd fmla="*/ 538 w 1970" name="T0"/>
                <a:gd fmla="*/ 48 h 2088" name="T1"/>
                <a:gd fmla="*/ 332 w 1970" name="T2"/>
                <a:gd fmla="*/ 143 h 2088" name="T3"/>
                <a:gd fmla="*/ 245 w 1970" name="T4"/>
                <a:gd fmla="*/ 111 h 2088" name="T5"/>
                <a:gd fmla="*/ 174 w 1970" name="T6"/>
                <a:gd fmla="*/ 182 h 2088" name="T7"/>
                <a:gd fmla="*/ 206 w 1970" name="T8"/>
                <a:gd fmla="*/ 395 h 2088" name="T9"/>
                <a:gd fmla="*/ 32 w 1970" name="T10"/>
                <a:gd fmla="*/ 585 h 2088" name="T11"/>
                <a:gd fmla="*/ 32 w 1970" name="T12"/>
                <a:gd fmla="*/ 688 h 2088" name="T13"/>
                <a:gd fmla="*/ 71 w 1970" name="T14"/>
                <a:gd fmla="*/ 815 h 2088" name="T15"/>
                <a:gd fmla="*/ 64 w 1970" name="T16"/>
                <a:gd fmla="*/ 917 h 2088" name="T17"/>
                <a:gd fmla="*/ 55 w 1970" name="T18"/>
                <a:gd fmla="*/ 965 h 2088" name="T19"/>
                <a:gd fmla="*/ 87 w 1970" name="T20"/>
                <a:gd fmla="*/ 1091 h 2088" name="T21"/>
                <a:gd fmla="*/ 237 w 1970" name="T22"/>
                <a:gd fmla="*/ 1194 h 2088" name="T23"/>
                <a:gd fmla="*/ 348 w 1970" name="T24"/>
                <a:gd fmla="*/ 1233 h 2088" name="T25"/>
                <a:gd fmla="*/ 601 w 1970" name="T26"/>
                <a:gd fmla="*/ 1518 h 2088" name="T27"/>
                <a:gd fmla="*/ 625 w 1970" name="T28"/>
                <a:gd fmla="*/ 1629 h 2088" name="T29"/>
                <a:gd fmla="*/ 664 w 1970" name="T30"/>
                <a:gd fmla="*/ 1708 h 2088" name="T31"/>
                <a:gd fmla="*/ 664 w 1970" name="T32"/>
                <a:gd fmla="*/ 1874 h 2088" name="T33"/>
                <a:gd fmla="*/ 704 w 1970" name="T34"/>
                <a:gd fmla="*/ 1945 h 2088" name="T35"/>
                <a:gd fmla="*/ 735 w 1970" name="T36"/>
                <a:gd fmla="*/ 2008 h 2088" name="T37"/>
                <a:gd fmla="*/ 838 w 1970" name="T38"/>
                <a:gd fmla="*/ 2048 h 2088" name="T39"/>
                <a:gd fmla="*/ 1803 w 1970" name="T40"/>
                <a:gd fmla="*/ 1803 h 2088" name="T41"/>
                <a:gd fmla="*/ 1795 w 1970" name="T42"/>
                <a:gd fmla="*/ 1486 h 2088" name="T43"/>
                <a:gd fmla="*/ 1850 w 1970" name="T44"/>
                <a:gd fmla="*/ 1170 h 2088" name="T45"/>
                <a:gd fmla="*/ 1889 w 1970" name="T46"/>
                <a:gd fmla="*/ 917 h 2088" name="T47"/>
                <a:gd fmla="*/ 1929 w 1970" name="T48"/>
                <a:gd fmla="*/ 806 h 2088" name="T49"/>
                <a:gd fmla="*/ 1961 w 1970" name="T50"/>
                <a:gd fmla="*/ 712 h 2088" name="T51"/>
                <a:gd fmla="*/ 1961 w 1970" name="T52"/>
                <a:gd fmla="*/ 672 h 2088" name="T53"/>
                <a:gd fmla="*/ 1882 w 1970" name="T54"/>
                <a:gd fmla="*/ 783 h 2088" name="T55"/>
                <a:gd fmla="*/ 1850 w 1970" name="T56"/>
                <a:gd fmla="*/ 886 h 2088" name="T57"/>
                <a:gd fmla="*/ 1818 w 1970" name="T58"/>
                <a:gd fmla="*/ 886 h 2088" name="T59"/>
                <a:gd fmla="*/ 1771 w 1970" name="T60"/>
                <a:gd fmla="*/ 965 h 2088" name="T61"/>
                <a:gd fmla="*/ 1692 w 1970" name="T62"/>
                <a:gd fmla="*/ 1052 h 2088" name="T63"/>
                <a:gd fmla="*/ 1668 w 1970" name="T64"/>
                <a:gd fmla="*/ 1052 h 2088" name="T65"/>
                <a:gd fmla="*/ 1716 w 1970" name="T66"/>
                <a:gd fmla="*/ 894 h 2088" name="T67"/>
                <a:gd fmla="*/ 1779 w 1970" name="T68"/>
                <a:gd fmla="*/ 806 h 2088" name="T69"/>
                <a:gd fmla="*/ 1739 w 1970" name="T70"/>
                <a:gd fmla="*/ 712 h 2088" name="T71"/>
                <a:gd fmla="*/ 1684 w 1970" name="T72"/>
                <a:gd fmla="*/ 672 h 2088" name="T73"/>
                <a:gd fmla="*/ 1684 w 1970" name="T74"/>
                <a:gd fmla="*/ 569 h 2088" name="T75"/>
                <a:gd fmla="*/ 1581 w 1970" name="T76"/>
                <a:gd fmla="*/ 411 h 2088" name="T77"/>
                <a:gd fmla="*/ 1431 w 1970" name="T78"/>
                <a:gd fmla="*/ 372 h 2088" name="T79"/>
                <a:gd fmla="*/ 1352 w 1970" name="T80"/>
                <a:gd fmla="*/ 395 h 2088" name="T81"/>
                <a:gd fmla="*/ 1297 w 1970" name="T82"/>
                <a:gd fmla="*/ 356 h 2088" name="T83"/>
                <a:gd fmla="*/ 886 w 1970" name="T84"/>
                <a:gd fmla="*/ 253 h 2088" name="T85"/>
                <a:gd fmla="*/ 814 w 1970" name="T86"/>
                <a:gd fmla="*/ 174 h 2088" name="T87"/>
                <a:gd fmla="*/ 799 w 1970" name="T88"/>
                <a:gd fmla="*/ 166 h 2088" name="T89"/>
                <a:gd fmla="*/ 719 w 1970" name="T90"/>
                <a:gd fmla="*/ 127 h 2088" name="T91"/>
                <a:gd fmla="*/ 641 w 1970" name="T92"/>
                <a:gd fmla="*/ 166 h 2088" name="T93"/>
                <a:gd fmla="*/ 648 w 1970" name="T94"/>
                <a:gd fmla="*/ 64 h 2088" name="T95"/>
                <a:gd fmla="*/ 664 w 1970" name="T96"/>
                <a:gd fmla="*/ 0 h 2088" name="T9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b="b" l="0" r="r" t="0"/>
              <a:pathLst>
                <a:path h="2088" w="1969">
                  <a:moveTo>
                    <a:pt x="656" y="0"/>
                  </a:moveTo>
                  <a:lnTo>
                    <a:pt x="656" y="0"/>
                  </a:lnTo>
                  <a:cubicBezTo>
                    <a:pt x="625" y="0"/>
                    <a:pt x="585" y="16"/>
                    <a:pt x="585" y="24"/>
                  </a:cubicBezTo>
                  <a:cubicBezTo>
                    <a:pt x="577" y="32"/>
                    <a:pt x="561" y="40"/>
                    <a:pt x="538" y="48"/>
                  </a:cubicBezTo>
                  <a:cubicBezTo>
                    <a:pt x="522" y="56"/>
                    <a:pt x="498" y="64"/>
                    <a:pt x="490" y="71"/>
                  </a:cubicBezTo>
                  <a:cubicBezTo>
                    <a:pt x="482" y="71"/>
                    <a:pt x="475" y="79"/>
                    <a:pt x="466" y="87"/>
                  </a:cubicBezTo>
                  <a:cubicBezTo>
                    <a:pt x="451" y="95"/>
                    <a:pt x="419" y="119"/>
                    <a:pt x="388" y="119"/>
                  </a:cubicBezTo>
                  <a:cubicBezTo>
                    <a:pt x="364" y="127"/>
                    <a:pt x="340" y="135"/>
                    <a:pt x="332" y="143"/>
                  </a:cubicBezTo>
                  <a:cubicBezTo>
                    <a:pt x="316" y="151"/>
                    <a:pt x="308" y="151"/>
                    <a:pt x="293" y="151"/>
                  </a:cubicBezTo>
                  <a:lnTo>
                    <a:pt x="285" y="151"/>
                  </a:lnTo>
                  <a:cubicBezTo>
                    <a:pt x="277" y="143"/>
                    <a:pt x="269" y="143"/>
                    <a:pt x="269" y="135"/>
                  </a:cubicBezTo>
                  <a:cubicBezTo>
                    <a:pt x="253" y="135"/>
                    <a:pt x="253" y="127"/>
                    <a:pt x="245" y="111"/>
                  </a:cubicBezTo>
                  <a:lnTo>
                    <a:pt x="245" y="111"/>
                  </a:lnTo>
                  <a:cubicBezTo>
                    <a:pt x="229" y="119"/>
                    <a:pt x="190" y="166"/>
                    <a:pt x="174" y="174"/>
                  </a:cubicBezTo>
                  <a:lnTo>
                    <a:pt x="174" y="174"/>
                  </a:lnTo>
                  <a:cubicBezTo>
                    <a:pt x="174" y="174"/>
                    <a:pt x="174" y="174"/>
                    <a:pt x="174" y="182"/>
                  </a:cubicBezTo>
                  <a:cubicBezTo>
                    <a:pt x="174" y="198"/>
                    <a:pt x="174" y="222"/>
                    <a:pt x="182" y="238"/>
                  </a:cubicBezTo>
                  <a:cubicBezTo>
                    <a:pt x="182" y="253"/>
                    <a:pt x="182" y="261"/>
                    <a:pt x="190" y="277"/>
                  </a:cubicBezTo>
                  <a:cubicBezTo>
                    <a:pt x="190" y="285"/>
                    <a:pt x="190" y="293"/>
                    <a:pt x="190" y="309"/>
                  </a:cubicBezTo>
                  <a:cubicBezTo>
                    <a:pt x="198" y="332"/>
                    <a:pt x="206" y="364"/>
                    <a:pt x="206" y="395"/>
                  </a:cubicBezTo>
                  <a:cubicBezTo>
                    <a:pt x="206" y="419"/>
                    <a:pt x="198" y="443"/>
                    <a:pt x="182" y="459"/>
                  </a:cubicBezTo>
                  <a:cubicBezTo>
                    <a:pt x="166" y="491"/>
                    <a:pt x="142" y="498"/>
                    <a:pt x="119" y="506"/>
                  </a:cubicBezTo>
                  <a:cubicBezTo>
                    <a:pt x="95" y="514"/>
                    <a:pt x="79" y="522"/>
                    <a:pt x="64" y="538"/>
                  </a:cubicBezTo>
                  <a:cubicBezTo>
                    <a:pt x="40" y="554"/>
                    <a:pt x="32" y="569"/>
                    <a:pt x="32" y="585"/>
                  </a:cubicBezTo>
                  <a:cubicBezTo>
                    <a:pt x="32" y="601"/>
                    <a:pt x="24" y="617"/>
                    <a:pt x="8" y="641"/>
                  </a:cubicBezTo>
                  <a:cubicBezTo>
                    <a:pt x="8" y="649"/>
                    <a:pt x="0" y="656"/>
                    <a:pt x="0" y="664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8" y="680"/>
                    <a:pt x="16" y="688"/>
                    <a:pt x="32" y="688"/>
                  </a:cubicBezTo>
                  <a:cubicBezTo>
                    <a:pt x="40" y="696"/>
                    <a:pt x="48" y="696"/>
                    <a:pt x="55" y="704"/>
                  </a:cubicBezTo>
                  <a:cubicBezTo>
                    <a:pt x="79" y="712"/>
                    <a:pt x="87" y="735"/>
                    <a:pt x="87" y="759"/>
                  </a:cubicBezTo>
                  <a:cubicBezTo>
                    <a:pt x="87" y="759"/>
                    <a:pt x="87" y="759"/>
                    <a:pt x="87" y="767"/>
                  </a:cubicBezTo>
                  <a:cubicBezTo>
                    <a:pt x="87" y="783"/>
                    <a:pt x="79" y="799"/>
                    <a:pt x="71" y="815"/>
                  </a:cubicBezTo>
                  <a:cubicBezTo>
                    <a:pt x="55" y="822"/>
                    <a:pt x="55" y="830"/>
                    <a:pt x="55" y="838"/>
                  </a:cubicBezTo>
                  <a:cubicBezTo>
                    <a:pt x="55" y="838"/>
                    <a:pt x="55" y="846"/>
                    <a:pt x="55" y="854"/>
                  </a:cubicBezTo>
                  <a:cubicBezTo>
                    <a:pt x="64" y="862"/>
                    <a:pt x="64" y="878"/>
                    <a:pt x="64" y="886"/>
                  </a:cubicBezTo>
                  <a:cubicBezTo>
                    <a:pt x="64" y="902"/>
                    <a:pt x="64" y="909"/>
                    <a:pt x="64" y="917"/>
                  </a:cubicBezTo>
                  <a:cubicBezTo>
                    <a:pt x="64" y="925"/>
                    <a:pt x="64" y="933"/>
                    <a:pt x="64" y="941"/>
                  </a:cubicBezTo>
                  <a:lnTo>
                    <a:pt x="64" y="941"/>
                  </a:lnTo>
                  <a:lnTo>
                    <a:pt x="64" y="941"/>
                  </a:lnTo>
                  <a:cubicBezTo>
                    <a:pt x="64" y="949"/>
                    <a:pt x="55" y="957"/>
                    <a:pt x="55" y="965"/>
                  </a:cubicBezTo>
                  <a:cubicBezTo>
                    <a:pt x="55" y="973"/>
                    <a:pt x="48" y="981"/>
                    <a:pt x="48" y="988"/>
                  </a:cubicBezTo>
                  <a:cubicBezTo>
                    <a:pt x="40" y="1004"/>
                    <a:pt x="40" y="1012"/>
                    <a:pt x="40" y="1020"/>
                  </a:cubicBezTo>
                  <a:cubicBezTo>
                    <a:pt x="40" y="1044"/>
                    <a:pt x="48" y="1052"/>
                    <a:pt x="64" y="1060"/>
                  </a:cubicBezTo>
                  <a:cubicBezTo>
                    <a:pt x="71" y="1068"/>
                    <a:pt x="79" y="1083"/>
                    <a:pt x="87" y="1091"/>
                  </a:cubicBezTo>
                  <a:cubicBezTo>
                    <a:pt x="95" y="1115"/>
                    <a:pt x="119" y="1123"/>
                    <a:pt x="142" y="1131"/>
                  </a:cubicBezTo>
                  <a:cubicBezTo>
                    <a:pt x="150" y="1139"/>
                    <a:pt x="158" y="1139"/>
                    <a:pt x="166" y="1146"/>
                  </a:cubicBezTo>
                  <a:cubicBezTo>
                    <a:pt x="182" y="1155"/>
                    <a:pt x="190" y="1155"/>
                    <a:pt x="198" y="1155"/>
                  </a:cubicBezTo>
                  <a:cubicBezTo>
                    <a:pt x="214" y="1162"/>
                    <a:pt x="229" y="1162"/>
                    <a:pt x="237" y="1194"/>
                  </a:cubicBezTo>
                  <a:cubicBezTo>
                    <a:pt x="237" y="1202"/>
                    <a:pt x="245" y="1202"/>
                    <a:pt x="253" y="1202"/>
                  </a:cubicBezTo>
                  <a:lnTo>
                    <a:pt x="261" y="1202"/>
                  </a:lnTo>
                  <a:cubicBezTo>
                    <a:pt x="269" y="1202"/>
                    <a:pt x="277" y="1202"/>
                    <a:pt x="277" y="1202"/>
                  </a:cubicBezTo>
                  <a:cubicBezTo>
                    <a:pt x="293" y="1202"/>
                    <a:pt x="324" y="1210"/>
                    <a:pt x="348" y="1233"/>
                  </a:cubicBezTo>
                  <a:cubicBezTo>
                    <a:pt x="372" y="1257"/>
                    <a:pt x="395" y="1281"/>
                    <a:pt x="419" y="1305"/>
                  </a:cubicBezTo>
                  <a:cubicBezTo>
                    <a:pt x="459" y="1344"/>
                    <a:pt x="490" y="1384"/>
                    <a:pt x="506" y="1384"/>
                  </a:cubicBezTo>
                  <a:cubicBezTo>
                    <a:pt x="538" y="1392"/>
                    <a:pt x="601" y="1447"/>
                    <a:pt x="601" y="1510"/>
                  </a:cubicBezTo>
                  <a:cubicBezTo>
                    <a:pt x="601" y="1518"/>
                    <a:pt x="601" y="1518"/>
                    <a:pt x="601" y="1518"/>
                  </a:cubicBezTo>
                  <a:cubicBezTo>
                    <a:pt x="593" y="1526"/>
                    <a:pt x="593" y="1526"/>
                    <a:pt x="593" y="1534"/>
                  </a:cubicBezTo>
                  <a:cubicBezTo>
                    <a:pt x="593" y="1542"/>
                    <a:pt x="601" y="1558"/>
                    <a:pt x="601" y="1573"/>
                  </a:cubicBezTo>
                  <a:cubicBezTo>
                    <a:pt x="609" y="1589"/>
                    <a:pt x="617" y="1613"/>
                    <a:pt x="625" y="1629"/>
                  </a:cubicBezTo>
                  <a:lnTo>
                    <a:pt x="625" y="1629"/>
                  </a:lnTo>
                  <a:cubicBezTo>
                    <a:pt x="625" y="1637"/>
                    <a:pt x="625" y="1637"/>
                    <a:pt x="625" y="1637"/>
                  </a:cubicBezTo>
                  <a:cubicBezTo>
                    <a:pt x="632" y="1645"/>
                    <a:pt x="632" y="1652"/>
                    <a:pt x="632" y="1652"/>
                  </a:cubicBezTo>
                  <a:cubicBezTo>
                    <a:pt x="641" y="1668"/>
                    <a:pt x="648" y="1676"/>
                    <a:pt x="648" y="1684"/>
                  </a:cubicBezTo>
                  <a:cubicBezTo>
                    <a:pt x="648" y="1700"/>
                    <a:pt x="656" y="1700"/>
                    <a:pt x="664" y="1708"/>
                  </a:cubicBezTo>
                  <a:cubicBezTo>
                    <a:pt x="680" y="1716"/>
                    <a:pt x="688" y="1716"/>
                    <a:pt x="688" y="1739"/>
                  </a:cubicBezTo>
                  <a:cubicBezTo>
                    <a:pt x="688" y="1739"/>
                    <a:pt x="688" y="1747"/>
                    <a:pt x="680" y="1755"/>
                  </a:cubicBezTo>
                  <a:cubicBezTo>
                    <a:pt x="672" y="1795"/>
                    <a:pt x="672" y="1803"/>
                    <a:pt x="664" y="1819"/>
                  </a:cubicBezTo>
                  <a:cubicBezTo>
                    <a:pt x="664" y="1834"/>
                    <a:pt x="664" y="1850"/>
                    <a:pt x="664" y="1874"/>
                  </a:cubicBezTo>
                  <a:cubicBezTo>
                    <a:pt x="656" y="1882"/>
                    <a:pt x="656" y="1890"/>
                    <a:pt x="656" y="1890"/>
                  </a:cubicBezTo>
                  <a:cubicBezTo>
                    <a:pt x="656" y="1913"/>
                    <a:pt x="664" y="1913"/>
                    <a:pt x="680" y="1913"/>
                  </a:cubicBezTo>
                  <a:cubicBezTo>
                    <a:pt x="688" y="1921"/>
                    <a:pt x="696" y="1921"/>
                    <a:pt x="704" y="1937"/>
                  </a:cubicBezTo>
                  <a:cubicBezTo>
                    <a:pt x="704" y="1945"/>
                    <a:pt x="704" y="1945"/>
                    <a:pt x="704" y="1945"/>
                  </a:cubicBezTo>
                  <a:cubicBezTo>
                    <a:pt x="704" y="1961"/>
                    <a:pt x="696" y="1969"/>
                    <a:pt x="688" y="1977"/>
                  </a:cubicBezTo>
                  <a:cubicBezTo>
                    <a:pt x="680" y="1985"/>
                    <a:pt x="680" y="1992"/>
                    <a:pt x="680" y="2000"/>
                  </a:cubicBezTo>
                  <a:lnTo>
                    <a:pt x="680" y="2000"/>
                  </a:lnTo>
                  <a:cubicBezTo>
                    <a:pt x="680" y="2008"/>
                    <a:pt x="704" y="2008"/>
                    <a:pt x="735" y="2008"/>
                  </a:cubicBezTo>
                  <a:lnTo>
                    <a:pt x="735" y="2008"/>
                  </a:lnTo>
                  <a:lnTo>
                    <a:pt x="735" y="2008"/>
                  </a:lnTo>
                  <a:lnTo>
                    <a:pt x="735" y="2008"/>
                  </a:lnTo>
                  <a:cubicBezTo>
                    <a:pt x="791" y="2008"/>
                    <a:pt x="822" y="2032"/>
                    <a:pt x="838" y="2048"/>
                  </a:cubicBezTo>
                  <a:cubicBezTo>
                    <a:pt x="854" y="2063"/>
                    <a:pt x="854" y="2079"/>
                    <a:pt x="862" y="2087"/>
                  </a:cubicBezTo>
                  <a:cubicBezTo>
                    <a:pt x="981" y="2079"/>
                    <a:pt x="1289" y="2056"/>
                    <a:pt x="1534" y="2032"/>
                  </a:cubicBezTo>
                  <a:cubicBezTo>
                    <a:pt x="1660" y="2024"/>
                    <a:pt x="1779" y="2008"/>
                    <a:pt x="1834" y="2000"/>
                  </a:cubicBezTo>
                  <a:cubicBezTo>
                    <a:pt x="1834" y="1913"/>
                    <a:pt x="1826" y="1850"/>
                    <a:pt x="1803" y="1803"/>
                  </a:cubicBezTo>
                  <a:cubicBezTo>
                    <a:pt x="1795" y="1787"/>
                    <a:pt x="1795" y="1771"/>
                    <a:pt x="1787" y="1763"/>
                  </a:cubicBezTo>
                  <a:cubicBezTo>
                    <a:pt x="1763" y="1708"/>
                    <a:pt x="1755" y="1692"/>
                    <a:pt x="1771" y="1637"/>
                  </a:cubicBezTo>
                  <a:cubicBezTo>
                    <a:pt x="1779" y="1605"/>
                    <a:pt x="1779" y="1573"/>
                    <a:pt x="1779" y="1550"/>
                  </a:cubicBezTo>
                  <a:cubicBezTo>
                    <a:pt x="1779" y="1518"/>
                    <a:pt x="1771" y="1502"/>
                    <a:pt x="1795" y="1486"/>
                  </a:cubicBezTo>
                  <a:cubicBezTo>
                    <a:pt x="1818" y="1463"/>
                    <a:pt x="1811" y="1431"/>
                    <a:pt x="1795" y="1376"/>
                  </a:cubicBezTo>
                  <a:cubicBezTo>
                    <a:pt x="1779" y="1328"/>
                    <a:pt x="1803" y="1249"/>
                    <a:pt x="1818" y="1233"/>
                  </a:cubicBezTo>
                  <a:cubicBezTo>
                    <a:pt x="1826" y="1226"/>
                    <a:pt x="1826" y="1226"/>
                    <a:pt x="1834" y="1218"/>
                  </a:cubicBezTo>
                  <a:cubicBezTo>
                    <a:pt x="1850" y="1210"/>
                    <a:pt x="1858" y="1202"/>
                    <a:pt x="1850" y="1170"/>
                  </a:cubicBezTo>
                  <a:cubicBezTo>
                    <a:pt x="1850" y="1162"/>
                    <a:pt x="1842" y="1146"/>
                    <a:pt x="1842" y="1139"/>
                  </a:cubicBezTo>
                  <a:cubicBezTo>
                    <a:pt x="1834" y="1107"/>
                    <a:pt x="1826" y="1083"/>
                    <a:pt x="1842" y="1036"/>
                  </a:cubicBezTo>
                  <a:cubicBezTo>
                    <a:pt x="1850" y="1012"/>
                    <a:pt x="1866" y="996"/>
                    <a:pt x="1874" y="981"/>
                  </a:cubicBezTo>
                  <a:cubicBezTo>
                    <a:pt x="1889" y="957"/>
                    <a:pt x="1898" y="941"/>
                    <a:pt x="1889" y="917"/>
                  </a:cubicBezTo>
                  <a:lnTo>
                    <a:pt x="1882" y="909"/>
                  </a:lnTo>
                  <a:cubicBezTo>
                    <a:pt x="1874" y="894"/>
                    <a:pt x="1874" y="894"/>
                    <a:pt x="1889" y="886"/>
                  </a:cubicBezTo>
                  <a:cubicBezTo>
                    <a:pt x="1889" y="878"/>
                    <a:pt x="1889" y="878"/>
                    <a:pt x="1898" y="870"/>
                  </a:cubicBezTo>
                  <a:cubicBezTo>
                    <a:pt x="1929" y="838"/>
                    <a:pt x="1929" y="822"/>
                    <a:pt x="1929" y="806"/>
                  </a:cubicBezTo>
                  <a:lnTo>
                    <a:pt x="1929" y="806"/>
                  </a:lnTo>
                  <a:cubicBezTo>
                    <a:pt x="1937" y="799"/>
                    <a:pt x="1937" y="791"/>
                    <a:pt x="1945" y="783"/>
                  </a:cubicBezTo>
                  <a:cubicBezTo>
                    <a:pt x="1953" y="767"/>
                    <a:pt x="1961" y="759"/>
                    <a:pt x="1961" y="743"/>
                  </a:cubicBezTo>
                  <a:cubicBezTo>
                    <a:pt x="1953" y="728"/>
                    <a:pt x="1961" y="720"/>
                    <a:pt x="1961" y="712"/>
                  </a:cubicBezTo>
                  <a:cubicBezTo>
                    <a:pt x="1969" y="704"/>
                    <a:pt x="1969" y="696"/>
                    <a:pt x="1969" y="696"/>
                  </a:cubicBezTo>
                  <a:cubicBezTo>
                    <a:pt x="1969" y="688"/>
                    <a:pt x="1969" y="680"/>
                    <a:pt x="1969" y="672"/>
                  </a:cubicBezTo>
                  <a:lnTo>
                    <a:pt x="1961" y="672"/>
                  </a:lnTo>
                  <a:lnTo>
                    <a:pt x="1961" y="672"/>
                  </a:lnTo>
                  <a:lnTo>
                    <a:pt x="1953" y="680"/>
                  </a:lnTo>
                  <a:cubicBezTo>
                    <a:pt x="1937" y="688"/>
                    <a:pt x="1929" y="688"/>
                    <a:pt x="1921" y="704"/>
                  </a:cubicBezTo>
                  <a:cubicBezTo>
                    <a:pt x="1921" y="720"/>
                    <a:pt x="1913" y="728"/>
                    <a:pt x="1905" y="735"/>
                  </a:cubicBezTo>
                  <a:cubicBezTo>
                    <a:pt x="1905" y="751"/>
                    <a:pt x="1889" y="767"/>
                    <a:pt x="1882" y="783"/>
                  </a:cubicBezTo>
                  <a:cubicBezTo>
                    <a:pt x="1882" y="799"/>
                    <a:pt x="1874" y="815"/>
                    <a:pt x="1866" y="822"/>
                  </a:cubicBezTo>
                  <a:cubicBezTo>
                    <a:pt x="1858" y="838"/>
                    <a:pt x="1858" y="846"/>
                    <a:pt x="1858" y="854"/>
                  </a:cubicBezTo>
                  <a:cubicBezTo>
                    <a:pt x="1858" y="862"/>
                    <a:pt x="1858" y="862"/>
                    <a:pt x="1858" y="870"/>
                  </a:cubicBezTo>
                  <a:cubicBezTo>
                    <a:pt x="1858" y="878"/>
                    <a:pt x="1858" y="878"/>
                    <a:pt x="1850" y="886"/>
                  </a:cubicBezTo>
                  <a:cubicBezTo>
                    <a:pt x="1850" y="886"/>
                    <a:pt x="1850" y="886"/>
                    <a:pt x="1842" y="886"/>
                  </a:cubicBezTo>
                  <a:lnTo>
                    <a:pt x="1842" y="886"/>
                  </a:lnTo>
                  <a:lnTo>
                    <a:pt x="1834" y="886"/>
                  </a:lnTo>
                  <a:cubicBezTo>
                    <a:pt x="1826" y="886"/>
                    <a:pt x="1826" y="886"/>
                    <a:pt x="1818" y="886"/>
                  </a:cubicBezTo>
                  <a:cubicBezTo>
                    <a:pt x="1811" y="886"/>
                    <a:pt x="1803" y="886"/>
                    <a:pt x="1803" y="902"/>
                  </a:cubicBezTo>
                  <a:cubicBezTo>
                    <a:pt x="1787" y="925"/>
                    <a:pt x="1779" y="933"/>
                    <a:pt x="1779" y="957"/>
                  </a:cubicBezTo>
                  <a:cubicBezTo>
                    <a:pt x="1771" y="957"/>
                    <a:pt x="1771" y="957"/>
                    <a:pt x="1771" y="957"/>
                  </a:cubicBezTo>
                  <a:lnTo>
                    <a:pt x="1771" y="965"/>
                  </a:lnTo>
                  <a:cubicBezTo>
                    <a:pt x="1771" y="981"/>
                    <a:pt x="1763" y="988"/>
                    <a:pt x="1747" y="996"/>
                  </a:cubicBezTo>
                  <a:cubicBezTo>
                    <a:pt x="1731" y="996"/>
                    <a:pt x="1716" y="1004"/>
                    <a:pt x="1708" y="1020"/>
                  </a:cubicBezTo>
                  <a:cubicBezTo>
                    <a:pt x="1708" y="1028"/>
                    <a:pt x="1708" y="1028"/>
                    <a:pt x="1708" y="1036"/>
                  </a:cubicBezTo>
                  <a:cubicBezTo>
                    <a:pt x="1708" y="1044"/>
                    <a:pt x="1700" y="1052"/>
                    <a:pt x="1692" y="1052"/>
                  </a:cubicBezTo>
                  <a:cubicBezTo>
                    <a:pt x="1692" y="1052"/>
                    <a:pt x="1692" y="1052"/>
                    <a:pt x="1684" y="1044"/>
                  </a:cubicBezTo>
                  <a:lnTo>
                    <a:pt x="1684" y="1044"/>
                  </a:lnTo>
                  <a:cubicBezTo>
                    <a:pt x="1676" y="1044"/>
                    <a:pt x="1676" y="1044"/>
                    <a:pt x="1676" y="1052"/>
                  </a:cubicBezTo>
                  <a:cubicBezTo>
                    <a:pt x="1668" y="1052"/>
                    <a:pt x="1668" y="1052"/>
                    <a:pt x="1668" y="1052"/>
                  </a:cubicBezTo>
                  <a:cubicBezTo>
                    <a:pt x="1660" y="1052"/>
                    <a:pt x="1660" y="1052"/>
                    <a:pt x="1660" y="1052"/>
                  </a:cubicBezTo>
                  <a:cubicBezTo>
                    <a:pt x="1660" y="1044"/>
                    <a:pt x="1660" y="1044"/>
                    <a:pt x="1668" y="1004"/>
                  </a:cubicBezTo>
                  <a:cubicBezTo>
                    <a:pt x="1676" y="949"/>
                    <a:pt x="1692" y="933"/>
                    <a:pt x="1700" y="917"/>
                  </a:cubicBezTo>
                  <a:cubicBezTo>
                    <a:pt x="1708" y="909"/>
                    <a:pt x="1716" y="902"/>
                    <a:pt x="1716" y="894"/>
                  </a:cubicBezTo>
                  <a:cubicBezTo>
                    <a:pt x="1716" y="878"/>
                    <a:pt x="1731" y="878"/>
                    <a:pt x="1739" y="878"/>
                  </a:cubicBezTo>
                  <a:lnTo>
                    <a:pt x="1739" y="878"/>
                  </a:lnTo>
                  <a:cubicBezTo>
                    <a:pt x="1755" y="878"/>
                    <a:pt x="1763" y="878"/>
                    <a:pt x="1771" y="854"/>
                  </a:cubicBezTo>
                  <a:cubicBezTo>
                    <a:pt x="1771" y="830"/>
                    <a:pt x="1771" y="822"/>
                    <a:pt x="1779" y="806"/>
                  </a:cubicBezTo>
                  <a:cubicBezTo>
                    <a:pt x="1779" y="799"/>
                    <a:pt x="1779" y="791"/>
                    <a:pt x="1779" y="791"/>
                  </a:cubicBezTo>
                  <a:cubicBezTo>
                    <a:pt x="1779" y="783"/>
                    <a:pt x="1771" y="783"/>
                    <a:pt x="1771" y="783"/>
                  </a:cubicBezTo>
                  <a:lnTo>
                    <a:pt x="1771" y="783"/>
                  </a:lnTo>
                  <a:cubicBezTo>
                    <a:pt x="1739" y="767"/>
                    <a:pt x="1739" y="743"/>
                    <a:pt x="1739" y="712"/>
                  </a:cubicBezTo>
                  <a:cubicBezTo>
                    <a:pt x="1739" y="712"/>
                    <a:pt x="1739" y="712"/>
                    <a:pt x="1739" y="704"/>
                  </a:cubicBezTo>
                  <a:lnTo>
                    <a:pt x="1739" y="696"/>
                  </a:lnTo>
                  <a:cubicBezTo>
                    <a:pt x="1739" y="680"/>
                    <a:pt x="1731" y="680"/>
                    <a:pt x="1708" y="672"/>
                  </a:cubicBezTo>
                  <a:cubicBezTo>
                    <a:pt x="1700" y="672"/>
                    <a:pt x="1692" y="672"/>
                    <a:pt x="1684" y="672"/>
                  </a:cubicBezTo>
                  <a:cubicBezTo>
                    <a:pt x="1676" y="664"/>
                    <a:pt x="1668" y="664"/>
                    <a:pt x="1668" y="664"/>
                  </a:cubicBezTo>
                  <a:cubicBezTo>
                    <a:pt x="1660" y="656"/>
                    <a:pt x="1668" y="649"/>
                    <a:pt x="1668" y="641"/>
                  </a:cubicBezTo>
                  <a:lnTo>
                    <a:pt x="1668" y="641"/>
                  </a:lnTo>
                  <a:cubicBezTo>
                    <a:pt x="1676" y="633"/>
                    <a:pt x="1684" y="609"/>
                    <a:pt x="1684" y="569"/>
                  </a:cubicBezTo>
                  <a:cubicBezTo>
                    <a:pt x="1684" y="491"/>
                    <a:pt x="1637" y="482"/>
                    <a:pt x="1613" y="482"/>
                  </a:cubicBezTo>
                  <a:lnTo>
                    <a:pt x="1613" y="482"/>
                  </a:lnTo>
                  <a:cubicBezTo>
                    <a:pt x="1589" y="475"/>
                    <a:pt x="1589" y="459"/>
                    <a:pt x="1581" y="419"/>
                  </a:cubicBezTo>
                  <a:cubicBezTo>
                    <a:pt x="1581" y="411"/>
                    <a:pt x="1581" y="411"/>
                    <a:pt x="1581" y="411"/>
                  </a:cubicBezTo>
                  <a:cubicBezTo>
                    <a:pt x="1581" y="395"/>
                    <a:pt x="1558" y="388"/>
                    <a:pt x="1526" y="388"/>
                  </a:cubicBezTo>
                  <a:cubicBezTo>
                    <a:pt x="1510" y="388"/>
                    <a:pt x="1486" y="388"/>
                    <a:pt x="1478" y="380"/>
                  </a:cubicBezTo>
                  <a:cubicBezTo>
                    <a:pt x="1471" y="372"/>
                    <a:pt x="1463" y="364"/>
                    <a:pt x="1463" y="364"/>
                  </a:cubicBezTo>
                  <a:cubicBezTo>
                    <a:pt x="1455" y="364"/>
                    <a:pt x="1447" y="372"/>
                    <a:pt x="1431" y="372"/>
                  </a:cubicBezTo>
                  <a:cubicBezTo>
                    <a:pt x="1423" y="380"/>
                    <a:pt x="1407" y="388"/>
                    <a:pt x="1384" y="388"/>
                  </a:cubicBezTo>
                  <a:lnTo>
                    <a:pt x="1384" y="388"/>
                  </a:lnTo>
                  <a:cubicBezTo>
                    <a:pt x="1368" y="395"/>
                    <a:pt x="1360" y="395"/>
                    <a:pt x="1352" y="395"/>
                  </a:cubicBezTo>
                  <a:lnTo>
                    <a:pt x="1352" y="395"/>
                  </a:lnTo>
                  <a:cubicBezTo>
                    <a:pt x="1328" y="395"/>
                    <a:pt x="1320" y="388"/>
                    <a:pt x="1312" y="372"/>
                  </a:cubicBezTo>
                  <a:lnTo>
                    <a:pt x="1312" y="372"/>
                  </a:lnTo>
                  <a:cubicBezTo>
                    <a:pt x="1305" y="372"/>
                    <a:pt x="1305" y="364"/>
                    <a:pt x="1297" y="356"/>
                  </a:cubicBezTo>
                  <a:lnTo>
                    <a:pt x="1297" y="356"/>
                  </a:lnTo>
                  <a:cubicBezTo>
                    <a:pt x="1265" y="324"/>
                    <a:pt x="1067" y="309"/>
                    <a:pt x="996" y="309"/>
                  </a:cubicBezTo>
                  <a:cubicBezTo>
                    <a:pt x="925" y="309"/>
                    <a:pt x="909" y="285"/>
                    <a:pt x="894" y="269"/>
                  </a:cubicBezTo>
                  <a:lnTo>
                    <a:pt x="894" y="269"/>
                  </a:lnTo>
                  <a:cubicBezTo>
                    <a:pt x="894" y="261"/>
                    <a:pt x="886" y="253"/>
                    <a:pt x="886" y="253"/>
                  </a:cubicBezTo>
                  <a:cubicBezTo>
                    <a:pt x="870" y="229"/>
                    <a:pt x="854" y="206"/>
                    <a:pt x="830" y="190"/>
                  </a:cubicBezTo>
                  <a:lnTo>
                    <a:pt x="830" y="190"/>
                  </a:lnTo>
                  <a:cubicBezTo>
                    <a:pt x="822" y="190"/>
                    <a:pt x="814" y="182"/>
                    <a:pt x="814" y="174"/>
                  </a:cubicBezTo>
                  <a:lnTo>
                    <a:pt x="814" y="174"/>
                  </a:lnTo>
                  <a:lnTo>
                    <a:pt x="814" y="174"/>
                  </a:lnTo>
                  <a:cubicBezTo>
                    <a:pt x="806" y="174"/>
                    <a:pt x="806" y="174"/>
                    <a:pt x="806" y="166"/>
                  </a:cubicBezTo>
                  <a:lnTo>
                    <a:pt x="806" y="166"/>
                  </a:lnTo>
                  <a:cubicBezTo>
                    <a:pt x="806" y="166"/>
                    <a:pt x="806" y="166"/>
                    <a:pt x="799" y="166"/>
                  </a:cubicBezTo>
                  <a:cubicBezTo>
                    <a:pt x="783" y="166"/>
                    <a:pt x="783" y="166"/>
                    <a:pt x="783" y="166"/>
                  </a:cubicBezTo>
                  <a:cubicBezTo>
                    <a:pt x="759" y="166"/>
                    <a:pt x="743" y="166"/>
                    <a:pt x="728" y="151"/>
                  </a:cubicBezTo>
                  <a:cubicBezTo>
                    <a:pt x="719" y="143"/>
                    <a:pt x="719" y="135"/>
                    <a:pt x="719" y="135"/>
                  </a:cubicBezTo>
                  <a:cubicBezTo>
                    <a:pt x="719" y="127"/>
                    <a:pt x="719" y="127"/>
                    <a:pt x="719" y="127"/>
                  </a:cubicBezTo>
                  <a:lnTo>
                    <a:pt x="719" y="127"/>
                  </a:lnTo>
                  <a:cubicBezTo>
                    <a:pt x="712" y="127"/>
                    <a:pt x="704" y="135"/>
                    <a:pt x="696" y="135"/>
                  </a:cubicBezTo>
                  <a:cubicBezTo>
                    <a:pt x="672" y="143"/>
                    <a:pt x="656" y="151"/>
                    <a:pt x="648" y="158"/>
                  </a:cubicBezTo>
                  <a:lnTo>
                    <a:pt x="641" y="166"/>
                  </a:lnTo>
                  <a:cubicBezTo>
                    <a:pt x="632" y="166"/>
                    <a:pt x="632" y="158"/>
                    <a:pt x="632" y="158"/>
                  </a:cubicBezTo>
                  <a:cubicBezTo>
                    <a:pt x="625" y="143"/>
                    <a:pt x="632" y="127"/>
                    <a:pt x="641" y="111"/>
                  </a:cubicBezTo>
                  <a:cubicBezTo>
                    <a:pt x="641" y="103"/>
                    <a:pt x="648" y="95"/>
                    <a:pt x="648" y="87"/>
                  </a:cubicBezTo>
                  <a:cubicBezTo>
                    <a:pt x="648" y="79"/>
                    <a:pt x="648" y="71"/>
                    <a:pt x="648" y="64"/>
                  </a:cubicBezTo>
                  <a:cubicBezTo>
                    <a:pt x="648" y="56"/>
                    <a:pt x="648" y="40"/>
                    <a:pt x="656" y="32"/>
                  </a:cubicBezTo>
                  <a:lnTo>
                    <a:pt x="656" y="32"/>
                  </a:lnTo>
                  <a:cubicBezTo>
                    <a:pt x="664" y="24"/>
                    <a:pt x="680" y="8"/>
                    <a:pt x="672" y="0"/>
                  </a:cubicBezTo>
                  <a:cubicBezTo>
                    <a:pt x="672" y="0"/>
                    <a:pt x="672" y="0"/>
                    <a:pt x="664" y="0"/>
                  </a:cubicBezTo>
                  <a:cubicBezTo>
                    <a:pt x="656" y="0"/>
                    <a:pt x="656" y="0"/>
                    <a:pt x="656" y="0"/>
                  </a:cubicBezTo>
                </a:path>
              </a:pathLst>
            </a:custGeom>
            <a:grpFill/>
            <a:ln>
              <a:solidFill>
                <a:schemeClr val="tx1"/>
              </a:solidFill>
            </a:ln>
            <a:effectLst/>
          </p:spPr>
          <p:txBody>
            <a:bodyPr anchor="ctr" wrap="none"/>
            <a:lstStyle/>
            <a:p>
              <a:endParaRPr lang="en-US">
                <a:latin charset="-122" panose="020b0503020204020204" pitchFamily="34" typeface="微软雅黑"/>
              </a:endParaRPr>
            </a:p>
          </p:txBody>
        </p:sp>
        <p:sp>
          <p:nvSpPr>
            <p:cNvPr id="121" name="Freeform 671"/>
            <p:cNvSpPr>
              <a:spLocks noChangeArrowheads="1"/>
            </p:cNvSpPr>
            <p:nvPr/>
          </p:nvSpPr>
          <p:spPr bwMode="auto">
            <a:xfrm>
              <a:off x="18466553" y="5106110"/>
              <a:ext cx="491693" cy="278317"/>
            </a:xfrm>
            <a:custGeom>
              <a:gdLst>
                <a:gd fmla="*/ 862 w 934" name="T0"/>
                <a:gd fmla="*/ 475 h 531" name="T1"/>
                <a:gd fmla="*/ 862 w 934" name="T2"/>
                <a:gd fmla="*/ 475 h 531" name="T3"/>
                <a:gd fmla="*/ 862 w 934" name="T4"/>
                <a:gd fmla="*/ 498 h 531" name="T5"/>
                <a:gd fmla="*/ 878 w 934" name="T6"/>
                <a:gd fmla="*/ 506 h 531" name="T7"/>
                <a:gd fmla="*/ 902 w 934" name="T8"/>
                <a:gd fmla="*/ 506 h 531" name="T9"/>
                <a:gd fmla="*/ 933 w 934" name="T10"/>
                <a:gd fmla="*/ 530 h 531" name="T11"/>
                <a:gd fmla="*/ 933 w 934" name="T12"/>
                <a:gd fmla="*/ 530 h 531" name="T13"/>
                <a:gd fmla="*/ 902 w 934" name="T14"/>
                <a:gd fmla="*/ 506 h 531" name="T15"/>
                <a:gd fmla="*/ 878 w 934" name="T16"/>
                <a:gd fmla="*/ 506 h 531" name="T17"/>
                <a:gd fmla="*/ 862 w 934" name="T18"/>
                <a:gd fmla="*/ 498 h 531" name="T19"/>
                <a:gd fmla="*/ 862 w 934" name="T20"/>
                <a:gd fmla="*/ 475 h 531" name="T21"/>
                <a:gd fmla="*/ 657 w 934" name="T22"/>
                <a:gd fmla="*/ 198 h 531" name="T23"/>
                <a:gd fmla="*/ 657 w 934" name="T24"/>
                <a:gd fmla="*/ 198 h 531" name="T25"/>
                <a:gd fmla="*/ 625 w 934" name="T26"/>
                <a:gd fmla="*/ 206 h 531" name="T27"/>
                <a:gd fmla="*/ 578 w 934" name="T28"/>
                <a:gd fmla="*/ 222 h 531" name="T29"/>
                <a:gd fmla="*/ 578 w 934" name="T30"/>
                <a:gd fmla="*/ 222 h 531" name="T31"/>
                <a:gd fmla="*/ 578 w 934" name="T32"/>
                <a:gd fmla="*/ 222 h 531" name="T33"/>
                <a:gd fmla="*/ 625 w 934" name="T34"/>
                <a:gd fmla="*/ 206 h 531" name="T35"/>
                <a:gd fmla="*/ 657 w 934" name="T36"/>
                <a:gd fmla="*/ 198 h 531" name="T37"/>
                <a:gd fmla="*/ 672 w 934" name="T38"/>
                <a:gd fmla="*/ 214 h 531" name="T39"/>
                <a:gd fmla="*/ 720 w 934" name="T40"/>
                <a:gd fmla="*/ 222 h 531" name="T41"/>
                <a:gd fmla="*/ 775 w 934" name="T42"/>
                <a:gd fmla="*/ 245 h 531" name="T43"/>
                <a:gd fmla="*/ 775 w 934" name="T44"/>
                <a:gd fmla="*/ 253 h 531" name="T45"/>
                <a:gd fmla="*/ 807 w 934" name="T46"/>
                <a:gd fmla="*/ 316 h 531" name="T47"/>
                <a:gd fmla="*/ 807 w 934" name="T48"/>
                <a:gd fmla="*/ 316 h 531" name="T49"/>
                <a:gd fmla="*/ 878 w 934" name="T50"/>
                <a:gd fmla="*/ 403 h 531" name="T51"/>
                <a:gd fmla="*/ 878 w 934" name="T52"/>
                <a:gd fmla="*/ 403 h 531" name="T53"/>
                <a:gd fmla="*/ 807 w 934" name="T54"/>
                <a:gd fmla="*/ 316 h 531" name="T55"/>
                <a:gd fmla="*/ 807 w 934" name="T56"/>
                <a:gd fmla="*/ 316 h 531" name="T57"/>
                <a:gd fmla="*/ 775 w 934" name="T58"/>
                <a:gd fmla="*/ 253 h 531" name="T59"/>
                <a:gd fmla="*/ 775 w 934" name="T60"/>
                <a:gd fmla="*/ 245 h 531" name="T61"/>
                <a:gd fmla="*/ 720 w 934" name="T62"/>
                <a:gd fmla="*/ 222 h 531" name="T63"/>
                <a:gd fmla="*/ 672 w 934" name="T64"/>
                <a:gd fmla="*/ 214 h 531" name="T65"/>
                <a:gd fmla="*/ 657 w 934" name="T66"/>
                <a:gd fmla="*/ 198 h 531" name="T67"/>
                <a:gd fmla="*/ 8 w 934" name="T68"/>
                <a:gd fmla="*/ 8 h 531" name="T69"/>
                <a:gd fmla="*/ 8 w 934" name="T70"/>
                <a:gd fmla="*/ 8 h 531" name="T71"/>
                <a:gd fmla="*/ 8 w 934" name="T72"/>
                <a:gd fmla="*/ 8 h 531" name="T73"/>
                <a:gd fmla="*/ 8 w 934" name="T74"/>
                <a:gd fmla="*/ 8 h 531" name="T75"/>
                <a:gd fmla="*/ 0 w 934" name="T76"/>
                <a:gd fmla="*/ 0 h 531" name="T77"/>
                <a:gd fmla="*/ 0 w 934" name="T78"/>
                <a:gd fmla="*/ 0 h 531" name="T79"/>
                <a:gd fmla="*/ 0 w 934" name="T80"/>
                <a:gd fmla="*/ 0 h 531" name="T81"/>
                <a:gd fmla="*/ 8 w 934" name="T82"/>
                <a:gd fmla="*/ 8 h 531" name="T83"/>
                <a:gd fmla="*/ 0 w 934" name="T84"/>
                <a:gd fmla="*/ 0 h 531" name="T85"/>
                <a:gd fmla="*/ 862 w 934" name="T86"/>
                <a:gd fmla="*/ 475 h 531" name="T8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b="b" l="0" r="r" t="0"/>
              <a:pathLst>
                <a:path h="531" w="934">
                  <a:moveTo>
                    <a:pt x="862" y="475"/>
                  </a:moveTo>
                  <a:lnTo>
                    <a:pt x="862" y="475"/>
                  </a:lnTo>
                  <a:cubicBezTo>
                    <a:pt x="862" y="483"/>
                    <a:pt x="854" y="490"/>
                    <a:pt x="862" y="498"/>
                  </a:cubicBezTo>
                  <a:cubicBezTo>
                    <a:pt x="862" y="498"/>
                    <a:pt x="870" y="498"/>
                    <a:pt x="878" y="506"/>
                  </a:cubicBezTo>
                  <a:cubicBezTo>
                    <a:pt x="886" y="506"/>
                    <a:pt x="894" y="506"/>
                    <a:pt x="902" y="506"/>
                  </a:cubicBezTo>
                  <a:cubicBezTo>
                    <a:pt x="925" y="514"/>
                    <a:pt x="933" y="514"/>
                    <a:pt x="933" y="530"/>
                  </a:cubicBezTo>
                  <a:lnTo>
                    <a:pt x="933" y="530"/>
                  </a:lnTo>
                  <a:cubicBezTo>
                    <a:pt x="933" y="514"/>
                    <a:pt x="925" y="514"/>
                    <a:pt x="902" y="506"/>
                  </a:cubicBezTo>
                  <a:cubicBezTo>
                    <a:pt x="894" y="506"/>
                    <a:pt x="886" y="506"/>
                    <a:pt x="878" y="506"/>
                  </a:cubicBezTo>
                  <a:cubicBezTo>
                    <a:pt x="870" y="498"/>
                    <a:pt x="862" y="498"/>
                    <a:pt x="862" y="498"/>
                  </a:cubicBezTo>
                  <a:cubicBezTo>
                    <a:pt x="854" y="490"/>
                    <a:pt x="862" y="483"/>
                    <a:pt x="862" y="475"/>
                  </a:cubicBezTo>
                  <a:lnTo>
                    <a:pt x="657" y="198"/>
                  </a:lnTo>
                  <a:lnTo>
                    <a:pt x="657" y="198"/>
                  </a:lnTo>
                  <a:cubicBezTo>
                    <a:pt x="649" y="198"/>
                    <a:pt x="641" y="206"/>
                    <a:pt x="625" y="206"/>
                  </a:cubicBezTo>
                  <a:cubicBezTo>
                    <a:pt x="617" y="214"/>
                    <a:pt x="601" y="222"/>
                    <a:pt x="578" y="222"/>
                  </a:cubicBezTo>
                  <a:lnTo>
                    <a:pt x="578" y="222"/>
                  </a:lnTo>
                  <a:lnTo>
                    <a:pt x="578" y="222"/>
                  </a:lnTo>
                  <a:cubicBezTo>
                    <a:pt x="601" y="222"/>
                    <a:pt x="617" y="214"/>
                    <a:pt x="625" y="206"/>
                  </a:cubicBezTo>
                  <a:cubicBezTo>
                    <a:pt x="641" y="206"/>
                    <a:pt x="649" y="198"/>
                    <a:pt x="657" y="198"/>
                  </a:cubicBezTo>
                  <a:cubicBezTo>
                    <a:pt x="657" y="198"/>
                    <a:pt x="665" y="206"/>
                    <a:pt x="672" y="214"/>
                  </a:cubicBezTo>
                  <a:cubicBezTo>
                    <a:pt x="680" y="222"/>
                    <a:pt x="704" y="222"/>
                    <a:pt x="720" y="222"/>
                  </a:cubicBezTo>
                  <a:cubicBezTo>
                    <a:pt x="752" y="222"/>
                    <a:pt x="775" y="229"/>
                    <a:pt x="775" y="245"/>
                  </a:cubicBezTo>
                  <a:cubicBezTo>
                    <a:pt x="775" y="253"/>
                    <a:pt x="775" y="253"/>
                    <a:pt x="775" y="253"/>
                  </a:cubicBezTo>
                  <a:cubicBezTo>
                    <a:pt x="783" y="293"/>
                    <a:pt x="783" y="309"/>
                    <a:pt x="807" y="316"/>
                  </a:cubicBezTo>
                  <a:lnTo>
                    <a:pt x="807" y="316"/>
                  </a:lnTo>
                  <a:cubicBezTo>
                    <a:pt x="831" y="316"/>
                    <a:pt x="878" y="325"/>
                    <a:pt x="878" y="403"/>
                  </a:cubicBezTo>
                  <a:lnTo>
                    <a:pt x="878" y="403"/>
                  </a:lnTo>
                  <a:cubicBezTo>
                    <a:pt x="878" y="325"/>
                    <a:pt x="831" y="316"/>
                    <a:pt x="807" y="316"/>
                  </a:cubicBezTo>
                  <a:lnTo>
                    <a:pt x="807" y="316"/>
                  </a:lnTo>
                  <a:cubicBezTo>
                    <a:pt x="783" y="309"/>
                    <a:pt x="783" y="293"/>
                    <a:pt x="775" y="253"/>
                  </a:cubicBezTo>
                  <a:cubicBezTo>
                    <a:pt x="775" y="245"/>
                    <a:pt x="775" y="245"/>
                    <a:pt x="775" y="245"/>
                  </a:cubicBezTo>
                  <a:cubicBezTo>
                    <a:pt x="775" y="229"/>
                    <a:pt x="752" y="222"/>
                    <a:pt x="720" y="222"/>
                  </a:cubicBezTo>
                  <a:cubicBezTo>
                    <a:pt x="704" y="222"/>
                    <a:pt x="680" y="222"/>
                    <a:pt x="672" y="214"/>
                  </a:cubicBezTo>
                  <a:cubicBezTo>
                    <a:pt x="665" y="206"/>
                    <a:pt x="657" y="198"/>
                    <a:pt x="657" y="198"/>
                  </a:cubicBezTo>
                  <a:lnTo>
                    <a:pt x="8" y="8"/>
                  </a:lnTo>
                  <a:lnTo>
                    <a:pt x="8" y="8"/>
                  </a:lnTo>
                  <a:lnTo>
                    <a:pt x="8" y="8"/>
                  </a:lnTo>
                  <a:lnTo>
                    <a:pt x="8" y="8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ubicBezTo>
                    <a:pt x="0" y="8"/>
                    <a:pt x="0" y="8"/>
                    <a:pt x="8" y="8"/>
                  </a:cubicBezTo>
                  <a:cubicBezTo>
                    <a:pt x="0" y="8"/>
                    <a:pt x="0" y="8"/>
                    <a:pt x="0" y="0"/>
                  </a:cubicBezTo>
                  <a:lnTo>
                    <a:pt x="862" y="475"/>
                  </a:lnTo>
                </a:path>
              </a:pathLst>
            </a:custGeom>
            <a:grpFill/>
            <a:ln>
              <a:solidFill>
                <a:schemeClr val="tx1"/>
              </a:solidFill>
            </a:ln>
            <a:effectLst/>
          </p:spPr>
          <p:txBody>
            <a:bodyPr anchor="ctr" wrap="none"/>
            <a:lstStyle/>
            <a:p>
              <a:endParaRPr lang="en-US">
                <a:latin charset="-122" panose="020b0503020204020204" pitchFamily="34" typeface="微软雅黑"/>
              </a:endParaRPr>
            </a:p>
          </p:txBody>
        </p:sp>
        <p:sp>
          <p:nvSpPr>
            <p:cNvPr id="122" name="Freeform 676"/>
            <p:cNvSpPr>
              <a:spLocks noChangeArrowheads="1"/>
            </p:cNvSpPr>
            <p:nvPr/>
          </p:nvSpPr>
          <p:spPr bwMode="auto">
            <a:xfrm>
              <a:off x="18471193" y="5110749"/>
              <a:ext cx="612297" cy="978747"/>
            </a:xfrm>
            <a:custGeom>
              <a:gdLst>
                <a:gd fmla="*/ 1139 w 1164" name="T0"/>
                <a:gd fmla="*/ 490 h 1859" name="T1"/>
                <a:gd fmla="*/ 1091 w 1164" name="T2"/>
                <a:gd fmla="*/ 561 h 1859" name="T3"/>
                <a:gd fmla="*/ 1036 w 1164" name="T4"/>
                <a:gd fmla="*/ 680 h 1859" name="T5"/>
                <a:gd fmla="*/ 1028 w 1164" name="T6"/>
                <a:gd fmla="*/ 704 h 1859" name="T7"/>
                <a:gd fmla="*/ 1004 w 1164" name="T8"/>
                <a:gd fmla="*/ 704 h 1859" name="T9"/>
                <a:gd fmla="*/ 957 w 1164" name="T10"/>
                <a:gd fmla="*/ 783 h 1859" name="T11"/>
                <a:gd fmla="*/ 894 w 1164" name="T12"/>
                <a:gd fmla="*/ 846 h 1859" name="T13"/>
                <a:gd fmla="*/ 878 w 1164" name="T14"/>
                <a:gd fmla="*/ 870 h 1859" name="T15"/>
                <a:gd fmla="*/ 854 w 1164" name="T16"/>
                <a:gd fmla="*/ 870 h 1859" name="T17"/>
                <a:gd fmla="*/ 910 w 1164" name="T18"/>
                <a:gd fmla="*/ 720 h 1859" name="T19"/>
                <a:gd fmla="*/ 965 w 1164" name="T20"/>
                <a:gd fmla="*/ 680 h 1859" name="T21"/>
                <a:gd fmla="*/ 973 w 1164" name="T22"/>
                <a:gd fmla="*/ 617 h 1859" name="T23"/>
                <a:gd fmla="*/ 965 w 1164" name="T24"/>
                <a:gd fmla="*/ 617 h 1859" name="T25"/>
                <a:gd fmla="*/ 925 w 1164" name="T26"/>
                <a:gd fmla="*/ 704 h 1859" name="T27"/>
                <a:gd fmla="*/ 886 w 1164" name="T28"/>
                <a:gd fmla="*/ 743 h 1859" name="T29"/>
                <a:gd fmla="*/ 854 w 1164" name="T30"/>
                <a:gd fmla="*/ 878 h 1859" name="T31"/>
                <a:gd fmla="*/ 870 w 1164" name="T32"/>
                <a:gd fmla="*/ 870 h 1859" name="T33"/>
                <a:gd fmla="*/ 894 w 1164" name="T34"/>
                <a:gd fmla="*/ 846 h 1859" name="T35"/>
                <a:gd fmla="*/ 957 w 1164" name="T36"/>
                <a:gd fmla="*/ 783 h 1859" name="T37"/>
                <a:gd fmla="*/ 1004 w 1164" name="T38"/>
                <a:gd fmla="*/ 712 h 1859" name="T39"/>
                <a:gd fmla="*/ 1028 w 1164" name="T40"/>
                <a:gd fmla="*/ 712 h 1859" name="T41"/>
                <a:gd fmla="*/ 1044 w 1164" name="T42"/>
                <a:gd fmla="*/ 680 h 1859" name="T43"/>
                <a:gd fmla="*/ 1091 w 1164" name="T44"/>
                <a:gd fmla="*/ 561 h 1859" name="T45"/>
                <a:gd fmla="*/ 1147 w 1164" name="T46"/>
                <a:gd fmla="*/ 498 h 1859" name="T47"/>
                <a:gd fmla="*/ 1155 w 1164" name="T48"/>
                <a:gd fmla="*/ 522 h 1859" name="T49"/>
                <a:gd fmla="*/ 1131 w 1164" name="T50"/>
                <a:gd fmla="*/ 609 h 1859" name="T51"/>
                <a:gd fmla="*/ 1084 w 1164" name="T52"/>
                <a:gd fmla="*/ 696 h 1859" name="T53"/>
                <a:gd fmla="*/ 1075 w 1164" name="T54"/>
                <a:gd fmla="*/ 743 h 1859" name="T55"/>
                <a:gd fmla="*/ 1028 w 1164" name="T56"/>
                <a:gd fmla="*/ 965 h 1859" name="T57"/>
                <a:gd fmla="*/ 1004 w 1164" name="T58"/>
                <a:gd fmla="*/ 1059 h 1859" name="T59"/>
                <a:gd fmla="*/ 965 w 1164" name="T60"/>
                <a:gd fmla="*/ 1376 h 1859" name="T61"/>
                <a:gd fmla="*/ 989 w 1164" name="T62"/>
                <a:gd fmla="*/ 1629 h 1859" name="T63"/>
                <a:gd fmla="*/ 1028 w 1164" name="T64"/>
                <a:gd fmla="*/ 1826 h 1859" name="T65"/>
                <a:gd fmla="*/ 981 w 1164" name="T66"/>
                <a:gd fmla="*/ 1581 h 1859" name="T67"/>
                <a:gd fmla="*/ 981 w 1164" name="T68"/>
                <a:gd fmla="*/ 1312 h 1859" name="T69"/>
                <a:gd fmla="*/ 1020 w 1164" name="T70"/>
                <a:gd fmla="*/ 1052 h 1859" name="T71"/>
                <a:gd fmla="*/ 1036 w 1164" name="T72"/>
                <a:gd fmla="*/ 862 h 1859" name="T73"/>
                <a:gd fmla="*/ 1075 w 1164" name="T74"/>
                <a:gd fmla="*/ 728 h 1859" name="T75"/>
                <a:gd fmla="*/ 1123 w 1164" name="T76"/>
                <a:gd fmla="*/ 632 h 1859" name="T77"/>
                <a:gd fmla="*/ 1147 w 1164" name="T78"/>
                <a:gd fmla="*/ 569 h 1859" name="T79"/>
                <a:gd fmla="*/ 1155 w 1164" name="T80"/>
                <a:gd fmla="*/ 498 h 1859" name="T81"/>
                <a:gd fmla="*/ 570 w 1164" name="T82"/>
                <a:gd fmla="*/ 214 h 1859" name="T83"/>
                <a:gd fmla="*/ 483 w 1164" name="T84"/>
                <a:gd fmla="*/ 182 h 1859" name="T85"/>
                <a:gd fmla="*/ 483 w 1164" name="T86"/>
                <a:gd fmla="*/ 182 h 1859" name="T87"/>
                <a:gd fmla="*/ 16 w 1164" name="T88"/>
                <a:gd fmla="*/ 16 h 1859" name="T89"/>
                <a:gd fmla="*/ 0 w 1164" name="T90"/>
                <a:gd fmla="*/ 0 h 1859" name="T91"/>
                <a:gd fmla="*/ 1147 w 1164" name="T92"/>
                <a:gd fmla="*/ 490 h 1859" name="T9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b="b" l="0" r="r" t="0"/>
              <a:pathLst>
                <a:path h="1859" w="1164">
                  <a:moveTo>
                    <a:pt x="1147" y="490"/>
                  </a:moveTo>
                  <a:lnTo>
                    <a:pt x="1147" y="490"/>
                  </a:lnTo>
                  <a:cubicBezTo>
                    <a:pt x="1147" y="490"/>
                    <a:pt x="1147" y="490"/>
                    <a:pt x="1139" y="490"/>
                  </a:cubicBezTo>
                  <a:cubicBezTo>
                    <a:pt x="1139" y="498"/>
                    <a:pt x="1139" y="498"/>
                    <a:pt x="1131" y="498"/>
                  </a:cubicBezTo>
                  <a:cubicBezTo>
                    <a:pt x="1123" y="506"/>
                    <a:pt x="1107" y="514"/>
                    <a:pt x="1107" y="530"/>
                  </a:cubicBezTo>
                  <a:cubicBezTo>
                    <a:pt x="1099" y="538"/>
                    <a:pt x="1099" y="546"/>
                    <a:pt x="1091" y="561"/>
                  </a:cubicBezTo>
                  <a:cubicBezTo>
                    <a:pt x="1084" y="569"/>
                    <a:pt x="1075" y="585"/>
                    <a:pt x="1068" y="609"/>
                  </a:cubicBezTo>
                  <a:cubicBezTo>
                    <a:pt x="1060" y="625"/>
                    <a:pt x="1052" y="632"/>
                    <a:pt x="1044" y="648"/>
                  </a:cubicBezTo>
                  <a:cubicBezTo>
                    <a:pt x="1036" y="656"/>
                    <a:pt x="1036" y="664"/>
                    <a:pt x="1036" y="680"/>
                  </a:cubicBezTo>
                  <a:cubicBezTo>
                    <a:pt x="1036" y="688"/>
                    <a:pt x="1036" y="688"/>
                    <a:pt x="1036" y="696"/>
                  </a:cubicBezTo>
                  <a:cubicBezTo>
                    <a:pt x="1036" y="704"/>
                    <a:pt x="1036" y="704"/>
                    <a:pt x="1036" y="704"/>
                  </a:cubicBezTo>
                  <a:lnTo>
                    <a:pt x="1028" y="704"/>
                  </a:lnTo>
                  <a:lnTo>
                    <a:pt x="1028" y="704"/>
                  </a:lnTo>
                  <a:lnTo>
                    <a:pt x="1020" y="704"/>
                  </a:lnTo>
                  <a:cubicBezTo>
                    <a:pt x="1020" y="704"/>
                    <a:pt x="1012" y="704"/>
                    <a:pt x="1004" y="704"/>
                  </a:cubicBezTo>
                  <a:cubicBezTo>
                    <a:pt x="997" y="704"/>
                    <a:pt x="989" y="712"/>
                    <a:pt x="981" y="720"/>
                  </a:cubicBezTo>
                  <a:cubicBezTo>
                    <a:pt x="965" y="743"/>
                    <a:pt x="965" y="751"/>
                    <a:pt x="957" y="775"/>
                  </a:cubicBezTo>
                  <a:cubicBezTo>
                    <a:pt x="957" y="783"/>
                    <a:pt x="957" y="783"/>
                    <a:pt x="957" y="783"/>
                  </a:cubicBezTo>
                  <a:cubicBezTo>
                    <a:pt x="949" y="783"/>
                    <a:pt x="949" y="791"/>
                    <a:pt x="949" y="791"/>
                  </a:cubicBezTo>
                  <a:cubicBezTo>
                    <a:pt x="949" y="807"/>
                    <a:pt x="949" y="807"/>
                    <a:pt x="933" y="814"/>
                  </a:cubicBezTo>
                  <a:cubicBezTo>
                    <a:pt x="917" y="814"/>
                    <a:pt x="894" y="822"/>
                    <a:pt x="894" y="846"/>
                  </a:cubicBezTo>
                  <a:cubicBezTo>
                    <a:pt x="886" y="854"/>
                    <a:pt x="886" y="854"/>
                    <a:pt x="886" y="854"/>
                  </a:cubicBezTo>
                  <a:cubicBezTo>
                    <a:pt x="886" y="862"/>
                    <a:pt x="886" y="870"/>
                    <a:pt x="878" y="870"/>
                  </a:cubicBezTo>
                  <a:lnTo>
                    <a:pt x="878" y="870"/>
                  </a:lnTo>
                  <a:cubicBezTo>
                    <a:pt x="870" y="862"/>
                    <a:pt x="870" y="862"/>
                    <a:pt x="870" y="862"/>
                  </a:cubicBezTo>
                  <a:cubicBezTo>
                    <a:pt x="862" y="862"/>
                    <a:pt x="862" y="870"/>
                    <a:pt x="854" y="870"/>
                  </a:cubicBezTo>
                  <a:lnTo>
                    <a:pt x="854" y="870"/>
                  </a:lnTo>
                  <a:cubicBezTo>
                    <a:pt x="854" y="870"/>
                    <a:pt x="854" y="854"/>
                    <a:pt x="862" y="830"/>
                  </a:cubicBezTo>
                  <a:cubicBezTo>
                    <a:pt x="870" y="775"/>
                    <a:pt x="886" y="759"/>
                    <a:pt x="894" y="743"/>
                  </a:cubicBezTo>
                  <a:cubicBezTo>
                    <a:pt x="902" y="735"/>
                    <a:pt x="910" y="735"/>
                    <a:pt x="910" y="720"/>
                  </a:cubicBezTo>
                  <a:cubicBezTo>
                    <a:pt x="910" y="712"/>
                    <a:pt x="910" y="712"/>
                    <a:pt x="925" y="712"/>
                  </a:cubicBezTo>
                  <a:lnTo>
                    <a:pt x="925" y="712"/>
                  </a:lnTo>
                  <a:cubicBezTo>
                    <a:pt x="941" y="712"/>
                    <a:pt x="957" y="712"/>
                    <a:pt x="965" y="680"/>
                  </a:cubicBezTo>
                  <a:cubicBezTo>
                    <a:pt x="965" y="664"/>
                    <a:pt x="965" y="648"/>
                    <a:pt x="965" y="632"/>
                  </a:cubicBezTo>
                  <a:cubicBezTo>
                    <a:pt x="973" y="625"/>
                    <a:pt x="973" y="617"/>
                    <a:pt x="973" y="609"/>
                  </a:cubicBezTo>
                  <a:cubicBezTo>
                    <a:pt x="973" y="617"/>
                    <a:pt x="973" y="617"/>
                    <a:pt x="973" y="617"/>
                  </a:cubicBezTo>
                  <a:cubicBezTo>
                    <a:pt x="965" y="617"/>
                    <a:pt x="965" y="617"/>
                    <a:pt x="965" y="617"/>
                  </a:cubicBezTo>
                  <a:lnTo>
                    <a:pt x="957" y="609"/>
                  </a:lnTo>
                  <a:cubicBezTo>
                    <a:pt x="957" y="609"/>
                    <a:pt x="965" y="609"/>
                    <a:pt x="965" y="617"/>
                  </a:cubicBezTo>
                  <a:cubicBezTo>
                    <a:pt x="965" y="617"/>
                    <a:pt x="965" y="625"/>
                    <a:pt x="965" y="632"/>
                  </a:cubicBezTo>
                  <a:cubicBezTo>
                    <a:pt x="957" y="648"/>
                    <a:pt x="957" y="656"/>
                    <a:pt x="957" y="680"/>
                  </a:cubicBezTo>
                  <a:cubicBezTo>
                    <a:pt x="949" y="704"/>
                    <a:pt x="941" y="704"/>
                    <a:pt x="925" y="704"/>
                  </a:cubicBezTo>
                  <a:lnTo>
                    <a:pt x="925" y="704"/>
                  </a:lnTo>
                  <a:cubicBezTo>
                    <a:pt x="917" y="704"/>
                    <a:pt x="902" y="704"/>
                    <a:pt x="902" y="720"/>
                  </a:cubicBezTo>
                  <a:cubicBezTo>
                    <a:pt x="902" y="728"/>
                    <a:pt x="894" y="735"/>
                    <a:pt x="886" y="743"/>
                  </a:cubicBezTo>
                  <a:cubicBezTo>
                    <a:pt x="878" y="759"/>
                    <a:pt x="862" y="775"/>
                    <a:pt x="854" y="830"/>
                  </a:cubicBezTo>
                  <a:cubicBezTo>
                    <a:pt x="846" y="870"/>
                    <a:pt x="846" y="870"/>
                    <a:pt x="846" y="878"/>
                  </a:cubicBezTo>
                  <a:cubicBezTo>
                    <a:pt x="846" y="878"/>
                    <a:pt x="846" y="878"/>
                    <a:pt x="854" y="878"/>
                  </a:cubicBezTo>
                  <a:cubicBezTo>
                    <a:pt x="854" y="878"/>
                    <a:pt x="854" y="878"/>
                    <a:pt x="862" y="878"/>
                  </a:cubicBezTo>
                  <a:cubicBezTo>
                    <a:pt x="862" y="870"/>
                    <a:pt x="862" y="870"/>
                    <a:pt x="870" y="870"/>
                  </a:cubicBezTo>
                  <a:lnTo>
                    <a:pt x="870" y="870"/>
                  </a:lnTo>
                  <a:cubicBezTo>
                    <a:pt x="878" y="878"/>
                    <a:pt x="878" y="878"/>
                    <a:pt x="878" y="878"/>
                  </a:cubicBezTo>
                  <a:cubicBezTo>
                    <a:pt x="886" y="878"/>
                    <a:pt x="894" y="870"/>
                    <a:pt x="894" y="862"/>
                  </a:cubicBezTo>
                  <a:cubicBezTo>
                    <a:pt x="894" y="854"/>
                    <a:pt x="894" y="854"/>
                    <a:pt x="894" y="846"/>
                  </a:cubicBezTo>
                  <a:cubicBezTo>
                    <a:pt x="902" y="830"/>
                    <a:pt x="917" y="822"/>
                    <a:pt x="933" y="822"/>
                  </a:cubicBezTo>
                  <a:cubicBezTo>
                    <a:pt x="949" y="814"/>
                    <a:pt x="957" y="807"/>
                    <a:pt x="957" y="791"/>
                  </a:cubicBezTo>
                  <a:lnTo>
                    <a:pt x="957" y="783"/>
                  </a:lnTo>
                  <a:cubicBezTo>
                    <a:pt x="965" y="783"/>
                    <a:pt x="965" y="783"/>
                    <a:pt x="965" y="783"/>
                  </a:cubicBezTo>
                  <a:cubicBezTo>
                    <a:pt x="965" y="759"/>
                    <a:pt x="973" y="751"/>
                    <a:pt x="989" y="728"/>
                  </a:cubicBezTo>
                  <a:cubicBezTo>
                    <a:pt x="989" y="712"/>
                    <a:pt x="997" y="712"/>
                    <a:pt x="1004" y="712"/>
                  </a:cubicBezTo>
                  <a:cubicBezTo>
                    <a:pt x="1012" y="712"/>
                    <a:pt x="1012" y="712"/>
                    <a:pt x="1020" y="712"/>
                  </a:cubicBezTo>
                  <a:lnTo>
                    <a:pt x="1028" y="712"/>
                  </a:lnTo>
                  <a:lnTo>
                    <a:pt x="1028" y="712"/>
                  </a:lnTo>
                  <a:cubicBezTo>
                    <a:pt x="1036" y="712"/>
                    <a:pt x="1036" y="712"/>
                    <a:pt x="1036" y="712"/>
                  </a:cubicBezTo>
                  <a:cubicBezTo>
                    <a:pt x="1044" y="704"/>
                    <a:pt x="1044" y="704"/>
                    <a:pt x="1044" y="696"/>
                  </a:cubicBezTo>
                  <a:cubicBezTo>
                    <a:pt x="1044" y="688"/>
                    <a:pt x="1044" y="688"/>
                    <a:pt x="1044" y="680"/>
                  </a:cubicBezTo>
                  <a:cubicBezTo>
                    <a:pt x="1044" y="672"/>
                    <a:pt x="1044" y="664"/>
                    <a:pt x="1052" y="648"/>
                  </a:cubicBezTo>
                  <a:cubicBezTo>
                    <a:pt x="1060" y="641"/>
                    <a:pt x="1068" y="625"/>
                    <a:pt x="1068" y="609"/>
                  </a:cubicBezTo>
                  <a:cubicBezTo>
                    <a:pt x="1075" y="593"/>
                    <a:pt x="1091" y="577"/>
                    <a:pt x="1091" y="561"/>
                  </a:cubicBezTo>
                  <a:cubicBezTo>
                    <a:pt x="1099" y="554"/>
                    <a:pt x="1107" y="546"/>
                    <a:pt x="1107" y="530"/>
                  </a:cubicBezTo>
                  <a:cubicBezTo>
                    <a:pt x="1115" y="514"/>
                    <a:pt x="1123" y="514"/>
                    <a:pt x="1139" y="506"/>
                  </a:cubicBezTo>
                  <a:lnTo>
                    <a:pt x="1147" y="498"/>
                  </a:lnTo>
                  <a:lnTo>
                    <a:pt x="1147" y="498"/>
                  </a:lnTo>
                  <a:lnTo>
                    <a:pt x="1155" y="498"/>
                  </a:lnTo>
                  <a:cubicBezTo>
                    <a:pt x="1155" y="506"/>
                    <a:pt x="1155" y="514"/>
                    <a:pt x="1155" y="522"/>
                  </a:cubicBezTo>
                  <a:cubicBezTo>
                    <a:pt x="1155" y="522"/>
                    <a:pt x="1155" y="530"/>
                    <a:pt x="1147" y="538"/>
                  </a:cubicBezTo>
                  <a:cubicBezTo>
                    <a:pt x="1147" y="546"/>
                    <a:pt x="1139" y="554"/>
                    <a:pt x="1147" y="569"/>
                  </a:cubicBezTo>
                  <a:cubicBezTo>
                    <a:pt x="1147" y="585"/>
                    <a:pt x="1139" y="593"/>
                    <a:pt x="1131" y="609"/>
                  </a:cubicBezTo>
                  <a:cubicBezTo>
                    <a:pt x="1123" y="617"/>
                    <a:pt x="1123" y="625"/>
                    <a:pt x="1115" y="632"/>
                  </a:cubicBezTo>
                  <a:lnTo>
                    <a:pt x="1115" y="632"/>
                  </a:lnTo>
                  <a:cubicBezTo>
                    <a:pt x="1115" y="648"/>
                    <a:pt x="1115" y="664"/>
                    <a:pt x="1084" y="696"/>
                  </a:cubicBezTo>
                  <a:cubicBezTo>
                    <a:pt x="1075" y="704"/>
                    <a:pt x="1075" y="704"/>
                    <a:pt x="1075" y="712"/>
                  </a:cubicBezTo>
                  <a:cubicBezTo>
                    <a:pt x="1060" y="720"/>
                    <a:pt x="1060" y="720"/>
                    <a:pt x="1068" y="735"/>
                  </a:cubicBezTo>
                  <a:lnTo>
                    <a:pt x="1075" y="743"/>
                  </a:lnTo>
                  <a:cubicBezTo>
                    <a:pt x="1084" y="767"/>
                    <a:pt x="1075" y="783"/>
                    <a:pt x="1060" y="807"/>
                  </a:cubicBezTo>
                  <a:cubicBezTo>
                    <a:pt x="1052" y="822"/>
                    <a:pt x="1036" y="838"/>
                    <a:pt x="1028" y="862"/>
                  </a:cubicBezTo>
                  <a:cubicBezTo>
                    <a:pt x="1012" y="909"/>
                    <a:pt x="1020" y="933"/>
                    <a:pt x="1028" y="965"/>
                  </a:cubicBezTo>
                  <a:cubicBezTo>
                    <a:pt x="1028" y="972"/>
                    <a:pt x="1036" y="988"/>
                    <a:pt x="1036" y="996"/>
                  </a:cubicBezTo>
                  <a:cubicBezTo>
                    <a:pt x="1044" y="1028"/>
                    <a:pt x="1036" y="1036"/>
                    <a:pt x="1020" y="1044"/>
                  </a:cubicBezTo>
                  <a:cubicBezTo>
                    <a:pt x="1012" y="1052"/>
                    <a:pt x="1012" y="1052"/>
                    <a:pt x="1004" y="1059"/>
                  </a:cubicBezTo>
                  <a:cubicBezTo>
                    <a:pt x="989" y="1075"/>
                    <a:pt x="965" y="1154"/>
                    <a:pt x="981" y="1202"/>
                  </a:cubicBezTo>
                  <a:cubicBezTo>
                    <a:pt x="997" y="1257"/>
                    <a:pt x="1004" y="1289"/>
                    <a:pt x="981" y="1312"/>
                  </a:cubicBezTo>
                  <a:cubicBezTo>
                    <a:pt x="957" y="1328"/>
                    <a:pt x="965" y="1344"/>
                    <a:pt x="965" y="1376"/>
                  </a:cubicBezTo>
                  <a:cubicBezTo>
                    <a:pt x="965" y="1399"/>
                    <a:pt x="965" y="1431"/>
                    <a:pt x="957" y="1463"/>
                  </a:cubicBezTo>
                  <a:cubicBezTo>
                    <a:pt x="941" y="1518"/>
                    <a:pt x="949" y="1534"/>
                    <a:pt x="973" y="1589"/>
                  </a:cubicBezTo>
                  <a:cubicBezTo>
                    <a:pt x="981" y="1597"/>
                    <a:pt x="981" y="1613"/>
                    <a:pt x="989" y="1629"/>
                  </a:cubicBezTo>
                  <a:cubicBezTo>
                    <a:pt x="1012" y="1676"/>
                    <a:pt x="1020" y="1739"/>
                    <a:pt x="1020" y="1826"/>
                  </a:cubicBezTo>
                  <a:cubicBezTo>
                    <a:pt x="965" y="1834"/>
                    <a:pt x="846" y="1850"/>
                    <a:pt x="720" y="1858"/>
                  </a:cubicBezTo>
                  <a:cubicBezTo>
                    <a:pt x="854" y="1850"/>
                    <a:pt x="965" y="1834"/>
                    <a:pt x="1028" y="1826"/>
                  </a:cubicBezTo>
                  <a:lnTo>
                    <a:pt x="1028" y="1826"/>
                  </a:lnTo>
                  <a:cubicBezTo>
                    <a:pt x="1028" y="1739"/>
                    <a:pt x="1012" y="1676"/>
                    <a:pt x="997" y="1629"/>
                  </a:cubicBezTo>
                  <a:cubicBezTo>
                    <a:pt x="989" y="1613"/>
                    <a:pt x="981" y="1597"/>
                    <a:pt x="981" y="1581"/>
                  </a:cubicBezTo>
                  <a:cubicBezTo>
                    <a:pt x="957" y="1534"/>
                    <a:pt x="949" y="1518"/>
                    <a:pt x="965" y="1463"/>
                  </a:cubicBezTo>
                  <a:cubicBezTo>
                    <a:pt x="973" y="1431"/>
                    <a:pt x="973" y="1399"/>
                    <a:pt x="973" y="1376"/>
                  </a:cubicBezTo>
                  <a:cubicBezTo>
                    <a:pt x="973" y="1352"/>
                    <a:pt x="965" y="1328"/>
                    <a:pt x="981" y="1312"/>
                  </a:cubicBezTo>
                  <a:cubicBezTo>
                    <a:pt x="1012" y="1289"/>
                    <a:pt x="1004" y="1257"/>
                    <a:pt x="989" y="1202"/>
                  </a:cubicBezTo>
                  <a:cubicBezTo>
                    <a:pt x="973" y="1154"/>
                    <a:pt x="997" y="1083"/>
                    <a:pt x="1012" y="1059"/>
                  </a:cubicBezTo>
                  <a:cubicBezTo>
                    <a:pt x="1020" y="1059"/>
                    <a:pt x="1020" y="1052"/>
                    <a:pt x="1020" y="1052"/>
                  </a:cubicBezTo>
                  <a:cubicBezTo>
                    <a:pt x="1036" y="1036"/>
                    <a:pt x="1052" y="1028"/>
                    <a:pt x="1044" y="996"/>
                  </a:cubicBezTo>
                  <a:cubicBezTo>
                    <a:pt x="1044" y="981"/>
                    <a:pt x="1036" y="972"/>
                    <a:pt x="1036" y="965"/>
                  </a:cubicBezTo>
                  <a:cubicBezTo>
                    <a:pt x="1028" y="933"/>
                    <a:pt x="1020" y="909"/>
                    <a:pt x="1036" y="862"/>
                  </a:cubicBezTo>
                  <a:cubicBezTo>
                    <a:pt x="1044" y="846"/>
                    <a:pt x="1052" y="830"/>
                    <a:pt x="1068" y="814"/>
                  </a:cubicBezTo>
                  <a:cubicBezTo>
                    <a:pt x="1084" y="783"/>
                    <a:pt x="1091" y="767"/>
                    <a:pt x="1084" y="743"/>
                  </a:cubicBezTo>
                  <a:cubicBezTo>
                    <a:pt x="1075" y="735"/>
                    <a:pt x="1075" y="728"/>
                    <a:pt x="1075" y="728"/>
                  </a:cubicBezTo>
                  <a:cubicBezTo>
                    <a:pt x="1068" y="720"/>
                    <a:pt x="1068" y="720"/>
                    <a:pt x="1075" y="712"/>
                  </a:cubicBezTo>
                  <a:cubicBezTo>
                    <a:pt x="1084" y="712"/>
                    <a:pt x="1084" y="704"/>
                    <a:pt x="1091" y="696"/>
                  </a:cubicBezTo>
                  <a:cubicBezTo>
                    <a:pt x="1115" y="664"/>
                    <a:pt x="1123" y="648"/>
                    <a:pt x="1123" y="632"/>
                  </a:cubicBezTo>
                  <a:lnTo>
                    <a:pt x="1123" y="632"/>
                  </a:lnTo>
                  <a:cubicBezTo>
                    <a:pt x="1123" y="625"/>
                    <a:pt x="1131" y="617"/>
                    <a:pt x="1139" y="609"/>
                  </a:cubicBezTo>
                  <a:cubicBezTo>
                    <a:pt x="1147" y="601"/>
                    <a:pt x="1155" y="585"/>
                    <a:pt x="1147" y="569"/>
                  </a:cubicBezTo>
                  <a:cubicBezTo>
                    <a:pt x="1147" y="561"/>
                    <a:pt x="1155" y="546"/>
                    <a:pt x="1155" y="538"/>
                  </a:cubicBezTo>
                  <a:cubicBezTo>
                    <a:pt x="1163" y="530"/>
                    <a:pt x="1163" y="530"/>
                    <a:pt x="1163" y="522"/>
                  </a:cubicBezTo>
                  <a:cubicBezTo>
                    <a:pt x="1163" y="514"/>
                    <a:pt x="1163" y="498"/>
                    <a:pt x="1155" y="498"/>
                  </a:cubicBezTo>
                  <a:cubicBezTo>
                    <a:pt x="1155" y="490"/>
                    <a:pt x="1155" y="490"/>
                    <a:pt x="1147" y="490"/>
                  </a:cubicBezTo>
                  <a:lnTo>
                    <a:pt x="570" y="214"/>
                  </a:lnTo>
                  <a:lnTo>
                    <a:pt x="570" y="214"/>
                  </a:lnTo>
                  <a:cubicBezTo>
                    <a:pt x="554" y="221"/>
                    <a:pt x="546" y="221"/>
                    <a:pt x="538" y="221"/>
                  </a:cubicBezTo>
                  <a:cubicBezTo>
                    <a:pt x="546" y="221"/>
                    <a:pt x="554" y="221"/>
                    <a:pt x="570" y="214"/>
                  </a:cubicBezTo>
                  <a:lnTo>
                    <a:pt x="483" y="182"/>
                  </a:lnTo>
                  <a:lnTo>
                    <a:pt x="483" y="182"/>
                  </a:lnTo>
                  <a:cubicBezTo>
                    <a:pt x="491" y="190"/>
                    <a:pt x="491" y="198"/>
                    <a:pt x="498" y="198"/>
                  </a:cubicBezTo>
                  <a:cubicBezTo>
                    <a:pt x="491" y="198"/>
                    <a:pt x="491" y="190"/>
                    <a:pt x="483" y="182"/>
                  </a:cubicBezTo>
                  <a:lnTo>
                    <a:pt x="0" y="0"/>
                  </a:lnTo>
                  <a:lnTo>
                    <a:pt x="0" y="0"/>
                  </a:lnTo>
                  <a:cubicBezTo>
                    <a:pt x="0" y="8"/>
                    <a:pt x="8" y="16"/>
                    <a:pt x="16" y="16"/>
                  </a:cubicBezTo>
                  <a:cubicBezTo>
                    <a:pt x="8" y="16"/>
                    <a:pt x="0" y="8"/>
                    <a:pt x="0" y="0"/>
                  </a:cubicBez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147" y="490"/>
                  </a:lnTo>
                </a:path>
              </a:pathLst>
            </a:custGeom>
            <a:grpFill/>
            <a:ln>
              <a:solidFill>
                <a:schemeClr val="tx1"/>
              </a:solidFill>
            </a:ln>
            <a:effectLst/>
          </p:spPr>
          <p:txBody>
            <a:bodyPr anchor="ctr" wrap="none"/>
            <a:lstStyle/>
            <a:p>
              <a:endParaRPr lang="en-US">
                <a:latin charset="-122" panose="020b0503020204020204" pitchFamily="34" typeface="微软雅黑"/>
              </a:endParaRPr>
            </a:p>
          </p:txBody>
        </p:sp>
        <p:sp>
          <p:nvSpPr>
            <p:cNvPr id="123" name="Freeform 677"/>
            <p:cNvSpPr>
              <a:spLocks noChangeArrowheads="1"/>
            </p:cNvSpPr>
            <p:nvPr/>
          </p:nvSpPr>
          <p:spPr bwMode="auto">
            <a:xfrm>
              <a:off x="18471193" y="5106110"/>
              <a:ext cx="507929" cy="324703"/>
            </a:xfrm>
            <a:custGeom>
              <a:gdLst>
                <a:gd fmla="*/ 933 w 966" name="T0"/>
                <a:gd fmla="*/ 546 h 618" name="T1"/>
                <a:gd fmla="*/ 933 w 966" name="T2"/>
                <a:gd fmla="*/ 546 h 618" name="T3"/>
                <a:gd fmla="*/ 957 w 966" name="T4"/>
                <a:gd fmla="*/ 609 h 618" name="T5"/>
                <a:gd fmla="*/ 965 w 966" name="T6"/>
                <a:gd fmla="*/ 617 h 618" name="T7"/>
                <a:gd fmla="*/ 965 w 966" name="T8"/>
                <a:gd fmla="*/ 617 h 618" name="T9"/>
                <a:gd fmla="*/ 957 w 966" name="T10"/>
                <a:gd fmla="*/ 609 h 618" name="T11"/>
                <a:gd fmla="*/ 933 w 966" name="T12"/>
                <a:gd fmla="*/ 546 h 618" name="T13"/>
                <a:gd fmla="*/ 16 w 966" name="T14"/>
                <a:gd fmla="*/ 16 h 618" name="T15"/>
                <a:gd fmla="*/ 16 w 966" name="T16"/>
                <a:gd fmla="*/ 16 h 618" name="T17"/>
                <a:gd fmla="*/ 16 w 966" name="T18"/>
                <a:gd fmla="*/ 16 h 618" name="T19"/>
                <a:gd fmla="*/ 72 w 966" name="T20"/>
                <a:gd fmla="*/ 79 h 618" name="T21"/>
                <a:gd fmla="*/ 87 w 966" name="T22"/>
                <a:gd fmla="*/ 95 h 618" name="T23"/>
                <a:gd fmla="*/ 87 w 966" name="T24"/>
                <a:gd fmla="*/ 95 h 618" name="T25"/>
                <a:gd fmla="*/ 182 w 966" name="T26"/>
                <a:gd fmla="*/ 135 h 618" name="T27"/>
                <a:gd fmla="*/ 491 w 966" name="T28"/>
                <a:gd fmla="*/ 190 h 618" name="T29"/>
                <a:gd fmla="*/ 498 w 966" name="T30"/>
                <a:gd fmla="*/ 206 h 618" name="T31"/>
                <a:gd fmla="*/ 538 w 966" name="T32"/>
                <a:gd fmla="*/ 222 h 618" name="T33"/>
                <a:gd fmla="*/ 570 w 966" name="T34"/>
                <a:gd fmla="*/ 214 h 618" name="T35"/>
                <a:gd fmla="*/ 617 w 966" name="T36"/>
                <a:gd fmla="*/ 206 h 618" name="T37"/>
                <a:gd fmla="*/ 649 w 966" name="T38"/>
                <a:gd fmla="*/ 190 h 618" name="T39"/>
                <a:gd fmla="*/ 664 w 966" name="T40"/>
                <a:gd fmla="*/ 206 h 618" name="T41"/>
                <a:gd fmla="*/ 712 w 966" name="T42"/>
                <a:gd fmla="*/ 214 h 618" name="T43"/>
                <a:gd fmla="*/ 775 w 966" name="T44"/>
                <a:gd fmla="*/ 245 h 618" name="T45"/>
                <a:gd fmla="*/ 775 w 966" name="T46"/>
                <a:gd fmla="*/ 253 h 618" name="T47"/>
                <a:gd fmla="*/ 799 w 966" name="T48"/>
                <a:gd fmla="*/ 309 h 618" name="T49"/>
                <a:gd fmla="*/ 799 w 966" name="T50"/>
                <a:gd fmla="*/ 309 h 618" name="T51"/>
                <a:gd fmla="*/ 878 w 966" name="T52"/>
                <a:gd fmla="*/ 403 h 618" name="T53"/>
                <a:gd fmla="*/ 878 w 966" name="T54"/>
                <a:gd fmla="*/ 403 h 618" name="T55"/>
                <a:gd fmla="*/ 799 w 966" name="T56"/>
                <a:gd fmla="*/ 309 h 618" name="T57"/>
                <a:gd fmla="*/ 799 w 966" name="T58"/>
                <a:gd fmla="*/ 309 h 618" name="T59"/>
                <a:gd fmla="*/ 775 w 966" name="T60"/>
                <a:gd fmla="*/ 253 h 618" name="T61"/>
                <a:gd fmla="*/ 775 w 966" name="T62"/>
                <a:gd fmla="*/ 245 h 618" name="T63"/>
                <a:gd fmla="*/ 712 w 966" name="T64"/>
                <a:gd fmla="*/ 214 h 618" name="T65"/>
                <a:gd fmla="*/ 664 w 966" name="T66"/>
                <a:gd fmla="*/ 206 h 618" name="T67"/>
                <a:gd fmla="*/ 649 w 966" name="T68"/>
                <a:gd fmla="*/ 190 h 618" name="T69"/>
                <a:gd fmla="*/ 617 w 966" name="T70"/>
                <a:gd fmla="*/ 206 h 618" name="T71"/>
                <a:gd fmla="*/ 570 w 966" name="T72"/>
                <a:gd fmla="*/ 214 h 618" name="T73"/>
                <a:gd fmla="*/ 538 w 966" name="T74"/>
                <a:gd fmla="*/ 222 h 618" name="T75"/>
                <a:gd fmla="*/ 498 w 966" name="T76"/>
                <a:gd fmla="*/ 206 h 618" name="T77"/>
                <a:gd fmla="*/ 491 w 966" name="T78"/>
                <a:gd fmla="*/ 190 h 618" name="T79"/>
                <a:gd fmla="*/ 182 w 966" name="T80"/>
                <a:gd fmla="*/ 135 h 618" name="T81"/>
                <a:gd fmla="*/ 87 w 966" name="T82"/>
                <a:gd fmla="*/ 95 h 618" name="T83"/>
                <a:gd fmla="*/ 87 w 966" name="T84"/>
                <a:gd fmla="*/ 95 h 618" name="T85"/>
                <a:gd fmla="*/ 72 w 966" name="T86"/>
                <a:gd fmla="*/ 79 h 618" name="T87"/>
                <a:gd fmla="*/ 16 w 966" name="T88"/>
                <a:gd fmla="*/ 16 h 618" name="T89"/>
                <a:gd fmla="*/ 16 w 966" name="T90"/>
                <a:gd fmla="*/ 16 h 618" name="T91"/>
                <a:gd fmla="*/ 16 w 966" name="T92"/>
                <a:gd fmla="*/ 16 h 618" name="T93"/>
                <a:gd fmla="*/ 16 w 966" name="T94"/>
                <a:gd fmla="*/ 16 h 618" name="T95"/>
                <a:gd fmla="*/ 16 w 966" name="T96"/>
                <a:gd fmla="*/ 16 h 618" name="T97"/>
                <a:gd fmla="*/ 16 w 966" name="T98"/>
                <a:gd fmla="*/ 16 h 618" name="T99"/>
                <a:gd fmla="*/ 0 w 966" name="T100"/>
                <a:gd fmla="*/ 0 h 618" name="T101"/>
                <a:gd fmla="*/ 0 w 966" name="T102"/>
                <a:gd fmla="*/ 0 h 618" name="T103"/>
                <a:gd fmla="*/ 0 w 966" name="T104"/>
                <a:gd fmla="*/ 0 h 618" name="T105"/>
                <a:gd fmla="*/ 16 w 966" name="T106"/>
                <a:gd fmla="*/ 16 h 618" name="T107"/>
                <a:gd fmla="*/ 0 w 966" name="T108"/>
                <a:gd fmla="*/ 0 h 618" name="T109"/>
                <a:gd fmla="*/ 933 w 966" name="T110"/>
                <a:gd fmla="*/ 546 h 618" name="T1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b="b" l="0" r="r" t="0"/>
              <a:pathLst>
                <a:path h="618" w="965">
                  <a:moveTo>
                    <a:pt x="933" y="546"/>
                  </a:moveTo>
                  <a:lnTo>
                    <a:pt x="933" y="546"/>
                  </a:lnTo>
                  <a:cubicBezTo>
                    <a:pt x="933" y="577"/>
                    <a:pt x="933" y="601"/>
                    <a:pt x="957" y="609"/>
                  </a:cubicBezTo>
                  <a:cubicBezTo>
                    <a:pt x="965" y="609"/>
                    <a:pt x="965" y="617"/>
                    <a:pt x="965" y="617"/>
                  </a:cubicBezTo>
                  <a:lnTo>
                    <a:pt x="965" y="617"/>
                  </a:lnTo>
                  <a:cubicBezTo>
                    <a:pt x="965" y="617"/>
                    <a:pt x="965" y="609"/>
                    <a:pt x="957" y="609"/>
                  </a:cubicBezTo>
                  <a:cubicBezTo>
                    <a:pt x="933" y="601"/>
                    <a:pt x="933" y="577"/>
                    <a:pt x="933" y="546"/>
                  </a:cubicBezTo>
                  <a:lnTo>
                    <a:pt x="16" y="16"/>
                  </a:lnTo>
                  <a:lnTo>
                    <a:pt x="16" y="16"/>
                  </a:lnTo>
                  <a:lnTo>
                    <a:pt x="16" y="16"/>
                  </a:lnTo>
                  <a:cubicBezTo>
                    <a:pt x="40" y="32"/>
                    <a:pt x="64" y="63"/>
                    <a:pt x="72" y="79"/>
                  </a:cubicBezTo>
                  <a:cubicBezTo>
                    <a:pt x="80" y="87"/>
                    <a:pt x="80" y="95"/>
                    <a:pt x="87" y="95"/>
                  </a:cubicBezTo>
                  <a:lnTo>
                    <a:pt x="87" y="95"/>
                  </a:lnTo>
                  <a:cubicBezTo>
                    <a:pt x="95" y="111"/>
                    <a:pt x="111" y="135"/>
                    <a:pt x="182" y="135"/>
                  </a:cubicBezTo>
                  <a:cubicBezTo>
                    <a:pt x="253" y="135"/>
                    <a:pt x="451" y="150"/>
                    <a:pt x="491" y="190"/>
                  </a:cubicBezTo>
                  <a:cubicBezTo>
                    <a:pt x="491" y="190"/>
                    <a:pt x="498" y="198"/>
                    <a:pt x="498" y="206"/>
                  </a:cubicBezTo>
                  <a:cubicBezTo>
                    <a:pt x="514" y="214"/>
                    <a:pt x="522" y="222"/>
                    <a:pt x="538" y="222"/>
                  </a:cubicBezTo>
                  <a:cubicBezTo>
                    <a:pt x="546" y="222"/>
                    <a:pt x="554" y="222"/>
                    <a:pt x="570" y="214"/>
                  </a:cubicBezTo>
                  <a:cubicBezTo>
                    <a:pt x="585" y="214"/>
                    <a:pt x="601" y="206"/>
                    <a:pt x="617" y="206"/>
                  </a:cubicBezTo>
                  <a:cubicBezTo>
                    <a:pt x="625" y="198"/>
                    <a:pt x="633" y="190"/>
                    <a:pt x="649" y="190"/>
                  </a:cubicBezTo>
                  <a:cubicBezTo>
                    <a:pt x="657" y="190"/>
                    <a:pt x="664" y="198"/>
                    <a:pt x="664" y="206"/>
                  </a:cubicBezTo>
                  <a:cubicBezTo>
                    <a:pt x="672" y="214"/>
                    <a:pt x="696" y="214"/>
                    <a:pt x="712" y="214"/>
                  </a:cubicBezTo>
                  <a:cubicBezTo>
                    <a:pt x="744" y="222"/>
                    <a:pt x="775" y="222"/>
                    <a:pt x="775" y="245"/>
                  </a:cubicBezTo>
                  <a:cubicBezTo>
                    <a:pt x="775" y="253"/>
                    <a:pt x="775" y="253"/>
                    <a:pt x="775" y="253"/>
                  </a:cubicBezTo>
                  <a:cubicBezTo>
                    <a:pt x="783" y="293"/>
                    <a:pt x="783" y="301"/>
                    <a:pt x="799" y="309"/>
                  </a:cubicBezTo>
                  <a:lnTo>
                    <a:pt x="799" y="309"/>
                  </a:lnTo>
                  <a:cubicBezTo>
                    <a:pt x="823" y="309"/>
                    <a:pt x="878" y="325"/>
                    <a:pt x="878" y="403"/>
                  </a:cubicBezTo>
                  <a:lnTo>
                    <a:pt x="878" y="403"/>
                  </a:lnTo>
                  <a:cubicBezTo>
                    <a:pt x="878" y="325"/>
                    <a:pt x="823" y="309"/>
                    <a:pt x="799" y="309"/>
                  </a:cubicBezTo>
                  <a:lnTo>
                    <a:pt x="799" y="309"/>
                  </a:lnTo>
                  <a:cubicBezTo>
                    <a:pt x="783" y="301"/>
                    <a:pt x="783" y="293"/>
                    <a:pt x="775" y="253"/>
                  </a:cubicBezTo>
                  <a:cubicBezTo>
                    <a:pt x="775" y="245"/>
                    <a:pt x="775" y="245"/>
                    <a:pt x="775" y="245"/>
                  </a:cubicBezTo>
                  <a:cubicBezTo>
                    <a:pt x="775" y="222"/>
                    <a:pt x="744" y="222"/>
                    <a:pt x="712" y="214"/>
                  </a:cubicBezTo>
                  <a:cubicBezTo>
                    <a:pt x="696" y="214"/>
                    <a:pt x="672" y="214"/>
                    <a:pt x="664" y="206"/>
                  </a:cubicBezTo>
                  <a:cubicBezTo>
                    <a:pt x="664" y="198"/>
                    <a:pt x="657" y="190"/>
                    <a:pt x="649" y="190"/>
                  </a:cubicBezTo>
                  <a:cubicBezTo>
                    <a:pt x="633" y="190"/>
                    <a:pt x="625" y="198"/>
                    <a:pt x="617" y="206"/>
                  </a:cubicBezTo>
                  <a:cubicBezTo>
                    <a:pt x="601" y="206"/>
                    <a:pt x="585" y="214"/>
                    <a:pt x="570" y="214"/>
                  </a:cubicBezTo>
                  <a:cubicBezTo>
                    <a:pt x="554" y="222"/>
                    <a:pt x="546" y="222"/>
                    <a:pt x="538" y="222"/>
                  </a:cubicBezTo>
                  <a:cubicBezTo>
                    <a:pt x="522" y="222"/>
                    <a:pt x="514" y="214"/>
                    <a:pt x="498" y="206"/>
                  </a:cubicBezTo>
                  <a:cubicBezTo>
                    <a:pt x="498" y="198"/>
                    <a:pt x="491" y="190"/>
                    <a:pt x="491" y="190"/>
                  </a:cubicBezTo>
                  <a:cubicBezTo>
                    <a:pt x="451" y="150"/>
                    <a:pt x="253" y="135"/>
                    <a:pt x="182" y="135"/>
                  </a:cubicBezTo>
                  <a:cubicBezTo>
                    <a:pt x="111" y="135"/>
                    <a:pt x="95" y="111"/>
                    <a:pt x="87" y="95"/>
                  </a:cubicBezTo>
                  <a:lnTo>
                    <a:pt x="87" y="95"/>
                  </a:lnTo>
                  <a:cubicBezTo>
                    <a:pt x="80" y="95"/>
                    <a:pt x="80" y="87"/>
                    <a:pt x="72" y="79"/>
                  </a:cubicBezTo>
                  <a:cubicBezTo>
                    <a:pt x="64" y="63"/>
                    <a:pt x="40" y="32"/>
                    <a:pt x="16" y="16"/>
                  </a:cubicBezTo>
                  <a:lnTo>
                    <a:pt x="16" y="16"/>
                  </a:lnTo>
                  <a:lnTo>
                    <a:pt x="16" y="16"/>
                  </a:lnTo>
                  <a:lnTo>
                    <a:pt x="16" y="16"/>
                  </a:lnTo>
                  <a:lnTo>
                    <a:pt x="16" y="16"/>
                  </a:lnTo>
                  <a:lnTo>
                    <a:pt x="16" y="16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ubicBezTo>
                    <a:pt x="8" y="8"/>
                    <a:pt x="16" y="16"/>
                    <a:pt x="16" y="16"/>
                  </a:cubicBezTo>
                  <a:cubicBezTo>
                    <a:pt x="16" y="16"/>
                    <a:pt x="8" y="8"/>
                    <a:pt x="0" y="0"/>
                  </a:cubicBezTo>
                  <a:lnTo>
                    <a:pt x="933" y="546"/>
                  </a:lnTo>
                </a:path>
              </a:pathLst>
            </a:custGeom>
            <a:grpFill/>
            <a:ln>
              <a:solidFill>
                <a:schemeClr val="tx1"/>
              </a:solidFill>
            </a:ln>
            <a:effectLst/>
          </p:spPr>
          <p:txBody>
            <a:bodyPr anchor="ctr" wrap="none"/>
            <a:lstStyle/>
            <a:p>
              <a:endParaRPr lang="en-US">
                <a:latin charset="-122" panose="020b0503020204020204" pitchFamily="34" typeface="微软雅黑"/>
              </a:endParaRPr>
            </a:p>
          </p:txBody>
        </p:sp>
        <p:sp>
          <p:nvSpPr>
            <p:cNvPr id="124" name="Freeform 678"/>
            <p:cNvSpPr>
              <a:spLocks noChangeArrowheads="1"/>
            </p:cNvSpPr>
            <p:nvPr/>
          </p:nvSpPr>
          <p:spPr bwMode="auto">
            <a:xfrm>
              <a:off x="18464236" y="5101472"/>
              <a:ext cx="519524" cy="333980"/>
            </a:xfrm>
            <a:custGeom>
              <a:gdLst>
                <a:gd fmla="*/ 7 w 989" name="T0"/>
                <a:gd fmla="*/ 0 h 634" name="T1"/>
                <a:gd fmla="*/ 0 w 989" name="T2"/>
                <a:gd fmla="*/ 0 h 634" name="T3"/>
                <a:gd fmla="*/ 7 w 989" name="T4"/>
                <a:gd fmla="*/ 8 h 634" name="T5"/>
                <a:gd fmla="*/ 7 w 989" name="T6"/>
                <a:gd fmla="*/ 8 h 634" name="T7"/>
                <a:gd fmla="*/ 15 w 989" name="T8"/>
                <a:gd fmla="*/ 16 h 634" name="T9"/>
                <a:gd fmla="*/ 31 w 989" name="T10"/>
                <a:gd fmla="*/ 32 h 634" name="T11"/>
                <a:gd fmla="*/ 87 w 989" name="T12"/>
                <a:gd fmla="*/ 95 h 634" name="T13"/>
                <a:gd fmla="*/ 95 w 989" name="T14"/>
                <a:gd fmla="*/ 111 h 634" name="T15"/>
                <a:gd fmla="*/ 498 w 989" name="T16"/>
                <a:gd fmla="*/ 198 h 634" name="T17"/>
                <a:gd fmla="*/ 513 w 989" name="T18"/>
                <a:gd fmla="*/ 214 h 634" name="T19"/>
                <a:gd fmla="*/ 553 w 989" name="T20"/>
                <a:gd fmla="*/ 237 h 634" name="T21"/>
                <a:gd fmla="*/ 585 w 989" name="T22"/>
                <a:gd fmla="*/ 230 h 634" name="T23"/>
                <a:gd fmla="*/ 632 w 989" name="T24"/>
                <a:gd fmla="*/ 214 h 634" name="T25"/>
                <a:gd fmla="*/ 679 w 989" name="T26"/>
                <a:gd fmla="*/ 222 h 634" name="T27"/>
                <a:gd fmla="*/ 782 w 989" name="T28"/>
                <a:gd fmla="*/ 253 h 634" name="T29"/>
                <a:gd fmla="*/ 814 w 989" name="T30"/>
                <a:gd fmla="*/ 324 h 634" name="T31"/>
                <a:gd fmla="*/ 885 w 989" name="T32"/>
                <a:gd fmla="*/ 411 h 634" name="T33"/>
                <a:gd fmla="*/ 885 w 989" name="T34"/>
                <a:gd fmla="*/ 411 h 634" name="T35"/>
                <a:gd fmla="*/ 869 w 989" name="T36"/>
                <a:gd fmla="*/ 483 h 634" name="T37"/>
                <a:gd fmla="*/ 885 w 989" name="T38"/>
                <a:gd fmla="*/ 514 h 634" name="T39"/>
                <a:gd fmla="*/ 940 w 989" name="T40"/>
                <a:gd fmla="*/ 538 h 634" name="T41"/>
                <a:gd fmla="*/ 940 w 989" name="T42"/>
                <a:gd fmla="*/ 538 h 634" name="T43"/>
                <a:gd fmla="*/ 940 w 989" name="T44"/>
                <a:gd fmla="*/ 554 h 634" name="T45"/>
                <a:gd fmla="*/ 972 w 989" name="T46"/>
                <a:gd fmla="*/ 625 h 634" name="T47"/>
                <a:gd fmla="*/ 988 w 989" name="T48"/>
                <a:gd fmla="*/ 633 h 634" name="T49"/>
                <a:gd fmla="*/ 988 w 989" name="T50"/>
                <a:gd fmla="*/ 625 h 634" name="T51"/>
                <a:gd fmla="*/ 988 w 989" name="T52"/>
                <a:gd fmla="*/ 625 h 634" name="T53"/>
                <a:gd fmla="*/ 980 w 989" name="T54"/>
                <a:gd fmla="*/ 625 h 634" name="T55"/>
                <a:gd fmla="*/ 948 w 989" name="T56"/>
                <a:gd fmla="*/ 554 h 634" name="T57"/>
                <a:gd fmla="*/ 948 w 989" name="T58"/>
                <a:gd fmla="*/ 538 h 634" name="T59"/>
                <a:gd fmla="*/ 885 w 989" name="T60"/>
                <a:gd fmla="*/ 506 h 634" name="T61"/>
                <a:gd fmla="*/ 877 w 989" name="T62"/>
                <a:gd fmla="*/ 498 h 634" name="T63"/>
                <a:gd fmla="*/ 893 w 989" name="T64"/>
                <a:gd fmla="*/ 411 h 634" name="T65"/>
                <a:gd fmla="*/ 814 w 989" name="T66"/>
                <a:gd fmla="*/ 317 h 634" name="T67"/>
                <a:gd fmla="*/ 790 w 989" name="T68"/>
                <a:gd fmla="*/ 253 h 634" name="T69"/>
                <a:gd fmla="*/ 679 w 989" name="T70"/>
                <a:gd fmla="*/ 214 h 634" name="T71"/>
                <a:gd fmla="*/ 632 w 989" name="T72"/>
                <a:gd fmla="*/ 214 h 634" name="T73"/>
                <a:gd fmla="*/ 553 w 989" name="T74"/>
                <a:gd fmla="*/ 230 h 634" name="T75"/>
                <a:gd fmla="*/ 506 w 989" name="T76"/>
                <a:gd fmla="*/ 198 h 634" name="T77"/>
                <a:gd fmla="*/ 102 w 989" name="T78"/>
                <a:gd fmla="*/ 103 h 634" name="T79"/>
                <a:gd fmla="*/ 87 w 989" name="T80"/>
                <a:gd fmla="*/ 87 h 634" name="T81"/>
                <a:gd fmla="*/ 31 w 989" name="T82"/>
                <a:gd fmla="*/ 24 h 634" name="T83"/>
                <a:gd fmla="*/ 31 w 989" name="T84"/>
                <a:gd fmla="*/ 24 h 634" name="T85"/>
                <a:gd fmla="*/ 15 w 989" name="T86"/>
                <a:gd fmla="*/ 8 h 634" name="T87"/>
                <a:gd fmla="*/ 15 w 989" name="T88"/>
                <a:gd fmla="*/ 8 h 634" name="T8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b="b" l="0" r="r" t="0"/>
              <a:pathLst>
                <a:path h="634" w="989">
                  <a:moveTo>
                    <a:pt x="7" y="0"/>
                  </a:moveTo>
                  <a:lnTo>
                    <a:pt x="7" y="0"/>
                  </a:lnTo>
                  <a:lnTo>
                    <a:pt x="7" y="0"/>
                  </a:lnTo>
                  <a:cubicBezTo>
                    <a:pt x="7" y="0"/>
                    <a:pt x="7" y="0"/>
                    <a:pt x="0" y="0"/>
                  </a:cubicBezTo>
                  <a:lnTo>
                    <a:pt x="0" y="0"/>
                  </a:lnTo>
                  <a:cubicBezTo>
                    <a:pt x="7" y="8"/>
                    <a:pt x="7" y="8"/>
                    <a:pt x="7" y="8"/>
                  </a:cubicBezTo>
                  <a:lnTo>
                    <a:pt x="7" y="8"/>
                  </a:lnTo>
                  <a:lnTo>
                    <a:pt x="7" y="8"/>
                  </a:lnTo>
                  <a:cubicBezTo>
                    <a:pt x="7" y="16"/>
                    <a:pt x="7" y="16"/>
                    <a:pt x="15" y="16"/>
                  </a:cubicBezTo>
                  <a:lnTo>
                    <a:pt x="15" y="16"/>
                  </a:lnTo>
                  <a:lnTo>
                    <a:pt x="15" y="16"/>
                  </a:lnTo>
                  <a:cubicBezTo>
                    <a:pt x="15" y="24"/>
                    <a:pt x="23" y="32"/>
                    <a:pt x="31" y="32"/>
                  </a:cubicBezTo>
                  <a:lnTo>
                    <a:pt x="31" y="32"/>
                  </a:lnTo>
                  <a:cubicBezTo>
                    <a:pt x="55" y="48"/>
                    <a:pt x="71" y="71"/>
                    <a:pt x="87" y="95"/>
                  </a:cubicBezTo>
                  <a:cubicBezTo>
                    <a:pt x="87" y="95"/>
                    <a:pt x="95" y="103"/>
                    <a:pt x="95" y="111"/>
                  </a:cubicBezTo>
                  <a:lnTo>
                    <a:pt x="95" y="111"/>
                  </a:lnTo>
                  <a:cubicBezTo>
                    <a:pt x="110" y="127"/>
                    <a:pt x="126" y="151"/>
                    <a:pt x="197" y="151"/>
                  </a:cubicBezTo>
                  <a:cubicBezTo>
                    <a:pt x="268" y="151"/>
                    <a:pt x="466" y="166"/>
                    <a:pt x="498" y="198"/>
                  </a:cubicBezTo>
                  <a:lnTo>
                    <a:pt x="498" y="198"/>
                  </a:lnTo>
                  <a:cubicBezTo>
                    <a:pt x="506" y="206"/>
                    <a:pt x="506" y="214"/>
                    <a:pt x="513" y="214"/>
                  </a:cubicBezTo>
                  <a:lnTo>
                    <a:pt x="513" y="214"/>
                  </a:lnTo>
                  <a:cubicBezTo>
                    <a:pt x="521" y="230"/>
                    <a:pt x="529" y="237"/>
                    <a:pt x="553" y="237"/>
                  </a:cubicBezTo>
                  <a:lnTo>
                    <a:pt x="553" y="237"/>
                  </a:lnTo>
                  <a:cubicBezTo>
                    <a:pt x="561" y="237"/>
                    <a:pt x="569" y="237"/>
                    <a:pt x="585" y="230"/>
                  </a:cubicBezTo>
                  <a:lnTo>
                    <a:pt x="585" y="230"/>
                  </a:lnTo>
                  <a:cubicBezTo>
                    <a:pt x="608" y="230"/>
                    <a:pt x="624" y="222"/>
                    <a:pt x="632" y="214"/>
                  </a:cubicBezTo>
                  <a:cubicBezTo>
                    <a:pt x="648" y="214"/>
                    <a:pt x="656" y="206"/>
                    <a:pt x="664" y="206"/>
                  </a:cubicBezTo>
                  <a:cubicBezTo>
                    <a:pt x="664" y="206"/>
                    <a:pt x="672" y="214"/>
                    <a:pt x="679" y="222"/>
                  </a:cubicBezTo>
                  <a:cubicBezTo>
                    <a:pt x="687" y="230"/>
                    <a:pt x="711" y="230"/>
                    <a:pt x="727" y="230"/>
                  </a:cubicBezTo>
                  <a:cubicBezTo>
                    <a:pt x="759" y="230"/>
                    <a:pt x="782" y="237"/>
                    <a:pt x="782" y="253"/>
                  </a:cubicBezTo>
                  <a:cubicBezTo>
                    <a:pt x="782" y="261"/>
                    <a:pt x="782" y="261"/>
                    <a:pt x="782" y="261"/>
                  </a:cubicBezTo>
                  <a:cubicBezTo>
                    <a:pt x="790" y="301"/>
                    <a:pt x="790" y="317"/>
                    <a:pt x="814" y="324"/>
                  </a:cubicBezTo>
                  <a:lnTo>
                    <a:pt x="814" y="324"/>
                  </a:lnTo>
                  <a:cubicBezTo>
                    <a:pt x="838" y="324"/>
                    <a:pt x="885" y="333"/>
                    <a:pt x="885" y="411"/>
                  </a:cubicBezTo>
                  <a:lnTo>
                    <a:pt x="885" y="411"/>
                  </a:lnTo>
                  <a:lnTo>
                    <a:pt x="885" y="411"/>
                  </a:lnTo>
                  <a:cubicBezTo>
                    <a:pt x="885" y="451"/>
                    <a:pt x="877" y="475"/>
                    <a:pt x="869" y="483"/>
                  </a:cubicBezTo>
                  <a:lnTo>
                    <a:pt x="869" y="483"/>
                  </a:lnTo>
                  <a:cubicBezTo>
                    <a:pt x="869" y="491"/>
                    <a:pt x="861" y="498"/>
                    <a:pt x="869" y="506"/>
                  </a:cubicBezTo>
                  <a:cubicBezTo>
                    <a:pt x="869" y="506"/>
                    <a:pt x="877" y="506"/>
                    <a:pt x="885" y="514"/>
                  </a:cubicBezTo>
                  <a:cubicBezTo>
                    <a:pt x="893" y="514"/>
                    <a:pt x="901" y="514"/>
                    <a:pt x="909" y="514"/>
                  </a:cubicBezTo>
                  <a:cubicBezTo>
                    <a:pt x="932" y="522"/>
                    <a:pt x="940" y="522"/>
                    <a:pt x="940" y="538"/>
                  </a:cubicBezTo>
                  <a:lnTo>
                    <a:pt x="940" y="538"/>
                  </a:lnTo>
                  <a:lnTo>
                    <a:pt x="940" y="538"/>
                  </a:lnTo>
                  <a:lnTo>
                    <a:pt x="940" y="546"/>
                  </a:lnTo>
                  <a:cubicBezTo>
                    <a:pt x="940" y="554"/>
                    <a:pt x="940" y="554"/>
                    <a:pt x="940" y="554"/>
                  </a:cubicBezTo>
                  <a:cubicBezTo>
                    <a:pt x="940" y="585"/>
                    <a:pt x="940" y="609"/>
                    <a:pt x="972" y="625"/>
                  </a:cubicBezTo>
                  <a:lnTo>
                    <a:pt x="972" y="625"/>
                  </a:lnTo>
                  <a:lnTo>
                    <a:pt x="980" y="633"/>
                  </a:lnTo>
                  <a:cubicBezTo>
                    <a:pt x="988" y="633"/>
                    <a:pt x="988" y="633"/>
                    <a:pt x="988" y="633"/>
                  </a:cubicBezTo>
                  <a:cubicBezTo>
                    <a:pt x="988" y="625"/>
                    <a:pt x="988" y="625"/>
                    <a:pt x="988" y="625"/>
                  </a:cubicBezTo>
                  <a:lnTo>
                    <a:pt x="988" y="625"/>
                  </a:lnTo>
                  <a:lnTo>
                    <a:pt x="988" y="625"/>
                  </a:lnTo>
                  <a:lnTo>
                    <a:pt x="988" y="625"/>
                  </a:lnTo>
                  <a:cubicBezTo>
                    <a:pt x="980" y="625"/>
                    <a:pt x="980" y="625"/>
                    <a:pt x="980" y="625"/>
                  </a:cubicBezTo>
                  <a:lnTo>
                    <a:pt x="980" y="625"/>
                  </a:lnTo>
                  <a:cubicBezTo>
                    <a:pt x="980" y="625"/>
                    <a:pt x="980" y="617"/>
                    <a:pt x="972" y="617"/>
                  </a:cubicBezTo>
                  <a:cubicBezTo>
                    <a:pt x="948" y="609"/>
                    <a:pt x="948" y="585"/>
                    <a:pt x="948" y="554"/>
                  </a:cubicBezTo>
                  <a:cubicBezTo>
                    <a:pt x="948" y="554"/>
                    <a:pt x="948" y="554"/>
                    <a:pt x="948" y="546"/>
                  </a:cubicBezTo>
                  <a:lnTo>
                    <a:pt x="948" y="538"/>
                  </a:lnTo>
                  <a:cubicBezTo>
                    <a:pt x="948" y="514"/>
                    <a:pt x="932" y="514"/>
                    <a:pt x="909" y="506"/>
                  </a:cubicBezTo>
                  <a:cubicBezTo>
                    <a:pt x="901" y="506"/>
                    <a:pt x="893" y="506"/>
                    <a:pt x="885" y="506"/>
                  </a:cubicBezTo>
                  <a:cubicBezTo>
                    <a:pt x="885" y="506"/>
                    <a:pt x="877" y="506"/>
                    <a:pt x="877" y="498"/>
                  </a:cubicBezTo>
                  <a:lnTo>
                    <a:pt x="877" y="498"/>
                  </a:lnTo>
                  <a:lnTo>
                    <a:pt x="877" y="491"/>
                  </a:lnTo>
                  <a:cubicBezTo>
                    <a:pt x="885" y="475"/>
                    <a:pt x="893" y="451"/>
                    <a:pt x="893" y="411"/>
                  </a:cubicBezTo>
                  <a:cubicBezTo>
                    <a:pt x="893" y="333"/>
                    <a:pt x="838" y="317"/>
                    <a:pt x="814" y="317"/>
                  </a:cubicBezTo>
                  <a:lnTo>
                    <a:pt x="814" y="317"/>
                  </a:lnTo>
                  <a:cubicBezTo>
                    <a:pt x="798" y="309"/>
                    <a:pt x="798" y="301"/>
                    <a:pt x="790" y="261"/>
                  </a:cubicBezTo>
                  <a:cubicBezTo>
                    <a:pt x="790" y="253"/>
                    <a:pt x="790" y="253"/>
                    <a:pt x="790" y="253"/>
                  </a:cubicBezTo>
                  <a:cubicBezTo>
                    <a:pt x="790" y="230"/>
                    <a:pt x="759" y="230"/>
                    <a:pt x="727" y="222"/>
                  </a:cubicBezTo>
                  <a:cubicBezTo>
                    <a:pt x="711" y="222"/>
                    <a:pt x="687" y="222"/>
                    <a:pt x="679" y="214"/>
                  </a:cubicBezTo>
                  <a:cubicBezTo>
                    <a:pt x="679" y="206"/>
                    <a:pt x="672" y="198"/>
                    <a:pt x="664" y="198"/>
                  </a:cubicBezTo>
                  <a:cubicBezTo>
                    <a:pt x="648" y="198"/>
                    <a:pt x="640" y="206"/>
                    <a:pt x="632" y="214"/>
                  </a:cubicBezTo>
                  <a:cubicBezTo>
                    <a:pt x="616" y="214"/>
                    <a:pt x="600" y="222"/>
                    <a:pt x="585" y="222"/>
                  </a:cubicBezTo>
                  <a:cubicBezTo>
                    <a:pt x="569" y="230"/>
                    <a:pt x="561" y="230"/>
                    <a:pt x="553" y="230"/>
                  </a:cubicBezTo>
                  <a:cubicBezTo>
                    <a:pt x="537" y="230"/>
                    <a:pt x="529" y="222"/>
                    <a:pt x="513" y="214"/>
                  </a:cubicBezTo>
                  <a:cubicBezTo>
                    <a:pt x="513" y="206"/>
                    <a:pt x="506" y="198"/>
                    <a:pt x="506" y="198"/>
                  </a:cubicBezTo>
                  <a:cubicBezTo>
                    <a:pt x="466" y="158"/>
                    <a:pt x="268" y="143"/>
                    <a:pt x="197" y="143"/>
                  </a:cubicBezTo>
                  <a:cubicBezTo>
                    <a:pt x="126" y="143"/>
                    <a:pt x="110" y="119"/>
                    <a:pt x="102" y="103"/>
                  </a:cubicBezTo>
                  <a:lnTo>
                    <a:pt x="102" y="103"/>
                  </a:lnTo>
                  <a:cubicBezTo>
                    <a:pt x="95" y="103"/>
                    <a:pt x="95" y="95"/>
                    <a:pt x="87" y="87"/>
                  </a:cubicBezTo>
                  <a:cubicBezTo>
                    <a:pt x="79" y="71"/>
                    <a:pt x="55" y="40"/>
                    <a:pt x="31" y="24"/>
                  </a:cubicBezTo>
                  <a:lnTo>
                    <a:pt x="31" y="24"/>
                  </a:lnTo>
                  <a:lnTo>
                    <a:pt x="31" y="24"/>
                  </a:lnTo>
                  <a:lnTo>
                    <a:pt x="31" y="24"/>
                  </a:lnTo>
                  <a:lnTo>
                    <a:pt x="31" y="24"/>
                  </a:lnTo>
                  <a:cubicBezTo>
                    <a:pt x="31" y="24"/>
                    <a:pt x="23" y="16"/>
                    <a:pt x="15" y="8"/>
                  </a:cubicBezTo>
                  <a:lnTo>
                    <a:pt x="15" y="8"/>
                  </a:lnTo>
                  <a:lnTo>
                    <a:pt x="15" y="8"/>
                  </a:ln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grpFill/>
            <a:ln>
              <a:solidFill>
                <a:schemeClr val="tx1"/>
              </a:solidFill>
            </a:ln>
            <a:effectLst/>
          </p:spPr>
          <p:txBody>
            <a:bodyPr anchor="ctr" wrap="none"/>
            <a:lstStyle/>
            <a:p>
              <a:endParaRPr lang="en-US">
                <a:latin charset="-122" panose="020b0503020204020204" pitchFamily="34" typeface="微软雅黑"/>
              </a:endParaRPr>
            </a:p>
          </p:txBody>
        </p:sp>
        <p:sp>
          <p:nvSpPr>
            <p:cNvPr id="125" name="Freeform 704"/>
            <p:cNvSpPr>
              <a:spLocks noChangeArrowheads="1"/>
            </p:cNvSpPr>
            <p:nvPr/>
          </p:nvSpPr>
          <p:spPr bwMode="auto">
            <a:xfrm>
              <a:off x="18369142" y="6073262"/>
              <a:ext cx="786245" cy="1391584"/>
            </a:xfrm>
            <a:custGeom>
              <a:gdLst>
                <a:gd fmla="*/ 1217 w 1495" name="T0"/>
                <a:gd fmla="*/ 0 h 2648" name="T1"/>
                <a:gd fmla="*/ 245 w 1495" name="T2"/>
                <a:gd fmla="*/ 95 h 2648" name="T3"/>
                <a:gd fmla="*/ 245 w 1495" name="T4"/>
                <a:gd fmla="*/ 95 h 2648" name="T5"/>
                <a:gd fmla="*/ 284 w 1495" name="T6"/>
                <a:gd fmla="*/ 135 h 2648" name="T7"/>
                <a:gd fmla="*/ 387 w 1495" name="T8"/>
                <a:gd fmla="*/ 253 h 2648" name="T9"/>
                <a:gd fmla="*/ 419 w 1495" name="T10"/>
                <a:gd fmla="*/ 269 h 2648" name="T11"/>
                <a:gd fmla="*/ 395 w 1495" name="T12"/>
                <a:gd fmla="*/ 435 h 2648" name="T13"/>
                <a:gd fmla="*/ 332 w 1495" name="T14"/>
                <a:gd fmla="*/ 554 h 2648" name="T15"/>
                <a:gd fmla="*/ 284 w 1495" name="T16"/>
                <a:gd fmla="*/ 570 h 2648" name="T17"/>
                <a:gd fmla="*/ 197 w 1495" name="T18"/>
                <a:gd fmla="*/ 617 h 2648" name="T19"/>
                <a:gd fmla="*/ 182 w 1495" name="T20"/>
                <a:gd fmla="*/ 609 h 2648" name="T21"/>
                <a:gd fmla="*/ 158 w 1495" name="T22"/>
                <a:gd fmla="*/ 609 h 2648" name="T23"/>
                <a:gd fmla="*/ 118 w 1495" name="T24"/>
                <a:gd fmla="*/ 625 h 2648" name="T25"/>
                <a:gd fmla="*/ 118 w 1495" name="T26"/>
                <a:gd fmla="*/ 672 h 2648" name="T27"/>
                <a:gd fmla="*/ 150 w 1495" name="T28"/>
                <a:gd fmla="*/ 735 h 2648" name="T29"/>
                <a:gd fmla="*/ 174 w 1495" name="T30"/>
                <a:gd fmla="*/ 775 h 2648" name="T31"/>
                <a:gd fmla="*/ 126 w 1495" name="T32"/>
                <a:gd fmla="*/ 886 h 2648" name="T33"/>
                <a:gd fmla="*/ 134 w 1495" name="T34"/>
                <a:gd fmla="*/ 933 h 2648" name="T35"/>
                <a:gd fmla="*/ 134 w 1495" name="T36"/>
                <a:gd fmla="*/ 933 h 2648" name="T37"/>
                <a:gd fmla="*/ 24 w 1495" name="T38"/>
                <a:gd fmla="*/ 1012 h 2648" name="T39"/>
                <a:gd fmla="*/ 15 w 1495" name="T40"/>
                <a:gd fmla="*/ 1020 h 2648" name="T41"/>
                <a:gd fmla="*/ 31 w 1495" name="T42"/>
                <a:gd fmla="*/ 1044 h 2648" name="T43"/>
                <a:gd fmla="*/ 15 w 1495" name="T44"/>
                <a:gd fmla="*/ 1107 h 2648" name="T45"/>
                <a:gd fmla="*/ 15 w 1495" name="T46"/>
                <a:gd fmla="*/ 1115 h 2648" name="T47"/>
                <a:gd fmla="*/ 95 w 1495" name="T48"/>
                <a:gd fmla="*/ 1423 h 2648" name="T49"/>
                <a:gd fmla="*/ 284 w 1495" name="T50"/>
                <a:gd fmla="*/ 1605 h 2648" name="T51"/>
                <a:gd fmla="*/ 332 w 1495" name="T52"/>
                <a:gd fmla="*/ 1747 h 2648" name="T53"/>
                <a:gd fmla="*/ 364 w 1495" name="T54"/>
                <a:gd fmla="*/ 1763 h 2648" name="T55"/>
                <a:gd fmla="*/ 403 w 1495" name="T56"/>
                <a:gd fmla="*/ 1747 h 2648" name="T57"/>
                <a:gd fmla="*/ 442 w 1495" name="T58"/>
                <a:gd fmla="*/ 1771 h 2648" name="T59"/>
                <a:gd fmla="*/ 458 w 1495" name="T60"/>
                <a:gd fmla="*/ 1747 h 2648" name="T61"/>
                <a:gd fmla="*/ 466 w 1495" name="T62"/>
                <a:gd fmla="*/ 2016 h 2648" name="T63"/>
                <a:gd fmla="*/ 648 w 1495" name="T64"/>
                <a:gd fmla="*/ 2252 h 2648" name="T65"/>
                <a:gd fmla="*/ 743 w 1495" name="T66"/>
                <a:gd fmla="*/ 2316 h 2648" name="T67"/>
                <a:gd fmla="*/ 806 w 1495" name="T68"/>
                <a:gd fmla="*/ 2355 h 2648" name="T69"/>
                <a:gd fmla="*/ 854 w 1495" name="T70"/>
                <a:gd fmla="*/ 2466 h 2648" name="T71"/>
                <a:gd fmla="*/ 822 w 1495" name="T72"/>
                <a:gd fmla="*/ 2521 h 2648" name="T73"/>
                <a:gd fmla="*/ 877 w 1495" name="T74"/>
                <a:gd fmla="*/ 2624 h 2648" name="T75"/>
                <a:gd fmla="*/ 948 w 1495" name="T76"/>
                <a:gd fmla="*/ 2647 h 2648" name="T77"/>
                <a:gd fmla="*/ 964 w 1495" name="T78"/>
                <a:gd fmla="*/ 2647 h 2648" name="T79"/>
                <a:gd fmla="*/ 1051 w 1495" name="T80"/>
                <a:gd fmla="*/ 2561 h 2648" name="T81"/>
                <a:gd fmla="*/ 1178 w 1495" name="T82"/>
                <a:gd fmla="*/ 2600 h 2648" name="T83"/>
                <a:gd fmla="*/ 1209 w 1495" name="T84"/>
                <a:gd fmla="*/ 2521 h 2648" name="T85"/>
                <a:gd fmla="*/ 1194 w 1495" name="T86"/>
                <a:gd fmla="*/ 2434 h 2648" name="T87"/>
                <a:gd fmla="*/ 1344 w 1495" name="T88"/>
                <a:gd fmla="*/ 2387 h 2648" name="T89"/>
                <a:gd fmla="*/ 1320 w 1495" name="T90"/>
                <a:gd fmla="*/ 2339 h 2648" name="T91"/>
                <a:gd fmla="*/ 1320 w 1495" name="T92"/>
                <a:gd fmla="*/ 2292 h 2648" name="T93"/>
                <a:gd fmla="*/ 1336 w 1495" name="T94"/>
                <a:gd fmla="*/ 2236 h 2648" name="T95"/>
                <a:gd fmla="*/ 1336 w 1495" name="T96"/>
                <a:gd fmla="*/ 2126 h 2648" name="T97"/>
                <a:gd fmla="*/ 1352 w 1495" name="T98"/>
                <a:gd fmla="*/ 2063 h 2648" name="T99"/>
                <a:gd fmla="*/ 1447 w 1495" name="T100"/>
                <a:gd fmla="*/ 1874 h 2648" name="T101"/>
                <a:gd fmla="*/ 1494 w 1495" name="T102"/>
                <a:gd fmla="*/ 1787 h 2648" name="T103"/>
                <a:gd fmla="*/ 1462 w 1495" name="T104"/>
                <a:gd fmla="*/ 1668 h 2648" name="T105"/>
                <a:gd fmla="*/ 1447 w 1495" name="T106"/>
                <a:gd fmla="*/ 1621 h 2648" name="T107"/>
                <a:gd fmla="*/ 1439 w 1495" name="T108"/>
                <a:gd fmla="*/ 1510 h 2648" name="T109"/>
                <a:gd fmla="*/ 1352 w 1495" name="T110"/>
                <a:gd fmla="*/ 372 h 2648" name="T111"/>
                <a:gd fmla="*/ 1304 w 1495" name="T112"/>
                <a:gd fmla="*/ 285 h 2648" name="T113"/>
                <a:gd fmla="*/ 1241 w 1495" name="T114"/>
                <a:gd fmla="*/ 174 h 2648" name="T115"/>
                <a:gd fmla="*/ 1225 w 1495" name="T116"/>
                <a:gd fmla="*/ 95 h 2648" name="T1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b="b" l="0" r="r" t="0"/>
              <a:pathLst>
                <a:path h="2648" w="1495">
                  <a:moveTo>
                    <a:pt x="1217" y="0"/>
                  </a:moveTo>
                  <a:lnTo>
                    <a:pt x="1217" y="0"/>
                  </a:lnTo>
                  <a:cubicBezTo>
                    <a:pt x="1043" y="24"/>
                    <a:pt x="435" y="71"/>
                    <a:pt x="245" y="87"/>
                  </a:cubicBezTo>
                  <a:cubicBezTo>
                    <a:pt x="245" y="95"/>
                    <a:pt x="245" y="95"/>
                    <a:pt x="245" y="95"/>
                  </a:cubicBezTo>
                  <a:lnTo>
                    <a:pt x="245" y="95"/>
                  </a:lnTo>
                  <a:lnTo>
                    <a:pt x="245" y="95"/>
                  </a:lnTo>
                  <a:lnTo>
                    <a:pt x="245" y="95"/>
                  </a:lnTo>
                  <a:cubicBezTo>
                    <a:pt x="253" y="103"/>
                    <a:pt x="269" y="119"/>
                    <a:pt x="284" y="135"/>
                  </a:cubicBezTo>
                  <a:cubicBezTo>
                    <a:pt x="308" y="158"/>
                    <a:pt x="340" y="182"/>
                    <a:pt x="340" y="206"/>
                  </a:cubicBezTo>
                  <a:cubicBezTo>
                    <a:pt x="340" y="230"/>
                    <a:pt x="364" y="237"/>
                    <a:pt x="387" y="253"/>
                  </a:cubicBezTo>
                  <a:cubicBezTo>
                    <a:pt x="395" y="253"/>
                    <a:pt x="411" y="261"/>
                    <a:pt x="419" y="269"/>
                  </a:cubicBezTo>
                  <a:lnTo>
                    <a:pt x="419" y="269"/>
                  </a:lnTo>
                  <a:cubicBezTo>
                    <a:pt x="435" y="301"/>
                    <a:pt x="442" y="372"/>
                    <a:pt x="419" y="403"/>
                  </a:cubicBezTo>
                  <a:cubicBezTo>
                    <a:pt x="419" y="419"/>
                    <a:pt x="403" y="427"/>
                    <a:pt x="395" y="435"/>
                  </a:cubicBezTo>
                  <a:cubicBezTo>
                    <a:pt x="387" y="443"/>
                    <a:pt x="371" y="451"/>
                    <a:pt x="371" y="490"/>
                  </a:cubicBezTo>
                  <a:cubicBezTo>
                    <a:pt x="371" y="530"/>
                    <a:pt x="355" y="546"/>
                    <a:pt x="332" y="554"/>
                  </a:cubicBezTo>
                  <a:cubicBezTo>
                    <a:pt x="324" y="554"/>
                    <a:pt x="316" y="554"/>
                    <a:pt x="316" y="561"/>
                  </a:cubicBezTo>
                  <a:cubicBezTo>
                    <a:pt x="300" y="570"/>
                    <a:pt x="292" y="570"/>
                    <a:pt x="284" y="570"/>
                  </a:cubicBezTo>
                  <a:cubicBezTo>
                    <a:pt x="269" y="577"/>
                    <a:pt x="261" y="585"/>
                    <a:pt x="245" y="601"/>
                  </a:cubicBezTo>
                  <a:cubicBezTo>
                    <a:pt x="229" y="609"/>
                    <a:pt x="213" y="617"/>
                    <a:pt x="197" y="617"/>
                  </a:cubicBezTo>
                  <a:lnTo>
                    <a:pt x="197" y="617"/>
                  </a:lnTo>
                  <a:cubicBezTo>
                    <a:pt x="197" y="617"/>
                    <a:pt x="189" y="609"/>
                    <a:pt x="182" y="609"/>
                  </a:cubicBezTo>
                  <a:lnTo>
                    <a:pt x="182" y="609"/>
                  </a:lnTo>
                  <a:cubicBezTo>
                    <a:pt x="174" y="609"/>
                    <a:pt x="166" y="609"/>
                    <a:pt x="158" y="609"/>
                  </a:cubicBezTo>
                  <a:cubicBezTo>
                    <a:pt x="142" y="609"/>
                    <a:pt x="134" y="609"/>
                    <a:pt x="134" y="617"/>
                  </a:cubicBezTo>
                  <a:cubicBezTo>
                    <a:pt x="126" y="617"/>
                    <a:pt x="118" y="617"/>
                    <a:pt x="118" y="625"/>
                  </a:cubicBezTo>
                  <a:cubicBezTo>
                    <a:pt x="111" y="625"/>
                    <a:pt x="111" y="633"/>
                    <a:pt x="111" y="633"/>
                  </a:cubicBezTo>
                  <a:cubicBezTo>
                    <a:pt x="111" y="648"/>
                    <a:pt x="118" y="656"/>
                    <a:pt x="118" y="672"/>
                  </a:cubicBezTo>
                  <a:cubicBezTo>
                    <a:pt x="126" y="680"/>
                    <a:pt x="126" y="696"/>
                    <a:pt x="126" y="704"/>
                  </a:cubicBezTo>
                  <a:cubicBezTo>
                    <a:pt x="126" y="720"/>
                    <a:pt x="134" y="728"/>
                    <a:pt x="150" y="735"/>
                  </a:cubicBezTo>
                  <a:cubicBezTo>
                    <a:pt x="158" y="743"/>
                    <a:pt x="174" y="751"/>
                    <a:pt x="174" y="759"/>
                  </a:cubicBezTo>
                  <a:cubicBezTo>
                    <a:pt x="174" y="767"/>
                    <a:pt x="174" y="767"/>
                    <a:pt x="174" y="775"/>
                  </a:cubicBezTo>
                  <a:cubicBezTo>
                    <a:pt x="174" y="807"/>
                    <a:pt x="158" y="862"/>
                    <a:pt x="134" y="870"/>
                  </a:cubicBezTo>
                  <a:cubicBezTo>
                    <a:pt x="126" y="878"/>
                    <a:pt x="126" y="878"/>
                    <a:pt x="126" y="886"/>
                  </a:cubicBezTo>
                  <a:lnTo>
                    <a:pt x="126" y="894"/>
                  </a:lnTo>
                  <a:cubicBezTo>
                    <a:pt x="126" y="901"/>
                    <a:pt x="134" y="917"/>
                    <a:pt x="134" y="933"/>
                  </a:cubicBezTo>
                  <a:lnTo>
                    <a:pt x="134" y="933"/>
                  </a:lnTo>
                  <a:lnTo>
                    <a:pt x="134" y="933"/>
                  </a:lnTo>
                  <a:cubicBezTo>
                    <a:pt x="134" y="965"/>
                    <a:pt x="79" y="988"/>
                    <a:pt x="47" y="1004"/>
                  </a:cubicBezTo>
                  <a:cubicBezTo>
                    <a:pt x="39" y="1004"/>
                    <a:pt x="31" y="1012"/>
                    <a:pt x="24" y="1012"/>
                  </a:cubicBezTo>
                  <a:cubicBezTo>
                    <a:pt x="15" y="1020"/>
                    <a:pt x="15" y="1020"/>
                    <a:pt x="15" y="1020"/>
                  </a:cubicBezTo>
                  <a:lnTo>
                    <a:pt x="15" y="1020"/>
                  </a:lnTo>
                  <a:cubicBezTo>
                    <a:pt x="15" y="1020"/>
                    <a:pt x="15" y="1028"/>
                    <a:pt x="24" y="1028"/>
                  </a:cubicBezTo>
                  <a:cubicBezTo>
                    <a:pt x="24" y="1036"/>
                    <a:pt x="31" y="1036"/>
                    <a:pt x="31" y="1044"/>
                  </a:cubicBezTo>
                  <a:cubicBezTo>
                    <a:pt x="39" y="1052"/>
                    <a:pt x="39" y="1060"/>
                    <a:pt x="39" y="1067"/>
                  </a:cubicBezTo>
                  <a:cubicBezTo>
                    <a:pt x="39" y="1075"/>
                    <a:pt x="31" y="1091"/>
                    <a:pt x="15" y="1107"/>
                  </a:cubicBezTo>
                  <a:cubicBezTo>
                    <a:pt x="15" y="1115"/>
                    <a:pt x="15" y="1115"/>
                    <a:pt x="15" y="1115"/>
                  </a:cubicBezTo>
                  <a:lnTo>
                    <a:pt x="15" y="1115"/>
                  </a:lnTo>
                  <a:cubicBezTo>
                    <a:pt x="0" y="1147"/>
                    <a:pt x="8" y="1265"/>
                    <a:pt x="15" y="1320"/>
                  </a:cubicBezTo>
                  <a:cubicBezTo>
                    <a:pt x="15" y="1344"/>
                    <a:pt x="55" y="1384"/>
                    <a:pt x="95" y="1423"/>
                  </a:cubicBezTo>
                  <a:cubicBezTo>
                    <a:pt x="126" y="1455"/>
                    <a:pt x="158" y="1494"/>
                    <a:pt x="166" y="1518"/>
                  </a:cubicBezTo>
                  <a:cubicBezTo>
                    <a:pt x="166" y="1550"/>
                    <a:pt x="229" y="1589"/>
                    <a:pt x="284" y="1605"/>
                  </a:cubicBezTo>
                  <a:cubicBezTo>
                    <a:pt x="300" y="1613"/>
                    <a:pt x="308" y="1645"/>
                    <a:pt x="316" y="1684"/>
                  </a:cubicBezTo>
                  <a:cubicBezTo>
                    <a:pt x="316" y="1708"/>
                    <a:pt x="324" y="1731"/>
                    <a:pt x="332" y="1747"/>
                  </a:cubicBezTo>
                  <a:cubicBezTo>
                    <a:pt x="340" y="1771"/>
                    <a:pt x="348" y="1771"/>
                    <a:pt x="348" y="1771"/>
                  </a:cubicBezTo>
                  <a:cubicBezTo>
                    <a:pt x="355" y="1771"/>
                    <a:pt x="355" y="1771"/>
                    <a:pt x="364" y="1763"/>
                  </a:cubicBezTo>
                  <a:cubicBezTo>
                    <a:pt x="371" y="1763"/>
                    <a:pt x="371" y="1755"/>
                    <a:pt x="379" y="1755"/>
                  </a:cubicBezTo>
                  <a:cubicBezTo>
                    <a:pt x="387" y="1747"/>
                    <a:pt x="395" y="1747"/>
                    <a:pt x="403" y="1747"/>
                  </a:cubicBezTo>
                  <a:cubicBezTo>
                    <a:pt x="419" y="1747"/>
                    <a:pt x="427" y="1755"/>
                    <a:pt x="427" y="1763"/>
                  </a:cubicBezTo>
                  <a:cubicBezTo>
                    <a:pt x="435" y="1771"/>
                    <a:pt x="435" y="1771"/>
                    <a:pt x="442" y="1771"/>
                  </a:cubicBezTo>
                  <a:cubicBezTo>
                    <a:pt x="442" y="1771"/>
                    <a:pt x="450" y="1771"/>
                    <a:pt x="450" y="1763"/>
                  </a:cubicBezTo>
                  <a:cubicBezTo>
                    <a:pt x="450" y="1755"/>
                    <a:pt x="458" y="1747"/>
                    <a:pt x="458" y="1747"/>
                  </a:cubicBezTo>
                  <a:cubicBezTo>
                    <a:pt x="474" y="1747"/>
                    <a:pt x="498" y="1771"/>
                    <a:pt x="522" y="1787"/>
                  </a:cubicBezTo>
                  <a:cubicBezTo>
                    <a:pt x="561" y="1818"/>
                    <a:pt x="522" y="1929"/>
                    <a:pt x="466" y="2016"/>
                  </a:cubicBezTo>
                  <a:cubicBezTo>
                    <a:pt x="427" y="2086"/>
                    <a:pt x="529" y="2157"/>
                    <a:pt x="593" y="2205"/>
                  </a:cubicBezTo>
                  <a:cubicBezTo>
                    <a:pt x="617" y="2228"/>
                    <a:pt x="640" y="2244"/>
                    <a:pt x="648" y="2252"/>
                  </a:cubicBezTo>
                  <a:cubicBezTo>
                    <a:pt x="656" y="2268"/>
                    <a:pt x="672" y="2276"/>
                    <a:pt x="695" y="2284"/>
                  </a:cubicBezTo>
                  <a:cubicBezTo>
                    <a:pt x="711" y="2292"/>
                    <a:pt x="727" y="2300"/>
                    <a:pt x="743" y="2316"/>
                  </a:cubicBezTo>
                  <a:cubicBezTo>
                    <a:pt x="751" y="2323"/>
                    <a:pt x="767" y="2331"/>
                    <a:pt x="775" y="2331"/>
                  </a:cubicBezTo>
                  <a:cubicBezTo>
                    <a:pt x="790" y="2339"/>
                    <a:pt x="806" y="2339"/>
                    <a:pt x="806" y="2355"/>
                  </a:cubicBezTo>
                  <a:cubicBezTo>
                    <a:pt x="806" y="2379"/>
                    <a:pt x="814" y="2394"/>
                    <a:pt x="830" y="2426"/>
                  </a:cubicBezTo>
                  <a:cubicBezTo>
                    <a:pt x="838" y="2434"/>
                    <a:pt x="846" y="2450"/>
                    <a:pt x="854" y="2466"/>
                  </a:cubicBezTo>
                  <a:cubicBezTo>
                    <a:pt x="869" y="2497"/>
                    <a:pt x="861" y="2505"/>
                    <a:pt x="846" y="2513"/>
                  </a:cubicBezTo>
                  <a:cubicBezTo>
                    <a:pt x="838" y="2513"/>
                    <a:pt x="830" y="2521"/>
                    <a:pt x="822" y="2521"/>
                  </a:cubicBezTo>
                  <a:cubicBezTo>
                    <a:pt x="814" y="2537"/>
                    <a:pt x="830" y="2553"/>
                    <a:pt x="846" y="2568"/>
                  </a:cubicBezTo>
                  <a:cubicBezTo>
                    <a:pt x="854" y="2584"/>
                    <a:pt x="869" y="2608"/>
                    <a:pt x="877" y="2624"/>
                  </a:cubicBezTo>
                  <a:cubicBezTo>
                    <a:pt x="885" y="2640"/>
                    <a:pt x="901" y="2647"/>
                    <a:pt x="925" y="2647"/>
                  </a:cubicBezTo>
                  <a:cubicBezTo>
                    <a:pt x="933" y="2647"/>
                    <a:pt x="941" y="2647"/>
                    <a:pt x="948" y="2647"/>
                  </a:cubicBezTo>
                  <a:cubicBezTo>
                    <a:pt x="956" y="2647"/>
                    <a:pt x="956" y="2647"/>
                    <a:pt x="964" y="2647"/>
                  </a:cubicBezTo>
                  <a:lnTo>
                    <a:pt x="964" y="2647"/>
                  </a:lnTo>
                  <a:cubicBezTo>
                    <a:pt x="964" y="2624"/>
                    <a:pt x="972" y="2600"/>
                    <a:pt x="988" y="2584"/>
                  </a:cubicBezTo>
                  <a:cubicBezTo>
                    <a:pt x="1004" y="2568"/>
                    <a:pt x="1028" y="2561"/>
                    <a:pt x="1051" y="2561"/>
                  </a:cubicBezTo>
                  <a:cubicBezTo>
                    <a:pt x="1091" y="2561"/>
                    <a:pt x="1130" y="2576"/>
                    <a:pt x="1146" y="2592"/>
                  </a:cubicBezTo>
                  <a:cubicBezTo>
                    <a:pt x="1154" y="2600"/>
                    <a:pt x="1170" y="2600"/>
                    <a:pt x="1178" y="2600"/>
                  </a:cubicBezTo>
                  <a:cubicBezTo>
                    <a:pt x="1201" y="2600"/>
                    <a:pt x="1217" y="2576"/>
                    <a:pt x="1217" y="2553"/>
                  </a:cubicBezTo>
                  <a:cubicBezTo>
                    <a:pt x="1225" y="2545"/>
                    <a:pt x="1217" y="2537"/>
                    <a:pt x="1209" y="2521"/>
                  </a:cubicBezTo>
                  <a:cubicBezTo>
                    <a:pt x="1201" y="2505"/>
                    <a:pt x="1194" y="2489"/>
                    <a:pt x="1186" y="2458"/>
                  </a:cubicBezTo>
                  <a:cubicBezTo>
                    <a:pt x="1186" y="2450"/>
                    <a:pt x="1186" y="2442"/>
                    <a:pt x="1194" y="2434"/>
                  </a:cubicBezTo>
                  <a:cubicBezTo>
                    <a:pt x="1209" y="2403"/>
                    <a:pt x="1272" y="2394"/>
                    <a:pt x="1312" y="2387"/>
                  </a:cubicBezTo>
                  <a:cubicBezTo>
                    <a:pt x="1328" y="2387"/>
                    <a:pt x="1336" y="2387"/>
                    <a:pt x="1344" y="2387"/>
                  </a:cubicBezTo>
                  <a:cubicBezTo>
                    <a:pt x="1344" y="2379"/>
                    <a:pt x="1344" y="2379"/>
                    <a:pt x="1344" y="2379"/>
                  </a:cubicBezTo>
                  <a:cubicBezTo>
                    <a:pt x="1344" y="2371"/>
                    <a:pt x="1336" y="2355"/>
                    <a:pt x="1320" y="2339"/>
                  </a:cubicBezTo>
                  <a:cubicBezTo>
                    <a:pt x="1312" y="2339"/>
                    <a:pt x="1312" y="2339"/>
                    <a:pt x="1312" y="2339"/>
                  </a:cubicBezTo>
                  <a:cubicBezTo>
                    <a:pt x="1296" y="2323"/>
                    <a:pt x="1312" y="2308"/>
                    <a:pt x="1320" y="2292"/>
                  </a:cubicBezTo>
                  <a:cubicBezTo>
                    <a:pt x="1328" y="2284"/>
                    <a:pt x="1328" y="2284"/>
                    <a:pt x="1336" y="2276"/>
                  </a:cubicBezTo>
                  <a:cubicBezTo>
                    <a:pt x="1344" y="2268"/>
                    <a:pt x="1336" y="2252"/>
                    <a:pt x="1336" y="2236"/>
                  </a:cubicBezTo>
                  <a:cubicBezTo>
                    <a:pt x="1328" y="2228"/>
                    <a:pt x="1328" y="2213"/>
                    <a:pt x="1328" y="2197"/>
                  </a:cubicBezTo>
                  <a:cubicBezTo>
                    <a:pt x="1328" y="2165"/>
                    <a:pt x="1328" y="2150"/>
                    <a:pt x="1336" y="2126"/>
                  </a:cubicBezTo>
                  <a:cubicBezTo>
                    <a:pt x="1352" y="2110"/>
                    <a:pt x="1352" y="2078"/>
                    <a:pt x="1352" y="2070"/>
                  </a:cubicBezTo>
                  <a:lnTo>
                    <a:pt x="1352" y="2063"/>
                  </a:lnTo>
                  <a:cubicBezTo>
                    <a:pt x="1344" y="2047"/>
                    <a:pt x="1336" y="2008"/>
                    <a:pt x="1367" y="2000"/>
                  </a:cubicBezTo>
                  <a:cubicBezTo>
                    <a:pt x="1391" y="1992"/>
                    <a:pt x="1447" y="1890"/>
                    <a:pt x="1447" y="1874"/>
                  </a:cubicBezTo>
                  <a:cubicBezTo>
                    <a:pt x="1447" y="1850"/>
                    <a:pt x="1462" y="1826"/>
                    <a:pt x="1486" y="1811"/>
                  </a:cubicBezTo>
                  <a:cubicBezTo>
                    <a:pt x="1494" y="1811"/>
                    <a:pt x="1494" y="1795"/>
                    <a:pt x="1494" y="1787"/>
                  </a:cubicBezTo>
                  <a:cubicBezTo>
                    <a:pt x="1494" y="1771"/>
                    <a:pt x="1486" y="1747"/>
                    <a:pt x="1478" y="1739"/>
                  </a:cubicBezTo>
                  <a:cubicBezTo>
                    <a:pt x="1462" y="1731"/>
                    <a:pt x="1462" y="1716"/>
                    <a:pt x="1462" y="1668"/>
                  </a:cubicBezTo>
                  <a:cubicBezTo>
                    <a:pt x="1462" y="1660"/>
                    <a:pt x="1462" y="1660"/>
                    <a:pt x="1462" y="1660"/>
                  </a:cubicBezTo>
                  <a:cubicBezTo>
                    <a:pt x="1462" y="1629"/>
                    <a:pt x="1454" y="1629"/>
                    <a:pt x="1447" y="1621"/>
                  </a:cubicBezTo>
                  <a:cubicBezTo>
                    <a:pt x="1439" y="1621"/>
                    <a:pt x="1431" y="1613"/>
                    <a:pt x="1423" y="1605"/>
                  </a:cubicBezTo>
                  <a:cubicBezTo>
                    <a:pt x="1407" y="1573"/>
                    <a:pt x="1423" y="1534"/>
                    <a:pt x="1439" y="1510"/>
                  </a:cubicBezTo>
                  <a:cubicBezTo>
                    <a:pt x="1447" y="1502"/>
                    <a:pt x="1454" y="1439"/>
                    <a:pt x="1454" y="1415"/>
                  </a:cubicBezTo>
                  <a:cubicBezTo>
                    <a:pt x="1352" y="372"/>
                    <a:pt x="1352" y="372"/>
                    <a:pt x="1352" y="372"/>
                  </a:cubicBezTo>
                  <a:cubicBezTo>
                    <a:pt x="1336" y="364"/>
                    <a:pt x="1328" y="348"/>
                    <a:pt x="1320" y="332"/>
                  </a:cubicBezTo>
                  <a:cubicBezTo>
                    <a:pt x="1312" y="317"/>
                    <a:pt x="1312" y="301"/>
                    <a:pt x="1304" y="285"/>
                  </a:cubicBezTo>
                  <a:cubicBezTo>
                    <a:pt x="1296" y="253"/>
                    <a:pt x="1288" y="230"/>
                    <a:pt x="1265" y="198"/>
                  </a:cubicBezTo>
                  <a:cubicBezTo>
                    <a:pt x="1257" y="182"/>
                    <a:pt x="1249" y="182"/>
                    <a:pt x="1241" y="174"/>
                  </a:cubicBezTo>
                  <a:cubicBezTo>
                    <a:pt x="1225" y="158"/>
                    <a:pt x="1225" y="150"/>
                    <a:pt x="1225" y="103"/>
                  </a:cubicBezTo>
                  <a:cubicBezTo>
                    <a:pt x="1225" y="95"/>
                    <a:pt x="1225" y="95"/>
                    <a:pt x="1225" y="95"/>
                  </a:cubicBezTo>
                  <a:cubicBezTo>
                    <a:pt x="1225" y="71"/>
                    <a:pt x="1225" y="40"/>
                    <a:pt x="1217" y="0"/>
                  </a:cubicBezTo>
                </a:path>
              </a:pathLst>
            </a:custGeom>
            <a:grpFill/>
            <a:ln>
              <a:solidFill>
                <a:schemeClr val="tx1"/>
              </a:solidFill>
            </a:ln>
            <a:effectLst/>
          </p:spPr>
          <p:txBody>
            <a:bodyPr anchor="ctr" wrap="none"/>
            <a:lstStyle/>
            <a:p>
              <a:endParaRPr lang="en-US">
                <a:latin charset="-122" panose="020b0503020204020204" pitchFamily="34" typeface="微软雅黑"/>
              </a:endParaRPr>
            </a:p>
          </p:txBody>
        </p:sp>
        <p:sp>
          <p:nvSpPr>
            <p:cNvPr id="126" name="Freeform 705"/>
            <p:cNvSpPr>
              <a:spLocks noChangeArrowheads="1"/>
            </p:cNvSpPr>
            <p:nvPr/>
          </p:nvSpPr>
          <p:spPr bwMode="auto">
            <a:xfrm>
              <a:off x="18376102" y="6124286"/>
              <a:ext cx="224972" cy="538079"/>
            </a:xfrm>
            <a:custGeom>
              <a:gdLst>
                <a:gd fmla="*/ 24 w 428" name="T0"/>
                <a:gd fmla="*/ 972 h 1021" name="T1"/>
                <a:gd fmla="*/ 24 w 428" name="T2"/>
                <a:gd fmla="*/ 972 h 1021" name="T3"/>
                <a:gd fmla="*/ 0 w 428" name="T4"/>
                <a:gd fmla="*/ 1012 h 1021" name="T5"/>
                <a:gd fmla="*/ 0 w 428" name="T6"/>
                <a:gd fmla="*/ 1020 h 1021" name="T7"/>
                <a:gd fmla="*/ 0 w 428" name="T8"/>
                <a:gd fmla="*/ 1020 h 1021" name="T9"/>
                <a:gd fmla="*/ 0 w 428" name="T10"/>
                <a:gd fmla="*/ 1012 h 1021" name="T11"/>
                <a:gd fmla="*/ 24 w 428" name="T12"/>
                <a:gd fmla="*/ 972 h 1021" name="T13"/>
                <a:gd fmla="*/ 404 w 428" name="T14"/>
                <a:gd fmla="*/ 174 h 1021" name="T15"/>
                <a:gd fmla="*/ 404 w 428" name="T16"/>
                <a:gd fmla="*/ 174 h 1021" name="T17"/>
                <a:gd fmla="*/ 404 w 428" name="T18"/>
                <a:gd fmla="*/ 308 h 1021" name="T19"/>
                <a:gd fmla="*/ 380 w 428" name="T20"/>
                <a:gd fmla="*/ 340 h 1021" name="T21"/>
                <a:gd fmla="*/ 356 w 428" name="T22"/>
                <a:gd fmla="*/ 395 h 1021" name="T23"/>
                <a:gd fmla="*/ 317 w 428" name="T24"/>
                <a:gd fmla="*/ 459 h 1021" name="T25"/>
                <a:gd fmla="*/ 301 w 428" name="T26"/>
                <a:gd fmla="*/ 466 h 1021" name="T27"/>
                <a:gd fmla="*/ 269 w 428" name="T28"/>
                <a:gd fmla="*/ 475 h 1021" name="T29"/>
                <a:gd fmla="*/ 230 w 428" name="T30"/>
                <a:gd fmla="*/ 506 h 1021" name="T31"/>
                <a:gd fmla="*/ 182 w 428" name="T32"/>
                <a:gd fmla="*/ 522 h 1021" name="T33"/>
                <a:gd fmla="*/ 182 w 428" name="T34"/>
                <a:gd fmla="*/ 522 h 1021" name="T35"/>
                <a:gd fmla="*/ 182 w 428" name="T36"/>
                <a:gd fmla="*/ 522 h 1021" name="T37"/>
                <a:gd fmla="*/ 230 w 428" name="T38"/>
                <a:gd fmla="*/ 506 h 1021" name="T39"/>
                <a:gd fmla="*/ 269 w 428" name="T40"/>
                <a:gd fmla="*/ 475 h 1021" name="T41"/>
                <a:gd fmla="*/ 301 w 428" name="T42"/>
                <a:gd fmla="*/ 466 h 1021" name="T43"/>
                <a:gd fmla="*/ 317 w 428" name="T44"/>
                <a:gd fmla="*/ 459 h 1021" name="T45"/>
                <a:gd fmla="*/ 356 w 428" name="T46"/>
                <a:gd fmla="*/ 395 h 1021" name="T47"/>
                <a:gd fmla="*/ 380 w 428" name="T48"/>
                <a:gd fmla="*/ 340 h 1021" name="T49"/>
                <a:gd fmla="*/ 404 w 428" name="T50"/>
                <a:gd fmla="*/ 308 h 1021" name="T51"/>
                <a:gd fmla="*/ 404 w 428" name="T52"/>
                <a:gd fmla="*/ 174 h 1021" name="T53"/>
                <a:gd fmla="*/ 230 w 428" name="T54"/>
                <a:gd fmla="*/ 0 h 1021" name="T55"/>
                <a:gd fmla="*/ 230 w 428" name="T56"/>
                <a:gd fmla="*/ 0 h 1021" name="T57"/>
                <a:gd fmla="*/ 230 w 428" name="T58"/>
                <a:gd fmla="*/ 0 h 1021" name="T59"/>
                <a:gd fmla="*/ 230 w 428" name="T60"/>
                <a:gd fmla="*/ 0 h 1021" name="T61"/>
                <a:gd fmla="*/ 230 w 428" name="T62"/>
                <a:gd fmla="*/ 0 h 1021" name="T63"/>
                <a:gd fmla="*/ 230 w 428" name="T64"/>
                <a:gd fmla="*/ 0 h 1021" name="T65"/>
                <a:gd fmla="*/ 24 w 428" name="T66"/>
                <a:gd fmla="*/ 972 h 1021" name="T6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b="b" l="0" r="r" t="0"/>
              <a:pathLst>
                <a:path h="1021" w="428">
                  <a:moveTo>
                    <a:pt x="24" y="972"/>
                  </a:moveTo>
                  <a:lnTo>
                    <a:pt x="24" y="972"/>
                  </a:lnTo>
                  <a:cubicBezTo>
                    <a:pt x="24" y="980"/>
                    <a:pt x="16" y="996"/>
                    <a:pt x="0" y="1012"/>
                  </a:cubicBezTo>
                  <a:cubicBezTo>
                    <a:pt x="0" y="1020"/>
                    <a:pt x="0" y="1020"/>
                    <a:pt x="0" y="1020"/>
                  </a:cubicBezTo>
                  <a:lnTo>
                    <a:pt x="0" y="1020"/>
                  </a:lnTo>
                  <a:cubicBezTo>
                    <a:pt x="0" y="1012"/>
                    <a:pt x="0" y="1012"/>
                    <a:pt x="0" y="1012"/>
                  </a:cubicBezTo>
                  <a:cubicBezTo>
                    <a:pt x="16" y="996"/>
                    <a:pt x="24" y="980"/>
                    <a:pt x="24" y="972"/>
                  </a:cubicBezTo>
                  <a:lnTo>
                    <a:pt x="404" y="174"/>
                  </a:lnTo>
                  <a:lnTo>
                    <a:pt x="404" y="174"/>
                  </a:lnTo>
                  <a:cubicBezTo>
                    <a:pt x="420" y="206"/>
                    <a:pt x="427" y="277"/>
                    <a:pt x="404" y="308"/>
                  </a:cubicBezTo>
                  <a:cubicBezTo>
                    <a:pt x="404" y="324"/>
                    <a:pt x="388" y="332"/>
                    <a:pt x="380" y="340"/>
                  </a:cubicBezTo>
                  <a:cubicBezTo>
                    <a:pt x="372" y="348"/>
                    <a:pt x="356" y="356"/>
                    <a:pt x="356" y="395"/>
                  </a:cubicBezTo>
                  <a:cubicBezTo>
                    <a:pt x="356" y="435"/>
                    <a:pt x="340" y="451"/>
                    <a:pt x="317" y="459"/>
                  </a:cubicBezTo>
                  <a:cubicBezTo>
                    <a:pt x="309" y="459"/>
                    <a:pt x="301" y="459"/>
                    <a:pt x="301" y="466"/>
                  </a:cubicBezTo>
                  <a:cubicBezTo>
                    <a:pt x="285" y="475"/>
                    <a:pt x="277" y="475"/>
                    <a:pt x="269" y="475"/>
                  </a:cubicBezTo>
                  <a:cubicBezTo>
                    <a:pt x="254" y="482"/>
                    <a:pt x="246" y="490"/>
                    <a:pt x="230" y="506"/>
                  </a:cubicBezTo>
                  <a:cubicBezTo>
                    <a:pt x="214" y="514"/>
                    <a:pt x="198" y="522"/>
                    <a:pt x="182" y="522"/>
                  </a:cubicBezTo>
                  <a:lnTo>
                    <a:pt x="182" y="522"/>
                  </a:lnTo>
                  <a:lnTo>
                    <a:pt x="182" y="522"/>
                  </a:lnTo>
                  <a:cubicBezTo>
                    <a:pt x="198" y="522"/>
                    <a:pt x="214" y="514"/>
                    <a:pt x="230" y="506"/>
                  </a:cubicBezTo>
                  <a:cubicBezTo>
                    <a:pt x="246" y="490"/>
                    <a:pt x="254" y="482"/>
                    <a:pt x="269" y="475"/>
                  </a:cubicBezTo>
                  <a:cubicBezTo>
                    <a:pt x="277" y="475"/>
                    <a:pt x="285" y="475"/>
                    <a:pt x="301" y="466"/>
                  </a:cubicBezTo>
                  <a:cubicBezTo>
                    <a:pt x="301" y="459"/>
                    <a:pt x="309" y="459"/>
                    <a:pt x="317" y="459"/>
                  </a:cubicBezTo>
                  <a:cubicBezTo>
                    <a:pt x="340" y="451"/>
                    <a:pt x="356" y="435"/>
                    <a:pt x="356" y="395"/>
                  </a:cubicBezTo>
                  <a:cubicBezTo>
                    <a:pt x="356" y="356"/>
                    <a:pt x="372" y="348"/>
                    <a:pt x="380" y="340"/>
                  </a:cubicBezTo>
                  <a:cubicBezTo>
                    <a:pt x="388" y="332"/>
                    <a:pt x="404" y="324"/>
                    <a:pt x="404" y="308"/>
                  </a:cubicBezTo>
                  <a:cubicBezTo>
                    <a:pt x="427" y="277"/>
                    <a:pt x="420" y="206"/>
                    <a:pt x="404" y="174"/>
                  </a:cubicBezTo>
                  <a:lnTo>
                    <a:pt x="230" y="0"/>
                  </a:lnTo>
                  <a:lnTo>
                    <a:pt x="230" y="0"/>
                  </a:lnTo>
                  <a:lnTo>
                    <a:pt x="230" y="0"/>
                  </a:lnTo>
                  <a:lnTo>
                    <a:pt x="230" y="0"/>
                  </a:lnTo>
                  <a:lnTo>
                    <a:pt x="230" y="0"/>
                  </a:lnTo>
                  <a:lnTo>
                    <a:pt x="230" y="0"/>
                  </a:lnTo>
                  <a:lnTo>
                    <a:pt x="24" y="972"/>
                  </a:lnTo>
                </a:path>
              </a:pathLst>
            </a:custGeom>
            <a:grpFill/>
            <a:ln>
              <a:solidFill>
                <a:schemeClr val="tx1"/>
              </a:solidFill>
            </a:ln>
            <a:effectLst/>
          </p:spPr>
          <p:txBody>
            <a:bodyPr anchor="ctr" wrap="none"/>
            <a:lstStyle/>
            <a:p>
              <a:endParaRPr lang="en-US">
                <a:latin charset="-122" panose="020b0503020204020204" pitchFamily="34" typeface="微软雅黑"/>
              </a:endParaRPr>
            </a:p>
          </p:txBody>
        </p:sp>
        <p:sp>
          <p:nvSpPr>
            <p:cNvPr id="127" name="Freeform 706"/>
            <p:cNvSpPr>
              <a:spLocks noChangeArrowheads="1"/>
            </p:cNvSpPr>
            <p:nvPr/>
          </p:nvSpPr>
          <p:spPr bwMode="auto">
            <a:xfrm>
              <a:off x="18369142" y="6070941"/>
              <a:ext cx="790884" cy="1405499"/>
            </a:xfrm>
            <a:custGeom>
              <a:gdLst>
                <a:gd fmla="*/ 197 w 1503" name="T0"/>
                <a:gd fmla="*/ 625 h 2672" name="T1"/>
                <a:gd fmla="*/ 1225 w 1503" name="T2"/>
                <a:gd fmla="*/ 8 h 2672" name="T3"/>
                <a:gd fmla="*/ 245 w 1503" name="T4"/>
                <a:gd fmla="*/ 103 h 2672" name="T5"/>
                <a:gd fmla="*/ 1225 w 1503" name="T6"/>
                <a:gd fmla="*/ 103 h 2672" name="T7"/>
                <a:gd fmla="*/ 1265 w 1503" name="T8"/>
                <a:gd fmla="*/ 206 h 2672" name="T9"/>
                <a:gd fmla="*/ 1352 w 1503" name="T10"/>
                <a:gd fmla="*/ 380 h 2672" name="T11"/>
                <a:gd fmla="*/ 1423 w 1503" name="T12"/>
                <a:gd fmla="*/ 1613 h 2672" name="T13"/>
                <a:gd fmla="*/ 1462 w 1503" name="T14"/>
                <a:gd fmla="*/ 1676 h 2672" name="T15"/>
                <a:gd fmla="*/ 1486 w 1503" name="T16"/>
                <a:gd fmla="*/ 1819 h 2672" name="T17"/>
                <a:gd fmla="*/ 1352 w 1503" name="T18"/>
                <a:gd fmla="*/ 2071 h 2672" name="T19"/>
                <a:gd fmla="*/ 1328 w 1503" name="T20"/>
                <a:gd fmla="*/ 2205 h 2672" name="T21"/>
                <a:gd fmla="*/ 1320 w 1503" name="T22"/>
                <a:gd fmla="*/ 2300 h 2672" name="T23"/>
                <a:gd fmla="*/ 1344 w 1503" name="T24"/>
                <a:gd fmla="*/ 2387 h 2672" name="T25"/>
                <a:gd fmla="*/ 1194 w 1503" name="T26"/>
                <a:gd fmla="*/ 2442 h 2672" name="T27"/>
                <a:gd fmla="*/ 1217 w 1503" name="T28"/>
                <a:gd fmla="*/ 2561 h 2672" name="T29"/>
                <a:gd fmla="*/ 1051 w 1503" name="T30"/>
                <a:gd fmla="*/ 2569 h 2672" name="T31"/>
                <a:gd fmla="*/ 964 w 1503" name="T32"/>
                <a:gd fmla="*/ 2655 h 2672" name="T33"/>
                <a:gd fmla="*/ 877 w 1503" name="T34"/>
                <a:gd fmla="*/ 2632 h 2672" name="T35"/>
                <a:gd fmla="*/ 846 w 1503" name="T36"/>
                <a:gd fmla="*/ 2521 h 2672" name="T37"/>
                <a:gd fmla="*/ 806 w 1503" name="T38"/>
                <a:gd fmla="*/ 2363 h 2672" name="T39"/>
                <a:gd fmla="*/ 695 w 1503" name="T40"/>
                <a:gd fmla="*/ 2292 h 2672" name="T41"/>
                <a:gd fmla="*/ 466 w 1503" name="T42"/>
                <a:gd fmla="*/ 2024 h 2672" name="T43"/>
                <a:gd fmla="*/ 450 w 1503" name="T44"/>
                <a:gd fmla="*/ 1771 h 2672" name="T45"/>
                <a:gd fmla="*/ 403 w 1503" name="T46"/>
                <a:gd fmla="*/ 1755 h 2672" name="T47"/>
                <a:gd fmla="*/ 348 w 1503" name="T48"/>
                <a:gd fmla="*/ 1779 h 2672" name="T49"/>
                <a:gd fmla="*/ 284 w 1503" name="T50"/>
                <a:gd fmla="*/ 1613 h 2672" name="T51"/>
                <a:gd fmla="*/ 15 w 1503" name="T52"/>
                <a:gd fmla="*/ 1328 h 2672" name="T53"/>
                <a:gd fmla="*/ 15 w 1503" name="T54"/>
                <a:gd fmla="*/ 1123 h 2672" name="T55"/>
                <a:gd fmla="*/ 284 w 1503" name="T56"/>
                <a:gd fmla="*/ 1621 h 2672" name="T57"/>
                <a:gd fmla="*/ 379 w 1503" name="T58"/>
                <a:gd fmla="*/ 1763 h 2672" name="T59"/>
                <a:gd fmla="*/ 442 w 1503" name="T60"/>
                <a:gd fmla="*/ 1787 h 2672" name="T61"/>
                <a:gd fmla="*/ 522 w 1503" name="T62"/>
                <a:gd fmla="*/ 1795 h 2672" name="T63"/>
                <a:gd fmla="*/ 735 w 1503" name="T64"/>
                <a:gd fmla="*/ 2324 h 2672" name="T65"/>
                <a:gd fmla="*/ 822 w 1503" name="T66"/>
                <a:gd fmla="*/ 2529 h 2672" name="T67"/>
                <a:gd fmla="*/ 948 w 1503" name="T68"/>
                <a:gd fmla="*/ 2663 h 2672" name="T69"/>
                <a:gd fmla="*/ 972 w 1503" name="T70"/>
                <a:gd fmla="*/ 2671 h 2672" name="T71"/>
                <a:gd fmla="*/ 1051 w 1503" name="T72"/>
                <a:gd fmla="*/ 2576 h 2672" name="T73"/>
                <a:gd fmla="*/ 1225 w 1503" name="T74"/>
                <a:gd fmla="*/ 2569 h 2672" name="T75"/>
                <a:gd fmla="*/ 1201 w 1503" name="T76"/>
                <a:gd fmla="*/ 2442 h 2672" name="T77"/>
                <a:gd fmla="*/ 1352 w 1503" name="T78"/>
                <a:gd fmla="*/ 2387 h 2672" name="T79"/>
                <a:gd fmla="*/ 1328 w 1503" name="T80"/>
                <a:gd fmla="*/ 2308 h 2672" name="T81"/>
                <a:gd fmla="*/ 1336 w 1503" name="T82"/>
                <a:gd fmla="*/ 2205 h 2672" name="T83"/>
                <a:gd fmla="*/ 1360 w 1503" name="T84"/>
                <a:gd fmla="*/ 2071 h 2672" name="T85"/>
                <a:gd fmla="*/ 1486 w 1503" name="T86"/>
                <a:gd fmla="*/ 1826 h 2672" name="T87"/>
                <a:gd fmla="*/ 1470 w 1503" name="T88"/>
                <a:gd fmla="*/ 1676 h 2672" name="T89"/>
                <a:gd fmla="*/ 1431 w 1503" name="T90"/>
                <a:gd fmla="*/ 1605 h 2672" name="T91"/>
                <a:gd fmla="*/ 1360 w 1503" name="T92"/>
                <a:gd fmla="*/ 380 h 2672" name="T93"/>
                <a:gd fmla="*/ 1328 w 1503" name="T94"/>
                <a:gd fmla="*/ 340 h 2672" name="T95"/>
                <a:gd fmla="*/ 1249 w 1503" name="T96"/>
                <a:gd fmla="*/ 174 h 2672" name="T97"/>
                <a:gd fmla="*/ 1225 w 1503" name="T98"/>
                <a:gd fmla="*/ 8 h 2672" name="T99"/>
                <a:gd fmla="*/ 1225 w 1503" name="T100"/>
                <a:gd fmla="*/ 0 h 2672" name="T101"/>
                <a:gd fmla="*/ 1225 w 1503" name="T102"/>
                <a:gd fmla="*/ 0 h 2672" name="T10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b="b" l="0" r="r" t="0"/>
              <a:pathLst>
                <a:path h="2672" w="1503">
                  <a:moveTo>
                    <a:pt x="182" y="617"/>
                  </a:moveTo>
                  <a:lnTo>
                    <a:pt x="182" y="617"/>
                  </a:lnTo>
                  <a:cubicBezTo>
                    <a:pt x="189" y="617"/>
                    <a:pt x="197" y="625"/>
                    <a:pt x="197" y="625"/>
                  </a:cubicBezTo>
                  <a:cubicBezTo>
                    <a:pt x="197" y="625"/>
                    <a:pt x="189" y="617"/>
                    <a:pt x="182" y="617"/>
                  </a:cubicBezTo>
                  <a:lnTo>
                    <a:pt x="1225" y="8"/>
                  </a:lnTo>
                  <a:lnTo>
                    <a:pt x="1225" y="8"/>
                  </a:lnTo>
                  <a:lnTo>
                    <a:pt x="1225" y="8"/>
                  </a:lnTo>
                  <a:cubicBezTo>
                    <a:pt x="1051" y="32"/>
                    <a:pt x="435" y="79"/>
                    <a:pt x="245" y="95"/>
                  </a:cubicBezTo>
                  <a:cubicBezTo>
                    <a:pt x="245" y="95"/>
                    <a:pt x="245" y="95"/>
                    <a:pt x="245" y="103"/>
                  </a:cubicBezTo>
                  <a:cubicBezTo>
                    <a:pt x="245" y="95"/>
                    <a:pt x="245" y="95"/>
                    <a:pt x="245" y="95"/>
                  </a:cubicBezTo>
                  <a:cubicBezTo>
                    <a:pt x="435" y="79"/>
                    <a:pt x="1043" y="32"/>
                    <a:pt x="1217" y="8"/>
                  </a:cubicBezTo>
                  <a:cubicBezTo>
                    <a:pt x="1225" y="48"/>
                    <a:pt x="1225" y="79"/>
                    <a:pt x="1225" y="103"/>
                  </a:cubicBezTo>
                  <a:cubicBezTo>
                    <a:pt x="1225" y="111"/>
                    <a:pt x="1225" y="111"/>
                    <a:pt x="1225" y="111"/>
                  </a:cubicBezTo>
                  <a:cubicBezTo>
                    <a:pt x="1225" y="158"/>
                    <a:pt x="1225" y="166"/>
                    <a:pt x="1241" y="182"/>
                  </a:cubicBezTo>
                  <a:cubicBezTo>
                    <a:pt x="1249" y="190"/>
                    <a:pt x="1257" y="190"/>
                    <a:pt x="1265" y="206"/>
                  </a:cubicBezTo>
                  <a:cubicBezTo>
                    <a:pt x="1288" y="238"/>
                    <a:pt x="1296" y="261"/>
                    <a:pt x="1304" y="293"/>
                  </a:cubicBezTo>
                  <a:cubicBezTo>
                    <a:pt x="1312" y="309"/>
                    <a:pt x="1312" y="325"/>
                    <a:pt x="1320" y="340"/>
                  </a:cubicBezTo>
                  <a:cubicBezTo>
                    <a:pt x="1328" y="356"/>
                    <a:pt x="1336" y="372"/>
                    <a:pt x="1352" y="380"/>
                  </a:cubicBezTo>
                  <a:cubicBezTo>
                    <a:pt x="1454" y="1423"/>
                    <a:pt x="1454" y="1423"/>
                    <a:pt x="1454" y="1423"/>
                  </a:cubicBezTo>
                  <a:cubicBezTo>
                    <a:pt x="1454" y="1447"/>
                    <a:pt x="1447" y="1510"/>
                    <a:pt x="1439" y="1518"/>
                  </a:cubicBezTo>
                  <a:cubicBezTo>
                    <a:pt x="1423" y="1542"/>
                    <a:pt x="1407" y="1581"/>
                    <a:pt x="1423" y="1613"/>
                  </a:cubicBezTo>
                  <a:cubicBezTo>
                    <a:pt x="1431" y="1621"/>
                    <a:pt x="1439" y="1629"/>
                    <a:pt x="1447" y="1629"/>
                  </a:cubicBezTo>
                  <a:cubicBezTo>
                    <a:pt x="1454" y="1637"/>
                    <a:pt x="1462" y="1637"/>
                    <a:pt x="1462" y="1668"/>
                  </a:cubicBezTo>
                  <a:cubicBezTo>
                    <a:pt x="1462" y="1676"/>
                    <a:pt x="1462" y="1676"/>
                    <a:pt x="1462" y="1676"/>
                  </a:cubicBezTo>
                  <a:cubicBezTo>
                    <a:pt x="1462" y="1724"/>
                    <a:pt x="1462" y="1739"/>
                    <a:pt x="1478" y="1747"/>
                  </a:cubicBezTo>
                  <a:cubicBezTo>
                    <a:pt x="1486" y="1755"/>
                    <a:pt x="1494" y="1779"/>
                    <a:pt x="1494" y="1795"/>
                  </a:cubicBezTo>
                  <a:cubicBezTo>
                    <a:pt x="1494" y="1803"/>
                    <a:pt x="1494" y="1819"/>
                    <a:pt x="1486" y="1819"/>
                  </a:cubicBezTo>
                  <a:cubicBezTo>
                    <a:pt x="1462" y="1834"/>
                    <a:pt x="1447" y="1858"/>
                    <a:pt x="1447" y="1882"/>
                  </a:cubicBezTo>
                  <a:cubicBezTo>
                    <a:pt x="1447" y="1898"/>
                    <a:pt x="1391" y="2000"/>
                    <a:pt x="1367" y="2008"/>
                  </a:cubicBezTo>
                  <a:cubicBezTo>
                    <a:pt x="1336" y="2016"/>
                    <a:pt x="1344" y="2055"/>
                    <a:pt x="1352" y="2071"/>
                  </a:cubicBezTo>
                  <a:lnTo>
                    <a:pt x="1352" y="2078"/>
                  </a:lnTo>
                  <a:cubicBezTo>
                    <a:pt x="1352" y="2086"/>
                    <a:pt x="1352" y="2118"/>
                    <a:pt x="1336" y="2134"/>
                  </a:cubicBezTo>
                  <a:cubicBezTo>
                    <a:pt x="1328" y="2158"/>
                    <a:pt x="1328" y="2173"/>
                    <a:pt x="1328" y="2205"/>
                  </a:cubicBezTo>
                  <a:cubicBezTo>
                    <a:pt x="1328" y="2221"/>
                    <a:pt x="1328" y="2236"/>
                    <a:pt x="1336" y="2244"/>
                  </a:cubicBezTo>
                  <a:cubicBezTo>
                    <a:pt x="1336" y="2260"/>
                    <a:pt x="1344" y="2276"/>
                    <a:pt x="1336" y="2284"/>
                  </a:cubicBezTo>
                  <a:cubicBezTo>
                    <a:pt x="1328" y="2292"/>
                    <a:pt x="1328" y="2292"/>
                    <a:pt x="1320" y="2300"/>
                  </a:cubicBezTo>
                  <a:cubicBezTo>
                    <a:pt x="1312" y="2316"/>
                    <a:pt x="1296" y="2331"/>
                    <a:pt x="1312" y="2347"/>
                  </a:cubicBezTo>
                  <a:cubicBezTo>
                    <a:pt x="1320" y="2347"/>
                    <a:pt x="1320" y="2347"/>
                    <a:pt x="1320" y="2347"/>
                  </a:cubicBezTo>
                  <a:cubicBezTo>
                    <a:pt x="1336" y="2363"/>
                    <a:pt x="1344" y="2379"/>
                    <a:pt x="1344" y="2387"/>
                  </a:cubicBezTo>
                  <a:cubicBezTo>
                    <a:pt x="1344" y="2387"/>
                    <a:pt x="1344" y="2387"/>
                    <a:pt x="1344" y="2395"/>
                  </a:cubicBezTo>
                  <a:cubicBezTo>
                    <a:pt x="1336" y="2395"/>
                    <a:pt x="1328" y="2395"/>
                    <a:pt x="1312" y="2395"/>
                  </a:cubicBezTo>
                  <a:cubicBezTo>
                    <a:pt x="1272" y="2402"/>
                    <a:pt x="1209" y="2411"/>
                    <a:pt x="1194" y="2442"/>
                  </a:cubicBezTo>
                  <a:cubicBezTo>
                    <a:pt x="1186" y="2450"/>
                    <a:pt x="1186" y="2458"/>
                    <a:pt x="1186" y="2466"/>
                  </a:cubicBezTo>
                  <a:cubicBezTo>
                    <a:pt x="1194" y="2497"/>
                    <a:pt x="1201" y="2513"/>
                    <a:pt x="1209" y="2529"/>
                  </a:cubicBezTo>
                  <a:cubicBezTo>
                    <a:pt x="1217" y="2545"/>
                    <a:pt x="1225" y="2553"/>
                    <a:pt x="1217" y="2561"/>
                  </a:cubicBezTo>
                  <a:cubicBezTo>
                    <a:pt x="1217" y="2584"/>
                    <a:pt x="1201" y="2608"/>
                    <a:pt x="1178" y="2608"/>
                  </a:cubicBezTo>
                  <a:cubicBezTo>
                    <a:pt x="1170" y="2608"/>
                    <a:pt x="1154" y="2608"/>
                    <a:pt x="1146" y="2600"/>
                  </a:cubicBezTo>
                  <a:cubicBezTo>
                    <a:pt x="1130" y="2584"/>
                    <a:pt x="1091" y="2569"/>
                    <a:pt x="1051" y="2569"/>
                  </a:cubicBezTo>
                  <a:cubicBezTo>
                    <a:pt x="1028" y="2569"/>
                    <a:pt x="1004" y="2576"/>
                    <a:pt x="988" y="2592"/>
                  </a:cubicBezTo>
                  <a:cubicBezTo>
                    <a:pt x="972" y="2608"/>
                    <a:pt x="964" y="2632"/>
                    <a:pt x="964" y="2655"/>
                  </a:cubicBezTo>
                  <a:lnTo>
                    <a:pt x="964" y="2655"/>
                  </a:lnTo>
                  <a:cubicBezTo>
                    <a:pt x="956" y="2655"/>
                    <a:pt x="956" y="2655"/>
                    <a:pt x="948" y="2655"/>
                  </a:cubicBezTo>
                  <a:cubicBezTo>
                    <a:pt x="941" y="2655"/>
                    <a:pt x="933" y="2655"/>
                    <a:pt x="925" y="2655"/>
                  </a:cubicBezTo>
                  <a:cubicBezTo>
                    <a:pt x="901" y="2655"/>
                    <a:pt x="885" y="2648"/>
                    <a:pt x="877" y="2632"/>
                  </a:cubicBezTo>
                  <a:cubicBezTo>
                    <a:pt x="869" y="2616"/>
                    <a:pt x="854" y="2592"/>
                    <a:pt x="846" y="2576"/>
                  </a:cubicBezTo>
                  <a:cubicBezTo>
                    <a:pt x="830" y="2561"/>
                    <a:pt x="814" y="2545"/>
                    <a:pt x="822" y="2529"/>
                  </a:cubicBezTo>
                  <a:cubicBezTo>
                    <a:pt x="830" y="2529"/>
                    <a:pt x="838" y="2521"/>
                    <a:pt x="846" y="2521"/>
                  </a:cubicBezTo>
                  <a:cubicBezTo>
                    <a:pt x="861" y="2513"/>
                    <a:pt x="869" y="2505"/>
                    <a:pt x="854" y="2474"/>
                  </a:cubicBezTo>
                  <a:cubicBezTo>
                    <a:pt x="846" y="2458"/>
                    <a:pt x="838" y="2442"/>
                    <a:pt x="830" y="2434"/>
                  </a:cubicBezTo>
                  <a:cubicBezTo>
                    <a:pt x="814" y="2402"/>
                    <a:pt x="806" y="2387"/>
                    <a:pt x="806" y="2363"/>
                  </a:cubicBezTo>
                  <a:cubicBezTo>
                    <a:pt x="806" y="2347"/>
                    <a:pt x="790" y="2347"/>
                    <a:pt x="775" y="2339"/>
                  </a:cubicBezTo>
                  <a:cubicBezTo>
                    <a:pt x="767" y="2339"/>
                    <a:pt x="751" y="2331"/>
                    <a:pt x="743" y="2324"/>
                  </a:cubicBezTo>
                  <a:cubicBezTo>
                    <a:pt x="727" y="2308"/>
                    <a:pt x="711" y="2300"/>
                    <a:pt x="695" y="2292"/>
                  </a:cubicBezTo>
                  <a:cubicBezTo>
                    <a:pt x="672" y="2284"/>
                    <a:pt x="656" y="2276"/>
                    <a:pt x="648" y="2260"/>
                  </a:cubicBezTo>
                  <a:cubicBezTo>
                    <a:pt x="640" y="2252"/>
                    <a:pt x="617" y="2236"/>
                    <a:pt x="593" y="2213"/>
                  </a:cubicBezTo>
                  <a:cubicBezTo>
                    <a:pt x="529" y="2165"/>
                    <a:pt x="427" y="2094"/>
                    <a:pt x="466" y="2024"/>
                  </a:cubicBezTo>
                  <a:cubicBezTo>
                    <a:pt x="522" y="1937"/>
                    <a:pt x="561" y="1826"/>
                    <a:pt x="522" y="1795"/>
                  </a:cubicBezTo>
                  <a:cubicBezTo>
                    <a:pt x="498" y="1779"/>
                    <a:pt x="474" y="1755"/>
                    <a:pt x="458" y="1755"/>
                  </a:cubicBezTo>
                  <a:cubicBezTo>
                    <a:pt x="458" y="1755"/>
                    <a:pt x="450" y="1763"/>
                    <a:pt x="450" y="1771"/>
                  </a:cubicBezTo>
                  <a:cubicBezTo>
                    <a:pt x="450" y="1779"/>
                    <a:pt x="442" y="1779"/>
                    <a:pt x="442" y="1779"/>
                  </a:cubicBezTo>
                  <a:cubicBezTo>
                    <a:pt x="435" y="1779"/>
                    <a:pt x="435" y="1779"/>
                    <a:pt x="427" y="1771"/>
                  </a:cubicBezTo>
                  <a:cubicBezTo>
                    <a:pt x="427" y="1763"/>
                    <a:pt x="419" y="1755"/>
                    <a:pt x="403" y="1755"/>
                  </a:cubicBezTo>
                  <a:cubicBezTo>
                    <a:pt x="395" y="1755"/>
                    <a:pt x="387" y="1755"/>
                    <a:pt x="379" y="1763"/>
                  </a:cubicBezTo>
                  <a:cubicBezTo>
                    <a:pt x="371" y="1763"/>
                    <a:pt x="371" y="1771"/>
                    <a:pt x="364" y="1771"/>
                  </a:cubicBezTo>
                  <a:cubicBezTo>
                    <a:pt x="355" y="1779"/>
                    <a:pt x="355" y="1779"/>
                    <a:pt x="348" y="1779"/>
                  </a:cubicBezTo>
                  <a:cubicBezTo>
                    <a:pt x="348" y="1779"/>
                    <a:pt x="340" y="1779"/>
                    <a:pt x="332" y="1755"/>
                  </a:cubicBezTo>
                  <a:cubicBezTo>
                    <a:pt x="324" y="1739"/>
                    <a:pt x="316" y="1716"/>
                    <a:pt x="316" y="1692"/>
                  </a:cubicBezTo>
                  <a:cubicBezTo>
                    <a:pt x="308" y="1653"/>
                    <a:pt x="300" y="1621"/>
                    <a:pt x="284" y="1613"/>
                  </a:cubicBezTo>
                  <a:cubicBezTo>
                    <a:pt x="229" y="1597"/>
                    <a:pt x="166" y="1558"/>
                    <a:pt x="166" y="1526"/>
                  </a:cubicBezTo>
                  <a:cubicBezTo>
                    <a:pt x="158" y="1502"/>
                    <a:pt x="126" y="1463"/>
                    <a:pt x="95" y="1431"/>
                  </a:cubicBezTo>
                  <a:cubicBezTo>
                    <a:pt x="55" y="1392"/>
                    <a:pt x="15" y="1352"/>
                    <a:pt x="15" y="1328"/>
                  </a:cubicBezTo>
                  <a:cubicBezTo>
                    <a:pt x="8" y="1273"/>
                    <a:pt x="0" y="1155"/>
                    <a:pt x="15" y="1123"/>
                  </a:cubicBezTo>
                  <a:lnTo>
                    <a:pt x="15" y="1123"/>
                  </a:lnTo>
                  <a:lnTo>
                    <a:pt x="15" y="1123"/>
                  </a:lnTo>
                  <a:cubicBezTo>
                    <a:pt x="0" y="1155"/>
                    <a:pt x="0" y="1273"/>
                    <a:pt x="8" y="1328"/>
                  </a:cubicBezTo>
                  <a:cubicBezTo>
                    <a:pt x="15" y="1384"/>
                    <a:pt x="158" y="1479"/>
                    <a:pt x="158" y="1526"/>
                  </a:cubicBezTo>
                  <a:cubicBezTo>
                    <a:pt x="166" y="1566"/>
                    <a:pt x="261" y="1613"/>
                    <a:pt x="284" y="1621"/>
                  </a:cubicBezTo>
                  <a:cubicBezTo>
                    <a:pt x="308" y="1629"/>
                    <a:pt x="308" y="1708"/>
                    <a:pt x="324" y="1755"/>
                  </a:cubicBezTo>
                  <a:cubicBezTo>
                    <a:pt x="332" y="1779"/>
                    <a:pt x="340" y="1779"/>
                    <a:pt x="348" y="1779"/>
                  </a:cubicBezTo>
                  <a:cubicBezTo>
                    <a:pt x="355" y="1779"/>
                    <a:pt x="364" y="1771"/>
                    <a:pt x="379" y="1763"/>
                  </a:cubicBezTo>
                  <a:cubicBezTo>
                    <a:pt x="387" y="1763"/>
                    <a:pt x="395" y="1763"/>
                    <a:pt x="403" y="1763"/>
                  </a:cubicBezTo>
                  <a:cubicBezTo>
                    <a:pt x="419" y="1763"/>
                    <a:pt x="419" y="1763"/>
                    <a:pt x="427" y="1771"/>
                  </a:cubicBezTo>
                  <a:cubicBezTo>
                    <a:pt x="427" y="1779"/>
                    <a:pt x="435" y="1787"/>
                    <a:pt x="442" y="1787"/>
                  </a:cubicBezTo>
                  <a:cubicBezTo>
                    <a:pt x="450" y="1787"/>
                    <a:pt x="458" y="1779"/>
                    <a:pt x="458" y="1771"/>
                  </a:cubicBezTo>
                  <a:cubicBezTo>
                    <a:pt x="458" y="1763"/>
                    <a:pt x="458" y="1763"/>
                    <a:pt x="458" y="1763"/>
                  </a:cubicBezTo>
                  <a:cubicBezTo>
                    <a:pt x="474" y="1763"/>
                    <a:pt x="498" y="1779"/>
                    <a:pt x="522" y="1795"/>
                  </a:cubicBezTo>
                  <a:cubicBezTo>
                    <a:pt x="553" y="1826"/>
                    <a:pt x="522" y="1929"/>
                    <a:pt x="458" y="2024"/>
                  </a:cubicBezTo>
                  <a:cubicBezTo>
                    <a:pt x="403" y="2118"/>
                    <a:pt x="624" y="2229"/>
                    <a:pt x="640" y="2260"/>
                  </a:cubicBezTo>
                  <a:cubicBezTo>
                    <a:pt x="656" y="2292"/>
                    <a:pt x="711" y="2292"/>
                    <a:pt x="735" y="2324"/>
                  </a:cubicBezTo>
                  <a:cubicBezTo>
                    <a:pt x="759" y="2355"/>
                    <a:pt x="798" y="2339"/>
                    <a:pt x="798" y="2363"/>
                  </a:cubicBezTo>
                  <a:cubicBezTo>
                    <a:pt x="798" y="2395"/>
                    <a:pt x="830" y="2434"/>
                    <a:pt x="846" y="2474"/>
                  </a:cubicBezTo>
                  <a:cubicBezTo>
                    <a:pt x="869" y="2521"/>
                    <a:pt x="838" y="2505"/>
                    <a:pt x="822" y="2529"/>
                  </a:cubicBezTo>
                  <a:cubicBezTo>
                    <a:pt x="798" y="2553"/>
                    <a:pt x="854" y="2584"/>
                    <a:pt x="877" y="2632"/>
                  </a:cubicBezTo>
                  <a:cubicBezTo>
                    <a:pt x="885" y="2655"/>
                    <a:pt x="909" y="2663"/>
                    <a:pt x="925" y="2663"/>
                  </a:cubicBezTo>
                  <a:cubicBezTo>
                    <a:pt x="933" y="2663"/>
                    <a:pt x="941" y="2663"/>
                    <a:pt x="948" y="2663"/>
                  </a:cubicBezTo>
                  <a:cubicBezTo>
                    <a:pt x="956" y="2663"/>
                    <a:pt x="956" y="2663"/>
                    <a:pt x="964" y="2663"/>
                  </a:cubicBezTo>
                  <a:lnTo>
                    <a:pt x="972" y="2663"/>
                  </a:lnTo>
                  <a:cubicBezTo>
                    <a:pt x="972" y="2663"/>
                    <a:pt x="972" y="2663"/>
                    <a:pt x="972" y="2671"/>
                  </a:cubicBezTo>
                  <a:cubicBezTo>
                    <a:pt x="972" y="2663"/>
                    <a:pt x="972" y="2663"/>
                    <a:pt x="972" y="2663"/>
                  </a:cubicBezTo>
                  <a:cubicBezTo>
                    <a:pt x="972" y="2632"/>
                    <a:pt x="980" y="2616"/>
                    <a:pt x="996" y="2600"/>
                  </a:cubicBezTo>
                  <a:cubicBezTo>
                    <a:pt x="1012" y="2584"/>
                    <a:pt x="1035" y="2576"/>
                    <a:pt x="1051" y="2576"/>
                  </a:cubicBezTo>
                  <a:cubicBezTo>
                    <a:pt x="1091" y="2576"/>
                    <a:pt x="1130" y="2592"/>
                    <a:pt x="1146" y="2608"/>
                  </a:cubicBezTo>
                  <a:cubicBezTo>
                    <a:pt x="1154" y="2616"/>
                    <a:pt x="1162" y="2616"/>
                    <a:pt x="1178" y="2616"/>
                  </a:cubicBezTo>
                  <a:cubicBezTo>
                    <a:pt x="1201" y="2616"/>
                    <a:pt x="1225" y="2584"/>
                    <a:pt x="1225" y="2569"/>
                  </a:cubicBezTo>
                  <a:cubicBezTo>
                    <a:pt x="1233" y="2553"/>
                    <a:pt x="1225" y="2537"/>
                    <a:pt x="1217" y="2521"/>
                  </a:cubicBezTo>
                  <a:cubicBezTo>
                    <a:pt x="1209" y="2513"/>
                    <a:pt x="1201" y="2497"/>
                    <a:pt x="1194" y="2466"/>
                  </a:cubicBezTo>
                  <a:cubicBezTo>
                    <a:pt x="1194" y="2458"/>
                    <a:pt x="1194" y="2450"/>
                    <a:pt x="1201" y="2442"/>
                  </a:cubicBezTo>
                  <a:cubicBezTo>
                    <a:pt x="1217" y="2418"/>
                    <a:pt x="1281" y="2411"/>
                    <a:pt x="1312" y="2402"/>
                  </a:cubicBezTo>
                  <a:cubicBezTo>
                    <a:pt x="1328" y="2402"/>
                    <a:pt x="1336" y="2402"/>
                    <a:pt x="1344" y="2395"/>
                  </a:cubicBezTo>
                  <a:cubicBezTo>
                    <a:pt x="1352" y="2395"/>
                    <a:pt x="1352" y="2395"/>
                    <a:pt x="1352" y="2387"/>
                  </a:cubicBezTo>
                  <a:cubicBezTo>
                    <a:pt x="1352" y="2379"/>
                    <a:pt x="1344" y="2363"/>
                    <a:pt x="1328" y="2347"/>
                  </a:cubicBezTo>
                  <a:cubicBezTo>
                    <a:pt x="1320" y="2339"/>
                    <a:pt x="1320" y="2339"/>
                    <a:pt x="1320" y="2339"/>
                  </a:cubicBezTo>
                  <a:cubicBezTo>
                    <a:pt x="1304" y="2331"/>
                    <a:pt x="1312" y="2324"/>
                    <a:pt x="1328" y="2308"/>
                  </a:cubicBezTo>
                  <a:cubicBezTo>
                    <a:pt x="1336" y="2300"/>
                    <a:pt x="1336" y="2292"/>
                    <a:pt x="1344" y="2292"/>
                  </a:cubicBezTo>
                  <a:cubicBezTo>
                    <a:pt x="1352" y="2276"/>
                    <a:pt x="1344" y="2260"/>
                    <a:pt x="1344" y="2244"/>
                  </a:cubicBezTo>
                  <a:cubicBezTo>
                    <a:pt x="1336" y="2229"/>
                    <a:pt x="1336" y="2221"/>
                    <a:pt x="1336" y="2205"/>
                  </a:cubicBezTo>
                  <a:cubicBezTo>
                    <a:pt x="1328" y="2173"/>
                    <a:pt x="1336" y="2158"/>
                    <a:pt x="1344" y="2142"/>
                  </a:cubicBezTo>
                  <a:cubicBezTo>
                    <a:pt x="1360" y="2118"/>
                    <a:pt x="1360" y="2094"/>
                    <a:pt x="1360" y="2078"/>
                  </a:cubicBezTo>
                  <a:lnTo>
                    <a:pt x="1360" y="2071"/>
                  </a:lnTo>
                  <a:cubicBezTo>
                    <a:pt x="1352" y="2055"/>
                    <a:pt x="1352" y="2024"/>
                    <a:pt x="1367" y="2016"/>
                  </a:cubicBezTo>
                  <a:cubicBezTo>
                    <a:pt x="1391" y="2008"/>
                    <a:pt x="1454" y="1898"/>
                    <a:pt x="1454" y="1882"/>
                  </a:cubicBezTo>
                  <a:cubicBezTo>
                    <a:pt x="1454" y="1858"/>
                    <a:pt x="1462" y="1842"/>
                    <a:pt x="1486" y="1826"/>
                  </a:cubicBezTo>
                  <a:cubicBezTo>
                    <a:pt x="1502" y="1819"/>
                    <a:pt x="1502" y="1811"/>
                    <a:pt x="1502" y="1795"/>
                  </a:cubicBezTo>
                  <a:cubicBezTo>
                    <a:pt x="1502" y="1771"/>
                    <a:pt x="1494" y="1747"/>
                    <a:pt x="1486" y="1747"/>
                  </a:cubicBezTo>
                  <a:cubicBezTo>
                    <a:pt x="1470" y="1739"/>
                    <a:pt x="1470" y="1716"/>
                    <a:pt x="1470" y="1676"/>
                  </a:cubicBezTo>
                  <a:cubicBezTo>
                    <a:pt x="1470" y="1668"/>
                    <a:pt x="1470" y="1668"/>
                    <a:pt x="1470" y="1668"/>
                  </a:cubicBezTo>
                  <a:cubicBezTo>
                    <a:pt x="1470" y="1637"/>
                    <a:pt x="1462" y="1629"/>
                    <a:pt x="1447" y="1621"/>
                  </a:cubicBezTo>
                  <a:cubicBezTo>
                    <a:pt x="1439" y="1621"/>
                    <a:pt x="1439" y="1613"/>
                    <a:pt x="1431" y="1605"/>
                  </a:cubicBezTo>
                  <a:cubicBezTo>
                    <a:pt x="1415" y="1581"/>
                    <a:pt x="1431" y="1542"/>
                    <a:pt x="1447" y="1526"/>
                  </a:cubicBezTo>
                  <a:cubicBezTo>
                    <a:pt x="1454" y="1510"/>
                    <a:pt x="1462" y="1431"/>
                    <a:pt x="1462" y="1423"/>
                  </a:cubicBezTo>
                  <a:cubicBezTo>
                    <a:pt x="1360" y="380"/>
                    <a:pt x="1360" y="380"/>
                    <a:pt x="1360" y="380"/>
                  </a:cubicBezTo>
                  <a:lnTo>
                    <a:pt x="1360" y="380"/>
                  </a:lnTo>
                  <a:lnTo>
                    <a:pt x="1360" y="380"/>
                  </a:lnTo>
                  <a:cubicBezTo>
                    <a:pt x="1344" y="364"/>
                    <a:pt x="1328" y="356"/>
                    <a:pt x="1328" y="340"/>
                  </a:cubicBezTo>
                  <a:cubicBezTo>
                    <a:pt x="1320" y="325"/>
                    <a:pt x="1312" y="309"/>
                    <a:pt x="1312" y="293"/>
                  </a:cubicBezTo>
                  <a:cubicBezTo>
                    <a:pt x="1304" y="261"/>
                    <a:pt x="1296" y="230"/>
                    <a:pt x="1272" y="206"/>
                  </a:cubicBezTo>
                  <a:cubicBezTo>
                    <a:pt x="1265" y="190"/>
                    <a:pt x="1257" y="182"/>
                    <a:pt x="1249" y="174"/>
                  </a:cubicBezTo>
                  <a:cubicBezTo>
                    <a:pt x="1233" y="166"/>
                    <a:pt x="1225" y="158"/>
                    <a:pt x="1225" y="111"/>
                  </a:cubicBezTo>
                  <a:cubicBezTo>
                    <a:pt x="1225" y="103"/>
                    <a:pt x="1225" y="103"/>
                    <a:pt x="1225" y="103"/>
                  </a:cubicBezTo>
                  <a:cubicBezTo>
                    <a:pt x="1225" y="79"/>
                    <a:pt x="1225" y="40"/>
                    <a:pt x="1225" y="8"/>
                  </a:cubicBezTo>
                  <a:lnTo>
                    <a:pt x="1225" y="0"/>
                  </a:lnTo>
                  <a:lnTo>
                    <a:pt x="1225" y="0"/>
                  </a:lnTo>
                  <a:lnTo>
                    <a:pt x="1225" y="0"/>
                  </a:lnTo>
                  <a:lnTo>
                    <a:pt x="1225" y="0"/>
                  </a:lnTo>
                  <a:lnTo>
                    <a:pt x="1225" y="0"/>
                  </a:lnTo>
                  <a:lnTo>
                    <a:pt x="1225" y="0"/>
                  </a:lnTo>
                  <a:lnTo>
                    <a:pt x="1225" y="0"/>
                  </a:lnTo>
                  <a:lnTo>
                    <a:pt x="182" y="617"/>
                  </a:lnTo>
                </a:path>
              </a:pathLst>
            </a:custGeom>
            <a:grpFill/>
            <a:ln>
              <a:solidFill>
                <a:schemeClr val="tx1"/>
              </a:solidFill>
            </a:ln>
            <a:effectLst/>
          </p:spPr>
          <p:txBody>
            <a:bodyPr anchor="ctr" wrap="none"/>
            <a:lstStyle/>
            <a:p>
              <a:endParaRPr lang="en-US">
                <a:latin charset="-122" panose="020b0503020204020204" pitchFamily="34" typeface="微软雅黑"/>
              </a:endParaRPr>
            </a:p>
          </p:txBody>
        </p:sp>
        <p:sp>
          <p:nvSpPr>
            <p:cNvPr id="128" name="Freeform 708"/>
            <p:cNvSpPr>
              <a:spLocks noChangeArrowheads="1"/>
            </p:cNvSpPr>
            <p:nvPr/>
          </p:nvSpPr>
          <p:spPr bwMode="auto">
            <a:xfrm>
              <a:off x="18371463" y="6119648"/>
              <a:ext cx="229611" cy="540398"/>
            </a:xfrm>
            <a:custGeom>
              <a:gdLst>
                <a:gd fmla="*/ 237 w 435" name="T0"/>
                <a:gd fmla="*/ 0 h 1029" name="T1"/>
                <a:gd fmla="*/ 229 w 435" name="T2"/>
                <a:gd fmla="*/ 0 h 1029" name="T3"/>
                <a:gd fmla="*/ 237 w 435" name="T4"/>
                <a:gd fmla="*/ 16 h 1029" name="T5"/>
                <a:gd fmla="*/ 269 w 435" name="T6"/>
                <a:gd fmla="*/ 48 h 1029" name="T7"/>
                <a:gd fmla="*/ 379 w 435" name="T8"/>
                <a:gd fmla="*/ 174 h 1029" name="T9"/>
                <a:gd fmla="*/ 419 w 435" name="T10"/>
                <a:gd fmla="*/ 253 h 1029" name="T11"/>
                <a:gd fmla="*/ 387 w 435" name="T12"/>
                <a:gd fmla="*/ 340 h 1029" name="T13"/>
                <a:gd fmla="*/ 316 w 435" name="T14"/>
                <a:gd fmla="*/ 459 h 1029" name="T15"/>
                <a:gd fmla="*/ 276 w 435" name="T16"/>
                <a:gd fmla="*/ 483 h 1029" name="T17"/>
                <a:gd fmla="*/ 189 w 435" name="T18"/>
                <a:gd fmla="*/ 522 h 1029" name="T19"/>
                <a:gd fmla="*/ 150 w 435" name="T20"/>
                <a:gd fmla="*/ 514 h 1029" name="T21"/>
                <a:gd fmla="*/ 103 w 435" name="T22"/>
                <a:gd fmla="*/ 530 h 1029" name="T23"/>
                <a:gd fmla="*/ 103 w 435" name="T24"/>
                <a:gd fmla="*/ 585 h 1029" name="T25"/>
                <a:gd fmla="*/ 134 w 435" name="T26"/>
                <a:gd fmla="*/ 648 h 1029" name="T27"/>
                <a:gd fmla="*/ 158 w 435" name="T28"/>
                <a:gd fmla="*/ 688 h 1029" name="T29"/>
                <a:gd fmla="*/ 110 w 435" name="T30"/>
                <a:gd fmla="*/ 799 h 1029" name="T31"/>
                <a:gd fmla="*/ 118 w 435" name="T32"/>
                <a:gd fmla="*/ 846 h 1029" name="T33"/>
                <a:gd fmla="*/ 118 w 435" name="T34"/>
                <a:gd fmla="*/ 846 h 1029" name="T35"/>
                <a:gd fmla="*/ 7 w 435" name="T36"/>
                <a:gd fmla="*/ 917 h 1029" name="T37"/>
                <a:gd fmla="*/ 0 w 435" name="T38"/>
                <a:gd fmla="*/ 933 h 1029" name="T39"/>
                <a:gd fmla="*/ 23 w 435" name="T40"/>
                <a:gd fmla="*/ 965 h 1029" name="T41"/>
                <a:gd fmla="*/ 7 w 435" name="T42"/>
                <a:gd fmla="*/ 1020 h 1029" name="T43"/>
                <a:gd fmla="*/ 7 w 435" name="T44"/>
                <a:gd fmla="*/ 1020 h 1029" name="T45"/>
                <a:gd fmla="*/ 7 w 435" name="T46"/>
                <a:gd fmla="*/ 1028 h 1029" name="T47"/>
                <a:gd fmla="*/ 7 w 435" name="T48"/>
                <a:gd fmla="*/ 1028 h 1029" name="T49"/>
                <a:gd fmla="*/ 31 w 435" name="T50"/>
                <a:gd fmla="*/ 980 h 1029" name="T51"/>
                <a:gd fmla="*/ 16 w 435" name="T52"/>
                <a:gd fmla="*/ 941 h 1029" name="T53"/>
                <a:gd fmla="*/ 7 w 435" name="T54"/>
                <a:gd fmla="*/ 933 h 1029" name="T55"/>
                <a:gd fmla="*/ 39 w 435" name="T56"/>
                <a:gd fmla="*/ 917 h 1029" name="T57"/>
                <a:gd fmla="*/ 118 w 435" name="T58"/>
                <a:gd fmla="*/ 807 h 1029" name="T59"/>
                <a:gd fmla="*/ 126 w 435" name="T60"/>
                <a:gd fmla="*/ 783 h 1029" name="T61"/>
                <a:gd fmla="*/ 166 w 435" name="T62"/>
                <a:gd fmla="*/ 672 h 1029" name="T63"/>
                <a:gd fmla="*/ 118 w 435" name="T64"/>
                <a:gd fmla="*/ 617 h 1029" name="T65"/>
                <a:gd fmla="*/ 103 w 435" name="T66"/>
                <a:gd fmla="*/ 546 h 1029" name="T67"/>
                <a:gd fmla="*/ 126 w 435" name="T68"/>
                <a:gd fmla="*/ 530 h 1029" name="T69"/>
                <a:gd fmla="*/ 174 w 435" name="T70"/>
                <a:gd fmla="*/ 522 h 1029" name="T71"/>
                <a:gd fmla="*/ 189 w 435" name="T72"/>
                <a:gd fmla="*/ 530 h 1029" name="T73"/>
                <a:gd fmla="*/ 237 w 435" name="T74"/>
                <a:gd fmla="*/ 514 h 1029" name="T75"/>
                <a:gd fmla="*/ 308 w 435" name="T76"/>
                <a:gd fmla="*/ 474 h 1029" name="T77"/>
                <a:gd fmla="*/ 363 w 435" name="T78"/>
                <a:gd fmla="*/ 403 h 1029" name="T79"/>
                <a:gd fmla="*/ 411 w 435" name="T80"/>
                <a:gd fmla="*/ 316 h 1029" name="T81"/>
                <a:gd fmla="*/ 411 w 435" name="T82"/>
                <a:gd fmla="*/ 182 h 1029" name="T83"/>
                <a:gd fmla="*/ 332 w 435" name="T84"/>
                <a:gd fmla="*/ 119 h 1029" name="T85"/>
                <a:gd fmla="*/ 237 w 435" name="T86"/>
                <a:gd fmla="*/ 8 h 1029" name="T87"/>
                <a:gd fmla="*/ 237 w 435" name="T88"/>
                <a:gd fmla="*/ 8 h 1029" name="T89"/>
                <a:gd fmla="*/ 237 w 435" name="T90"/>
                <a:gd fmla="*/ 0 h 1029" name="T9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b="b" l="0" r="r" t="0"/>
              <a:pathLst>
                <a:path h="1029" w="435">
                  <a:moveTo>
                    <a:pt x="237" y="0"/>
                  </a:moveTo>
                  <a:lnTo>
                    <a:pt x="237" y="0"/>
                  </a:lnTo>
                  <a:lnTo>
                    <a:pt x="237" y="0"/>
                  </a:lnTo>
                  <a:cubicBezTo>
                    <a:pt x="229" y="0"/>
                    <a:pt x="229" y="0"/>
                    <a:pt x="229" y="0"/>
                  </a:cubicBezTo>
                  <a:lnTo>
                    <a:pt x="229" y="8"/>
                  </a:lnTo>
                  <a:cubicBezTo>
                    <a:pt x="229" y="8"/>
                    <a:pt x="229" y="8"/>
                    <a:pt x="237" y="16"/>
                  </a:cubicBezTo>
                  <a:lnTo>
                    <a:pt x="237" y="16"/>
                  </a:lnTo>
                  <a:cubicBezTo>
                    <a:pt x="237" y="24"/>
                    <a:pt x="253" y="32"/>
                    <a:pt x="269" y="48"/>
                  </a:cubicBezTo>
                  <a:cubicBezTo>
                    <a:pt x="292" y="71"/>
                    <a:pt x="324" y="103"/>
                    <a:pt x="324" y="119"/>
                  </a:cubicBezTo>
                  <a:cubicBezTo>
                    <a:pt x="324" y="143"/>
                    <a:pt x="356" y="158"/>
                    <a:pt x="379" y="174"/>
                  </a:cubicBezTo>
                  <a:cubicBezTo>
                    <a:pt x="387" y="174"/>
                    <a:pt x="395" y="182"/>
                    <a:pt x="403" y="182"/>
                  </a:cubicBezTo>
                  <a:cubicBezTo>
                    <a:pt x="411" y="190"/>
                    <a:pt x="419" y="221"/>
                    <a:pt x="419" y="253"/>
                  </a:cubicBezTo>
                  <a:cubicBezTo>
                    <a:pt x="419" y="277"/>
                    <a:pt x="419" y="301"/>
                    <a:pt x="411" y="316"/>
                  </a:cubicBezTo>
                  <a:cubicBezTo>
                    <a:pt x="403" y="324"/>
                    <a:pt x="395" y="332"/>
                    <a:pt x="387" y="340"/>
                  </a:cubicBezTo>
                  <a:cubicBezTo>
                    <a:pt x="371" y="356"/>
                    <a:pt x="356" y="364"/>
                    <a:pt x="356" y="403"/>
                  </a:cubicBezTo>
                  <a:cubicBezTo>
                    <a:pt x="356" y="443"/>
                    <a:pt x="340" y="451"/>
                    <a:pt x="316" y="459"/>
                  </a:cubicBezTo>
                  <a:cubicBezTo>
                    <a:pt x="316" y="459"/>
                    <a:pt x="308" y="467"/>
                    <a:pt x="300" y="467"/>
                  </a:cubicBezTo>
                  <a:cubicBezTo>
                    <a:pt x="292" y="474"/>
                    <a:pt x="284" y="474"/>
                    <a:pt x="276" y="483"/>
                  </a:cubicBezTo>
                  <a:cubicBezTo>
                    <a:pt x="261" y="483"/>
                    <a:pt x="245" y="490"/>
                    <a:pt x="229" y="506"/>
                  </a:cubicBezTo>
                  <a:cubicBezTo>
                    <a:pt x="221" y="514"/>
                    <a:pt x="213" y="522"/>
                    <a:pt x="189" y="522"/>
                  </a:cubicBezTo>
                  <a:cubicBezTo>
                    <a:pt x="189" y="522"/>
                    <a:pt x="181" y="522"/>
                    <a:pt x="174" y="522"/>
                  </a:cubicBezTo>
                  <a:cubicBezTo>
                    <a:pt x="166" y="514"/>
                    <a:pt x="158" y="514"/>
                    <a:pt x="150" y="514"/>
                  </a:cubicBezTo>
                  <a:cubicBezTo>
                    <a:pt x="134" y="514"/>
                    <a:pt x="126" y="514"/>
                    <a:pt x="118" y="522"/>
                  </a:cubicBezTo>
                  <a:cubicBezTo>
                    <a:pt x="110" y="522"/>
                    <a:pt x="103" y="522"/>
                    <a:pt x="103" y="530"/>
                  </a:cubicBezTo>
                  <a:cubicBezTo>
                    <a:pt x="103" y="538"/>
                    <a:pt x="94" y="546"/>
                    <a:pt x="94" y="546"/>
                  </a:cubicBezTo>
                  <a:cubicBezTo>
                    <a:pt x="94" y="561"/>
                    <a:pt x="103" y="569"/>
                    <a:pt x="103" y="585"/>
                  </a:cubicBezTo>
                  <a:cubicBezTo>
                    <a:pt x="110" y="593"/>
                    <a:pt x="110" y="609"/>
                    <a:pt x="110" y="617"/>
                  </a:cubicBezTo>
                  <a:cubicBezTo>
                    <a:pt x="110" y="633"/>
                    <a:pt x="126" y="641"/>
                    <a:pt x="134" y="648"/>
                  </a:cubicBezTo>
                  <a:cubicBezTo>
                    <a:pt x="150" y="656"/>
                    <a:pt x="158" y="664"/>
                    <a:pt x="158" y="680"/>
                  </a:cubicBezTo>
                  <a:cubicBezTo>
                    <a:pt x="158" y="680"/>
                    <a:pt x="158" y="680"/>
                    <a:pt x="158" y="688"/>
                  </a:cubicBezTo>
                  <a:cubicBezTo>
                    <a:pt x="158" y="720"/>
                    <a:pt x="142" y="767"/>
                    <a:pt x="126" y="775"/>
                  </a:cubicBezTo>
                  <a:cubicBezTo>
                    <a:pt x="118" y="783"/>
                    <a:pt x="110" y="791"/>
                    <a:pt x="110" y="799"/>
                  </a:cubicBezTo>
                  <a:cubicBezTo>
                    <a:pt x="110" y="799"/>
                    <a:pt x="110" y="807"/>
                    <a:pt x="110" y="814"/>
                  </a:cubicBezTo>
                  <a:cubicBezTo>
                    <a:pt x="118" y="822"/>
                    <a:pt x="118" y="830"/>
                    <a:pt x="118" y="846"/>
                  </a:cubicBezTo>
                  <a:lnTo>
                    <a:pt x="118" y="846"/>
                  </a:lnTo>
                  <a:lnTo>
                    <a:pt x="118" y="846"/>
                  </a:lnTo>
                  <a:cubicBezTo>
                    <a:pt x="118" y="878"/>
                    <a:pt x="71" y="894"/>
                    <a:pt x="31" y="909"/>
                  </a:cubicBezTo>
                  <a:cubicBezTo>
                    <a:pt x="23" y="909"/>
                    <a:pt x="16" y="917"/>
                    <a:pt x="7" y="917"/>
                  </a:cubicBezTo>
                  <a:cubicBezTo>
                    <a:pt x="0" y="925"/>
                    <a:pt x="0" y="925"/>
                    <a:pt x="0" y="933"/>
                  </a:cubicBezTo>
                  <a:lnTo>
                    <a:pt x="0" y="933"/>
                  </a:lnTo>
                  <a:cubicBezTo>
                    <a:pt x="0" y="941"/>
                    <a:pt x="0" y="941"/>
                    <a:pt x="7" y="949"/>
                  </a:cubicBezTo>
                  <a:cubicBezTo>
                    <a:pt x="16" y="949"/>
                    <a:pt x="16" y="957"/>
                    <a:pt x="23" y="965"/>
                  </a:cubicBezTo>
                  <a:cubicBezTo>
                    <a:pt x="23" y="965"/>
                    <a:pt x="23" y="973"/>
                    <a:pt x="23" y="980"/>
                  </a:cubicBezTo>
                  <a:cubicBezTo>
                    <a:pt x="23" y="988"/>
                    <a:pt x="16" y="1004"/>
                    <a:pt x="7" y="1020"/>
                  </a:cubicBezTo>
                  <a:lnTo>
                    <a:pt x="7" y="1020"/>
                  </a:lnTo>
                  <a:lnTo>
                    <a:pt x="7" y="1020"/>
                  </a:lnTo>
                  <a:cubicBezTo>
                    <a:pt x="7" y="1020"/>
                    <a:pt x="7" y="1020"/>
                    <a:pt x="7" y="1028"/>
                  </a:cubicBezTo>
                  <a:lnTo>
                    <a:pt x="7" y="1028"/>
                  </a:lnTo>
                  <a:lnTo>
                    <a:pt x="7" y="1028"/>
                  </a:lnTo>
                  <a:lnTo>
                    <a:pt x="7" y="1028"/>
                  </a:lnTo>
                  <a:cubicBezTo>
                    <a:pt x="7" y="1028"/>
                    <a:pt x="7" y="1028"/>
                    <a:pt x="7" y="1020"/>
                  </a:cubicBezTo>
                  <a:cubicBezTo>
                    <a:pt x="23" y="1004"/>
                    <a:pt x="31" y="988"/>
                    <a:pt x="31" y="980"/>
                  </a:cubicBezTo>
                  <a:cubicBezTo>
                    <a:pt x="31" y="973"/>
                    <a:pt x="31" y="965"/>
                    <a:pt x="23" y="957"/>
                  </a:cubicBezTo>
                  <a:cubicBezTo>
                    <a:pt x="23" y="949"/>
                    <a:pt x="16" y="949"/>
                    <a:pt x="16" y="941"/>
                  </a:cubicBezTo>
                  <a:cubicBezTo>
                    <a:pt x="7" y="941"/>
                    <a:pt x="7" y="933"/>
                    <a:pt x="7" y="933"/>
                  </a:cubicBezTo>
                  <a:lnTo>
                    <a:pt x="7" y="933"/>
                  </a:lnTo>
                  <a:cubicBezTo>
                    <a:pt x="7" y="933"/>
                    <a:pt x="7" y="933"/>
                    <a:pt x="16" y="925"/>
                  </a:cubicBezTo>
                  <a:cubicBezTo>
                    <a:pt x="23" y="925"/>
                    <a:pt x="31" y="917"/>
                    <a:pt x="39" y="917"/>
                  </a:cubicBezTo>
                  <a:cubicBezTo>
                    <a:pt x="71" y="901"/>
                    <a:pt x="126" y="878"/>
                    <a:pt x="126" y="846"/>
                  </a:cubicBezTo>
                  <a:cubicBezTo>
                    <a:pt x="126" y="830"/>
                    <a:pt x="118" y="814"/>
                    <a:pt x="118" y="807"/>
                  </a:cubicBezTo>
                  <a:lnTo>
                    <a:pt x="118" y="799"/>
                  </a:lnTo>
                  <a:cubicBezTo>
                    <a:pt x="118" y="791"/>
                    <a:pt x="118" y="791"/>
                    <a:pt x="126" y="783"/>
                  </a:cubicBezTo>
                  <a:cubicBezTo>
                    <a:pt x="150" y="775"/>
                    <a:pt x="166" y="720"/>
                    <a:pt x="166" y="688"/>
                  </a:cubicBezTo>
                  <a:cubicBezTo>
                    <a:pt x="166" y="680"/>
                    <a:pt x="166" y="680"/>
                    <a:pt x="166" y="672"/>
                  </a:cubicBezTo>
                  <a:cubicBezTo>
                    <a:pt x="166" y="664"/>
                    <a:pt x="150" y="656"/>
                    <a:pt x="142" y="648"/>
                  </a:cubicBezTo>
                  <a:cubicBezTo>
                    <a:pt x="126" y="641"/>
                    <a:pt x="118" y="633"/>
                    <a:pt x="118" y="617"/>
                  </a:cubicBezTo>
                  <a:cubicBezTo>
                    <a:pt x="118" y="609"/>
                    <a:pt x="118" y="593"/>
                    <a:pt x="110" y="585"/>
                  </a:cubicBezTo>
                  <a:cubicBezTo>
                    <a:pt x="110" y="569"/>
                    <a:pt x="103" y="561"/>
                    <a:pt x="103" y="546"/>
                  </a:cubicBezTo>
                  <a:cubicBezTo>
                    <a:pt x="103" y="546"/>
                    <a:pt x="103" y="538"/>
                    <a:pt x="110" y="538"/>
                  </a:cubicBezTo>
                  <a:cubicBezTo>
                    <a:pt x="110" y="530"/>
                    <a:pt x="118" y="530"/>
                    <a:pt x="126" y="530"/>
                  </a:cubicBezTo>
                  <a:cubicBezTo>
                    <a:pt x="126" y="522"/>
                    <a:pt x="134" y="522"/>
                    <a:pt x="150" y="522"/>
                  </a:cubicBezTo>
                  <a:cubicBezTo>
                    <a:pt x="158" y="522"/>
                    <a:pt x="166" y="522"/>
                    <a:pt x="174" y="522"/>
                  </a:cubicBezTo>
                  <a:lnTo>
                    <a:pt x="174" y="522"/>
                  </a:lnTo>
                  <a:cubicBezTo>
                    <a:pt x="181" y="522"/>
                    <a:pt x="189" y="530"/>
                    <a:pt x="189" y="530"/>
                  </a:cubicBezTo>
                  <a:lnTo>
                    <a:pt x="189" y="530"/>
                  </a:lnTo>
                  <a:cubicBezTo>
                    <a:pt x="205" y="530"/>
                    <a:pt x="221" y="522"/>
                    <a:pt x="237" y="514"/>
                  </a:cubicBezTo>
                  <a:cubicBezTo>
                    <a:pt x="253" y="498"/>
                    <a:pt x="261" y="490"/>
                    <a:pt x="276" y="483"/>
                  </a:cubicBezTo>
                  <a:cubicBezTo>
                    <a:pt x="284" y="483"/>
                    <a:pt x="292" y="483"/>
                    <a:pt x="308" y="474"/>
                  </a:cubicBezTo>
                  <a:cubicBezTo>
                    <a:pt x="308" y="467"/>
                    <a:pt x="316" y="467"/>
                    <a:pt x="324" y="467"/>
                  </a:cubicBezTo>
                  <a:cubicBezTo>
                    <a:pt x="347" y="459"/>
                    <a:pt x="363" y="443"/>
                    <a:pt x="363" y="403"/>
                  </a:cubicBezTo>
                  <a:cubicBezTo>
                    <a:pt x="363" y="364"/>
                    <a:pt x="379" y="356"/>
                    <a:pt x="387" y="348"/>
                  </a:cubicBezTo>
                  <a:cubicBezTo>
                    <a:pt x="395" y="340"/>
                    <a:pt x="411" y="332"/>
                    <a:pt x="411" y="316"/>
                  </a:cubicBezTo>
                  <a:cubicBezTo>
                    <a:pt x="434" y="285"/>
                    <a:pt x="427" y="214"/>
                    <a:pt x="411" y="182"/>
                  </a:cubicBezTo>
                  <a:lnTo>
                    <a:pt x="411" y="182"/>
                  </a:lnTo>
                  <a:cubicBezTo>
                    <a:pt x="403" y="174"/>
                    <a:pt x="387" y="166"/>
                    <a:pt x="379" y="166"/>
                  </a:cubicBezTo>
                  <a:cubicBezTo>
                    <a:pt x="356" y="150"/>
                    <a:pt x="332" y="143"/>
                    <a:pt x="332" y="119"/>
                  </a:cubicBezTo>
                  <a:cubicBezTo>
                    <a:pt x="332" y="95"/>
                    <a:pt x="300" y="71"/>
                    <a:pt x="276" y="48"/>
                  </a:cubicBezTo>
                  <a:cubicBezTo>
                    <a:pt x="261" y="32"/>
                    <a:pt x="245" y="16"/>
                    <a:pt x="237" y="8"/>
                  </a:cubicBezTo>
                  <a:lnTo>
                    <a:pt x="237" y="8"/>
                  </a:lnTo>
                  <a:lnTo>
                    <a:pt x="237" y="8"/>
                  </a:lnTo>
                  <a:lnTo>
                    <a:pt x="237" y="8"/>
                  </a:lnTo>
                  <a:cubicBezTo>
                    <a:pt x="237" y="0"/>
                    <a:pt x="237" y="0"/>
                    <a:pt x="237" y="0"/>
                  </a:cubicBezTo>
                </a:path>
              </a:pathLst>
            </a:custGeom>
            <a:grpFill/>
            <a:ln>
              <a:solidFill>
                <a:schemeClr val="tx1"/>
              </a:solidFill>
            </a:ln>
            <a:effectLst/>
          </p:spPr>
          <p:txBody>
            <a:bodyPr anchor="ctr" wrap="none"/>
            <a:lstStyle/>
            <a:p>
              <a:endParaRPr lang="en-US">
                <a:latin charset="-122" panose="020b0503020204020204" pitchFamily="34" typeface="微软雅黑"/>
              </a:endParaRPr>
            </a:p>
          </p:txBody>
        </p:sp>
        <p:sp>
          <p:nvSpPr>
            <p:cNvPr id="129" name="Freeform 709"/>
            <p:cNvSpPr>
              <a:spLocks noChangeArrowheads="1"/>
            </p:cNvSpPr>
            <p:nvPr/>
          </p:nvSpPr>
          <p:spPr bwMode="auto">
            <a:xfrm>
              <a:off x="18364505" y="6657727"/>
              <a:ext cx="514886" cy="818714"/>
            </a:xfrm>
            <a:custGeom>
              <a:gdLst>
                <a:gd fmla="*/ 23 w 981" name="T0"/>
                <a:gd fmla="*/ 0 h 1557" name="T1"/>
                <a:gd fmla="*/ 23 w 981" name="T2"/>
                <a:gd fmla="*/ 0 h 1557" name="T3"/>
                <a:gd fmla="*/ 16 w 981" name="T4"/>
                <a:gd fmla="*/ 213 h 1557" name="T5"/>
                <a:gd fmla="*/ 95 w 981" name="T6"/>
                <a:gd fmla="*/ 316 h 1557" name="T7"/>
                <a:gd fmla="*/ 166 w 981" name="T8"/>
                <a:gd fmla="*/ 411 h 1557" name="T9"/>
                <a:gd fmla="*/ 292 w 981" name="T10"/>
                <a:gd fmla="*/ 506 h 1557" name="T11"/>
                <a:gd fmla="*/ 316 w 981" name="T12"/>
                <a:gd fmla="*/ 577 h 1557" name="T13"/>
                <a:gd fmla="*/ 332 w 981" name="T14"/>
                <a:gd fmla="*/ 640 h 1557" name="T15"/>
                <a:gd fmla="*/ 356 w 981" name="T16"/>
                <a:gd fmla="*/ 672 h 1557" name="T17"/>
                <a:gd fmla="*/ 379 w 981" name="T18"/>
                <a:gd fmla="*/ 664 h 1557" name="T19"/>
                <a:gd fmla="*/ 387 w 981" name="T20"/>
                <a:gd fmla="*/ 656 h 1557" name="T21"/>
                <a:gd fmla="*/ 411 w 981" name="T22"/>
                <a:gd fmla="*/ 648 h 1557" name="T23"/>
                <a:gd fmla="*/ 427 w 981" name="T24"/>
                <a:gd fmla="*/ 664 h 1557" name="T25"/>
                <a:gd fmla="*/ 450 w 981" name="T26"/>
                <a:gd fmla="*/ 672 h 1557" name="T27"/>
                <a:gd fmla="*/ 466 w 981" name="T28"/>
                <a:gd fmla="*/ 656 h 1557" name="T29"/>
                <a:gd fmla="*/ 466 w 981" name="T30"/>
                <a:gd fmla="*/ 648 h 1557" name="T31"/>
                <a:gd fmla="*/ 522 w 981" name="T32"/>
                <a:gd fmla="*/ 688 h 1557" name="T33"/>
                <a:gd fmla="*/ 466 w 981" name="T34"/>
                <a:gd fmla="*/ 909 h 1557" name="T35"/>
                <a:gd fmla="*/ 593 w 981" name="T36"/>
                <a:gd fmla="*/ 1106 h 1557" name="T37"/>
                <a:gd fmla="*/ 648 w 981" name="T38"/>
                <a:gd fmla="*/ 1145 h 1557" name="T39"/>
                <a:gd fmla="*/ 696 w 981" name="T40"/>
                <a:gd fmla="*/ 1185 h 1557" name="T41"/>
                <a:gd fmla="*/ 743 w 981" name="T42"/>
                <a:gd fmla="*/ 1209 h 1557" name="T43"/>
                <a:gd fmla="*/ 783 w 981" name="T44"/>
                <a:gd fmla="*/ 1232 h 1557" name="T45"/>
                <a:gd fmla="*/ 806 w 981" name="T46"/>
                <a:gd fmla="*/ 1248 h 1557" name="T47"/>
                <a:gd fmla="*/ 830 w 981" name="T48"/>
                <a:gd fmla="*/ 1319 h 1557" name="T49"/>
                <a:gd fmla="*/ 854 w 981" name="T50"/>
                <a:gd fmla="*/ 1367 h 1557" name="T51"/>
                <a:gd fmla="*/ 846 w 981" name="T52"/>
                <a:gd fmla="*/ 1398 h 1557" name="T53"/>
                <a:gd fmla="*/ 830 w 981" name="T54"/>
                <a:gd fmla="*/ 1414 h 1557" name="T55"/>
                <a:gd fmla="*/ 846 w 981" name="T56"/>
                <a:gd fmla="*/ 1469 h 1557" name="T57"/>
                <a:gd fmla="*/ 877 w 981" name="T58"/>
                <a:gd fmla="*/ 1517 h 1557" name="T59"/>
                <a:gd fmla="*/ 933 w 981" name="T60"/>
                <a:gd fmla="*/ 1548 h 1557" name="T61"/>
                <a:gd fmla="*/ 956 w 981" name="T62"/>
                <a:gd fmla="*/ 1548 h 1557" name="T63"/>
                <a:gd fmla="*/ 972 w 981" name="T64"/>
                <a:gd fmla="*/ 1548 h 1557" name="T65"/>
                <a:gd fmla="*/ 972 w 981" name="T66"/>
                <a:gd fmla="*/ 1548 h 1557" name="T67"/>
                <a:gd fmla="*/ 980 w 981" name="T68"/>
                <a:gd fmla="*/ 1556 h 1557" name="T69"/>
                <a:gd fmla="*/ 980 w 981" name="T70"/>
                <a:gd fmla="*/ 1556 h 1557" name="T71"/>
                <a:gd fmla="*/ 980 w 981" name="T72"/>
                <a:gd fmla="*/ 1548 h 1557" name="T73"/>
                <a:gd fmla="*/ 972 w 981" name="T74"/>
                <a:gd fmla="*/ 1548 h 1557" name="T75"/>
                <a:gd fmla="*/ 956 w 981" name="T76"/>
                <a:gd fmla="*/ 1548 h 1557" name="T77"/>
                <a:gd fmla="*/ 933 w 981" name="T78"/>
                <a:gd fmla="*/ 1548 h 1557" name="T79"/>
                <a:gd fmla="*/ 885 w 981" name="T80"/>
                <a:gd fmla="*/ 1517 h 1557" name="T81"/>
                <a:gd fmla="*/ 830 w 981" name="T82"/>
                <a:gd fmla="*/ 1414 h 1557" name="T83"/>
                <a:gd fmla="*/ 854 w 981" name="T84"/>
                <a:gd fmla="*/ 1359 h 1557" name="T85"/>
                <a:gd fmla="*/ 806 w 981" name="T86"/>
                <a:gd fmla="*/ 1248 h 1557" name="T87"/>
                <a:gd fmla="*/ 743 w 981" name="T88"/>
                <a:gd fmla="*/ 1209 h 1557" name="T89"/>
                <a:gd fmla="*/ 648 w 981" name="T90"/>
                <a:gd fmla="*/ 1145 h 1557" name="T91"/>
                <a:gd fmla="*/ 466 w 981" name="T92"/>
                <a:gd fmla="*/ 909 h 1557" name="T93"/>
                <a:gd fmla="*/ 530 w 981" name="T94"/>
                <a:gd fmla="*/ 680 h 1557" name="T95"/>
                <a:gd fmla="*/ 466 w 981" name="T96"/>
                <a:gd fmla="*/ 648 h 1557" name="T97"/>
                <a:gd fmla="*/ 466 w 981" name="T98"/>
                <a:gd fmla="*/ 656 h 1557" name="T99"/>
                <a:gd fmla="*/ 450 w 981" name="T100"/>
                <a:gd fmla="*/ 672 h 1557" name="T101"/>
                <a:gd fmla="*/ 435 w 981" name="T102"/>
                <a:gd fmla="*/ 656 h 1557" name="T103"/>
                <a:gd fmla="*/ 411 w 981" name="T104"/>
                <a:gd fmla="*/ 648 h 1557" name="T105"/>
                <a:gd fmla="*/ 387 w 981" name="T106"/>
                <a:gd fmla="*/ 648 h 1557" name="T107"/>
                <a:gd fmla="*/ 356 w 981" name="T108"/>
                <a:gd fmla="*/ 664 h 1557" name="T109"/>
                <a:gd fmla="*/ 332 w 981" name="T110"/>
                <a:gd fmla="*/ 640 h 1557" name="T111"/>
                <a:gd fmla="*/ 292 w 981" name="T112"/>
                <a:gd fmla="*/ 506 h 1557" name="T113"/>
                <a:gd fmla="*/ 166 w 981" name="T114"/>
                <a:gd fmla="*/ 411 h 1557" name="T115"/>
                <a:gd fmla="*/ 16 w 981" name="T116"/>
                <a:gd fmla="*/ 213 h 1557" name="T117"/>
                <a:gd fmla="*/ 23 w 981" name="T118"/>
                <a:gd fmla="*/ 8 h 1557" name="T119"/>
                <a:gd fmla="*/ 23 w 981" name="T120"/>
                <a:gd fmla="*/ 8 h 1557" name="T121"/>
                <a:gd fmla="*/ 23 w 981" name="T122"/>
                <a:gd fmla="*/ 0 h 1557" name="T1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b="b" l="0" r="r" t="0"/>
              <a:pathLst>
                <a:path h="1557" w="981">
                  <a:moveTo>
                    <a:pt x="23" y="0"/>
                  </a:moveTo>
                  <a:lnTo>
                    <a:pt x="23" y="0"/>
                  </a:lnTo>
                  <a:cubicBezTo>
                    <a:pt x="0" y="32"/>
                    <a:pt x="8" y="166"/>
                    <a:pt x="16" y="213"/>
                  </a:cubicBezTo>
                  <a:cubicBezTo>
                    <a:pt x="16" y="245"/>
                    <a:pt x="55" y="285"/>
                    <a:pt x="95" y="316"/>
                  </a:cubicBezTo>
                  <a:cubicBezTo>
                    <a:pt x="126" y="356"/>
                    <a:pt x="158" y="387"/>
                    <a:pt x="166" y="411"/>
                  </a:cubicBezTo>
                  <a:cubicBezTo>
                    <a:pt x="166" y="458"/>
                    <a:pt x="269" y="498"/>
                    <a:pt x="292" y="506"/>
                  </a:cubicBezTo>
                  <a:cubicBezTo>
                    <a:pt x="300" y="514"/>
                    <a:pt x="308" y="545"/>
                    <a:pt x="316" y="577"/>
                  </a:cubicBezTo>
                  <a:cubicBezTo>
                    <a:pt x="324" y="601"/>
                    <a:pt x="324" y="624"/>
                    <a:pt x="332" y="640"/>
                  </a:cubicBezTo>
                  <a:cubicBezTo>
                    <a:pt x="340" y="664"/>
                    <a:pt x="348" y="672"/>
                    <a:pt x="356" y="672"/>
                  </a:cubicBezTo>
                  <a:cubicBezTo>
                    <a:pt x="363" y="672"/>
                    <a:pt x="372" y="664"/>
                    <a:pt x="379" y="664"/>
                  </a:cubicBezTo>
                  <a:lnTo>
                    <a:pt x="387" y="656"/>
                  </a:lnTo>
                  <a:cubicBezTo>
                    <a:pt x="395" y="648"/>
                    <a:pt x="403" y="648"/>
                    <a:pt x="411" y="648"/>
                  </a:cubicBezTo>
                  <a:cubicBezTo>
                    <a:pt x="419" y="648"/>
                    <a:pt x="427" y="656"/>
                    <a:pt x="427" y="664"/>
                  </a:cubicBezTo>
                  <a:cubicBezTo>
                    <a:pt x="435" y="672"/>
                    <a:pt x="443" y="672"/>
                    <a:pt x="450" y="672"/>
                  </a:cubicBezTo>
                  <a:cubicBezTo>
                    <a:pt x="458" y="672"/>
                    <a:pt x="466" y="664"/>
                    <a:pt x="466" y="656"/>
                  </a:cubicBezTo>
                  <a:cubicBezTo>
                    <a:pt x="466" y="648"/>
                    <a:pt x="466" y="648"/>
                    <a:pt x="466" y="648"/>
                  </a:cubicBezTo>
                  <a:cubicBezTo>
                    <a:pt x="474" y="648"/>
                    <a:pt x="498" y="664"/>
                    <a:pt x="522" y="688"/>
                  </a:cubicBezTo>
                  <a:cubicBezTo>
                    <a:pt x="553" y="711"/>
                    <a:pt x="530" y="798"/>
                    <a:pt x="466" y="909"/>
                  </a:cubicBezTo>
                  <a:cubicBezTo>
                    <a:pt x="427" y="979"/>
                    <a:pt x="530" y="1058"/>
                    <a:pt x="593" y="1106"/>
                  </a:cubicBezTo>
                  <a:cubicBezTo>
                    <a:pt x="625" y="1121"/>
                    <a:pt x="640" y="1137"/>
                    <a:pt x="648" y="1145"/>
                  </a:cubicBezTo>
                  <a:cubicBezTo>
                    <a:pt x="656" y="1169"/>
                    <a:pt x="680" y="1177"/>
                    <a:pt x="696" y="1185"/>
                  </a:cubicBezTo>
                  <a:cubicBezTo>
                    <a:pt x="711" y="1185"/>
                    <a:pt x="735" y="1193"/>
                    <a:pt x="743" y="1209"/>
                  </a:cubicBezTo>
                  <a:cubicBezTo>
                    <a:pt x="759" y="1224"/>
                    <a:pt x="775" y="1232"/>
                    <a:pt x="783" y="1232"/>
                  </a:cubicBezTo>
                  <a:cubicBezTo>
                    <a:pt x="798" y="1240"/>
                    <a:pt x="806" y="1240"/>
                    <a:pt x="806" y="1248"/>
                  </a:cubicBezTo>
                  <a:cubicBezTo>
                    <a:pt x="806" y="1272"/>
                    <a:pt x="814" y="1296"/>
                    <a:pt x="830" y="1319"/>
                  </a:cubicBezTo>
                  <a:cubicBezTo>
                    <a:pt x="838" y="1335"/>
                    <a:pt x="846" y="1351"/>
                    <a:pt x="854" y="1367"/>
                  </a:cubicBezTo>
                  <a:cubicBezTo>
                    <a:pt x="862" y="1390"/>
                    <a:pt x="862" y="1390"/>
                    <a:pt x="846" y="1398"/>
                  </a:cubicBezTo>
                  <a:cubicBezTo>
                    <a:pt x="838" y="1398"/>
                    <a:pt x="830" y="1406"/>
                    <a:pt x="830" y="1414"/>
                  </a:cubicBezTo>
                  <a:cubicBezTo>
                    <a:pt x="814" y="1430"/>
                    <a:pt x="830" y="1446"/>
                    <a:pt x="846" y="1469"/>
                  </a:cubicBezTo>
                  <a:cubicBezTo>
                    <a:pt x="862" y="1485"/>
                    <a:pt x="877" y="1501"/>
                    <a:pt x="877" y="1517"/>
                  </a:cubicBezTo>
                  <a:cubicBezTo>
                    <a:pt x="893" y="1540"/>
                    <a:pt x="909" y="1548"/>
                    <a:pt x="933" y="1548"/>
                  </a:cubicBezTo>
                  <a:cubicBezTo>
                    <a:pt x="941" y="1548"/>
                    <a:pt x="949" y="1548"/>
                    <a:pt x="956" y="1548"/>
                  </a:cubicBezTo>
                  <a:cubicBezTo>
                    <a:pt x="964" y="1548"/>
                    <a:pt x="964" y="1548"/>
                    <a:pt x="972" y="1548"/>
                  </a:cubicBezTo>
                  <a:lnTo>
                    <a:pt x="972" y="1548"/>
                  </a:lnTo>
                  <a:cubicBezTo>
                    <a:pt x="980" y="1556"/>
                    <a:pt x="980" y="1556"/>
                    <a:pt x="980" y="1556"/>
                  </a:cubicBezTo>
                  <a:lnTo>
                    <a:pt x="980" y="1556"/>
                  </a:lnTo>
                  <a:cubicBezTo>
                    <a:pt x="980" y="1548"/>
                    <a:pt x="980" y="1548"/>
                    <a:pt x="980" y="1548"/>
                  </a:cubicBezTo>
                  <a:lnTo>
                    <a:pt x="972" y="1548"/>
                  </a:lnTo>
                  <a:cubicBezTo>
                    <a:pt x="964" y="1548"/>
                    <a:pt x="964" y="1548"/>
                    <a:pt x="956" y="1548"/>
                  </a:cubicBezTo>
                  <a:cubicBezTo>
                    <a:pt x="949" y="1548"/>
                    <a:pt x="941" y="1548"/>
                    <a:pt x="933" y="1548"/>
                  </a:cubicBezTo>
                  <a:cubicBezTo>
                    <a:pt x="917" y="1548"/>
                    <a:pt x="893" y="1540"/>
                    <a:pt x="885" y="1517"/>
                  </a:cubicBezTo>
                  <a:cubicBezTo>
                    <a:pt x="862" y="1469"/>
                    <a:pt x="806" y="1438"/>
                    <a:pt x="830" y="1414"/>
                  </a:cubicBezTo>
                  <a:cubicBezTo>
                    <a:pt x="846" y="1390"/>
                    <a:pt x="877" y="1406"/>
                    <a:pt x="854" y="1359"/>
                  </a:cubicBezTo>
                  <a:cubicBezTo>
                    <a:pt x="838" y="1319"/>
                    <a:pt x="806" y="1280"/>
                    <a:pt x="806" y="1248"/>
                  </a:cubicBezTo>
                  <a:cubicBezTo>
                    <a:pt x="806" y="1224"/>
                    <a:pt x="767" y="1240"/>
                    <a:pt x="743" y="1209"/>
                  </a:cubicBezTo>
                  <a:cubicBezTo>
                    <a:pt x="719" y="1177"/>
                    <a:pt x="664" y="1177"/>
                    <a:pt x="648" y="1145"/>
                  </a:cubicBezTo>
                  <a:cubicBezTo>
                    <a:pt x="632" y="1114"/>
                    <a:pt x="411" y="1003"/>
                    <a:pt x="466" y="909"/>
                  </a:cubicBezTo>
                  <a:cubicBezTo>
                    <a:pt x="530" y="814"/>
                    <a:pt x="561" y="711"/>
                    <a:pt x="530" y="680"/>
                  </a:cubicBezTo>
                  <a:cubicBezTo>
                    <a:pt x="506" y="664"/>
                    <a:pt x="482" y="648"/>
                    <a:pt x="466" y="648"/>
                  </a:cubicBezTo>
                  <a:cubicBezTo>
                    <a:pt x="466" y="648"/>
                    <a:pt x="466" y="648"/>
                    <a:pt x="466" y="656"/>
                  </a:cubicBezTo>
                  <a:cubicBezTo>
                    <a:pt x="466" y="664"/>
                    <a:pt x="458" y="672"/>
                    <a:pt x="450" y="672"/>
                  </a:cubicBezTo>
                  <a:cubicBezTo>
                    <a:pt x="443" y="672"/>
                    <a:pt x="435" y="664"/>
                    <a:pt x="435" y="656"/>
                  </a:cubicBezTo>
                  <a:cubicBezTo>
                    <a:pt x="427" y="648"/>
                    <a:pt x="427" y="648"/>
                    <a:pt x="411" y="648"/>
                  </a:cubicBezTo>
                  <a:cubicBezTo>
                    <a:pt x="403" y="648"/>
                    <a:pt x="395" y="648"/>
                    <a:pt x="387" y="648"/>
                  </a:cubicBezTo>
                  <a:cubicBezTo>
                    <a:pt x="372" y="656"/>
                    <a:pt x="363" y="664"/>
                    <a:pt x="356" y="664"/>
                  </a:cubicBezTo>
                  <a:cubicBezTo>
                    <a:pt x="348" y="664"/>
                    <a:pt x="340" y="664"/>
                    <a:pt x="332" y="640"/>
                  </a:cubicBezTo>
                  <a:cubicBezTo>
                    <a:pt x="316" y="593"/>
                    <a:pt x="316" y="514"/>
                    <a:pt x="292" y="506"/>
                  </a:cubicBezTo>
                  <a:cubicBezTo>
                    <a:pt x="269" y="498"/>
                    <a:pt x="174" y="451"/>
                    <a:pt x="166" y="411"/>
                  </a:cubicBezTo>
                  <a:cubicBezTo>
                    <a:pt x="166" y="364"/>
                    <a:pt x="23" y="269"/>
                    <a:pt x="16" y="213"/>
                  </a:cubicBezTo>
                  <a:cubicBezTo>
                    <a:pt x="8" y="158"/>
                    <a:pt x="8" y="40"/>
                    <a:pt x="23" y="8"/>
                  </a:cubicBezTo>
                  <a:lnTo>
                    <a:pt x="23" y="8"/>
                  </a:lnTo>
                  <a:cubicBezTo>
                    <a:pt x="23" y="0"/>
                    <a:pt x="23" y="0"/>
                    <a:pt x="23" y="0"/>
                  </a:cubicBezTo>
                </a:path>
              </a:pathLst>
            </a:custGeom>
            <a:grpFill/>
            <a:ln>
              <a:solidFill>
                <a:schemeClr val="tx1"/>
              </a:solidFill>
            </a:ln>
            <a:effectLst/>
          </p:spPr>
          <p:txBody>
            <a:bodyPr anchor="ctr" wrap="none"/>
            <a:lstStyle/>
            <a:p>
              <a:endParaRPr lang="en-US">
                <a:latin charset="-122" panose="020b0503020204020204" pitchFamily="34" typeface="微软雅黑"/>
              </a:endParaRPr>
            </a:p>
          </p:txBody>
        </p:sp>
        <p:sp>
          <p:nvSpPr>
            <p:cNvPr id="130" name="Freeform 752"/>
            <p:cNvSpPr>
              <a:spLocks noChangeArrowheads="1"/>
            </p:cNvSpPr>
            <p:nvPr/>
          </p:nvSpPr>
          <p:spPr bwMode="auto">
            <a:xfrm>
              <a:off x="21896808" y="4224774"/>
              <a:ext cx="654044" cy="964831"/>
            </a:xfrm>
            <a:custGeom>
              <a:gdLst>
                <a:gd fmla="*/ 1202 w 1243" name="T0"/>
                <a:gd fmla="*/ 1012 h 1835" name="T1"/>
                <a:gd fmla="*/ 1202 w 1243" name="T2"/>
                <a:gd fmla="*/ 1012 h 1835" name="T3"/>
                <a:gd fmla="*/ 1155 w 1243" name="T4"/>
                <a:gd fmla="*/ 989 h 1835" name="T5"/>
                <a:gd fmla="*/ 1163 w 1243" name="T6"/>
                <a:gd fmla="*/ 925 h 1835" name="T7"/>
                <a:gd fmla="*/ 1131 w 1243" name="T8"/>
                <a:gd fmla="*/ 894 h 1835" name="T9"/>
                <a:gd fmla="*/ 1092 w 1243" name="T10"/>
                <a:gd fmla="*/ 933 h 1835" name="T11"/>
                <a:gd fmla="*/ 997 w 1243" name="T12"/>
                <a:gd fmla="*/ 846 h 1835" name="T13"/>
                <a:gd fmla="*/ 981 w 1243" name="T14"/>
                <a:gd fmla="*/ 728 h 1835" name="T15"/>
                <a:gd fmla="*/ 870 w 1243" name="T16"/>
                <a:gd fmla="*/ 720 h 1835" name="T17"/>
                <a:gd fmla="*/ 823 w 1243" name="T18"/>
                <a:gd fmla="*/ 641 h 1835" name="T19"/>
                <a:gd fmla="*/ 657 w 1243" name="T20"/>
                <a:gd fmla="*/ 174 h 1835" name="T21"/>
                <a:gd fmla="*/ 491 w 1243" name="T22"/>
                <a:gd fmla="*/ 24 h 1835" name="T23"/>
                <a:gd fmla="*/ 428 w 1243" name="T24"/>
                <a:gd fmla="*/ 56 h 1835" name="T25"/>
                <a:gd fmla="*/ 253 w 1243" name="T26"/>
                <a:gd fmla="*/ 143 h 1835" name="T27"/>
                <a:gd fmla="*/ 182 w 1243" name="T28"/>
                <a:gd fmla="*/ 56 h 1835" name="T29"/>
                <a:gd fmla="*/ 119 w 1243" name="T30"/>
                <a:gd fmla="*/ 135 h 1835" name="T31"/>
                <a:gd fmla="*/ 32 w 1243" name="T32"/>
                <a:gd fmla="*/ 427 h 1835" name="T33"/>
                <a:gd fmla="*/ 32 w 1243" name="T34"/>
                <a:gd fmla="*/ 554 h 1835" name="T35"/>
                <a:gd fmla="*/ 32 w 1243" name="T36"/>
                <a:gd fmla="*/ 569 h 1835" name="T37"/>
                <a:gd fmla="*/ 380 w 1243" name="T38"/>
                <a:gd fmla="*/ 1755 h 1835" name="T39"/>
                <a:gd fmla="*/ 396 w 1243" name="T40"/>
                <a:gd fmla="*/ 1755 h 1835" name="T41"/>
                <a:gd fmla="*/ 428 w 1243" name="T42"/>
                <a:gd fmla="*/ 1779 h 1835" name="T43"/>
                <a:gd fmla="*/ 483 w 1243" name="T44"/>
                <a:gd fmla="*/ 1811 h 1835" name="T45"/>
                <a:gd fmla="*/ 475 w 1243" name="T46"/>
                <a:gd fmla="*/ 1763 h 1835" name="T47"/>
                <a:gd fmla="*/ 483 w 1243" name="T48"/>
                <a:gd fmla="*/ 1732 h 1835" name="T49"/>
                <a:gd fmla="*/ 506 w 1243" name="T50"/>
                <a:gd fmla="*/ 1692 h 1835" name="T51"/>
                <a:gd fmla="*/ 538 w 1243" name="T52"/>
                <a:gd fmla="*/ 1724 h 1835" name="T53"/>
                <a:gd fmla="*/ 554 w 1243" name="T54"/>
                <a:gd fmla="*/ 1676 h 1835" name="T55"/>
                <a:gd fmla="*/ 562 w 1243" name="T56"/>
                <a:gd fmla="*/ 1637 h 1835" name="T57"/>
                <a:gd fmla="*/ 625 w 1243" name="T58"/>
                <a:gd fmla="*/ 1645 h 1835" name="T59"/>
                <a:gd fmla="*/ 657 w 1243" name="T60"/>
                <a:gd fmla="*/ 1613 h 1835" name="T61"/>
                <a:gd fmla="*/ 649 w 1243" name="T62"/>
                <a:gd fmla="*/ 1463 h 1835" name="T63"/>
                <a:gd fmla="*/ 680 w 1243" name="T64"/>
                <a:gd fmla="*/ 1439 h 1835" name="T65"/>
                <a:gd fmla="*/ 688 w 1243" name="T66"/>
                <a:gd fmla="*/ 1384 h 1835" name="T67"/>
                <a:gd fmla="*/ 712 w 1243" name="T68"/>
                <a:gd fmla="*/ 1400 h 1835" name="T69"/>
                <a:gd fmla="*/ 752 w 1243" name="T70"/>
                <a:gd fmla="*/ 1439 h 1835" name="T71"/>
                <a:gd fmla="*/ 783 w 1243" name="T72"/>
                <a:gd fmla="*/ 1439 h 1835" name="T73"/>
                <a:gd fmla="*/ 823 w 1243" name="T74"/>
                <a:gd fmla="*/ 1431 h 1835" name="T75"/>
                <a:gd fmla="*/ 807 w 1243" name="T76"/>
                <a:gd fmla="*/ 1376 h 1835" name="T77"/>
                <a:gd fmla="*/ 839 w 1243" name="T78"/>
                <a:gd fmla="*/ 1400 h 1835" name="T79"/>
                <a:gd fmla="*/ 870 w 1243" name="T80"/>
                <a:gd fmla="*/ 1400 h 1835" name="T81"/>
                <a:gd fmla="*/ 902 w 1243" name="T82"/>
                <a:gd fmla="*/ 1376 h 1835" name="T83"/>
                <a:gd fmla="*/ 910 w 1243" name="T84"/>
                <a:gd fmla="*/ 1328 h 1835" name="T85"/>
                <a:gd fmla="*/ 854 w 1243" name="T86"/>
                <a:gd fmla="*/ 1313 h 1835" name="T87"/>
                <a:gd fmla="*/ 839 w 1243" name="T88"/>
                <a:gd fmla="*/ 1305 h 1835" name="T89"/>
                <a:gd fmla="*/ 902 w 1243" name="T90"/>
                <a:gd fmla="*/ 1281 h 1835" name="T91"/>
                <a:gd fmla="*/ 926 w 1243" name="T92"/>
                <a:gd fmla="*/ 1321 h 1835" name="T93"/>
                <a:gd fmla="*/ 965 w 1243" name="T94"/>
                <a:gd fmla="*/ 1321 h 1835" name="T95"/>
                <a:gd fmla="*/ 989 w 1243" name="T96"/>
                <a:gd fmla="*/ 1289 h 1835" name="T97"/>
                <a:gd fmla="*/ 1005 w 1243" name="T98"/>
                <a:gd fmla="*/ 1234 h 1835" name="T99"/>
                <a:gd fmla="*/ 1028 w 1243" name="T100"/>
                <a:gd fmla="*/ 1226 h 1835" name="T101"/>
                <a:gd fmla="*/ 1068 w 1243" name="T102"/>
                <a:gd fmla="*/ 1234 h 1835" name="T103"/>
                <a:gd fmla="*/ 1092 w 1243" name="T104"/>
                <a:gd fmla="*/ 1186 h 1835" name="T105"/>
                <a:gd fmla="*/ 1139 w 1243" name="T106"/>
                <a:gd fmla="*/ 1131 h 1835" name="T107"/>
                <a:gd fmla="*/ 1202 w 1243" name="T108"/>
                <a:gd fmla="*/ 1091 h 1835" name="T109"/>
                <a:gd fmla="*/ 1202 w 1243" name="T110"/>
                <a:gd fmla="*/ 1012 h 1835" name="T1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b="b" l="0" r="r" t="0"/>
              <a:pathLst>
                <a:path h="1834" w="1243">
                  <a:moveTo>
                    <a:pt x="1202" y="1012"/>
                  </a:moveTo>
                  <a:lnTo>
                    <a:pt x="1202" y="1012"/>
                  </a:lnTo>
                  <a:cubicBezTo>
                    <a:pt x="1163" y="1012"/>
                    <a:pt x="1139" y="1020"/>
                    <a:pt x="1155" y="989"/>
                  </a:cubicBezTo>
                  <a:cubicBezTo>
                    <a:pt x="1179" y="949"/>
                    <a:pt x="1186" y="933"/>
                    <a:pt x="1163" y="925"/>
                  </a:cubicBezTo>
                  <a:cubicBezTo>
                    <a:pt x="1147" y="917"/>
                    <a:pt x="1123" y="902"/>
                    <a:pt x="1131" y="894"/>
                  </a:cubicBezTo>
                  <a:cubicBezTo>
                    <a:pt x="1131" y="902"/>
                    <a:pt x="1107" y="925"/>
                    <a:pt x="1092" y="933"/>
                  </a:cubicBezTo>
                  <a:cubicBezTo>
                    <a:pt x="1076" y="941"/>
                    <a:pt x="1020" y="870"/>
                    <a:pt x="997" y="846"/>
                  </a:cubicBezTo>
                  <a:cubicBezTo>
                    <a:pt x="981" y="822"/>
                    <a:pt x="1005" y="759"/>
                    <a:pt x="981" y="728"/>
                  </a:cubicBezTo>
                  <a:cubicBezTo>
                    <a:pt x="957" y="696"/>
                    <a:pt x="902" y="751"/>
                    <a:pt x="870" y="720"/>
                  </a:cubicBezTo>
                  <a:cubicBezTo>
                    <a:pt x="831" y="696"/>
                    <a:pt x="823" y="641"/>
                    <a:pt x="823" y="641"/>
                  </a:cubicBezTo>
                  <a:cubicBezTo>
                    <a:pt x="823" y="641"/>
                    <a:pt x="680" y="230"/>
                    <a:pt x="657" y="174"/>
                  </a:cubicBezTo>
                  <a:cubicBezTo>
                    <a:pt x="641" y="119"/>
                    <a:pt x="538" y="48"/>
                    <a:pt x="491" y="24"/>
                  </a:cubicBezTo>
                  <a:cubicBezTo>
                    <a:pt x="443" y="0"/>
                    <a:pt x="435" y="24"/>
                    <a:pt x="428" y="56"/>
                  </a:cubicBezTo>
                  <a:cubicBezTo>
                    <a:pt x="412" y="79"/>
                    <a:pt x="285" y="158"/>
                    <a:pt x="253" y="143"/>
                  </a:cubicBezTo>
                  <a:cubicBezTo>
                    <a:pt x="230" y="127"/>
                    <a:pt x="206" y="72"/>
                    <a:pt x="182" y="56"/>
                  </a:cubicBezTo>
                  <a:cubicBezTo>
                    <a:pt x="159" y="32"/>
                    <a:pt x="135" y="95"/>
                    <a:pt x="119" y="135"/>
                  </a:cubicBezTo>
                  <a:cubicBezTo>
                    <a:pt x="111" y="174"/>
                    <a:pt x="56" y="388"/>
                    <a:pt x="32" y="427"/>
                  </a:cubicBezTo>
                  <a:cubicBezTo>
                    <a:pt x="0" y="475"/>
                    <a:pt x="32" y="498"/>
                    <a:pt x="32" y="554"/>
                  </a:cubicBezTo>
                  <a:cubicBezTo>
                    <a:pt x="32" y="562"/>
                    <a:pt x="32" y="569"/>
                    <a:pt x="32" y="569"/>
                  </a:cubicBezTo>
                  <a:cubicBezTo>
                    <a:pt x="380" y="1755"/>
                    <a:pt x="380" y="1755"/>
                    <a:pt x="380" y="1755"/>
                  </a:cubicBezTo>
                  <a:cubicBezTo>
                    <a:pt x="388" y="1755"/>
                    <a:pt x="388" y="1755"/>
                    <a:pt x="396" y="1755"/>
                  </a:cubicBezTo>
                  <a:cubicBezTo>
                    <a:pt x="428" y="1755"/>
                    <a:pt x="404" y="1803"/>
                    <a:pt x="428" y="1779"/>
                  </a:cubicBezTo>
                  <a:cubicBezTo>
                    <a:pt x="459" y="1763"/>
                    <a:pt x="475" y="1834"/>
                    <a:pt x="483" y="1811"/>
                  </a:cubicBezTo>
                  <a:cubicBezTo>
                    <a:pt x="491" y="1787"/>
                    <a:pt x="467" y="1779"/>
                    <a:pt x="475" y="1763"/>
                  </a:cubicBezTo>
                  <a:cubicBezTo>
                    <a:pt x="475" y="1748"/>
                    <a:pt x="491" y="1755"/>
                    <a:pt x="483" y="1732"/>
                  </a:cubicBezTo>
                  <a:cubicBezTo>
                    <a:pt x="475" y="1700"/>
                    <a:pt x="491" y="1668"/>
                    <a:pt x="506" y="1692"/>
                  </a:cubicBezTo>
                  <a:cubicBezTo>
                    <a:pt x="522" y="1724"/>
                    <a:pt x="530" y="1739"/>
                    <a:pt x="538" y="1724"/>
                  </a:cubicBezTo>
                  <a:cubicBezTo>
                    <a:pt x="554" y="1708"/>
                    <a:pt x="562" y="1716"/>
                    <a:pt x="554" y="1676"/>
                  </a:cubicBezTo>
                  <a:cubicBezTo>
                    <a:pt x="546" y="1645"/>
                    <a:pt x="538" y="1645"/>
                    <a:pt x="562" y="1637"/>
                  </a:cubicBezTo>
                  <a:cubicBezTo>
                    <a:pt x="586" y="1637"/>
                    <a:pt x="593" y="1661"/>
                    <a:pt x="625" y="1645"/>
                  </a:cubicBezTo>
                  <a:cubicBezTo>
                    <a:pt x="657" y="1629"/>
                    <a:pt x="665" y="1637"/>
                    <a:pt x="657" y="1613"/>
                  </a:cubicBezTo>
                  <a:cubicBezTo>
                    <a:pt x="657" y="1589"/>
                    <a:pt x="625" y="1510"/>
                    <a:pt x="649" y="1463"/>
                  </a:cubicBezTo>
                  <a:cubicBezTo>
                    <a:pt x="680" y="1415"/>
                    <a:pt x="680" y="1463"/>
                    <a:pt x="680" y="1439"/>
                  </a:cubicBezTo>
                  <a:cubicBezTo>
                    <a:pt x="673" y="1415"/>
                    <a:pt x="688" y="1423"/>
                    <a:pt x="688" y="1384"/>
                  </a:cubicBezTo>
                  <a:cubicBezTo>
                    <a:pt x="696" y="1344"/>
                    <a:pt x="704" y="1384"/>
                    <a:pt x="712" y="1400"/>
                  </a:cubicBezTo>
                  <a:cubicBezTo>
                    <a:pt x="728" y="1423"/>
                    <a:pt x="736" y="1447"/>
                    <a:pt x="752" y="1439"/>
                  </a:cubicBezTo>
                  <a:cubicBezTo>
                    <a:pt x="775" y="1431"/>
                    <a:pt x="759" y="1431"/>
                    <a:pt x="783" y="1439"/>
                  </a:cubicBezTo>
                  <a:cubicBezTo>
                    <a:pt x="807" y="1455"/>
                    <a:pt x="846" y="1455"/>
                    <a:pt x="823" y="1431"/>
                  </a:cubicBezTo>
                  <a:cubicBezTo>
                    <a:pt x="807" y="1408"/>
                    <a:pt x="783" y="1384"/>
                    <a:pt x="807" y="1376"/>
                  </a:cubicBezTo>
                  <a:cubicBezTo>
                    <a:pt x="831" y="1368"/>
                    <a:pt x="831" y="1384"/>
                    <a:pt x="839" y="1400"/>
                  </a:cubicBezTo>
                  <a:cubicBezTo>
                    <a:pt x="839" y="1423"/>
                    <a:pt x="870" y="1400"/>
                    <a:pt x="870" y="1400"/>
                  </a:cubicBezTo>
                  <a:cubicBezTo>
                    <a:pt x="870" y="1400"/>
                    <a:pt x="878" y="1400"/>
                    <a:pt x="902" y="1376"/>
                  </a:cubicBezTo>
                  <a:cubicBezTo>
                    <a:pt x="918" y="1352"/>
                    <a:pt x="926" y="1344"/>
                    <a:pt x="910" y="1328"/>
                  </a:cubicBezTo>
                  <a:cubicBezTo>
                    <a:pt x="894" y="1321"/>
                    <a:pt x="862" y="1305"/>
                    <a:pt x="854" y="1313"/>
                  </a:cubicBezTo>
                  <a:cubicBezTo>
                    <a:pt x="839" y="1328"/>
                    <a:pt x="815" y="1321"/>
                    <a:pt x="839" y="1305"/>
                  </a:cubicBezTo>
                  <a:cubicBezTo>
                    <a:pt x="870" y="1281"/>
                    <a:pt x="886" y="1265"/>
                    <a:pt x="902" y="1281"/>
                  </a:cubicBezTo>
                  <a:cubicBezTo>
                    <a:pt x="918" y="1305"/>
                    <a:pt x="894" y="1305"/>
                    <a:pt x="926" y="1321"/>
                  </a:cubicBezTo>
                  <a:cubicBezTo>
                    <a:pt x="949" y="1344"/>
                    <a:pt x="957" y="1360"/>
                    <a:pt x="965" y="1321"/>
                  </a:cubicBezTo>
                  <a:cubicBezTo>
                    <a:pt x="973" y="1289"/>
                    <a:pt x="973" y="1289"/>
                    <a:pt x="989" y="1289"/>
                  </a:cubicBezTo>
                  <a:cubicBezTo>
                    <a:pt x="1005" y="1289"/>
                    <a:pt x="1005" y="1265"/>
                    <a:pt x="1005" y="1234"/>
                  </a:cubicBezTo>
                  <a:cubicBezTo>
                    <a:pt x="1005" y="1210"/>
                    <a:pt x="1012" y="1210"/>
                    <a:pt x="1028" y="1226"/>
                  </a:cubicBezTo>
                  <a:cubicBezTo>
                    <a:pt x="1044" y="1249"/>
                    <a:pt x="1052" y="1257"/>
                    <a:pt x="1068" y="1234"/>
                  </a:cubicBezTo>
                  <a:cubicBezTo>
                    <a:pt x="1076" y="1210"/>
                    <a:pt x="1060" y="1218"/>
                    <a:pt x="1092" y="1186"/>
                  </a:cubicBezTo>
                  <a:cubicBezTo>
                    <a:pt x="1123" y="1155"/>
                    <a:pt x="1107" y="1131"/>
                    <a:pt x="1139" y="1131"/>
                  </a:cubicBezTo>
                  <a:cubicBezTo>
                    <a:pt x="1171" y="1123"/>
                    <a:pt x="1171" y="1123"/>
                    <a:pt x="1202" y="1091"/>
                  </a:cubicBezTo>
                  <a:cubicBezTo>
                    <a:pt x="1234" y="1068"/>
                    <a:pt x="1242" y="1020"/>
                    <a:pt x="1202" y="1012"/>
                  </a:cubicBezTo>
                </a:path>
              </a:pathLst>
            </a:custGeom>
            <a:grpFill/>
            <a:ln>
              <a:solidFill>
                <a:schemeClr val="tx1"/>
              </a:solidFill>
            </a:ln>
            <a:effectLst/>
          </p:spPr>
          <p:txBody>
            <a:bodyPr anchor="ctr" wrap="none"/>
            <a:lstStyle/>
            <a:p>
              <a:endParaRPr lang="en-US">
                <a:latin charset="-122" panose="020b0503020204020204" pitchFamily="34" typeface="微软雅黑"/>
              </a:endParaRPr>
            </a:p>
          </p:txBody>
        </p:sp>
        <p:sp>
          <p:nvSpPr>
            <p:cNvPr id="131" name="Freeform 753"/>
            <p:cNvSpPr>
              <a:spLocks noChangeArrowheads="1"/>
            </p:cNvSpPr>
            <p:nvPr/>
          </p:nvSpPr>
          <p:spPr bwMode="auto">
            <a:xfrm>
              <a:off x="21903765" y="4227094"/>
              <a:ext cx="644767" cy="953234"/>
            </a:xfrm>
            <a:custGeom>
              <a:gdLst>
                <a:gd fmla="*/ 434 w 1226" name="T0"/>
                <a:gd fmla="*/ 1771 h 1812" name="T1"/>
                <a:gd fmla="*/ 387 w 1226" name="T2"/>
                <a:gd fmla="*/ 1747 h 1812" name="T3"/>
                <a:gd fmla="*/ 23 w 1226" name="T4"/>
                <a:gd fmla="*/ 561 h 1812" name="T5"/>
                <a:gd fmla="*/ 15 w 1226" name="T6"/>
                <a:gd fmla="*/ 419 h 1812" name="T7"/>
                <a:gd fmla="*/ 173 w 1226" name="T8"/>
                <a:gd fmla="*/ 40 h 1812" name="T9"/>
                <a:gd fmla="*/ 411 w 1226" name="T10"/>
                <a:gd fmla="*/ 40 h 1812" name="T11"/>
                <a:gd fmla="*/ 656 w 1226" name="T12"/>
                <a:gd fmla="*/ 166 h 1812" name="T13"/>
                <a:gd fmla="*/ 917 w 1226" name="T14"/>
                <a:gd fmla="*/ 712 h 1812" name="T15"/>
                <a:gd fmla="*/ 996 w 1226" name="T16"/>
                <a:gd fmla="*/ 838 h 1812" name="T17"/>
                <a:gd fmla="*/ 1138 w 1226" name="T18"/>
                <a:gd fmla="*/ 862 h 1812" name="T19"/>
                <a:gd fmla="*/ 1170 w 1226" name="T20"/>
                <a:gd fmla="*/ 925 h 1812" name="T21"/>
                <a:gd fmla="*/ 1170 w 1226" name="T22"/>
                <a:gd fmla="*/ 1004 h 1812" name="T23"/>
                <a:gd fmla="*/ 1130 w 1226" name="T24"/>
                <a:gd fmla="*/ 1123 h 1812" name="T25"/>
                <a:gd fmla="*/ 1067 w 1226" name="T26"/>
                <a:gd fmla="*/ 1210 h 1812" name="T27"/>
                <a:gd fmla="*/ 1003 w 1226" name="T28"/>
                <a:gd fmla="*/ 1210 h 1812" name="T29"/>
                <a:gd fmla="*/ 980 w 1226" name="T30"/>
                <a:gd fmla="*/ 1281 h 1812" name="T31"/>
                <a:gd fmla="*/ 909 w 1226" name="T32"/>
                <a:gd fmla="*/ 1320 h 1812" name="T33"/>
                <a:gd fmla="*/ 845 w 1226" name="T34"/>
                <a:gd fmla="*/ 1289 h 1812" name="T35"/>
                <a:gd fmla="*/ 901 w 1226" name="T36"/>
                <a:gd fmla="*/ 1320 h 1812" name="T37"/>
                <a:gd fmla="*/ 837 w 1226" name="T38"/>
                <a:gd fmla="*/ 1407 h 1812" name="T39"/>
                <a:gd fmla="*/ 798 w 1226" name="T40"/>
                <a:gd fmla="*/ 1368 h 1812" name="T41"/>
                <a:gd fmla="*/ 822 w 1226" name="T42"/>
                <a:gd fmla="*/ 1439 h 1812" name="T43"/>
                <a:gd fmla="*/ 750 w 1226" name="T44"/>
                <a:gd fmla="*/ 1431 h 1812" name="T45"/>
                <a:gd fmla="*/ 703 w 1226" name="T46"/>
                <a:gd fmla="*/ 1392 h 1812" name="T47"/>
                <a:gd fmla="*/ 679 w 1226" name="T48"/>
                <a:gd fmla="*/ 1407 h 1812" name="T49"/>
                <a:gd fmla="*/ 664 w 1226" name="T50"/>
                <a:gd fmla="*/ 1439 h 1812" name="T51"/>
                <a:gd fmla="*/ 632 w 1226" name="T52"/>
                <a:gd fmla="*/ 1637 h 1812" name="T53"/>
                <a:gd fmla="*/ 553 w 1226" name="T54"/>
                <a:gd fmla="*/ 1637 h 1812" name="T55"/>
                <a:gd fmla="*/ 545 w 1226" name="T56"/>
                <a:gd fmla="*/ 1716 h 1812" name="T57"/>
                <a:gd fmla="*/ 482 w 1226" name="T58"/>
                <a:gd fmla="*/ 1684 h 1812" name="T59"/>
                <a:gd fmla="*/ 466 w 1226" name="T60"/>
                <a:gd fmla="*/ 1755 h 1812" name="T61"/>
                <a:gd fmla="*/ 434 w 1226" name="T62"/>
                <a:gd fmla="*/ 1763 h 1812" name="T63"/>
                <a:gd fmla="*/ 466 w 1226" name="T64"/>
                <a:gd fmla="*/ 1795 h 1812" name="T65"/>
                <a:gd fmla="*/ 474 w 1226" name="T66"/>
                <a:gd fmla="*/ 1724 h 1812" name="T67"/>
                <a:gd fmla="*/ 521 w 1226" name="T68"/>
                <a:gd fmla="*/ 1716 h 1812" name="T69"/>
                <a:gd fmla="*/ 537 w 1226" name="T70"/>
                <a:gd fmla="*/ 1660 h 1812" name="T71"/>
                <a:gd fmla="*/ 600 w 1226" name="T72"/>
                <a:gd fmla="*/ 1637 h 1812" name="T73"/>
                <a:gd fmla="*/ 640 w 1226" name="T74"/>
                <a:gd fmla="*/ 1589 h 1812" name="T75"/>
                <a:gd fmla="*/ 671 w 1226" name="T76"/>
                <a:gd fmla="*/ 1407 h 1812" name="T77"/>
                <a:gd fmla="*/ 711 w 1226" name="T78"/>
                <a:gd fmla="*/ 1392 h 1812" name="T79"/>
                <a:gd fmla="*/ 743 w 1226" name="T80"/>
                <a:gd fmla="*/ 1423 h 1812" name="T81"/>
                <a:gd fmla="*/ 806 w 1226" name="T82"/>
                <a:gd fmla="*/ 1439 h 1812" name="T83"/>
                <a:gd fmla="*/ 790 w 1226" name="T84"/>
                <a:gd fmla="*/ 1376 h 1812" name="T85"/>
                <a:gd fmla="*/ 830 w 1226" name="T86"/>
                <a:gd fmla="*/ 1392 h 1812" name="T87"/>
                <a:gd fmla="*/ 885 w 1226" name="T88"/>
                <a:gd fmla="*/ 1368 h 1812" name="T89"/>
                <a:gd fmla="*/ 845 w 1226" name="T90"/>
                <a:gd fmla="*/ 1313 h 1812" name="T91"/>
                <a:gd fmla="*/ 837 w 1226" name="T92"/>
                <a:gd fmla="*/ 1281 h 1812" name="T93"/>
                <a:gd fmla="*/ 917 w 1226" name="T94"/>
                <a:gd fmla="*/ 1313 h 1812" name="T95"/>
                <a:gd fmla="*/ 980 w 1226" name="T96"/>
                <a:gd fmla="*/ 1273 h 1812" name="T97"/>
                <a:gd fmla="*/ 1003 w 1226" name="T98"/>
                <a:gd fmla="*/ 1202 h 1812" name="T99"/>
                <a:gd fmla="*/ 1059 w 1226" name="T100"/>
                <a:gd fmla="*/ 1210 h 1812" name="T101"/>
                <a:gd fmla="*/ 1130 w 1226" name="T102"/>
                <a:gd fmla="*/ 1115 h 1812" name="T103"/>
                <a:gd fmla="*/ 1170 w 1226" name="T104"/>
                <a:gd fmla="*/ 1012 h 1812" name="T105"/>
                <a:gd fmla="*/ 1162 w 1226" name="T106"/>
                <a:gd fmla="*/ 925 h 1812" name="T107"/>
                <a:gd fmla="*/ 1083 w 1226" name="T108"/>
                <a:gd fmla="*/ 925 h 1812" name="T109"/>
                <a:gd fmla="*/ 972 w 1226" name="T110"/>
                <a:gd fmla="*/ 720 h 1812" name="T111"/>
                <a:gd fmla="*/ 861 w 1226" name="T112"/>
                <a:gd fmla="*/ 720 h 1812" name="T113"/>
                <a:gd fmla="*/ 450 w 1226" name="T114"/>
                <a:gd fmla="*/ 8 h 1812" name="T115"/>
                <a:gd fmla="*/ 244 w 1226" name="T116"/>
                <a:gd fmla="*/ 143 h 1812" name="T117"/>
                <a:gd fmla="*/ 118 w 1226" name="T118"/>
                <a:gd fmla="*/ 127 h 1812" name="T119"/>
                <a:gd fmla="*/ 31 w 1226" name="T120"/>
                <a:gd fmla="*/ 546 h 1812" name="T121"/>
                <a:gd fmla="*/ 411 w 1226" name="T122"/>
                <a:gd fmla="*/ 1771 h 1812" name="T1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b="b" l="0" r="r" t="0"/>
              <a:pathLst>
                <a:path h="1811" w="1226">
                  <a:moveTo>
                    <a:pt x="466" y="1811"/>
                  </a:moveTo>
                  <a:lnTo>
                    <a:pt x="466" y="1811"/>
                  </a:lnTo>
                  <a:cubicBezTo>
                    <a:pt x="466" y="1811"/>
                    <a:pt x="458" y="1803"/>
                    <a:pt x="458" y="1795"/>
                  </a:cubicBezTo>
                  <a:cubicBezTo>
                    <a:pt x="450" y="1787"/>
                    <a:pt x="442" y="1771"/>
                    <a:pt x="434" y="1771"/>
                  </a:cubicBezTo>
                  <a:cubicBezTo>
                    <a:pt x="426" y="1771"/>
                    <a:pt x="426" y="1771"/>
                    <a:pt x="426" y="1779"/>
                  </a:cubicBezTo>
                  <a:cubicBezTo>
                    <a:pt x="419" y="1779"/>
                    <a:pt x="411" y="1787"/>
                    <a:pt x="411" y="1787"/>
                  </a:cubicBezTo>
                  <a:cubicBezTo>
                    <a:pt x="403" y="1787"/>
                    <a:pt x="403" y="1779"/>
                    <a:pt x="403" y="1771"/>
                  </a:cubicBezTo>
                  <a:cubicBezTo>
                    <a:pt x="395" y="1755"/>
                    <a:pt x="395" y="1755"/>
                    <a:pt x="387" y="1747"/>
                  </a:cubicBezTo>
                  <a:cubicBezTo>
                    <a:pt x="379" y="1747"/>
                    <a:pt x="379" y="1747"/>
                    <a:pt x="371" y="1755"/>
                  </a:cubicBezTo>
                  <a:lnTo>
                    <a:pt x="371" y="1755"/>
                  </a:lnTo>
                  <a:cubicBezTo>
                    <a:pt x="371" y="1747"/>
                    <a:pt x="371" y="1747"/>
                    <a:pt x="371" y="1747"/>
                  </a:cubicBezTo>
                  <a:cubicBezTo>
                    <a:pt x="23" y="561"/>
                    <a:pt x="23" y="561"/>
                    <a:pt x="23" y="561"/>
                  </a:cubicBezTo>
                  <a:lnTo>
                    <a:pt x="23" y="561"/>
                  </a:lnTo>
                  <a:cubicBezTo>
                    <a:pt x="23" y="561"/>
                    <a:pt x="23" y="554"/>
                    <a:pt x="23" y="546"/>
                  </a:cubicBezTo>
                  <a:cubicBezTo>
                    <a:pt x="23" y="530"/>
                    <a:pt x="15" y="514"/>
                    <a:pt x="15" y="498"/>
                  </a:cubicBezTo>
                  <a:cubicBezTo>
                    <a:pt x="7" y="475"/>
                    <a:pt x="0" y="451"/>
                    <a:pt x="15" y="419"/>
                  </a:cubicBezTo>
                  <a:cubicBezTo>
                    <a:pt x="39" y="388"/>
                    <a:pt x="79" y="245"/>
                    <a:pt x="94" y="174"/>
                  </a:cubicBezTo>
                  <a:cubicBezTo>
                    <a:pt x="102" y="150"/>
                    <a:pt x="110" y="135"/>
                    <a:pt x="110" y="127"/>
                  </a:cubicBezTo>
                  <a:cubicBezTo>
                    <a:pt x="118" y="103"/>
                    <a:pt x="142" y="40"/>
                    <a:pt x="166" y="40"/>
                  </a:cubicBezTo>
                  <a:cubicBezTo>
                    <a:pt x="173" y="40"/>
                    <a:pt x="173" y="40"/>
                    <a:pt x="173" y="40"/>
                  </a:cubicBezTo>
                  <a:cubicBezTo>
                    <a:pt x="189" y="48"/>
                    <a:pt x="197" y="64"/>
                    <a:pt x="205" y="79"/>
                  </a:cubicBezTo>
                  <a:cubicBezTo>
                    <a:pt x="221" y="103"/>
                    <a:pt x="229" y="127"/>
                    <a:pt x="253" y="135"/>
                  </a:cubicBezTo>
                  <a:cubicBezTo>
                    <a:pt x="253" y="135"/>
                    <a:pt x="253" y="135"/>
                    <a:pt x="260" y="135"/>
                  </a:cubicBezTo>
                  <a:cubicBezTo>
                    <a:pt x="292" y="135"/>
                    <a:pt x="403" y="64"/>
                    <a:pt x="411" y="40"/>
                  </a:cubicBezTo>
                  <a:cubicBezTo>
                    <a:pt x="411" y="40"/>
                    <a:pt x="419" y="40"/>
                    <a:pt x="419" y="32"/>
                  </a:cubicBezTo>
                  <a:cubicBezTo>
                    <a:pt x="426" y="16"/>
                    <a:pt x="434" y="0"/>
                    <a:pt x="450" y="0"/>
                  </a:cubicBezTo>
                  <a:cubicBezTo>
                    <a:pt x="458" y="0"/>
                    <a:pt x="474" y="8"/>
                    <a:pt x="482" y="8"/>
                  </a:cubicBezTo>
                  <a:cubicBezTo>
                    <a:pt x="529" y="32"/>
                    <a:pt x="632" y="103"/>
                    <a:pt x="656" y="166"/>
                  </a:cubicBezTo>
                  <a:cubicBezTo>
                    <a:pt x="671" y="222"/>
                    <a:pt x="814" y="625"/>
                    <a:pt x="822" y="633"/>
                  </a:cubicBezTo>
                  <a:cubicBezTo>
                    <a:pt x="822" y="633"/>
                    <a:pt x="830" y="688"/>
                    <a:pt x="861" y="712"/>
                  </a:cubicBezTo>
                  <a:cubicBezTo>
                    <a:pt x="869" y="712"/>
                    <a:pt x="877" y="720"/>
                    <a:pt x="885" y="720"/>
                  </a:cubicBezTo>
                  <a:cubicBezTo>
                    <a:pt x="893" y="720"/>
                    <a:pt x="909" y="712"/>
                    <a:pt x="917" y="712"/>
                  </a:cubicBezTo>
                  <a:cubicBezTo>
                    <a:pt x="932" y="704"/>
                    <a:pt x="940" y="704"/>
                    <a:pt x="948" y="704"/>
                  </a:cubicBezTo>
                  <a:cubicBezTo>
                    <a:pt x="964" y="704"/>
                    <a:pt x="972" y="704"/>
                    <a:pt x="972" y="712"/>
                  </a:cubicBezTo>
                  <a:cubicBezTo>
                    <a:pt x="988" y="736"/>
                    <a:pt x="988" y="759"/>
                    <a:pt x="988" y="783"/>
                  </a:cubicBezTo>
                  <a:cubicBezTo>
                    <a:pt x="988" y="807"/>
                    <a:pt x="988" y="823"/>
                    <a:pt x="996" y="838"/>
                  </a:cubicBezTo>
                  <a:cubicBezTo>
                    <a:pt x="996" y="838"/>
                    <a:pt x="996" y="838"/>
                    <a:pt x="1003" y="846"/>
                  </a:cubicBezTo>
                  <a:cubicBezTo>
                    <a:pt x="1019" y="862"/>
                    <a:pt x="1067" y="917"/>
                    <a:pt x="1083" y="917"/>
                  </a:cubicBezTo>
                  <a:cubicBezTo>
                    <a:pt x="1090" y="917"/>
                    <a:pt x="1106" y="894"/>
                    <a:pt x="1122" y="886"/>
                  </a:cubicBezTo>
                  <a:cubicBezTo>
                    <a:pt x="1138" y="862"/>
                    <a:pt x="1138" y="862"/>
                    <a:pt x="1138" y="862"/>
                  </a:cubicBezTo>
                  <a:cubicBezTo>
                    <a:pt x="1122" y="894"/>
                    <a:pt x="1122" y="894"/>
                    <a:pt x="1122" y="894"/>
                  </a:cubicBezTo>
                  <a:lnTo>
                    <a:pt x="1122" y="894"/>
                  </a:lnTo>
                  <a:cubicBezTo>
                    <a:pt x="1130" y="894"/>
                    <a:pt x="1146" y="909"/>
                    <a:pt x="1154" y="909"/>
                  </a:cubicBezTo>
                  <a:cubicBezTo>
                    <a:pt x="1162" y="917"/>
                    <a:pt x="1170" y="917"/>
                    <a:pt x="1170" y="925"/>
                  </a:cubicBezTo>
                  <a:cubicBezTo>
                    <a:pt x="1170" y="933"/>
                    <a:pt x="1162" y="949"/>
                    <a:pt x="1154" y="973"/>
                  </a:cubicBezTo>
                  <a:cubicBezTo>
                    <a:pt x="1154" y="981"/>
                    <a:pt x="1154" y="981"/>
                    <a:pt x="1154" y="981"/>
                  </a:cubicBezTo>
                  <a:cubicBezTo>
                    <a:pt x="1146" y="989"/>
                    <a:pt x="1146" y="996"/>
                    <a:pt x="1146" y="996"/>
                  </a:cubicBezTo>
                  <a:cubicBezTo>
                    <a:pt x="1146" y="1004"/>
                    <a:pt x="1154" y="1004"/>
                    <a:pt x="1170" y="1004"/>
                  </a:cubicBezTo>
                  <a:cubicBezTo>
                    <a:pt x="1177" y="1004"/>
                    <a:pt x="1185" y="1004"/>
                    <a:pt x="1193" y="1004"/>
                  </a:cubicBezTo>
                  <a:cubicBezTo>
                    <a:pt x="1209" y="1004"/>
                    <a:pt x="1217" y="1012"/>
                    <a:pt x="1217" y="1020"/>
                  </a:cubicBezTo>
                  <a:cubicBezTo>
                    <a:pt x="1225" y="1044"/>
                    <a:pt x="1217" y="1067"/>
                    <a:pt x="1193" y="1091"/>
                  </a:cubicBezTo>
                  <a:cubicBezTo>
                    <a:pt x="1162" y="1115"/>
                    <a:pt x="1162" y="1115"/>
                    <a:pt x="1130" y="1123"/>
                  </a:cubicBezTo>
                  <a:lnTo>
                    <a:pt x="1130" y="1123"/>
                  </a:lnTo>
                  <a:cubicBezTo>
                    <a:pt x="1114" y="1123"/>
                    <a:pt x="1114" y="1131"/>
                    <a:pt x="1106" y="1139"/>
                  </a:cubicBezTo>
                  <a:cubicBezTo>
                    <a:pt x="1106" y="1154"/>
                    <a:pt x="1106" y="1162"/>
                    <a:pt x="1090" y="1178"/>
                  </a:cubicBezTo>
                  <a:cubicBezTo>
                    <a:pt x="1067" y="1202"/>
                    <a:pt x="1067" y="1202"/>
                    <a:pt x="1067" y="1210"/>
                  </a:cubicBezTo>
                  <a:cubicBezTo>
                    <a:pt x="1067" y="1210"/>
                    <a:pt x="1059" y="1218"/>
                    <a:pt x="1059" y="1226"/>
                  </a:cubicBezTo>
                  <a:cubicBezTo>
                    <a:pt x="1059" y="1234"/>
                    <a:pt x="1051" y="1241"/>
                    <a:pt x="1043" y="1241"/>
                  </a:cubicBezTo>
                  <a:cubicBezTo>
                    <a:pt x="1035" y="1241"/>
                    <a:pt x="1027" y="1234"/>
                    <a:pt x="1019" y="1226"/>
                  </a:cubicBezTo>
                  <a:cubicBezTo>
                    <a:pt x="1011" y="1210"/>
                    <a:pt x="1003" y="1210"/>
                    <a:pt x="1003" y="1210"/>
                  </a:cubicBezTo>
                  <a:cubicBezTo>
                    <a:pt x="1003" y="1210"/>
                    <a:pt x="1003" y="1210"/>
                    <a:pt x="1003" y="1226"/>
                  </a:cubicBezTo>
                  <a:cubicBezTo>
                    <a:pt x="1003" y="1234"/>
                    <a:pt x="1003" y="1234"/>
                    <a:pt x="1003" y="1234"/>
                  </a:cubicBezTo>
                  <a:cubicBezTo>
                    <a:pt x="996" y="1257"/>
                    <a:pt x="996" y="1281"/>
                    <a:pt x="980" y="1281"/>
                  </a:cubicBezTo>
                  <a:lnTo>
                    <a:pt x="980" y="1281"/>
                  </a:lnTo>
                  <a:cubicBezTo>
                    <a:pt x="972" y="1281"/>
                    <a:pt x="964" y="1281"/>
                    <a:pt x="956" y="1320"/>
                  </a:cubicBezTo>
                  <a:cubicBezTo>
                    <a:pt x="956" y="1328"/>
                    <a:pt x="956" y="1344"/>
                    <a:pt x="940" y="1344"/>
                  </a:cubicBezTo>
                  <a:cubicBezTo>
                    <a:pt x="940" y="1344"/>
                    <a:pt x="932" y="1336"/>
                    <a:pt x="924" y="1328"/>
                  </a:cubicBezTo>
                  <a:cubicBezTo>
                    <a:pt x="917" y="1320"/>
                    <a:pt x="917" y="1320"/>
                    <a:pt x="909" y="1320"/>
                  </a:cubicBezTo>
                  <a:cubicBezTo>
                    <a:pt x="893" y="1305"/>
                    <a:pt x="893" y="1305"/>
                    <a:pt x="893" y="1297"/>
                  </a:cubicBezTo>
                  <a:cubicBezTo>
                    <a:pt x="901" y="1289"/>
                    <a:pt x="901" y="1289"/>
                    <a:pt x="893" y="1281"/>
                  </a:cubicBezTo>
                  <a:cubicBezTo>
                    <a:pt x="885" y="1273"/>
                    <a:pt x="885" y="1273"/>
                    <a:pt x="877" y="1273"/>
                  </a:cubicBezTo>
                  <a:cubicBezTo>
                    <a:pt x="869" y="1273"/>
                    <a:pt x="861" y="1281"/>
                    <a:pt x="845" y="1289"/>
                  </a:cubicBezTo>
                  <a:lnTo>
                    <a:pt x="837" y="1297"/>
                  </a:lnTo>
                  <a:cubicBezTo>
                    <a:pt x="830" y="1305"/>
                    <a:pt x="822" y="1305"/>
                    <a:pt x="822" y="1313"/>
                  </a:cubicBezTo>
                  <a:cubicBezTo>
                    <a:pt x="830" y="1313"/>
                    <a:pt x="837" y="1313"/>
                    <a:pt x="837" y="1305"/>
                  </a:cubicBezTo>
                  <a:cubicBezTo>
                    <a:pt x="845" y="1297"/>
                    <a:pt x="869" y="1297"/>
                    <a:pt x="901" y="1320"/>
                  </a:cubicBezTo>
                  <a:cubicBezTo>
                    <a:pt x="909" y="1320"/>
                    <a:pt x="909" y="1328"/>
                    <a:pt x="909" y="1336"/>
                  </a:cubicBezTo>
                  <a:cubicBezTo>
                    <a:pt x="909" y="1344"/>
                    <a:pt x="909" y="1352"/>
                    <a:pt x="893" y="1368"/>
                  </a:cubicBezTo>
                  <a:cubicBezTo>
                    <a:pt x="877" y="1392"/>
                    <a:pt x="869" y="1400"/>
                    <a:pt x="861" y="1400"/>
                  </a:cubicBezTo>
                  <a:cubicBezTo>
                    <a:pt x="861" y="1400"/>
                    <a:pt x="853" y="1407"/>
                    <a:pt x="837" y="1407"/>
                  </a:cubicBezTo>
                  <a:cubicBezTo>
                    <a:pt x="830" y="1407"/>
                    <a:pt x="822" y="1400"/>
                    <a:pt x="822" y="1392"/>
                  </a:cubicBezTo>
                  <a:lnTo>
                    <a:pt x="822" y="1384"/>
                  </a:lnTo>
                  <a:cubicBezTo>
                    <a:pt x="814" y="1368"/>
                    <a:pt x="814" y="1368"/>
                    <a:pt x="806" y="1368"/>
                  </a:cubicBezTo>
                  <a:cubicBezTo>
                    <a:pt x="806" y="1368"/>
                    <a:pt x="806" y="1368"/>
                    <a:pt x="798" y="1368"/>
                  </a:cubicBezTo>
                  <a:cubicBezTo>
                    <a:pt x="798" y="1368"/>
                    <a:pt x="790" y="1368"/>
                    <a:pt x="790" y="1376"/>
                  </a:cubicBezTo>
                  <a:cubicBezTo>
                    <a:pt x="790" y="1384"/>
                    <a:pt x="806" y="1400"/>
                    <a:pt x="814" y="1415"/>
                  </a:cubicBezTo>
                  <a:cubicBezTo>
                    <a:pt x="814" y="1415"/>
                    <a:pt x="822" y="1415"/>
                    <a:pt x="822" y="1423"/>
                  </a:cubicBezTo>
                  <a:cubicBezTo>
                    <a:pt x="830" y="1431"/>
                    <a:pt x="830" y="1431"/>
                    <a:pt x="822" y="1439"/>
                  </a:cubicBezTo>
                  <a:cubicBezTo>
                    <a:pt x="822" y="1439"/>
                    <a:pt x="814" y="1447"/>
                    <a:pt x="806" y="1447"/>
                  </a:cubicBezTo>
                  <a:cubicBezTo>
                    <a:pt x="798" y="1447"/>
                    <a:pt x="782" y="1439"/>
                    <a:pt x="774" y="1439"/>
                  </a:cubicBezTo>
                  <a:cubicBezTo>
                    <a:pt x="759" y="1431"/>
                    <a:pt x="759" y="1431"/>
                    <a:pt x="750" y="1431"/>
                  </a:cubicBezTo>
                  <a:lnTo>
                    <a:pt x="750" y="1431"/>
                  </a:lnTo>
                  <a:cubicBezTo>
                    <a:pt x="743" y="1431"/>
                    <a:pt x="743" y="1431"/>
                    <a:pt x="743" y="1431"/>
                  </a:cubicBezTo>
                  <a:cubicBezTo>
                    <a:pt x="743" y="1431"/>
                    <a:pt x="743" y="1431"/>
                    <a:pt x="735" y="1431"/>
                  </a:cubicBezTo>
                  <a:cubicBezTo>
                    <a:pt x="719" y="1431"/>
                    <a:pt x="711" y="1415"/>
                    <a:pt x="703" y="1392"/>
                  </a:cubicBezTo>
                  <a:lnTo>
                    <a:pt x="703" y="1392"/>
                  </a:lnTo>
                  <a:cubicBezTo>
                    <a:pt x="703" y="1392"/>
                    <a:pt x="703" y="1384"/>
                    <a:pt x="695" y="1384"/>
                  </a:cubicBezTo>
                  <a:cubicBezTo>
                    <a:pt x="695" y="1376"/>
                    <a:pt x="695" y="1368"/>
                    <a:pt x="687" y="1360"/>
                  </a:cubicBezTo>
                  <a:cubicBezTo>
                    <a:pt x="687" y="1368"/>
                    <a:pt x="687" y="1368"/>
                    <a:pt x="687" y="1376"/>
                  </a:cubicBezTo>
                  <a:cubicBezTo>
                    <a:pt x="687" y="1392"/>
                    <a:pt x="679" y="1407"/>
                    <a:pt x="679" y="1407"/>
                  </a:cubicBezTo>
                  <a:cubicBezTo>
                    <a:pt x="671" y="1415"/>
                    <a:pt x="671" y="1423"/>
                    <a:pt x="671" y="1431"/>
                  </a:cubicBezTo>
                  <a:cubicBezTo>
                    <a:pt x="671" y="1439"/>
                    <a:pt x="671" y="1439"/>
                    <a:pt x="671" y="1439"/>
                  </a:cubicBezTo>
                  <a:cubicBezTo>
                    <a:pt x="664" y="1439"/>
                    <a:pt x="664" y="1439"/>
                    <a:pt x="664" y="1439"/>
                  </a:cubicBezTo>
                  <a:lnTo>
                    <a:pt x="664" y="1439"/>
                  </a:lnTo>
                  <a:cubicBezTo>
                    <a:pt x="664" y="1439"/>
                    <a:pt x="656" y="1439"/>
                    <a:pt x="648" y="1455"/>
                  </a:cubicBezTo>
                  <a:cubicBezTo>
                    <a:pt x="624" y="1494"/>
                    <a:pt x="640" y="1550"/>
                    <a:pt x="648" y="1581"/>
                  </a:cubicBezTo>
                  <a:cubicBezTo>
                    <a:pt x="648" y="1589"/>
                    <a:pt x="656" y="1597"/>
                    <a:pt x="656" y="1605"/>
                  </a:cubicBezTo>
                  <a:cubicBezTo>
                    <a:pt x="656" y="1621"/>
                    <a:pt x="656" y="1629"/>
                    <a:pt x="632" y="1637"/>
                  </a:cubicBezTo>
                  <a:cubicBezTo>
                    <a:pt x="624" y="1637"/>
                    <a:pt x="624" y="1637"/>
                    <a:pt x="616" y="1645"/>
                  </a:cubicBezTo>
                  <a:cubicBezTo>
                    <a:pt x="608" y="1645"/>
                    <a:pt x="600" y="1645"/>
                    <a:pt x="600" y="1645"/>
                  </a:cubicBezTo>
                  <a:cubicBezTo>
                    <a:pt x="584" y="1645"/>
                    <a:pt x="584" y="1645"/>
                    <a:pt x="577" y="1637"/>
                  </a:cubicBezTo>
                  <a:cubicBezTo>
                    <a:pt x="569" y="1637"/>
                    <a:pt x="561" y="1637"/>
                    <a:pt x="553" y="1637"/>
                  </a:cubicBezTo>
                  <a:cubicBezTo>
                    <a:pt x="545" y="1637"/>
                    <a:pt x="545" y="1637"/>
                    <a:pt x="537" y="1637"/>
                  </a:cubicBezTo>
                  <a:cubicBezTo>
                    <a:pt x="537" y="1645"/>
                    <a:pt x="545" y="1653"/>
                    <a:pt x="545" y="1660"/>
                  </a:cubicBezTo>
                  <a:lnTo>
                    <a:pt x="545" y="1668"/>
                  </a:lnTo>
                  <a:cubicBezTo>
                    <a:pt x="553" y="1700"/>
                    <a:pt x="553" y="1708"/>
                    <a:pt x="545" y="1716"/>
                  </a:cubicBezTo>
                  <a:cubicBezTo>
                    <a:pt x="537" y="1716"/>
                    <a:pt x="537" y="1716"/>
                    <a:pt x="537" y="1716"/>
                  </a:cubicBezTo>
                  <a:cubicBezTo>
                    <a:pt x="529" y="1724"/>
                    <a:pt x="529" y="1724"/>
                    <a:pt x="521" y="1724"/>
                  </a:cubicBezTo>
                  <a:cubicBezTo>
                    <a:pt x="513" y="1724"/>
                    <a:pt x="506" y="1708"/>
                    <a:pt x="490" y="1692"/>
                  </a:cubicBezTo>
                  <a:cubicBezTo>
                    <a:pt x="490" y="1684"/>
                    <a:pt x="490" y="1684"/>
                    <a:pt x="482" y="1684"/>
                  </a:cubicBezTo>
                  <a:lnTo>
                    <a:pt x="482" y="1684"/>
                  </a:lnTo>
                  <a:cubicBezTo>
                    <a:pt x="474" y="1692"/>
                    <a:pt x="474" y="1708"/>
                    <a:pt x="482" y="1716"/>
                  </a:cubicBezTo>
                  <a:cubicBezTo>
                    <a:pt x="482" y="1740"/>
                    <a:pt x="482" y="1740"/>
                    <a:pt x="474" y="1747"/>
                  </a:cubicBezTo>
                  <a:cubicBezTo>
                    <a:pt x="474" y="1747"/>
                    <a:pt x="466" y="1747"/>
                    <a:pt x="466" y="1755"/>
                  </a:cubicBezTo>
                  <a:cubicBezTo>
                    <a:pt x="466" y="1763"/>
                    <a:pt x="466" y="1763"/>
                    <a:pt x="474" y="1771"/>
                  </a:cubicBezTo>
                  <a:cubicBezTo>
                    <a:pt x="474" y="1779"/>
                    <a:pt x="482" y="1787"/>
                    <a:pt x="474" y="1803"/>
                  </a:cubicBezTo>
                  <a:cubicBezTo>
                    <a:pt x="474" y="1803"/>
                    <a:pt x="474" y="1811"/>
                    <a:pt x="466" y="1811"/>
                  </a:cubicBezTo>
                  <a:close/>
                  <a:moveTo>
                    <a:pt x="434" y="1763"/>
                  </a:moveTo>
                  <a:lnTo>
                    <a:pt x="434" y="1763"/>
                  </a:lnTo>
                  <a:cubicBezTo>
                    <a:pt x="442" y="1763"/>
                    <a:pt x="458" y="1779"/>
                    <a:pt x="458" y="1787"/>
                  </a:cubicBezTo>
                  <a:cubicBezTo>
                    <a:pt x="466" y="1795"/>
                    <a:pt x="466" y="1795"/>
                    <a:pt x="466" y="1803"/>
                  </a:cubicBezTo>
                  <a:cubicBezTo>
                    <a:pt x="466" y="1795"/>
                    <a:pt x="466" y="1795"/>
                    <a:pt x="466" y="1795"/>
                  </a:cubicBezTo>
                  <a:cubicBezTo>
                    <a:pt x="474" y="1787"/>
                    <a:pt x="466" y="1779"/>
                    <a:pt x="466" y="1771"/>
                  </a:cubicBezTo>
                  <a:cubicBezTo>
                    <a:pt x="458" y="1771"/>
                    <a:pt x="458" y="1763"/>
                    <a:pt x="458" y="1755"/>
                  </a:cubicBezTo>
                  <a:cubicBezTo>
                    <a:pt x="466" y="1747"/>
                    <a:pt x="466" y="1740"/>
                    <a:pt x="474" y="1740"/>
                  </a:cubicBezTo>
                  <a:cubicBezTo>
                    <a:pt x="474" y="1740"/>
                    <a:pt x="474" y="1731"/>
                    <a:pt x="474" y="1724"/>
                  </a:cubicBezTo>
                  <a:cubicBezTo>
                    <a:pt x="466" y="1708"/>
                    <a:pt x="466" y="1692"/>
                    <a:pt x="474" y="1684"/>
                  </a:cubicBezTo>
                  <a:cubicBezTo>
                    <a:pt x="482" y="1676"/>
                    <a:pt x="482" y="1676"/>
                    <a:pt x="482" y="1676"/>
                  </a:cubicBezTo>
                  <a:cubicBezTo>
                    <a:pt x="490" y="1676"/>
                    <a:pt x="497" y="1676"/>
                    <a:pt x="497" y="1684"/>
                  </a:cubicBezTo>
                  <a:cubicBezTo>
                    <a:pt x="506" y="1700"/>
                    <a:pt x="521" y="1716"/>
                    <a:pt x="521" y="1716"/>
                  </a:cubicBezTo>
                  <a:cubicBezTo>
                    <a:pt x="529" y="1716"/>
                    <a:pt x="529" y="1716"/>
                    <a:pt x="529" y="1716"/>
                  </a:cubicBezTo>
                  <a:cubicBezTo>
                    <a:pt x="529" y="1708"/>
                    <a:pt x="537" y="1708"/>
                    <a:pt x="537" y="1708"/>
                  </a:cubicBezTo>
                  <a:cubicBezTo>
                    <a:pt x="545" y="1700"/>
                    <a:pt x="545" y="1700"/>
                    <a:pt x="545" y="1676"/>
                  </a:cubicBezTo>
                  <a:cubicBezTo>
                    <a:pt x="537" y="1668"/>
                    <a:pt x="537" y="1668"/>
                    <a:pt x="537" y="1660"/>
                  </a:cubicBezTo>
                  <a:cubicBezTo>
                    <a:pt x="537" y="1645"/>
                    <a:pt x="529" y="1637"/>
                    <a:pt x="537" y="1637"/>
                  </a:cubicBezTo>
                  <a:cubicBezTo>
                    <a:pt x="537" y="1629"/>
                    <a:pt x="545" y="1629"/>
                    <a:pt x="553" y="1629"/>
                  </a:cubicBezTo>
                  <a:cubicBezTo>
                    <a:pt x="561" y="1629"/>
                    <a:pt x="569" y="1629"/>
                    <a:pt x="577" y="1637"/>
                  </a:cubicBezTo>
                  <a:cubicBezTo>
                    <a:pt x="584" y="1637"/>
                    <a:pt x="592" y="1637"/>
                    <a:pt x="600" y="1637"/>
                  </a:cubicBezTo>
                  <a:cubicBezTo>
                    <a:pt x="600" y="1637"/>
                    <a:pt x="608" y="1637"/>
                    <a:pt x="616" y="1637"/>
                  </a:cubicBezTo>
                  <a:lnTo>
                    <a:pt x="624" y="1629"/>
                  </a:lnTo>
                  <a:cubicBezTo>
                    <a:pt x="648" y="1621"/>
                    <a:pt x="648" y="1621"/>
                    <a:pt x="648" y="1605"/>
                  </a:cubicBezTo>
                  <a:cubicBezTo>
                    <a:pt x="648" y="1597"/>
                    <a:pt x="640" y="1589"/>
                    <a:pt x="640" y="1589"/>
                  </a:cubicBezTo>
                  <a:cubicBezTo>
                    <a:pt x="632" y="1558"/>
                    <a:pt x="616" y="1494"/>
                    <a:pt x="640" y="1455"/>
                  </a:cubicBezTo>
                  <a:cubicBezTo>
                    <a:pt x="648" y="1439"/>
                    <a:pt x="656" y="1431"/>
                    <a:pt x="664" y="1431"/>
                  </a:cubicBezTo>
                  <a:lnTo>
                    <a:pt x="664" y="1431"/>
                  </a:lnTo>
                  <a:cubicBezTo>
                    <a:pt x="664" y="1415"/>
                    <a:pt x="664" y="1415"/>
                    <a:pt x="671" y="1407"/>
                  </a:cubicBezTo>
                  <a:cubicBezTo>
                    <a:pt x="671" y="1400"/>
                    <a:pt x="679" y="1392"/>
                    <a:pt x="679" y="1376"/>
                  </a:cubicBezTo>
                  <a:cubicBezTo>
                    <a:pt x="679" y="1360"/>
                    <a:pt x="679" y="1352"/>
                    <a:pt x="687" y="1352"/>
                  </a:cubicBezTo>
                  <a:cubicBezTo>
                    <a:pt x="695" y="1352"/>
                    <a:pt x="695" y="1360"/>
                    <a:pt x="703" y="1384"/>
                  </a:cubicBezTo>
                  <a:cubicBezTo>
                    <a:pt x="711" y="1384"/>
                    <a:pt x="711" y="1392"/>
                    <a:pt x="711" y="1392"/>
                  </a:cubicBezTo>
                  <a:lnTo>
                    <a:pt x="711" y="1392"/>
                  </a:lnTo>
                  <a:cubicBezTo>
                    <a:pt x="719" y="1407"/>
                    <a:pt x="727" y="1423"/>
                    <a:pt x="735" y="1423"/>
                  </a:cubicBezTo>
                  <a:cubicBezTo>
                    <a:pt x="743" y="1423"/>
                    <a:pt x="743" y="1423"/>
                    <a:pt x="743" y="1423"/>
                  </a:cubicBezTo>
                  <a:lnTo>
                    <a:pt x="743" y="1423"/>
                  </a:lnTo>
                  <a:cubicBezTo>
                    <a:pt x="750" y="1423"/>
                    <a:pt x="750" y="1423"/>
                    <a:pt x="759" y="1423"/>
                  </a:cubicBezTo>
                  <a:lnTo>
                    <a:pt x="759" y="1423"/>
                  </a:lnTo>
                  <a:cubicBezTo>
                    <a:pt x="759" y="1423"/>
                    <a:pt x="766" y="1431"/>
                    <a:pt x="774" y="1431"/>
                  </a:cubicBezTo>
                  <a:cubicBezTo>
                    <a:pt x="782" y="1439"/>
                    <a:pt x="798" y="1439"/>
                    <a:pt x="806" y="1439"/>
                  </a:cubicBezTo>
                  <a:cubicBezTo>
                    <a:pt x="814" y="1439"/>
                    <a:pt x="822" y="1439"/>
                    <a:pt x="822" y="1431"/>
                  </a:cubicBezTo>
                  <a:cubicBezTo>
                    <a:pt x="822" y="1431"/>
                    <a:pt x="822" y="1431"/>
                    <a:pt x="814" y="1423"/>
                  </a:cubicBezTo>
                  <a:cubicBezTo>
                    <a:pt x="814" y="1423"/>
                    <a:pt x="814" y="1415"/>
                    <a:pt x="806" y="1415"/>
                  </a:cubicBezTo>
                  <a:cubicBezTo>
                    <a:pt x="798" y="1400"/>
                    <a:pt x="782" y="1384"/>
                    <a:pt x="790" y="1376"/>
                  </a:cubicBezTo>
                  <a:cubicBezTo>
                    <a:pt x="790" y="1368"/>
                    <a:pt x="790" y="1360"/>
                    <a:pt x="798" y="1360"/>
                  </a:cubicBezTo>
                  <a:lnTo>
                    <a:pt x="806" y="1360"/>
                  </a:lnTo>
                  <a:cubicBezTo>
                    <a:pt x="822" y="1360"/>
                    <a:pt x="822" y="1368"/>
                    <a:pt x="830" y="1384"/>
                  </a:cubicBezTo>
                  <a:lnTo>
                    <a:pt x="830" y="1392"/>
                  </a:lnTo>
                  <a:cubicBezTo>
                    <a:pt x="830" y="1400"/>
                    <a:pt x="837" y="1400"/>
                    <a:pt x="837" y="1400"/>
                  </a:cubicBezTo>
                  <a:cubicBezTo>
                    <a:pt x="845" y="1400"/>
                    <a:pt x="861" y="1392"/>
                    <a:pt x="861" y="1392"/>
                  </a:cubicBezTo>
                  <a:lnTo>
                    <a:pt x="861" y="1392"/>
                  </a:lnTo>
                  <a:cubicBezTo>
                    <a:pt x="861" y="1392"/>
                    <a:pt x="869" y="1392"/>
                    <a:pt x="885" y="1368"/>
                  </a:cubicBezTo>
                  <a:cubicBezTo>
                    <a:pt x="901" y="1352"/>
                    <a:pt x="901" y="1344"/>
                    <a:pt x="901" y="1336"/>
                  </a:cubicBezTo>
                  <a:cubicBezTo>
                    <a:pt x="901" y="1328"/>
                    <a:pt x="901" y="1328"/>
                    <a:pt x="893" y="1328"/>
                  </a:cubicBezTo>
                  <a:cubicBezTo>
                    <a:pt x="877" y="1313"/>
                    <a:pt x="861" y="1305"/>
                    <a:pt x="853" y="1305"/>
                  </a:cubicBezTo>
                  <a:cubicBezTo>
                    <a:pt x="853" y="1305"/>
                    <a:pt x="845" y="1305"/>
                    <a:pt x="845" y="1313"/>
                  </a:cubicBezTo>
                  <a:cubicBezTo>
                    <a:pt x="845" y="1313"/>
                    <a:pt x="837" y="1320"/>
                    <a:pt x="830" y="1320"/>
                  </a:cubicBezTo>
                  <a:cubicBezTo>
                    <a:pt x="822" y="1320"/>
                    <a:pt x="822" y="1313"/>
                    <a:pt x="822" y="1313"/>
                  </a:cubicBezTo>
                  <a:cubicBezTo>
                    <a:pt x="814" y="1305"/>
                    <a:pt x="814" y="1305"/>
                    <a:pt x="830" y="1289"/>
                  </a:cubicBezTo>
                  <a:cubicBezTo>
                    <a:pt x="837" y="1289"/>
                    <a:pt x="837" y="1289"/>
                    <a:pt x="837" y="1281"/>
                  </a:cubicBezTo>
                  <a:cubicBezTo>
                    <a:pt x="853" y="1273"/>
                    <a:pt x="869" y="1265"/>
                    <a:pt x="877" y="1265"/>
                  </a:cubicBezTo>
                  <a:cubicBezTo>
                    <a:pt x="885" y="1265"/>
                    <a:pt x="893" y="1265"/>
                    <a:pt x="901" y="1273"/>
                  </a:cubicBezTo>
                  <a:cubicBezTo>
                    <a:pt x="909" y="1281"/>
                    <a:pt x="901" y="1289"/>
                    <a:pt x="901" y="1297"/>
                  </a:cubicBezTo>
                  <a:cubicBezTo>
                    <a:pt x="901" y="1297"/>
                    <a:pt x="901" y="1305"/>
                    <a:pt x="917" y="1313"/>
                  </a:cubicBezTo>
                  <a:lnTo>
                    <a:pt x="924" y="1320"/>
                  </a:lnTo>
                  <a:cubicBezTo>
                    <a:pt x="932" y="1328"/>
                    <a:pt x="940" y="1336"/>
                    <a:pt x="940" y="1336"/>
                  </a:cubicBezTo>
                  <a:cubicBezTo>
                    <a:pt x="948" y="1336"/>
                    <a:pt x="948" y="1328"/>
                    <a:pt x="948" y="1313"/>
                  </a:cubicBezTo>
                  <a:cubicBezTo>
                    <a:pt x="956" y="1281"/>
                    <a:pt x="964" y="1273"/>
                    <a:pt x="980" y="1273"/>
                  </a:cubicBezTo>
                  <a:lnTo>
                    <a:pt x="980" y="1273"/>
                  </a:lnTo>
                  <a:cubicBezTo>
                    <a:pt x="988" y="1273"/>
                    <a:pt x="988" y="1249"/>
                    <a:pt x="996" y="1234"/>
                  </a:cubicBezTo>
                  <a:cubicBezTo>
                    <a:pt x="996" y="1226"/>
                    <a:pt x="996" y="1226"/>
                    <a:pt x="996" y="1226"/>
                  </a:cubicBezTo>
                  <a:cubicBezTo>
                    <a:pt x="996" y="1218"/>
                    <a:pt x="996" y="1202"/>
                    <a:pt x="1003" y="1202"/>
                  </a:cubicBezTo>
                  <a:cubicBezTo>
                    <a:pt x="1011" y="1202"/>
                    <a:pt x="1011" y="1210"/>
                    <a:pt x="1019" y="1218"/>
                  </a:cubicBezTo>
                  <a:cubicBezTo>
                    <a:pt x="1027" y="1226"/>
                    <a:pt x="1035" y="1234"/>
                    <a:pt x="1043" y="1234"/>
                  </a:cubicBezTo>
                  <a:cubicBezTo>
                    <a:pt x="1043" y="1234"/>
                    <a:pt x="1051" y="1234"/>
                    <a:pt x="1051" y="1226"/>
                  </a:cubicBezTo>
                  <a:cubicBezTo>
                    <a:pt x="1059" y="1218"/>
                    <a:pt x="1059" y="1210"/>
                    <a:pt x="1059" y="1210"/>
                  </a:cubicBezTo>
                  <a:cubicBezTo>
                    <a:pt x="1059" y="1202"/>
                    <a:pt x="1059" y="1194"/>
                    <a:pt x="1083" y="1178"/>
                  </a:cubicBezTo>
                  <a:cubicBezTo>
                    <a:pt x="1098" y="1162"/>
                    <a:pt x="1098" y="1147"/>
                    <a:pt x="1106" y="1139"/>
                  </a:cubicBezTo>
                  <a:cubicBezTo>
                    <a:pt x="1106" y="1131"/>
                    <a:pt x="1106" y="1115"/>
                    <a:pt x="1130" y="1115"/>
                  </a:cubicBezTo>
                  <a:lnTo>
                    <a:pt x="1130" y="1115"/>
                  </a:lnTo>
                  <a:cubicBezTo>
                    <a:pt x="1162" y="1115"/>
                    <a:pt x="1162" y="1115"/>
                    <a:pt x="1193" y="1083"/>
                  </a:cubicBezTo>
                  <a:cubicBezTo>
                    <a:pt x="1209" y="1067"/>
                    <a:pt x="1217" y="1044"/>
                    <a:pt x="1209" y="1028"/>
                  </a:cubicBezTo>
                  <a:cubicBezTo>
                    <a:pt x="1209" y="1020"/>
                    <a:pt x="1201" y="1012"/>
                    <a:pt x="1193" y="1012"/>
                  </a:cubicBezTo>
                  <a:cubicBezTo>
                    <a:pt x="1185" y="1012"/>
                    <a:pt x="1177" y="1012"/>
                    <a:pt x="1170" y="1012"/>
                  </a:cubicBezTo>
                  <a:cubicBezTo>
                    <a:pt x="1154" y="1012"/>
                    <a:pt x="1146" y="1012"/>
                    <a:pt x="1138" y="1004"/>
                  </a:cubicBezTo>
                  <a:cubicBezTo>
                    <a:pt x="1138" y="996"/>
                    <a:pt x="1138" y="989"/>
                    <a:pt x="1146" y="973"/>
                  </a:cubicBezTo>
                  <a:lnTo>
                    <a:pt x="1146" y="973"/>
                  </a:lnTo>
                  <a:cubicBezTo>
                    <a:pt x="1162" y="949"/>
                    <a:pt x="1170" y="933"/>
                    <a:pt x="1162" y="925"/>
                  </a:cubicBezTo>
                  <a:cubicBezTo>
                    <a:pt x="1162" y="925"/>
                    <a:pt x="1162" y="917"/>
                    <a:pt x="1154" y="917"/>
                  </a:cubicBezTo>
                  <a:cubicBezTo>
                    <a:pt x="1138" y="909"/>
                    <a:pt x="1122" y="901"/>
                    <a:pt x="1122" y="894"/>
                  </a:cubicBezTo>
                  <a:cubicBezTo>
                    <a:pt x="1114" y="909"/>
                    <a:pt x="1098" y="925"/>
                    <a:pt x="1083" y="925"/>
                  </a:cubicBezTo>
                  <a:lnTo>
                    <a:pt x="1083" y="925"/>
                  </a:lnTo>
                  <a:cubicBezTo>
                    <a:pt x="1067" y="925"/>
                    <a:pt x="1035" y="894"/>
                    <a:pt x="996" y="846"/>
                  </a:cubicBezTo>
                  <a:lnTo>
                    <a:pt x="988" y="838"/>
                  </a:lnTo>
                  <a:cubicBezTo>
                    <a:pt x="980" y="830"/>
                    <a:pt x="980" y="807"/>
                    <a:pt x="980" y="783"/>
                  </a:cubicBezTo>
                  <a:cubicBezTo>
                    <a:pt x="980" y="759"/>
                    <a:pt x="980" y="736"/>
                    <a:pt x="972" y="720"/>
                  </a:cubicBezTo>
                  <a:cubicBezTo>
                    <a:pt x="964" y="712"/>
                    <a:pt x="956" y="712"/>
                    <a:pt x="948" y="712"/>
                  </a:cubicBezTo>
                  <a:cubicBezTo>
                    <a:pt x="940" y="712"/>
                    <a:pt x="932" y="712"/>
                    <a:pt x="924" y="720"/>
                  </a:cubicBezTo>
                  <a:cubicBezTo>
                    <a:pt x="909" y="720"/>
                    <a:pt x="893" y="728"/>
                    <a:pt x="885" y="728"/>
                  </a:cubicBezTo>
                  <a:cubicBezTo>
                    <a:pt x="877" y="728"/>
                    <a:pt x="861" y="720"/>
                    <a:pt x="861" y="720"/>
                  </a:cubicBezTo>
                  <a:cubicBezTo>
                    <a:pt x="822" y="688"/>
                    <a:pt x="814" y="633"/>
                    <a:pt x="814" y="633"/>
                  </a:cubicBezTo>
                  <a:cubicBezTo>
                    <a:pt x="814" y="633"/>
                    <a:pt x="664" y="222"/>
                    <a:pt x="648" y="166"/>
                  </a:cubicBezTo>
                  <a:cubicBezTo>
                    <a:pt x="624" y="111"/>
                    <a:pt x="529" y="40"/>
                    <a:pt x="482" y="16"/>
                  </a:cubicBezTo>
                  <a:cubicBezTo>
                    <a:pt x="466" y="16"/>
                    <a:pt x="458" y="8"/>
                    <a:pt x="450" y="8"/>
                  </a:cubicBezTo>
                  <a:cubicBezTo>
                    <a:pt x="434" y="8"/>
                    <a:pt x="434" y="24"/>
                    <a:pt x="426" y="40"/>
                  </a:cubicBezTo>
                  <a:cubicBezTo>
                    <a:pt x="419" y="40"/>
                    <a:pt x="419" y="40"/>
                    <a:pt x="419" y="48"/>
                  </a:cubicBezTo>
                  <a:cubicBezTo>
                    <a:pt x="403" y="71"/>
                    <a:pt x="300" y="143"/>
                    <a:pt x="260" y="143"/>
                  </a:cubicBezTo>
                  <a:cubicBezTo>
                    <a:pt x="253" y="143"/>
                    <a:pt x="244" y="143"/>
                    <a:pt x="244" y="143"/>
                  </a:cubicBezTo>
                  <a:cubicBezTo>
                    <a:pt x="229" y="127"/>
                    <a:pt x="213" y="111"/>
                    <a:pt x="197" y="87"/>
                  </a:cubicBezTo>
                  <a:cubicBezTo>
                    <a:pt x="189" y="71"/>
                    <a:pt x="181" y="56"/>
                    <a:pt x="173" y="48"/>
                  </a:cubicBezTo>
                  <a:lnTo>
                    <a:pt x="166" y="48"/>
                  </a:lnTo>
                  <a:cubicBezTo>
                    <a:pt x="150" y="48"/>
                    <a:pt x="126" y="87"/>
                    <a:pt x="118" y="127"/>
                  </a:cubicBezTo>
                  <a:cubicBezTo>
                    <a:pt x="110" y="135"/>
                    <a:pt x="110" y="150"/>
                    <a:pt x="102" y="174"/>
                  </a:cubicBezTo>
                  <a:cubicBezTo>
                    <a:pt x="79" y="253"/>
                    <a:pt x="47" y="388"/>
                    <a:pt x="23" y="427"/>
                  </a:cubicBezTo>
                  <a:cubicBezTo>
                    <a:pt x="7" y="451"/>
                    <a:pt x="15" y="467"/>
                    <a:pt x="15" y="498"/>
                  </a:cubicBezTo>
                  <a:cubicBezTo>
                    <a:pt x="23" y="506"/>
                    <a:pt x="31" y="530"/>
                    <a:pt x="31" y="546"/>
                  </a:cubicBezTo>
                  <a:cubicBezTo>
                    <a:pt x="31" y="554"/>
                    <a:pt x="31" y="561"/>
                    <a:pt x="31" y="561"/>
                  </a:cubicBezTo>
                  <a:cubicBezTo>
                    <a:pt x="379" y="1747"/>
                    <a:pt x="379" y="1747"/>
                    <a:pt x="379" y="1747"/>
                  </a:cubicBezTo>
                  <a:cubicBezTo>
                    <a:pt x="379" y="1740"/>
                    <a:pt x="379" y="1740"/>
                    <a:pt x="387" y="1740"/>
                  </a:cubicBezTo>
                  <a:cubicBezTo>
                    <a:pt x="403" y="1747"/>
                    <a:pt x="403" y="1755"/>
                    <a:pt x="411" y="1771"/>
                  </a:cubicBezTo>
                  <a:lnTo>
                    <a:pt x="411" y="1779"/>
                  </a:lnTo>
                  <a:cubicBezTo>
                    <a:pt x="411" y="1779"/>
                    <a:pt x="411" y="1779"/>
                    <a:pt x="419" y="1771"/>
                  </a:cubicBezTo>
                  <a:cubicBezTo>
                    <a:pt x="426" y="1771"/>
                    <a:pt x="426" y="1763"/>
                    <a:pt x="434" y="1763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  <a:effectLst/>
          </p:spPr>
          <p:txBody>
            <a:bodyPr anchor="ctr" wrap="none"/>
            <a:lstStyle/>
            <a:p>
              <a:endParaRPr lang="en-US">
                <a:latin charset="-122" panose="020b0503020204020204" pitchFamily="34" typeface="微软雅黑"/>
              </a:endParaRPr>
            </a:p>
          </p:txBody>
        </p:sp>
        <p:sp>
          <p:nvSpPr>
            <p:cNvPr id="132" name="Freeform 755"/>
            <p:cNvSpPr>
              <a:spLocks noChangeArrowheads="1"/>
            </p:cNvSpPr>
            <p:nvPr/>
          </p:nvSpPr>
          <p:spPr bwMode="auto">
            <a:xfrm>
              <a:off x="21817950" y="4523965"/>
              <a:ext cx="278317" cy="890613"/>
            </a:xfrm>
            <a:custGeom>
              <a:gdLst>
                <a:gd fmla="*/ 340 w 531" name="T0"/>
                <a:gd fmla="*/ 1534 h 1693" name="T1"/>
                <a:gd fmla="*/ 340 w 531" name="T2"/>
                <a:gd fmla="*/ 1534 h 1693" name="T3"/>
                <a:gd fmla="*/ 364 w 531" name="T4"/>
                <a:gd fmla="*/ 1692 h 1693" name="T5"/>
                <a:gd fmla="*/ 380 w 531" name="T6"/>
                <a:gd fmla="*/ 1676 h 1693" name="T7"/>
                <a:gd fmla="*/ 419 w 531" name="T8"/>
                <a:gd fmla="*/ 1613 h 1693" name="T9"/>
                <a:gd fmla="*/ 435 w 531" name="T10"/>
                <a:gd fmla="*/ 1510 h 1693" name="T11"/>
                <a:gd fmla="*/ 490 w 531" name="T12"/>
                <a:gd fmla="*/ 1376 h 1693" name="T13"/>
                <a:gd fmla="*/ 490 w 531" name="T14"/>
                <a:gd fmla="*/ 1321 h 1693" name="T15"/>
                <a:gd fmla="*/ 490 w 531" name="T16"/>
                <a:gd fmla="*/ 1257 h 1693" name="T17"/>
                <a:gd fmla="*/ 530 w 531" name="T18"/>
                <a:gd fmla="*/ 1186 h 1693" name="T19"/>
                <a:gd fmla="*/ 182 w 531" name="T20"/>
                <a:gd fmla="*/ 0 h 1693" name="T21"/>
                <a:gd fmla="*/ 127 w 531" name="T22"/>
                <a:gd fmla="*/ 103 h 1693" name="T23"/>
                <a:gd fmla="*/ 159 w 531" name="T24"/>
                <a:gd fmla="*/ 167 h 1693" name="T25"/>
                <a:gd fmla="*/ 159 w 531" name="T26"/>
                <a:gd fmla="*/ 238 h 1693" name="T27"/>
                <a:gd fmla="*/ 190 w 531" name="T28"/>
                <a:gd fmla="*/ 325 h 1693" name="T29"/>
                <a:gd fmla="*/ 127 w 531" name="T30"/>
                <a:gd fmla="*/ 412 h 1693" name="T31"/>
                <a:gd fmla="*/ 103 w 531" name="T32"/>
                <a:gd fmla="*/ 530 h 1693" name="T33"/>
                <a:gd fmla="*/ 79 w 531" name="T34"/>
                <a:gd fmla="*/ 578 h 1693" name="T35"/>
                <a:gd fmla="*/ 48 w 531" name="T36"/>
                <a:gd fmla="*/ 617 h 1693" name="T37"/>
                <a:gd fmla="*/ 24 w 531" name="T38"/>
                <a:gd fmla="*/ 609 h 1693" name="T39"/>
                <a:gd fmla="*/ 0 w 531" name="T40"/>
                <a:gd fmla="*/ 657 h 1693" name="T41"/>
                <a:gd fmla="*/ 261 w 531" name="T42"/>
                <a:gd fmla="*/ 1447 h 1693" name="T43"/>
                <a:gd fmla="*/ 340 w 531" name="T44"/>
                <a:gd fmla="*/ 1534 h 1693" name="T4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b="b" l="0" r="r" t="0"/>
              <a:pathLst>
                <a:path h="1693" w="531">
                  <a:moveTo>
                    <a:pt x="340" y="1534"/>
                  </a:moveTo>
                  <a:lnTo>
                    <a:pt x="340" y="1534"/>
                  </a:lnTo>
                  <a:cubicBezTo>
                    <a:pt x="364" y="1542"/>
                    <a:pt x="340" y="1653"/>
                    <a:pt x="364" y="1692"/>
                  </a:cubicBezTo>
                  <a:cubicBezTo>
                    <a:pt x="364" y="1684"/>
                    <a:pt x="372" y="1684"/>
                    <a:pt x="380" y="1676"/>
                  </a:cubicBezTo>
                  <a:cubicBezTo>
                    <a:pt x="419" y="1645"/>
                    <a:pt x="419" y="1653"/>
                    <a:pt x="419" y="1613"/>
                  </a:cubicBezTo>
                  <a:cubicBezTo>
                    <a:pt x="419" y="1574"/>
                    <a:pt x="451" y="1542"/>
                    <a:pt x="435" y="1510"/>
                  </a:cubicBezTo>
                  <a:cubicBezTo>
                    <a:pt x="419" y="1479"/>
                    <a:pt x="514" y="1392"/>
                    <a:pt x="490" y="1376"/>
                  </a:cubicBezTo>
                  <a:cubicBezTo>
                    <a:pt x="467" y="1360"/>
                    <a:pt x="498" y="1368"/>
                    <a:pt x="490" y="1321"/>
                  </a:cubicBezTo>
                  <a:cubicBezTo>
                    <a:pt x="475" y="1273"/>
                    <a:pt x="459" y="1273"/>
                    <a:pt x="490" y="1257"/>
                  </a:cubicBezTo>
                  <a:cubicBezTo>
                    <a:pt x="506" y="1234"/>
                    <a:pt x="514" y="1194"/>
                    <a:pt x="530" y="1186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182" y="48"/>
                    <a:pt x="143" y="72"/>
                    <a:pt x="127" y="103"/>
                  </a:cubicBezTo>
                  <a:cubicBezTo>
                    <a:pt x="111" y="135"/>
                    <a:pt x="159" y="143"/>
                    <a:pt x="159" y="167"/>
                  </a:cubicBezTo>
                  <a:cubicBezTo>
                    <a:pt x="166" y="182"/>
                    <a:pt x="103" y="190"/>
                    <a:pt x="159" y="238"/>
                  </a:cubicBezTo>
                  <a:cubicBezTo>
                    <a:pt x="214" y="285"/>
                    <a:pt x="174" y="309"/>
                    <a:pt x="190" y="325"/>
                  </a:cubicBezTo>
                  <a:cubicBezTo>
                    <a:pt x="198" y="340"/>
                    <a:pt x="143" y="372"/>
                    <a:pt x="127" y="412"/>
                  </a:cubicBezTo>
                  <a:cubicBezTo>
                    <a:pt x="103" y="443"/>
                    <a:pt x="79" y="483"/>
                    <a:pt x="103" y="530"/>
                  </a:cubicBezTo>
                  <a:cubicBezTo>
                    <a:pt x="119" y="570"/>
                    <a:pt x="79" y="562"/>
                    <a:pt x="79" y="578"/>
                  </a:cubicBezTo>
                  <a:cubicBezTo>
                    <a:pt x="79" y="593"/>
                    <a:pt x="48" y="617"/>
                    <a:pt x="48" y="617"/>
                  </a:cubicBezTo>
                  <a:cubicBezTo>
                    <a:pt x="48" y="617"/>
                    <a:pt x="32" y="546"/>
                    <a:pt x="24" y="609"/>
                  </a:cubicBezTo>
                  <a:cubicBezTo>
                    <a:pt x="16" y="633"/>
                    <a:pt x="8" y="649"/>
                    <a:pt x="0" y="657"/>
                  </a:cubicBezTo>
                  <a:cubicBezTo>
                    <a:pt x="261" y="1447"/>
                    <a:pt x="261" y="1447"/>
                    <a:pt x="261" y="1447"/>
                  </a:cubicBezTo>
                  <a:cubicBezTo>
                    <a:pt x="261" y="1447"/>
                    <a:pt x="317" y="1526"/>
                    <a:pt x="340" y="1534"/>
                  </a:cubicBezTo>
                </a:path>
              </a:pathLst>
            </a:custGeom>
            <a:grpFill/>
            <a:ln>
              <a:solidFill>
                <a:schemeClr val="tx1"/>
              </a:solidFill>
            </a:ln>
            <a:effectLst/>
          </p:spPr>
          <p:txBody>
            <a:bodyPr anchor="ctr" wrap="none"/>
            <a:lstStyle/>
            <a:p>
              <a:endParaRPr lang="en-US">
                <a:latin charset="-122" panose="020b0503020204020204" pitchFamily="34" typeface="微软雅黑"/>
              </a:endParaRPr>
            </a:p>
          </p:txBody>
        </p:sp>
        <p:sp>
          <p:nvSpPr>
            <p:cNvPr id="133" name="Freeform 756"/>
            <p:cNvSpPr>
              <a:spLocks noChangeArrowheads="1"/>
            </p:cNvSpPr>
            <p:nvPr/>
          </p:nvSpPr>
          <p:spPr bwMode="auto">
            <a:xfrm>
              <a:off x="21815631" y="4514688"/>
              <a:ext cx="287594" cy="902209"/>
            </a:xfrm>
            <a:custGeom>
              <a:gdLst>
                <a:gd fmla="*/ 372 w 547" name="T0"/>
                <a:gd fmla="*/ 1715 h 1716" name="T1"/>
                <a:gd fmla="*/ 356 w 547" name="T2"/>
                <a:gd fmla="*/ 1620 h 1716" name="T3"/>
                <a:gd fmla="*/ 269 w 547" name="T4"/>
                <a:gd fmla="*/ 1462 h 1716" name="T5"/>
                <a:gd fmla="*/ 0 w 547" name="T6"/>
                <a:gd fmla="*/ 664 h 1716" name="T7"/>
                <a:gd fmla="*/ 24 w 547" name="T8"/>
                <a:gd fmla="*/ 624 h 1716" name="T9"/>
                <a:gd fmla="*/ 64 w 547" name="T10"/>
                <a:gd fmla="*/ 624 h 1716" name="T11"/>
                <a:gd fmla="*/ 95 w 547" name="T12"/>
                <a:gd fmla="*/ 577 h 1716" name="T13"/>
                <a:gd fmla="*/ 127 w 547" name="T14"/>
                <a:gd fmla="*/ 427 h 1716" name="T15"/>
                <a:gd fmla="*/ 167 w 547" name="T16"/>
                <a:gd fmla="*/ 379 h 1716" name="T17"/>
                <a:gd fmla="*/ 190 w 547" name="T18"/>
                <a:gd fmla="*/ 316 h 1716" name="T19"/>
                <a:gd fmla="*/ 143 w 547" name="T20"/>
                <a:gd fmla="*/ 221 h 1716" name="T21"/>
                <a:gd fmla="*/ 167 w 547" name="T22"/>
                <a:gd fmla="*/ 182 h 1716" name="T23"/>
                <a:gd fmla="*/ 135 w 547" name="T24"/>
                <a:gd fmla="*/ 118 h 1716" name="T25"/>
                <a:gd fmla="*/ 190 w 547" name="T26"/>
                <a:gd fmla="*/ 15 h 1716" name="T27"/>
                <a:gd fmla="*/ 546 w 547" name="T28"/>
                <a:gd fmla="*/ 1201 h 1716" name="T29"/>
                <a:gd fmla="*/ 522 w 547" name="T30"/>
                <a:gd fmla="*/ 1233 h 1716" name="T31"/>
                <a:gd fmla="*/ 491 w 547" name="T32"/>
                <a:gd fmla="*/ 1304 h 1716" name="T33"/>
                <a:gd fmla="*/ 498 w 547" name="T34"/>
                <a:gd fmla="*/ 1375 h 1716" name="T35"/>
                <a:gd fmla="*/ 506 w 547" name="T36"/>
                <a:gd fmla="*/ 1391 h 1716" name="T37"/>
                <a:gd fmla="*/ 443 w 547" name="T38"/>
                <a:gd fmla="*/ 1525 h 1716" name="T39"/>
                <a:gd fmla="*/ 435 w 547" name="T40"/>
                <a:gd fmla="*/ 1628 h 1716" name="T41"/>
                <a:gd fmla="*/ 396 w 547" name="T42"/>
                <a:gd fmla="*/ 1691 h 1716" name="T43"/>
                <a:gd fmla="*/ 372 w 547" name="T44"/>
                <a:gd fmla="*/ 1715 h 1716" name="T45"/>
                <a:gd fmla="*/ 277 w 547" name="T46"/>
                <a:gd fmla="*/ 1462 h 1716" name="T47"/>
                <a:gd fmla="*/ 364 w 547" name="T48"/>
                <a:gd fmla="*/ 1620 h 1716" name="T49"/>
                <a:gd fmla="*/ 388 w 547" name="T50"/>
                <a:gd fmla="*/ 1684 h 1716" name="T51"/>
                <a:gd fmla="*/ 427 w 547" name="T52"/>
                <a:gd fmla="*/ 1628 h 1716" name="T53"/>
                <a:gd fmla="*/ 443 w 547" name="T54"/>
                <a:gd fmla="*/ 1533 h 1716" name="T55"/>
                <a:gd fmla="*/ 498 w 547" name="T56"/>
                <a:gd fmla="*/ 1399 h 1716" name="T57"/>
                <a:gd fmla="*/ 491 w 547" name="T58"/>
                <a:gd fmla="*/ 1375 h 1716" name="T59"/>
                <a:gd fmla="*/ 483 w 547" name="T60"/>
                <a:gd fmla="*/ 1304 h 1716" name="T61"/>
                <a:gd fmla="*/ 514 w 547" name="T62"/>
                <a:gd fmla="*/ 1233 h 1716" name="T63"/>
                <a:gd fmla="*/ 190 w 547" name="T64"/>
                <a:gd fmla="*/ 31 h 1716" name="T65"/>
                <a:gd fmla="*/ 143 w 547" name="T66"/>
                <a:gd fmla="*/ 118 h 1716" name="T67"/>
                <a:gd fmla="*/ 174 w 547" name="T68"/>
                <a:gd fmla="*/ 182 h 1716" name="T69"/>
                <a:gd fmla="*/ 151 w 547" name="T70"/>
                <a:gd fmla="*/ 221 h 1716" name="T71"/>
                <a:gd fmla="*/ 198 w 547" name="T72"/>
                <a:gd fmla="*/ 324 h 1716" name="T73"/>
                <a:gd fmla="*/ 167 w 547" name="T74"/>
                <a:gd fmla="*/ 387 h 1716" name="T75"/>
                <a:gd fmla="*/ 135 w 547" name="T76"/>
                <a:gd fmla="*/ 427 h 1716" name="T77"/>
                <a:gd fmla="*/ 103 w 547" name="T78"/>
                <a:gd fmla="*/ 585 h 1716" name="T79"/>
                <a:gd fmla="*/ 64 w 547" name="T80"/>
                <a:gd fmla="*/ 632 h 1716" name="T81"/>
                <a:gd fmla="*/ 56 w 547" name="T82"/>
                <a:gd fmla="*/ 632 h 1716" name="T83"/>
                <a:gd fmla="*/ 32 w 547" name="T84"/>
                <a:gd fmla="*/ 624 h 1716" name="T85"/>
                <a:gd fmla="*/ 277 w 547" name="T86"/>
                <a:gd fmla="*/ 1462 h 1716" name="T8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b="b" l="0" r="r" t="0"/>
              <a:pathLst>
                <a:path h="1716" w="547">
                  <a:moveTo>
                    <a:pt x="372" y="1715"/>
                  </a:moveTo>
                  <a:lnTo>
                    <a:pt x="372" y="1715"/>
                  </a:lnTo>
                  <a:cubicBezTo>
                    <a:pt x="364" y="1707"/>
                    <a:pt x="364" y="1707"/>
                    <a:pt x="364" y="1707"/>
                  </a:cubicBezTo>
                  <a:cubicBezTo>
                    <a:pt x="356" y="1691"/>
                    <a:pt x="356" y="1652"/>
                    <a:pt x="356" y="1620"/>
                  </a:cubicBezTo>
                  <a:cubicBezTo>
                    <a:pt x="356" y="1589"/>
                    <a:pt x="356" y="1557"/>
                    <a:pt x="348" y="1549"/>
                  </a:cubicBezTo>
                  <a:cubicBezTo>
                    <a:pt x="317" y="1541"/>
                    <a:pt x="269" y="1462"/>
                    <a:pt x="269" y="1462"/>
                  </a:cubicBezTo>
                  <a:lnTo>
                    <a:pt x="269" y="1462"/>
                  </a:lnTo>
                  <a:cubicBezTo>
                    <a:pt x="0" y="664"/>
                    <a:pt x="0" y="664"/>
                    <a:pt x="0" y="664"/>
                  </a:cubicBezTo>
                  <a:lnTo>
                    <a:pt x="0" y="664"/>
                  </a:lnTo>
                  <a:cubicBezTo>
                    <a:pt x="16" y="656"/>
                    <a:pt x="24" y="648"/>
                    <a:pt x="24" y="624"/>
                  </a:cubicBezTo>
                  <a:cubicBezTo>
                    <a:pt x="32" y="601"/>
                    <a:pt x="32" y="593"/>
                    <a:pt x="40" y="593"/>
                  </a:cubicBezTo>
                  <a:cubicBezTo>
                    <a:pt x="48" y="593"/>
                    <a:pt x="56" y="616"/>
                    <a:pt x="64" y="624"/>
                  </a:cubicBezTo>
                  <a:cubicBezTo>
                    <a:pt x="72" y="616"/>
                    <a:pt x="87" y="608"/>
                    <a:pt x="87" y="593"/>
                  </a:cubicBezTo>
                  <a:cubicBezTo>
                    <a:pt x="87" y="585"/>
                    <a:pt x="87" y="585"/>
                    <a:pt x="95" y="577"/>
                  </a:cubicBezTo>
                  <a:cubicBezTo>
                    <a:pt x="103" y="577"/>
                    <a:pt x="119" y="569"/>
                    <a:pt x="103" y="545"/>
                  </a:cubicBezTo>
                  <a:cubicBezTo>
                    <a:pt x="87" y="498"/>
                    <a:pt x="111" y="458"/>
                    <a:pt x="127" y="427"/>
                  </a:cubicBezTo>
                  <a:lnTo>
                    <a:pt x="127" y="427"/>
                  </a:lnTo>
                  <a:cubicBezTo>
                    <a:pt x="135" y="411"/>
                    <a:pt x="151" y="395"/>
                    <a:pt x="167" y="379"/>
                  </a:cubicBezTo>
                  <a:cubicBezTo>
                    <a:pt x="182" y="363"/>
                    <a:pt x="198" y="348"/>
                    <a:pt x="190" y="340"/>
                  </a:cubicBezTo>
                  <a:cubicBezTo>
                    <a:pt x="190" y="332"/>
                    <a:pt x="190" y="324"/>
                    <a:pt x="190" y="316"/>
                  </a:cubicBezTo>
                  <a:cubicBezTo>
                    <a:pt x="190" y="308"/>
                    <a:pt x="198" y="284"/>
                    <a:pt x="167" y="261"/>
                  </a:cubicBezTo>
                  <a:cubicBezTo>
                    <a:pt x="151" y="245"/>
                    <a:pt x="143" y="229"/>
                    <a:pt x="143" y="221"/>
                  </a:cubicBezTo>
                  <a:cubicBezTo>
                    <a:pt x="143" y="213"/>
                    <a:pt x="151" y="205"/>
                    <a:pt x="158" y="197"/>
                  </a:cubicBezTo>
                  <a:cubicBezTo>
                    <a:pt x="158" y="190"/>
                    <a:pt x="167" y="182"/>
                    <a:pt x="167" y="182"/>
                  </a:cubicBezTo>
                  <a:cubicBezTo>
                    <a:pt x="167" y="174"/>
                    <a:pt x="158" y="166"/>
                    <a:pt x="151" y="166"/>
                  </a:cubicBezTo>
                  <a:cubicBezTo>
                    <a:pt x="135" y="150"/>
                    <a:pt x="119" y="142"/>
                    <a:pt x="135" y="118"/>
                  </a:cubicBezTo>
                  <a:cubicBezTo>
                    <a:pt x="143" y="110"/>
                    <a:pt x="143" y="103"/>
                    <a:pt x="151" y="87"/>
                  </a:cubicBezTo>
                  <a:cubicBezTo>
                    <a:pt x="167" y="71"/>
                    <a:pt x="182" y="47"/>
                    <a:pt x="190" y="15"/>
                  </a:cubicBezTo>
                  <a:cubicBezTo>
                    <a:pt x="190" y="0"/>
                    <a:pt x="190" y="0"/>
                    <a:pt x="190" y="0"/>
                  </a:cubicBezTo>
                  <a:cubicBezTo>
                    <a:pt x="546" y="1201"/>
                    <a:pt x="546" y="1201"/>
                    <a:pt x="546" y="1201"/>
                  </a:cubicBezTo>
                  <a:cubicBezTo>
                    <a:pt x="538" y="1209"/>
                    <a:pt x="538" y="1209"/>
                    <a:pt x="538" y="1209"/>
                  </a:cubicBezTo>
                  <a:cubicBezTo>
                    <a:pt x="530" y="1209"/>
                    <a:pt x="530" y="1225"/>
                    <a:pt x="522" y="1233"/>
                  </a:cubicBezTo>
                  <a:cubicBezTo>
                    <a:pt x="514" y="1249"/>
                    <a:pt x="506" y="1265"/>
                    <a:pt x="498" y="1272"/>
                  </a:cubicBezTo>
                  <a:cubicBezTo>
                    <a:pt x="483" y="1288"/>
                    <a:pt x="483" y="1288"/>
                    <a:pt x="491" y="1304"/>
                  </a:cubicBezTo>
                  <a:cubicBezTo>
                    <a:pt x="491" y="1312"/>
                    <a:pt x="491" y="1320"/>
                    <a:pt x="498" y="1336"/>
                  </a:cubicBezTo>
                  <a:cubicBezTo>
                    <a:pt x="506" y="1360"/>
                    <a:pt x="498" y="1367"/>
                    <a:pt x="498" y="1375"/>
                  </a:cubicBezTo>
                  <a:cubicBezTo>
                    <a:pt x="491" y="1383"/>
                    <a:pt x="491" y="1383"/>
                    <a:pt x="498" y="1391"/>
                  </a:cubicBezTo>
                  <a:cubicBezTo>
                    <a:pt x="506" y="1391"/>
                    <a:pt x="506" y="1391"/>
                    <a:pt x="506" y="1391"/>
                  </a:cubicBezTo>
                  <a:cubicBezTo>
                    <a:pt x="506" y="1407"/>
                    <a:pt x="498" y="1423"/>
                    <a:pt x="483" y="1447"/>
                  </a:cubicBezTo>
                  <a:cubicBezTo>
                    <a:pt x="459" y="1478"/>
                    <a:pt x="435" y="1510"/>
                    <a:pt x="443" y="1525"/>
                  </a:cubicBezTo>
                  <a:cubicBezTo>
                    <a:pt x="459" y="1549"/>
                    <a:pt x="451" y="1565"/>
                    <a:pt x="443" y="1589"/>
                  </a:cubicBezTo>
                  <a:cubicBezTo>
                    <a:pt x="435" y="1597"/>
                    <a:pt x="435" y="1612"/>
                    <a:pt x="435" y="1628"/>
                  </a:cubicBezTo>
                  <a:cubicBezTo>
                    <a:pt x="435" y="1660"/>
                    <a:pt x="435" y="1660"/>
                    <a:pt x="411" y="1676"/>
                  </a:cubicBezTo>
                  <a:cubicBezTo>
                    <a:pt x="411" y="1676"/>
                    <a:pt x="404" y="1684"/>
                    <a:pt x="396" y="1691"/>
                  </a:cubicBezTo>
                  <a:cubicBezTo>
                    <a:pt x="380" y="1699"/>
                    <a:pt x="372" y="1707"/>
                    <a:pt x="372" y="1707"/>
                  </a:cubicBezTo>
                  <a:lnTo>
                    <a:pt x="372" y="1715"/>
                  </a:lnTo>
                  <a:close/>
                  <a:moveTo>
                    <a:pt x="277" y="1462"/>
                  </a:moveTo>
                  <a:lnTo>
                    <a:pt x="277" y="1462"/>
                  </a:lnTo>
                  <a:cubicBezTo>
                    <a:pt x="285" y="1478"/>
                    <a:pt x="325" y="1541"/>
                    <a:pt x="348" y="1541"/>
                  </a:cubicBezTo>
                  <a:cubicBezTo>
                    <a:pt x="364" y="1549"/>
                    <a:pt x="364" y="1573"/>
                    <a:pt x="364" y="1620"/>
                  </a:cubicBezTo>
                  <a:cubicBezTo>
                    <a:pt x="364" y="1652"/>
                    <a:pt x="364" y="1684"/>
                    <a:pt x="372" y="1699"/>
                  </a:cubicBezTo>
                  <a:cubicBezTo>
                    <a:pt x="372" y="1699"/>
                    <a:pt x="380" y="1691"/>
                    <a:pt x="388" y="1684"/>
                  </a:cubicBezTo>
                  <a:cubicBezTo>
                    <a:pt x="396" y="1676"/>
                    <a:pt x="404" y="1676"/>
                    <a:pt x="411" y="1668"/>
                  </a:cubicBezTo>
                  <a:cubicBezTo>
                    <a:pt x="427" y="1660"/>
                    <a:pt x="427" y="1660"/>
                    <a:pt x="427" y="1628"/>
                  </a:cubicBezTo>
                  <a:cubicBezTo>
                    <a:pt x="427" y="1612"/>
                    <a:pt x="427" y="1597"/>
                    <a:pt x="435" y="1581"/>
                  </a:cubicBezTo>
                  <a:cubicBezTo>
                    <a:pt x="443" y="1565"/>
                    <a:pt x="451" y="1549"/>
                    <a:pt x="443" y="1533"/>
                  </a:cubicBezTo>
                  <a:cubicBezTo>
                    <a:pt x="427" y="1510"/>
                    <a:pt x="451" y="1478"/>
                    <a:pt x="475" y="1447"/>
                  </a:cubicBezTo>
                  <a:cubicBezTo>
                    <a:pt x="483" y="1423"/>
                    <a:pt x="498" y="1407"/>
                    <a:pt x="498" y="1399"/>
                  </a:cubicBezTo>
                  <a:cubicBezTo>
                    <a:pt x="498" y="1391"/>
                    <a:pt x="498" y="1391"/>
                    <a:pt x="498" y="1391"/>
                  </a:cubicBezTo>
                  <a:cubicBezTo>
                    <a:pt x="483" y="1383"/>
                    <a:pt x="483" y="1383"/>
                    <a:pt x="491" y="1375"/>
                  </a:cubicBezTo>
                  <a:cubicBezTo>
                    <a:pt x="491" y="1367"/>
                    <a:pt x="498" y="1360"/>
                    <a:pt x="491" y="1336"/>
                  </a:cubicBezTo>
                  <a:cubicBezTo>
                    <a:pt x="491" y="1320"/>
                    <a:pt x="483" y="1312"/>
                    <a:pt x="483" y="1304"/>
                  </a:cubicBezTo>
                  <a:cubicBezTo>
                    <a:pt x="475" y="1288"/>
                    <a:pt x="475" y="1280"/>
                    <a:pt x="491" y="1265"/>
                  </a:cubicBezTo>
                  <a:cubicBezTo>
                    <a:pt x="506" y="1257"/>
                    <a:pt x="514" y="1241"/>
                    <a:pt x="514" y="1233"/>
                  </a:cubicBezTo>
                  <a:cubicBezTo>
                    <a:pt x="522" y="1217"/>
                    <a:pt x="530" y="1209"/>
                    <a:pt x="538" y="1201"/>
                  </a:cubicBezTo>
                  <a:cubicBezTo>
                    <a:pt x="190" y="31"/>
                    <a:pt x="190" y="31"/>
                    <a:pt x="190" y="31"/>
                  </a:cubicBezTo>
                  <a:cubicBezTo>
                    <a:pt x="190" y="63"/>
                    <a:pt x="174" y="79"/>
                    <a:pt x="158" y="95"/>
                  </a:cubicBezTo>
                  <a:cubicBezTo>
                    <a:pt x="151" y="103"/>
                    <a:pt x="143" y="110"/>
                    <a:pt x="143" y="118"/>
                  </a:cubicBezTo>
                  <a:cubicBezTo>
                    <a:pt x="127" y="142"/>
                    <a:pt x="143" y="142"/>
                    <a:pt x="151" y="158"/>
                  </a:cubicBezTo>
                  <a:cubicBezTo>
                    <a:pt x="158" y="166"/>
                    <a:pt x="174" y="166"/>
                    <a:pt x="174" y="182"/>
                  </a:cubicBezTo>
                  <a:cubicBezTo>
                    <a:pt x="174" y="190"/>
                    <a:pt x="167" y="197"/>
                    <a:pt x="158" y="197"/>
                  </a:cubicBezTo>
                  <a:cubicBezTo>
                    <a:pt x="151" y="205"/>
                    <a:pt x="143" y="213"/>
                    <a:pt x="151" y="221"/>
                  </a:cubicBezTo>
                  <a:cubicBezTo>
                    <a:pt x="151" y="229"/>
                    <a:pt x="151" y="237"/>
                    <a:pt x="167" y="253"/>
                  </a:cubicBezTo>
                  <a:cubicBezTo>
                    <a:pt x="206" y="284"/>
                    <a:pt x="198" y="308"/>
                    <a:pt x="198" y="324"/>
                  </a:cubicBezTo>
                  <a:cubicBezTo>
                    <a:pt x="198" y="324"/>
                    <a:pt x="198" y="332"/>
                    <a:pt x="198" y="340"/>
                  </a:cubicBezTo>
                  <a:cubicBezTo>
                    <a:pt x="206" y="355"/>
                    <a:pt x="190" y="371"/>
                    <a:pt x="167" y="387"/>
                  </a:cubicBezTo>
                  <a:cubicBezTo>
                    <a:pt x="158" y="403"/>
                    <a:pt x="143" y="411"/>
                    <a:pt x="135" y="427"/>
                  </a:cubicBezTo>
                  <a:lnTo>
                    <a:pt x="135" y="427"/>
                  </a:lnTo>
                  <a:cubicBezTo>
                    <a:pt x="111" y="458"/>
                    <a:pt x="95" y="498"/>
                    <a:pt x="111" y="545"/>
                  </a:cubicBezTo>
                  <a:cubicBezTo>
                    <a:pt x="127" y="569"/>
                    <a:pt x="111" y="577"/>
                    <a:pt x="103" y="585"/>
                  </a:cubicBezTo>
                  <a:cubicBezTo>
                    <a:pt x="95" y="593"/>
                    <a:pt x="95" y="593"/>
                    <a:pt x="95" y="593"/>
                  </a:cubicBezTo>
                  <a:cubicBezTo>
                    <a:pt x="95" y="616"/>
                    <a:pt x="64" y="632"/>
                    <a:pt x="64" y="632"/>
                  </a:cubicBezTo>
                  <a:cubicBezTo>
                    <a:pt x="56" y="640"/>
                    <a:pt x="56" y="640"/>
                    <a:pt x="56" y="640"/>
                  </a:cubicBezTo>
                  <a:cubicBezTo>
                    <a:pt x="56" y="632"/>
                    <a:pt x="56" y="632"/>
                    <a:pt x="56" y="632"/>
                  </a:cubicBezTo>
                  <a:cubicBezTo>
                    <a:pt x="48" y="616"/>
                    <a:pt x="48" y="601"/>
                    <a:pt x="40" y="601"/>
                  </a:cubicBezTo>
                  <a:cubicBezTo>
                    <a:pt x="40" y="601"/>
                    <a:pt x="40" y="601"/>
                    <a:pt x="32" y="624"/>
                  </a:cubicBezTo>
                  <a:cubicBezTo>
                    <a:pt x="24" y="648"/>
                    <a:pt x="24" y="664"/>
                    <a:pt x="8" y="672"/>
                  </a:cubicBezTo>
                  <a:lnTo>
                    <a:pt x="277" y="1462"/>
                  </a:ln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  <a:effectLst/>
          </p:spPr>
          <p:txBody>
            <a:bodyPr anchor="ctr" wrap="none"/>
            <a:lstStyle/>
            <a:p>
              <a:endParaRPr lang="en-US">
                <a:latin charset="-122" panose="020b0503020204020204" pitchFamily="34" typeface="微软雅黑"/>
              </a:endParaRPr>
            </a:p>
          </p:txBody>
        </p:sp>
        <p:sp>
          <p:nvSpPr>
            <p:cNvPr id="134" name="Freeform 757"/>
            <p:cNvSpPr>
              <a:spLocks noChangeArrowheads="1"/>
            </p:cNvSpPr>
            <p:nvPr/>
          </p:nvSpPr>
          <p:spPr bwMode="auto">
            <a:xfrm>
              <a:off x="21674155" y="4869541"/>
              <a:ext cx="336299" cy="670280"/>
            </a:xfrm>
            <a:custGeom>
              <a:gdLst>
                <a:gd fmla="*/ 182 w 641" name="T0"/>
                <a:gd fmla="*/ 174 h 1273" name="T1"/>
                <a:gd fmla="*/ 182 w 641" name="T2"/>
                <a:gd fmla="*/ 174 h 1273" name="T3"/>
                <a:gd fmla="*/ 166 w 641" name="T4"/>
                <a:gd fmla="*/ 300 h 1273" name="T5"/>
                <a:gd fmla="*/ 213 w 641" name="T6"/>
                <a:gd fmla="*/ 379 h 1273" name="T7"/>
                <a:gd fmla="*/ 102 w 641" name="T8"/>
                <a:gd fmla="*/ 569 h 1273" name="T9"/>
                <a:gd fmla="*/ 102 w 641" name="T10"/>
                <a:gd fmla="*/ 711 h 1273" name="T11"/>
                <a:gd fmla="*/ 79 w 641" name="T12"/>
                <a:gd fmla="*/ 964 h 1273" name="T13"/>
                <a:gd fmla="*/ 102 w 641" name="T14"/>
                <a:gd fmla="*/ 1099 h 1273" name="T15"/>
                <a:gd fmla="*/ 87 w 641" name="T16"/>
                <a:gd fmla="*/ 1193 h 1273" name="T17"/>
                <a:gd fmla="*/ 118 w 641" name="T18"/>
                <a:gd fmla="*/ 1265 h 1273" name="T19"/>
                <a:gd fmla="*/ 458 w 641" name="T20"/>
                <a:gd fmla="*/ 1201 h 1273" name="T21"/>
                <a:gd fmla="*/ 529 w 641" name="T22"/>
                <a:gd fmla="*/ 1162 h 1273" name="T23"/>
                <a:gd fmla="*/ 640 w 641" name="T24"/>
                <a:gd fmla="*/ 1035 h 1273" name="T25"/>
                <a:gd fmla="*/ 616 w 641" name="T26"/>
                <a:gd fmla="*/ 877 h 1273" name="T27"/>
                <a:gd fmla="*/ 537 w 641" name="T28"/>
                <a:gd fmla="*/ 790 h 1273" name="T29"/>
                <a:gd fmla="*/ 276 w 641" name="T30"/>
                <a:gd fmla="*/ 0 h 1273" name="T31"/>
                <a:gd fmla="*/ 213 w 641" name="T32"/>
                <a:gd fmla="*/ 8 h 1273" name="T33"/>
                <a:gd fmla="*/ 182 w 641" name="T34"/>
                <a:gd fmla="*/ 126 h 1273" name="T35"/>
                <a:gd fmla="*/ 182 w 641" name="T36"/>
                <a:gd fmla="*/ 174 h 1273" name="T3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b="b" l="0" r="r" t="0"/>
              <a:pathLst>
                <a:path h="1273" w="641">
                  <a:moveTo>
                    <a:pt x="182" y="174"/>
                  </a:moveTo>
                  <a:lnTo>
                    <a:pt x="182" y="174"/>
                  </a:lnTo>
                  <a:cubicBezTo>
                    <a:pt x="182" y="197"/>
                    <a:pt x="142" y="269"/>
                    <a:pt x="166" y="300"/>
                  </a:cubicBezTo>
                  <a:cubicBezTo>
                    <a:pt x="197" y="324"/>
                    <a:pt x="229" y="355"/>
                    <a:pt x="213" y="379"/>
                  </a:cubicBezTo>
                  <a:cubicBezTo>
                    <a:pt x="189" y="395"/>
                    <a:pt x="0" y="529"/>
                    <a:pt x="102" y="569"/>
                  </a:cubicBezTo>
                  <a:cubicBezTo>
                    <a:pt x="197" y="608"/>
                    <a:pt x="118" y="664"/>
                    <a:pt x="102" y="711"/>
                  </a:cubicBezTo>
                  <a:cubicBezTo>
                    <a:pt x="87" y="751"/>
                    <a:pt x="47" y="877"/>
                    <a:pt x="79" y="964"/>
                  </a:cubicBezTo>
                  <a:cubicBezTo>
                    <a:pt x="110" y="1043"/>
                    <a:pt x="110" y="1067"/>
                    <a:pt x="102" y="1099"/>
                  </a:cubicBezTo>
                  <a:cubicBezTo>
                    <a:pt x="102" y="1138"/>
                    <a:pt x="71" y="1162"/>
                    <a:pt x="87" y="1193"/>
                  </a:cubicBezTo>
                  <a:cubicBezTo>
                    <a:pt x="102" y="1233"/>
                    <a:pt x="102" y="1265"/>
                    <a:pt x="118" y="1265"/>
                  </a:cubicBezTo>
                  <a:cubicBezTo>
                    <a:pt x="134" y="1272"/>
                    <a:pt x="411" y="1201"/>
                    <a:pt x="458" y="1201"/>
                  </a:cubicBezTo>
                  <a:cubicBezTo>
                    <a:pt x="514" y="1193"/>
                    <a:pt x="514" y="1193"/>
                    <a:pt x="529" y="1162"/>
                  </a:cubicBezTo>
                  <a:cubicBezTo>
                    <a:pt x="545" y="1138"/>
                    <a:pt x="640" y="1035"/>
                    <a:pt x="640" y="1035"/>
                  </a:cubicBezTo>
                  <a:cubicBezTo>
                    <a:pt x="616" y="996"/>
                    <a:pt x="640" y="885"/>
                    <a:pt x="616" y="877"/>
                  </a:cubicBezTo>
                  <a:cubicBezTo>
                    <a:pt x="593" y="869"/>
                    <a:pt x="537" y="790"/>
                    <a:pt x="537" y="790"/>
                  </a:cubicBezTo>
                  <a:cubicBezTo>
                    <a:pt x="276" y="0"/>
                    <a:pt x="276" y="0"/>
                    <a:pt x="276" y="0"/>
                  </a:cubicBezTo>
                  <a:cubicBezTo>
                    <a:pt x="253" y="16"/>
                    <a:pt x="229" y="0"/>
                    <a:pt x="213" y="8"/>
                  </a:cubicBezTo>
                  <a:cubicBezTo>
                    <a:pt x="189" y="8"/>
                    <a:pt x="182" y="79"/>
                    <a:pt x="182" y="126"/>
                  </a:cubicBezTo>
                  <a:cubicBezTo>
                    <a:pt x="182" y="126"/>
                    <a:pt x="182" y="150"/>
                    <a:pt x="182" y="174"/>
                  </a:cubicBezTo>
                </a:path>
              </a:pathLst>
            </a:custGeom>
            <a:grpFill/>
            <a:ln>
              <a:solidFill>
                <a:schemeClr val="tx1"/>
              </a:solidFill>
            </a:ln>
            <a:effectLst/>
          </p:spPr>
          <p:txBody>
            <a:bodyPr anchor="ctr" wrap="none"/>
            <a:lstStyle/>
            <a:p>
              <a:endParaRPr lang="en-US">
                <a:latin charset="-122" panose="020b0503020204020204" pitchFamily="34" typeface="微软雅黑"/>
              </a:endParaRPr>
            </a:p>
          </p:txBody>
        </p:sp>
        <p:sp>
          <p:nvSpPr>
            <p:cNvPr id="135" name="Freeform 758"/>
            <p:cNvSpPr>
              <a:spLocks noChangeArrowheads="1"/>
            </p:cNvSpPr>
            <p:nvPr/>
          </p:nvSpPr>
          <p:spPr bwMode="auto">
            <a:xfrm>
              <a:off x="21699666" y="4864902"/>
              <a:ext cx="313107" cy="672599"/>
            </a:xfrm>
            <a:custGeom>
              <a:gdLst>
                <a:gd fmla="*/ 71 w 594" name="T0"/>
                <a:gd fmla="*/ 1280 h 1281" name="T1"/>
                <a:gd fmla="*/ 71 w 594" name="T2"/>
                <a:gd fmla="*/ 1280 h 1281" name="T3"/>
                <a:gd fmla="*/ 40 w 594" name="T4"/>
                <a:gd fmla="*/ 1201 h 1281" name="T5"/>
                <a:gd fmla="*/ 55 w 594" name="T6"/>
                <a:gd fmla="*/ 1107 h 1281" name="T7"/>
                <a:gd fmla="*/ 32 w 594" name="T8"/>
                <a:gd fmla="*/ 972 h 1281" name="T9"/>
                <a:gd fmla="*/ 55 w 594" name="T10"/>
                <a:gd fmla="*/ 711 h 1281" name="T11"/>
                <a:gd fmla="*/ 95 w 594" name="T12"/>
                <a:gd fmla="*/ 616 h 1281" name="T13"/>
                <a:gd fmla="*/ 24 w 594" name="T14"/>
                <a:gd fmla="*/ 545 h 1281" name="T15"/>
                <a:gd fmla="*/ 158 w 594" name="T16"/>
                <a:gd fmla="*/ 379 h 1281" name="T17"/>
                <a:gd fmla="*/ 119 w 594" name="T18"/>
                <a:gd fmla="*/ 308 h 1281" name="T19"/>
                <a:gd fmla="*/ 135 w 594" name="T20"/>
                <a:gd fmla="*/ 182 h 1281" name="T21"/>
                <a:gd fmla="*/ 127 w 594" name="T22"/>
                <a:gd fmla="*/ 134 h 1281" name="T23"/>
                <a:gd fmla="*/ 166 w 594" name="T24"/>
                <a:gd fmla="*/ 8 h 1281" name="T25"/>
                <a:gd fmla="*/ 198 w 594" name="T26"/>
                <a:gd fmla="*/ 8 h 1281" name="T27"/>
                <a:gd fmla="*/ 229 w 594" name="T28"/>
                <a:gd fmla="*/ 0 h 1281" name="T29"/>
                <a:gd fmla="*/ 498 w 594" name="T30"/>
                <a:gd fmla="*/ 798 h 1281" name="T31"/>
                <a:gd fmla="*/ 585 w 594" name="T32"/>
                <a:gd fmla="*/ 956 h 1281" name="T33"/>
                <a:gd fmla="*/ 593 w 594" name="T34"/>
                <a:gd fmla="*/ 1043 h 1281" name="T35"/>
                <a:gd fmla="*/ 490 w 594" name="T36"/>
                <a:gd fmla="*/ 1170 h 1281" name="T37"/>
                <a:gd fmla="*/ 411 w 594" name="T38"/>
                <a:gd fmla="*/ 1209 h 1281" name="T39"/>
                <a:gd fmla="*/ 71 w 594" name="T40"/>
                <a:gd fmla="*/ 1280 h 1281" name="T41"/>
                <a:gd fmla="*/ 135 w 594" name="T42"/>
                <a:gd fmla="*/ 134 h 1281" name="T43"/>
                <a:gd fmla="*/ 135 w 594" name="T44"/>
                <a:gd fmla="*/ 213 h 1281" name="T45"/>
                <a:gd fmla="*/ 135 w 594" name="T46"/>
                <a:gd fmla="*/ 316 h 1281" name="T47"/>
                <a:gd fmla="*/ 142 w 594" name="T48"/>
                <a:gd fmla="*/ 411 h 1281" name="T49"/>
                <a:gd fmla="*/ 55 w 594" name="T50"/>
                <a:gd fmla="*/ 569 h 1281" name="T51"/>
                <a:gd fmla="*/ 79 w 594" name="T52"/>
                <a:gd fmla="*/ 680 h 1281" name="T53"/>
                <a:gd fmla="*/ 55 w 594" name="T54"/>
                <a:gd fmla="*/ 719 h 1281" name="T55"/>
                <a:gd fmla="*/ 63 w 594" name="T56"/>
                <a:gd fmla="*/ 1107 h 1281" name="T57"/>
                <a:gd fmla="*/ 48 w 594" name="T58"/>
                <a:gd fmla="*/ 1146 h 1281" name="T59"/>
                <a:gd fmla="*/ 55 w 594" name="T60"/>
                <a:gd fmla="*/ 1233 h 1281" name="T61"/>
                <a:gd fmla="*/ 221 w 594" name="T62"/>
                <a:gd fmla="*/ 1241 h 1281" name="T63"/>
                <a:gd fmla="*/ 419 w 594" name="T64"/>
                <a:gd fmla="*/ 1201 h 1281" name="T65"/>
                <a:gd fmla="*/ 585 w 594" name="T66"/>
                <a:gd fmla="*/ 1043 h 1281" name="T67"/>
                <a:gd fmla="*/ 569 w 594" name="T68"/>
                <a:gd fmla="*/ 885 h 1281" name="T69"/>
                <a:gd fmla="*/ 490 w 594" name="T70"/>
                <a:gd fmla="*/ 798 h 1281" name="T71"/>
                <a:gd fmla="*/ 198 w 594" name="T72"/>
                <a:gd fmla="*/ 16 h 1281" name="T73"/>
                <a:gd fmla="*/ 166 w 594" name="T74"/>
                <a:gd fmla="*/ 16 h 1281" name="T7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b="b" l="0" r="r" t="0"/>
              <a:pathLst>
                <a:path h="1281" w="594">
                  <a:moveTo>
                    <a:pt x="71" y="1280"/>
                  </a:moveTo>
                  <a:lnTo>
                    <a:pt x="71" y="1280"/>
                  </a:lnTo>
                  <a:lnTo>
                    <a:pt x="71" y="1280"/>
                  </a:lnTo>
                  <a:lnTo>
                    <a:pt x="71" y="1280"/>
                  </a:lnTo>
                  <a:cubicBezTo>
                    <a:pt x="63" y="1280"/>
                    <a:pt x="55" y="1257"/>
                    <a:pt x="48" y="1233"/>
                  </a:cubicBezTo>
                  <a:cubicBezTo>
                    <a:pt x="48" y="1225"/>
                    <a:pt x="40" y="1217"/>
                    <a:pt x="40" y="1201"/>
                  </a:cubicBezTo>
                  <a:cubicBezTo>
                    <a:pt x="24" y="1178"/>
                    <a:pt x="32" y="1162"/>
                    <a:pt x="40" y="1146"/>
                  </a:cubicBezTo>
                  <a:cubicBezTo>
                    <a:pt x="48" y="1130"/>
                    <a:pt x="55" y="1122"/>
                    <a:pt x="55" y="1107"/>
                  </a:cubicBezTo>
                  <a:lnTo>
                    <a:pt x="55" y="1107"/>
                  </a:lnTo>
                  <a:cubicBezTo>
                    <a:pt x="55" y="1075"/>
                    <a:pt x="63" y="1051"/>
                    <a:pt x="32" y="972"/>
                  </a:cubicBezTo>
                  <a:cubicBezTo>
                    <a:pt x="0" y="893"/>
                    <a:pt x="40" y="767"/>
                    <a:pt x="48" y="719"/>
                  </a:cubicBezTo>
                  <a:cubicBezTo>
                    <a:pt x="55" y="711"/>
                    <a:pt x="55" y="711"/>
                    <a:pt x="55" y="711"/>
                  </a:cubicBezTo>
                  <a:cubicBezTo>
                    <a:pt x="55" y="703"/>
                    <a:pt x="63" y="687"/>
                    <a:pt x="71" y="680"/>
                  </a:cubicBezTo>
                  <a:cubicBezTo>
                    <a:pt x="87" y="656"/>
                    <a:pt x="103" y="632"/>
                    <a:pt x="95" y="616"/>
                  </a:cubicBezTo>
                  <a:cubicBezTo>
                    <a:pt x="95" y="601"/>
                    <a:pt x="79" y="593"/>
                    <a:pt x="55" y="577"/>
                  </a:cubicBezTo>
                  <a:cubicBezTo>
                    <a:pt x="32" y="569"/>
                    <a:pt x="24" y="561"/>
                    <a:pt x="24" y="545"/>
                  </a:cubicBezTo>
                  <a:cubicBezTo>
                    <a:pt x="16" y="506"/>
                    <a:pt x="95" y="435"/>
                    <a:pt x="135" y="403"/>
                  </a:cubicBezTo>
                  <a:cubicBezTo>
                    <a:pt x="150" y="395"/>
                    <a:pt x="158" y="387"/>
                    <a:pt x="158" y="379"/>
                  </a:cubicBezTo>
                  <a:cubicBezTo>
                    <a:pt x="174" y="363"/>
                    <a:pt x="158" y="348"/>
                    <a:pt x="135" y="324"/>
                  </a:cubicBezTo>
                  <a:cubicBezTo>
                    <a:pt x="127" y="316"/>
                    <a:pt x="119" y="308"/>
                    <a:pt x="119" y="308"/>
                  </a:cubicBezTo>
                  <a:cubicBezTo>
                    <a:pt x="95" y="284"/>
                    <a:pt x="111" y="237"/>
                    <a:pt x="127" y="205"/>
                  </a:cubicBezTo>
                  <a:cubicBezTo>
                    <a:pt x="127" y="197"/>
                    <a:pt x="135" y="182"/>
                    <a:pt x="135" y="182"/>
                  </a:cubicBezTo>
                  <a:cubicBezTo>
                    <a:pt x="135" y="158"/>
                    <a:pt x="127" y="134"/>
                    <a:pt x="127" y="134"/>
                  </a:cubicBezTo>
                  <a:lnTo>
                    <a:pt x="127" y="134"/>
                  </a:lnTo>
                  <a:lnTo>
                    <a:pt x="127" y="134"/>
                  </a:lnTo>
                  <a:cubicBezTo>
                    <a:pt x="127" y="103"/>
                    <a:pt x="142" y="16"/>
                    <a:pt x="166" y="8"/>
                  </a:cubicBezTo>
                  <a:cubicBezTo>
                    <a:pt x="174" y="8"/>
                    <a:pt x="174" y="8"/>
                    <a:pt x="182" y="8"/>
                  </a:cubicBezTo>
                  <a:cubicBezTo>
                    <a:pt x="182" y="8"/>
                    <a:pt x="190" y="8"/>
                    <a:pt x="198" y="8"/>
                  </a:cubicBezTo>
                  <a:cubicBezTo>
                    <a:pt x="206" y="8"/>
                    <a:pt x="214" y="8"/>
                    <a:pt x="221" y="0"/>
                  </a:cubicBezTo>
                  <a:cubicBezTo>
                    <a:pt x="229" y="0"/>
                    <a:pt x="229" y="0"/>
                    <a:pt x="229" y="0"/>
                  </a:cubicBezTo>
                  <a:lnTo>
                    <a:pt x="229" y="0"/>
                  </a:lnTo>
                  <a:cubicBezTo>
                    <a:pt x="498" y="798"/>
                    <a:pt x="498" y="798"/>
                    <a:pt x="498" y="798"/>
                  </a:cubicBezTo>
                  <a:cubicBezTo>
                    <a:pt x="506" y="814"/>
                    <a:pt x="546" y="877"/>
                    <a:pt x="569" y="877"/>
                  </a:cubicBezTo>
                  <a:cubicBezTo>
                    <a:pt x="585" y="885"/>
                    <a:pt x="585" y="909"/>
                    <a:pt x="585" y="956"/>
                  </a:cubicBezTo>
                  <a:cubicBezTo>
                    <a:pt x="585" y="988"/>
                    <a:pt x="585" y="1020"/>
                    <a:pt x="593" y="1043"/>
                  </a:cubicBezTo>
                  <a:lnTo>
                    <a:pt x="593" y="1043"/>
                  </a:lnTo>
                  <a:lnTo>
                    <a:pt x="593" y="1043"/>
                  </a:lnTo>
                  <a:cubicBezTo>
                    <a:pt x="593" y="1043"/>
                    <a:pt x="506" y="1146"/>
                    <a:pt x="490" y="1170"/>
                  </a:cubicBezTo>
                  <a:cubicBezTo>
                    <a:pt x="474" y="1201"/>
                    <a:pt x="467" y="1201"/>
                    <a:pt x="427" y="1209"/>
                  </a:cubicBezTo>
                  <a:cubicBezTo>
                    <a:pt x="411" y="1209"/>
                    <a:pt x="411" y="1209"/>
                    <a:pt x="411" y="1209"/>
                  </a:cubicBezTo>
                  <a:cubicBezTo>
                    <a:pt x="388" y="1209"/>
                    <a:pt x="301" y="1233"/>
                    <a:pt x="221" y="1249"/>
                  </a:cubicBezTo>
                  <a:cubicBezTo>
                    <a:pt x="135" y="1265"/>
                    <a:pt x="79" y="1280"/>
                    <a:pt x="71" y="1280"/>
                  </a:cubicBezTo>
                  <a:close/>
                  <a:moveTo>
                    <a:pt x="135" y="134"/>
                  </a:moveTo>
                  <a:lnTo>
                    <a:pt x="135" y="134"/>
                  </a:lnTo>
                  <a:cubicBezTo>
                    <a:pt x="135" y="134"/>
                    <a:pt x="142" y="158"/>
                    <a:pt x="142" y="182"/>
                  </a:cubicBezTo>
                  <a:cubicBezTo>
                    <a:pt x="142" y="190"/>
                    <a:pt x="135" y="197"/>
                    <a:pt x="135" y="213"/>
                  </a:cubicBezTo>
                  <a:cubicBezTo>
                    <a:pt x="119" y="237"/>
                    <a:pt x="103" y="284"/>
                    <a:pt x="127" y="300"/>
                  </a:cubicBezTo>
                  <a:cubicBezTo>
                    <a:pt x="127" y="308"/>
                    <a:pt x="135" y="308"/>
                    <a:pt x="135" y="316"/>
                  </a:cubicBezTo>
                  <a:cubicBezTo>
                    <a:pt x="158" y="340"/>
                    <a:pt x="182" y="363"/>
                    <a:pt x="166" y="387"/>
                  </a:cubicBezTo>
                  <a:cubicBezTo>
                    <a:pt x="166" y="395"/>
                    <a:pt x="158" y="395"/>
                    <a:pt x="142" y="411"/>
                  </a:cubicBezTo>
                  <a:cubicBezTo>
                    <a:pt x="103" y="443"/>
                    <a:pt x="24" y="506"/>
                    <a:pt x="32" y="545"/>
                  </a:cubicBezTo>
                  <a:cubicBezTo>
                    <a:pt x="32" y="553"/>
                    <a:pt x="40" y="569"/>
                    <a:pt x="55" y="569"/>
                  </a:cubicBezTo>
                  <a:cubicBezTo>
                    <a:pt x="79" y="585"/>
                    <a:pt x="95" y="601"/>
                    <a:pt x="103" y="616"/>
                  </a:cubicBezTo>
                  <a:cubicBezTo>
                    <a:pt x="111" y="640"/>
                    <a:pt x="95" y="656"/>
                    <a:pt x="79" y="680"/>
                  </a:cubicBezTo>
                  <a:cubicBezTo>
                    <a:pt x="71" y="696"/>
                    <a:pt x="63" y="703"/>
                    <a:pt x="55" y="719"/>
                  </a:cubicBezTo>
                  <a:lnTo>
                    <a:pt x="55" y="719"/>
                  </a:lnTo>
                  <a:cubicBezTo>
                    <a:pt x="48" y="767"/>
                    <a:pt x="8" y="893"/>
                    <a:pt x="40" y="972"/>
                  </a:cubicBezTo>
                  <a:cubicBezTo>
                    <a:pt x="63" y="1051"/>
                    <a:pt x="63" y="1075"/>
                    <a:pt x="63" y="1107"/>
                  </a:cubicBezTo>
                  <a:lnTo>
                    <a:pt x="63" y="1107"/>
                  </a:lnTo>
                  <a:cubicBezTo>
                    <a:pt x="55" y="1122"/>
                    <a:pt x="55" y="1138"/>
                    <a:pt x="48" y="1146"/>
                  </a:cubicBezTo>
                  <a:cubicBezTo>
                    <a:pt x="40" y="1162"/>
                    <a:pt x="32" y="1178"/>
                    <a:pt x="40" y="1201"/>
                  </a:cubicBezTo>
                  <a:cubicBezTo>
                    <a:pt x="48" y="1209"/>
                    <a:pt x="48" y="1225"/>
                    <a:pt x="55" y="1233"/>
                  </a:cubicBezTo>
                  <a:cubicBezTo>
                    <a:pt x="63" y="1257"/>
                    <a:pt x="63" y="1273"/>
                    <a:pt x="71" y="1273"/>
                  </a:cubicBezTo>
                  <a:cubicBezTo>
                    <a:pt x="79" y="1273"/>
                    <a:pt x="150" y="1257"/>
                    <a:pt x="221" y="1241"/>
                  </a:cubicBezTo>
                  <a:cubicBezTo>
                    <a:pt x="293" y="1225"/>
                    <a:pt x="388" y="1209"/>
                    <a:pt x="411" y="1201"/>
                  </a:cubicBezTo>
                  <a:cubicBezTo>
                    <a:pt x="419" y="1201"/>
                    <a:pt x="419" y="1201"/>
                    <a:pt x="419" y="1201"/>
                  </a:cubicBezTo>
                  <a:cubicBezTo>
                    <a:pt x="467" y="1194"/>
                    <a:pt x="467" y="1194"/>
                    <a:pt x="482" y="1170"/>
                  </a:cubicBezTo>
                  <a:cubicBezTo>
                    <a:pt x="498" y="1146"/>
                    <a:pt x="577" y="1059"/>
                    <a:pt x="585" y="1043"/>
                  </a:cubicBezTo>
                  <a:cubicBezTo>
                    <a:pt x="577" y="1020"/>
                    <a:pt x="577" y="988"/>
                    <a:pt x="577" y="956"/>
                  </a:cubicBezTo>
                  <a:cubicBezTo>
                    <a:pt x="577" y="925"/>
                    <a:pt x="577" y="893"/>
                    <a:pt x="569" y="885"/>
                  </a:cubicBezTo>
                  <a:cubicBezTo>
                    <a:pt x="538" y="877"/>
                    <a:pt x="490" y="798"/>
                    <a:pt x="490" y="798"/>
                  </a:cubicBezTo>
                  <a:lnTo>
                    <a:pt x="490" y="798"/>
                  </a:lnTo>
                  <a:cubicBezTo>
                    <a:pt x="229" y="8"/>
                    <a:pt x="229" y="8"/>
                    <a:pt x="229" y="8"/>
                  </a:cubicBezTo>
                  <a:cubicBezTo>
                    <a:pt x="214" y="16"/>
                    <a:pt x="206" y="16"/>
                    <a:pt x="198" y="16"/>
                  </a:cubicBezTo>
                  <a:cubicBezTo>
                    <a:pt x="190" y="16"/>
                    <a:pt x="182" y="16"/>
                    <a:pt x="182" y="16"/>
                  </a:cubicBezTo>
                  <a:cubicBezTo>
                    <a:pt x="174" y="16"/>
                    <a:pt x="174" y="16"/>
                    <a:pt x="166" y="16"/>
                  </a:cubicBezTo>
                  <a:cubicBezTo>
                    <a:pt x="150" y="16"/>
                    <a:pt x="135" y="79"/>
                    <a:pt x="135" y="134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  <a:effectLst/>
          </p:spPr>
          <p:txBody>
            <a:bodyPr anchor="ctr" wrap="none"/>
            <a:lstStyle/>
            <a:p>
              <a:endParaRPr lang="en-US">
                <a:latin charset="-122" panose="00020600040101010101" pitchFamily="18" typeface="HYXiaRiTiW"/>
              </a:endParaRPr>
            </a:p>
          </p:txBody>
        </p:sp>
        <p:sp>
          <p:nvSpPr>
            <p:cNvPr id="136" name="Freeform 759"/>
            <p:cNvSpPr>
              <a:spLocks noChangeArrowheads="1"/>
            </p:cNvSpPr>
            <p:nvPr/>
          </p:nvSpPr>
          <p:spPr bwMode="auto">
            <a:xfrm>
              <a:off x="21453821" y="4934482"/>
              <a:ext cx="340939" cy="640128"/>
            </a:xfrm>
            <a:custGeom>
              <a:gdLst>
                <a:gd fmla="*/ 15 w 649" name="T0"/>
                <a:gd fmla="*/ 269 h 1219" name="T1"/>
                <a:gd fmla="*/ 15 w 649" name="T2"/>
                <a:gd fmla="*/ 269 h 1219" name="T3"/>
                <a:gd fmla="*/ 23 w 649" name="T4"/>
                <a:gd fmla="*/ 364 h 1219" name="T5"/>
                <a:gd fmla="*/ 63 w 649" name="T6"/>
                <a:gd fmla="*/ 419 h 1219" name="T7"/>
                <a:gd fmla="*/ 102 w 649" name="T8"/>
                <a:gd fmla="*/ 522 h 1219" name="T9"/>
                <a:gd fmla="*/ 95 w 649" name="T10"/>
                <a:gd fmla="*/ 617 h 1219" name="T11"/>
                <a:gd fmla="*/ 118 w 649" name="T12"/>
                <a:gd fmla="*/ 743 h 1219" name="T13"/>
                <a:gd fmla="*/ 150 w 649" name="T14"/>
                <a:gd fmla="*/ 838 h 1219" name="T15"/>
                <a:gd fmla="*/ 190 w 649" name="T16"/>
                <a:gd fmla="*/ 838 h 1219" name="T17"/>
                <a:gd fmla="*/ 237 w 649" name="T18"/>
                <a:gd fmla="*/ 988 h 1219" name="T19"/>
                <a:gd fmla="*/ 284 w 649" name="T20"/>
                <a:gd fmla="*/ 1210 h 1219" name="T21"/>
                <a:gd fmla="*/ 537 w 649" name="T22"/>
                <a:gd fmla="*/ 1139 h 1219" name="T23"/>
                <a:gd fmla="*/ 506 w 649" name="T24"/>
                <a:gd fmla="*/ 1067 h 1219" name="T25"/>
                <a:gd fmla="*/ 521 w 649" name="T26"/>
                <a:gd fmla="*/ 973 h 1219" name="T27"/>
                <a:gd fmla="*/ 498 w 649" name="T28"/>
                <a:gd fmla="*/ 838 h 1219" name="T29"/>
                <a:gd fmla="*/ 521 w 649" name="T30"/>
                <a:gd fmla="*/ 585 h 1219" name="T31"/>
                <a:gd fmla="*/ 521 w 649" name="T32"/>
                <a:gd fmla="*/ 443 h 1219" name="T33"/>
                <a:gd fmla="*/ 632 w 649" name="T34"/>
                <a:gd fmla="*/ 253 h 1219" name="T35"/>
                <a:gd fmla="*/ 585 w 649" name="T36"/>
                <a:gd fmla="*/ 174 h 1219" name="T37"/>
                <a:gd fmla="*/ 601 w 649" name="T38"/>
                <a:gd fmla="*/ 48 h 1219" name="T39"/>
                <a:gd fmla="*/ 601 w 649" name="T40"/>
                <a:gd fmla="*/ 0 h 1219" name="T41"/>
                <a:gd fmla="*/ 0 w 649" name="T42"/>
                <a:gd fmla="*/ 174 h 1219" name="T43"/>
                <a:gd fmla="*/ 15 w 649" name="T44"/>
                <a:gd fmla="*/ 269 h 1219" name="T4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b="b" l="0" r="r" t="0"/>
              <a:pathLst>
                <a:path h="1219" w="649">
                  <a:moveTo>
                    <a:pt x="15" y="269"/>
                  </a:moveTo>
                  <a:lnTo>
                    <a:pt x="15" y="269"/>
                  </a:lnTo>
                  <a:cubicBezTo>
                    <a:pt x="23" y="285"/>
                    <a:pt x="15" y="324"/>
                    <a:pt x="23" y="364"/>
                  </a:cubicBezTo>
                  <a:cubicBezTo>
                    <a:pt x="31" y="396"/>
                    <a:pt x="55" y="396"/>
                    <a:pt x="63" y="419"/>
                  </a:cubicBezTo>
                  <a:cubicBezTo>
                    <a:pt x="79" y="443"/>
                    <a:pt x="95" y="498"/>
                    <a:pt x="102" y="522"/>
                  </a:cubicBezTo>
                  <a:cubicBezTo>
                    <a:pt x="102" y="553"/>
                    <a:pt x="79" y="577"/>
                    <a:pt x="95" y="617"/>
                  </a:cubicBezTo>
                  <a:cubicBezTo>
                    <a:pt x="110" y="656"/>
                    <a:pt x="118" y="720"/>
                    <a:pt x="118" y="743"/>
                  </a:cubicBezTo>
                  <a:cubicBezTo>
                    <a:pt x="118" y="767"/>
                    <a:pt x="126" y="830"/>
                    <a:pt x="150" y="838"/>
                  </a:cubicBezTo>
                  <a:cubicBezTo>
                    <a:pt x="174" y="838"/>
                    <a:pt x="174" y="807"/>
                    <a:pt x="190" y="838"/>
                  </a:cubicBezTo>
                  <a:cubicBezTo>
                    <a:pt x="205" y="862"/>
                    <a:pt x="221" y="933"/>
                    <a:pt x="237" y="988"/>
                  </a:cubicBezTo>
                  <a:cubicBezTo>
                    <a:pt x="253" y="1044"/>
                    <a:pt x="284" y="1202"/>
                    <a:pt x="284" y="1210"/>
                  </a:cubicBezTo>
                  <a:cubicBezTo>
                    <a:pt x="292" y="1218"/>
                    <a:pt x="537" y="1139"/>
                    <a:pt x="537" y="1139"/>
                  </a:cubicBezTo>
                  <a:cubicBezTo>
                    <a:pt x="521" y="1139"/>
                    <a:pt x="521" y="1107"/>
                    <a:pt x="506" y="1067"/>
                  </a:cubicBezTo>
                  <a:cubicBezTo>
                    <a:pt x="490" y="1036"/>
                    <a:pt x="521" y="1012"/>
                    <a:pt x="521" y="973"/>
                  </a:cubicBezTo>
                  <a:cubicBezTo>
                    <a:pt x="529" y="941"/>
                    <a:pt x="529" y="917"/>
                    <a:pt x="498" y="838"/>
                  </a:cubicBezTo>
                  <a:cubicBezTo>
                    <a:pt x="466" y="751"/>
                    <a:pt x="506" y="625"/>
                    <a:pt x="521" y="585"/>
                  </a:cubicBezTo>
                  <a:cubicBezTo>
                    <a:pt x="537" y="538"/>
                    <a:pt x="616" y="482"/>
                    <a:pt x="521" y="443"/>
                  </a:cubicBezTo>
                  <a:cubicBezTo>
                    <a:pt x="419" y="403"/>
                    <a:pt x="608" y="269"/>
                    <a:pt x="632" y="253"/>
                  </a:cubicBezTo>
                  <a:cubicBezTo>
                    <a:pt x="648" y="229"/>
                    <a:pt x="616" y="198"/>
                    <a:pt x="585" y="174"/>
                  </a:cubicBezTo>
                  <a:cubicBezTo>
                    <a:pt x="561" y="143"/>
                    <a:pt x="601" y="71"/>
                    <a:pt x="601" y="48"/>
                  </a:cubicBezTo>
                  <a:cubicBezTo>
                    <a:pt x="601" y="24"/>
                    <a:pt x="601" y="0"/>
                    <a:pt x="601" y="0"/>
                  </a:cubicBezTo>
                  <a:cubicBezTo>
                    <a:pt x="593" y="24"/>
                    <a:pt x="292" y="103"/>
                    <a:pt x="0" y="174"/>
                  </a:cubicBezTo>
                  <a:cubicBezTo>
                    <a:pt x="0" y="198"/>
                    <a:pt x="8" y="253"/>
                    <a:pt x="15" y="269"/>
                  </a:cubicBezTo>
                </a:path>
              </a:pathLst>
            </a:custGeom>
            <a:grpFill/>
            <a:ln>
              <a:solidFill>
                <a:schemeClr val="tx1"/>
              </a:solidFill>
            </a:ln>
            <a:effectLst/>
          </p:spPr>
          <p:txBody>
            <a:bodyPr anchor="ctr" wrap="none"/>
            <a:lstStyle/>
            <a:p>
              <a:endParaRPr lang="en-US">
                <a:latin charset="-122" panose="020b0503020204020204" pitchFamily="34" typeface="微软雅黑"/>
              </a:endParaRPr>
            </a:p>
          </p:txBody>
        </p:sp>
        <p:sp>
          <p:nvSpPr>
            <p:cNvPr id="137" name="Freeform 760"/>
            <p:cNvSpPr>
              <a:spLocks noChangeArrowheads="1"/>
            </p:cNvSpPr>
            <p:nvPr/>
          </p:nvSpPr>
          <p:spPr bwMode="auto">
            <a:xfrm>
              <a:off x="21453821" y="4922886"/>
              <a:ext cx="340939" cy="654044"/>
            </a:xfrm>
            <a:custGeom>
              <a:gdLst>
                <a:gd fmla="*/ 292 w 649" name="T0"/>
                <a:gd fmla="*/ 1242 h 1243" name="T1"/>
                <a:gd fmla="*/ 253 w 649" name="T2"/>
                <a:gd fmla="*/ 1091 h 1243" name="T3"/>
                <a:gd fmla="*/ 190 w 649" name="T4"/>
                <a:gd fmla="*/ 862 h 1243" name="T5"/>
                <a:gd fmla="*/ 174 w 649" name="T6"/>
                <a:gd fmla="*/ 854 h 1243" name="T7"/>
                <a:gd fmla="*/ 150 w 649" name="T8"/>
                <a:gd fmla="*/ 862 h 1243" name="T9"/>
                <a:gd fmla="*/ 95 w 649" name="T10"/>
                <a:gd fmla="*/ 641 h 1243" name="T11"/>
                <a:gd fmla="*/ 95 w 649" name="T12"/>
                <a:gd fmla="*/ 554 h 1243" name="T13"/>
                <a:gd fmla="*/ 47 w 649" name="T14"/>
                <a:gd fmla="*/ 427 h 1243" name="T15"/>
                <a:gd fmla="*/ 15 w 649" name="T16"/>
                <a:gd fmla="*/ 340 h 1243" name="T17"/>
                <a:gd fmla="*/ 0 w 649" name="T18"/>
                <a:gd fmla="*/ 198 h 1243" name="T19"/>
                <a:gd fmla="*/ 0 w 649" name="T20"/>
                <a:gd fmla="*/ 190 h 1243" name="T21"/>
                <a:gd fmla="*/ 593 w 649" name="T22"/>
                <a:gd fmla="*/ 0 h 1243" name="T23"/>
                <a:gd fmla="*/ 608 w 649" name="T24"/>
                <a:gd fmla="*/ 72 h 1243" name="T25"/>
                <a:gd fmla="*/ 593 w 649" name="T26"/>
                <a:gd fmla="*/ 190 h 1243" name="T27"/>
                <a:gd fmla="*/ 632 w 649" name="T28"/>
                <a:gd fmla="*/ 277 h 1243" name="T29"/>
                <a:gd fmla="*/ 498 w 649" name="T30"/>
                <a:gd fmla="*/ 435 h 1243" name="T31"/>
                <a:gd fmla="*/ 569 w 649" name="T32"/>
                <a:gd fmla="*/ 506 h 1243" name="T33"/>
                <a:gd fmla="*/ 521 w 649" name="T34"/>
                <a:gd fmla="*/ 609 h 1243" name="T35"/>
                <a:gd fmla="*/ 506 w 649" name="T36"/>
                <a:gd fmla="*/ 862 h 1243" name="T37"/>
                <a:gd fmla="*/ 529 w 649" name="T38"/>
                <a:gd fmla="*/ 997 h 1243" name="T39"/>
                <a:gd fmla="*/ 506 w 649" name="T40"/>
                <a:gd fmla="*/ 1091 h 1243" name="T41"/>
                <a:gd fmla="*/ 537 w 649" name="T42"/>
                <a:gd fmla="*/ 1163 h 1243" name="T43"/>
                <a:gd fmla="*/ 537 w 649" name="T44"/>
                <a:gd fmla="*/ 1170 h 1243" name="T45"/>
                <a:gd fmla="*/ 181 w 649" name="T46"/>
                <a:gd fmla="*/ 846 h 1243" name="T47"/>
                <a:gd fmla="*/ 197 w 649" name="T48"/>
                <a:gd fmla="*/ 854 h 1243" name="T49"/>
                <a:gd fmla="*/ 261 w 649" name="T50"/>
                <a:gd fmla="*/ 1091 h 1243" name="T51"/>
                <a:gd fmla="*/ 529 w 649" name="T52"/>
                <a:gd fmla="*/ 1163 h 1243" name="T53"/>
                <a:gd fmla="*/ 506 w 649" name="T54"/>
                <a:gd fmla="*/ 1091 h 1243" name="T55"/>
                <a:gd fmla="*/ 521 w 649" name="T56"/>
                <a:gd fmla="*/ 997 h 1243" name="T57"/>
                <a:gd fmla="*/ 498 w 649" name="T58"/>
                <a:gd fmla="*/ 862 h 1243" name="T59"/>
                <a:gd fmla="*/ 521 w 649" name="T60"/>
                <a:gd fmla="*/ 601 h 1243" name="T61"/>
                <a:gd fmla="*/ 561 w 649" name="T62"/>
                <a:gd fmla="*/ 506 h 1243" name="T63"/>
                <a:gd fmla="*/ 490 w 649" name="T64"/>
                <a:gd fmla="*/ 435 h 1243" name="T65"/>
                <a:gd fmla="*/ 624 w 649" name="T66"/>
                <a:gd fmla="*/ 269 h 1243" name="T67"/>
                <a:gd fmla="*/ 585 w 649" name="T68"/>
                <a:gd fmla="*/ 198 h 1243" name="T69"/>
                <a:gd fmla="*/ 601 w 649" name="T70"/>
                <a:gd fmla="*/ 72 h 1243" name="T71"/>
                <a:gd fmla="*/ 8 w 649" name="T72"/>
                <a:gd fmla="*/ 198 h 1243" name="T73"/>
                <a:gd fmla="*/ 23 w 649" name="T74"/>
                <a:gd fmla="*/ 340 h 1243" name="T75"/>
                <a:gd fmla="*/ 55 w 649" name="T76"/>
                <a:gd fmla="*/ 420 h 1243" name="T77"/>
                <a:gd fmla="*/ 102 w 649" name="T78"/>
                <a:gd fmla="*/ 546 h 1243" name="T79"/>
                <a:gd fmla="*/ 95 w 649" name="T80"/>
                <a:gd fmla="*/ 641 h 1243" name="T81"/>
                <a:gd fmla="*/ 150 w 649" name="T82"/>
                <a:gd fmla="*/ 854 h 1243" name="T83"/>
                <a:gd fmla="*/ 174 w 649" name="T84"/>
                <a:gd fmla="*/ 846 h 1243" name="T8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b="b" l="0" r="r" t="0"/>
              <a:pathLst>
                <a:path h="1243" w="649">
                  <a:moveTo>
                    <a:pt x="292" y="1242"/>
                  </a:moveTo>
                  <a:lnTo>
                    <a:pt x="292" y="1242"/>
                  </a:lnTo>
                  <a:cubicBezTo>
                    <a:pt x="292" y="1242"/>
                    <a:pt x="284" y="1242"/>
                    <a:pt x="284" y="1234"/>
                  </a:cubicBezTo>
                  <a:cubicBezTo>
                    <a:pt x="284" y="1234"/>
                    <a:pt x="276" y="1186"/>
                    <a:pt x="253" y="1091"/>
                  </a:cubicBezTo>
                  <a:cubicBezTo>
                    <a:pt x="245" y="1060"/>
                    <a:pt x="237" y="1028"/>
                    <a:pt x="237" y="1012"/>
                  </a:cubicBezTo>
                  <a:cubicBezTo>
                    <a:pt x="213" y="933"/>
                    <a:pt x="197" y="886"/>
                    <a:pt x="190" y="862"/>
                  </a:cubicBezTo>
                  <a:cubicBezTo>
                    <a:pt x="181" y="854"/>
                    <a:pt x="181" y="854"/>
                    <a:pt x="181" y="854"/>
                  </a:cubicBezTo>
                  <a:cubicBezTo>
                    <a:pt x="181" y="854"/>
                    <a:pt x="181" y="854"/>
                    <a:pt x="174" y="854"/>
                  </a:cubicBezTo>
                  <a:cubicBezTo>
                    <a:pt x="174" y="862"/>
                    <a:pt x="166" y="862"/>
                    <a:pt x="158" y="862"/>
                  </a:cubicBezTo>
                  <a:cubicBezTo>
                    <a:pt x="150" y="862"/>
                    <a:pt x="150" y="862"/>
                    <a:pt x="150" y="862"/>
                  </a:cubicBezTo>
                  <a:cubicBezTo>
                    <a:pt x="126" y="854"/>
                    <a:pt x="118" y="799"/>
                    <a:pt x="118" y="767"/>
                  </a:cubicBezTo>
                  <a:cubicBezTo>
                    <a:pt x="118" y="744"/>
                    <a:pt x="102" y="673"/>
                    <a:pt x="95" y="641"/>
                  </a:cubicBezTo>
                  <a:cubicBezTo>
                    <a:pt x="87" y="617"/>
                    <a:pt x="87" y="601"/>
                    <a:pt x="95" y="577"/>
                  </a:cubicBezTo>
                  <a:cubicBezTo>
                    <a:pt x="95" y="570"/>
                    <a:pt x="95" y="562"/>
                    <a:pt x="95" y="554"/>
                  </a:cubicBezTo>
                  <a:cubicBezTo>
                    <a:pt x="95" y="522"/>
                    <a:pt x="79" y="467"/>
                    <a:pt x="63" y="443"/>
                  </a:cubicBezTo>
                  <a:cubicBezTo>
                    <a:pt x="63" y="435"/>
                    <a:pt x="55" y="427"/>
                    <a:pt x="47" y="427"/>
                  </a:cubicBezTo>
                  <a:cubicBezTo>
                    <a:pt x="39" y="420"/>
                    <a:pt x="31" y="411"/>
                    <a:pt x="23" y="388"/>
                  </a:cubicBezTo>
                  <a:cubicBezTo>
                    <a:pt x="15" y="372"/>
                    <a:pt x="15" y="356"/>
                    <a:pt x="15" y="340"/>
                  </a:cubicBezTo>
                  <a:cubicBezTo>
                    <a:pt x="15" y="317"/>
                    <a:pt x="15" y="301"/>
                    <a:pt x="8" y="293"/>
                  </a:cubicBezTo>
                  <a:cubicBezTo>
                    <a:pt x="0" y="277"/>
                    <a:pt x="0" y="238"/>
                    <a:pt x="0" y="198"/>
                  </a:cubicBezTo>
                  <a:cubicBezTo>
                    <a:pt x="0" y="190"/>
                    <a:pt x="0" y="190"/>
                    <a:pt x="0" y="190"/>
                  </a:cubicBezTo>
                  <a:lnTo>
                    <a:pt x="0" y="190"/>
                  </a:lnTo>
                  <a:cubicBezTo>
                    <a:pt x="545" y="64"/>
                    <a:pt x="593" y="24"/>
                    <a:pt x="593" y="24"/>
                  </a:cubicBezTo>
                  <a:cubicBezTo>
                    <a:pt x="593" y="0"/>
                    <a:pt x="593" y="0"/>
                    <a:pt x="593" y="0"/>
                  </a:cubicBezTo>
                  <a:cubicBezTo>
                    <a:pt x="601" y="24"/>
                    <a:pt x="601" y="24"/>
                    <a:pt x="601" y="24"/>
                  </a:cubicBezTo>
                  <a:cubicBezTo>
                    <a:pt x="601" y="24"/>
                    <a:pt x="608" y="48"/>
                    <a:pt x="608" y="72"/>
                  </a:cubicBezTo>
                  <a:cubicBezTo>
                    <a:pt x="608" y="80"/>
                    <a:pt x="601" y="87"/>
                    <a:pt x="601" y="103"/>
                  </a:cubicBezTo>
                  <a:cubicBezTo>
                    <a:pt x="585" y="127"/>
                    <a:pt x="569" y="174"/>
                    <a:pt x="593" y="190"/>
                  </a:cubicBezTo>
                  <a:cubicBezTo>
                    <a:pt x="593" y="198"/>
                    <a:pt x="601" y="198"/>
                    <a:pt x="601" y="206"/>
                  </a:cubicBezTo>
                  <a:cubicBezTo>
                    <a:pt x="624" y="230"/>
                    <a:pt x="648" y="253"/>
                    <a:pt x="632" y="277"/>
                  </a:cubicBezTo>
                  <a:cubicBezTo>
                    <a:pt x="632" y="285"/>
                    <a:pt x="624" y="285"/>
                    <a:pt x="608" y="301"/>
                  </a:cubicBezTo>
                  <a:cubicBezTo>
                    <a:pt x="569" y="333"/>
                    <a:pt x="490" y="396"/>
                    <a:pt x="498" y="435"/>
                  </a:cubicBezTo>
                  <a:cubicBezTo>
                    <a:pt x="498" y="443"/>
                    <a:pt x="506" y="459"/>
                    <a:pt x="521" y="459"/>
                  </a:cubicBezTo>
                  <a:cubicBezTo>
                    <a:pt x="545" y="475"/>
                    <a:pt x="561" y="491"/>
                    <a:pt x="569" y="506"/>
                  </a:cubicBezTo>
                  <a:cubicBezTo>
                    <a:pt x="577" y="530"/>
                    <a:pt x="561" y="546"/>
                    <a:pt x="545" y="570"/>
                  </a:cubicBezTo>
                  <a:cubicBezTo>
                    <a:pt x="537" y="586"/>
                    <a:pt x="529" y="593"/>
                    <a:pt x="521" y="609"/>
                  </a:cubicBezTo>
                  <a:lnTo>
                    <a:pt x="521" y="609"/>
                  </a:lnTo>
                  <a:cubicBezTo>
                    <a:pt x="514" y="657"/>
                    <a:pt x="474" y="783"/>
                    <a:pt x="506" y="862"/>
                  </a:cubicBezTo>
                  <a:cubicBezTo>
                    <a:pt x="529" y="941"/>
                    <a:pt x="529" y="965"/>
                    <a:pt x="529" y="997"/>
                  </a:cubicBezTo>
                  <a:lnTo>
                    <a:pt x="529" y="997"/>
                  </a:lnTo>
                  <a:cubicBezTo>
                    <a:pt x="521" y="1012"/>
                    <a:pt x="521" y="1028"/>
                    <a:pt x="514" y="1036"/>
                  </a:cubicBezTo>
                  <a:cubicBezTo>
                    <a:pt x="506" y="1052"/>
                    <a:pt x="498" y="1068"/>
                    <a:pt x="506" y="1091"/>
                  </a:cubicBezTo>
                  <a:cubicBezTo>
                    <a:pt x="514" y="1099"/>
                    <a:pt x="514" y="1115"/>
                    <a:pt x="521" y="1123"/>
                  </a:cubicBezTo>
                  <a:cubicBezTo>
                    <a:pt x="529" y="1147"/>
                    <a:pt x="529" y="1163"/>
                    <a:pt x="537" y="1163"/>
                  </a:cubicBezTo>
                  <a:cubicBezTo>
                    <a:pt x="553" y="1163"/>
                    <a:pt x="553" y="1163"/>
                    <a:pt x="553" y="1163"/>
                  </a:cubicBezTo>
                  <a:cubicBezTo>
                    <a:pt x="537" y="1170"/>
                    <a:pt x="537" y="1170"/>
                    <a:pt x="537" y="1170"/>
                  </a:cubicBezTo>
                  <a:cubicBezTo>
                    <a:pt x="529" y="1170"/>
                    <a:pt x="316" y="1242"/>
                    <a:pt x="292" y="1242"/>
                  </a:cubicBezTo>
                  <a:close/>
                  <a:moveTo>
                    <a:pt x="181" y="846"/>
                  </a:moveTo>
                  <a:lnTo>
                    <a:pt x="181" y="846"/>
                  </a:lnTo>
                  <a:cubicBezTo>
                    <a:pt x="190" y="846"/>
                    <a:pt x="190" y="846"/>
                    <a:pt x="197" y="854"/>
                  </a:cubicBezTo>
                  <a:cubicBezTo>
                    <a:pt x="213" y="886"/>
                    <a:pt x="229" y="957"/>
                    <a:pt x="237" y="1012"/>
                  </a:cubicBezTo>
                  <a:cubicBezTo>
                    <a:pt x="245" y="1028"/>
                    <a:pt x="253" y="1060"/>
                    <a:pt x="261" y="1091"/>
                  </a:cubicBezTo>
                  <a:cubicBezTo>
                    <a:pt x="268" y="1147"/>
                    <a:pt x="284" y="1218"/>
                    <a:pt x="292" y="1234"/>
                  </a:cubicBezTo>
                  <a:cubicBezTo>
                    <a:pt x="308" y="1234"/>
                    <a:pt x="450" y="1186"/>
                    <a:pt x="529" y="1163"/>
                  </a:cubicBezTo>
                  <a:cubicBezTo>
                    <a:pt x="521" y="1155"/>
                    <a:pt x="521" y="1147"/>
                    <a:pt x="514" y="1123"/>
                  </a:cubicBezTo>
                  <a:cubicBezTo>
                    <a:pt x="514" y="1115"/>
                    <a:pt x="506" y="1107"/>
                    <a:pt x="506" y="1091"/>
                  </a:cubicBezTo>
                  <a:cubicBezTo>
                    <a:pt x="490" y="1068"/>
                    <a:pt x="498" y="1052"/>
                    <a:pt x="506" y="1036"/>
                  </a:cubicBezTo>
                  <a:cubicBezTo>
                    <a:pt x="514" y="1020"/>
                    <a:pt x="521" y="1012"/>
                    <a:pt x="521" y="997"/>
                  </a:cubicBezTo>
                  <a:lnTo>
                    <a:pt x="521" y="997"/>
                  </a:lnTo>
                  <a:cubicBezTo>
                    <a:pt x="521" y="965"/>
                    <a:pt x="529" y="941"/>
                    <a:pt x="498" y="862"/>
                  </a:cubicBezTo>
                  <a:cubicBezTo>
                    <a:pt x="466" y="783"/>
                    <a:pt x="506" y="657"/>
                    <a:pt x="514" y="609"/>
                  </a:cubicBezTo>
                  <a:cubicBezTo>
                    <a:pt x="521" y="601"/>
                    <a:pt x="521" y="601"/>
                    <a:pt x="521" y="601"/>
                  </a:cubicBezTo>
                  <a:cubicBezTo>
                    <a:pt x="521" y="593"/>
                    <a:pt x="529" y="577"/>
                    <a:pt x="537" y="570"/>
                  </a:cubicBezTo>
                  <a:cubicBezTo>
                    <a:pt x="553" y="546"/>
                    <a:pt x="569" y="522"/>
                    <a:pt x="561" y="506"/>
                  </a:cubicBezTo>
                  <a:cubicBezTo>
                    <a:pt x="561" y="491"/>
                    <a:pt x="545" y="483"/>
                    <a:pt x="521" y="467"/>
                  </a:cubicBezTo>
                  <a:cubicBezTo>
                    <a:pt x="498" y="459"/>
                    <a:pt x="490" y="451"/>
                    <a:pt x="490" y="435"/>
                  </a:cubicBezTo>
                  <a:cubicBezTo>
                    <a:pt x="482" y="396"/>
                    <a:pt x="561" y="325"/>
                    <a:pt x="601" y="293"/>
                  </a:cubicBezTo>
                  <a:cubicBezTo>
                    <a:pt x="616" y="285"/>
                    <a:pt x="624" y="277"/>
                    <a:pt x="624" y="269"/>
                  </a:cubicBezTo>
                  <a:cubicBezTo>
                    <a:pt x="640" y="253"/>
                    <a:pt x="624" y="238"/>
                    <a:pt x="601" y="214"/>
                  </a:cubicBezTo>
                  <a:cubicBezTo>
                    <a:pt x="593" y="206"/>
                    <a:pt x="585" y="198"/>
                    <a:pt x="585" y="198"/>
                  </a:cubicBezTo>
                  <a:cubicBezTo>
                    <a:pt x="561" y="174"/>
                    <a:pt x="577" y="127"/>
                    <a:pt x="593" y="95"/>
                  </a:cubicBezTo>
                  <a:cubicBezTo>
                    <a:pt x="593" y="87"/>
                    <a:pt x="601" y="72"/>
                    <a:pt x="601" y="72"/>
                  </a:cubicBezTo>
                  <a:cubicBezTo>
                    <a:pt x="601" y="56"/>
                    <a:pt x="601" y="40"/>
                    <a:pt x="593" y="32"/>
                  </a:cubicBezTo>
                  <a:cubicBezTo>
                    <a:pt x="577" y="48"/>
                    <a:pt x="474" y="87"/>
                    <a:pt x="8" y="198"/>
                  </a:cubicBezTo>
                  <a:cubicBezTo>
                    <a:pt x="8" y="246"/>
                    <a:pt x="8" y="277"/>
                    <a:pt x="15" y="293"/>
                  </a:cubicBezTo>
                  <a:cubicBezTo>
                    <a:pt x="23" y="301"/>
                    <a:pt x="23" y="317"/>
                    <a:pt x="23" y="340"/>
                  </a:cubicBezTo>
                  <a:cubicBezTo>
                    <a:pt x="23" y="356"/>
                    <a:pt x="23" y="372"/>
                    <a:pt x="31" y="380"/>
                  </a:cubicBezTo>
                  <a:cubicBezTo>
                    <a:pt x="31" y="404"/>
                    <a:pt x="47" y="411"/>
                    <a:pt x="55" y="420"/>
                  </a:cubicBezTo>
                  <a:cubicBezTo>
                    <a:pt x="55" y="427"/>
                    <a:pt x="63" y="435"/>
                    <a:pt x="71" y="443"/>
                  </a:cubicBezTo>
                  <a:cubicBezTo>
                    <a:pt x="87" y="459"/>
                    <a:pt x="102" y="522"/>
                    <a:pt x="102" y="546"/>
                  </a:cubicBezTo>
                  <a:cubicBezTo>
                    <a:pt x="102" y="562"/>
                    <a:pt x="102" y="570"/>
                    <a:pt x="95" y="586"/>
                  </a:cubicBezTo>
                  <a:cubicBezTo>
                    <a:pt x="95" y="601"/>
                    <a:pt x="87" y="617"/>
                    <a:pt x="95" y="641"/>
                  </a:cubicBezTo>
                  <a:cubicBezTo>
                    <a:pt x="110" y="673"/>
                    <a:pt x="126" y="736"/>
                    <a:pt x="126" y="767"/>
                  </a:cubicBezTo>
                  <a:cubicBezTo>
                    <a:pt x="126" y="807"/>
                    <a:pt x="134" y="854"/>
                    <a:pt x="150" y="854"/>
                  </a:cubicBezTo>
                  <a:lnTo>
                    <a:pt x="158" y="854"/>
                  </a:lnTo>
                  <a:cubicBezTo>
                    <a:pt x="166" y="854"/>
                    <a:pt x="166" y="854"/>
                    <a:pt x="174" y="846"/>
                  </a:cubicBezTo>
                  <a:cubicBezTo>
                    <a:pt x="174" y="846"/>
                    <a:pt x="174" y="846"/>
                    <a:pt x="181" y="846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  <a:effectLst/>
          </p:spPr>
          <p:txBody>
            <a:bodyPr anchor="ctr" wrap="none"/>
            <a:lstStyle/>
            <a:p>
              <a:endParaRPr lang="en-US">
                <a:latin charset="-122" panose="020b0503020204020204" pitchFamily="34" typeface="微软雅黑"/>
              </a:endParaRPr>
            </a:p>
          </p:txBody>
        </p:sp>
        <p:sp>
          <p:nvSpPr>
            <p:cNvPr id="138" name="Freeform 761"/>
            <p:cNvSpPr>
              <a:spLocks noChangeArrowheads="1"/>
            </p:cNvSpPr>
            <p:nvPr/>
          </p:nvSpPr>
          <p:spPr bwMode="auto">
            <a:xfrm>
              <a:off x="21602255" y="5412259"/>
              <a:ext cx="674919" cy="361812"/>
            </a:xfrm>
            <a:custGeom>
              <a:gdLst>
                <a:gd fmla="*/ 1241 w 1282" name="T0"/>
                <a:gd fmla="*/ 404 h 689" name="T1"/>
                <a:gd fmla="*/ 1241 w 1282" name="T2"/>
                <a:gd fmla="*/ 404 h 689" name="T3"/>
                <a:gd fmla="*/ 1186 w 1282" name="T4"/>
                <a:gd fmla="*/ 324 h 689" name="T5"/>
                <a:gd fmla="*/ 1107 w 1282" name="T6"/>
                <a:gd fmla="*/ 309 h 689" name="T7"/>
                <a:gd fmla="*/ 1139 w 1282" name="T8"/>
                <a:gd fmla="*/ 340 h 689" name="T9"/>
                <a:gd fmla="*/ 1170 w 1282" name="T10"/>
                <a:gd fmla="*/ 364 h 689" name="T11"/>
                <a:gd fmla="*/ 1194 w 1282" name="T12"/>
                <a:gd fmla="*/ 388 h 689" name="T13"/>
                <a:gd fmla="*/ 1218 w 1282" name="T14"/>
                <a:gd fmla="*/ 427 h 689" name="T15"/>
                <a:gd fmla="*/ 1170 w 1282" name="T16"/>
                <a:gd fmla="*/ 451 h 689" name="T17"/>
                <a:gd fmla="*/ 1131 w 1282" name="T18"/>
                <a:gd fmla="*/ 482 h 689" name="T19"/>
                <a:gd fmla="*/ 1076 w 1282" name="T20"/>
                <a:gd fmla="*/ 475 h 689" name="T21"/>
                <a:gd fmla="*/ 1044 w 1282" name="T22"/>
                <a:gd fmla="*/ 467 h 689" name="T23"/>
                <a:gd fmla="*/ 1004 w 1282" name="T24"/>
                <a:gd fmla="*/ 419 h 689" name="T25"/>
                <a:gd fmla="*/ 965 w 1282" name="T26"/>
                <a:gd fmla="*/ 404 h 689" name="T27"/>
                <a:gd fmla="*/ 981 w 1282" name="T28"/>
                <a:gd fmla="*/ 356 h 689" name="T29"/>
                <a:gd fmla="*/ 854 w 1282" name="T30"/>
                <a:gd fmla="*/ 293 h 689" name="T31"/>
                <a:gd fmla="*/ 830 w 1282" name="T32"/>
                <a:gd fmla="*/ 253 h 689" name="T33"/>
                <a:gd fmla="*/ 862 w 1282" name="T34"/>
                <a:gd fmla="*/ 158 h 689" name="T35"/>
                <a:gd fmla="*/ 909 w 1282" name="T36"/>
                <a:gd fmla="*/ 119 h 689" name="T37"/>
                <a:gd fmla="*/ 886 w 1282" name="T38"/>
                <a:gd fmla="*/ 87 h 689" name="T39"/>
                <a:gd fmla="*/ 823 w 1282" name="T40"/>
                <a:gd fmla="*/ 79 h 689" name="T41"/>
                <a:gd fmla="*/ 783 w 1282" name="T42"/>
                <a:gd fmla="*/ 16 h 689" name="T43"/>
                <a:gd fmla="*/ 775 w 1282" name="T44"/>
                <a:gd fmla="*/ 8 h 689" name="T45"/>
                <a:gd fmla="*/ 775 w 1282" name="T46"/>
                <a:gd fmla="*/ 0 h 689" name="T47"/>
                <a:gd fmla="*/ 664 w 1282" name="T48"/>
                <a:gd fmla="*/ 127 h 689" name="T49"/>
                <a:gd fmla="*/ 593 w 1282" name="T50"/>
                <a:gd fmla="*/ 166 h 689" name="T51"/>
                <a:gd fmla="*/ 253 w 1282" name="T52"/>
                <a:gd fmla="*/ 230 h 689" name="T53"/>
                <a:gd fmla="*/ 0 w 1282" name="T54"/>
                <a:gd fmla="*/ 301 h 689" name="T55"/>
                <a:gd fmla="*/ 0 w 1282" name="T56"/>
                <a:gd fmla="*/ 625 h 689" name="T57"/>
                <a:gd fmla="*/ 16 w 1282" name="T58"/>
                <a:gd fmla="*/ 633 h 689" name="T59"/>
                <a:gd fmla="*/ 506 w 1282" name="T60"/>
                <a:gd fmla="*/ 506 h 689" name="T61"/>
                <a:gd fmla="*/ 585 w 1282" name="T62"/>
                <a:gd fmla="*/ 506 h 689" name="T63"/>
                <a:gd fmla="*/ 704 w 1282" name="T64"/>
                <a:gd fmla="*/ 475 h 689" name="T65"/>
                <a:gd fmla="*/ 759 w 1282" name="T66"/>
                <a:gd fmla="*/ 546 h 689" name="T67"/>
                <a:gd fmla="*/ 775 w 1282" name="T68"/>
                <a:gd fmla="*/ 554 h 689" name="T69"/>
                <a:gd fmla="*/ 838 w 1282" name="T70"/>
                <a:gd fmla="*/ 609 h 689" name="T71"/>
                <a:gd fmla="*/ 846 w 1282" name="T72"/>
                <a:gd fmla="*/ 672 h 689" name="T73"/>
                <a:gd fmla="*/ 925 w 1282" name="T74"/>
                <a:gd fmla="*/ 641 h 689" name="T75"/>
                <a:gd fmla="*/ 981 w 1282" name="T76"/>
                <a:gd fmla="*/ 546 h 689" name="T77"/>
                <a:gd fmla="*/ 1028 w 1282" name="T78"/>
                <a:gd fmla="*/ 585 h 689" name="T79"/>
                <a:gd fmla="*/ 1083 w 1282" name="T80"/>
                <a:gd fmla="*/ 593 h 689" name="T81"/>
                <a:gd fmla="*/ 1131 w 1282" name="T82"/>
                <a:gd fmla="*/ 530 h 689" name="T83"/>
                <a:gd fmla="*/ 1154 w 1282" name="T84"/>
                <a:gd fmla="*/ 530 h 689" name="T85"/>
                <a:gd fmla="*/ 1194 w 1282" name="T86"/>
                <a:gd fmla="*/ 498 h 689" name="T87"/>
                <a:gd fmla="*/ 1234 w 1282" name="T88"/>
                <a:gd fmla="*/ 498 h 689" name="T89"/>
                <a:gd fmla="*/ 1257 w 1282" name="T90"/>
                <a:gd fmla="*/ 475 h 689" name="T91"/>
                <a:gd fmla="*/ 1265 w 1282" name="T92"/>
                <a:gd fmla="*/ 554 h 689" name="T93"/>
                <a:gd fmla="*/ 1273 w 1282" name="T94"/>
                <a:gd fmla="*/ 530 h 689" name="T95"/>
                <a:gd fmla="*/ 1241 w 1282" name="T96"/>
                <a:gd fmla="*/ 404 h 689" name="T9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b="b" l="0" r="r" t="0"/>
              <a:pathLst>
                <a:path h="689" w="1282">
                  <a:moveTo>
                    <a:pt x="1241" y="404"/>
                  </a:moveTo>
                  <a:lnTo>
                    <a:pt x="1241" y="404"/>
                  </a:lnTo>
                  <a:cubicBezTo>
                    <a:pt x="1210" y="348"/>
                    <a:pt x="1218" y="332"/>
                    <a:pt x="1186" y="324"/>
                  </a:cubicBezTo>
                  <a:cubicBezTo>
                    <a:pt x="1154" y="317"/>
                    <a:pt x="1107" y="285"/>
                    <a:pt x="1107" y="309"/>
                  </a:cubicBezTo>
                  <a:cubicBezTo>
                    <a:pt x="1107" y="332"/>
                    <a:pt x="1115" y="332"/>
                    <a:pt x="1139" y="340"/>
                  </a:cubicBezTo>
                  <a:cubicBezTo>
                    <a:pt x="1154" y="340"/>
                    <a:pt x="1170" y="340"/>
                    <a:pt x="1170" y="364"/>
                  </a:cubicBezTo>
                  <a:cubicBezTo>
                    <a:pt x="1162" y="388"/>
                    <a:pt x="1178" y="388"/>
                    <a:pt x="1194" y="388"/>
                  </a:cubicBezTo>
                  <a:cubicBezTo>
                    <a:pt x="1210" y="388"/>
                    <a:pt x="1234" y="404"/>
                    <a:pt x="1218" y="427"/>
                  </a:cubicBezTo>
                  <a:cubicBezTo>
                    <a:pt x="1210" y="443"/>
                    <a:pt x="1178" y="435"/>
                    <a:pt x="1170" y="451"/>
                  </a:cubicBezTo>
                  <a:cubicBezTo>
                    <a:pt x="1162" y="475"/>
                    <a:pt x="1154" y="490"/>
                    <a:pt x="1131" y="482"/>
                  </a:cubicBezTo>
                  <a:cubicBezTo>
                    <a:pt x="1115" y="482"/>
                    <a:pt x="1083" y="467"/>
                    <a:pt x="1076" y="475"/>
                  </a:cubicBezTo>
                  <a:cubicBezTo>
                    <a:pt x="1060" y="490"/>
                    <a:pt x="1067" y="498"/>
                    <a:pt x="1044" y="467"/>
                  </a:cubicBezTo>
                  <a:cubicBezTo>
                    <a:pt x="1020" y="427"/>
                    <a:pt x="1028" y="419"/>
                    <a:pt x="1004" y="419"/>
                  </a:cubicBezTo>
                  <a:cubicBezTo>
                    <a:pt x="973" y="411"/>
                    <a:pt x="941" y="419"/>
                    <a:pt x="965" y="404"/>
                  </a:cubicBezTo>
                  <a:cubicBezTo>
                    <a:pt x="981" y="380"/>
                    <a:pt x="996" y="380"/>
                    <a:pt x="981" y="356"/>
                  </a:cubicBezTo>
                  <a:cubicBezTo>
                    <a:pt x="957" y="340"/>
                    <a:pt x="894" y="301"/>
                    <a:pt x="854" y="293"/>
                  </a:cubicBezTo>
                  <a:cubicBezTo>
                    <a:pt x="814" y="285"/>
                    <a:pt x="814" y="285"/>
                    <a:pt x="830" y="253"/>
                  </a:cubicBezTo>
                  <a:cubicBezTo>
                    <a:pt x="846" y="222"/>
                    <a:pt x="830" y="166"/>
                    <a:pt x="862" y="158"/>
                  </a:cubicBezTo>
                  <a:cubicBezTo>
                    <a:pt x="894" y="143"/>
                    <a:pt x="909" y="135"/>
                    <a:pt x="909" y="119"/>
                  </a:cubicBezTo>
                  <a:cubicBezTo>
                    <a:pt x="917" y="103"/>
                    <a:pt x="909" y="87"/>
                    <a:pt x="886" y="87"/>
                  </a:cubicBezTo>
                  <a:cubicBezTo>
                    <a:pt x="870" y="95"/>
                    <a:pt x="838" y="119"/>
                    <a:pt x="823" y="79"/>
                  </a:cubicBezTo>
                  <a:cubicBezTo>
                    <a:pt x="814" y="40"/>
                    <a:pt x="799" y="24"/>
                    <a:pt x="783" y="16"/>
                  </a:cubicBezTo>
                  <a:cubicBezTo>
                    <a:pt x="783" y="8"/>
                    <a:pt x="783" y="8"/>
                    <a:pt x="775" y="8"/>
                  </a:cubicBezTo>
                  <a:cubicBezTo>
                    <a:pt x="775" y="8"/>
                    <a:pt x="767" y="8"/>
                    <a:pt x="775" y="0"/>
                  </a:cubicBezTo>
                  <a:cubicBezTo>
                    <a:pt x="775" y="0"/>
                    <a:pt x="680" y="103"/>
                    <a:pt x="664" y="127"/>
                  </a:cubicBezTo>
                  <a:cubicBezTo>
                    <a:pt x="649" y="158"/>
                    <a:pt x="649" y="158"/>
                    <a:pt x="593" y="166"/>
                  </a:cubicBezTo>
                  <a:cubicBezTo>
                    <a:pt x="546" y="166"/>
                    <a:pt x="269" y="237"/>
                    <a:pt x="253" y="230"/>
                  </a:cubicBezTo>
                  <a:cubicBezTo>
                    <a:pt x="253" y="230"/>
                    <a:pt x="8" y="309"/>
                    <a:pt x="0" y="301"/>
                  </a:cubicBezTo>
                  <a:cubicBezTo>
                    <a:pt x="0" y="625"/>
                    <a:pt x="0" y="625"/>
                    <a:pt x="0" y="625"/>
                  </a:cubicBezTo>
                  <a:cubicBezTo>
                    <a:pt x="0" y="625"/>
                    <a:pt x="0" y="641"/>
                    <a:pt x="16" y="633"/>
                  </a:cubicBezTo>
                  <a:cubicBezTo>
                    <a:pt x="32" y="625"/>
                    <a:pt x="475" y="522"/>
                    <a:pt x="506" y="506"/>
                  </a:cubicBezTo>
                  <a:cubicBezTo>
                    <a:pt x="538" y="490"/>
                    <a:pt x="577" y="506"/>
                    <a:pt x="585" y="506"/>
                  </a:cubicBezTo>
                  <a:cubicBezTo>
                    <a:pt x="593" y="514"/>
                    <a:pt x="672" y="467"/>
                    <a:pt x="704" y="475"/>
                  </a:cubicBezTo>
                  <a:cubicBezTo>
                    <a:pt x="720" y="482"/>
                    <a:pt x="743" y="522"/>
                    <a:pt x="759" y="546"/>
                  </a:cubicBezTo>
                  <a:cubicBezTo>
                    <a:pt x="759" y="546"/>
                    <a:pt x="767" y="546"/>
                    <a:pt x="775" y="554"/>
                  </a:cubicBezTo>
                  <a:cubicBezTo>
                    <a:pt x="807" y="593"/>
                    <a:pt x="830" y="562"/>
                    <a:pt x="838" y="609"/>
                  </a:cubicBezTo>
                  <a:cubicBezTo>
                    <a:pt x="846" y="657"/>
                    <a:pt x="814" y="664"/>
                    <a:pt x="846" y="672"/>
                  </a:cubicBezTo>
                  <a:cubicBezTo>
                    <a:pt x="886" y="688"/>
                    <a:pt x="886" y="680"/>
                    <a:pt x="925" y="641"/>
                  </a:cubicBezTo>
                  <a:cubicBezTo>
                    <a:pt x="965" y="593"/>
                    <a:pt x="933" y="554"/>
                    <a:pt x="981" y="546"/>
                  </a:cubicBezTo>
                  <a:cubicBezTo>
                    <a:pt x="1028" y="538"/>
                    <a:pt x="1028" y="562"/>
                    <a:pt x="1028" y="585"/>
                  </a:cubicBezTo>
                  <a:cubicBezTo>
                    <a:pt x="1028" y="609"/>
                    <a:pt x="1067" y="617"/>
                    <a:pt x="1083" y="593"/>
                  </a:cubicBezTo>
                  <a:cubicBezTo>
                    <a:pt x="1091" y="562"/>
                    <a:pt x="1123" y="530"/>
                    <a:pt x="1131" y="530"/>
                  </a:cubicBezTo>
                  <a:cubicBezTo>
                    <a:pt x="1131" y="530"/>
                    <a:pt x="1139" y="562"/>
                    <a:pt x="1154" y="530"/>
                  </a:cubicBezTo>
                  <a:cubicBezTo>
                    <a:pt x="1178" y="498"/>
                    <a:pt x="1162" y="490"/>
                    <a:pt x="1194" y="498"/>
                  </a:cubicBezTo>
                  <a:cubicBezTo>
                    <a:pt x="1226" y="514"/>
                    <a:pt x="1234" y="522"/>
                    <a:pt x="1234" y="498"/>
                  </a:cubicBezTo>
                  <a:cubicBezTo>
                    <a:pt x="1234" y="482"/>
                    <a:pt x="1257" y="451"/>
                    <a:pt x="1257" y="475"/>
                  </a:cubicBezTo>
                  <a:cubicBezTo>
                    <a:pt x="1265" y="506"/>
                    <a:pt x="1249" y="530"/>
                    <a:pt x="1265" y="554"/>
                  </a:cubicBezTo>
                  <a:cubicBezTo>
                    <a:pt x="1273" y="570"/>
                    <a:pt x="1265" y="562"/>
                    <a:pt x="1273" y="530"/>
                  </a:cubicBezTo>
                  <a:cubicBezTo>
                    <a:pt x="1281" y="506"/>
                    <a:pt x="1273" y="451"/>
                    <a:pt x="1241" y="404"/>
                  </a:cubicBezTo>
                </a:path>
              </a:pathLst>
            </a:custGeom>
            <a:grpFill/>
            <a:ln>
              <a:solidFill>
                <a:schemeClr val="tx1"/>
              </a:solidFill>
            </a:ln>
            <a:effectLst/>
          </p:spPr>
          <p:txBody>
            <a:bodyPr anchor="ctr" wrap="none"/>
            <a:lstStyle/>
            <a:p>
              <a:endParaRPr lang="en-US">
                <a:latin charset="-122" panose="020b0503020204020204" pitchFamily="34" typeface="微软雅黑"/>
              </a:endParaRPr>
            </a:p>
          </p:txBody>
        </p:sp>
        <p:sp>
          <p:nvSpPr>
            <p:cNvPr id="139" name="Freeform 762"/>
            <p:cNvSpPr>
              <a:spLocks noChangeArrowheads="1"/>
            </p:cNvSpPr>
            <p:nvPr/>
          </p:nvSpPr>
          <p:spPr bwMode="auto">
            <a:xfrm>
              <a:off x="21597617" y="5412259"/>
              <a:ext cx="679557" cy="361812"/>
            </a:xfrm>
            <a:custGeom>
              <a:gdLst>
                <a:gd fmla="*/ 838 w 1290" name="T0"/>
                <a:gd fmla="*/ 664 h 689" name="T1"/>
                <a:gd fmla="*/ 783 w 1290" name="T2"/>
                <a:gd fmla="*/ 562 h 689" name="T3"/>
                <a:gd fmla="*/ 712 w 1290" name="T4"/>
                <a:gd fmla="*/ 482 h 689" name="T5"/>
                <a:gd fmla="*/ 514 w 1290" name="T6"/>
                <a:gd fmla="*/ 514 h 689" name="T7"/>
                <a:gd fmla="*/ 0 w 1290" name="T8"/>
                <a:gd fmla="*/ 625 h 689" name="T9"/>
                <a:gd fmla="*/ 261 w 1290" name="T10"/>
                <a:gd fmla="*/ 230 h 689" name="T11"/>
                <a:gd fmla="*/ 609 w 1290" name="T12"/>
                <a:gd fmla="*/ 158 h 689" name="T13"/>
                <a:gd fmla="*/ 783 w 1290" name="T14"/>
                <a:gd fmla="*/ 0 h 689" name="T15"/>
                <a:gd fmla="*/ 799 w 1290" name="T16"/>
                <a:gd fmla="*/ 8 h 689" name="T17"/>
                <a:gd fmla="*/ 878 w 1290" name="T18"/>
                <a:gd fmla="*/ 95 h 689" name="T19"/>
                <a:gd fmla="*/ 870 w 1290" name="T20"/>
                <a:gd fmla="*/ 158 h 689" name="T21"/>
                <a:gd fmla="*/ 854 w 1290" name="T22"/>
                <a:gd fmla="*/ 293 h 689" name="T23"/>
                <a:gd fmla="*/ 989 w 1290" name="T24"/>
                <a:gd fmla="*/ 388 h 689" name="T25"/>
                <a:gd fmla="*/ 1012 w 1290" name="T26"/>
                <a:gd fmla="*/ 411 h 689" name="T27"/>
                <a:gd fmla="*/ 1075 w 1290" name="T28"/>
                <a:gd fmla="*/ 482 h 689" name="T29"/>
                <a:gd fmla="*/ 1147 w 1290" name="T30"/>
                <a:gd fmla="*/ 482 h 689" name="T31"/>
                <a:gd fmla="*/ 1226 w 1290" name="T32"/>
                <a:gd fmla="*/ 404 h 689" name="T33"/>
                <a:gd fmla="*/ 1170 w 1290" name="T34"/>
                <a:gd fmla="*/ 348 h 689" name="T35"/>
                <a:gd fmla="*/ 1123 w 1290" name="T36"/>
                <a:gd fmla="*/ 301 h 689" name="T37"/>
                <a:gd fmla="*/ 1257 w 1290" name="T38"/>
                <a:gd fmla="*/ 395 h 689" name="T39"/>
                <a:gd fmla="*/ 1265 w 1290" name="T40"/>
                <a:gd fmla="*/ 554 h 689" name="T41"/>
                <a:gd fmla="*/ 1242 w 1290" name="T42"/>
                <a:gd fmla="*/ 498 h 689" name="T43"/>
                <a:gd fmla="*/ 1186 w 1290" name="T44"/>
                <a:gd fmla="*/ 498 h 689" name="T45"/>
                <a:gd fmla="*/ 1139 w 1290" name="T46"/>
                <a:gd fmla="*/ 538 h 689" name="T47"/>
                <a:gd fmla="*/ 1028 w 1290" name="T48"/>
                <a:gd fmla="*/ 585 h 689" name="T49"/>
                <a:gd fmla="*/ 965 w 1290" name="T50"/>
                <a:gd fmla="*/ 585 h 689" name="T51"/>
                <a:gd fmla="*/ 767 w 1290" name="T52"/>
                <a:gd fmla="*/ 538 h 689" name="T53"/>
                <a:gd fmla="*/ 846 w 1290" name="T54"/>
                <a:gd fmla="*/ 609 h 689" name="T55"/>
                <a:gd fmla="*/ 886 w 1290" name="T56"/>
                <a:gd fmla="*/ 680 h 689" name="T57"/>
                <a:gd fmla="*/ 989 w 1290" name="T58"/>
                <a:gd fmla="*/ 546 h 689" name="T59"/>
                <a:gd fmla="*/ 1068 w 1290" name="T60"/>
                <a:gd fmla="*/ 601 h 689" name="T61"/>
                <a:gd fmla="*/ 1147 w 1290" name="T62"/>
                <a:gd fmla="*/ 546 h 689" name="T63"/>
                <a:gd fmla="*/ 1202 w 1290" name="T64"/>
                <a:gd fmla="*/ 498 h 689" name="T65"/>
                <a:gd fmla="*/ 1265 w 1290" name="T66"/>
                <a:gd fmla="*/ 467 h 689" name="T67"/>
                <a:gd fmla="*/ 1273 w 1290" name="T68"/>
                <a:gd fmla="*/ 554 h 689" name="T69"/>
                <a:gd fmla="*/ 1226 w 1290" name="T70"/>
                <a:gd fmla="*/ 364 h 689" name="T71"/>
                <a:gd fmla="*/ 1115 w 1290" name="T72"/>
                <a:gd fmla="*/ 309 h 689" name="T73"/>
                <a:gd fmla="*/ 1178 w 1290" name="T74"/>
                <a:gd fmla="*/ 364 h 689" name="T75"/>
                <a:gd fmla="*/ 1234 w 1290" name="T76"/>
                <a:gd fmla="*/ 427 h 689" name="T77"/>
                <a:gd fmla="*/ 1139 w 1290" name="T78"/>
                <a:gd fmla="*/ 490 h 689" name="T79"/>
                <a:gd fmla="*/ 1075 w 1290" name="T80"/>
                <a:gd fmla="*/ 490 h 689" name="T81"/>
                <a:gd fmla="*/ 1012 w 1290" name="T82"/>
                <a:gd fmla="*/ 419 h 689" name="T83"/>
                <a:gd fmla="*/ 981 w 1290" name="T84"/>
                <a:gd fmla="*/ 380 h 689" name="T85"/>
                <a:gd fmla="*/ 854 w 1290" name="T86"/>
                <a:gd fmla="*/ 293 h 689" name="T87"/>
                <a:gd fmla="*/ 870 w 1290" name="T88"/>
                <a:gd fmla="*/ 151 h 689" name="T89"/>
                <a:gd fmla="*/ 886 w 1290" name="T90"/>
                <a:gd fmla="*/ 103 h 689" name="T91"/>
                <a:gd fmla="*/ 783 w 1290" name="T92"/>
                <a:gd fmla="*/ 8 h 689" name="T93"/>
                <a:gd fmla="*/ 617 w 1290" name="T94"/>
                <a:gd fmla="*/ 166 h 689" name="T95"/>
                <a:gd fmla="*/ 16 w 1290" name="T96"/>
                <a:gd fmla="*/ 309 h 689" name="T97"/>
                <a:gd fmla="*/ 135 w 1290" name="T98"/>
                <a:gd fmla="*/ 601 h 689" name="T99"/>
                <a:gd fmla="*/ 704 w 1290" name="T100"/>
                <a:gd fmla="*/ 475 h 689" name="T10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b="b" l="0" r="r" t="0"/>
              <a:pathLst>
                <a:path h="689" w="1290">
                  <a:moveTo>
                    <a:pt x="886" y="688"/>
                  </a:moveTo>
                  <a:lnTo>
                    <a:pt x="886" y="688"/>
                  </a:lnTo>
                  <a:cubicBezTo>
                    <a:pt x="878" y="688"/>
                    <a:pt x="870" y="680"/>
                    <a:pt x="854" y="680"/>
                  </a:cubicBezTo>
                  <a:cubicBezTo>
                    <a:pt x="846" y="672"/>
                    <a:pt x="838" y="672"/>
                    <a:pt x="838" y="664"/>
                  </a:cubicBezTo>
                  <a:cubicBezTo>
                    <a:pt x="831" y="664"/>
                    <a:pt x="838" y="657"/>
                    <a:pt x="838" y="648"/>
                  </a:cubicBezTo>
                  <a:cubicBezTo>
                    <a:pt x="838" y="641"/>
                    <a:pt x="846" y="633"/>
                    <a:pt x="846" y="609"/>
                  </a:cubicBezTo>
                  <a:cubicBezTo>
                    <a:pt x="838" y="585"/>
                    <a:pt x="831" y="585"/>
                    <a:pt x="822" y="585"/>
                  </a:cubicBezTo>
                  <a:cubicBezTo>
                    <a:pt x="807" y="577"/>
                    <a:pt x="799" y="577"/>
                    <a:pt x="783" y="562"/>
                  </a:cubicBezTo>
                  <a:cubicBezTo>
                    <a:pt x="767" y="546"/>
                    <a:pt x="767" y="546"/>
                    <a:pt x="767" y="546"/>
                  </a:cubicBezTo>
                  <a:cubicBezTo>
                    <a:pt x="759" y="546"/>
                    <a:pt x="759" y="546"/>
                    <a:pt x="759" y="546"/>
                  </a:cubicBezTo>
                  <a:lnTo>
                    <a:pt x="759" y="546"/>
                  </a:lnTo>
                  <a:cubicBezTo>
                    <a:pt x="744" y="506"/>
                    <a:pt x="720" y="482"/>
                    <a:pt x="712" y="482"/>
                  </a:cubicBezTo>
                  <a:cubicBezTo>
                    <a:pt x="704" y="482"/>
                    <a:pt x="704" y="482"/>
                    <a:pt x="704" y="482"/>
                  </a:cubicBezTo>
                  <a:cubicBezTo>
                    <a:pt x="680" y="482"/>
                    <a:pt x="649" y="490"/>
                    <a:pt x="625" y="498"/>
                  </a:cubicBezTo>
                  <a:cubicBezTo>
                    <a:pt x="609" y="514"/>
                    <a:pt x="593" y="514"/>
                    <a:pt x="593" y="514"/>
                  </a:cubicBezTo>
                  <a:cubicBezTo>
                    <a:pt x="562" y="498"/>
                    <a:pt x="530" y="498"/>
                    <a:pt x="514" y="514"/>
                  </a:cubicBezTo>
                  <a:cubicBezTo>
                    <a:pt x="491" y="522"/>
                    <a:pt x="277" y="577"/>
                    <a:pt x="135" y="609"/>
                  </a:cubicBezTo>
                  <a:cubicBezTo>
                    <a:pt x="79" y="625"/>
                    <a:pt x="24" y="633"/>
                    <a:pt x="24" y="641"/>
                  </a:cubicBezTo>
                  <a:lnTo>
                    <a:pt x="16" y="641"/>
                  </a:lnTo>
                  <a:cubicBezTo>
                    <a:pt x="8" y="641"/>
                    <a:pt x="0" y="633"/>
                    <a:pt x="0" y="625"/>
                  </a:cubicBezTo>
                  <a:cubicBezTo>
                    <a:pt x="8" y="293"/>
                    <a:pt x="8" y="293"/>
                    <a:pt x="8" y="293"/>
                  </a:cubicBezTo>
                  <a:cubicBezTo>
                    <a:pt x="16" y="301"/>
                    <a:pt x="16" y="301"/>
                    <a:pt x="16" y="301"/>
                  </a:cubicBezTo>
                  <a:cubicBezTo>
                    <a:pt x="32" y="293"/>
                    <a:pt x="182" y="253"/>
                    <a:pt x="261" y="230"/>
                  </a:cubicBezTo>
                  <a:lnTo>
                    <a:pt x="261" y="230"/>
                  </a:lnTo>
                  <a:lnTo>
                    <a:pt x="261" y="230"/>
                  </a:lnTo>
                  <a:cubicBezTo>
                    <a:pt x="269" y="230"/>
                    <a:pt x="340" y="214"/>
                    <a:pt x="411" y="198"/>
                  </a:cubicBezTo>
                  <a:cubicBezTo>
                    <a:pt x="483" y="182"/>
                    <a:pt x="578" y="166"/>
                    <a:pt x="601" y="158"/>
                  </a:cubicBezTo>
                  <a:cubicBezTo>
                    <a:pt x="609" y="158"/>
                    <a:pt x="609" y="158"/>
                    <a:pt x="609" y="158"/>
                  </a:cubicBezTo>
                  <a:cubicBezTo>
                    <a:pt x="657" y="151"/>
                    <a:pt x="657" y="151"/>
                    <a:pt x="672" y="127"/>
                  </a:cubicBezTo>
                  <a:cubicBezTo>
                    <a:pt x="688" y="95"/>
                    <a:pt x="775" y="0"/>
                    <a:pt x="775" y="0"/>
                  </a:cubicBezTo>
                  <a:cubicBezTo>
                    <a:pt x="783" y="0"/>
                    <a:pt x="783" y="0"/>
                    <a:pt x="783" y="0"/>
                  </a:cubicBezTo>
                  <a:lnTo>
                    <a:pt x="783" y="0"/>
                  </a:lnTo>
                  <a:lnTo>
                    <a:pt x="783" y="0"/>
                  </a:lnTo>
                  <a:cubicBezTo>
                    <a:pt x="791" y="8"/>
                    <a:pt x="791" y="8"/>
                    <a:pt x="791" y="8"/>
                  </a:cubicBezTo>
                  <a:lnTo>
                    <a:pt x="791" y="8"/>
                  </a:lnTo>
                  <a:cubicBezTo>
                    <a:pt x="799" y="8"/>
                    <a:pt x="799" y="8"/>
                    <a:pt x="799" y="8"/>
                  </a:cubicBezTo>
                  <a:lnTo>
                    <a:pt x="799" y="8"/>
                  </a:lnTo>
                  <a:cubicBezTo>
                    <a:pt x="815" y="24"/>
                    <a:pt x="822" y="48"/>
                    <a:pt x="838" y="79"/>
                  </a:cubicBezTo>
                  <a:cubicBezTo>
                    <a:pt x="838" y="95"/>
                    <a:pt x="846" y="103"/>
                    <a:pt x="854" y="103"/>
                  </a:cubicBezTo>
                  <a:cubicBezTo>
                    <a:pt x="862" y="103"/>
                    <a:pt x="870" y="95"/>
                    <a:pt x="878" y="95"/>
                  </a:cubicBezTo>
                  <a:cubicBezTo>
                    <a:pt x="886" y="87"/>
                    <a:pt x="886" y="87"/>
                    <a:pt x="894" y="87"/>
                  </a:cubicBezTo>
                  <a:cubicBezTo>
                    <a:pt x="902" y="87"/>
                    <a:pt x="909" y="87"/>
                    <a:pt x="917" y="95"/>
                  </a:cubicBezTo>
                  <a:cubicBezTo>
                    <a:pt x="925" y="103"/>
                    <a:pt x="925" y="111"/>
                    <a:pt x="925" y="119"/>
                  </a:cubicBezTo>
                  <a:cubicBezTo>
                    <a:pt x="925" y="135"/>
                    <a:pt x="902" y="151"/>
                    <a:pt x="870" y="158"/>
                  </a:cubicBezTo>
                  <a:cubicBezTo>
                    <a:pt x="854" y="166"/>
                    <a:pt x="854" y="182"/>
                    <a:pt x="854" y="206"/>
                  </a:cubicBezTo>
                  <a:cubicBezTo>
                    <a:pt x="846" y="222"/>
                    <a:pt x="846" y="237"/>
                    <a:pt x="838" y="253"/>
                  </a:cubicBezTo>
                  <a:cubicBezTo>
                    <a:pt x="838" y="269"/>
                    <a:pt x="831" y="277"/>
                    <a:pt x="831" y="285"/>
                  </a:cubicBezTo>
                  <a:cubicBezTo>
                    <a:pt x="831" y="285"/>
                    <a:pt x="838" y="285"/>
                    <a:pt x="854" y="293"/>
                  </a:cubicBezTo>
                  <a:cubicBezTo>
                    <a:pt x="862" y="293"/>
                    <a:pt x="862" y="293"/>
                    <a:pt x="862" y="293"/>
                  </a:cubicBezTo>
                  <a:cubicBezTo>
                    <a:pt x="902" y="301"/>
                    <a:pt x="965" y="340"/>
                    <a:pt x="989" y="356"/>
                  </a:cubicBezTo>
                  <a:cubicBezTo>
                    <a:pt x="997" y="364"/>
                    <a:pt x="997" y="372"/>
                    <a:pt x="997" y="372"/>
                  </a:cubicBezTo>
                  <a:cubicBezTo>
                    <a:pt x="997" y="380"/>
                    <a:pt x="997" y="388"/>
                    <a:pt x="989" y="388"/>
                  </a:cubicBezTo>
                  <a:cubicBezTo>
                    <a:pt x="989" y="395"/>
                    <a:pt x="981" y="395"/>
                    <a:pt x="973" y="404"/>
                  </a:cubicBezTo>
                  <a:cubicBezTo>
                    <a:pt x="973" y="411"/>
                    <a:pt x="973" y="411"/>
                    <a:pt x="973" y="411"/>
                  </a:cubicBezTo>
                  <a:cubicBezTo>
                    <a:pt x="973" y="411"/>
                    <a:pt x="981" y="411"/>
                    <a:pt x="989" y="411"/>
                  </a:cubicBezTo>
                  <a:cubicBezTo>
                    <a:pt x="997" y="411"/>
                    <a:pt x="1004" y="411"/>
                    <a:pt x="1012" y="411"/>
                  </a:cubicBezTo>
                  <a:cubicBezTo>
                    <a:pt x="1028" y="411"/>
                    <a:pt x="1036" y="419"/>
                    <a:pt x="1044" y="435"/>
                  </a:cubicBezTo>
                  <a:cubicBezTo>
                    <a:pt x="1044" y="443"/>
                    <a:pt x="1044" y="451"/>
                    <a:pt x="1052" y="467"/>
                  </a:cubicBezTo>
                  <a:cubicBezTo>
                    <a:pt x="1060" y="467"/>
                    <a:pt x="1068" y="482"/>
                    <a:pt x="1068" y="490"/>
                  </a:cubicBezTo>
                  <a:lnTo>
                    <a:pt x="1075" y="482"/>
                  </a:lnTo>
                  <a:lnTo>
                    <a:pt x="1075" y="475"/>
                  </a:lnTo>
                  <a:cubicBezTo>
                    <a:pt x="1084" y="475"/>
                    <a:pt x="1084" y="467"/>
                    <a:pt x="1091" y="467"/>
                  </a:cubicBezTo>
                  <a:cubicBezTo>
                    <a:pt x="1099" y="467"/>
                    <a:pt x="1115" y="475"/>
                    <a:pt x="1123" y="475"/>
                  </a:cubicBezTo>
                  <a:cubicBezTo>
                    <a:pt x="1131" y="475"/>
                    <a:pt x="1139" y="482"/>
                    <a:pt x="1147" y="482"/>
                  </a:cubicBezTo>
                  <a:cubicBezTo>
                    <a:pt x="1162" y="482"/>
                    <a:pt x="1170" y="475"/>
                    <a:pt x="1178" y="451"/>
                  </a:cubicBezTo>
                  <a:cubicBezTo>
                    <a:pt x="1178" y="443"/>
                    <a:pt x="1194" y="435"/>
                    <a:pt x="1202" y="435"/>
                  </a:cubicBezTo>
                  <a:cubicBezTo>
                    <a:pt x="1210" y="435"/>
                    <a:pt x="1218" y="435"/>
                    <a:pt x="1226" y="427"/>
                  </a:cubicBezTo>
                  <a:cubicBezTo>
                    <a:pt x="1234" y="419"/>
                    <a:pt x="1234" y="411"/>
                    <a:pt x="1226" y="404"/>
                  </a:cubicBezTo>
                  <a:cubicBezTo>
                    <a:pt x="1226" y="395"/>
                    <a:pt x="1210" y="388"/>
                    <a:pt x="1202" y="388"/>
                  </a:cubicBezTo>
                  <a:cubicBezTo>
                    <a:pt x="1194" y="388"/>
                    <a:pt x="1186" y="388"/>
                    <a:pt x="1178" y="380"/>
                  </a:cubicBezTo>
                  <a:cubicBezTo>
                    <a:pt x="1170" y="380"/>
                    <a:pt x="1170" y="372"/>
                    <a:pt x="1170" y="364"/>
                  </a:cubicBezTo>
                  <a:cubicBezTo>
                    <a:pt x="1170" y="356"/>
                    <a:pt x="1170" y="348"/>
                    <a:pt x="1170" y="348"/>
                  </a:cubicBezTo>
                  <a:cubicBezTo>
                    <a:pt x="1162" y="340"/>
                    <a:pt x="1155" y="340"/>
                    <a:pt x="1147" y="340"/>
                  </a:cubicBezTo>
                  <a:cubicBezTo>
                    <a:pt x="1139" y="340"/>
                    <a:pt x="1139" y="340"/>
                    <a:pt x="1139" y="340"/>
                  </a:cubicBezTo>
                  <a:cubicBezTo>
                    <a:pt x="1123" y="340"/>
                    <a:pt x="1107" y="340"/>
                    <a:pt x="1107" y="309"/>
                  </a:cubicBezTo>
                  <a:cubicBezTo>
                    <a:pt x="1107" y="301"/>
                    <a:pt x="1115" y="301"/>
                    <a:pt x="1123" y="301"/>
                  </a:cubicBezTo>
                  <a:cubicBezTo>
                    <a:pt x="1131" y="301"/>
                    <a:pt x="1147" y="309"/>
                    <a:pt x="1162" y="309"/>
                  </a:cubicBezTo>
                  <a:cubicBezTo>
                    <a:pt x="1178" y="317"/>
                    <a:pt x="1186" y="317"/>
                    <a:pt x="1194" y="324"/>
                  </a:cubicBezTo>
                  <a:cubicBezTo>
                    <a:pt x="1218" y="332"/>
                    <a:pt x="1226" y="340"/>
                    <a:pt x="1234" y="364"/>
                  </a:cubicBezTo>
                  <a:cubicBezTo>
                    <a:pt x="1242" y="372"/>
                    <a:pt x="1242" y="388"/>
                    <a:pt x="1257" y="395"/>
                  </a:cubicBezTo>
                  <a:cubicBezTo>
                    <a:pt x="1281" y="451"/>
                    <a:pt x="1289" y="506"/>
                    <a:pt x="1289" y="538"/>
                  </a:cubicBezTo>
                  <a:cubicBezTo>
                    <a:pt x="1281" y="538"/>
                    <a:pt x="1281" y="546"/>
                    <a:pt x="1281" y="554"/>
                  </a:cubicBezTo>
                  <a:cubicBezTo>
                    <a:pt x="1281" y="562"/>
                    <a:pt x="1281" y="570"/>
                    <a:pt x="1273" y="570"/>
                  </a:cubicBezTo>
                  <a:cubicBezTo>
                    <a:pt x="1273" y="570"/>
                    <a:pt x="1273" y="562"/>
                    <a:pt x="1265" y="554"/>
                  </a:cubicBezTo>
                  <a:cubicBezTo>
                    <a:pt x="1257" y="538"/>
                    <a:pt x="1265" y="522"/>
                    <a:pt x="1265" y="506"/>
                  </a:cubicBezTo>
                  <a:cubicBezTo>
                    <a:pt x="1265" y="498"/>
                    <a:pt x="1265" y="490"/>
                    <a:pt x="1265" y="482"/>
                  </a:cubicBezTo>
                  <a:cubicBezTo>
                    <a:pt x="1265" y="475"/>
                    <a:pt x="1265" y="475"/>
                    <a:pt x="1265" y="475"/>
                  </a:cubicBezTo>
                  <a:cubicBezTo>
                    <a:pt x="1257" y="475"/>
                    <a:pt x="1242" y="490"/>
                    <a:pt x="1242" y="498"/>
                  </a:cubicBezTo>
                  <a:cubicBezTo>
                    <a:pt x="1242" y="506"/>
                    <a:pt x="1242" y="514"/>
                    <a:pt x="1234" y="514"/>
                  </a:cubicBezTo>
                  <a:lnTo>
                    <a:pt x="1226" y="514"/>
                  </a:lnTo>
                  <a:cubicBezTo>
                    <a:pt x="1218" y="514"/>
                    <a:pt x="1210" y="506"/>
                    <a:pt x="1202" y="506"/>
                  </a:cubicBezTo>
                  <a:cubicBezTo>
                    <a:pt x="1194" y="506"/>
                    <a:pt x="1186" y="498"/>
                    <a:pt x="1186" y="498"/>
                  </a:cubicBezTo>
                  <a:cubicBezTo>
                    <a:pt x="1178" y="498"/>
                    <a:pt x="1178" y="498"/>
                    <a:pt x="1178" y="506"/>
                  </a:cubicBezTo>
                  <a:cubicBezTo>
                    <a:pt x="1178" y="514"/>
                    <a:pt x="1170" y="522"/>
                    <a:pt x="1162" y="530"/>
                  </a:cubicBezTo>
                  <a:cubicBezTo>
                    <a:pt x="1162" y="546"/>
                    <a:pt x="1155" y="546"/>
                    <a:pt x="1147" y="546"/>
                  </a:cubicBezTo>
                  <a:cubicBezTo>
                    <a:pt x="1147" y="546"/>
                    <a:pt x="1139" y="546"/>
                    <a:pt x="1139" y="538"/>
                  </a:cubicBezTo>
                  <a:lnTo>
                    <a:pt x="1139" y="538"/>
                  </a:lnTo>
                  <a:cubicBezTo>
                    <a:pt x="1131" y="538"/>
                    <a:pt x="1107" y="570"/>
                    <a:pt x="1091" y="593"/>
                  </a:cubicBezTo>
                  <a:cubicBezTo>
                    <a:pt x="1084" y="601"/>
                    <a:pt x="1075" y="609"/>
                    <a:pt x="1068" y="609"/>
                  </a:cubicBezTo>
                  <a:cubicBezTo>
                    <a:pt x="1052" y="609"/>
                    <a:pt x="1036" y="601"/>
                    <a:pt x="1028" y="585"/>
                  </a:cubicBezTo>
                  <a:cubicBezTo>
                    <a:pt x="1028" y="577"/>
                    <a:pt x="1028" y="577"/>
                    <a:pt x="1028" y="577"/>
                  </a:cubicBezTo>
                  <a:cubicBezTo>
                    <a:pt x="1028" y="562"/>
                    <a:pt x="1028" y="554"/>
                    <a:pt x="1012" y="554"/>
                  </a:cubicBezTo>
                  <a:cubicBezTo>
                    <a:pt x="1004" y="554"/>
                    <a:pt x="997" y="554"/>
                    <a:pt x="989" y="554"/>
                  </a:cubicBezTo>
                  <a:cubicBezTo>
                    <a:pt x="965" y="554"/>
                    <a:pt x="965" y="570"/>
                    <a:pt x="965" y="585"/>
                  </a:cubicBezTo>
                  <a:cubicBezTo>
                    <a:pt x="957" y="601"/>
                    <a:pt x="957" y="617"/>
                    <a:pt x="941" y="641"/>
                  </a:cubicBezTo>
                  <a:cubicBezTo>
                    <a:pt x="933" y="648"/>
                    <a:pt x="933" y="648"/>
                    <a:pt x="933" y="648"/>
                  </a:cubicBezTo>
                  <a:cubicBezTo>
                    <a:pt x="909" y="672"/>
                    <a:pt x="902" y="688"/>
                    <a:pt x="886" y="688"/>
                  </a:cubicBezTo>
                  <a:close/>
                  <a:moveTo>
                    <a:pt x="767" y="538"/>
                  </a:moveTo>
                  <a:lnTo>
                    <a:pt x="767" y="538"/>
                  </a:lnTo>
                  <a:cubicBezTo>
                    <a:pt x="775" y="546"/>
                    <a:pt x="775" y="546"/>
                    <a:pt x="783" y="554"/>
                  </a:cubicBezTo>
                  <a:cubicBezTo>
                    <a:pt x="799" y="570"/>
                    <a:pt x="815" y="570"/>
                    <a:pt x="822" y="577"/>
                  </a:cubicBezTo>
                  <a:cubicBezTo>
                    <a:pt x="838" y="577"/>
                    <a:pt x="846" y="585"/>
                    <a:pt x="846" y="609"/>
                  </a:cubicBezTo>
                  <a:cubicBezTo>
                    <a:pt x="854" y="633"/>
                    <a:pt x="846" y="648"/>
                    <a:pt x="846" y="657"/>
                  </a:cubicBezTo>
                  <a:cubicBezTo>
                    <a:pt x="838" y="657"/>
                    <a:pt x="838" y="664"/>
                    <a:pt x="838" y="664"/>
                  </a:cubicBezTo>
                  <a:cubicBezTo>
                    <a:pt x="846" y="664"/>
                    <a:pt x="854" y="672"/>
                    <a:pt x="854" y="672"/>
                  </a:cubicBezTo>
                  <a:cubicBezTo>
                    <a:pt x="870" y="672"/>
                    <a:pt x="878" y="680"/>
                    <a:pt x="886" y="680"/>
                  </a:cubicBezTo>
                  <a:cubicBezTo>
                    <a:pt x="894" y="680"/>
                    <a:pt x="902" y="672"/>
                    <a:pt x="925" y="641"/>
                  </a:cubicBezTo>
                  <a:cubicBezTo>
                    <a:pt x="933" y="641"/>
                    <a:pt x="933" y="641"/>
                    <a:pt x="933" y="641"/>
                  </a:cubicBezTo>
                  <a:cubicBezTo>
                    <a:pt x="949" y="617"/>
                    <a:pt x="949" y="601"/>
                    <a:pt x="957" y="585"/>
                  </a:cubicBezTo>
                  <a:cubicBezTo>
                    <a:pt x="957" y="570"/>
                    <a:pt x="957" y="554"/>
                    <a:pt x="989" y="546"/>
                  </a:cubicBezTo>
                  <a:cubicBezTo>
                    <a:pt x="997" y="546"/>
                    <a:pt x="1004" y="546"/>
                    <a:pt x="1012" y="546"/>
                  </a:cubicBezTo>
                  <a:cubicBezTo>
                    <a:pt x="1036" y="546"/>
                    <a:pt x="1036" y="562"/>
                    <a:pt x="1036" y="577"/>
                  </a:cubicBezTo>
                  <a:cubicBezTo>
                    <a:pt x="1036" y="577"/>
                    <a:pt x="1036" y="577"/>
                    <a:pt x="1036" y="585"/>
                  </a:cubicBezTo>
                  <a:cubicBezTo>
                    <a:pt x="1044" y="593"/>
                    <a:pt x="1052" y="601"/>
                    <a:pt x="1068" y="601"/>
                  </a:cubicBezTo>
                  <a:cubicBezTo>
                    <a:pt x="1068" y="601"/>
                    <a:pt x="1084" y="601"/>
                    <a:pt x="1084" y="593"/>
                  </a:cubicBezTo>
                  <a:cubicBezTo>
                    <a:pt x="1099" y="562"/>
                    <a:pt x="1123" y="530"/>
                    <a:pt x="1139" y="530"/>
                  </a:cubicBezTo>
                  <a:cubicBezTo>
                    <a:pt x="1139" y="530"/>
                    <a:pt x="1139" y="530"/>
                    <a:pt x="1147" y="538"/>
                  </a:cubicBezTo>
                  <a:lnTo>
                    <a:pt x="1147" y="546"/>
                  </a:lnTo>
                  <a:cubicBezTo>
                    <a:pt x="1147" y="546"/>
                    <a:pt x="1155" y="538"/>
                    <a:pt x="1162" y="530"/>
                  </a:cubicBezTo>
                  <a:cubicBezTo>
                    <a:pt x="1162" y="522"/>
                    <a:pt x="1170" y="514"/>
                    <a:pt x="1170" y="506"/>
                  </a:cubicBezTo>
                  <a:cubicBezTo>
                    <a:pt x="1170" y="498"/>
                    <a:pt x="1178" y="498"/>
                    <a:pt x="1186" y="498"/>
                  </a:cubicBezTo>
                  <a:cubicBezTo>
                    <a:pt x="1186" y="498"/>
                    <a:pt x="1194" y="498"/>
                    <a:pt x="1202" y="498"/>
                  </a:cubicBezTo>
                  <a:cubicBezTo>
                    <a:pt x="1218" y="498"/>
                    <a:pt x="1226" y="506"/>
                    <a:pt x="1226" y="506"/>
                  </a:cubicBezTo>
                  <a:cubicBezTo>
                    <a:pt x="1234" y="506"/>
                    <a:pt x="1234" y="506"/>
                    <a:pt x="1234" y="506"/>
                  </a:cubicBezTo>
                  <a:cubicBezTo>
                    <a:pt x="1234" y="506"/>
                    <a:pt x="1234" y="506"/>
                    <a:pt x="1234" y="498"/>
                  </a:cubicBezTo>
                  <a:cubicBezTo>
                    <a:pt x="1242" y="490"/>
                    <a:pt x="1249" y="467"/>
                    <a:pt x="1265" y="467"/>
                  </a:cubicBezTo>
                  <a:cubicBezTo>
                    <a:pt x="1265" y="467"/>
                    <a:pt x="1273" y="467"/>
                    <a:pt x="1273" y="475"/>
                  </a:cubicBezTo>
                  <a:cubicBezTo>
                    <a:pt x="1273" y="490"/>
                    <a:pt x="1273" y="498"/>
                    <a:pt x="1273" y="506"/>
                  </a:cubicBezTo>
                  <a:cubicBezTo>
                    <a:pt x="1273" y="522"/>
                    <a:pt x="1265" y="538"/>
                    <a:pt x="1273" y="554"/>
                  </a:cubicBezTo>
                  <a:lnTo>
                    <a:pt x="1273" y="554"/>
                  </a:lnTo>
                  <a:lnTo>
                    <a:pt x="1273" y="554"/>
                  </a:lnTo>
                  <a:cubicBezTo>
                    <a:pt x="1273" y="546"/>
                    <a:pt x="1281" y="538"/>
                    <a:pt x="1281" y="530"/>
                  </a:cubicBezTo>
                  <a:cubicBezTo>
                    <a:pt x="1289" y="506"/>
                    <a:pt x="1273" y="451"/>
                    <a:pt x="1249" y="404"/>
                  </a:cubicBezTo>
                  <a:cubicBezTo>
                    <a:pt x="1242" y="388"/>
                    <a:pt x="1234" y="372"/>
                    <a:pt x="1226" y="364"/>
                  </a:cubicBezTo>
                  <a:cubicBezTo>
                    <a:pt x="1218" y="340"/>
                    <a:pt x="1210" y="332"/>
                    <a:pt x="1194" y="332"/>
                  </a:cubicBezTo>
                  <a:cubicBezTo>
                    <a:pt x="1186" y="324"/>
                    <a:pt x="1170" y="324"/>
                    <a:pt x="1162" y="317"/>
                  </a:cubicBezTo>
                  <a:cubicBezTo>
                    <a:pt x="1147" y="309"/>
                    <a:pt x="1131" y="309"/>
                    <a:pt x="1123" y="309"/>
                  </a:cubicBezTo>
                  <a:lnTo>
                    <a:pt x="1115" y="309"/>
                  </a:lnTo>
                  <a:cubicBezTo>
                    <a:pt x="1115" y="332"/>
                    <a:pt x="1123" y="332"/>
                    <a:pt x="1139" y="332"/>
                  </a:cubicBezTo>
                  <a:cubicBezTo>
                    <a:pt x="1147" y="332"/>
                    <a:pt x="1147" y="332"/>
                    <a:pt x="1147" y="332"/>
                  </a:cubicBezTo>
                  <a:cubicBezTo>
                    <a:pt x="1155" y="332"/>
                    <a:pt x="1162" y="332"/>
                    <a:pt x="1170" y="340"/>
                  </a:cubicBezTo>
                  <a:cubicBezTo>
                    <a:pt x="1178" y="348"/>
                    <a:pt x="1178" y="356"/>
                    <a:pt x="1178" y="364"/>
                  </a:cubicBezTo>
                  <a:cubicBezTo>
                    <a:pt x="1178" y="372"/>
                    <a:pt x="1178" y="372"/>
                    <a:pt x="1186" y="380"/>
                  </a:cubicBezTo>
                  <a:cubicBezTo>
                    <a:pt x="1186" y="380"/>
                    <a:pt x="1194" y="388"/>
                    <a:pt x="1202" y="388"/>
                  </a:cubicBezTo>
                  <a:cubicBezTo>
                    <a:pt x="1210" y="388"/>
                    <a:pt x="1226" y="388"/>
                    <a:pt x="1234" y="404"/>
                  </a:cubicBezTo>
                  <a:cubicBezTo>
                    <a:pt x="1242" y="411"/>
                    <a:pt x="1242" y="419"/>
                    <a:pt x="1234" y="427"/>
                  </a:cubicBezTo>
                  <a:cubicBezTo>
                    <a:pt x="1226" y="443"/>
                    <a:pt x="1210" y="443"/>
                    <a:pt x="1202" y="443"/>
                  </a:cubicBezTo>
                  <a:cubicBezTo>
                    <a:pt x="1194" y="443"/>
                    <a:pt x="1186" y="451"/>
                    <a:pt x="1186" y="451"/>
                  </a:cubicBezTo>
                  <a:cubicBezTo>
                    <a:pt x="1178" y="467"/>
                    <a:pt x="1170" y="490"/>
                    <a:pt x="1147" y="490"/>
                  </a:cubicBezTo>
                  <a:cubicBezTo>
                    <a:pt x="1147" y="490"/>
                    <a:pt x="1147" y="490"/>
                    <a:pt x="1139" y="490"/>
                  </a:cubicBezTo>
                  <a:cubicBezTo>
                    <a:pt x="1139" y="490"/>
                    <a:pt x="1131" y="482"/>
                    <a:pt x="1123" y="482"/>
                  </a:cubicBezTo>
                  <a:cubicBezTo>
                    <a:pt x="1115" y="482"/>
                    <a:pt x="1099" y="475"/>
                    <a:pt x="1091" y="475"/>
                  </a:cubicBezTo>
                  <a:cubicBezTo>
                    <a:pt x="1091" y="475"/>
                    <a:pt x="1084" y="475"/>
                    <a:pt x="1084" y="482"/>
                  </a:cubicBezTo>
                  <a:cubicBezTo>
                    <a:pt x="1084" y="482"/>
                    <a:pt x="1084" y="482"/>
                    <a:pt x="1075" y="490"/>
                  </a:cubicBezTo>
                  <a:cubicBezTo>
                    <a:pt x="1075" y="490"/>
                    <a:pt x="1075" y="490"/>
                    <a:pt x="1068" y="490"/>
                  </a:cubicBezTo>
                  <a:cubicBezTo>
                    <a:pt x="1068" y="490"/>
                    <a:pt x="1060" y="490"/>
                    <a:pt x="1044" y="467"/>
                  </a:cubicBezTo>
                  <a:cubicBezTo>
                    <a:pt x="1044" y="459"/>
                    <a:pt x="1036" y="443"/>
                    <a:pt x="1036" y="435"/>
                  </a:cubicBezTo>
                  <a:cubicBezTo>
                    <a:pt x="1028" y="427"/>
                    <a:pt x="1028" y="419"/>
                    <a:pt x="1012" y="419"/>
                  </a:cubicBezTo>
                  <a:cubicBezTo>
                    <a:pt x="1004" y="419"/>
                    <a:pt x="997" y="419"/>
                    <a:pt x="989" y="419"/>
                  </a:cubicBezTo>
                  <a:cubicBezTo>
                    <a:pt x="973" y="419"/>
                    <a:pt x="965" y="419"/>
                    <a:pt x="965" y="411"/>
                  </a:cubicBezTo>
                  <a:cubicBezTo>
                    <a:pt x="957" y="411"/>
                    <a:pt x="965" y="404"/>
                    <a:pt x="973" y="395"/>
                  </a:cubicBezTo>
                  <a:cubicBezTo>
                    <a:pt x="973" y="395"/>
                    <a:pt x="981" y="388"/>
                    <a:pt x="981" y="380"/>
                  </a:cubicBezTo>
                  <a:cubicBezTo>
                    <a:pt x="989" y="380"/>
                    <a:pt x="997" y="380"/>
                    <a:pt x="997" y="372"/>
                  </a:cubicBezTo>
                  <a:cubicBezTo>
                    <a:pt x="997" y="372"/>
                    <a:pt x="989" y="364"/>
                    <a:pt x="981" y="364"/>
                  </a:cubicBezTo>
                  <a:cubicBezTo>
                    <a:pt x="965" y="340"/>
                    <a:pt x="894" y="309"/>
                    <a:pt x="862" y="301"/>
                  </a:cubicBezTo>
                  <a:cubicBezTo>
                    <a:pt x="854" y="293"/>
                    <a:pt x="854" y="293"/>
                    <a:pt x="854" y="293"/>
                  </a:cubicBezTo>
                  <a:cubicBezTo>
                    <a:pt x="838" y="293"/>
                    <a:pt x="831" y="293"/>
                    <a:pt x="822" y="285"/>
                  </a:cubicBezTo>
                  <a:cubicBezTo>
                    <a:pt x="822" y="277"/>
                    <a:pt x="822" y="269"/>
                    <a:pt x="838" y="253"/>
                  </a:cubicBezTo>
                  <a:cubicBezTo>
                    <a:pt x="838" y="237"/>
                    <a:pt x="838" y="222"/>
                    <a:pt x="846" y="206"/>
                  </a:cubicBezTo>
                  <a:cubicBezTo>
                    <a:pt x="846" y="182"/>
                    <a:pt x="846" y="158"/>
                    <a:pt x="870" y="151"/>
                  </a:cubicBezTo>
                  <a:cubicBezTo>
                    <a:pt x="902" y="143"/>
                    <a:pt x="917" y="135"/>
                    <a:pt x="917" y="119"/>
                  </a:cubicBezTo>
                  <a:cubicBezTo>
                    <a:pt x="917" y="111"/>
                    <a:pt x="917" y="103"/>
                    <a:pt x="909" y="95"/>
                  </a:cubicBezTo>
                  <a:cubicBezTo>
                    <a:pt x="909" y="95"/>
                    <a:pt x="902" y="95"/>
                    <a:pt x="894" y="95"/>
                  </a:cubicBezTo>
                  <a:cubicBezTo>
                    <a:pt x="894" y="95"/>
                    <a:pt x="886" y="95"/>
                    <a:pt x="886" y="103"/>
                  </a:cubicBezTo>
                  <a:cubicBezTo>
                    <a:pt x="870" y="103"/>
                    <a:pt x="862" y="111"/>
                    <a:pt x="854" y="111"/>
                  </a:cubicBezTo>
                  <a:cubicBezTo>
                    <a:pt x="838" y="111"/>
                    <a:pt x="831" y="103"/>
                    <a:pt x="831" y="87"/>
                  </a:cubicBezTo>
                  <a:cubicBezTo>
                    <a:pt x="815" y="55"/>
                    <a:pt x="807" y="32"/>
                    <a:pt x="791" y="16"/>
                  </a:cubicBezTo>
                  <a:cubicBezTo>
                    <a:pt x="791" y="16"/>
                    <a:pt x="783" y="16"/>
                    <a:pt x="783" y="8"/>
                  </a:cubicBezTo>
                  <a:lnTo>
                    <a:pt x="783" y="8"/>
                  </a:lnTo>
                  <a:lnTo>
                    <a:pt x="775" y="8"/>
                  </a:lnTo>
                  <a:cubicBezTo>
                    <a:pt x="759" y="32"/>
                    <a:pt x="688" y="111"/>
                    <a:pt x="680" y="127"/>
                  </a:cubicBezTo>
                  <a:cubicBezTo>
                    <a:pt x="664" y="158"/>
                    <a:pt x="657" y="158"/>
                    <a:pt x="617" y="166"/>
                  </a:cubicBezTo>
                  <a:cubicBezTo>
                    <a:pt x="601" y="166"/>
                    <a:pt x="601" y="166"/>
                    <a:pt x="601" y="166"/>
                  </a:cubicBezTo>
                  <a:cubicBezTo>
                    <a:pt x="578" y="166"/>
                    <a:pt x="491" y="190"/>
                    <a:pt x="411" y="206"/>
                  </a:cubicBezTo>
                  <a:cubicBezTo>
                    <a:pt x="325" y="222"/>
                    <a:pt x="269" y="237"/>
                    <a:pt x="261" y="237"/>
                  </a:cubicBezTo>
                  <a:cubicBezTo>
                    <a:pt x="245" y="245"/>
                    <a:pt x="48" y="301"/>
                    <a:pt x="16" y="309"/>
                  </a:cubicBezTo>
                  <a:cubicBezTo>
                    <a:pt x="8" y="625"/>
                    <a:pt x="8" y="625"/>
                    <a:pt x="8" y="625"/>
                  </a:cubicBezTo>
                  <a:cubicBezTo>
                    <a:pt x="8" y="625"/>
                    <a:pt x="8" y="633"/>
                    <a:pt x="16" y="633"/>
                  </a:cubicBezTo>
                  <a:cubicBezTo>
                    <a:pt x="16" y="633"/>
                    <a:pt x="16" y="633"/>
                    <a:pt x="24" y="633"/>
                  </a:cubicBezTo>
                  <a:cubicBezTo>
                    <a:pt x="24" y="625"/>
                    <a:pt x="64" y="617"/>
                    <a:pt x="135" y="601"/>
                  </a:cubicBezTo>
                  <a:cubicBezTo>
                    <a:pt x="269" y="570"/>
                    <a:pt x="491" y="514"/>
                    <a:pt x="514" y="506"/>
                  </a:cubicBezTo>
                  <a:cubicBezTo>
                    <a:pt x="530" y="490"/>
                    <a:pt x="562" y="490"/>
                    <a:pt x="593" y="506"/>
                  </a:cubicBezTo>
                  <a:cubicBezTo>
                    <a:pt x="601" y="506"/>
                    <a:pt x="609" y="498"/>
                    <a:pt x="625" y="498"/>
                  </a:cubicBezTo>
                  <a:cubicBezTo>
                    <a:pt x="649" y="482"/>
                    <a:pt x="680" y="475"/>
                    <a:pt x="704" y="475"/>
                  </a:cubicBezTo>
                  <a:lnTo>
                    <a:pt x="712" y="475"/>
                  </a:lnTo>
                  <a:cubicBezTo>
                    <a:pt x="728" y="482"/>
                    <a:pt x="751" y="514"/>
                    <a:pt x="767" y="538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  <a:effectLst/>
          </p:spPr>
          <p:txBody>
            <a:bodyPr anchor="ctr" wrap="none"/>
            <a:lstStyle/>
            <a:p>
              <a:endParaRPr lang="en-US">
                <a:latin charset="-122" panose="020b0503020204020204" pitchFamily="34" typeface="微软雅黑"/>
              </a:endParaRPr>
            </a:p>
          </p:txBody>
        </p:sp>
        <p:sp>
          <p:nvSpPr>
            <p:cNvPr id="140" name="Freeform 765"/>
            <p:cNvSpPr>
              <a:spLocks noChangeArrowheads="1"/>
            </p:cNvSpPr>
            <p:nvPr/>
          </p:nvSpPr>
          <p:spPr bwMode="auto">
            <a:xfrm>
              <a:off x="21606894" y="5672021"/>
              <a:ext cx="340939" cy="345577"/>
            </a:xfrm>
            <a:custGeom>
              <a:gdLst>
                <a:gd fmla="*/ 8 w 649" name="T0"/>
                <a:gd fmla="*/ 222 h 658" name="T1"/>
                <a:gd fmla="*/ 8 w 649" name="T2"/>
                <a:gd fmla="*/ 222 h 658" name="T3"/>
                <a:gd fmla="*/ 32 w 649" name="T4"/>
                <a:gd fmla="*/ 325 h 658" name="T5"/>
                <a:gd fmla="*/ 63 w 649" name="T6"/>
                <a:gd fmla="*/ 459 h 658" name="T7"/>
                <a:gd fmla="*/ 79 w 649" name="T8"/>
                <a:gd fmla="*/ 506 h 658" name="T9"/>
                <a:gd fmla="*/ 71 w 649" name="T10"/>
                <a:gd fmla="*/ 554 h 658" name="T11"/>
                <a:gd fmla="*/ 32 w 649" name="T12"/>
                <a:gd fmla="*/ 617 h 658" name="T13"/>
                <a:gd fmla="*/ 63 w 649" name="T14"/>
                <a:gd fmla="*/ 657 h 658" name="T15"/>
                <a:gd fmla="*/ 127 w 649" name="T16"/>
                <a:gd fmla="*/ 601 h 658" name="T17"/>
                <a:gd fmla="*/ 269 w 649" name="T18"/>
                <a:gd fmla="*/ 475 h 658" name="T19"/>
                <a:gd fmla="*/ 514 w 649" name="T20"/>
                <a:gd fmla="*/ 388 h 658" name="T21"/>
                <a:gd fmla="*/ 648 w 649" name="T22"/>
                <a:gd fmla="*/ 325 h 658" name="T23"/>
                <a:gd fmla="*/ 593 w 649" name="T24"/>
                <a:gd fmla="*/ 80 h 658" name="T25"/>
                <a:gd fmla="*/ 585 w 649" name="T26"/>
                <a:gd fmla="*/ 16 h 658" name="T27"/>
                <a:gd fmla="*/ 577 w 649" name="T28"/>
                <a:gd fmla="*/ 16 h 658" name="T29"/>
                <a:gd fmla="*/ 498 w 649" name="T30"/>
                <a:gd fmla="*/ 16 h 658" name="T31"/>
                <a:gd fmla="*/ 8 w 649" name="T32"/>
                <a:gd fmla="*/ 143 h 658" name="T33"/>
                <a:gd fmla="*/ 0 w 649" name="T34"/>
                <a:gd fmla="*/ 143 h 658" name="T35"/>
                <a:gd fmla="*/ 0 w 649" name="T36"/>
                <a:gd fmla="*/ 143 h 658" name="T37"/>
                <a:gd fmla="*/ 8 w 649" name="T38"/>
                <a:gd fmla="*/ 222 h 658" name="T3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b="b" l="0" r="r" t="0"/>
              <a:pathLst>
                <a:path h="658" w="649">
                  <a:moveTo>
                    <a:pt x="8" y="222"/>
                  </a:moveTo>
                  <a:lnTo>
                    <a:pt x="8" y="222"/>
                  </a:lnTo>
                  <a:cubicBezTo>
                    <a:pt x="8" y="230"/>
                    <a:pt x="16" y="293"/>
                    <a:pt x="32" y="325"/>
                  </a:cubicBezTo>
                  <a:cubicBezTo>
                    <a:pt x="48" y="364"/>
                    <a:pt x="63" y="435"/>
                    <a:pt x="63" y="459"/>
                  </a:cubicBezTo>
                  <a:cubicBezTo>
                    <a:pt x="63" y="483"/>
                    <a:pt x="71" y="491"/>
                    <a:pt x="79" y="506"/>
                  </a:cubicBezTo>
                  <a:cubicBezTo>
                    <a:pt x="87" y="522"/>
                    <a:pt x="87" y="546"/>
                    <a:pt x="71" y="554"/>
                  </a:cubicBezTo>
                  <a:cubicBezTo>
                    <a:pt x="56" y="570"/>
                    <a:pt x="32" y="601"/>
                    <a:pt x="32" y="617"/>
                  </a:cubicBezTo>
                  <a:cubicBezTo>
                    <a:pt x="40" y="625"/>
                    <a:pt x="56" y="641"/>
                    <a:pt x="63" y="657"/>
                  </a:cubicBezTo>
                  <a:cubicBezTo>
                    <a:pt x="87" y="641"/>
                    <a:pt x="111" y="625"/>
                    <a:pt x="127" y="601"/>
                  </a:cubicBezTo>
                  <a:cubicBezTo>
                    <a:pt x="158" y="562"/>
                    <a:pt x="222" y="514"/>
                    <a:pt x="269" y="475"/>
                  </a:cubicBezTo>
                  <a:cubicBezTo>
                    <a:pt x="324" y="435"/>
                    <a:pt x="475" y="396"/>
                    <a:pt x="514" y="388"/>
                  </a:cubicBezTo>
                  <a:cubicBezTo>
                    <a:pt x="530" y="380"/>
                    <a:pt x="593" y="348"/>
                    <a:pt x="648" y="325"/>
                  </a:cubicBezTo>
                  <a:cubicBezTo>
                    <a:pt x="633" y="230"/>
                    <a:pt x="593" y="95"/>
                    <a:pt x="593" y="80"/>
                  </a:cubicBezTo>
                  <a:cubicBezTo>
                    <a:pt x="585" y="72"/>
                    <a:pt x="585" y="40"/>
                    <a:pt x="585" y="16"/>
                  </a:cubicBezTo>
                  <a:cubicBezTo>
                    <a:pt x="577" y="16"/>
                    <a:pt x="577" y="16"/>
                    <a:pt x="577" y="16"/>
                  </a:cubicBezTo>
                  <a:cubicBezTo>
                    <a:pt x="569" y="16"/>
                    <a:pt x="530" y="0"/>
                    <a:pt x="498" y="16"/>
                  </a:cubicBezTo>
                  <a:cubicBezTo>
                    <a:pt x="467" y="32"/>
                    <a:pt x="24" y="135"/>
                    <a:pt x="8" y="143"/>
                  </a:cubicBezTo>
                  <a:cubicBezTo>
                    <a:pt x="0" y="143"/>
                    <a:pt x="0" y="143"/>
                    <a:pt x="0" y="143"/>
                  </a:cubicBezTo>
                  <a:lnTo>
                    <a:pt x="0" y="143"/>
                  </a:lnTo>
                  <a:cubicBezTo>
                    <a:pt x="0" y="151"/>
                    <a:pt x="0" y="214"/>
                    <a:pt x="8" y="222"/>
                  </a:cubicBezTo>
                </a:path>
              </a:pathLst>
            </a:custGeom>
            <a:grpFill/>
            <a:ln>
              <a:solidFill>
                <a:schemeClr val="tx1"/>
              </a:solidFill>
            </a:ln>
            <a:effectLst/>
          </p:spPr>
          <p:txBody>
            <a:bodyPr anchor="ctr" wrap="none"/>
            <a:lstStyle/>
            <a:p>
              <a:endParaRPr lang="en-US">
                <a:latin charset="-122" panose="020b0503020204020204" pitchFamily="34" typeface="微软雅黑"/>
              </a:endParaRPr>
            </a:p>
          </p:txBody>
        </p:sp>
        <p:sp>
          <p:nvSpPr>
            <p:cNvPr id="141" name="Freeform 766"/>
            <p:cNvSpPr>
              <a:spLocks noChangeArrowheads="1"/>
            </p:cNvSpPr>
            <p:nvPr/>
          </p:nvSpPr>
          <p:spPr bwMode="auto">
            <a:xfrm>
              <a:off x="21602255" y="5672021"/>
              <a:ext cx="345577" cy="350216"/>
            </a:xfrm>
            <a:custGeom>
              <a:gdLst>
                <a:gd fmla="*/ 71 w 657" name="T0"/>
                <a:gd fmla="*/ 664 h 665" name="T1"/>
                <a:gd fmla="*/ 71 w 657" name="T2"/>
                <a:gd fmla="*/ 664 h 665" name="T3"/>
                <a:gd fmla="*/ 71 w 657" name="T4"/>
                <a:gd fmla="*/ 657 h 665" name="T5"/>
                <a:gd fmla="*/ 40 w 657" name="T6"/>
                <a:gd fmla="*/ 617 h 665" name="T7"/>
                <a:gd fmla="*/ 79 w 657" name="T8"/>
                <a:gd fmla="*/ 554 h 665" name="T9"/>
                <a:gd fmla="*/ 79 w 657" name="T10"/>
                <a:gd fmla="*/ 506 h 665" name="T11"/>
                <a:gd fmla="*/ 71 w 657" name="T12"/>
                <a:gd fmla="*/ 491 h 665" name="T13"/>
                <a:gd fmla="*/ 64 w 657" name="T14"/>
                <a:gd fmla="*/ 459 h 665" name="T15"/>
                <a:gd fmla="*/ 40 w 657" name="T16"/>
                <a:gd fmla="*/ 332 h 665" name="T17"/>
                <a:gd fmla="*/ 16 w 657" name="T18"/>
                <a:gd fmla="*/ 245 h 665" name="T19"/>
                <a:gd fmla="*/ 8 w 657" name="T20"/>
                <a:gd fmla="*/ 222 h 665" name="T21"/>
                <a:gd fmla="*/ 8 w 657" name="T22"/>
                <a:gd fmla="*/ 174 h 665" name="T23"/>
                <a:gd fmla="*/ 0 w 657" name="T24"/>
                <a:gd fmla="*/ 151 h 665" name="T25"/>
                <a:gd fmla="*/ 0 w 657" name="T26"/>
                <a:gd fmla="*/ 143 h 665" name="T27"/>
                <a:gd fmla="*/ 0 w 657" name="T28"/>
                <a:gd fmla="*/ 143 h 665" name="T29"/>
                <a:gd fmla="*/ 8 w 657" name="T30"/>
                <a:gd fmla="*/ 143 h 665" name="T31"/>
                <a:gd fmla="*/ 16 w 657" name="T32"/>
                <a:gd fmla="*/ 143 h 665" name="T33"/>
                <a:gd fmla="*/ 127 w 657" name="T34"/>
                <a:gd fmla="*/ 111 h 665" name="T35"/>
                <a:gd fmla="*/ 506 w 657" name="T36"/>
                <a:gd fmla="*/ 16 h 665" name="T37"/>
                <a:gd fmla="*/ 585 w 657" name="T38"/>
                <a:gd fmla="*/ 16 h 665" name="T39"/>
                <a:gd fmla="*/ 585 w 657" name="T40"/>
                <a:gd fmla="*/ 16 h 665" name="T41"/>
                <a:gd fmla="*/ 593 w 657" name="T42"/>
                <a:gd fmla="*/ 16 h 665" name="T43"/>
                <a:gd fmla="*/ 593 w 657" name="T44"/>
                <a:gd fmla="*/ 16 h 665" name="T45"/>
                <a:gd fmla="*/ 601 w 657" name="T46"/>
                <a:gd fmla="*/ 80 h 665" name="T47"/>
                <a:gd fmla="*/ 656 w 657" name="T48"/>
                <a:gd fmla="*/ 325 h 665" name="T49"/>
                <a:gd fmla="*/ 656 w 657" name="T50"/>
                <a:gd fmla="*/ 325 h 665" name="T51"/>
                <a:gd fmla="*/ 656 w 657" name="T52"/>
                <a:gd fmla="*/ 325 h 665" name="T53"/>
                <a:gd fmla="*/ 617 w 657" name="T54"/>
                <a:gd fmla="*/ 340 h 665" name="T55"/>
                <a:gd fmla="*/ 522 w 657" name="T56"/>
                <a:gd fmla="*/ 388 h 665" name="T57"/>
                <a:gd fmla="*/ 490 w 657" name="T58"/>
                <a:gd fmla="*/ 404 h 665" name="T59"/>
                <a:gd fmla="*/ 285 w 657" name="T60"/>
                <a:gd fmla="*/ 483 h 665" name="T61"/>
                <a:gd fmla="*/ 143 w 657" name="T62"/>
                <a:gd fmla="*/ 601 h 665" name="T63"/>
                <a:gd fmla="*/ 87 w 657" name="T64"/>
                <a:gd fmla="*/ 649 h 665" name="T65"/>
                <a:gd fmla="*/ 79 w 657" name="T66"/>
                <a:gd fmla="*/ 657 h 665" name="T67"/>
                <a:gd fmla="*/ 71 w 657" name="T68"/>
                <a:gd fmla="*/ 664 h 665" name="T69"/>
                <a:gd fmla="*/ 8 w 657" name="T70"/>
                <a:gd fmla="*/ 151 h 665" name="T71"/>
                <a:gd fmla="*/ 8 w 657" name="T72"/>
                <a:gd fmla="*/ 151 h 665" name="T73"/>
                <a:gd fmla="*/ 16 w 657" name="T74"/>
                <a:gd fmla="*/ 174 h 665" name="T75"/>
                <a:gd fmla="*/ 16 w 657" name="T76"/>
                <a:gd fmla="*/ 214 h 665" name="T77"/>
                <a:gd fmla="*/ 24 w 657" name="T78"/>
                <a:gd fmla="*/ 245 h 665" name="T79"/>
                <a:gd fmla="*/ 40 w 657" name="T80"/>
                <a:gd fmla="*/ 325 h 665" name="T81"/>
                <a:gd fmla="*/ 71 w 657" name="T82"/>
                <a:gd fmla="*/ 459 h 665" name="T83"/>
                <a:gd fmla="*/ 79 w 657" name="T84"/>
                <a:gd fmla="*/ 491 h 665" name="T85"/>
                <a:gd fmla="*/ 87 w 657" name="T86"/>
                <a:gd fmla="*/ 506 h 665" name="T87"/>
                <a:gd fmla="*/ 79 w 657" name="T88"/>
                <a:gd fmla="*/ 562 h 665" name="T89"/>
                <a:gd fmla="*/ 48 w 657" name="T90"/>
                <a:gd fmla="*/ 617 h 665" name="T91"/>
                <a:gd fmla="*/ 71 w 657" name="T92"/>
                <a:gd fmla="*/ 649 h 665" name="T93"/>
                <a:gd fmla="*/ 87 w 657" name="T94"/>
                <a:gd fmla="*/ 641 h 665" name="T95"/>
                <a:gd fmla="*/ 135 w 657" name="T96"/>
                <a:gd fmla="*/ 601 h 665" name="T97"/>
                <a:gd fmla="*/ 277 w 657" name="T98"/>
                <a:gd fmla="*/ 475 h 665" name="T99"/>
                <a:gd fmla="*/ 483 w 657" name="T100"/>
                <a:gd fmla="*/ 396 h 665" name="T101"/>
                <a:gd fmla="*/ 514 w 657" name="T102"/>
                <a:gd fmla="*/ 380 h 665" name="T103"/>
                <a:gd fmla="*/ 617 w 657" name="T104"/>
                <a:gd fmla="*/ 340 h 665" name="T105"/>
                <a:gd fmla="*/ 649 w 657" name="T106"/>
                <a:gd fmla="*/ 317 h 665" name="T107"/>
                <a:gd fmla="*/ 593 w 657" name="T108"/>
                <a:gd fmla="*/ 80 h 665" name="T109"/>
                <a:gd fmla="*/ 585 w 657" name="T110"/>
                <a:gd fmla="*/ 24 h 665" name="T111"/>
                <a:gd fmla="*/ 585 w 657" name="T112"/>
                <a:gd fmla="*/ 24 h 665" name="T113"/>
                <a:gd fmla="*/ 506 w 657" name="T114"/>
                <a:gd fmla="*/ 24 h 665" name="T115"/>
                <a:gd fmla="*/ 127 w 657" name="T116"/>
                <a:gd fmla="*/ 119 h 665" name="T117"/>
                <a:gd fmla="*/ 16 w 657" name="T118"/>
                <a:gd fmla="*/ 151 h 665" name="T119"/>
                <a:gd fmla="*/ 8 w 657" name="T120"/>
                <a:gd fmla="*/ 151 h 665" name="T1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b="b" l="0" r="r" t="0"/>
              <a:pathLst>
                <a:path h="665" w="657">
                  <a:moveTo>
                    <a:pt x="71" y="664"/>
                  </a:moveTo>
                  <a:lnTo>
                    <a:pt x="71" y="664"/>
                  </a:lnTo>
                  <a:cubicBezTo>
                    <a:pt x="71" y="657"/>
                    <a:pt x="71" y="657"/>
                    <a:pt x="71" y="657"/>
                  </a:cubicBezTo>
                  <a:cubicBezTo>
                    <a:pt x="48" y="641"/>
                    <a:pt x="40" y="625"/>
                    <a:pt x="40" y="617"/>
                  </a:cubicBezTo>
                  <a:cubicBezTo>
                    <a:pt x="40" y="601"/>
                    <a:pt x="64" y="570"/>
                    <a:pt x="79" y="554"/>
                  </a:cubicBezTo>
                  <a:cubicBezTo>
                    <a:pt x="95" y="546"/>
                    <a:pt x="87" y="514"/>
                    <a:pt x="79" y="506"/>
                  </a:cubicBezTo>
                  <a:cubicBezTo>
                    <a:pt x="79" y="498"/>
                    <a:pt x="79" y="498"/>
                    <a:pt x="71" y="491"/>
                  </a:cubicBezTo>
                  <a:cubicBezTo>
                    <a:pt x="71" y="483"/>
                    <a:pt x="64" y="475"/>
                    <a:pt x="64" y="459"/>
                  </a:cubicBezTo>
                  <a:cubicBezTo>
                    <a:pt x="64" y="443"/>
                    <a:pt x="56" y="372"/>
                    <a:pt x="40" y="332"/>
                  </a:cubicBezTo>
                  <a:cubicBezTo>
                    <a:pt x="24" y="301"/>
                    <a:pt x="16" y="269"/>
                    <a:pt x="16" y="245"/>
                  </a:cubicBezTo>
                  <a:cubicBezTo>
                    <a:pt x="16" y="230"/>
                    <a:pt x="8" y="222"/>
                    <a:pt x="8" y="222"/>
                  </a:cubicBezTo>
                  <a:cubicBezTo>
                    <a:pt x="8" y="222"/>
                    <a:pt x="8" y="206"/>
                    <a:pt x="8" y="174"/>
                  </a:cubicBezTo>
                  <a:cubicBezTo>
                    <a:pt x="8" y="158"/>
                    <a:pt x="0" y="151"/>
                    <a:pt x="0" y="151"/>
                  </a:cubicBezTo>
                  <a:cubicBezTo>
                    <a:pt x="0" y="143"/>
                    <a:pt x="0" y="143"/>
                    <a:pt x="0" y="143"/>
                  </a:cubicBezTo>
                  <a:lnTo>
                    <a:pt x="0" y="143"/>
                  </a:lnTo>
                  <a:cubicBezTo>
                    <a:pt x="8" y="143"/>
                    <a:pt x="8" y="143"/>
                    <a:pt x="8" y="143"/>
                  </a:cubicBezTo>
                  <a:cubicBezTo>
                    <a:pt x="8" y="143"/>
                    <a:pt x="8" y="143"/>
                    <a:pt x="16" y="143"/>
                  </a:cubicBezTo>
                  <a:cubicBezTo>
                    <a:pt x="16" y="135"/>
                    <a:pt x="56" y="127"/>
                    <a:pt x="127" y="111"/>
                  </a:cubicBezTo>
                  <a:cubicBezTo>
                    <a:pt x="261" y="80"/>
                    <a:pt x="483" y="24"/>
                    <a:pt x="506" y="16"/>
                  </a:cubicBezTo>
                  <a:cubicBezTo>
                    <a:pt x="522" y="0"/>
                    <a:pt x="554" y="0"/>
                    <a:pt x="585" y="16"/>
                  </a:cubicBezTo>
                  <a:lnTo>
                    <a:pt x="585" y="16"/>
                  </a:lnTo>
                  <a:cubicBezTo>
                    <a:pt x="593" y="16"/>
                    <a:pt x="593" y="16"/>
                    <a:pt x="593" y="16"/>
                  </a:cubicBezTo>
                  <a:lnTo>
                    <a:pt x="593" y="16"/>
                  </a:lnTo>
                  <a:cubicBezTo>
                    <a:pt x="601" y="64"/>
                    <a:pt x="601" y="72"/>
                    <a:pt x="601" y="80"/>
                  </a:cubicBezTo>
                  <a:cubicBezTo>
                    <a:pt x="609" y="95"/>
                    <a:pt x="649" y="230"/>
                    <a:pt x="656" y="325"/>
                  </a:cubicBezTo>
                  <a:lnTo>
                    <a:pt x="656" y="325"/>
                  </a:lnTo>
                  <a:lnTo>
                    <a:pt x="656" y="325"/>
                  </a:lnTo>
                  <a:cubicBezTo>
                    <a:pt x="641" y="332"/>
                    <a:pt x="633" y="340"/>
                    <a:pt x="617" y="340"/>
                  </a:cubicBezTo>
                  <a:cubicBezTo>
                    <a:pt x="577" y="364"/>
                    <a:pt x="538" y="388"/>
                    <a:pt x="522" y="388"/>
                  </a:cubicBezTo>
                  <a:cubicBezTo>
                    <a:pt x="514" y="396"/>
                    <a:pt x="498" y="396"/>
                    <a:pt x="490" y="404"/>
                  </a:cubicBezTo>
                  <a:cubicBezTo>
                    <a:pt x="427" y="420"/>
                    <a:pt x="324" y="451"/>
                    <a:pt x="285" y="483"/>
                  </a:cubicBezTo>
                  <a:cubicBezTo>
                    <a:pt x="230" y="514"/>
                    <a:pt x="174" y="570"/>
                    <a:pt x="143" y="601"/>
                  </a:cubicBezTo>
                  <a:cubicBezTo>
                    <a:pt x="127" y="625"/>
                    <a:pt x="103" y="633"/>
                    <a:pt x="87" y="649"/>
                  </a:cubicBezTo>
                  <a:cubicBezTo>
                    <a:pt x="87" y="657"/>
                    <a:pt x="79" y="657"/>
                    <a:pt x="79" y="657"/>
                  </a:cubicBezTo>
                  <a:lnTo>
                    <a:pt x="71" y="664"/>
                  </a:lnTo>
                  <a:close/>
                  <a:moveTo>
                    <a:pt x="8" y="151"/>
                  </a:moveTo>
                  <a:lnTo>
                    <a:pt x="8" y="151"/>
                  </a:lnTo>
                  <a:cubicBezTo>
                    <a:pt x="8" y="151"/>
                    <a:pt x="8" y="158"/>
                    <a:pt x="16" y="174"/>
                  </a:cubicBezTo>
                  <a:cubicBezTo>
                    <a:pt x="16" y="190"/>
                    <a:pt x="16" y="214"/>
                    <a:pt x="16" y="214"/>
                  </a:cubicBezTo>
                  <a:cubicBezTo>
                    <a:pt x="16" y="222"/>
                    <a:pt x="16" y="230"/>
                    <a:pt x="24" y="245"/>
                  </a:cubicBezTo>
                  <a:cubicBezTo>
                    <a:pt x="24" y="269"/>
                    <a:pt x="32" y="301"/>
                    <a:pt x="40" y="325"/>
                  </a:cubicBezTo>
                  <a:cubicBezTo>
                    <a:pt x="64" y="364"/>
                    <a:pt x="71" y="435"/>
                    <a:pt x="71" y="459"/>
                  </a:cubicBezTo>
                  <a:cubicBezTo>
                    <a:pt x="71" y="475"/>
                    <a:pt x="79" y="483"/>
                    <a:pt x="79" y="491"/>
                  </a:cubicBezTo>
                  <a:cubicBezTo>
                    <a:pt x="87" y="491"/>
                    <a:pt x="87" y="498"/>
                    <a:pt x="87" y="506"/>
                  </a:cubicBezTo>
                  <a:cubicBezTo>
                    <a:pt x="95" y="514"/>
                    <a:pt x="103" y="546"/>
                    <a:pt x="79" y="562"/>
                  </a:cubicBezTo>
                  <a:cubicBezTo>
                    <a:pt x="64" y="570"/>
                    <a:pt x="48" y="601"/>
                    <a:pt x="48" y="617"/>
                  </a:cubicBezTo>
                  <a:cubicBezTo>
                    <a:pt x="48" y="617"/>
                    <a:pt x="48" y="625"/>
                    <a:pt x="71" y="649"/>
                  </a:cubicBezTo>
                  <a:cubicBezTo>
                    <a:pt x="79" y="649"/>
                    <a:pt x="79" y="649"/>
                    <a:pt x="87" y="641"/>
                  </a:cubicBezTo>
                  <a:cubicBezTo>
                    <a:pt x="103" y="633"/>
                    <a:pt x="119" y="617"/>
                    <a:pt x="135" y="601"/>
                  </a:cubicBezTo>
                  <a:cubicBezTo>
                    <a:pt x="166" y="562"/>
                    <a:pt x="230" y="514"/>
                    <a:pt x="277" y="475"/>
                  </a:cubicBezTo>
                  <a:cubicBezTo>
                    <a:pt x="324" y="443"/>
                    <a:pt x="427" y="411"/>
                    <a:pt x="483" y="396"/>
                  </a:cubicBezTo>
                  <a:cubicBezTo>
                    <a:pt x="498" y="388"/>
                    <a:pt x="514" y="388"/>
                    <a:pt x="514" y="380"/>
                  </a:cubicBezTo>
                  <a:cubicBezTo>
                    <a:pt x="538" y="380"/>
                    <a:pt x="577" y="356"/>
                    <a:pt x="617" y="340"/>
                  </a:cubicBezTo>
                  <a:cubicBezTo>
                    <a:pt x="625" y="332"/>
                    <a:pt x="641" y="325"/>
                    <a:pt x="649" y="317"/>
                  </a:cubicBezTo>
                  <a:cubicBezTo>
                    <a:pt x="641" y="230"/>
                    <a:pt x="601" y="95"/>
                    <a:pt x="593" y="80"/>
                  </a:cubicBezTo>
                  <a:cubicBezTo>
                    <a:pt x="593" y="72"/>
                    <a:pt x="593" y="56"/>
                    <a:pt x="585" y="24"/>
                  </a:cubicBezTo>
                  <a:lnTo>
                    <a:pt x="585" y="24"/>
                  </a:lnTo>
                  <a:cubicBezTo>
                    <a:pt x="554" y="8"/>
                    <a:pt x="522" y="8"/>
                    <a:pt x="506" y="24"/>
                  </a:cubicBezTo>
                  <a:cubicBezTo>
                    <a:pt x="483" y="32"/>
                    <a:pt x="269" y="87"/>
                    <a:pt x="127" y="119"/>
                  </a:cubicBezTo>
                  <a:cubicBezTo>
                    <a:pt x="71" y="135"/>
                    <a:pt x="16" y="143"/>
                    <a:pt x="16" y="151"/>
                  </a:cubicBezTo>
                  <a:lnTo>
                    <a:pt x="8" y="151"/>
                  </a:ln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  <a:effectLst/>
          </p:spPr>
          <p:txBody>
            <a:bodyPr anchor="ctr" wrap="none"/>
            <a:lstStyle/>
            <a:p>
              <a:endParaRPr lang="en-US">
                <a:latin charset="-122" panose="020b0503020204020204" pitchFamily="34" typeface="微软雅黑"/>
              </a:endParaRPr>
            </a:p>
          </p:txBody>
        </p:sp>
        <p:sp>
          <p:nvSpPr>
            <p:cNvPr id="142" name="Freeform 767"/>
            <p:cNvSpPr>
              <a:spLocks noChangeArrowheads="1"/>
            </p:cNvSpPr>
            <p:nvPr/>
          </p:nvSpPr>
          <p:spPr bwMode="auto">
            <a:xfrm>
              <a:off x="20468117" y="5027254"/>
              <a:ext cx="1484356" cy="1097032"/>
            </a:xfrm>
            <a:custGeom>
              <a:gdLst>
                <a:gd fmla="*/ 2807 w 2823" name="T0"/>
                <a:gd fmla="*/ 1692 h 2088" name="T1"/>
                <a:gd fmla="*/ 2688 w 2823" name="T2"/>
                <a:gd fmla="*/ 1731 h 2088" name="T3"/>
                <a:gd fmla="*/ 2656 w 2823" name="T4"/>
                <a:gd fmla="*/ 1723 h 2088" name="T5"/>
                <a:gd fmla="*/ 2577 w 2823" name="T6"/>
                <a:gd fmla="*/ 1779 h 2088" name="T7"/>
                <a:gd fmla="*/ 2388 w 2823" name="T8"/>
                <a:gd fmla="*/ 1842 h 2088" name="T9"/>
                <a:gd fmla="*/ 2229 w 2823" name="T10"/>
                <a:gd fmla="*/ 1921 h 2088" name="T11"/>
                <a:gd fmla="*/ 2229 w 2823" name="T12"/>
                <a:gd fmla="*/ 1882 h 2088" name="T13"/>
                <a:gd fmla="*/ 2237 w 2823" name="T14"/>
                <a:gd fmla="*/ 1779 h 2088" name="T15"/>
                <a:gd fmla="*/ 2229 w 2823" name="T16"/>
                <a:gd fmla="*/ 1684 h 2088" name="T17"/>
                <a:gd fmla="*/ 2174 w 2823" name="T18"/>
                <a:gd fmla="*/ 1447 h 2088" name="T19"/>
                <a:gd fmla="*/ 2166 w 2823" name="T20"/>
                <a:gd fmla="*/ 1368 h 2088" name="T21"/>
                <a:gd fmla="*/ 2158 w 2823" name="T22"/>
                <a:gd fmla="*/ 1036 h 2088" name="T23"/>
                <a:gd fmla="*/ 2064 w 2823" name="T24"/>
                <a:gd fmla="*/ 664 h 2088" name="T25"/>
                <a:gd fmla="*/ 1992 w 2823" name="T26"/>
                <a:gd fmla="*/ 569 h 2088" name="T27"/>
                <a:gd fmla="*/ 1976 w 2823" name="T28"/>
                <a:gd fmla="*/ 348 h 2088" name="T29"/>
                <a:gd fmla="*/ 1897 w 2823" name="T30"/>
                <a:gd fmla="*/ 190 h 2088" name="T31"/>
                <a:gd fmla="*/ 1874 w 2823" name="T32"/>
                <a:gd fmla="*/ 0 h 2088" name="T33"/>
                <a:gd fmla="*/ 1123 w 2823" name="T34"/>
                <a:gd fmla="*/ 451 h 2088" name="T35"/>
                <a:gd fmla="*/ 1044 w 2823" name="T36"/>
                <a:gd fmla="*/ 561 h 2088" name="T37"/>
                <a:gd fmla="*/ 1020 w 2823" name="T38"/>
                <a:gd fmla="*/ 656 h 2088" name="T39"/>
                <a:gd fmla="*/ 1067 w 2823" name="T40"/>
                <a:gd fmla="*/ 672 h 2088" name="T41"/>
                <a:gd fmla="*/ 1059 w 2823" name="T42"/>
                <a:gd fmla="*/ 727 h 2088" name="T43"/>
                <a:gd fmla="*/ 1067 w 2823" name="T44"/>
                <a:gd fmla="*/ 806 h 2088" name="T45"/>
                <a:gd fmla="*/ 1059 w 2823" name="T46"/>
                <a:gd fmla="*/ 917 h 2088" name="T47"/>
                <a:gd fmla="*/ 988 w 2823" name="T48"/>
                <a:gd fmla="*/ 957 h 2088" name="T49"/>
                <a:gd fmla="*/ 933 w 2823" name="T50"/>
                <a:gd fmla="*/ 1028 h 2088" name="T51"/>
                <a:gd fmla="*/ 870 w 2823" name="T52"/>
                <a:gd fmla="*/ 1083 h 2088" name="T53"/>
                <a:gd fmla="*/ 743 w 2823" name="T54"/>
                <a:gd fmla="*/ 1083 h 2088" name="T55"/>
                <a:gd fmla="*/ 641 w 2823" name="T56"/>
                <a:gd fmla="*/ 1123 h 2088" name="T57"/>
                <a:gd fmla="*/ 206 w 2823" name="T58"/>
                <a:gd fmla="*/ 1186 h 2088" name="T59"/>
                <a:gd fmla="*/ 182 w 2823" name="T60"/>
                <a:gd fmla="*/ 1305 h 2088" name="T61"/>
                <a:gd fmla="*/ 237 w 2823" name="T62"/>
                <a:gd fmla="*/ 1383 h 2088" name="T63"/>
                <a:gd fmla="*/ 229 w 2823" name="T64"/>
                <a:gd fmla="*/ 1478 h 2088" name="T65"/>
                <a:gd fmla="*/ 0 w 2823" name="T66"/>
                <a:gd fmla="*/ 1731 h 2088" name="T67"/>
                <a:gd fmla="*/ 1439 w 2823" name="T68"/>
                <a:gd fmla="*/ 1565 h 2088" name="T69"/>
                <a:gd fmla="*/ 1644 w 2823" name="T70"/>
                <a:gd fmla="*/ 1605 h 2088" name="T71"/>
                <a:gd fmla="*/ 1787 w 2823" name="T72"/>
                <a:gd fmla="*/ 1763 h 2088" name="T73"/>
                <a:gd fmla="*/ 2103 w 2823" name="T74"/>
                <a:gd fmla="*/ 1882 h 2088" name="T75"/>
                <a:gd fmla="*/ 2135 w 2823" name="T76"/>
                <a:gd fmla="*/ 2008 h 2088" name="T77"/>
                <a:gd fmla="*/ 2166 w 2823" name="T78"/>
                <a:gd fmla="*/ 2079 h 2088" name="T79"/>
                <a:gd fmla="*/ 2609 w 2823" name="T80"/>
                <a:gd fmla="*/ 1850 h 2088" name="T81"/>
                <a:gd fmla="*/ 2807 w 2823" name="T82"/>
                <a:gd fmla="*/ 1692 h 2088" name="T8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b="b" l="0" r="r" t="0"/>
              <a:pathLst>
                <a:path h="2088" w="2823">
                  <a:moveTo>
                    <a:pt x="2807" y="1692"/>
                  </a:moveTo>
                  <a:lnTo>
                    <a:pt x="2807" y="1692"/>
                  </a:lnTo>
                  <a:cubicBezTo>
                    <a:pt x="2791" y="1684"/>
                    <a:pt x="2767" y="1716"/>
                    <a:pt x="2728" y="1700"/>
                  </a:cubicBezTo>
                  <a:cubicBezTo>
                    <a:pt x="2696" y="1676"/>
                    <a:pt x="2696" y="1716"/>
                    <a:pt x="2688" y="1731"/>
                  </a:cubicBezTo>
                  <a:cubicBezTo>
                    <a:pt x="2688" y="1739"/>
                    <a:pt x="2641" y="1795"/>
                    <a:pt x="2625" y="1795"/>
                  </a:cubicBezTo>
                  <a:cubicBezTo>
                    <a:pt x="2617" y="1787"/>
                    <a:pt x="2648" y="1747"/>
                    <a:pt x="2656" y="1723"/>
                  </a:cubicBezTo>
                  <a:cubicBezTo>
                    <a:pt x="2672" y="1700"/>
                    <a:pt x="2664" y="1652"/>
                    <a:pt x="2656" y="1676"/>
                  </a:cubicBezTo>
                  <a:cubicBezTo>
                    <a:pt x="2648" y="1708"/>
                    <a:pt x="2609" y="1755"/>
                    <a:pt x="2577" y="1779"/>
                  </a:cubicBezTo>
                  <a:cubicBezTo>
                    <a:pt x="2538" y="1795"/>
                    <a:pt x="2490" y="1803"/>
                    <a:pt x="2467" y="1803"/>
                  </a:cubicBezTo>
                  <a:cubicBezTo>
                    <a:pt x="2435" y="1810"/>
                    <a:pt x="2403" y="1810"/>
                    <a:pt x="2388" y="1842"/>
                  </a:cubicBezTo>
                  <a:cubicBezTo>
                    <a:pt x="2372" y="1874"/>
                    <a:pt x="2340" y="1866"/>
                    <a:pt x="2308" y="1874"/>
                  </a:cubicBezTo>
                  <a:cubicBezTo>
                    <a:pt x="2277" y="1882"/>
                    <a:pt x="2253" y="1913"/>
                    <a:pt x="2229" y="1921"/>
                  </a:cubicBezTo>
                  <a:cubicBezTo>
                    <a:pt x="2206" y="1937"/>
                    <a:pt x="2182" y="1937"/>
                    <a:pt x="2206" y="1905"/>
                  </a:cubicBezTo>
                  <a:cubicBezTo>
                    <a:pt x="2214" y="1897"/>
                    <a:pt x="2222" y="1889"/>
                    <a:pt x="2229" y="1882"/>
                  </a:cubicBezTo>
                  <a:cubicBezTo>
                    <a:pt x="2222" y="1866"/>
                    <a:pt x="2206" y="1850"/>
                    <a:pt x="2198" y="1842"/>
                  </a:cubicBezTo>
                  <a:cubicBezTo>
                    <a:pt x="2198" y="1826"/>
                    <a:pt x="2222" y="1795"/>
                    <a:pt x="2237" y="1779"/>
                  </a:cubicBezTo>
                  <a:cubicBezTo>
                    <a:pt x="2253" y="1771"/>
                    <a:pt x="2253" y="1747"/>
                    <a:pt x="2245" y="1731"/>
                  </a:cubicBezTo>
                  <a:cubicBezTo>
                    <a:pt x="2237" y="1716"/>
                    <a:pt x="2229" y="1708"/>
                    <a:pt x="2229" y="1684"/>
                  </a:cubicBezTo>
                  <a:cubicBezTo>
                    <a:pt x="2229" y="1660"/>
                    <a:pt x="2214" y="1589"/>
                    <a:pt x="2198" y="1550"/>
                  </a:cubicBezTo>
                  <a:cubicBezTo>
                    <a:pt x="2182" y="1518"/>
                    <a:pt x="2174" y="1455"/>
                    <a:pt x="2174" y="1447"/>
                  </a:cubicBezTo>
                  <a:cubicBezTo>
                    <a:pt x="2166" y="1439"/>
                    <a:pt x="2166" y="1376"/>
                    <a:pt x="2166" y="1368"/>
                  </a:cubicBezTo>
                  <a:lnTo>
                    <a:pt x="2166" y="1368"/>
                  </a:lnTo>
                  <a:cubicBezTo>
                    <a:pt x="2158" y="1368"/>
                    <a:pt x="2158" y="1360"/>
                    <a:pt x="2158" y="1360"/>
                  </a:cubicBezTo>
                  <a:cubicBezTo>
                    <a:pt x="2158" y="1036"/>
                    <a:pt x="2158" y="1036"/>
                    <a:pt x="2158" y="1036"/>
                  </a:cubicBezTo>
                  <a:cubicBezTo>
                    <a:pt x="2158" y="1028"/>
                    <a:pt x="2127" y="870"/>
                    <a:pt x="2111" y="814"/>
                  </a:cubicBezTo>
                  <a:cubicBezTo>
                    <a:pt x="2095" y="759"/>
                    <a:pt x="2079" y="688"/>
                    <a:pt x="2064" y="664"/>
                  </a:cubicBezTo>
                  <a:cubicBezTo>
                    <a:pt x="2048" y="633"/>
                    <a:pt x="2048" y="664"/>
                    <a:pt x="2024" y="664"/>
                  </a:cubicBezTo>
                  <a:cubicBezTo>
                    <a:pt x="2000" y="656"/>
                    <a:pt x="1992" y="593"/>
                    <a:pt x="1992" y="569"/>
                  </a:cubicBezTo>
                  <a:cubicBezTo>
                    <a:pt x="1992" y="546"/>
                    <a:pt x="1984" y="482"/>
                    <a:pt x="1969" y="443"/>
                  </a:cubicBezTo>
                  <a:cubicBezTo>
                    <a:pt x="1953" y="403"/>
                    <a:pt x="1976" y="379"/>
                    <a:pt x="1976" y="348"/>
                  </a:cubicBezTo>
                  <a:cubicBezTo>
                    <a:pt x="1969" y="324"/>
                    <a:pt x="1953" y="269"/>
                    <a:pt x="1937" y="245"/>
                  </a:cubicBezTo>
                  <a:cubicBezTo>
                    <a:pt x="1929" y="222"/>
                    <a:pt x="1905" y="222"/>
                    <a:pt x="1897" y="190"/>
                  </a:cubicBezTo>
                  <a:cubicBezTo>
                    <a:pt x="1889" y="150"/>
                    <a:pt x="1897" y="111"/>
                    <a:pt x="1889" y="95"/>
                  </a:cubicBezTo>
                  <a:cubicBezTo>
                    <a:pt x="1882" y="79"/>
                    <a:pt x="1874" y="24"/>
                    <a:pt x="1874" y="0"/>
                  </a:cubicBezTo>
                  <a:cubicBezTo>
                    <a:pt x="1629" y="55"/>
                    <a:pt x="1399" y="111"/>
                    <a:pt x="1384" y="111"/>
                  </a:cubicBezTo>
                  <a:cubicBezTo>
                    <a:pt x="1344" y="119"/>
                    <a:pt x="1123" y="411"/>
                    <a:pt x="1123" y="451"/>
                  </a:cubicBezTo>
                  <a:cubicBezTo>
                    <a:pt x="1123" y="482"/>
                    <a:pt x="1067" y="530"/>
                    <a:pt x="1028" y="561"/>
                  </a:cubicBezTo>
                  <a:cubicBezTo>
                    <a:pt x="1044" y="561"/>
                    <a:pt x="1044" y="561"/>
                    <a:pt x="1044" y="561"/>
                  </a:cubicBezTo>
                  <a:cubicBezTo>
                    <a:pt x="1028" y="577"/>
                    <a:pt x="980" y="633"/>
                    <a:pt x="980" y="640"/>
                  </a:cubicBezTo>
                  <a:cubicBezTo>
                    <a:pt x="980" y="648"/>
                    <a:pt x="1012" y="664"/>
                    <a:pt x="1020" y="656"/>
                  </a:cubicBezTo>
                  <a:cubicBezTo>
                    <a:pt x="1028" y="648"/>
                    <a:pt x="1059" y="640"/>
                    <a:pt x="1052" y="664"/>
                  </a:cubicBezTo>
                  <a:cubicBezTo>
                    <a:pt x="1052" y="680"/>
                    <a:pt x="1052" y="688"/>
                    <a:pt x="1067" y="672"/>
                  </a:cubicBezTo>
                  <a:cubicBezTo>
                    <a:pt x="1083" y="664"/>
                    <a:pt x="1107" y="680"/>
                    <a:pt x="1083" y="688"/>
                  </a:cubicBezTo>
                  <a:cubicBezTo>
                    <a:pt x="1067" y="696"/>
                    <a:pt x="1052" y="719"/>
                    <a:pt x="1059" y="727"/>
                  </a:cubicBezTo>
                  <a:cubicBezTo>
                    <a:pt x="1059" y="727"/>
                    <a:pt x="1052" y="735"/>
                    <a:pt x="1052" y="759"/>
                  </a:cubicBezTo>
                  <a:cubicBezTo>
                    <a:pt x="1052" y="775"/>
                    <a:pt x="1059" y="790"/>
                    <a:pt x="1067" y="806"/>
                  </a:cubicBezTo>
                  <a:cubicBezTo>
                    <a:pt x="1075" y="830"/>
                    <a:pt x="1091" y="846"/>
                    <a:pt x="1083" y="862"/>
                  </a:cubicBezTo>
                  <a:cubicBezTo>
                    <a:pt x="1083" y="886"/>
                    <a:pt x="1083" y="917"/>
                    <a:pt x="1059" y="917"/>
                  </a:cubicBezTo>
                  <a:cubicBezTo>
                    <a:pt x="1044" y="917"/>
                    <a:pt x="1028" y="901"/>
                    <a:pt x="1020" y="925"/>
                  </a:cubicBezTo>
                  <a:cubicBezTo>
                    <a:pt x="1012" y="941"/>
                    <a:pt x="1004" y="957"/>
                    <a:pt x="988" y="957"/>
                  </a:cubicBezTo>
                  <a:cubicBezTo>
                    <a:pt x="980" y="965"/>
                    <a:pt x="965" y="965"/>
                    <a:pt x="965" y="980"/>
                  </a:cubicBezTo>
                  <a:cubicBezTo>
                    <a:pt x="957" y="996"/>
                    <a:pt x="949" y="1012"/>
                    <a:pt x="933" y="1028"/>
                  </a:cubicBezTo>
                  <a:cubicBezTo>
                    <a:pt x="909" y="1036"/>
                    <a:pt x="894" y="1052"/>
                    <a:pt x="885" y="1059"/>
                  </a:cubicBezTo>
                  <a:cubicBezTo>
                    <a:pt x="878" y="1075"/>
                    <a:pt x="885" y="1083"/>
                    <a:pt x="870" y="1083"/>
                  </a:cubicBezTo>
                  <a:cubicBezTo>
                    <a:pt x="854" y="1075"/>
                    <a:pt x="846" y="1075"/>
                    <a:pt x="822" y="1075"/>
                  </a:cubicBezTo>
                  <a:cubicBezTo>
                    <a:pt x="799" y="1075"/>
                    <a:pt x="759" y="1075"/>
                    <a:pt x="743" y="1083"/>
                  </a:cubicBezTo>
                  <a:cubicBezTo>
                    <a:pt x="727" y="1099"/>
                    <a:pt x="696" y="1107"/>
                    <a:pt x="680" y="1115"/>
                  </a:cubicBezTo>
                  <a:cubicBezTo>
                    <a:pt x="672" y="1130"/>
                    <a:pt x="656" y="1139"/>
                    <a:pt x="641" y="1123"/>
                  </a:cubicBezTo>
                  <a:cubicBezTo>
                    <a:pt x="617" y="1107"/>
                    <a:pt x="593" y="1091"/>
                    <a:pt x="577" y="1099"/>
                  </a:cubicBezTo>
                  <a:cubicBezTo>
                    <a:pt x="554" y="1099"/>
                    <a:pt x="340" y="1083"/>
                    <a:pt x="206" y="1186"/>
                  </a:cubicBezTo>
                  <a:cubicBezTo>
                    <a:pt x="190" y="1202"/>
                    <a:pt x="174" y="1210"/>
                    <a:pt x="158" y="1217"/>
                  </a:cubicBezTo>
                  <a:cubicBezTo>
                    <a:pt x="174" y="1249"/>
                    <a:pt x="182" y="1281"/>
                    <a:pt x="182" y="1305"/>
                  </a:cubicBezTo>
                  <a:cubicBezTo>
                    <a:pt x="190" y="1328"/>
                    <a:pt x="221" y="1376"/>
                    <a:pt x="229" y="1392"/>
                  </a:cubicBezTo>
                  <a:cubicBezTo>
                    <a:pt x="237" y="1392"/>
                    <a:pt x="237" y="1392"/>
                    <a:pt x="237" y="1383"/>
                  </a:cubicBezTo>
                  <a:cubicBezTo>
                    <a:pt x="237" y="1383"/>
                    <a:pt x="277" y="1392"/>
                    <a:pt x="269" y="1407"/>
                  </a:cubicBezTo>
                  <a:cubicBezTo>
                    <a:pt x="261" y="1423"/>
                    <a:pt x="253" y="1463"/>
                    <a:pt x="229" y="1478"/>
                  </a:cubicBezTo>
                  <a:cubicBezTo>
                    <a:pt x="206" y="1494"/>
                    <a:pt x="126" y="1613"/>
                    <a:pt x="95" y="1652"/>
                  </a:cubicBezTo>
                  <a:cubicBezTo>
                    <a:pt x="79" y="1660"/>
                    <a:pt x="48" y="1700"/>
                    <a:pt x="0" y="1731"/>
                  </a:cubicBezTo>
                  <a:cubicBezTo>
                    <a:pt x="24" y="1842"/>
                    <a:pt x="24" y="1842"/>
                    <a:pt x="24" y="1842"/>
                  </a:cubicBezTo>
                  <a:cubicBezTo>
                    <a:pt x="24" y="1842"/>
                    <a:pt x="1415" y="1581"/>
                    <a:pt x="1439" y="1565"/>
                  </a:cubicBezTo>
                  <a:cubicBezTo>
                    <a:pt x="1471" y="1557"/>
                    <a:pt x="1494" y="1526"/>
                    <a:pt x="1542" y="1565"/>
                  </a:cubicBezTo>
                  <a:cubicBezTo>
                    <a:pt x="1589" y="1597"/>
                    <a:pt x="1613" y="1597"/>
                    <a:pt x="1644" y="1605"/>
                  </a:cubicBezTo>
                  <a:cubicBezTo>
                    <a:pt x="1676" y="1605"/>
                    <a:pt x="1700" y="1716"/>
                    <a:pt x="1716" y="1747"/>
                  </a:cubicBezTo>
                  <a:cubicBezTo>
                    <a:pt x="1739" y="1779"/>
                    <a:pt x="1739" y="1755"/>
                    <a:pt x="1787" y="1763"/>
                  </a:cubicBezTo>
                  <a:cubicBezTo>
                    <a:pt x="1826" y="1771"/>
                    <a:pt x="1842" y="1779"/>
                    <a:pt x="1866" y="1810"/>
                  </a:cubicBezTo>
                  <a:cubicBezTo>
                    <a:pt x="1889" y="1834"/>
                    <a:pt x="2079" y="1882"/>
                    <a:pt x="2103" y="1882"/>
                  </a:cubicBezTo>
                  <a:cubicBezTo>
                    <a:pt x="2127" y="1889"/>
                    <a:pt x="2142" y="1897"/>
                    <a:pt x="2150" y="1913"/>
                  </a:cubicBezTo>
                  <a:cubicBezTo>
                    <a:pt x="2158" y="1929"/>
                    <a:pt x="2135" y="1992"/>
                    <a:pt x="2135" y="2008"/>
                  </a:cubicBezTo>
                  <a:cubicBezTo>
                    <a:pt x="2127" y="2016"/>
                    <a:pt x="2119" y="2040"/>
                    <a:pt x="2119" y="2056"/>
                  </a:cubicBezTo>
                  <a:cubicBezTo>
                    <a:pt x="2135" y="2063"/>
                    <a:pt x="2119" y="2087"/>
                    <a:pt x="2166" y="2079"/>
                  </a:cubicBezTo>
                  <a:cubicBezTo>
                    <a:pt x="2214" y="2071"/>
                    <a:pt x="2324" y="2008"/>
                    <a:pt x="2403" y="1976"/>
                  </a:cubicBezTo>
                  <a:cubicBezTo>
                    <a:pt x="2482" y="1937"/>
                    <a:pt x="2538" y="1882"/>
                    <a:pt x="2609" y="1850"/>
                  </a:cubicBezTo>
                  <a:cubicBezTo>
                    <a:pt x="2680" y="1818"/>
                    <a:pt x="2688" y="1803"/>
                    <a:pt x="2719" y="1779"/>
                  </a:cubicBezTo>
                  <a:cubicBezTo>
                    <a:pt x="2751" y="1747"/>
                    <a:pt x="2822" y="1700"/>
                    <a:pt x="2807" y="1692"/>
                  </a:cubicBezTo>
                </a:path>
              </a:pathLst>
            </a:custGeom>
            <a:grpFill/>
            <a:ln>
              <a:solidFill>
                <a:schemeClr val="tx1"/>
              </a:solidFill>
            </a:ln>
            <a:effectLst/>
          </p:spPr>
          <p:txBody>
            <a:bodyPr anchor="ctr" wrap="none"/>
            <a:lstStyle/>
            <a:p>
              <a:endParaRPr lang="en-US">
                <a:latin charset="-122" panose="020b0503020204020204" pitchFamily="34" typeface="微软雅黑"/>
              </a:endParaRPr>
            </a:p>
          </p:txBody>
        </p:sp>
        <p:sp>
          <p:nvSpPr>
            <p:cNvPr id="143" name="Freeform 768"/>
            <p:cNvSpPr>
              <a:spLocks noChangeArrowheads="1"/>
            </p:cNvSpPr>
            <p:nvPr/>
          </p:nvSpPr>
          <p:spPr bwMode="auto">
            <a:xfrm>
              <a:off x="20468117" y="5022615"/>
              <a:ext cx="1479717" cy="1101671"/>
            </a:xfrm>
            <a:custGeom>
              <a:gdLst>
                <a:gd fmla="*/ 2119 w 2815" name="T0"/>
                <a:gd fmla="*/ 2064 h 2096" name="T1"/>
                <a:gd fmla="*/ 2142 w 2815" name="T2"/>
                <a:gd fmla="*/ 1921 h 2096" name="T3"/>
                <a:gd fmla="*/ 1747 w 2815" name="T4"/>
                <a:gd fmla="*/ 1771 h 2096" name="T5"/>
                <a:gd fmla="*/ 1644 w 2815" name="T6"/>
                <a:gd fmla="*/ 1613 h 2096" name="T7"/>
                <a:gd fmla="*/ 32 w 2815" name="T8"/>
                <a:gd fmla="*/ 1858 h 2096" name="T9"/>
                <a:gd fmla="*/ 150 w 2815" name="T10"/>
                <a:gd fmla="*/ 1581 h 2096" name="T11"/>
                <a:gd fmla="*/ 245 w 2815" name="T12"/>
                <a:gd fmla="*/ 1400 h 2096" name="T13"/>
                <a:gd fmla="*/ 182 w 2815" name="T14"/>
                <a:gd fmla="*/ 1313 h 2096" name="T15"/>
                <a:gd fmla="*/ 546 w 2815" name="T16"/>
                <a:gd fmla="*/ 1099 h 2096" name="T17"/>
                <a:gd fmla="*/ 680 w 2815" name="T18"/>
                <a:gd fmla="*/ 1123 h 2096" name="T19"/>
                <a:gd fmla="*/ 870 w 2815" name="T20"/>
                <a:gd fmla="*/ 1083 h 2096" name="T21"/>
                <a:gd fmla="*/ 957 w 2815" name="T22"/>
                <a:gd fmla="*/ 988 h 2096" name="T23"/>
                <a:gd fmla="*/ 1036 w 2815" name="T24"/>
                <a:gd fmla="*/ 917 h 2096" name="T25"/>
                <a:gd fmla="*/ 1075 w 2815" name="T26"/>
                <a:gd fmla="*/ 838 h 2096" name="T27"/>
                <a:gd fmla="*/ 1052 w 2815" name="T28"/>
                <a:gd fmla="*/ 735 h 2096" name="T29"/>
                <a:gd fmla="*/ 1067 w 2815" name="T30"/>
                <a:gd fmla="*/ 688 h 2096" name="T31"/>
                <a:gd fmla="*/ 1044 w 2815" name="T32"/>
                <a:gd fmla="*/ 664 h 2096" name="T33"/>
                <a:gd fmla="*/ 1028 w 2815" name="T34"/>
                <a:gd fmla="*/ 569 h 2096" name="T35"/>
                <a:gd fmla="*/ 1384 w 2815" name="T36"/>
                <a:gd fmla="*/ 119 h 2096" name="T37"/>
                <a:gd fmla="*/ 1897 w 2815" name="T38"/>
                <a:gd fmla="*/ 150 h 2096" name="T39"/>
                <a:gd fmla="*/ 1969 w 2815" name="T40"/>
                <a:gd fmla="*/ 396 h 2096" name="T41"/>
                <a:gd fmla="*/ 2055 w 2815" name="T42"/>
                <a:gd fmla="*/ 656 h 2096" name="T43"/>
                <a:gd fmla="*/ 2166 w 2815" name="T44"/>
                <a:gd fmla="*/ 1044 h 2096" name="T45"/>
                <a:gd fmla="*/ 2166 w 2815" name="T46"/>
                <a:gd fmla="*/ 1376 h 2096" name="T47"/>
                <a:gd fmla="*/ 2229 w 2815" name="T48"/>
                <a:gd fmla="*/ 1692 h 2096" name="T49"/>
                <a:gd fmla="*/ 2237 w 2815" name="T50"/>
                <a:gd fmla="*/ 1890 h 2096" name="T51"/>
                <a:gd fmla="*/ 2206 w 2815" name="T52"/>
                <a:gd fmla="*/ 1937 h 2096" name="T53"/>
                <a:gd fmla="*/ 2388 w 2815" name="T54"/>
                <a:gd fmla="*/ 1850 h 2096" name="T55"/>
                <a:gd fmla="*/ 2664 w 2815" name="T56"/>
                <a:gd fmla="*/ 1676 h 2096" name="T57"/>
                <a:gd fmla="*/ 2633 w 2815" name="T58"/>
                <a:gd fmla="*/ 1795 h 2096" name="T59"/>
                <a:gd fmla="*/ 2751 w 2815" name="T60"/>
                <a:gd fmla="*/ 1708 h 2096" name="T61"/>
                <a:gd fmla="*/ 2751 w 2815" name="T62"/>
                <a:gd fmla="*/ 1763 h 2096" name="T63"/>
                <a:gd fmla="*/ 2411 w 2815" name="T64"/>
                <a:gd fmla="*/ 1984 h 2096" name="T65"/>
                <a:gd fmla="*/ 2119 w 2815" name="T66"/>
                <a:gd fmla="*/ 2064 h 2096" name="T67"/>
                <a:gd fmla="*/ 2308 w 2815" name="T68"/>
                <a:gd fmla="*/ 2024 h 2096" name="T69"/>
                <a:gd fmla="*/ 2719 w 2815" name="T70"/>
                <a:gd fmla="*/ 1779 h 2096" name="T71"/>
                <a:gd fmla="*/ 2751 w 2815" name="T72"/>
                <a:gd fmla="*/ 1716 h 2096" name="T73"/>
                <a:gd fmla="*/ 2633 w 2815" name="T74"/>
                <a:gd fmla="*/ 1803 h 2096" name="T75"/>
                <a:gd fmla="*/ 2656 w 2815" name="T76"/>
                <a:gd fmla="*/ 1684 h 2096" name="T77"/>
                <a:gd fmla="*/ 2332 w 2815" name="T78"/>
                <a:gd fmla="*/ 1882 h 2096" name="T79"/>
                <a:gd fmla="*/ 2190 w 2815" name="T80"/>
                <a:gd fmla="*/ 1937 h 2096" name="T81"/>
                <a:gd fmla="*/ 2237 w 2815" name="T82"/>
                <a:gd fmla="*/ 1739 h 2096" name="T83"/>
                <a:gd fmla="*/ 2166 w 2815" name="T84"/>
                <a:gd fmla="*/ 1455 h 2096" name="T85"/>
                <a:gd fmla="*/ 2150 w 2815" name="T86"/>
                <a:gd fmla="*/ 1368 h 2096" name="T87"/>
                <a:gd fmla="*/ 2055 w 2815" name="T88"/>
                <a:gd fmla="*/ 664 h 2096" name="T89"/>
                <a:gd fmla="*/ 1969 w 2815" name="T90"/>
                <a:gd fmla="*/ 451 h 2096" name="T91"/>
                <a:gd fmla="*/ 1897 w 2815" name="T92"/>
                <a:gd fmla="*/ 198 h 2096" name="T93"/>
                <a:gd fmla="*/ 1123 w 2815" name="T94"/>
                <a:gd fmla="*/ 459 h 2096" name="T95"/>
                <a:gd fmla="*/ 980 w 2815" name="T96"/>
                <a:gd fmla="*/ 648 h 2096" name="T97"/>
                <a:gd fmla="*/ 1059 w 2815" name="T98"/>
                <a:gd fmla="*/ 672 h 2096" name="T99"/>
                <a:gd fmla="*/ 1091 w 2815" name="T100"/>
                <a:gd fmla="*/ 696 h 2096" name="T101"/>
                <a:gd fmla="*/ 1067 w 2815" name="T102"/>
                <a:gd fmla="*/ 814 h 2096" name="T103"/>
                <a:gd fmla="*/ 1044 w 2815" name="T104"/>
                <a:gd fmla="*/ 925 h 2096" name="T105"/>
                <a:gd fmla="*/ 965 w 2815" name="T106"/>
                <a:gd fmla="*/ 988 h 2096" name="T107"/>
                <a:gd fmla="*/ 862 w 2815" name="T108"/>
                <a:gd fmla="*/ 1091 h 2096" name="T109"/>
                <a:gd fmla="*/ 632 w 2815" name="T110"/>
                <a:gd fmla="*/ 1138 h 2096" name="T111"/>
                <a:gd fmla="*/ 206 w 2815" name="T112"/>
                <a:gd fmla="*/ 1202 h 2096" name="T113"/>
                <a:gd fmla="*/ 237 w 2815" name="T114"/>
                <a:gd fmla="*/ 1391 h 2096" name="T115"/>
                <a:gd fmla="*/ 261 w 2815" name="T116"/>
                <a:gd fmla="*/ 1431 h 2096" name="T117"/>
                <a:gd fmla="*/ 32 w 2815" name="T118"/>
                <a:gd fmla="*/ 1850 h 2096" name="T119"/>
                <a:gd fmla="*/ 1644 w 2815" name="T120"/>
                <a:gd fmla="*/ 1605 h 2096" name="T121"/>
                <a:gd fmla="*/ 1747 w 2815" name="T122"/>
                <a:gd fmla="*/ 1763 h 2096" name="T123"/>
                <a:gd fmla="*/ 2150 w 2815" name="T124"/>
                <a:gd fmla="*/ 1921 h 2096" name="T1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b="b" l="0" r="r" t="0"/>
              <a:pathLst>
                <a:path h="2096" w="2815">
                  <a:moveTo>
                    <a:pt x="2150" y="2095"/>
                  </a:moveTo>
                  <a:lnTo>
                    <a:pt x="2150" y="2095"/>
                  </a:lnTo>
                  <a:lnTo>
                    <a:pt x="2150" y="2095"/>
                  </a:lnTo>
                  <a:cubicBezTo>
                    <a:pt x="2135" y="2095"/>
                    <a:pt x="2127" y="2087"/>
                    <a:pt x="2127" y="2079"/>
                  </a:cubicBezTo>
                  <a:cubicBezTo>
                    <a:pt x="2127" y="2071"/>
                    <a:pt x="2119" y="2071"/>
                    <a:pt x="2119" y="2064"/>
                  </a:cubicBezTo>
                  <a:cubicBezTo>
                    <a:pt x="2111" y="2064"/>
                    <a:pt x="2111" y="2064"/>
                    <a:pt x="2111" y="2064"/>
                  </a:cubicBezTo>
                  <a:lnTo>
                    <a:pt x="2111" y="2064"/>
                  </a:lnTo>
                  <a:cubicBezTo>
                    <a:pt x="2119" y="2048"/>
                    <a:pt x="2127" y="2024"/>
                    <a:pt x="2127" y="2016"/>
                  </a:cubicBezTo>
                  <a:cubicBezTo>
                    <a:pt x="2127" y="2008"/>
                    <a:pt x="2135" y="2008"/>
                    <a:pt x="2135" y="2000"/>
                  </a:cubicBezTo>
                  <a:cubicBezTo>
                    <a:pt x="2135" y="1977"/>
                    <a:pt x="2150" y="1937"/>
                    <a:pt x="2142" y="1921"/>
                  </a:cubicBezTo>
                  <a:cubicBezTo>
                    <a:pt x="2142" y="1905"/>
                    <a:pt x="2127" y="1897"/>
                    <a:pt x="2103" y="1897"/>
                  </a:cubicBezTo>
                  <a:cubicBezTo>
                    <a:pt x="2087" y="1890"/>
                    <a:pt x="1889" y="1850"/>
                    <a:pt x="1866" y="1818"/>
                  </a:cubicBezTo>
                  <a:cubicBezTo>
                    <a:pt x="1842" y="1795"/>
                    <a:pt x="1826" y="1787"/>
                    <a:pt x="1787" y="1771"/>
                  </a:cubicBezTo>
                  <a:cubicBezTo>
                    <a:pt x="1779" y="1771"/>
                    <a:pt x="1771" y="1771"/>
                    <a:pt x="1763" y="1771"/>
                  </a:cubicBezTo>
                  <a:cubicBezTo>
                    <a:pt x="1755" y="1771"/>
                    <a:pt x="1755" y="1771"/>
                    <a:pt x="1747" y="1771"/>
                  </a:cubicBezTo>
                  <a:lnTo>
                    <a:pt x="1739" y="1771"/>
                  </a:lnTo>
                  <a:cubicBezTo>
                    <a:pt x="1731" y="1771"/>
                    <a:pt x="1724" y="1771"/>
                    <a:pt x="1716" y="1755"/>
                  </a:cubicBezTo>
                  <a:cubicBezTo>
                    <a:pt x="1708" y="1747"/>
                    <a:pt x="1700" y="1724"/>
                    <a:pt x="1692" y="1708"/>
                  </a:cubicBezTo>
                  <a:cubicBezTo>
                    <a:pt x="1676" y="1668"/>
                    <a:pt x="1660" y="1613"/>
                    <a:pt x="1644" y="1613"/>
                  </a:cubicBezTo>
                  <a:lnTo>
                    <a:pt x="1644" y="1613"/>
                  </a:lnTo>
                  <a:cubicBezTo>
                    <a:pt x="1613" y="1613"/>
                    <a:pt x="1589" y="1613"/>
                    <a:pt x="1542" y="1573"/>
                  </a:cubicBezTo>
                  <a:cubicBezTo>
                    <a:pt x="1526" y="1558"/>
                    <a:pt x="1510" y="1558"/>
                    <a:pt x="1502" y="1558"/>
                  </a:cubicBezTo>
                  <a:cubicBezTo>
                    <a:pt x="1486" y="1558"/>
                    <a:pt x="1471" y="1565"/>
                    <a:pt x="1463" y="1565"/>
                  </a:cubicBezTo>
                  <a:cubicBezTo>
                    <a:pt x="1455" y="1573"/>
                    <a:pt x="1447" y="1573"/>
                    <a:pt x="1439" y="1581"/>
                  </a:cubicBezTo>
                  <a:cubicBezTo>
                    <a:pt x="1415" y="1589"/>
                    <a:pt x="87" y="1842"/>
                    <a:pt x="32" y="1858"/>
                  </a:cubicBezTo>
                  <a:cubicBezTo>
                    <a:pt x="24" y="1858"/>
                    <a:pt x="24" y="1858"/>
                    <a:pt x="24" y="1858"/>
                  </a:cubicBezTo>
                  <a:cubicBezTo>
                    <a:pt x="0" y="1739"/>
                    <a:pt x="0" y="1739"/>
                    <a:pt x="0" y="1739"/>
                  </a:cubicBezTo>
                  <a:lnTo>
                    <a:pt x="0" y="1739"/>
                  </a:lnTo>
                  <a:cubicBezTo>
                    <a:pt x="40" y="1700"/>
                    <a:pt x="79" y="1668"/>
                    <a:pt x="87" y="1653"/>
                  </a:cubicBezTo>
                  <a:cubicBezTo>
                    <a:pt x="103" y="1637"/>
                    <a:pt x="126" y="1613"/>
                    <a:pt x="150" y="1581"/>
                  </a:cubicBezTo>
                  <a:cubicBezTo>
                    <a:pt x="182" y="1542"/>
                    <a:pt x="214" y="1494"/>
                    <a:pt x="229" y="1486"/>
                  </a:cubicBezTo>
                  <a:cubicBezTo>
                    <a:pt x="245" y="1471"/>
                    <a:pt x="253" y="1447"/>
                    <a:pt x="261" y="1431"/>
                  </a:cubicBezTo>
                  <a:cubicBezTo>
                    <a:pt x="261" y="1423"/>
                    <a:pt x="261" y="1415"/>
                    <a:pt x="261" y="1415"/>
                  </a:cubicBezTo>
                  <a:cubicBezTo>
                    <a:pt x="261" y="1407"/>
                    <a:pt x="261" y="1407"/>
                    <a:pt x="261" y="1407"/>
                  </a:cubicBezTo>
                  <a:cubicBezTo>
                    <a:pt x="261" y="1400"/>
                    <a:pt x="253" y="1400"/>
                    <a:pt x="245" y="1400"/>
                  </a:cubicBezTo>
                  <a:cubicBezTo>
                    <a:pt x="237" y="1400"/>
                    <a:pt x="237" y="1407"/>
                    <a:pt x="229" y="1407"/>
                  </a:cubicBezTo>
                  <a:lnTo>
                    <a:pt x="229" y="1407"/>
                  </a:lnTo>
                  <a:lnTo>
                    <a:pt x="229" y="1407"/>
                  </a:lnTo>
                  <a:cubicBezTo>
                    <a:pt x="214" y="1384"/>
                    <a:pt x="182" y="1336"/>
                    <a:pt x="182" y="1313"/>
                  </a:cubicBezTo>
                  <a:lnTo>
                    <a:pt x="182" y="1313"/>
                  </a:lnTo>
                  <a:cubicBezTo>
                    <a:pt x="174" y="1289"/>
                    <a:pt x="166" y="1257"/>
                    <a:pt x="158" y="1225"/>
                  </a:cubicBezTo>
                  <a:lnTo>
                    <a:pt x="158" y="1225"/>
                  </a:lnTo>
                  <a:lnTo>
                    <a:pt x="158" y="1225"/>
                  </a:lnTo>
                  <a:cubicBezTo>
                    <a:pt x="174" y="1218"/>
                    <a:pt x="190" y="1202"/>
                    <a:pt x="206" y="1194"/>
                  </a:cubicBezTo>
                  <a:cubicBezTo>
                    <a:pt x="316" y="1107"/>
                    <a:pt x="474" y="1107"/>
                    <a:pt x="546" y="1099"/>
                  </a:cubicBezTo>
                  <a:cubicBezTo>
                    <a:pt x="561" y="1099"/>
                    <a:pt x="569" y="1099"/>
                    <a:pt x="577" y="1099"/>
                  </a:cubicBezTo>
                  <a:lnTo>
                    <a:pt x="585" y="1099"/>
                  </a:lnTo>
                  <a:cubicBezTo>
                    <a:pt x="601" y="1099"/>
                    <a:pt x="625" y="1115"/>
                    <a:pt x="641" y="1131"/>
                  </a:cubicBezTo>
                  <a:lnTo>
                    <a:pt x="641" y="1131"/>
                  </a:lnTo>
                  <a:cubicBezTo>
                    <a:pt x="656" y="1138"/>
                    <a:pt x="664" y="1138"/>
                    <a:pt x="680" y="1123"/>
                  </a:cubicBezTo>
                  <a:cubicBezTo>
                    <a:pt x="688" y="1115"/>
                    <a:pt x="704" y="1107"/>
                    <a:pt x="719" y="1099"/>
                  </a:cubicBezTo>
                  <a:cubicBezTo>
                    <a:pt x="727" y="1099"/>
                    <a:pt x="735" y="1091"/>
                    <a:pt x="743" y="1091"/>
                  </a:cubicBezTo>
                  <a:cubicBezTo>
                    <a:pt x="759" y="1083"/>
                    <a:pt x="791" y="1075"/>
                    <a:pt x="822" y="1075"/>
                  </a:cubicBezTo>
                  <a:cubicBezTo>
                    <a:pt x="838" y="1075"/>
                    <a:pt x="854" y="1075"/>
                    <a:pt x="862" y="1083"/>
                  </a:cubicBezTo>
                  <a:lnTo>
                    <a:pt x="870" y="1083"/>
                  </a:lnTo>
                  <a:cubicBezTo>
                    <a:pt x="870" y="1083"/>
                    <a:pt x="870" y="1083"/>
                    <a:pt x="878" y="1083"/>
                  </a:cubicBezTo>
                  <a:lnTo>
                    <a:pt x="878" y="1083"/>
                  </a:lnTo>
                  <a:cubicBezTo>
                    <a:pt x="878" y="1075"/>
                    <a:pt x="878" y="1075"/>
                    <a:pt x="885" y="1067"/>
                  </a:cubicBezTo>
                  <a:cubicBezTo>
                    <a:pt x="894" y="1060"/>
                    <a:pt x="909" y="1044"/>
                    <a:pt x="925" y="1028"/>
                  </a:cubicBezTo>
                  <a:cubicBezTo>
                    <a:pt x="949" y="1020"/>
                    <a:pt x="957" y="1004"/>
                    <a:pt x="957" y="988"/>
                  </a:cubicBezTo>
                  <a:cubicBezTo>
                    <a:pt x="965" y="973"/>
                    <a:pt x="980" y="965"/>
                    <a:pt x="988" y="965"/>
                  </a:cubicBezTo>
                  <a:lnTo>
                    <a:pt x="988" y="965"/>
                  </a:lnTo>
                  <a:cubicBezTo>
                    <a:pt x="996" y="965"/>
                    <a:pt x="1004" y="949"/>
                    <a:pt x="1012" y="933"/>
                  </a:cubicBezTo>
                  <a:cubicBezTo>
                    <a:pt x="1012" y="933"/>
                    <a:pt x="1012" y="933"/>
                    <a:pt x="1012" y="925"/>
                  </a:cubicBezTo>
                  <a:cubicBezTo>
                    <a:pt x="1020" y="917"/>
                    <a:pt x="1028" y="917"/>
                    <a:pt x="1036" y="917"/>
                  </a:cubicBezTo>
                  <a:lnTo>
                    <a:pt x="1044" y="917"/>
                  </a:lnTo>
                  <a:cubicBezTo>
                    <a:pt x="1052" y="917"/>
                    <a:pt x="1059" y="917"/>
                    <a:pt x="1059" y="917"/>
                  </a:cubicBezTo>
                  <a:cubicBezTo>
                    <a:pt x="1075" y="917"/>
                    <a:pt x="1075" y="909"/>
                    <a:pt x="1083" y="886"/>
                  </a:cubicBezTo>
                  <a:cubicBezTo>
                    <a:pt x="1083" y="886"/>
                    <a:pt x="1083" y="878"/>
                    <a:pt x="1083" y="870"/>
                  </a:cubicBezTo>
                  <a:cubicBezTo>
                    <a:pt x="1083" y="862"/>
                    <a:pt x="1083" y="846"/>
                    <a:pt x="1075" y="838"/>
                  </a:cubicBezTo>
                  <a:cubicBezTo>
                    <a:pt x="1067" y="830"/>
                    <a:pt x="1067" y="822"/>
                    <a:pt x="1067" y="814"/>
                  </a:cubicBezTo>
                  <a:cubicBezTo>
                    <a:pt x="1059" y="814"/>
                    <a:pt x="1059" y="807"/>
                    <a:pt x="1059" y="807"/>
                  </a:cubicBezTo>
                  <a:cubicBezTo>
                    <a:pt x="1052" y="791"/>
                    <a:pt x="1044" y="775"/>
                    <a:pt x="1044" y="759"/>
                  </a:cubicBezTo>
                  <a:cubicBezTo>
                    <a:pt x="1052" y="751"/>
                    <a:pt x="1052" y="743"/>
                    <a:pt x="1052" y="743"/>
                  </a:cubicBezTo>
                  <a:cubicBezTo>
                    <a:pt x="1052" y="735"/>
                    <a:pt x="1052" y="735"/>
                    <a:pt x="1052" y="735"/>
                  </a:cubicBezTo>
                  <a:lnTo>
                    <a:pt x="1052" y="727"/>
                  </a:lnTo>
                  <a:cubicBezTo>
                    <a:pt x="1059" y="712"/>
                    <a:pt x="1067" y="696"/>
                    <a:pt x="1083" y="696"/>
                  </a:cubicBezTo>
                  <a:cubicBezTo>
                    <a:pt x="1083" y="688"/>
                    <a:pt x="1091" y="688"/>
                    <a:pt x="1091" y="688"/>
                  </a:cubicBezTo>
                  <a:cubicBezTo>
                    <a:pt x="1091" y="680"/>
                    <a:pt x="1083" y="680"/>
                    <a:pt x="1075" y="680"/>
                  </a:cubicBezTo>
                  <a:cubicBezTo>
                    <a:pt x="1075" y="680"/>
                    <a:pt x="1067" y="680"/>
                    <a:pt x="1067" y="688"/>
                  </a:cubicBezTo>
                  <a:cubicBezTo>
                    <a:pt x="1059" y="688"/>
                    <a:pt x="1059" y="688"/>
                    <a:pt x="1052" y="688"/>
                  </a:cubicBezTo>
                  <a:lnTo>
                    <a:pt x="1052" y="688"/>
                  </a:lnTo>
                  <a:cubicBezTo>
                    <a:pt x="1044" y="688"/>
                    <a:pt x="1044" y="680"/>
                    <a:pt x="1052" y="672"/>
                  </a:cubicBezTo>
                  <a:cubicBezTo>
                    <a:pt x="1052" y="664"/>
                    <a:pt x="1052" y="664"/>
                    <a:pt x="1052" y="664"/>
                  </a:cubicBezTo>
                  <a:cubicBezTo>
                    <a:pt x="1044" y="664"/>
                    <a:pt x="1044" y="664"/>
                    <a:pt x="1044" y="664"/>
                  </a:cubicBezTo>
                  <a:cubicBezTo>
                    <a:pt x="1036" y="664"/>
                    <a:pt x="1028" y="664"/>
                    <a:pt x="1028" y="664"/>
                  </a:cubicBezTo>
                  <a:cubicBezTo>
                    <a:pt x="1020" y="672"/>
                    <a:pt x="1020" y="672"/>
                    <a:pt x="1012" y="672"/>
                  </a:cubicBezTo>
                  <a:cubicBezTo>
                    <a:pt x="996" y="672"/>
                    <a:pt x="972" y="664"/>
                    <a:pt x="972" y="648"/>
                  </a:cubicBezTo>
                  <a:cubicBezTo>
                    <a:pt x="972" y="633"/>
                    <a:pt x="1020" y="585"/>
                    <a:pt x="1036" y="569"/>
                  </a:cubicBezTo>
                  <a:cubicBezTo>
                    <a:pt x="1036" y="569"/>
                    <a:pt x="1036" y="569"/>
                    <a:pt x="1028" y="569"/>
                  </a:cubicBezTo>
                  <a:cubicBezTo>
                    <a:pt x="1020" y="569"/>
                    <a:pt x="1020" y="569"/>
                    <a:pt x="1020" y="569"/>
                  </a:cubicBezTo>
                  <a:cubicBezTo>
                    <a:pt x="1028" y="561"/>
                    <a:pt x="1028" y="561"/>
                    <a:pt x="1028" y="561"/>
                  </a:cubicBezTo>
                  <a:cubicBezTo>
                    <a:pt x="1036" y="561"/>
                    <a:pt x="1036" y="554"/>
                    <a:pt x="1044" y="554"/>
                  </a:cubicBezTo>
                  <a:cubicBezTo>
                    <a:pt x="1075" y="522"/>
                    <a:pt x="1115" y="483"/>
                    <a:pt x="1115" y="459"/>
                  </a:cubicBezTo>
                  <a:cubicBezTo>
                    <a:pt x="1115" y="411"/>
                    <a:pt x="1344" y="127"/>
                    <a:pt x="1384" y="119"/>
                  </a:cubicBezTo>
                  <a:cubicBezTo>
                    <a:pt x="1399" y="119"/>
                    <a:pt x="1629" y="63"/>
                    <a:pt x="1874" y="0"/>
                  </a:cubicBezTo>
                  <a:cubicBezTo>
                    <a:pt x="1882" y="0"/>
                    <a:pt x="1882" y="0"/>
                    <a:pt x="1882" y="0"/>
                  </a:cubicBezTo>
                  <a:cubicBezTo>
                    <a:pt x="1882" y="8"/>
                    <a:pt x="1882" y="8"/>
                    <a:pt x="1882" y="8"/>
                  </a:cubicBezTo>
                  <a:cubicBezTo>
                    <a:pt x="1882" y="56"/>
                    <a:pt x="1882" y="87"/>
                    <a:pt x="1889" y="103"/>
                  </a:cubicBezTo>
                  <a:cubicBezTo>
                    <a:pt x="1897" y="111"/>
                    <a:pt x="1897" y="127"/>
                    <a:pt x="1897" y="150"/>
                  </a:cubicBezTo>
                  <a:cubicBezTo>
                    <a:pt x="1897" y="166"/>
                    <a:pt x="1897" y="182"/>
                    <a:pt x="1905" y="190"/>
                  </a:cubicBezTo>
                  <a:cubicBezTo>
                    <a:pt x="1905" y="214"/>
                    <a:pt x="1921" y="221"/>
                    <a:pt x="1929" y="230"/>
                  </a:cubicBezTo>
                  <a:cubicBezTo>
                    <a:pt x="1929" y="237"/>
                    <a:pt x="1937" y="245"/>
                    <a:pt x="1945" y="253"/>
                  </a:cubicBezTo>
                  <a:cubicBezTo>
                    <a:pt x="1961" y="269"/>
                    <a:pt x="1976" y="332"/>
                    <a:pt x="1976" y="356"/>
                  </a:cubicBezTo>
                  <a:cubicBezTo>
                    <a:pt x="1976" y="372"/>
                    <a:pt x="1976" y="380"/>
                    <a:pt x="1969" y="396"/>
                  </a:cubicBezTo>
                  <a:cubicBezTo>
                    <a:pt x="1969" y="411"/>
                    <a:pt x="1961" y="427"/>
                    <a:pt x="1969" y="451"/>
                  </a:cubicBezTo>
                  <a:cubicBezTo>
                    <a:pt x="1984" y="483"/>
                    <a:pt x="2000" y="546"/>
                    <a:pt x="2000" y="577"/>
                  </a:cubicBezTo>
                  <a:cubicBezTo>
                    <a:pt x="2000" y="617"/>
                    <a:pt x="2008" y="664"/>
                    <a:pt x="2024" y="664"/>
                  </a:cubicBezTo>
                  <a:cubicBezTo>
                    <a:pt x="2032" y="664"/>
                    <a:pt x="2040" y="664"/>
                    <a:pt x="2048" y="656"/>
                  </a:cubicBezTo>
                  <a:cubicBezTo>
                    <a:pt x="2048" y="656"/>
                    <a:pt x="2048" y="656"/>
                    <a:pt x="2055" y="656"/>
                  </a:cubicBezTo>
                  <a:cubicBezTo>
                    <a:pt x="2064" y="656"/>
                    <a:pt x="2064" y="656"/>
                    <a:pt x="2071" y="664"/>
                  </a:cubicBezTo>
                  <a:cubicBezTo>
                    <a:pt x="2087" y="696"/>
                    <a:pt x="2103" y="767"/>
                    <a:pt x="2111" y="822"/>
                  </a:cubicBezTo>
                  <a:cubicBezTo>
                    <a:pt x="2119" y="838"/>
                    <a:pt x="2127" y="870"/>
                    <a:pt x="2135" y="901"/>
                  </a:cubicBezTo>
                  <a:cubicBezTo>
                    <a:pt x="2142" y="957"/>
                    <a:pt x="2166" y="1036"/>
                    <a:pt x="2166" y="1044"/>
                  </a:cubicBezTo>
                  <a:lnTo>
                    <a:pt x="2166" y="1044"/>
                  </a:lnTo>
                  <a:lnTo>
                    <a:pt x="2166" y="1044"/>
                  </a:lnTo>
                  <a:cubicBezTo>
                    <a:pt x="2158" y="1368"/>
                    <a:pt x="2158" y="1368"/>
                    <a:pt x="2158" y="1368"/>
                  </a:cubicBezTo>
                  <a:cubicBezTo>
                    <a:pt x="2158" y="1368"/>
                    <a:pt x="2158" y="1376"/>
                    <a:pt x="2166" y="1376"/>
                  </a:cubicBezTo>
                  <a:lnTo>
                    <a:pt x="2166" y="1376"/>
                  </a:lnTo>
                  <a:lnTo>
                    <a:pt x="2166" y="1376"/>
                  </a:lnTo>
                  <a:cubicBezTo>
                    <a:pt x="2166" y="1384"/>
                    <a:pt x="2166" y="1384"/>
                    <a:pt x="2174" y="1407"/>
                  </a:cubicBezTo>
                  <a:cubicBezTo>
                    <a:pt x="2174" y="1423"/>
                    <a:pt x="2174" y="1447"/>
                    <a:pt x="2174" y="1447"/>
                  </a:cubicBezTo>
                  <a:cubicBezTo>
                    <a:pt x="2174" y="1455"/>
                    <a:pt x="2174" y="1463"/>
                    <a:pt x="2182" y="1478"/>
                  </a:cubicBezTo>
                  <a:cubicBezTo>
                    <a:pt x="2182" y="1502"/>
                    <a:pt x="2190" y="1534"/>
                    <a:pt x="2198" y="1558"/>
                  </a:cubicBezTo>
                  <a:cubicBezTo>
                    <a:pt x="2222" y="1597"/>
                    <a:pt x="2229" y="1668"/>
                    <a:pt x="2229" y="1692"/>
                  </a:cubicBezTo>
                  <a:cubicBezTo>
                    <a:pt x="2229" y="1708"/>
                    <a:pt x="2237" y="1716"/>
                    <a:pt x="2237" y="1724"/>
                  </a:cubicBezTo>
                  <a:cubicBezTo>
                    <a:pt x="2245" y="1724"/>
                    <a:pt x="2245" y="1731"/>
                    <a:pt x="2245" y="1739"/>
                  </a:cubicBezTo>
                  <a:cubicBezTo>
                    <a:pt x="2253" y="1747"/>
                    <a:pt x="2261" y="1779"/>
                    <a:pt x="2237" y="1795"/>
                  </a:cubicBezTo>
                  <a:cubicBezTo>
                    <a:pt x="2222" y="1803"/>
                    <a:pt x="2206" y="1834"/>
                    <a:pt x="2206" y="1850"/>
                  </a:cubicBezTo>
                  <a:cubicBezTo>
                    <a:pt x="2206" y="1850"/>
                    <a:pt x="2206" y="1858"/>
                    <a:pt x="2237" y="1890"/>
                  </a:cubicBezTo>
                  <a:lnTo>
                    <a:pt x="2237" y="1890"/>
                  </a:lnTo>
                  <a:lnTo>
                    <a:pt x="2237" y="1890"/>
                  </a:lnTo>
                  <a:cubicBezTo>
                    <a:pt x="2229" y="1897"/>
                    <a:pt x="2214" y="1905"/>
                    <a:pt x="2206" y="1913"/>
                  </a:cubicBezTo>
                  <a:cubicBezTo>
                    <a:pt x="2198" y="1929"/>
                    <a:pt x="2198" y="1937"/>
                    <a:pt x="2198" y="1937"/>
                  </a:cubicBezTo>
                  <a:cubicBezTo>
                    <a:pt x="2198" y="1937"/>
                    <a:pt x="2198" y="1937"/>
                    <a:pt x="2206" y="1937"/>
                  </a:cubicBezTo>
                  <a:cubicBezTo>
                    <a:pt x="2206" y="1937"/>
                    <a:pt x="2214" y="1929"/>
                    <a:pt x="2229" y="1929"/>
                  </a:cubicBezTo>
                  <a:cubicBezTo>
                    <a:pt x="2237" y="1921"/>
                    <a:pt x="2245" y="1913"/>
                    <a:pt x="2261" y="1905"/>
                  </a:cubicBezTo>
                  <a:cubicBezTo>
                    <a:pt x="2277" y="1897"/>
                    <a:pt x="2285" y="1890"/>
                    <a:pt x="2308" y="1882"/>
                  </a:cubicBezTo>
                  <a:cubicBezTo>
                    <a:pt x="2316" y="1882"/>
                    <a:pt x="2324" y="1874"/>
                    <a:pt x="2332" y="1874"/>
                  </a:cubicBezTo>
                  <a:cubicBezTo>
                    <a:pt x="2356" y="1874"/>
                    <a:pt x="2380" y="1866"/>
                    <a:pt x="2388" y="1850"/>
                  </a:cubicBezTo>
                  <a:cubicBezTo>
                    <a:pt x="2403" y="1818"/>
                    <a:pt x="2435" y="1811"/>
                    <a:pt x="2467" y="1811"/>
                  </a:cubicBezTo>
                  <a:cubicBezTo>
                    <a:pt x="2490" y="1811"/>
                    <a:pt x="2538" y="1803"/>
                    <a:pt x="2569" y="1779"/>
                  </a:cubicBezTo>
                  <a:cubicBezTo>
                    <a:pt x="2609" y="1763"/>
                    <a:pt x="2641" y="1716"/>
                    <a:pt x="2648" y="1684"/>
                  </a:cubicBezTo>
                  <a:lnTo>
                    <a:pt x="2656" y="1676"/>
                  </a:lnTo>
                  <a:cubicBezTo>
                    <a:pt x="2664" y="1676"/>
                    <a:pt x="2664" y="1676"/>
                    <a:pt x="2664" y="1676"/>
                  </a:cubicBezTo>
                  <a:cubicBezTo>
                    <a:pt x="2672" y="1684"/>
                    <a:pt x="2672" y="1716"/>
                    <a:pt x="2664" y="1731"/>
                  </a:cubicBezTo>
                  <a:cubicBezTo>
                    <a:pt x="2656" y="1747"/>
                    <a:pt x="2648" y="1755"/>
                    <a:pt x="2648" y="1763"/>
                  </a:cubicBezTo>
                  <a:cubicBezTo>
                    <a:pt x="2641" y="1779"/>
                    <a:pt x="2625" y="1795"/>
                    <a:pt x="2633" y="1795"/>
                  </a:cubicBezTo>
                  <a:lnTo>
                    <a:pt x="2633" y="1795"/>
                  </a:lnTo>
                  <a:lnTo>
                    <a:pt x="2633" y="1795"/>
                  </a:lnTo>
                  <a:cubicBezTo>
                    <a:pt x="2641" y="1795"/>
                    <a:pt x="2680" y="1747"/>
                    <a:pt x="2688" y="1731"/>
                  </a:cubicBezTo>
                  <a:lnTo>
                    <a:pt x="2688" y="1731"/>
                  </a:lnTo>
                  <a:cubicBezTo>
                    <a:pt x="2688" y="1716"/>
                    <a:pt x="2696" y="1700"/>
                    <a:pt x="2712" y="1700"/>
                  </a:cubicBezTo>
                  <a:cubicBezTo>
                    <a:pt x="2719" y="1700"/>
                    <a:pt x="2728" y="1700"/>
                    <a:pt x="2735" y="1700"/>
                  </a:cubicBezTo>
                  <a:cubicBezTo>
                    <a:pt x="2735" y="1708"/>
                    <a:pt x="2743" y="1708"/>
                    <a:pt x="2751" y="1708"/>
                  </a:cubicBezTo>
                  <a:cubicBezTo>
                    <a:pt x="2759" y="1708"/>
                    <a:pt x="2767" y="1700"/>
                    <a:pt x="2775" y="1700"/>
                  </a:cubicBezTo>
                  <a:cubicBezTo>
                    <a:pt x="2783" y="1700"/>
                    <a:pt x="2791" y="1692"/>
                    <a:pt x="2799" y="1692"/>
                  </a:cubicBezTo>
                  <a:cubicBezTo>
                    <a:pt x="2799" y="1692"/>
                    <a:pt x="2807" y="1692"/>
                    <a:pt x="2807" y="1700"/>
                  </a:cubicBezTo>
                  <a:cubicBezTo>
                    <a:pt x="2807" y="1700"/>
                    <a:pt x="2807" y="1700"/>
                    <a:pt x="2814" y="1708"/>
                  </a:cubicBezTo>
                  <a:cubicBezTo>
                    <a:pt x="2814" y="1716"/>
                    <a:pt x="2791" y="1731"/>
                    <a:pt x="2751" y="1763"/>
                  </a:cubicBezTo>
                  <a:cubicBezTo>
                    <a:pt x="2743" y="1771"/>
                    <a:pt x="2735" y="1779"/>
                    <a:pt x="2728" y="1787"/>
                  </a:cubicBezTo>
                  <a:cubicBezTo>
                    <a:pt x="2719" y="1795"/>
                    <a:pt x="2712" y="1795"/>
                    <a:pt x="2704" y="1803"/>
                  </a:cubicBezTo>
                  <a:cubicBezTo>
                    <a:pt x="2688" y="1818"/>
                    <a:pt x="2672" y="1834"/>
                    <a:pt x="2609" y="1866"/>
                  </a:cubicBezTo>
                  <a:cubicBezTo>
                    <a:pt x="2577" y="1882"/>
                    <a:pt x="2546" y="1897"/>
                    <a:pt x="2514" y="1921"/>
                  </a:cubicBezTo>
                  <a:cubicBezTo>
                    <a:pt x="2482" y="1945"/>
                    <a:pt x="2451" y="1969"/>
                    <a:pt x="2411" y="1984"/>
                  </a:cubicBezTo>
                  <a:cubicBezTo>
                    <a:pt x="2380" y="2000"/>
                    <a:pt x="2340" y="2016"/>
                    <a:pt x="2308" y="2032"/>
                  </a:cubicBezTo>
                  <a:cubicBezTo>
                    <a:pt x="2253" y="2064"/>
                    <a:pt x="2198" y="2087"/>
                    <a:pt x="2166" y="2095"/>
                  </a:cubicBezTo>
                  <a:cubicBezTo>
                    <a:pt x="2166" y="2095"/>
                    <a:pt x="2158" y="2095"/>
                    <a:pt x="2150" y="2095"/>
                  </a:cubicBezTo>
                  <a:close/>
                  <a:moveTo>
                    <a:pt x="2119" y="2064"/>
                  </a:moveTo>
                  <a:lnTo>
                    <a:pt x="2119" y="2064"/>
                  </a:lnTo>
                  <a:cubicBezTo>
                    <a:pt x="2127" y="2064"/>
                    <a:pt x="2127" y="2071"/>
                    <a:pt x="2135" y="2079"/>
                  </a:cubicBezTo>
                  <a:cubicBezTo>
                    <a:pt x="2135" y="2079"/>
                    <a:pt x="2135" y="2087"/>
                    <a:pt x="2150" y="2087"/>
                  </a:cubicBezTo>
                  <a:lnTo>
                    <a:pt x="2150" y="2087"/>
                  </a:lnTo>
                  <a:cubicBezTo>
                    <a:pt x="2158" y="2087"/>
                    <a:pt x="2158" y="2087"/>
                    <a:pt x="2166" y="2087"/>
                  </a:cubicBezTo>
                  <a:cubicBezTo>
                    <a:pt x="2198" y="2079"/>
                    <a:pt x="2253" y="2055"/>
                    <a:pt x="2308" y="2024"/>
                  </a:cubicBezTo>
                  <a:cubicBezTo>
                    <a:pt x="2340" y="2008"/>
                    <a:pt x="2372" y="1992"/>
                    <a:pt x="2403" y="1977"/>
                  </a:cubicBezTo>
                  <a:cubicBezTo>
                    <a:pt x="2443" y="1961"/>
                    <a:pt x="2482" y="1937"/>
                    <a:pt x="2514" y="1913"/>
                  </a:cubicBezTo>
                  <a:cubicBezTo>
                    <a:pt x="2546" y="1890"/>
                    <a:pt x="2577" y="1874"/>
                    <a:pt x="2609" y="1858"/>
                  </a:cubicBezTo>
                  <a:cubicBezTo>
                    <a:pt x="2664" y="1834"/>
                    <a:pt x="2680" y="1818"/>
                    <a:pt x="2704" y="1795"/>
                  </a:cubicBezTo>
                  <a:cubicBezTo>
                    <a:pt x="2704" y="1795"/>
                    <a:pt x="2712" y="1787"/>
                    <a:pt x="2719" y="1779"/>
                  </a:cubicBezTo>
                  <a:cubicBezTo>
                    <a:pt x="2728" y="1771"/>
                    <a:pt x="2735" y="1763"/>
                    <a:pt x="2751" y="1755"/>
                  </a:cubicBezTo>
                  <a:cubicBezTo>
                    <a:pt x="2775" y="1739"/>
                    <a:pt x="2807" y="1716"/>
                    <a:pt x="2807" y="1708"/>
                  </a:cubicBezTo>
                  <a:cubicBezTo>
                    <a:pt x="2807" y="1700"/>
                    <a:pt x="2807" y="1700"/>
                    <a:pt x="2807" y="1700"/>
                  </a:cubicBezTo>
                  <a:cubicBezTo>
                    <a:pt x="2799" y="1700"/>
                    <a:pt x="2791" y="1700"/>
                    <a:pt x="2783" y="1708"/>
                  </a:cubicBezTo>
                  <a:cubicBezTo>
                    <a:pt x="2775" y="1708"/>
                    <a:pt x="2759" y="1716"/>
                    <a:pt x="2751" y="1716"/>
                  </a:cubicBezTo>
                  <a:cubicBezTo>
                    <a:pt x="2743" y="1716"/>
                    <a:pt x="2735" y="1708"/>
                    <a:pt x="2728" y="1708"/>
                  </a:cubicBezTo>
                  <a:cubicBezTo>
                    <a:pt x="2719" y="1708"/>
                    <a:pt x="2719" y="1700"/>
                    <a:pt x="2712" y="1700"/>
                  </a:cubicBezTo>
                  <a:cubicBezTo>
                    <a:pt x="2704" y="1700"/>
                    <a:pt x="2696" y="1716"/>
                    <a:pt x="2696" y="1731"/>
                  </a:cubicBezTo>
                  <a:lnTo>
                    <a:pt x="2696" y="1739"/>
                  </a:lnTo>
                  <a:cubicBezTo>
                    <a:pt x="2688" y="1747"/>
                    <a:pt x="2648" y="1803"/>
                    <a:pt x="2633" y="1803"/>
                  </a:cubicBezTo>
                  <a:lnTo>
                    <a:pt x="2625" y="1803"/>
                  </a:lnTo>
                  <a:cubicBezTo>
                    <a:pt x="2625" y="1803"/>
                    <a:pt x="2625" y="1803"/>
                    <a:pt x="2625" y="1795"/>
                  </a:cubicBezTo>
                  <a:cubicBezTo>
                    <a:pt x="2617" y="1787"/>
                    <a:pt x="2625" y="1779"/>
                    <a:pt x="2641" y="1763"/>
                  </a:cubicBezTo>
                  <a:cubicBezTo>
                    <a:pt x="2648" y="1747"/>
                    <a:pt x="2656" y="1739"/>
                    <a:pt x="2656" y="1731"/>
                  </a:cubicBezTo>
                  <a:cubicBezTo>
                    <a:pt x="2664" y="1716"/>
                    <a:pt x="2664" y="1692"/>
                    <a:pt x="2656" y="1684"/>
                  </a:cubicBezTo>
                  <a:cubicBezTo>
                    <a:pt x="2656" y="1684"/>
                    <a:pt x="2656" y="1684"/>
                    <a:pt x="2656" y="1692"/>
                  </a:cubicBezTo>
                  <a:cubicBezTo>
                    <a:pt x="2648" y="1716"/>
                    <a:pt x="2609" y="1771"/>
                    <a:pt x="2577" y="1787"/>
                  </a:cubicBezTo>
                  <a:cubicBezTo>
                    <a:pt x="2546" y="1811"/>
                    <a:pt x="2490" y="1811"/>
                    <a:pt x="2467" y="1818"/>
                  </a:cubicBezTo>
                  <a:cubicBezTo>
                    <a:pt x="2435" y="1818"/>
                    <a:pt x="2403" y="1826"/>
                    <a:pt x="2395" y="1850"/>
                  </a:cubicBezTo>
                  <a:cubicBezTo>
                    <a:pt x="2380" y="1874"/>
                    <a:pt x="2356" y="1882"/>
                    <a:pt x="2332" y="1882"/>
                  </a:cubicBezTo>
                  <a:cubicBezTo>
                    <a:pt x="2324" y="1882"/>
                    <a:pt x="2316" y="1890"/>
                    <a:pt x="2308" y="1890"/>
                  </a:cubicBezTo>
                  <a:cubicBezTo>
                    <a:pt x="2293" y="1890"/>
                    <a:pt x="2277" y="1905"/>
                    <a:pt x="2261" y="1913"/>
                  </a:cubicBezTo>
                  <a:cubicBezTo>
                    <a:pt x="2253" y="1921"/>
                    <a:pt x="2237" y="1929"/>
                    <a:pt x="2229" y="1937"/>
                  </a:cubicBezTo>
                  <a:cubicBezTo>
                    <a:pt x="2222" y="1937"/>
                    <a:pt x="2214" y="1945"/>
                    <a:pt x="2206" y="1945"/>
                  </a:cubicBezTo>
                  <a:cubicBezTo>
                    <a:pt x="2198" y="1945"/>
                    <a:pt x="2198" y="1937"/>
                    <a:pt x="2190" y="1937"/>
                  </a:cubicBezTo>
                  <a:cubicBezTo>
                    <a:pt x="2190" y="1929"/>
                    <a:pt x="2198" y="1921"/>
                    <a:pt x="2206" y="1913"/>
                  </a:cubicBezTo>
                  <a:cubicBezTo>
                    <a:pt x="2214" y="1905"/>
                    <a:pt x="2222" y="1897"/>
                    <a:pt x="2229" y="1890"/>
                  </a:cubicBezTo>
                  <a:cubicBezTo>
                    <a:pt x="2206" y="1874"/>
                    <a:pt x="2198" y="1858"/>
                    <a:pt x="2198" y="1850"/>
                  </a:cubicBezTo>
                  <a:cubicBezTo>
                    <a:pt x="2198" y="1834"/>
                    <a:pt x="2222" y="1803"/>
                    <a:pt x="2237" y="1787"/>
                  </a:cubicBezTo>
                  <a:cubicBezTo>
                    <a:pt x="2253" y="1779"/>
                    <a:pt x="2245" y="1747"/>
                    <a:pt x="2237" y="1739"/>
                  </a:cubicBezTo>
                  <a:cubicBezTo>
                    <a:pt x="2237" y="1731"/>
                    <a:pt x="2237" y="1731"/>
                    <a:pt x="2229" y="1724"/>
                  </a:cubicBezTo>
                  <a:cubicBezTo>
                    <a:pt x="2229" y="1716"/>
                    <a:pt x="2222" y="1708"/>
                    <a:pt x="2222" y="1692"/>
                  </a:cubicBezTo>
                  <a:cubicBezTo>
                    <a:pt x="2222" y="1676"/>
                    <a:pt x="2214" y="1605"/>
                    <a:pt x="2198" y="1565"/>
                  </a:cubicBezTo>
                  <a:cubicBezTo>
                    <a:pt x="2182" y="1534"/>
                    <a:pt x="2174" y="1502"/>
                    <a:pt x="2174" y="1478"/>
                  </a:cubicBezTo>
                  <a:cubicBezTo>
                    <a:pt x="2174" y="1463"/>
                    <a:pt x="2166" y="1455"/>
                    <a:pt x="2166" y="1455"/>
                  </a:cubicBezTo>
                  <a:cubicBezTo>
                    <a:pt x="2166" y="1455"/>
                    <a:pt x="2166" y="1439"/>
                    <a:pt x="2166" y="1407"/>
                  </a:cubicBezTo>
                  <a:cubicBezTo>
                    <a:pt x="2166" y="1391"/>
                    <a:pt x="2158" y="1384"/>
                    <a:pt x="2158" y="1384"/>
                  </a:cubicBezTo>
                  <a:cubicBezTo>
                    <a:pt x="2150" y="1376"/>
                    <a:pt x="2150" y="1368"/>
                    <a:pt x="2150" y="1368"/>
                  </a:cubicBezTo>
                  <a:lnTo>
                    <a:pt x="2150" y="1368"/>
                  </a:lnTo>
                  <a:lnTo>
                    <a:pt x="2150" y="1368"/>
                  </a:lnTo>
                  <a:cubicBezTo>
                    <a:pt x="2158" y="1044"/>
                    <a:pt x="2158" y="1044"/>
                    <a:pt x="2158" y="1044"/>
                  </a:cubicBezTo>
                  <a:cubicBezTo>
                    <a:pt x="2158" y="1036"/>
                    <a:pt x="2142" y="996"/>
                    <a:pt x="2127" y="901"/>
                  </a:cubicBezTo>
                  <a:cubicBezTo>
                    <a:pt x="2119" y="870"/>
                    <a:pt x="2111" y="838"/>
                    <a:pt x="2111" y="822"/>
                  </a:cubicBezTo>
                  <a:cubicBezTo>
                    <a:pt x="2087" y="743"/>
                    <a:pt x="2071" y="696"/>
                    <a:pt x="2064" y="672"/>
                  </a:cubicBezTo>
                  <a:cubicBezTo>
                    <a:pt x="2055" y="664"/>
                    <a:pt x="2055" y="664"/>
                    <a:pt x="2055" y="664"/>
                  </a:cubicBezTo>
                  <a:cubicBezTo>
                    <a:pt x="2055" y="664"/>
                    <a:pt x="2055" y="664"/>
                    <a:pt x="2048" y="664"/>
                  </a:cubicBezTo>
                  <a:cubicBezTo>
                    <a:pt x="2048" y="672"/>
                    <a:pt x="2040" y="672"/>
                    <a:pt x="2032" y="672"/>
                  </a:cubicBezTo>
                  <a:cubicBezTo>
                    <a:pt x="2024" y="672"/>
                    <a:pt x="2024" y="672"/>
                    <a:pt x="2024" y="672"/>
                  </a:cubicBezTo>
                  <a:cubicBezTo>
                    <a:pt x="2000" y="664"/>
                    <a:pt x="1992" y="609"/>
                    <a:pt x="1992" y="577"/>
                  </a:cubicBezTo>
                  <a:cubicBezTo>
                    <a:pt x="1992" y="554"/>
                    <a:pt x="1976" y="483"/>
                    <a:pt x="1969" y="451"/>
                  </a:cubicBezTo>
                  <a:cubicBezTo>
                    <a:pt x="1961" y="427"/>
                    <a:pt x="1961" y="411"/>
                    <a:pt x="1969" y="387"/>
                  </a:cubicBezTo>
                  <a:cubicBezTo>
                    <a:pt x="1969" y="380"/>
                    <a:pt x="1969" y="372"/>
                    <a:pt x="1969" y="364"/>
                  </a:cubicBezTo>
                  <a:cubicBezTo>
                    <a:pt x="1969" y="332"/>
                    <a:pt x="1953" y="277"/>
                    <a:pt x="1937" y="253"/>
                  </a:cubicBezTo>
                  <a:cubicBezTo>
                    <a:pt x="1937" y="245"/>
                    <a:pt x="1929" y="237"/>
                    <a:pt x="1921" y="237"/>
                  </a:cubicBezTo>
                  <a:cubicBezTo>
                    <a:pt x="1913" y="230"/>
                    <a:pt x="1905" y="221"/>
                    <a:pt x="1897" y="198"/>
                  </a:cubicBezTo>
                  <a:cubicBezTo>
                    <a:pt x="1889" y="182"/>
                    <a:pt x="1889" y="166"/>
                    <a:pt x="1889" y="150"/>
                  </a:cubicBezTo>
                  <a:cubicBezTo>
                    <a:pt x="1889" y="127"/>
                    <a:pt x="1889" y="111"/>
                    <a:pt x="1882" y="103"/>
                  </a:cubicBezTo>
                  <a:cubicBezTo>
                    <a:pt x="1874" y="95"/>
                    <a:pt x="1874" y="48"/>
                    <a:pt x="1874" y="8"/>
                  </a:cubicBezTo>
                  <a:cubicBezTo>
                    <a:pt x="1629" y="71"/>
                    <a:pt x="1399" y="119"/>
                    <a:pt x="1384" y="127"/>
                  </a:cubicBezTo>
                  <a:cubicBezTo>
                    <a:pt x="1344" y="135"/>
                    <a:pt x="1123" y="419"/>
                    <a:pt x="1123" y="459"/>
                  </a:cubicBezTo>
                  <a:cubicBezTo>
                    <a:pt x="1123" y="490"/>
                    <a:pt x="1083" y="522"/>
                    <a:pt x="1044" y="554"/>
                  </a:cubicBezTo>
                  <a:cubicBezTo>
                    <a:pt x="1044" y="561"/>
                    <a:pt x="1044" y="561"/>
                    <a:pt x="1036" y="561"/>
                  </a:cubicBezTo>
                  <a:cubicBezTo>
                    <a:pt x="1044" y="561"/>
                    <a:pt x="1044" y="569"/>
                    <a:pt x="1044" y="569"/>
                  </a:cubicBezTo>
                  <a:cubicBezTo>
                    <a:pt x="1052" y="569"/>
                    <a:pt x="1044" y="569"/>
                    <a:pt x="1044" y="577"/>
                  </a:cubicBezTo>
                  <a:cubicBezTo>
                    <a:pt x="1028" y="585"/>
                    <a:pt x="980" y="641"/>
                    <a:pt x="980" y="648"/>
                  </a:cubicBezTo>
                  <a:cubicBezTo>
                    <a:pt x="980" y="656"/>
                    <a:pt x="996" y="664"/>
                    <a:pt x="1012" y="664"/>
                  </a:cubicBezTo>
                  <a:cubicBezTo>
                    <a:pt x="1020" y="664"/>
                    <a:pt x="1020" y="664"/>
                    <a:pt x="1020" y="664"/>
                  </a:cubicBezTo>
                  <a:cubicBezTo>
                    <a:pt x="1028" y="656"/>
                    <a:pt x="1036" y="656"/>
                    <a:pt x="1044" y="656"/>
                  </a:cubicBezTo>
                  <a:lnTo>
                    <a:pt x="1052" y="656"/>
                  </a:lnTo>
                  <a:cubicBezTo>
                    <a:pt x="1059" y="664"/>
                    <a:pt x="1059" y="664"/>
                    <a:pt x="1059" y="672"/>
                  </a:cubicBezTo>
                  <a:cubicBezTo>
                    <a:pt x="1052" y="680"/>
                    <a:pt x="1052" y="680"/>
                    <a:pt x="1052" y="680"/>
                  </a:cubicBezTo>
                  <a:cubicBezTo>
                    <a:pt x="1052" y="680"/>
                    <a:pt x="1059" y="680"/>
                    <a:pt x="1067" y="680"/>
                  </a:cubicBezTo>
                  <a:cubicBezTo>
                    <a:pt x="1067" y="672"/>
                    <a:pt x="1075" y="672"/>
                    <a:pt x="1075" y="672"/>
                  </a:cubicBezTo>
                  <a:cubicBezTo>
                    <a:pt x="1091" y="672"/>
                    <a:pt x="1099" y="680"/>
                    <a:pt x="1099" y="688"/>
                  </a:cubicBezTo>
                  <a:cubicBezTo>
                    <a:pt x="1099" y="688"/>
                    <a:pt x="1099" y="696"/>
                    <a:pt x="1091" y="696"/>
                  </a:cubicBezTo>
                  <a:cubicBezTo>
                    <a:pt x="1067" y="704"/>
                    <a:pt x="1059" y="727"/>
                    <a:pt x="1059" y="735"/>
                  </a:cubicBezTo>
                  <a:lnTo>
                    <a:pt x="1059" y="743"/>
                  </a:lnTo>
                  <a:cubicBezTo>
                    <a:pt x="1059" y="751"/>
                    <a:pt x="1052" y="751"/>
                    <a:pt x="1052" y="767"/>
                  </a:cubicBezTo>
                  <a:cubicBezTo>
                    <a:pt x="1052" y="775"/>
                    <a:pt x="1059" y="791"/>
                    <a:pt x="1067" y="798"/>
                  </a:cubicBezTo>
                  <a:cubicBezTo>
                    <a:pt x="1067" y="807"/>
                    <a:pt x="1067" y="807"/>
                    <a:pt x="1067" y="814"/>
                  </a:cubicBezTo>
                  <a:cubicBezTo>
                    <a:pt x="1075" y="822"/>
                    <a:pt x="1075" y="830"/>
                    <a:pt x="1083" y="830"/>
                  </a:cubicBezTo>
                  <a:cubicBezTo>
                    <a:pt x="1083" y="846"/>
                    <a:pt x="1091" y="862"/>
                    <a:pt x="1091" y="878"/>
                  </a:cubicBezTo>
                  <a:cubicBezTo>
                    <a:pt x="1091" y="878"/>
                    <a:pt x="1091" y="886"/>
                    <a:pt x="1083" y="886"/>
                  </a:cubicBezTo>
                  <a:cubicBezTo>
                    <a:pt x="1083" y="909"/>
                    <a:pt x="1083" y="925"/>
                    <a:pt x="1059" y="925"/>
                  </a:cubicBezTo>
                  <a:cubicBezTo>
                    <a:pt x="1059" y="925"/>
                    <a:pt x="1052" y="925"/>
                    <a:pt x="1044" y="925"/>
                  </a:cubicBezTo>
                  <a:cubicBezTo>
                    <a:pt x="1036" y="925"/>
                    <a:pt x="1028" y="917"/>
                    <a:pt x="1020" y="933"/>
                  </a:cubicBezTo>
                  <a:cubicBezTo>
                    <a:pt x="1020" y="933"/>
                    <a:pt x="1020" y="933"/>
                    <a:pt x="1020" y="941"/>
                  </a:cubicBezTo>
                  <a:cubicBezTo>
                    <a:pt x="1012" y="957"/>
                    <a:pt x="1004" y="965"/>
                    <a:pt x="988" y="973"/>
                  </a:cubicBezTo>
                  <a:lnTo>
                    <a:pt x="988" y="973"/>
                  </a:lnTo>
                  <a:cubicBezTo>
                    <a:pt x="980" y="973"/>
                    <a:pt x="965" y="980"/>
                    <a:pt x="965" y="988"/>
                  </a:cubicBezTo>
                  <a:cubicBezTo>
                    <a:pt x="957" y="1004"/>
                    <a:pt x="949" y="1028"/>
                    <a:pt x="933" y="1036"/>
                  </a:cubicBezTo>
                  <a:cubicBezTo>
                    <a:pt x="909" y="1044"/>
                    <a:pt x="894" y="1060"/>
                    <a:pt x="885" y="1075"/>
                  </a:cubicBezTo>
                  <a:cubicBezTo>
                    <a:pt x="885" y="1075"/>
                    <a:pt x="885" y="1075"/>
                    <a:pt x="885" y="1083"/>
                  </a:cubicBezTo>
                  <a:cubicBezTo>
                    <a:pt x="885" y="1091"/>
                    <a:pt x="885" y="1099"/>
                    <a:pt x="870" y="1091"/>
                  </a:cubicBezTo>
                  <a:lnTo>
                    <a:pt x="862" y="1091"/>
                  </a:lnTo>
                  <a:cubicBezTo>
                    <a:pt x="846" y="1083"/>
                    <a:pt x="838" y="1083"/>
                    <a:pt x="822" y="1083"/>
                  </a:cubicBezTo>
                  <a:cubicBezTo>
                    <a:pt x="791" y="1083"/>
                    <a:pt x="759" y="1091"/>
                    <a:pt x="743" y="1099"/>
                  </a:cubicBezTo>
                  <a:cubicBezTo>
                    <a:pt x="743" y="1099"/>
                    <a:pt x="735" y="1107"/>
                    <a:pt x="727" y="1107"/>
                  </a:cubicBezTo>
                  <a:cubicBezTo>
                    <a:pt x="712" y="1115"/>
                    <a:pt x="696" y="1123"/>
                    <a:pt x="688" y="1131"/>
                  </a:cubicBezTo>
                  <a:cubicBezTo>
                    <a:pt x="672" y="1147"/>
                    <a:pt x="656" y="1147"/>
                    <a:pt x="632" y="1138"/>
                  </a:cubicBezTo>
                  <a:lnTo>
                    <a:pt x="632" y="1138"/>
                  </a:lnTo>
                  <a:cubicBezTo>
                    <a:pt x="617" y="1123"/>
                    <a:pt x="601" y="1107"/>
                    <a:pt x="585" y="1107"/>
                  </a:cubicBezTo>
                  <a:lnTo>
                    <a:pt x="577" y="1107"/>
                  </a:lnTo>
                  <a:cubicBezTo>
                    <a:pt x="577" y="1107"/>
                    <a:pt x="561" y="1107"/>
                    <a:pt x="546" y="1107"/>
                  </a:cubicBezTo>
                  <a:cubicBezTo>
                    <a:pt x="474" y="1115"/>
                    <a:pt x="316" y="1115"/>
                    <a:pt x="206" y="1202"/>
                  </a:cubicBezTo>
                  <a:cubicBezTo>
                    <a:pt x="190" y="1210"/>
                    <a:pt x="182" y="1218"/>
                    <a:pt x="166" y="1225"/>
                  </a:cubicBezTo>
                  <a:cubicBezTo>
                    <a:pt x="174" y="1257"/>
                    <a:pt x="182" y="1289"/>
                    <a:pt x="190" y="1305"/>
                  </a:cubicBezTo>
                  <a:cubicBezTo>
                    <a:pt x="190" y="1313"/>
                    <a:pt x="190" y="1313"/>
                    <a:pt x="190" y="1313"/>
                  </a:cubicBezTo>
                  <a:cubicBezTo>
                    <a:pt x="190" y="1336"/>
                    <a:pt x="221" y="1376"/>
                    <a:pt x="229" y="1400"/>
                  </a:cubicBezTo>
                  <a:cubicBezTo>
                    <a:pt x="237" y="1400"/>
                    <a:pt x="237" y="1400"/>
                    <a:pt x="237" y="1391"/>
                  </a:cubicBezTo>
                  <a:lnTo>
                    <a:pt x="237" y="1391"/>
                  </a:lnTo>
                  <a:lnTo>
                    <a:pt x="237" y="1391"/>
                  </a:lnTo>
                  <a:cubicBezTo>
                    <a:pt x="245" y="1391"/>
                    <a:pt x="261" y="1391"/>
                    <a:pt x="269" y="1400"/>
                  </a:cubicBezTo>
                  <a:cubicBezTo>
                    <a:pt x="269" y="1407"/>
                    <a:pt x="269" y="1407"/>
                    <a:pt x="269" y="1415"/>
                  </a:cubicBezTo>
                  <a:cubicBezTo>
                    <a:pt x="269" y="1415"/>
                    <a:pt x="269" y="1423"/>
                    <a:pt x="261" y="1431"/>
                  </a:cubicBezTo>
                  <a:cubicBezTo>
                    <a:pt x="261" y="1447"/>
                    <a:pt x="253" y="1478"/>
                    <a:pt x="237" y="1486"/>
                  </a:cubicBezTo>
                  <a:cubicBezTo>
                    <a:pt x="221" y="1502"/>
                    <a:pt x="182" y="1542"/>
                    <a:pt x="150" y="1589"/>
                  </a:cubicBezTo>
                  <a:cubicBezTo>
                    <a:pt x="126" y="1613"/>
                    <a:pt x="111" y="1644"/>
                    <a:pt x="95" y="1660"/>
                  </a:cubicBezTo>
                  <a:cubicBezTo>
                    <a:pt x="79" y="1676"/>
                    <a:pt x="48" y="1708"/>
                    <a:pt x="8" y="1739"/>
                  </a:cubicBezTo>
                  <a:cubicBezTo>
                    <a:pt x="32" y="1850"/>
                    <a:pt x="32" y="1850"/>
                    <a:pt x="32" y="1850"/>
                  </a:cubicBezTo>
                  <a:cubicBezTo>
                    <a:pt x="111" y="1834"/>
                    <a:pt x="1415" y="1581"/>
                    <a:pt x="1439" y="1573"/>
                  </a:cubicBezTo>
                  <a:cubicBezTo>
                    <a:pt x="1447" y="1573"/>
                    <a:pt x="1455" y="1565"/>
                    <a:pt x="1455" y="1565"/>
                  </a:cubicBezTo>
                  <a:cubicBezTo>
                    <a:pt x="1471" y="1558"/>
                    <a:pt x="1486" y="1550"/>
                    <a:pt x="1502" y="1550"/>
                  </a:cubicBezTo>
                  <a:cubicBezTo>
                    <a:pt x="1510" y="1550"/>
                    <a:pt x="1526" y="1558"/>
                    <a:pt x="1542" y="1565"/>
                  </a:cubicBezTo>
                  <a:cubicBezTo>
                    <a:pt x="1589" y="1605"/>
                    <a:pt x="1613" y="1605"/>
                    <a:pt x="1644" y="1605"/>
                  </a:cubicBezTo>
                  <a:lnTo>
                    <a:pt x="1644" y="1605"/>
                  </a:lnTo>
                  <a:cubicBezTo>
                    <a:pt x="1668" y="1605"/>
                    <a:pt x="1684" y="1653"/>
                    <a:pt x="1700" y="1700"/>
                  </a:cubicBezTo>
                  <a:cubicBezTo>
                    <a:pt x="1708" y="1724"/>
                    <a:pt x="1716" y="1739"/>
                    <a:pt x="1724" y="1755"/>
                  </a:cubicBezTo>
                  <a:cubicBezTo>
                    <a:pt x="1731" y="1763"/>
                    <a:pt x="1731" y="1763"/>
                    <a:pt x="1739" y="1763"/>
                  </a:cubicBezTo>
                  <a:cubicBezTo>
                    <a:pt x="1739" y="1763"/>
                    <a:pt x="1739" y="1763"/>
                    <a:pt x="1747" y="1763"/>
                  </a:cubicBezTo>
                  <a:cubicBezTo>
                    <a:pt x="1747" y="1763"/>
                    <a:pt x="1755" y="1763"/>
                    <a:pt x="1763" y="1763"/>
                  </a:cubicBezTo>
                  <a:cubicBezTo>
                    <a:pt x="1771" y="1763"/>
                    <a:pt x="1779" y="1763"/>
                    <a:pt x="1787" y="1763"/>
                  </a:cubicBezTo>
                  <a:cubicBezTo>
                    <a:pt x="1826" y="1779"/>
                    <a:pt x="1842" y="1787"/>
                    <a:pt x="1874" y="1811"/>
                  </a:cubicBezTo>
                  <a:cubicBezTo>
                    <a:pt x="1897" y="1842"/>
                    <a:pt x="2079" y="1882"/>
                    <a:pt x="2103" y="1890"/>
                  </a:cubicBezTo>
                  <a:cubicBezTo>
                    <a:pt x="2127" y="1890"/>
                    <a:pt x="2142" y="1905"/>
                    <a:pt x="2150" y="1921"/>
                  </a:cubicBezTo>
                  <a:cubicBezTo>
                    <a:pt x="2158" y="1929"/>
                    <a:pt x="2150" y="1969"/>
                    <a:pt x="2142" y="2000"/>
                  </a:cubicBezTo>
                  <a:cubicBezTo>
                    <a:pt x="2135" y="2008"/>
                    <a:pt x="2135" y="2008"/>
                    <a:pt x="2135" y="2016"/>
                  </a:cubicBezTo>
                  <a:cubicBezTo>
                    <a:pt x="2135" y="2024"/>
                    <a:pt x="2127" y="2048"/>
                    <a:pt x="2119" y="2064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  <a:effectLst/>
          </p:spPr>
          <p:txBody>
            <a:bodyPr anchor="ctr" wrap="none"/>
            <a:lstStyle/>
            <a:p>
              <a:endParaRPr lang="en-US">
                <a:latin charset="-122" panose="020b0503020204020204" pitchFamily="34" typeface="微软雅黑"/>
              </a:endParaRPr>
            </a:p>
          </p:txBody>
        </p:sp>
        <p:sp>
          <p:nvSpPr>
            <p:cNvPr id="144" name="Freeform 769"/>
            <p:cNvSpPr>
              <a:spLocks noChangeArrowheads="1"/>
            </p:cNvSpPr>
            <p:nvPr/>
          </p:nvSpPr>
          <p:spPr bwMode="auto">
            <a:xfrm>
              <a:off x="21358729" y="5966573"/>
              <a:ext cx="294551" cy="598381"/>
            </a:xfrm>
            <a:custGeom>
              <a:gdLst>
                <a:gd fmla="*/ 450 w 562" name="T0"/>
                <a:gd fmla="*/ 371 h 1139" name="T1"/>
                <a:gd fmla="*/ 450 w 562" name="T2"/>
                <a:gd fmla="*/ 371 h 1139" name="T3"/>
                <a:gd fmla="*/ 387 w 562" name="T4"/>
                <a:gd fmla="*/ 332 h 1139" name="T5"/>
                <a:gd fmla="*/ 427 w 562" name="T6"/>
                <a:gd fmla="*/ 269 h 1139" name="T7"/>
                <a:gd fmla="*/ 427 w 562" name="T8"/>
                <a:gd fmla="*/ 269 h 1139" name="T9"/>
                <a:gd fmla="*/ 443 w 562" name="T10"/>
                <a:gd fmla="*/ 221 h 1139" name="T11"/>
                <a:gd fmla="*/ 458 w 562" name="T12"/>
                <a:gd fmla="*/ 126 h 1139" name="T13"/>
                <a:gd fmla="*/ 411 w 562" name="T14"/>
                <a:gd fmla="*/ 95 h 1139" name="T15"/>
                <a:gd fmla="*/ 174 w 562" name="T16"/>
                <a:gd fmla="*/ 23 h 1139" name="T17"/>
                <a:gd fmla="*/ 150 w 562" name="T18"/>
                <a:gd fmla="*/ 0 h 1139" name="T19"/>
                <a:gd fmla="*/ 95 w 562" name="T20"/>
                <a:gd fmla="*/ 63 h 1139" name="T21"/>
                <a:gd fmla="*/ 87 w 562" name="T22"/>
                <a:gd fmla="*/ 134 h 1139" name="T23"/>
                <a:gd fmla="*/ 39 w 562" name="T24"/>
                <a:gd fmla="*/ 245 h 1139" name="T25"/>
                <a:gd fmla="*/ 79 w 562" name="T26"/>
                <a:gd fmla="*/ 269 h 1139" name="T27"/>
                <a:gd fmla="*/ 55 w 562" name="T28"/>
                <a:gd fmla="*/ 316 h 1139" name="T29"/>
                <a:gd fmla="*/ 39 w 562" name="T30"/>
                <a:gd fmla="*/ 371 h 1139" name="T31"/>
                <a:gd fmla="*/ 245 w 562" name="T32"/>
                <a:gd fmla="*/ 545 h 1139" name="T33"/>
                <a:gd fmla="*/ 190 w 562" name="T34"/>
                <a:gd fmla="*/ 616 h 1139" name="T35"/>
                <a:gd fmla="*/ 158 w 562" name="T36"/>
                <a:gd fmla="*/ 703 h 1139" name="T37"/>
                <a:gd fmla="*/ 110 w 562" name="T38"/>
                <a:gd fmla="*/ 751 h 1139" name="T39"/>
                <a:gd fmla="*/ 47 w 562" name="T40"/>
                <a:gd fmla="*/ 846 h 1139" name="T41"/>
                <a:gd fmla="*/ 87 w 562" name="T42"/>
                <a:gd fmla="*/ 964 h 1139" name="T43"/>
                <a:gd fmla="*/ 110 w 562" name="T44"/>
                <a:gd fmla="*/ 972 h 1139" name="T45"/>
                <a:gd fmla="*/ 158 w 562" name="T46"/>
                <a:gd fmla="*/ 1019 h 1139" name="T47"/>
                <a:gd fmla="*/ 253 w 562" name="T48"/>
                <a:gd fmla="*/ 1035 h 1139" name="T49"/>
                <a:gd fmla="*/ 284 w 562" name="T50"/>
                <a:gd fmla="*/ 1043 h 1139" name="T51"/>
                <a:gd fmla="*/ 316 w 562" name="T52"/>
                <a:gd fmla="*/ 1083 h 1139" name="T53"/>
                <a:gd fmla="*/ 316 w 562" name="T54"/>
                <a:gd fmla="*/ 1138 h 1139" name="T55"/>
                <a:gd fmla="*/ 363 w 562" name="T56"/>
                <a:gd fmla="*/ 1106 h 1139" name="T57"/>
                <a:gd fmla="*/ 411 w 562" name="T58"/>
                <a:gd fmla="*/ 1035 h 1139" name="T59"/>
                <a:gd fmla="*/ 419 w 562" name="T60"/>
                <a:gd fmla="*/ 940 h 1139" name="T61"/>
                <a:gd fmla="*/ 458 w 562" name="T62"/>
                <a:gd fmla="*/ 853 h 1139" name="T63"/>
                <a:gd fmla="*/ 482 w 562" name="T64"/>
                <a:gd fmla="*/ 782 h 1139" name="T65"/>
                <a:gd fmla="*/ 514 w 562" name="T66"/>
                <a:gd fmla="*/ 513 h 1139" name="T67"/>
                <a:gd fmla="*/ 450 w 562" name="T68"/>
                <a:gd fmla="*/ 371 h 1139" name="T6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b="b" l="0" r="r" t="0"/>
              <a:pathLst>
                <a:path h="1139" w="562">
                  <a:moveTo>
                    <a:pt x="450" y="371"/>
                  </a:moveTo>
                  <a:lnTo>
                    <a:pt x="450" y="371"/>
                  </a:lnTo>
                  <a:cubicBezTo>
                    <a:pt x="340" y="387"/>
                    <a:pt x="387" y="371"/>
                    <a:pt x="387" y="332"/>
                  </a:cubicBezTo>
                  <a:cubicBezTo>
                    <a:pt x="387" y="300"/>
                    <a:pt x="403" y="260"/>
                    <a:pt x="427" y="269"/>
                  </a:cubicBezTo>
                  <a:lnTo>
                    <a:pt x="427" y="269"/>
                  </a:lnTo>
                  <a:cubicBezTo>
                    <a:pt x="427" y="253"/>
                    <a:pt x="435" y="229"/>
                    <a:pt x="443" y="221"/>
                  </a:cubicBezTo>
                  <a:cubicBezTo>
                    <a:pt x="443" y="205"/>
                    <a:pt x="466" y="142"/>
                    <a:pt x="458" y="126"/>
                  </a:cubicBezTo>
                  <a:cubicBezTo>
                    <a:pt x="450" y="110"/>
                    <a:pt x="435" y="102"/>
                    <a:pt x="411" y="95"/>
                  </a:cubicBezTo>
                  <a:cubicBezTo>
                    <a:pt x="387" y="95"/>
                    <a:pt x="197" y="47"/>
                    <a:pt x="174" y="23"/>
                  </a:cubicBezTo>
                  <a:cubicBezTo>
                    <a:pt x="166" y="8"/>
                    <a:pt x="158" y="0"/>
                    <a:pt x="150" y="0"/>
                  </a:cubicBezTo>
                  <a:cubicBezTo>
                    <a:pt x="134" y="8"/>
                    <a:pt x="95" y="55"/>
                    <a:pt x="95" y="63"/>
                  </a:cubicBezTo>
                  <a:cubicBezTo>
                    <a:pt x="95" y="79"/>
                    <a:pt x="103" y="126"/>
                    <a:pt x="87" y="134"/>
                  </a:cubicBezTo>
                  <a:cubicBezTo>
                    <a:pt x="63" y="150"/>
                    <a:pt x="0" y="229"/>
                    <a:pt x="39" y="245"/>
                  </a:cubicBezTo>
                  <a:cubicBezTo>
                    <a:pt x="71" y="260"/>
                    <a:pt x="79" y="245"/>
                    <a:pt x="79" y="269"/>
                  </a:cubicBezTo>
                  <a:cubicBezTo>
                    <a:pt x="79" y="284"/>
                    <a:pt x="71" y="300"/>
                    <a:pt x="55" y="316"/>
                  </a:cubicBezTo>
                  <a:cubicBezTo>
                    <a:pt x="39" y="324"/>
                    <a:pt x="32" y="363"/>
                    <a:pt x="39" y="371"/>
                  </a:cubicBezTo>
                  <a:cubicBezTo>
                    <a:pt x="55" y="387"/>
                    <a:pt x="237" y="537"/>
                    <a:pt x="245" y="545"/>
                  </a:cubicBezTo>
                  <a:cubicBezTo>
                    <a:pt x="245" y="545"/>
                    <a:pt x="205" y="600"/>
                    <a:pt x="190" y="616"/>
                  </a:cubicBezTo>
                  <a:cubicBezTo>
                    <a:pt x="174" y="640"/>
                    <a:pt x="174" y="680"/>
                    <a:pt x="158" y="703"/>
                  </a:cubicBezTo>
                  <a:cubicBezTo>
                    <a:pt x="150" y="735"/>
                    <a:pt x="134" y="743"/>
                    <a:pt x="110" y="751"/>
                  </a:cubicBezTo>
                  <a:cubicBezTo>
                    <a:pt x="87" y="759"/>
                    <a:pt x="39" y="798"/>
                    <a:pt x="47" y="846"/>
                  </a:cubicBezTo>
                  <a:cubicBezTo>
                    <a:pt x="47" y="877"/>
                    <a:pt x="63" y="925"/>
                    <a:pt x="87" y="964"/>
                  </a:cubicBezTo>
                  <a:cubicBezTo>
                    <a:pt x="95" y="956"/>
                    <a:pt x="87" y="940"/>
                    <a:pt x="110" y="972"/>
                  </a:cubicBezTo>
                  <a:cubicBezTo>
                    <a:pt x="142" y="1004"/>
                    <a:pt x="87" y="996"/>
                    <a:pt x="158" y="1019"/>
                  </a:cubicBezTo>
                  <a:cubicBezTo>
                    <a:pt x="237" y="1051"/>
                    <a:pt x="229" y="1043"/>
                    <a:pt x="253" y="1035"/>
                  </a:cubicBezTo>
                  <a:cubicBezTo>
                    <a:pt x="277" y="1027"/>
                    <a:pt x="284" y="1012"/>
                    <a:pt x="284" y="1043"/>
                  </a:cubicBezTo>
                  <a:cubicBezTo>
                    <a:pt x="292" y="1075"/>
                    <a:pt x="340" y="1035"/>
                    <a:pt x="316" y="1083"/>
                  </a:cubicBezTo>
                  <a:cubicBezTo>
                    <a:pt x="292" y="1122"/>
                    <a:pt x="277" y="1138"/>
                    <a:pt x="316" y="1138"/>
                  </a:cubicBezTo>
                  <a:cubicBezTo>
                    <a:pt x="348" y="1130"/>
                    <a:pt x="356" y="1130"/>
                    <a:pt x="363" y="1106"/>
                  </a:cubicBezTo>
                  <a:cubicBezTo>
                    <a:pt x="379" y="1083"/>
                    <a:pt x="403" y="1075"/>
                    <a:pt x="411" y="1035"/>
                  </a:cubicBezTo>
                  <a:cubicBezTo>
                    <a:pt x="419" y="1004"/>
                    <a:pt x="395" y="972"/>
                    <a:pt x="419" y="940"/>
                  </a:cubicBezTo>
                  <a:cubicBezTo>
                    <a:pt x="443" y="909"/>
                    <a:pt x="450" y="893"/>
                    <a:pt x="458" y="853"/>
                  </a:cubicBezTo>
                  <a:cubicBezTo>
                    <a:pt x="474" y="814"/>
                    <a:pt x="450" y="798"/>
                    <a:pt x="482" y="782"/>
                  </a:cubicBezTo>
                  <a:cubicBezTo>
                    <a:pt x="514" y="766"/>
                    <a:pt x="522" y="561"/>
                    <a:pt x="514" y="513"/>
                  </a:cubicBezTo>
                  <a:cubicBezTo>
                    <a:pt x="506" y="458"/>
                    <a:pt x="561" y="348"/>
                    <a:pt x="450" y="371"/>
                  </a:cubicBezTo>
                </a:path>
              </a:pathLst>
            </a:custGeom>
            <a:grpFill/>
            <a:ln>
              <a:solidFill>
                <a:schemeClr val="tx1"/>
              </a:solidFill>
            </a:ln>
            <a:effectLst/>
          </p:spPr>
          <p:txBody>
            <a:bodyPr anchor="ctr" wrap="none"/>
            <a:lstStyle/>
            <a:p>
              <a:endParaRPr lang="en-US">
                <a:latin charset="-122" panose="020b0503020204020204" pitchFamily="34" typeface="微软雅黑"/>
              </a:endParaRPr>
            </a:p>
          </p:txBody>
        </p:sp>
        <p:sp>
          <p:nvSpPr>
            <p:cNvPr id="145" name="Freeform 770"/>
            <p:cNvSpPr>
              <a:spLocks noChangeArrowheads="1"/>
            </p:cNvSpPr>
            <p:nvPr/>
          </p:nvSpPr>
          <p:spPr bwMode="auto">
            <a:xfrm>
              <a:off x="21365687" y="5961935"/>
              <a:ext cx="271359" cy="603020"/>
            </a:xfrm>
            <a:custGeom>
              <a:gdLst>
                <a:gd fmla="*/ 276 w 515" name="T0"/>
                <a:gd fmla="*/ 1138 h 1147" name="T1"/>
                <a:gd fmla="*/ 300 w 515" name="T2"/>
                <a:gd fmla="*/ 1067 h 1147" name="T3"/>
                <a:gd fmla="*/ 261 w 515" name="T4"/>
                <a:gd fmla="*/ 1035 h 1147" name="T5"/>
                <a:gd fmla="*/ 229 w 515" name="T6"/>
                <a:gd fmla="*/ 1051 h 1147" name="T7"/>
                <a:gd fmla="*/ 103 w 515" name="T8"/>
                <a:gd fmla="*/ 1004 h 1147" name="T9"/>
                <a:gd fmla="*/ 71 w 515" name="T10"/>
                <a:gd fmla="*/ 972 h 1147" name="T11"/>
                <a:gd fmla="*/ 23 w 515" name="T12"/>
                <a:gd fmla="*/ 854 h 1147" name="T13"/>
                <a:gd fmla="*/ 150 w 515" name="T14"/>
                <a:gd fmla="*/ 680 h 1147" name="T15"/>
                <a:gd fmla="*/ 79 w 515" name="T16"/>
                <a:gd fmla="*/ 427 h 1147" name="T17"/>
                <a:gd fmla="*/ 39 w 515" name="T18"/>
                <a:gd fmla="*/ 316 h 1147" name="T19"/>
                <a:gd fmla="*/ 47 w 515" name="T20"/>
                <a:gd fmla="*/ 261 h 1147" name="T21"/>
                <a:gd fmla="*/ 63 w 515" name="T22"/>
                <a:gd fmla="*/ 142 h 1147" name="T23"/>
                <a:gd fmla="*/ 126 w 515" name="T24"/>
                <a:gd fmla="*/ 0 h 1147" name="T25"/>
                <a:gd fmla="*/ 166 w 515" name="T26"/>
                <a:gd fmla="*/ 24 h 1147" name="T27"/>
                <a:gd fmla="*/ 434 w 515" name="T28"/>
                <a:gd fmla="*/ 213 h 1147" name="T29"/>
                <a:gd fmla="*/ 411 w 515" name="T30"/>
                <a:gd fmla="*/ 284 h 1147" name="T31"/>
                <a:gd fmla="*/ 379 w 515" name="T32"/>
                <a:gd fmla="*/ 340 h 1147" name="T33"/>
                <a:gd fmla="*/ 379 w 515" name="T34"/>
                <a:gd fmla="*/ 379 h 1147" name="T35"/>
                <a:gd fmla="*/ 506 w 515" name="T36"/>
                <a:gd fmla="*/ 466 h 1147" name="T37"/>
                <a:gd fmla="*/ 450 w 515" name="T38"/>
                <a:gd fmla="*/ 830 h 1147" name="T39"/>
                <a:gd fmla="*/ 395 w 515" name="T40"/>
                <a:gd fmla="*/ 1004 h 1147" name="T41"/>
                <a:gd fmla="*/ 356 w 515" name="T42"/>
                <a:gd fmla="*/ 1114 h 1147" name="T43"/>
                <a:gd fmla="*/ 261 w 515" name="T44"/>
                <a:gd fmla="*/ 1027 h 1147" name="T45"/>
                <a:gd fmla="*/ 292 w 515" name="T46"/>
                <a:gd fmla="*/ 1059 h 1147" name="T47"/>
                <a:gd fmla="*/ 292 w 515" name="T48"/>
                <a:gd fmla="*/ 1114 h 1147" name="T49"/>
                <a:gd fmla="*/ 300 w 515" name="T50"/>
                <a:gd fmla="*/ 1138 h 1147" name="T51"/>
                <a:gd fmla="*/ 387 w 515" name="T52"/>
                <a:gd fmla="*/ 1043 h 1147" name="T53"/>
                <a:gd fmla="*/ 442 w 515" name="T54"/>
                <a:gd fmla="*/ 861 h 1147" name="T55"/>
                <a:gd fmla="*/ 498 w 515" name="T56"/>
                <a:gd fmla="*/ 521 h 1147" name="T57"/>
                <a:gd fmla="*/ 434 w 515" name="T58"/>
                <a:gd fmla="*/ 379 h 1147" name="T59"/>
                <a:gd fmla="*/ 363 w 515" name="T60"/>
                <a:gd fmla="*/ 363 h 1147" name="T61"/>
                <a:gd fmla="*/ 411 w 515" name="T62"/>
                <a:gd fmla="*/ 268 h 1147" name="T63"/>
                <a:gd fmla="*/ 434 w 515" name="T64"/>
                <a:gd fmla="*/ 134 h 1147" name="T65"/>
                <a:gd fmla="*/ 134 w 515" name="T66"/>
                <a:gd fmla="*/ 8 h 1147" name="T67"/>
                <a:gd fmla="*/ 71 w 515" name="T68"/>
                <a:gd fmla="*/ 142 h 1147" name="T69"/>
                <a:gd fmla="*/ 47 w 515" name="T70"/>
                <a:gd fmla="*/ 253 h 1147" name="T71"/>
                <a:gd fmla="*/ 23 w 515" name="T72"/>
                <a:gd fmla="*/ 363 h 1147" name="T73"/>
                <a:gd fmla="*/ 229 w 515" name="T74"/>
                <a:gd fmla="*/ 553 h 1147" name="T75"/>
                <a:gd fmla="*/ 150 w 515" name="T76"/>
                <a:gd fmla="*/ 711 h 1147" name="T77"/>
                <a:gd fmla="*/ 71 w 515" name="T78"/>
                <a:gd fmla="*/ 964 h 1147" name="T79"/>
                <a:gd fmla="*/ 94 w 515" name="T80"/>
                <a:gd fmla="*/ 980 h 1147" name="T81"/>
                <a:gd fmla="*/ 213 w 515" name="T82"/>
                <a:gd fmla="*/ 1043 h 1147" name="T83"/>
                <a:gd fmla="*/ 253 w 515" name="T84"/>
                <a:gd fmla="*/ 1035 h 1147" name="T8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b="b" l="0" r="r" t="0"/>
              <a:pathLst>
                <a:path h="1147" w="515">
                  <a:moveTo>
                    <a:pt x="292" y="1146"/>
                  </a:moveTo>
                  <a:lnTo>
                    <a:pt x="292" y="1146"/>
                  </a:lnTo>
                  <a:cubicBezTo>
                    <a:pt x="284" y="1146"/>
                    <a:pt x="276" y="1146"/>
                    <a:pt x="276" y="1138"/>
                  </a:cubicBezTo>
                  <a:cubicBezTo>
                    <a:pt x="268" y="1130"/>
                    <a:pt x="276" y="1122"/>
                    <a:pt x="284" y="1107"/>
                  </a:cubicBezTo>
                  <a:cubicBezTo>
                    <a:pt x="292" y="1099"/>
                    <a:pt x="292" y="1099"/>
                    <a:pt x="300" y="1083"/>
                  </a:cubicBezTo>
                  <a:cubicBezTo>
                    <a:pt x="300" y="1075"/>
                    <a:pt x="300" y="1075"/>
                    <a:pt x="300" y="1067"/>
                  </a:cubicBezTo>
                  <a:lnTo>
                    <a:pt x="292" y="1067"/>
                  </a:lnTo>
                  <a:cubicBezTo>
                    <a:pt x="284" y="1067"/>
                    <a:pt x="268" y="1067"/>
                    <a:pt x="268" y="1051"/>
                  </a:cubicBezTo>
                  <a:cubicBezTo>
                    <a:pt x="268" y="1043"/>
                    <a:pt x="268" y="1035"/>
                    <a:pt x="261" y="1035"/>
                  </a:cubicBezTo>
                  <a:cubicBezTo>
                    <a:pt x="261" y="1035"/>
                    <a:pt x="261" y="1035"/>
                    <a:pt x="253" y="1035"/>
                  </a:cubicBezTo>
                  <a:cubicBezTo>
                    <a:pt x="253" y="1043"/>
                    <a:pt x="245" y="1043"/>
                    <a:pt x="237" y="1043"/>
                  </a:cubicBezTo>
                  <a:cubicBezTo>
                    <a:pt x="237" y="1043"/>
                    <a:pt x="237" y="1043"/>
                    <a:pt x="229" y="1051"/>
                  </a:cubicBezTo>
                  <a:cubicBezTo>
                    <a:pt x="229" y="1051"/>
                    <a:pt x="221" y="1051"/>
                    <a:pt x="213" y="1051"/>
                  </a:cubicBezTo>
                  <a:cubicBezTo>
                    <a:pt x="197" y="1051"/>
                    <a:pt x="181" y="1043"/>
                    <a:pt x="142" y="1035"/>
                  </a:cubicBezTo>
                  <a:cubicBezTo>
                    <a:pt x="103" y="1020"/>
                    <a:pt x="103" y="1012"/>
                    <a:pt x="103" y="1004"/>
                  </a:cubicBezTo>
                  <a:cubicBezTo>
                    <a:pt x="103" y="996"/>
                    <a:pt x="103" y="996"/>
                    <a:pt x="94" y="980"/>
                  </a:cubicBezTo>
                  <a:cubicBezTo>
                    <a:pt x="87" y="972"/>
                    <a:pt x="79" y="972"/>
                    <a:pt x="79" y="964"/>
                  </a:cubicBezTo>
                  <a:cubicBezTo>
                    <a:pt x="79" y="972"/>
                    <a:pt x="79" y="972"/>
                    <a:pt x="71" y="972"/>
                  </a:cubicBezTo>
                  <a:cubicBezTo>
                    <a:pt x="71" y="980"/>
                    <a:pt x="71" y="980"/>
                    <a:pt x="71" y="980"/>
                  </a:cubicBezTo>
                  <a:cubicBezTo>
                    <a:pt x="63" y="972"/>
                    <a:pt x="63" y="972"/>
                    <a:pt x="63" y="972"/>
                  </a:cubicBezTo>
                  <a:cubicBezTo>
                    <a:pt x="39" y="933"/>
                    <a:pt x="31" y="893"/>
                    <a:pt x="23" y="854"/>
                  </a:cubicBezTo>
                  <a:cubicBezTo>
                    <a:pt x="16" y="806"/>
                    <a:pt x="63" y="767"/>
                    <a:pt x="94" y="751"/>
                  </a:cubicBezTo>
                  <a:cubicBezTo>
                    <a:pt x="118" y="743"/>
                    <a:pt x="134" y="735"/>
                    <a:pt x="142" y="711"/>
                  </a:cubicBezTo>
                  <a:cubicBezTo>
                    <a:pt x="142" y="703"/>
                    <a:pt x="150" y="695"/>
                    <a:pt x="150" y="680"/>
                  </a:cubicBezTo>
                  <a:cubicBezTo>
                    <a:pt x="158" y="664"/>
                    <a:pt x="166" y="640"/>
                    <a:pt x="174" y="624"/>
                  </a:cubicBezTo>
                  <a:cubicBezTo>
                    <a:pt x="189" y="608"/>
                    <a:pt x="221" y="561"/>
                    <a:pt x="221" y="553"/>
                  </a:cubicBezTo>
                  <a:cubicBezTo>
                    <a:pt x="221" y="545"/>
                    <a:pt x="126" y="474"/>
                    <a:pt x="79" y="427"/>
                  </a:cubicBezTo>
                  <a:cubicBezTo>
                    <a:pt x="47" y="403"/>
                    <a:pt x="31" y="387"/>
                    <a:pt x="23" y="387"/>
                  </a:cubicBezTo>
                  <a:cubicBezTo>
                    <a:pt x="16" y="379"/>
                    <a:pt x="16" y="371"/>
                    <a:pt x="16" y="363"/>
                  </a:cubicBezTo>
                  <a:cubicBezTo>
                    <a:pt x="16" y="348"/>
                    <a:pt x="23" y="324"/>
                    <a:pt x="39" y="316"/>
                  </a:cubicBezTo>
                  <a:cubicBezTo>
                    <a:pt x="55" y="308"/>
                    <a:pt x="55" y="292"/>
                    <a:pt x="55" y="277"/>
                  </a:cubicBezTo>
                  <a:cubicBezTo>
                    <a:pt x="55" y="268"/>
                    <a:pt x="55" y="261"/>
                    <a:pt x="55" y="261"/>
                  </a:cubicBezTo>
                  <a:cubicBezTo>
                    <a:pt x="55" y="261"/>
                    <a:pt x="55" y="261"/>
                    <a:pt x="47" y="261"/>
                  </a:cubicBezTo>
                  <a:cubicBezTo>
                    <a:pt x="47" y="261"/>
                    <a:pt x="31" y="261"/>
                    <a:pt x="16" y="253"/>
                  </a:cubicBezTo>
                  <a:cubicBezTo>
                    <a:pt x="16" y="253"/>
                    <a:pt x="8" y="245"/>
                    <a:pt x="8" y="237"/>
                  </a:cubicBezTo>
                  <a:cubicBezTo>
                    <a:pt x="0" y="205"/>
                    <a:pt x="55" y="150"/>
                    <a:pt x="63" y="142"/>
                  </a:cubicBezTo>
                  <a:cubicBezTo>
                    <a:pt x="79" y="126"/>
                    <a:pt x="79" y="95"/>
                    <a:pt x="71" y="79"/>
                  </a:cubicBezTo>
                  <a:cubicBezTo>
                    <a:pt x="71" y="79"/>
                    <a:pt x="71" y="79"/>
                    <a:pt x="71" y="71"/>
                  </a:cubicBezTo>
                  <a:cubicBezTo>
                    <a:pt x="71" y="63"/>
                    <a:pt x="103" y="24"/>
                    <a:pt x="126" y="0"/>
                  </a:cubicBezTo>
                  <a:cubicBezTo>
                    <a:pt x="134" y="0"/>
                    <a:pt x="134" y="0"/>
                    <a:pt x="134" y="0"/>
                  </a:cubicBezTo>
                  <a:lnTo>
                    <a:pt x="134" y="0"/>
                  </a:lnTo>
                  <a:cubicBezTo>
                    <a:pt x="142" y="8"/>
                    <a:pt x="150" y="16"/>
                    <a:pt x="166" y="24"/>
                  </a:cubicBezTo>
                  <a:cubicBezTo>
                    <a:pt x="189" y="55"/>
                    <a:pt x="371" y="95"/>
                    <a:pt x="395" y="103"/>
                  </a:cubicBezTo>
                  <a:cubicBezTo>
                    <a:pt x="419" y="103"/>
                    <a:pt x="434" y="118"/>
                    <a:pt x="442" y="134"/>
                  </a:cubicBezTo>
                  <a:cubicBezTo>
                    <a:pt x="450" y="142"/>
                    <a:pt x="442" y="182"/>
                    <a:pt x="434" y="213"/>
                  </a:cubicBezTo>
                  <a:cubicBezTo>
                    <a:pt x="427" y="221"/>
                    <a:pt x="427" y="221"/>
                    <a:pt x="427" y="229"/>
                  </a:cubicBezTo>
                  <a:cubicBezTo>
                    <a:pt x="427" y="237"/>
                    <a:pt x="419" y="261"/>
                    <a:pt x="411" y="277"/>
                  </a:cubicBezTo>
                  <a:cubicBezTo>
                    <a:pt x="411" y="284"/>
                    <a:pt x="411" y="284"/>
                    <a:pt x="411" y="284"/>
                  </a:cubicBezTo>
                  <a:cubicBezTo>
                    <a:pt x="411" y="277"/>
                    <a:pt x="411" y="277"/>
                    <a:pt x="411" y="277"/>
                  </a:cubicBezTo>
                  <a:cubicBezTo>
                    <a:pt x="403" y="277"/>
                    <a:pt x="403" y="277"/>
                    <a:pt x="403" y="277"/>
                  </a:cubicBezTo>
                  <a:cubicBezTo>
                    <a:pt x="387" y="277"/>
                    <a:pt x="379" y="308"/>
                    <a:pt x="379" y="340"/>
                  </a:cubicBezTo>
                  <a:cubicBezTo>
                    <a:pt x="379" y="356"/>
                    <a:pt x="371" y="363"/>
                    <a:pt x="371" y="371"/>
                  </a:cubicBezTo>
                  <a:lnTo>
                    <a:pt x="363" y="379"/>
                  </a:lnTo>
                  <a:cubicBezTo>
                    <a:pt x="363" y="379"/>
                    <a:pt x="371" y="379"/>
                    <a:pt x="379" y="379"/>
                  </a:cubicBezTo>
                  <a:cubicBezTo>
                    <a:pt x="387" y="379"/>
                    <a:pt x="403" y="379"/>
                    <a:pt x="434" y="371"/>
                  </a:cubicBezTo>
                  <a:cubicBezTo>
                    <a:pt x="466" y="371"/>
                    <a:pt x="482" y="371"/>
                    <a:pt x="498" y="387"/>
                  </a:cubicBezTo>
                  <a:cubicBezTo>
                    <a:pt x="514" y="403"/>
                    <a:pt x="514" y="435"/>
                    <a:pt x="506" y="466"/>
                  </a:cubicBezTo>
                  <a:cubicBezTo>
                    <a:pt x="506" y="490"/>
                    <a:pt x="506" y="506"/>
                    <a:pt x="506" y="521"/>
                  </a:cubicBezTo>
                  <a:cubicBezTo>
                    <a:pt x="514" y="569"/>
                    <a:pt x="506" y="774"/>
                    <a:pt x="474" y="790"/>
                  </a:cubicBezTo>
                  <a:cubicBezTo>
                    <a:pt x="450" y="798"/>
                    <a:pt x="450" y="814"/>
                    <a:pt x="450" y="830"/>
                  </a:cubicBezTo>
                  <a:cubicBezTo>
                    <a:pt x="450" y="838"/>
                    <a:pt x="450" y="854"/>
                    <a:pt x="450" y="861"/>
                  </a:cubicBezTo>
                  <a:cubicBezTo>
                    <a:pt x="434" y="909"/>
                    <a:pt x="434" y="917"/>
                    <a:pt x="411" y="948"/>
                  </a:cubicBezTo>
                  <a:cubicBezTo>
                    <a:pt x="395" y="972"/>
                    <a:pt x="395" y="988"/>
                    <a:pt x="395" y="1004"/>
                  </a:cubicBezTo>
                  <a:cubicBezTo>
                    <a:pt x="395" y="1020"/>
                    <a:pt x="403" y="1035"/>
                    <a:pt x="395" y="1043"/>
                  </a:cubicBezTo>
                  <a:cubicBezTo>
                    <a:pt x="387" y="1067"/>
                    <a:pt x="379" y="1083"/>
                    <a:pt x="371" y="1091"/>
                  </a:cubicBezTo>
                  <a:cubicBezTo>
                    <a:pt x="363" y="1099"/>
                    <a:pt x="356" y="1107"/>
                    <a:pt x="356" y="1114"/>
                  </a:cubicBezTo>
                  <a:cubicBezTo>
                    <a:pt x="347" y="1138"/>
                    <a:pt x="332" y="1146"/>
                    <a:pt x="300" y="1146"/>
                  </a:cubicBezTo>
                  <a:cubicBezTo>
                    <a:pt x="292" y="1146"/>
                    <a:pt x="292" y="1146"/>
                    <a:pt x="292" y="1146"/>
                  </a:cubicBezTo>
                  <a:close/>
                  <a:moveTo>
                    <a:pt x="261" y="1027"/>
                  </a:moveTo>
                  <a:lnTo>
                    <a:pt x="261" y="1027"/>
                  </a:lnTo>
                  <a:cubicBezTo>
                    <a:pt x="276" y="1027"/>
                    <a:pt x="276" y="1043"/>
                    <a:pt x="276" y="1051"/>
                  </a:cubicBezTo>
                  <a:cubicBezTo>
                    <a:pt x="276" y="1059"/>
                    <a:pt x="284" y="1059"/>
                    <a:pt x="292" y="1059"/>
                  </a:cubicBezTo>
                  <a:cubicBezTo>
                    <a:pt x="300" y="1059"/>
                    <a:pt x="308" y="1059"/>
                    <a:pt x="308" y="1067"/>
                  </a:cubicBezTo>
                  <a:cubicBezTo>
                    <a:pt x="308" y="1075"/>
                    <a:pt x="308" y="1075"/>
                    <a:pt x="300" y="1091"/>
                  </a:cubicBezTo>
                  <a:cubicBezTo>
                    <a:pt x="300" y="1099"/>
                    <a:pt x="292" y="1107"/>
                    <a:pt x="292" y="1114"/>
                  </a:cubicBezTo>
                  <a:cubicBezTo>
                    <a:pt x="284" y="1122"/>
                    <a:pt x="276" y="1130"/>
                    <a:pt x="284" y="1138"/>
                  </a:cubicBezTo>
                  <a:cubicBezTo>
                    <a:pt x="284" y="1138"/>
                    <a:pt x="284" y="1138"/>
                    <a:pt x="292" y="1138"/>
                  </a:cubicBezTo>
                  <a:cubicBezTo>
                    <a:pt x="292" y="1138"/>
                    <a:pt x="292" y="1138"/>
                    <a:pt x="300" y="1138"/>
                  </a:cubicBezTo>
                  <a:cubicBezTo>
                    <a:pt x="332" y="1138"/>
                    <a:pt x="340" y="1130"/>
                    <a:pt x="347" y="1114"/>
                  </a:cubicBezTo>
                  <a:cubicBezTo>
                    <a:pt x="356" y="1099"/>
                    <a:pt x="356" y="1099"/>
                    <a:pt x="363" y="1091"/>
                  </a:cubicBezTo>
                  <a:cubicBezTo>
                    <a:pt x="371" y="1075"/>
                    <a:pt x="387" y="1067"/>
                    <a:pt x="387" y="1043"/>
                  </a:cubicBezTo>
                  <a:cubicBezTo>
                    <a:pt x="395" y="1027"/>
                    <a:pt x="395" y="1020"/>
                    <a:pt x="387" y="1004"/>
                  </a:cubicBezTo>
                  <a:cubicBezTo>
                    <a:pt x="387" y="988"/>
                    <a:pt x="387" y="964"/>
                    <a:pt x="403" y="948"/>
                  </a:cubicBezTo>
                  <a:cubicBezTo>
                    <a:pt x="427" y="917"/>
                    <a:pt x="434" y="901"/>
                    <a:pt x="442" y="861"/>
                  </a:cubicBezTo>
                  <a:cubicBezTo>
                    <a:pt x="442" y="846"/>
                    <a:pt x="442" y="838"/>
                    <a:pt x="442" y="830"/>
                  </a:cubicBezTo>
                  <a:cubicBezTo>
                    <a:pt x="442" y="814"/>
                    <a:pt x="442" y="798"/>
                    <a:pt x="466" y="790"/>
                  </a:cubicBezTo>
                  <a:cubicBezTo>
                    <a:pt x="498" y="774"/>
                    <a:pt x="506" y="577"/>
                    <a:pt x="498" y="521"/>
                  </a:cubicBezTo>
                  <a:cubicBezTo>
                    <a:pt x="498" y="506"/>
                    <a:pt x="498" y="490"/>
                    <a:pt x="498" y="466"/>
                  </a:cubicBezTo>
                  <a:cubicBezTo>
                    <a:pt x="506" y="435"/>
                    <a:pt x="506" y="411"/>
                    <a:pt x="490" y="387"/>
                  </a:cubicBezTo>
                  <a:cubicBezTo>
                    <a:pt x="482" y="379"/>
                    <a:pt x="466" y="379"/>
                    <a:pt x="434" y="379"/>
                  </a:cubicBezTo>
                  <a:cubicBezTo>
                    <a:pt x="403" y="387"/>
                    <a:pt x="387" y="387"/>
                    <a:pt x="379" y="387"/>
                  </a:cubicBezTo>
                  <a:cubicBezTo>
                    <a:pt x="363" y="387"/>
                    <a:pt x="363" y="387"/>
                    <a:pt x="363" y="387"/>
                  </a:cubicBezTo>
                  <a:cubicBezTo>
                    <a:pt x="356" y="379"/>
                    <a:pt x="363" y="371"/>
                    <a:pt x="363" y="363"/>
                  </a:cubicBezTo>
                  <a:cubicBezTo>
                    <a:pt x="363" y="356"/>
                    <a:pt x="371" y="348"/>
                    <a:pt x="371" y="340"/>
                  </a:cubicBezTo>
                  <a:cubicBezTo>
                    <a:pt x="371" y="308"/>
                    <a:pt x="387" y="268"/>
                    <a:pt x="403" y="268"/>
                  </a:cubicBezTo>
                  <a:cubicBezTo>
                    <a:pt x="403" y="268"/>
                    <a:pt x="403" y="268"/>
                    <a:pt x="411" y="268"/>
                  </a:cubicBezTo>
                  <a:cubicBezTo>
                    <a:pt x="411" y="261"/>
                    <a:pt x="419" y="237"/>
                    <a:pt x="419" y="229"/>
                  </a:cubicBezTo>
                  <a:cubicBezTo>
                    <a:pt x="419" y="221"/>
                    <a:pt x="427" y="221"/>
                    <a:pt x="427" y="213"/>
                  </a:cubicBezTo>
                  <a:cubicBezTo>
                    <a:pt x="427" y="190"/>
                    <a:pt x="442" y="150"/>
                    <a:pt x="434" y="134"/>
                  </a:cubicBezTo>
                  <a:cubicBezTo>
                    <a:pt x="434" y="118"/>
                    <a:pt x="419" y="110"/>
                    <a:pt x="395" y="110"/>
                  </a:cubicBezTo>
                  <a:cubicBezTo>
                    <a:pt x="379" y="103"/>
                    <a:pt x="181" y="63"/>
                    <a:pt x="158" y="31"/>
                  </a:cubicBezTo>
                  <a:cubicBezTo>
                    <a:pt x="150" y="24"/>
                    <a:pt x="142" y="16"/>
                    <a:pt x="134" y="8"/>
                  </a:cubicBezTo>
                  <a:cubicBezTo>
                    <a:pt x="103" y="39"/>
                    <a:pt x="79" y="63"/>
                    <a:pt x="79" y="71"/>
                  </a:cubicBezTo>
                  <a:cubicBezTo>
                    <a:pt x="79" y="79"/>
                    <a:pt x="79" y="79"/>
                    <a:pt x="79" y="79"/>
                  </a:cubicBezTo>
                  <a:cubicBezTo>
                    <a:pt x="79" y="103"/>
                    <a:pt x="87" y="134"/>
                    <a:pt x="71" y="142"/>
                  </a:cubicBezTo>
                  <a:cubicBezTo>
                    <a:pt x="55" y="158"/>
                    <a:pt x="8" y="213"/>
                    <a:pt x="16" y="237"/>
                  </a:cubicBezTo>
                  <a:cubicBezTo>
                    <a:pt x="16" y="245"/>
                    <a:pt x="16" y="245"/>
                    <a:pt x="23" y="245"/>
                  </a:cubicBezTo>
                  <a:cubicBezTo>
                    <a:pt x="39" y="253"/>
                    <a:pt x="47" y="253"/>
                    <a:pt x="47" y="253"/>
                  </a:cubicBezTo>
                  <a:cubicBezTo>
                    <a:pt x="63" y="253"/>
                    <a:pt x="63" y="261"/>
                    <a:pt x="63" y="277"/>
                  </a:cubicBezTo>
                  <a:cubicBezTo>
                    <a:pt x="63" y="300"/>
                    <a:pt x="55" y="308"/>
                    <a:pt x="39" y="324"/>
                  </a:cubicBezTo>
                  <a:cubicBezTo>
                    <a:pt x="31" y="332"/>
                    <a:pt x="23" y="348"/>
                    <a:pt x="23" y="363"/>
                  </a:cubicBezTo>
                  <a:cubicBezTo>
                    <a:pt x="23" y="371"/>
                    <a:pt x="23" y="379"/>
                    <a:pt x="31" y="379"/>
                  </a:cubicBezTo>
                  <a:cubicBezTo>
                    <a:pt x="31" y="379"/>
                    <a:pt x="55" y="403"/>
                    <a:pt x="79" y="427"/>
                  </a:cubicBezTo>
                  <a:cubicBezTo>
                    <a:pt x="197" y="521"/>
                    <a:pt x="229" y="545"/>
                    <a:pt x="229" y="553"/>
                  </a:cubicBezTo>
                  <a:cubicBezTo>
                    <a:pt x="237" y="561"/>
                    <a:pt x="181" y="632"/>
                    <a:pt x="181" y="632"/>
                  </a:cubicBezTo>
                  <a:cubicBezTo>
                    <a:pt x="166" y="640"/>
                    <a:pt x="166" y="664"/>
                    <a:pt x="158" y="688"/>
                  </a:cubicBezTo>
                  <a:cubicBezTo>
                    <a:pt x="158" y="695"/>
                    <a:pt x="150" y="703"/>
                    <a:pt x="150" y="711"/>
                  </a:cubicBezTo>
                  <a:cubicBezTo>
                    <a:pt x="134" y="743"/>
                    <a:pt x="126" y="751"/>
                    <a:pt x="94" y="759"/>
                  </a:cubicBezTo>
                  <a:cubicBezTo>
                    <a:pt x="71" y="767"/>
                    <a:pt x="23" y="806"/>
                    <a:pt x="31" y="854"/>
                  </a:cubicBezTo>
                  <a:cubicBezTo>
                    <a:pt x="39" y="885"/>
                    <a:pt x="47" y="925"/>
                    <a:pt x="71" y="964"/>
                  </a:cubicBezTo>
                  <a:lnTo>
                    <a:pt x="71" y="964"/>
                  </a:lnTo>
                  <a:cubicBezTo>
                    <a:pt x="71" y="964"/>
                    <a:pt x="71" y="956"/>
                    <a:pt x="79" y="956"/>
                  </a:cubicBezTo>
                  <a:cubicBezTo>
                    <a:pt x="79" y="956"/>
                    <a:pt x="87" y="956"/>
                    <a:pt x="94" y="980"/>
                  </a:cubicBezTo>
                  <a:cubicBezTo>
                    <a:pt x="110" y="988"/>
                    <a:pt x="110" y="996"/>
                    <a:pt x="110" y="1004"/>
                  </a:cubicBezTo>
                  <a:cubicBezTo>
                    <a:pt x="110" y="1012"/>
                    <a:pt x="110" y="1012"/>
                    <a:pt x="150" y="1027"/>
                  </a:cubicBezTo>
                  <a:cubicBezTo>
                    <a:pt x="181" y="1035"/>
                    <a:pt x="205" y="1043"/>
                    <a:pt x="213" y="1043"/>
                  </a:cubicBezTo>
                  <a:cubicBezTo>
                    <a:pt x="221" y="1043"/>
                    <a:pt x="221" y="1043"/>
                    <a:pt x="229" y="1043"/>
                  </a:cubicBezTo>
                  <a:lnTo>
                    <a:pt x="237" y="1035"/>
                  </a:lnTo>
                  <a:cubicBezTo>
                    <a:pt x="245" y="1035"/>
                    <a:pt x="245" y="1035"/>
                    <a:pt x="253" y="1035"/>
                  </a:cubicBezTo>
                  <a:cubicBezTo>
                    <a:pt x="253" y="1027"/>
                    <a:pt x="261" y="1027"/>
                    <a:pt x="261" y="1027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  <a:effectLst/>
          </p:spPr>
          <p:txBody>
            <a:bodyPr anchor="ctr" wrap="none"/>
            <a:lstStyle/>
            <a:p>
              <a:endParaRPr lang="en-US">
                <a:latin charset="-122" panose="020b0503020204020204" pitchFamily="34" typeface="微软雅黑"/>
              </a:endParaRPr>
            </a:p>
          </p:txBody>
        </p:sp>
        <p:sp>
          <p:nvSpPr>
            <p:cNvPr id="146" name="Freeform 771"/>
            <p:cNvSpPr>
              <a:spLocks noChangeArrowheads="1"/>
            </p:cNvSpPr>
            <p:nvPr/>
          </p:nvSpPr>
          <p:spPr bwMode="auto">
            <a:xfrm>
              <a:off x="21323939" y="6365494"/>
              <a:ext cx="220335" cy="361812"/>
            </a:xfrm>
            <a:custGeom>
              <a:gdLst>
                <a:gd fmla="*/ 102 w 420" name="T0"/>
                <a:gd fmla="*/ 0 h 688" name="T1"/>
                <a:gd fmla="*/ 102 w 420" name="T2"/>
                <a:gd fmla="*/ 0 h 688" name="T3"/>
                <a:gd fmla="*/ 31 w 420" name="T4"/>
                <a:gd fmla="*/ 31 h 688" name="T5"/>
                <a:gd fmla="*/ 7 w 420" name="T6"/>
                <a:gd fmla="*/ 79 h 688" name="T7"/>
                <a:gd fmla="*/ 31 w 420" name="T8"/>
                <a:gd fmla="*/ 181 h 688" name="T9"/>
                <a:gd fmla="*/ 102 w 420" name="T10"/>
                <a:gd fmla="*/ 411 h 688" name="T11"/>
                <a:gd fmla="*/ 142 w 420" name="T12"/>
                <a:gd fmla="*/ 640 h 688" name="T13"/>
                <a:gd fmla="*/ 268 w 420" name="T14"/>
                <a:gd fmla="*/ 664 h 688" name="T15"/>
                <a:gd fmla="*/ 419 w 420" name="T16"/>
                <a:gd fmla="*/ 687 h 688" name="T17"/>
                <a:gd fmla="*/ 419 w 420" name="T18"/>
                <a:gd fmla="*/ 671 h 688" name="T19"/>
                <a:gd fmla="*/ 371 w 420" name="T20"/>
                <a:gd fmla="*/ 632 h 688" name="T21"/>
                <a:gd fmla="*/ 355 w 420" name="T22"/>
                <a:gd fmla="*/ 561 h 688" name="T23"/>
                <a:gd fmla="*/ 355 w 420" name="T24"/>
                <a:gd fmla="*/ 506 h 688" name="T25"/>
                <a:gd fmla="*/ 332 w 420" name="T26"/>
                <a:gd fmla="*/ 450 h 688" name="T27"/>
                <a:gd fmla="*/ 253 w 420" name="T28"/>
                <a:gd fmla="*/ 387 h 688" name="T29"/>
                <a:gd fmla="*/ 182 w 420" name="T30"/>
                <a:gd fmla="*/ 260 h 688" name="T31"/>
                <a:gd fmla="*/ 150 w 420" name="T32"/>
                <a:gd fmla="*/ 205 h 688" name="T33"/>
                <a:gd fmla="*/ 150 w 420" name="T34"/>
                <a:gd fmla="*/ 205 h 688" name="T35"/>
                <a:gd fmla="*/ 110 w 420" name="T36"/>
                <a:gd fmla="*/ 87 h 688" name="T37"/>
                <a:gd fmla="*/ 134 w 420" name="T38"/>
                <a:gd fmla="*/ 23 h 688" name="T39"/>
                <a:gd fmla="*/ 102 w 420" name="T40"/>
                <a:gd fmla="*/ 0 h 688" name="T4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b="b" l="0" r="r" t="0"/>
              <a:pathLst>
                <a:path h="688" w="420">
                  <a:moveTo>
                    <a:pt x="102" y="0"/>
                  </a:moveTo>
                  <a:lnTo>
                    <a:pt x="102" y="0"/>
                  </a:lnTo>
                  <a:cubicBezTo>
                    <a:pt x="71" y="0"/>
                    <a:pt x="39" y="23"/>
                    <a:pt x="31" y="31"/>
                  </a:cubicBezTo>
                  <a:cubicBezTo>
                    <a:pt x="23" y="47"/>
                    <a:pt x="7" y="71"/>
                    <a:pt x="7" y="79"/>
                  </a:cubicBezTo>
                  <a:cubicBezTo>
                    <a:pt x="0" y="87"/>
                    <a:pt x="7" y="126"/>
                    <a:pt x="31" y="181"/>
                  </a:cubicBezTo>
                  <a:cubicBezTo>
                    <a:pt x="55" y="245"/>
                    <a:pt x="95" y="371"/>
                    <a:pt x="102" y="411"/>
                  </a:cubicBezTo>
                  <a:cubicBezTo>
                    <a:pt x="102" y="458"/>
                    <a:pt x="134" y="624"/>
                    <a:pt x="142" y="640"/>
                  </a:cubicBezTo>
                  <a:cubicBezTo>
                    <a:pt x="150" y="648"/>
                    <a:pt x="197" y="648"/>
                    <a:pt x="268" y="664"/>
                  </a:cubicBezTo>
                  <a:cubicBezTo>
                    <a:pt x="316" y="671"/>
                    <a:pt x="379" y="671"/>
                    <a:pt x="419" y="687"/>
                  </a:cubicBezTo>
                  <a:cubicBezTo>
                    <a:pt x="419" y="680"/>
                    <a:pt x="419" y="671"/>
                    <a:pt x="419" y="671"/>
                  </a:cubicBezTo>
                  <a:cubicBezTo>
                    <a:pt x="419" y="640"/>
                    <a:pt x="403" y="656"/>
                    <a:pt x="371" y="632"/>
                  </a:cubicBezTo>
                  <a:cubicBezTo>
                    <a:pt x="347" y="608"/>
                    <a:pt x="403" y="608"/>
                    <a:pt x="355" y="561"/>
                  </a:cubicBezTo>
                  <a:cubicBezTo>
                    <a:pt x="316" y="513"/>
                    <a:pt x="355" y="513"/>
                    <a:pt x="355" y="506"/>
                  </a:cubicBezTo>
                  <a:cubicBezTo>
                    <a:pt x="355" y="490"/>
                    <a:pt x="355" y="466"/>
                    <a:pt x="332" y="450"/>
                  </a:cubicBezTo>
                  <a:cubicBezTo>
                    <a:pt x="300" y="427"/>
                    <a:pt x="268" y="403"/>
                    <a:pt x="253" y="387"/>
                  </a:cubicBezTo>
                  <a:cubicBezTo>
                    <a:pt x="237" y="371"/>
                    <a:pt x="221" y="292"/>
                    <a:pt x="182" y="260"/>
                  </a:cubicBezTo>
                  <a:cubicBezTo>
                    <a:pt x="150" y="229"/>
                    <a:pt x="134" y="213"/>
                    <a:pt x="150" y="205"/>
                  </a:cubicBezTo>
                  <a:lnTo>
                    <a:pt x="150" y="205"/>
                  </a:lnTo>
                  <a:cubicBezTo>
                    <a:pt x="126" y="166"/>
                    <a:pt x="110" y="118"/>
                    <a:pt x="110" y="87"/>
                  </a:cubicBezTo>
                  <a:cubicBezTo>
                    <a:pt x="102" y="63"/>
                    <a:pt x="118" y="39"/>
                    <a:pt x="134" y="23"/>
                  </a:cubicBezTo>
                  <a:cubicBezTo>
                    <a:pt x="126" y="16"/>
                    <a:pt x="118" y="0"/>
                    <a:pt x="102" y="0"/>
                  </a:cubicBezTo>
                </a:path>
              </a:pathLst>
            </a:custGeom>
            <a:grpFill/>
            <a:ln>
              <a:solidFill>
                <a:schemeClr val="tx1"/>
              </a:solidFill>
            </a:ln>
            <a:effectLst/>
          </p:spPr>
          <p:txBody>
            <a:bodyPr anchor="ctr" wrap="none"/>
            <a:lstStyle/>
            <a:p>
              <a:endParaRPr lang="en-US">
                <a:latin charset="-122" panose="020b0503020204020204" pitchFamily="34" typeface="微软雅黑"/>
              </a:endParaRPr>
            </a:p>
          </p:txBody>
        </p:sp>
        <p:sp>
          <p:nvSpPr>
            <p:cNvPr id="147" name="Freeform 772"/>
            <p:cNvSpPr>
              <a:spLocks noChangeArrowheads="1"/>
            </p:cNvSpPr>
            <p:nvPr/>
          </p:nvSpPr>
          <p:spPr bwMode="auto">
            <a:xfrm>
              <a:off x="21323939" y="6365494"/>
              <a:ext cx="220335" cy="366450"/>
            </a:xfrm>
            <a:custGeom>
              <a:gdLst>
                <a:gd fmla="*/ 419 w 420" name="T0"/>
                <a:gd fmla="*/ 695 h 696" name="T1"/>
                <a:gd fmla="*/ 316 w 420" name="T2"/>
                <a:gd fmla="*/ 671 h 696" name="T3"/>
                <a:gd fmla="*/ 205 w 420" name="T4"/>
                <a:gd fmla="*/ 656 h 696" name="T5"/>
                <a:gd fmla="*/ 95 w 420" name="T6"/>
                <a:gd fmla="*/ 411 h 696" name="T7"/>
                <a:gd fmla="*/ 0 w 420" name="T8"/>
                <a:gd fmla="*/ 79 h 696" name="T9"/>
                <a:gd fmla="*/ 31 w 420" name="T10"/>
                <a:gd fmla="*/ 31 h 696" name="T11"/>
                <a:gd fmla="*/ 134 w 420" name="T12"/>
                <a:gd fmla="*/ 16 h 696" name="T13"/>
                <a:gd fmla="*/ 134 w 420" name="T14"/>
                <a:gd fmla="*/ 23 h 696" name="T15"/>
                <a:gd fmla="*/ 150 w 420" name="T16"/>
                <a:gd fmla="*/ 205 h 696" name="T17"/>
                <a:gd fmla="*/ 150 w 420" name="T18"/>
                <a:gd fmla="*/ 205 h 696" name="T19"/>
                <a:gd fmla="*/ 142 w 420" name="T20"/>
                <a:gd fmla="*/ 213 h 696" name="T21"/>
                <a:gd fmla="*/ 237 w 420" name="T22"/>
                <a:gd fmla="*/ 347 h 696" name="T23"/>
                <a:gd fmla="*/ 300 w 420" name="T24"/>
                <a:gd fmla="*/ 418 h 696" name="T25"/>
                <a:gd fmla="*/ 355 w 420" name="T26"/>
                <a:gd fmla="*/ 506 h 696" name="T27"/>
                <a:gd fmla="*/ 347 w 420" name="T28"/>
                <a:gd fmla="*/ 513 h 696" name="T29"/>
                <a:gd fmla="*/ 363 w 420" name="T30"/>
                <a:gd fmla="*/ 561 h 696" name="T31"/>
                <a:gd fmla="*/ 379 w 420" name="T32"/>
                <a:gd fmla="*/ 632 h 696" name="T33"/>
                <a:gd fmla="*/ 419 w 420" name="T34"/>
                <a:gd fmla="*/ 671 h 696" name="T35"/>
                <a:gd fmla="*/ 419 w 420" name="T36"/>
                <a:gd fmla="*/ 695 h 696" name="T37"/>
                <a:gd fmla="*/ 102 w 420" name="T38"/>
                <a:gd fmla="*/ 7 h 696" name="T39"/>
                <a:gd fmla="*/ 15 w 420" name="T40"/>
                <a:gd fmla="*/ 71 h 696" name="T41"/>
                <a:gd fmla="*/ 31 w 420" name="T42"/>
                <a:gd fmla="*/ 181 h 696" name="T43"/>
                <a:gd fmla="*/ 142 w 420" name="T44"/>
                <a:gd fmla="*/ 640 h 696" name="T45"/>
                <a:gd fmla="*/ 268 w 420" name="T46"/>
                <a:gd fmla="*/ 656 h 696" name="T47"/>
                <a:gd fmla="*/ 411 w 420" name="T48"/>
                <a:gd fmla="*/ 680 h 696" name="T49"/>
                <a:gd fmla="*/ 395 w 420" name="T50"/>
                <a:gd fmla="*/ 648 h 696" name="T51"/>
                <a:gd fmla="*/ 371 w 420" name="T52"/>
                <a:gd fmla="*/ 608 h 696" name="T53"/>
                <a:gd fmla="*/ 332 w 420" name="T54"/>
                <a:gd fmla="*/ 529 h 696" name="T55"/>
                <a:gd fmla="*/ 347 w 420" name="T56"/>
                <a:gd fmla="*/ 506 h 696" name="T57"/>
                <a:gd fmla="*/ 324 w 420" name="T58"/>
                <a:gd fmla="*/ 450 h 696" name="T59"/>
                <a:gd fmla="*/ 253 w 420" name="T60"/>
                <a:gd fmla="*/ 387 h 696" name="T61"/>
                <a:gd fmla="*/ 182 w 420" name="T62"/>
                <a:gd fmla="*/ 260 h 696" name="T63"/>
                <a:gd fmla="*/ 142 w 420" name="T64"/>
                <a:gd fmla="*/ 205 h 696" name="T65"/>
                <a:gd fmla="*/ 126 w 420" name="T66"/>
                <a:gd fmla="*/ 23 h 696" name="T6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b="b" l="0" r="r" t="0"/>
              <a:pathLst>
                <a:path h="696" w="420">
                  <a:moveTo>
                    <a:pt x="419" y="695"/>
                  </a:moveTo>
                  <a:lnTo>
                    <a:pt x="419" y="695"/>
                  </a:lnTo>
                  <a:cubicBezTo>
                    <a:pt x="411" y="687"/>
                    <a:pt x="411" y="687"/>
                    <a:pt x="411" y="687"/>
                  </a:cubicBezTo>
                  <a:cubicBezTo>
                    <a:pt x="387" y="680"/>
                    <a:pt x="347" y="680"/>
                    <a:pt x="316" y="671"/>
                  </a:cubicBezTo>
                  <a:cubicBezTo>
                    <a:pt x="300" y="671"/>
                    <a:pt x="284" y="671"/>
                    <a:pt x="268" y="664"/>
                  </a:cubicBezTo>
                  <a:cubicBezTo>
                    <a:pt x="245" y="664"/>
                    <a:pt x="221" y="664"/>
                    <a:pt x="205" y="656"/>
                  </a:cubicBezTo>
                  <a:cubicBezTo>
                    <a:pt x="166" y="656"/>
                    <a:pt x="142" y="648"/>
                    <a:pt x="142" y="640"/>
                  </a:cubicBezTo>
                  <a:cubicBezTo>
                    <a:pt x="134" y="624"/>
                    <a:pt x="102" y="458"/>
                    <a:pt x="95" y="411"/>
                  </a:cubicBezTo>
                  <a:cubicBezTo>
                    <a:pt x="95" y="371"/>
                    <a:pt x="55" y="245"/>
                    <a:pt x="23" y="189"/>
                  </a:cubicBezTo>
                  <a:cubicBezTo>
                    <a:pt x="0" y="134"/>
                    <a:pt x="0" y="87"/>
                    <a:pt x="0" y="79"/>
                  </a:cubicBezTo>
                  <a:cubicBezTo>
                    <a:pt x="7" y="79"/>
                    <a:pt x="7" y="71"/>
                    <a:pt x="7" y="63"/>
                  </a:cubicBezTo>
                  <a:cubicBezTo>
                    <a:pt x="15" y="55"/>
                    <a:pt x="23" y="39"/>
                    <a:pt x="31" y="31"/>
                  </a:cubicBezTo>
                  <a:cubicBezTo>
                    <a:pt x="39" y="16"/>
                    <a:pt x="71" y="0"/>
                    <a:pt x="102" y="0"/>
                  </a:cubicBezTo>
                  <a:cubicBezTo>
                    <a:pt x="118" y="0"/>
                    <a:pt x="134" y="7"/>
                    <a:pt x="134" y="16"/>
                  </a:cubicBezTo>
                  <a:cubicBezTo>
                    <a:pt x="134" y="23"/>
                    <a:pt x="134" y="23"/>
                    <a:pt x="134" y="23"/>
                  </a:cubicBezTo>
                  <a:lnTo>
                    <a:pt x="134" y="23"/>
                  </a:lnTo>
                  <a:cubicBezTo>
                    <a:pt x="126" y="31"/>
                    <a:pt x="102" y="55"/>
                    <a:pt x="110" y="87"/>
                  </a:cubicBezTo>
                  <a:cubicBezTo>
                    <a:pt x="118" y="118"/>
                    <a:pt x="126" y="166"/>
                    <a:pt x="150" y="205"/>
                  </a:cubicBezTo>
                  <a:lnTo>
                    <a:pt x="150" y="205"/>
                  </a:lnTo>
                  <a:lnTo>
                    <a:pt x="150" y="205"/>
                  </a:lnTo>
                  <a:lnTo>
                    <a:pt x="150" y="205"/>
                  </a:lnTo>
                  <a:cubicBezTo>
                    <a:pt x="142" y="213"/>
                    <a:pt x="142" y="213"/>
                    <a:pt x="142" y="213"/>
                  </a:cubicBezTo>
                  <a:cubicBezTo>
                    <a:pt x="142" y="221"/>
                    <a:pt x="173" y="245"/>
                    <a:pt x="189" y="260"/>
                  </a:cubicBezTo>
                  <a:cubicBezTo>
                    <a:pt x="213" y="276"/>
                    <a:pt x="229" y="324"/>
                    <a:pt x="237" y="347"/>
                  </a:cubicBezTo>
                  <a:cubicBezTo>
                    <a:pt x="245" y="363"/>
                    <a:pt x="253" y="379"/>
                    <a:pt x="253" y="387"/>
                  </a:cubicBezTo>
                  <a:cubicBezTo>
                    <a:pt x="260" y="395"/>
                    <a:pt x="276" y="403"/>
                    <a:pt x="300" y="418"/>
                  </a:cubicBezTo>
                  <a:cubicBezTo>
                    <a:pt x="308" y="427"/>
                    <a:pt x="324" y="434"/>
                    <a:pt x="332" y="442"/>
                  </a:cubicBezTo>
                  <a:cubicBezTo>
                    <a:pt x="355" y="466"/>
                    <a:pt x="355" y="490"/>
                    <a:pt x="355" y="506"/>
                  </a:cubicBezTo>
                  <a:lnTo>
                    <a:pt x="355" y="506"/>
                  </a:lnTo>
                  <a:cubicBezTo>
                    <a:pt x="355" y="506"/>
                    <a:pt x="355" y="513"/>
                    <a:pt x="347" y="513"/>
                  </a:cubicBezTo>
                  <a:cubicBezTo>
                    <a:pt x="347" y="513"/>
                    <a:pt x="340" y="521"/>
                    <a:pt x="340" y="529"/>
                  </a:cubicBezTo>
                  <a:cubicBezTo>
                    <a:pt x="340" y="537"/>
                    <a:pt x="347" y="545"/>
                    <a:pt x="363" y="561"/>
                  </a:cubicBezTo>
                  <a:cubicBezTo>
                    <a:pt x="387" y="593"/>
                    <a:pt x="379" y="600"/>
                    <a:pt x="371" y="616"/>
                  </a:cubicBezTo>
                  <a:cubicBezTo>
                    <a:pt x="371" y="616"/>
                    <a:pt x="371" y="624"/>
                    <a:pt x="379" y="632"/>
                  </a:cubicBezTo>
                  <a:cubicBezTo>
                    <a:pt x="387" y="640"/>
                    <a:pt x="395" y="640"/>
                    <a:pt x="403" y="640"/>
                  </a:cubicBezTo>
                  <a:cubicBezTo>
                    <a:pt x="411" y="648"/>
                    <a:pt x="419" y="648"/>
                    <a:pt x="419" y="671"/>
                  </a:cubicBezTo>
                  <a:cubicBezTo>
                    <a:pt x="419" y="671"/>
                    <a:pt x="419" y="680"/>
                    <a:pt x="419" y="687"/>
                  </a:cubicBezTo>
                  <a:lnTo>
                    <a:pt x="419" y="695"/>
                  </a:lnTo>
                  <a:close/>
                  <a:moveTo>
                    <a:pt x="102" y="7"/>
                  </a:moveTo>
                  <a:lnTo>
                    <a:pt x="102" y="7"/>
                  </a:lnTo>
                  <a:cubicBezTo>
                    <a:pt x="71" y="7"/>
                    <a:pt x="39" y="23"/>
                    <a:pt x="39" y="39"/>
                  </a:cubicBezTo>
                  <a:cubicBezTo>
                    <a:pt x="31" y="39"/>
                    <a:pt x="23" y="55"/>
                    <a:pt x="15" y="71"/>
                  </a:cubicBezTo>
                  <a:cubicBezTo>
                    <a:pt x="15" y="71"/>
                    <a:pt x="7" y="79"/>
                    <a:pt x="7" y="87"/>
                  </a:cubicBezTo>
                  <a:cubicBezTo>
                    <a:pt x="7" y="87"/>
                    <a:pt x="7" y="126"/>
                    <a:pt x="31" y="181"/>
                  </a:cubicBezTo>
                  <a:cubicBezTo>
                    <a:pt x="63" y="245"/>
                    <a:pt x="102" y="371"/>
                    <a:pt x="102" y="411"/>
                  </a:cubicBezTo>
                  <a:cubicBezTo>
                    <a:pt x="102" y="458"/>
                    <a:pt x="142" y="624"/>
                    <a:pt x="142" y="640"/>
                  </a:cubicBezTo>
                  <a:cubicBezTo>
                    <a:pt x="150" y="648"/>
                    <a:pt x="173" y="648"/>
                    <a:pt x="205" y="648"/>
                  </a:cubicBezTo>
                  <a:cubicBezTo>
                    <a:pt x="229" y="656"/>
                    <a:pt x="245" y="656"/>
                    <a:pt x="268" y="656"/>
                  </a:cubicBezTo>
                  <a:cubicBezTo>
                    <a:pt x="284" y="664"/>
                    <a:pt x="300" y="664"/>
                    <a:pt x="316" y="664"/>
                  </a:cubicBezTo>
                  <a:cubicBezTo>
                    <a:pt x="347" y="671"/>
                    <a:pt x="387" y="671"/>
                    <a:pt x="411" y="680"/>
                  </a:cubicBezTo>
                  <a:lnTo>
                    <a:pt x="411" y="671"/>
                  </a:lnTo>
                  <a:cubicBezTo>
                    <a:pt x="411" y="656"/>
                    <a:pt x="411" y="656"/>
                    <a:pt x="395" y="648"/>
                  </a:cubicBezTo>
                  <a:cubicBezTo>
                    <a:pt x="395" y="648"/>
                    <a:pt x="379" y="640"/>
                    <a:pt x="371" y="632"/>
                  </a:cubicBezTo>
                  <a:cubicBezTo>
                    <a:pt x="363" y="624"/>
                    <a:pt x="363" y="616"/>
                    <a:pt x="371" y="608"/>
                  </a:cubicBezTo>
                  <a:cubicBezTo>
                    <a:pt x="371" y="600"/>
                    <a:pt x="379" y="593"/>
                    <a:pt x="355" y="569"/>
                  </a:cubicBezTo>
                  <a:cubicBezTo>
                    <a:pt x="340" y="545"/>
                    <a:pt x="332" y="537"/>
                    <a:pt x="332" y="529"/>
                  </a:cubicBezTo>
                  <a:cubicBezTo>
                    <a:pt x="332" y="513"/>
                    <a:pt x="340" y="513"/>
                    <a:pt x="347" y="506"/>
                  </a:cubicBezTo>
                  <a:lnTo>
                    <a:pt x="347" y="506"/>
                  </a:lnTo>
                  <a:lnTo>
                    <a:pt x="347" y="506"/>
                  </a:lnTo>
                  <a:cubicBezTo>
                    <a:pt x="347" y="490"/>
                    <a:pt x="347" y="466"/>
                    <a:pt x="324" y="450"/>
                  </a:cubicBezTo>
                  <a:cubicBezTo>
                    <a:pt x="316" y="442"/>
                    <a:pt x="308" y="434"/>
                    <a:pt x="292" y="427"/>
                  </a:cubicBezTo>
                  <a:cubicBezTo>
                    <a:pt x="276" y="411"/>
                    <a:pt x="260" y="395"/>
                    <a:pt x="253" y="387"/>
                  </a:cubicBezTo>
                  <a:cubicBezTo>
                    <a:pt x="245" y="387"/>
                    <a:pt x="237" y="371"/>
                    <a:pt x="237" y="355"/>
                  </a:cubicBezTo>
                  <a:cubicBezTo>
                    <a:pt x="221" y="324"/>
                    <a:pt x="205" y="284"/>
                    <a:pt x="182" y="260"/>
                  </a:cubicBezTo>
                  <a:cubicBezTo>
                    <a:pt x="150" y="237"/>
                    <a:pt x="134" y="221"/>
                    <a:pt x="134" y="213"/>
                  </a:cubicBezTo>
                  <a:cubicBezTo>
                    <a:pt x="134" y="205"/>
                    <a:pt x="142" y="205"/>
                    <a:pt x="142" y="205"/>
                  </a:cubicBezTo>
                  <a:cubicBezTo>
                    <a:pt x="118" y="166"/>
                    <a:pt x="110" y="126"/>
                    <a:pt x="102" y="87"/>
                  </a:cubicBezTo>
                  <a:cubicBezTo>
                    <a:pt x="102" y="63"/>
                    <a:pt x="110" y="39"/>
                    <a:pt x="126" y="23"/>
                  </a:cubicBezTo>
                  <a:cubicBezTo>
                    <a:pt x="118" y="7"/>
                    <a:pt x="110" y="7"/>
                    <a:pt x="102" y="7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  <a:effectLst/>
          </p:spPr>
          <p:txBody>
            <a:bodyPr anchor="ctr" wrap="none"/>
            <a:lstStyle/>
            <a:p>
              <a:endParaRPr lang="en-US">
                <a:latin charset="-122" panose="020b0503020204020204" pitchFamily="34" typeface="微软雅黑"/>
              </a:endParaRPr>
            </a:p>
          </p:txBody>
        </p:sp>
        <p:sp>
          <p:nvSpPr>
            <p:cNvPr id="148" name="Freeform 773"/>
            <p:cNvSpPr>
              <a:spLocks noChangeArrowheads="1"/>
            </p:cNvSpPr>
            <p:nvPr/>
          </p:nvSpPr>
          <p:spPr bwMode="auto">
            <a:xfrm>
              <a:off x="20338235" y="5829734"/>
              <a:ext cx="1148056" cy="753775"/>
            </a:xfrm>
            <a:custGeom>
              <a:gdLst>
                <a:gd fmla="*/ 1881 w 2183" name="T0"/>
                <a:gd fmla="*/ 1114 h 1432" name="T1"/>
                <a:gd fmla="*/ 1881 w 2183" name="T2"/>
                <a:gd fmla="*/ 1114 h 1432" name="T3"/>
                <a:gd fmla="*/ 1881 w 2183" name="T4"/>
                <a:gd fmla="*/ 1099 h 1432" name="T5"/>
                <a:gd fmla="*/ 1905 w 2183" name="T6"/>
                <a:gd fmla="*/ 1051 h 1432" name="T7"/>
                <a:gd fmla="*/ 1976 w 2183" name="T8"/>
                <a:gd fmla="*/ 1020 h 1432" name="T9"/>
                <a:gd fmla="*/ 2008 w 2183" name="T10"/>
                <a:gd fmla="*/ 1043 h 1432" name="T11"/>
                <a:gd fmla="*/ 2047 w 2183" name="T12"/>
                <a:gd fmla="*/ 1012 h 1432" name="T13"/>
                <a:gd fmla="*/ 2095 w 2183" name="T14"/>
                <a:gd fmla="*/ 964 h 1432" name="T15"/>
                <a:gd fmla="*/ 2127 w 2183" name="T16"/>
                <a:gd fmla="*/ 877 h 1432" name="T17"/>
                <a:gd fmla="*/ 2182 w 2183" name="T18"/>
                <a:gd fmla="*/ 806 h 1432" name="T19"/>
                <a:gd fmla="*/ 1976 w 2183" name="T20"/>
                <a:gd fmla="*/ 632 h 1432" name="T21"/>
                <a:gd fmla="*/ 1992 w 2183" name="T22"/>
                <a:gd fmla="*/ 577 h 1432" name="T23"/>
                <a:gd fmla="*/ 2016 w 2183" name="T24"/>
                <a:gd fmla="*/ 530 h 1432" name="T25"/>
                <a:gd fmla="*/ 1976 w 2183" name="T26"/>
                <a:gd fmla="*/ 506 h 1432" name="T27"/>
                <a:gd fmla="*/ 2024 w 2183" name="T28"/>
                <a:gd fmla="*/ 395 h 1432" name="T29"/>
                <a:gd fmla="*/ 2032 w 2183" name="T30"/>
                <a:gd fmla="*/ 324 h 1432" name="T31"/>
                <a:gd fmla="*/ 2087 w 2183" name="T32"/>
                <a:gd fmla="*/ 261 h 1432" name="T33"/>
                <a:gd fmla="*/ 2032 w 2183" name="T34"/>
                <a:gd fmla="*/ 237 h 1432" name="T35"/>
                <a:gd fmla="*/ 1961 w 2183" name="T36"/>
                <a:gd fmla="*/ 221 h 1432" name="T37"/>
                <a:gd fmla="*/ 1889 w 2183" name="T38"/>
                <a:gd fmla="*/ 79 h 1432" name="T39"/>
                <a:gd fmla="*/ 1787 w 2183" name="T40"/>
                <a:gd fmla="*/ 39 h 1432" name="T41"/>
                <a:gd fmla="*/ 1684 w 2183" name="T42"/>
                <a:gd fmla="*/ 39 h 1432" name="T43"/>
                <a:gd fmla="*/ 269 w 2183" name="T44"/>
                <a:gd fmla="*/ 316 h 1432" name="T45"/>
                <a:gd fmla="*/ 245 w 2183" name="T46"/>
                <a:gd fmla="*/ 205 h 1432" name="T47"/>
                <a:gd fmla="*/ 55 w 2183" name="T48"/>
                <a:gd fmla="*/ 356 h 1432" name="T49"/>
                <a:gd fmla="*/ 0 w 2183" name="T50"/>
                <a:gd fmla="*/ 379 h 1432" name="T51"/>
                <a:gd fmla="*/ 198 w 2183" name="T52"/>
                <a:gd fmla="*/ 1431 h 1432" name="T53"/>
                <a:gd fmla="*/ 1881 w 2183" name="T54"/>
                <a:gd fmla="*/ 1114 h 1432" name="T5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b="b" l="0" r="r" t="0"/>
              <a:pathLst>
                <a:path h="1432" w="2183">
                  <a:moveTo>
                    <a:pt x="1881" y="1114"/>
                  </a:moveTo>
                  <a:lnTo>
                    <a:pt x="1881" y="1114"/>
                  </a:lnTo>
                  <a:cubicBezTo>
                    <a:pt x="1881" y="1107"/>
                    <a:pt x="1881" y="1099"/>
                    <a:pt x="1881" y="1099"/>
                  </a:cubicBezTo>
                  <a:cubicBezTo>
                    <a:pt x="1881" y="1091"/>
                    <a:pt x="1897" y="1067"/>
                    <a:pt x="1905" y="1051"/>
                  </a:cubicBezTo>
                  <a:cubicBezTo>
                    <a:pt x="1913" y="1043"/>
                    <a:pt x="1945" y="1020"/>
                    <a:pt x="1976" y="1020"/>
                  </a:cubicBezTo>
                  <a:cubicBezTo>
                    <a:pt x="1992" y="1020"/>
                    <a:pt x="2000" y="1036"/>
                    <a:pt x="2008" y="1043"/>
                  </a:cubicBezTo>
                  <a:cubicBezTo>
                    <a:pt x="2016" y="1027"/>
                    <a:pt x="2032" y="1012"/>
                    <a:pt x="2047" y="1012"/>
                  </a:cubicBezTo>
                  <a:cubicBezTo>
                    <a:pt x="2071" y="1004"/>
                    <a:pt x="2087" y="996"/>
                    <a:pt x="2095" y="964"/>
                  </a:cubicBezTo>
                  <a:cubicBezTo>
                    <a:pt x="2111" y="941"/>
                    <a:pt x="2111" y="901"/>
                    <a:pt x="2127" y="877"/>
                  </a:cubicBezTo>
                  <a:cubicBezTo>
                    <a:pt x="2142" y="861"/>
                    <a:pt x="2182" y="806"/>
                    <a:pt x="2182" y="806"/>
                  </a:cubicBezTo>
                  <a:cubicBezTo>
                    <a:pt x="2174" y="798"/>
                    <a:pt x="1992" y="648"/>
                    <a:pt x="1976" y="632"/>
                  </a:cubicBezTo>
                  <a:cubicBezTo>
                    <a:pt x="1969" y="624"/>
                    <a:pt x="1976" y="585"/>
                    <a:pt x="1992" y="577"/>
                  </a:cubicBezTo>
                  <a:cubicBezTo>
                    <a:pt x="2008" y="561"/>
                    <a:pt x="2016" y="545"/>
                    <a:pt x="2016" y="530"/>
                  </a:cubicBezTo>
                  <a:cubicBezTo>
                    <a:pt x="2016" y="506"/>
                    <a:pt x="2008" y="521"/>
                    <a:pt x="1976" y="506"/>
                  </a:cubicBezTo>
                  <a:cubicBezTo>
                    <a:pt x="1937" y="490"/>
                    <a:pt x="2000" y="411"/>
                    <a:pt x="2024" y="395"/>
                  </a:cubicBezTo>
                  <a:cubicBezTo>
                    <a:pt x="2040" y="387"/>
                    <a:pt x="2032" y="340"/>
                    <a:pt x="2032" y="324"/>
                  </a:cubicBezTo>
                  <a:cubicBezTo>
                    <a:pt x="2032" y="316"/>
                    <a:pt x="2071" y="269"/>
                    <a:pt x="2087" y="261"/>
                  </a:cubicBezTo>
                  <a:cubicBezTo>
                    <a:pt x="2071" y="245"/>
                    <a:pt x="2056" y="245"/>
                    <a:pt x="2032" y="237"/>
                  </a:cubicBezTo>
                  <a:cubicBezTo>
                    <a:pt x="1984" y="229"/>
                    <a:pt x="1984" y="253"/>
                    <a:pt x="1961" y="221"/>
                  </a:cubicBezTo>
                  <a:cubicBezTo>
                    <a:pt x="1945" y="190"/>
                    <a:pt x="1921" y="79"/>
                    <a:pt x="1889" y="79"/>
                  </a:cubicBezTo>
                  <a:cubicBezTo>
                    <a:pt x="1858" y="71"/>
                    <a:pt x="1834" y="71"/>
                    <a:pt x="1787" y="39"/>
                  </a:cubicBezTo>
                  <a:cubicBezTo>
                    <a:pt x="1739" y="0"/>
                    <a:pt x="1716" y="31"/>
                    <a:pt x="1684" y="39"/>
                  </a:cubicBezTo>
                  <a:cubicBezTo>
                    <a:pt x="1660" y="55"/>
                    <a:pt x="269" y="316"/>
                    <a:pt x="269" y="316"/>
                  </a:cubicBezTo>
                  <a:cubicBezTo>
                    <a:pt x="245" y="205"/>
                    <a:pt x="245" y="205"/>
                    <a:pt x="245" y="205"/>
                  </a:cubicBezTo>
                  <a:cubicBezTo>
                    <a:pt x="182" y="261"/>
                    <a:pt x="103" y="332"/>
                    <a:pt x="55" y="356"/>
                  </a:cubicBezTo>
                  <a:cubicBezTo>
                    <a:pt x="40" y="363"/>
                    <a:pt x="24" y="371"/>
                    <a:pt x="0" y="379"/>
                  </a:cubicBezTo>
                  <a:cubicBezTo>
                    <a:pt x="198" y="1431"/>
                    <a:pt x="198" y="1431"/>
                    <a:pt x="198" y="1431"/>
                  </a:cubicBezTo>
                  <a:lnTo>
                    <a:pt x="1881" y="1114"/>
                  </a:lnTo>
                </a:path>
              </a:pathLst>
            </a:custGeom>
            <a:grpFill/>
            <a:ln>
              <a:solidFill>
                <a:schemeClr val="tx1"/>
              </a:solidFill>
            </a:ln>
            <a:effectLst/>
          </p:spPr>
          <p:txBody>
            <a:bodyPr anchor="ctr" wrap="none"/>
            <a:lstStyle/>
            <a:p>
              <a:endParaRPr lang="en-US">
                <a:latin charset="-122" panose="020b0503020204020204" pitchFamily="34" typeface="微软雅黑"/>
              </a:endParaRPr>
            </a:p>
          </p:txBody>
        </p:sp>
        <p:sp>
          <p:nvSpPr>
            <p:cNvPr id="149" name="Freeform 774"/>
            <p:cNvSpPr>
              <a:spLocks noChangeArrowheads="1"/>
            </p:cNvSpPr>
            <p:nvPr/>
          </p:nvSpPr>
          <p:spPr bwMode="auto">
            <a:xfrm>
              <a:off x="20338235" y="5836692"/>
              <a:ext cx="1152694" cy="749135"/>
            </a:xfrm>
            <a:custGeom>
              <a:gdLst>
                <a:gd fmla="*/ 198 w 2191" name="T0"/>
                <a:gd fmla="*/ 1422 h 1423" name="T1"/>
                <a:gd fmla="*/ 0 w 2191" name="T2"/>
                <a:gd fmla="*/ 363 h 1423" name="T3"/>
                <a:gd fmla="*/ 47 w 2191" name="T4"/>
                <a:gd fmla="*/ 332 h 1423" name="T5"/>
                <a:gd fmla="*/ 253 w 2191" name="T6"/>
                <a:gd fmla="*/ 181 h 1423" name="T7"/>
                <a:gd fmla="*/ 1684 w 2191" name="T8"/>
                <a:gd fmla="*/ 23 h 1423" name="T9"/>
                <a:gd fmla="*/ 1747 w 2191" name="T10"/>
                <a:gd fmla="*/ 0 h 1423" name="T11"/>
                <a:gd fmla="*/ 1889 w 2191" name="T12"/>
                <a:gd fmla="*/ 55 h 1423" name="T13"/>
                <a:gd fmla="*/ 1945 w 2191" name="T14"/>
                <a:gd fmla="*/ 150 h 1423" name="T15"/>
                <a:gd fmla="*/ 1984 w 2191" name="T16"/>
                <a:gd fmla="*/ 213 h 1423" name="T17"/>
                <a:gd fmla="*/ 2008 w 2191" name="T18"/>
                <a:gd fmla="*/ 213 h 1423" name="T19"/>
                <a:gd fmla="*/ 2087 w 2191" name="T20"/>
                <a:gd fmla="*/ 237 h 1423" name="T21"/>
                <a:gd fmla="*/ 2087 w 2191" name="T22"/>
                <a:gd fmla="*/ 245 h 1423" name="T23"/>
                <a:gd fmla="*/ 2032 w 2191" name="T24"/>
                <a:gd fmla="*/ 316 h 1423" name="T25"/>
                <a:gd fmla="*/ 1969 w 2191" name="T26"/>
                <a:gd fmla="*/ 474 h 1423" name="T27"/>
                <a:gd fmla="*/ 2000 w 2191" name="T28"/>
                <a:gd fmla="*/ 490 h 1423" name="T29"/>
                <a:gd fmla="*/ 1992 w 2191" name="T30"/>
                <a:gd fmla="*/ 561 h 1423" name="T31"/>
                <a:gd fmla="*/ 1984 w 2191" name="T32"/>
                <a:gd fmla="*/ 616 h 1423" name="T33"/>
                <a:gd fmla="*/ 2182 w 2191" name="T34"/>
                <a:gd fmla="*/ 790 h 1423" name="T35"/>
                <a:gd fmla="*/ 2111 w 2191" name="T36"/>
                <a:gd fmla="*/ 925 h 1423" name="T37"/>
                <a:gd fmla="*/ 2047 w 2191" name="T38"/>
                <a:gd fmla="*/ 996 h 1423" name="T39"/>
                <a:gd fmla="*/ 2000 w 2191" name="T40"/>
                <a:gd fmla="*/ 1027 h 1423" name="T41"/>
                <a:gd fmla="*/ 1976 w 2191" name="T42"/>
                <a:gd fmla="*/ 1011 h 1423" name="T43"/>
                <a:gd fmla="*/ 1889 w 2191" name="T44"/>
                <a:gd fmla="*/ 1075 h 1423" name="T45"/>
                <a:gd fmla="*/ 1881 w 2191" name="T46"/>
                <a:gd fmla="*/ 1098 h 1423" name="T47"/>
                <a:gd fmla="*/ 198 w 2191" name="T48"/>
                <a:gd fmla="*/ 1422 h 1423" name="T49"/>
                <a:gd fmla="*/ 8 w 2191" name="T50"/>
                <a:gd fmla="*/ 363 h 1423" name="T51"/>
                <a:gd fmla="*/ 1874 w 2191" name="T52"/>
                <a:gd fmla="*/ 1091 h 1423" name="T53"/>
                <a:gd fmla="*/ 1881 w 2191" name="T54"/>
                <a:gd fmla="*/ 1067 h 1423" name="T55"/>
                <a:gd fmla="*/ 1976 w 2191" name="T56"/>
                <a:gd fmla="*/ 1004 h 1423" name="T57"/>
                <a:gd fmla="*/ 2047 w 2191" name="T58"/>
                <a:gd fmla="*/ 988 h 1423" name="T59"/>
                <a:gd fmla="*/ 2103 w 2191" name="T60"/>
                <a:gd fmla="*/ 917 h 1423" name="T61"/>
                <a:gd fmla="*/ 2174 w 2191" name="T62"/>
                <a:gd fmla="*/ 790 h 1423" name="T63"/>
                <a:gd fmla="*/ 1976 w 2191" name="T64"/>
                <a:gd fmla="*/ 624 h 1423" name="T65"/>
                <a:gd fmla="*/ 1992 w 2191" name="T66"/>
                <a:gd fmla="*/ 553 h 1423" name="T67"/>
                <a:gd fmla="*/ 2008 w 2191" name="T68"/>
                <a:gd fmla="*/ 498 h 1423" name="T69"/>
                <a:gd fmla="*/ 1969 w 2191" name="T70"/>
                <a:gd fmla="*/ 490 h 1423" name="T71"/>
                <a:gd fmla="*/ 2016 w 2191" name="T72"/>
                <a:gd fmla="*/ 379 h 1423" name="T73"/>
                <a:gd fmla="*/ 2024 w 2191" name="T74"/>
                <a:gd fmla="*/ 308 h 1423" name="T75"/>
                <a:gd fmla="*/ 2032 w 2191" name="T76"/>
                <a:gd fmla="*/ 221 h 1423" name="T77"/>
                <a:gd fmla="*/ 1992 w 2191" name="T78"/>
                <a:gd fmla="*/ 221 h 1423" name="T79"/>
                <a:gd fmla="*/ 1961 w 2191" name="T80"/>
                <a:gd fmla="*/ 205 h 1423" name="T81"/>
                <a:gd fmla="*/ 1889 w 2191" name="T82"/>
                <a:gd fmla="*/ 63 h 1423" name="T83"/>
                <a:gd fmla="*/ 1787 w 2191" name="T84"/>
                <a:gd fmla="*/ 23 h 1423" name="T85"/>
                <a:gd fmla="*/ 1708 w 2191" name="T86"/>
                <a:gd fmla="*/ 15 h 1423" name="T87"/>
                <a:gd fmla="*/ 277 w 2191" name="T88"/>
                <a:gd fmla="*/ 308 h 1423" name="T89"/>
                <a:gd fmla="*/ 245 w 2191" name="T90"/>
                <a:gd fmla="*/ 197 h 1423" name="T91"/>
                <a:gd fmla="*/ 8 w 2191" name="T92"/>
                <a:gd fmla="*/ 363 h 1423" name="T9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b="b" l="0" r="r" t="0"/>
              <a:pathLst>
                <a:path h="1423" w="2191">
                  <a:moveTo>
                    <a:pt x="198" y="1422"/>
                  </a:moveTo>
                  <a:lnTo>
                    <a:pt x="198" y="1422"/>
                  </a:lnTo>
                  <a:cubicBezTo>
                    <a:pt x="198" y="1415"/>
                    <a:pt x="198" y="1415"/>
                    <a:pt x="198" y="1415"/>
                  </a:cubicBezTo>
                  <a:cubicBezTo>
                    <a:pt x="0" y="363"/>
                    <a:pt x="0" y="363"/>
                    <a:pt x="0" y="363"/>
                  </a:cubicBezTo>
                  <a:lnTo>
                    <a:pt x="0" y="363"/>
                  </a:lnTo>
                  <a:cubicBezTo>
                    <a:pt x="24" y="347"/>
                    <a:pt x="40" y="340"/>
                    <a:pt x="47" y="332"/>
                  </a:cubicBezTo>
                  <a:cubicBezTo>
                    <a:pt x="111" y="308"/>
                    <a:pt x="198" y="229"/>
                    <a:pt x="245" y="189"/>
                  </a:cubicBezTo>
                  <a:cubicBezTo>
                    <a:pt x="253" y="181"/>
                    <a:pt x="253" y="181"/>
                    <a:pt x="253" y="181"/>
                  </a:cubicBezTo>
                  <a:cubicBezTo>
                    <a:pt x="277" y="300"/>
                    <a:pt x="277" y="300"/>
                    <a:pt x="277" y="300"/>
                  </a:cubicBezTo>
                  <a:cubicBezTo>
                    <a:pt x="356" y="284"/>
                    <a:pt x="1660" y="31"/>
                    <a:pt x="1684" y="23"/>
                  </a:cubicBezTo>
                  <a:cubicBezTo>
                    <a:pt x="1692" y="23"/>
                    <a:pt x="1700" y="15"/>
                    <a:pt x="1700" y="15"/>
                  </a:cubicBezTo>
                  <a:cubicBezTo>
                    <a:pt x="1716" y="8"/>
                    <a:pt x="1731" y="0"/>
                    <a:pt x="1747" y="0"/>
                  </a:cubicBezTo>
                  <a:cubicBezTo>
                    <a:pt x="1755" y="0"/>
                    <a:pt x="1771" y="8"/>
                    <a:pt x="1787" y="15"/>
                  </a:cubicBezTo>
                  <a:cubicBezTo>
                    <a:pt x="1834" y="55"/>
                    <a:pt x="1858" y="55"/>
                    <a:pt x="1889" y="55"/>
                  </a:cubicBezTo>
                  <a:lnTo>
                    <a:pt x="1889" y="55"/>
                  </a:lnTo>
                  <a:cubicBezTo>
                    <a:pt x="1913" y="55"/>
                    <a:pt x="1929" y="103"/>
                    <a:pt x="1945" y="150"/>
                  </a:cubicBezTo>
                  <a:cubicBezTo>
                    <a:pt x="1953" y="174"/>
                    <a:pt x="1961" y="189"/>
                    <a:pt x="1969" y="205"/>
                  </a:cubicBezTo>
                  <a:cubicBezTo>
                    <a:pt x="1976" y="213"/>
                    <a:pt x="1976" y="213"/>
                    <a:pt x="1984" y="213"/>
                  </a:cubicBezTo>
                  <a:cubicBezTo>
                    <a:pt x="1984" y="213"/>
                    <a:pt x="1984" y="213"/>
                    <a:pt x="1992" y="213"/>
                  </a:cubicBezTo>
                  <a:cubicBezTo>
                    <a:pt x="1992" y="213"/>
                    <a:pt x="2000" y="213"/>
                    <a:pt x="2008" y="213"/>
                  </a:cubicBezTo>
                  <a:cubicBezTo>
                    <a:pt x="2016" y="213"/>
                    <a:pt x="2024" y="213"/>
                    <a:pt x="2032" y="213"/>
                  </a:cubicBezTo>
                  <a:cubicBezTo>
                    <a:pt x="2056" y="221"/>
                    <a:pt x="2071" y="229"/>
                    <a:pt x="2087" y="237"/>
                  </a:cubicBezTo>
                  <a:lnTo>
                    <a:pt x="2087" y="237"/>
                  </a:lnTo>
                  <a:cubicBezTo>
                    <a:pt x="2087" y="245"/>
                    <a:pt x="2087" y="245"/>
                    <a:pt x="2087" y="245"/>
                  </a:cubicBezTo>
                  <a:cubicBezTo>
                    <a:pt x="2056" y="276"/>
                    <a:pt x="2032" y="300"/>
                    <a:pt x="2032" y="308"/>
                  </a:cubicBezTo>
                  <a:cubicBezTo>
                    <a:pt x="2032" y="316"/>
                    <a:pt x="2032" y="316"/>
                    <a:pt x="2032" y="316"/>
                  </a:cubicBezTo>
                  <a:cubicBezTo>
                    <a:pt x="2032" y="340"/>
                    <a:pt x="2040" y="371"/>
                    <a:pt x="2024" y="379"/>
                  </a:cubicBezTo>
                  <a:cubicBezTo>
                    <a:pt x="2008" y="395"/>
                    <a:pt x="1961" y="450"/>
                    <a:pt x="1969" y="474"/>
                  </a:cubicBezTo>
                  <a:cubicBezTo>
                    <a:pt x="1969" y="482"/>
                    <a:pt x="1969" y="482"/>
                    <a:pt x="1976" y="482"/>
                  </a:cubicBezTo>
                  <a:cubicBezTo>
                    <a:pt x="1992" y="490"/>
                    <a:pt x="2000" y="490"/>
                    <a:pt x="2000" y="490"/>
                  </a:cubicBezTo>
                  <a:cubicBezTo>
                    <a:pt x="2016" y="490"/>
                    <a:pt x="2016" y="498"/>
                    <a:pt x="2016" y="514"/>
                  </a:cubicBezTo>
                  <a:cubicBezTo>
                    <a:pt x="2016" y="537"/>
                    <a:pt x="2008" y="545"/>
                    <a:pt x="1992" y="561"/>
                  </a:cubicBezTo>
                  <a:cubicBezTo>
                    <a:pt x="1984" y="569"/>
                    <a:pt x="1976" y="585"/>
                    <a:pt x="1976" y="600"/>
                  </a:cubicBezTo>
                  <a:cubicBezTo>
                    <a:pt x="1976" y="608"/>
                    <a:pt x="1976" y="616"/>
                    <a:pt x="1984" y="616"/>
                  </a:cubicBezTo>
                  <a:cubicBezTo>
                    <a:pt x="1984" y="616"/>
                    <a:pt x="2008" y="640"/>
                    <a:pt x="2032" y="664"/>
                  </a:cubicBezTo>
                  <a:cubicBezTo>
                    <a:pt x="2150" y="758"/>
                    <a:pt x="2182" y="782"/>
                    <a:pt x="2182" y="790"/>
                  </a:cubicBezTo>
                  <a:cubicBezTo>
                    <a:pt x="2190" y="798"/>
                    <a:pt x="2134" y="869"/>
                    <a:pt x="2134" y="869"/>
                  </a:cubicBezTo>
                  <a:cubicBezTo>
                    <a:pt x="2119" y="877"/>
                    <a:pt x="2119" y="901"/>
                    <a:pt x="2111" y="925"/>
                  </a:cubicBezTo>
                  <a:cubicBezTo>
                    <a:pt x="2111" y="932"/>
                    <a:pt x="2103" y="940"/>
                    <a:pt x="2103" y="948"/>
                  </a:cubicBezTo>
                  <a:cubicBezTo>
                    <a:pt x="2087" y="980"/>
                    <a:pt x="2079" y="988"/>
                    <a:pt x="2047" y="996"/>
                  </a:cubicBezTo>
                  <a:cubicBezTo>
                    <a:pt x="2032" y="1004"/>
                    <a:pt x="2016" y="1011"/>
                    <a:pt x="2008" y="1027"/>
                  </a:cubicBezTo>
                  <a:cubicBezTo>
                    <a:pt x="2000" y="1027"/>
                    <a:pt x="2000" y="1027"/>
                    <a:pt x="2000" y="1027"/>
                  </a:cubicBezTo>
                  <a:lnTo>
                    <a:pt x="2000" y="1027"/>
                  </a:lnTo>
                  <a:cubicBezTo>
                    <a:pt x="2000" y="1020"/>
                    <a:pt x="1992" y="1011"/>
                    <a:pt x="1976" y="1011"/>
                  </a:cubicBezTo>
                  <a:cubicBezTo>
                    <a:pt x="1945" y="1011"/>
                    <a:pt x="1913" y="1027"/>
                    <a:pt x="1913" y="1043"/>
                  </a:cubicBezTo>
                  <a:cubicBezTo>
                    <a:pt x="1905" y="1043"/>
                    <a:pt x="1897" y="1059"/>
                    <a:pt x="1889" y="1075"/>
                  </a:cubicBezTo>
                  <a:cubicBezTo>
                    <a:pt x="1889" y="1075"/>
                    <a:pt x="1881" y="1083"/>
                    <a:pt x="1881" y="1091"/>
                  </a:cubicBezTo>
                  <a:cubicBezTo>
                    <a:pt x="1881" y="1091"/>
                    <a:pt x="1881" y="1091"/>
                    <a:pt x="1881" y="1098"/>
                  </a:cubicBezTo>
                  <a:lnTo>
                    <a:pt x="1881" y="1098"/>
                  </a:lnTo>
                  <a:lnTo>
                    <a:pt x="198" y="1422"/>
                  </a:lnTo>
                  <a:close/>
                  <a:moveTo>
                    <a:pt x="8" y="363"/>
                  </a:moveTo>
                  <a:lnTo>
                    <a:pt x="8" y="363"/>
                  </a:lnTo>
                  <a:cubicBezTo>
                    <a:pt x="206" y="1415"/>
                    <a:pt x="206" y="1415"/>
                    <a:pt x="206" y="1415"/>
                  </a:cubicBezTo>
                  <a:cubicBezTo>
                    <a:pt x="1874" y="1091"/>
                    <a:pt x="1874" y="1091"/>
                    <a:pt x="1874" y="1091"/>
                  </a:cubicBezTo>
                  <a:cubicBezTo>
                    <a:pt x="1874" y="1083"/>
                    <a:pt x="1874" y="1083"/>
                    <a:pt x="1874" y="1083"/>
                  </a:cubicBezTo>
                  <a:cubicBezTo>
                    <a:pt x="1881" y="1083"/>
                    <a:pt x="1881" y="1075"/>
                    <a:pt x="1881" y="1067"/>
                  </a:cubicBezTo>
                  <a:cubicBezTo>
                    <a:pt x="1889" y="1059"/>
                    <a:pt x="1897" y="1043"/>
                    <a:pt x="1905" y="1035"/>
                  </a:cubicBezTo>
                  <a:cubicBezTo>
                    <a:pt x="1913" y="1020"/>
                    <a:pt x="1945" y="1004"/>
                    <a:pt x="1976" y="1004"/>
                  </a:cubicBezTo>
                  <a:cubicBezTo>
                    <a:pt x="1992" y="1004"/>
                    <a:pt x="2000" y="1011"/>
                    <a:pt x="2008" y="1020"/>
                  </a:cubicBezTo>
                  <a:cubicBezTo>
                    <a:pt x="2016" y="1004"/>
                    <a:pt x="2032" y="996"/>
                    <a:pt x="2047" y="988"/>
                  </a:cubicBezTo>
                  <a:cubicBezTo>
                    <a:pt x="2071" y="980"/>
                    <a:pt x="2087" y="972"/>
                    <a:pt x="2095" y="948"/>
                  </a:cubicBezTo>
                  <a:cubicBezTo>
                    <a:pt x="2095" y="940"/>
                    <a:pt x="2103" y="932"/>
                    <a:pt x="2103" y="917"/>
                  </a:cubicBezTo>
                  <a:cubicBezTo>
                    <a:pt x="2111" y="901"/>
                    <a:pt x="2119" y="877"/>
                    <a:pt x="2127" y="861"/>
                  </a:cubicBezTo>
                  <a:cubicBezTo>
                    <a:pt x="2142" y="845"/>
                    <a:pt x="2174" y="798"/>
                    <a:pt x="2174" y="790"/>
                  </a:cubicBezTo>
                  <a:cubicBezTo>
                    <a:pt x="2174" y="782"/>
                    <a:pt x="2079" y="711"/>
                    <a:pt x="2032" y="664"/>
                  </a:cubicBezTo>
                  <a:cubicBezTo>
                    <a:pt x="2000" y="640"/>
                    <a:pt x="1984" y="624"/>
                    <a:pt x="1976" y="624"/>
                  </a:cubicBezTo>
                  <a:cubicBezTo>
                    <a:pt x="1969" y="616"/>
                    <a:pt x="1969" y="608"/>
                    <a:pt x="1969" y="600"/>
                  </a:cubicBezTo>
                  <a:cubicBezTo>
                    <a:pt x="1969" y="585"/>
                    <a:pt x="1976" y="561"/>
                    <a:pt x="1992" y="553"/>
                  </a:cubicBezTo>
                  <a:cubicBezTo>
                    <a:pt x="2008" y="545"/>
                    <a:pt x="2008" y="529"/>
                    <a:pt x="2008" y="514"/>
                  </a:cubicBezTo>
                  <a:cubicBezTo>
                    <a:pt x="2008" y="505"/>
                    <a:pt x="2008" y="498"/>
                    <a:pt x="2008" y="498"/>
                  </a:cubicBezTo>
                  <a:cubicBezTo>
                    <a:pt x="2008" y="498"/>
                    <a:pt x="2008" y="498"/>
                    <a:pt x="2000" y="498"/>
                  </a:cubicBezTo>
                  <a:cubicBezTo>
                    <a:pt x="2000" y="498"/>
                    <a:pt x="1984" y="498"/>
                    <a:pt x="1969" y="490"/>
                  </a:cubicBezTo>
                  <a:cubicBezTo>
                    <a:pt x="1969" y="490"/>
                    <a:pt x="1961" y="482"/>
                    <a:pt x="1961" y="474"/>
                  </a:cubicBezTo>
                  <a:cubicBezTo>
                    <a:pt x="1953" y="442"/>
                    <a:pt x="2008" y="387"/>
                    <a:pt x="2016" y="379"/>
                  </a:cubicBezTo>
                  <a:cubicBezTo>
                    <a:pt x="2032" y="363"/>
                    <a:pt x="2032" y="332"/>
                    <a:pt x="2024" y="316"/>
                  </a:cubicBezTo>
                  <a:cubicBezTo>
                    <a:pt x="2024" y="316"/>
                    <a:pt x="2024" y="316"/>
                    <a:pt x="2024" y="308"/>
                  </a:cubicBezTo>
                  <a:cubicBezTo>
                    <a:pt x="2024" y="300"/>
                    <a:pt x="2056" y="268"/>
                    <a:pt x="2079" y="245"/>
                  </a:cubicBezTo>
                  <a:cubicBezTo>
                    <a:pt x="2063" y="237"/>
                    <a:pt x="2056" y="229"/>
                    <a:pt x="2032" y="221"/>
                  </a:cubicBezTo>
                  <a:cubicBezTo>
                    <a:pt x="2024" y="221"/>
                    <a:pt x="2016" y="221"/>
                    <a:pt x="2008" y="221"/>
                  </a:cubicBezTo>
                  <a:cubicBezTo>
                    <a:pt x="2000" y="221"/>
                    <a:pt x="2000" y="221"/>
                    <a:pt x="1992" y="221"/>
                  </a:cubicBezTo>
                  <a:lnTo>
                    <a:pt x="1984" y="221"/>
                  </a:lnTo>
                  <a:cubicBezTo>
                    <a:pt x="1976" y="221"/>
                    <a:pt x="1969" y="221"/>
                    <a:pt x="1961" y="205"/>
                  </a:cubicBezTo>
                  <a:cubicBezTo>
                    <a:pt x="1953" y="197"/>
                    <a:pt x="1945" y="174"/>
                    <a:pt x="1937" y="158"/>
                  </a:cubicBezTo>
                  <a:cubicBezTo>
                    <a:pt x="1921" y="118"/>
                    <a:pt x="1905" y="63"/>
                    <a:pt x="1889" y="63"/>
                  </a:cubicBezTo>
                  <a:lnTo>
                    <a:pt x="1889" y="63"/>
                  </a:lnTo>
                  <a:cubicBezTo>
                    <a:pt x="1858" y="63"/>
                    <a:pt x="1834" y="63"/>
                    <a:pt x="1787" y="23"/>
                  </a:cubicBezTo>
                  <a:cubicBezTo>
                    <a:pt x="1771" y="8"/>
                    <a:pt x="1755" y="8"/>
                    <a:pt x="1747" y="8"/>
                  </a:cubicBezTo>
                  <a:cubicBezTo>
                    <a:pt x="1731" y="8"/>
                    <a:pt x="1716" y="15"/>
                    <a:pt x="1708" y="15"/>
                  </a:cubicBezTo>
                  <a:cubicBezTo>
                    <a:pt x="1700" y="23"/>
                    <a:pt x="1692" y="23"/>
                    <a:pt x="1684" y="31"/>
                  </a:cubicBezTo>
                  <a:cubicBezTo>
                    <a:pt x="1660" y="39"/>
                    <a:pt x="332" y="292"/>
                    <a:pt x="277" y="308"/>
                  </a:cubicBezTo>
                  <a:cubicBezTo>
                    <a:pt x="269" y="308"/>
                    <a:pt x="269" y="308"/>
                    <a:pt x="269" y="308"/>
                  </a:cubicBezTo>
                  <a:cubicBezTo>
                    <a:pt x="245" y="197"/>
                    <a:pt x="245" y="197"/>
                    <a:pt x="245" y="197"/>
                  </a:cubicBezTo>
                  <a:cubicBezTo>
                    <a:pt x="198" y="245"/>
                    <a:pt x="111" y="316"/>
                    <a:pt x="55" y="340"/>
                  </a:cubicBezTo>
                  <a:cubicBezTo>
                    <a:pt x="40" y="347"/>
                    <a:pt x="24" y="355"/>
                    <a:pt x="8" y="363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  <a:effectLst/>
          </p:spPr>
          <p:txBody>
            <a:bodyPr anchor="ctr" wrap="none"/>
            <a:lstStyle/>
            <a:p>
              <a:endParaRPr lang="en-US">
                <a:latin charset="-122" panose="020b0503020204020204" pitchFamily="34" typeface="微软雅黑"/>
              </a:endParaRPr>
            </a:p>
          </p:txBody>
        </p:sp>
        <p:sp>
          <p:nvSpPr>
            <p:cNvPr id="150" name="Freeform 775"/>
            <p:cNvSpPr>
              <a:spLocks noChangeArrowheads="1"/>
            </p:cNvSpPr>
            <p:nvPr/>
          </p:nvSpPr>
          <p:spPr bwMode="auto">
            <a:xfrm>
              <a:off x="20637424" y="6414199"/>
              <a:ext cx="906849" cy="637810"/>
            </a:xfrm>
            <a:custGeom>
              <a:gdLst>
                <a:gd fmla="*/ 1660 w 1725" name="T0"/>
                <a:gd fmla="*/ 752 h 1211" name="T1"/>
                <a:gd fmla="*/ 1692 w 1725" name="T2"/>
                <a:gd fmla="*/ 649 h 1211" name="T3"/>
                <a:gd fmla="*/ 1573 w 1725" name="T4"/>
                <a:gd fmla="*/ 570 h 1211" name="T5"/>
                <a:gd fmla="*/ 1407 w 1725" name="T6"/>
                <a:gd fmla="*/ 317 h 1211" name="T7"/>
                <a:gd fmla="*/ 1312 w 1725" name="T8"/>
                <a:gd fmla="*/ 0 h 1211" name="T9"/>
                <a:gd fmla="*/ 40 w 1725" name="T10"/>
                <a:gd fmla="*/ 483 h 1211" name="T11"/>
                <a:gd fmla="*/ 206 w 1725" name="T12"/>
                <a:gd fmla="*/ 340 h 1211" name="T13"/>
                <a:gd fmla="*/ 269 w 1725" name="T14"/>
                <a:gd fmla="*/ 246 h 1211" name="T15"/>
                <a:gd fmla="*/ 380 w 1725" name="T16"/>
                <a:gd fmla="*/ 238 h 1211" name="T17"/>
                <a:gd fmla="*/ 498 w 1725" name="T18"/>
                <a:gd fmla="*/ 190 h 1211" name="T19"/>
                <a:gd fmla="*/ 617 w 1725" name="T20"/>
                <a:gd fmla="*/ 246 h 1211" name="T21"/>
                <a:gd fmla="*/ 743 w 1725" name="T22"/>
                <a:gd fmla="*/ 324 h 1211" name="T23"/>
                <a:gd fmla="*/ 846 w 1725" name="T24"/>
                <a:gd fmla="*/ 419 h 1211" name="T25"/>
                <a:gd fmla="*/ 933 w 1725" name="T26"/>
                <a:gd fmla="*/ 601 h 1211" name="T27"/>
                <a:gd fmla="*/ 981 w 1725" name="T28"/>
                <a:gd fmla="*/ 720 h 1211" name="T29"/>
                <a:gd fmla="*/ 1044 w 1725" name="T30"/>
                <a:gd fmla="*/ 752 h 1211" name="T31"/>
                <a:gd fmla="*/ 1241 w 1725" name="T32"/>
                <a:gd fmla="*/ 775 h 1211" name="T33"/>
                <a:gd fmla="*/ 1225 w 1725" name="T34"/>
                <a:gd fmla="*/ 649 h 1211" name="T35"/>
                <a:gd fmla="*/ 1154 w 1725" name="T36"/>
                <a:gd fmla="*/ 491 h 1211" name="T37"/>
                <a:gd fmla="*/ 1131 w 1725" name="T38"/>
                <a:gd fmla="*/ 301 h 1211" name="T39"/>
                <a:gd fmla="*/ 1131 w 1725" name="T40"/>
                <a:gd fmla="*/ 238 h 1211" name="T41"/>
                <a:gd fmla="*/ 1210 w 1725" name="T42"/>
                <a:gd fmla="*/ 166 h 1211" name="T43"/>
                <a:gd fmla="*/ 1257 w 1725" name="T44"/>
                <a:gd fmla="*/ 119 h 1211" name="T45"/>
                <a:gd fmla="*/ 1273 w 1725" name="T46"/>
                <a:gd fmla="*/ 174 h 1211" name="T47"/>
                <a:gd fmla="*/ 1210 w 1725" name="T48"/>
                <a:gd fmla="*/ 317 h 1211" name="T49"/>
                <a:gd fmla="*/ 1202 w 1725" name="T50"/>
                <a:gd fmla="*/ 372 h 1211" name="T51"/>
                <a:gd fmla="*/ 1234 w 1725" name="T52"/>
                <a:gd fmla="*/ 396 h 1211" name="T53"/>
                <a:gd fmla="*/ 1218 w 1725" name="T54"/>
                <a:gd fmla="*/ 451 h 1211" name="T55"/>
                <a:gd fmla="*/ 1273 w 1725" name="T56"/>
                <a:gd fmla="*/ 483 h 1211" name="T57"/>
                <a:gd fmla="*/ 1249 w 1725" name="T58"/>
                <a:gd fmla="*/ 538 h 1211" name="T59"/>
                <a:gd fmla="*/ 1297 w 1725" name="T60"/>
                <a:gd fmla="*/ 601 h 1211" name="T61"/>
                <a:gd fmla="*/ 1312 w 1725" name="T62"/>
                <a:gd fmla="*/ 696 h 1211" name="T63"/>
                <a:gd fmla="*/ 1415 w 1725" name="T64"/>
                <a:gd fmla="*/ 672 h 1211" name="T65"/>
                <a:gd fmla="*/ 1455 w 1725" name="T66"/>
                <a:gd fmla="*/ 799 h 1211" name="T67"/>
                <a:gd fmla="*/ 1518 w 1725" name="T68"/>
                <a:gd fmla="*/ 846 h 1211" name="T69"/>
                <a:gd fmla="*/ 1478 w 1725" name="T70"/>
                <a:gd fmla="*/ 1083 h 1211" name="T71"/>
                <a:gd fmla="*/ 1534 w 1725" name="T72"/>
                <a:gd fmla="*/ 1155 h 1211" name="T73"/>
                <a:gd fmla="*/ 1558 w 1725" name="T74"/>
                <a:gd fmla="*/ 1004 h 1211" name="T75"/>
                <a:gd fmla="*/ 1605 w 1725" name="T76"/>
                <a:gd fmla="*/ 870 h 1211" name="T77"/>
                <a:gd fmla="*/ 1692 w 1725" name="T78"/>
                <a:gd fmla="*/ 767 h 1211" name="T7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b="b" l="0" r="r" t="0"/>
              <a:pathLst>
                <a:path h="1211" w="1725">
                  <a:moveTo>
                    <a:pt x="1660" y="752"/>
                  </a:moveTo>
                  <a:lnTo>
                    <a:pt x="1660" y="752"/>
                  </a:lnTo>
                  <a:cubicBezTo>
                    <a:pt x="1645" y="728"/>
                    <a:pt x="1629" y="712"/>
                    <a:pt x="1652" y="696"/>
                  </a:cubicBezTo>
                  <a:cubicBezTo>
                    <a:pt x="1676" y="680"/>
                    <a:pt x="1660" y="680"/>
                    <a:pt x="1692" y="649"/>
                  </a:cubicBezTo>
                  <a:cubicBezTo>
                    <a:pt x="1716" y="625"/>
                    <a:pt x="1716" y="609"/>
                    <a:pt x="1724" y="593"/>
                  </a:cubicBezTo>
                  <a:cubicBezTo>
                    <a:pt x="1684" y="577"/>
                    <a:pt x="1621" y="577"/>
                    <a:pt x="1573" y="570"/>
                  </a:cubicBezTo>
                  <a:cubicBezTo>
                    <a:pt x="1502" y="554"/>
                    <a:pt x="1455" y="554"/>
                    <a:pt x="1447" y="546"/>
                  </a:cubicBezTo>
                  <a:cubicBezTo>
                    <a:pt x="1439" y="530"/>
                    <a:pt x="1407" y="364"/>
                    <a:pt x="1407" y="317"/>
                  </a:cubicBezTo>
                  <a:cubicBezTo>
                    <a:pt x="1400" y="277"/>
                    <a:pt x="1360" y="151"/>
                    <a:pt x="1336" y="87"/>
                  </a:cubicBezTo>
                  <a:cubicBezTo>
                    <a:pt x="1312" y="48"/>
                    <a:pt x="1312" y="16"/>
                    <a:pt x="1312" y="0"/>
                  </a:cubicBezTo>
                  <a:cubicBezTo>
                    <a:pt x="0" y="246"/>
                    <a:pt x="0" y="246"/>
                    <a:pt x="0" y="246"/>
                  </a:cubicBezTo>
                  <a:cubicBezTo>
                    <a:pt x="40" y="483"/>
                    <a:pt x="40" y="483"/>
                    <a:pt x="40" y="483"/>
                  </a:cubicBezTo>
                  <a:cubicBezTo>
                    <a:pt x="158" y="348"/>
                    <a:pt x="158" y="348"/>
                    <a:pt x="158" y="348"/>
                  </a:cubicBezTo>
                  <a:cubicBezTo>
                    <a:pt x="158" y="348"/>
                    <a:pt x="206" y="324"/>
                    <a:pt x="206" y="340"/>
                  </a:cubicBezTo>
                  <a:cubicBezTo>
                    <a:pt x="214" y="364"/>
                    <a:pt x="222" y="340"/>
                    <a:pt x="230" y="333"/>
                  </a:cubicBezTo>
                  <a:cubicBezTo>
                    <a:pt x="230" y="317"/>
                    <a:pt x="253" y="230"/>
                    <a:pt x="269" y="246"/>
                  </a:cubicBezTo>
                  <a:cubicBezTo>
                    <a:pt x="277" y="261"/>
                    <a:pt x="277" y="277"/>
                    <a:pt x="317" y="285"/>
                  </a:cubicBezTo>
                  <a:cubicBezTo>
                    <a:pt x="356" y="285"/>
                    <a:pt x="364" y="246"/>
                    <a:pt x="380" y="238"/>
                  </a:cubicBezTo>
                  <a:cubicBezTo>
                    <a:pt x="403" y="230"/>
                    <a:pt x="427" y="222"/>
                    <a:pt x="443" y="214"/>
                  </a:cubicBezTo>
                  <a:cubicBezTo>
                    <a:pt x="451" y="198"/>
                    <a:pt x="475" y="182"/>
                    <a:pt x="498" y="190"/>
                  </a:cubicBezTo>
                  <a:cubicBezTo>
                    <a:pt x="514" y="206"/>
                    <a:pt x="538" y="206"/>
                    <a:pt x="561" y="206"/>
                  </a:cubicBezTo>
                  <a:cubicBezTo>
                    <a:pt x="593" y="206"/>
                    <a:pt x="617" y="222"/>
                    <a:pt x="617" y="246"/>
                  </a:cubicBezTo>
                  <a:cubicBezTo>
                    <a:pt x="625" y="261"/>
                    <a:pt x="656" y="317"/>
                    <a:pt x="656" y="317"/>
                  </a:cubicBezTo>
                  <a:cubicBezTo>
                    <a:pt x="656" y="317"/>
                    <a:pt x="743" y="301"/>
                    <a:pt x="743" y="324"/>
                  </a:cubicBezTo>
                  <a:cubicBezTo>
                    <a:pt x="751" y="348"/>
                    <a:pt x="751" y="396"/>
                    <a:pt x="767" y="412"/>
                  </a:cubicBezTo>
                  <a:cubicBezTo>
                    <a:pt x="775" y="419"/>
                    <a:pt x="822" y="404"/>
                    <a:pt x="846" y="419"/>
                  </a:cubicBezTo>
                  <a:cubicBezTo>
                    <a:pt x="870" y="435"/>
                    <a:pt x="949" y="467"/>
                    <a:pt x="949" y="499"/>
                  </a:cubicBezTo>
                  <a:cubicBezTo>
                    <a:pt x="949" y="530"/>
                    <a:pt x="957" y="562"/>
                    <a:pt x="933" y="601"/>
                  </a:cubicBezTo>
                  <a:cubicBezTo>
                    <a:pt x="909" y="641"/>
                    <a:pt x="886" y="696"/>
                    <a:pt x="901" y="720"/>
                  </a:cubicBezTo>
                  <a:cubicBezTo>
                    <a:pt x="917" y="744"/>
                    <a:pt x="957" y="736"/>
                    <a:pt x="981" y="720"/>
                  </a:cubicBezTo>
                  <a:cubicBezTo>
                    <a:pt x="996" y="696"/>
                    <a:pt x="1036" y="704"/>
                    <a:pt x="1044" y="720"/>
                  </a:cubicBezTo>
                  <a:cubicBezTo>
                    <a:pt x="1052" y="728"/>
                    <a:pt x="1020" y="736"/>
                    <a:pt x="1044" y="752"/>
                  </a:cubicBezTo>
                  <a:cubicBezTo>
                    <a:pt x="1075" y="759"/>
                    <a:pt x="1115" y="775"/>
                    <a:pt x="1154" y="783"/>
                  </a:cubicBezTo>
                  <a:cubicBezTo>
                    <a:pt x="1186" y="791"/>
                    <a:pt x="1225" y="775"/>
                    <a:pt x="1241" y="775"/>
                  </a:cubicBezTo>
                  <a:cubicBezTo>
                    <a:pt x="1241" y="759"/>
                    <a:pt x="1249" y="752"/>
                    <a:pt x="1241" y="728"/>
                  </a:cubicBezTo>
                  <a:cubicBezTo>
                    <a:pt x="1234" y="688"/>
                    <a:pt x="1241" y="680"/>
                    <a:pt x="1225" y="649"/>
                  </a:cubicBezTo>
                  <a:cubicBezTo>
                    <a:pt x="1210" y="609"/>
                    <a:pt x="1194" y="617"/>
                    <a:pt x="1186" y="593"/>
                  </a:cubicBezTo>
                  <a:cubicBezTo>
                    <a:pt x="1178" y="562"/>
                    <a:pt x="1154" y="530"/>
                    <a:pt x="1154" y="491"/>
                  </a:cubicBezTo>
                  <a:cubicBezTo>
                    <a:pt x="1147" y="443"/>
                    <a:pt x="1147" y="404"/>
                    <a:pt x="1147" y="364"/>
                  </a:cubicBezTo>
                  <a:cubicBezTo>
                    <a:pt x="1139" y="333"/>
                    <a:pt x="1154" y="309"/>
                    <a:pt x="1131" y="301"/>
                  </a:cubicBezTo>
                  <a:cubicBezTo>
                    <a:pt x="1107" y="293"/>
                    <a:pt x="1083" y="230"/>
                    <a:pt x="1099" y="238"/>
                  </a:cubicBezTo>
                  <a:cubicBezTo>
                    <a:pt x="1107" y="246"/>
                    <a:pt x="1123" y="261"/>
                    <a:pt x="1131" y="238"/>
                  </a:cubicBezTo>
                  <a:cubicBezTo>
                    <a:pt x="1139" y="214"/>
                    <a:pt x="1170" y="182"/>
                    <a:pt x="1170" y="182"/>
                  </a:cubicBezTo>
                  <a:cubicBezTo>
                    <a:pt x="1178" y="182"/>
                    <a:pt x="1194" y="174"/>
                    <a:pt x="1210" y="166"/>
                  </a:cubicBezTo>
                  <a:cubicBezTo>
                    <a:pt x="1234" y="151"/>
                    <a:pt x="1249" y="135"/>
                    <a:pt x="1249" y="127"/>
                  </a:cubicBezTo>
                  <a:cubicBezTo>
                    <a:pt x="1241" y="111"/>
                    <a:pt x="1257" y="95"/>
                    <a:pt x="1257" y="119"/>
                  </a:cubicBezTo>
                  <a:cubicBezTo>
                    <a:pt x="1257" y="135"/>
                    <a:pt x="1257" y="166"/>
                    <a:pt x="1265" y="166"/>
                  </a:cubicBezTo>
                  <a:cubicBezTo>
                    <a:pt x="1281" y="166"/>
                    <a:pt x="1297" y="174"/>
                    <a:pt x="1273" y="174"/>
                  </a:cubicBezTo>
                  <a:cubicBezTo>
                    <a:pt x="1257" y="182"/>
                    <a:pt x="1170" y="198"/>
                    <a:pt x="1186" y="222"/>
                  </a:cubicBezTo>
                  <a:cubicBezTo>
                    <a:pt x="1194" y="253"/>
                    <a:pt x="1186" y="317"/>
                    <a:pt x="1210" y="317"/>
                  </a:cubicBezTo>
                  <a:cubicBezTo>
                    <a:pt x="1234" y="309"/>
                    <a:pt x="1241" y="309"/>
                    <a:pt x="1234" y="333"/>
                  </a:cubicBezTo>
                  <a:cubicBezTo>
                    <a:pt x="1234" y="356"/>
                    <a:pt x="1210" y="348"/>
                    <a:pt x="1202" y="372"/>
                  </a:cubicBezTo>
                  <a:cubicBezTo>
                    <a:pt x="1186" y="388"/>
                    <a:pt x="1147" y="412"/>
                    <a:pt x="1178" y="412"/>
                  </a:cubicBezTo>
                  <a:cubicBezTo>
                    <a:pt x="1210" y="419"/>
                    <a:pt x="1234" y="380"/>
                    <a:pt x="1234" y="396"/>
                  </a:cubicBezTo>
                  <a:cubicBezTo>
                    <a:pt x="1241" y="404"/>
                    <a:pt x="1265" y="412"/>
                    <a:pt x="1249" y="427"/>
                  </a:cubicBezTo>
                  <a:cubicBezTo>
                    <a:pt x="1234" y="443"/>
                    <a:pt x="1218" y="435"/>
                    <a:pt x="1218" y="451"/>
                  </a:cubicBezTo>
                  <a:cubicBezTo>
                    <a:pt x="1218" y="467"/>
                    <a:pt x="1202" y="475"/>
                    <a:pt x="1225" y="483"/>
                  </a:cubicBezTo>
                  <a:cubicBezTo>
                    <a:pt x="1249" y="491"/>
                    <a:pt x="1265" y="467"/>
                    <a:pt x="1273" y="483"/>
                  </a:cubicBezTo>
                  <a:cubicBezTo>
                    <a:pt x="1289" y="499"/>
                    <a:pt x="1312" y="506"/>
                    <a:pt x="1289" y="514"/>
                  </a:cubicBezTo>
                  <a:cubicBezTo>
                    <a:pt x="1273" y="530"/>
                    <a:pt x="1257" y="514"/>
                    <a:pt x="1249" y="538"/>
                  </a:cubicBezTo>
                  <a:cubicBezTo>
                    <a:pt x="1241" y="570"/>
                    <a:pt x="1234" y="577"/>
                    <a:pt x="1257" y="577"/>
                  </a:cubicBezTo>
                  <a:cubicBezTo>
                    <a:pt x="1289" y="586"/>
                    <a:pt x="1289" y="577"/>
                    <a:pt x="1297" y="601"/>
                  </a:cubicBezTo>
                  <a:cubicBezTo>
                    <a:pt x="1297" y="625"/>
                    <a:pt x="1297" y="609"/>
                    <a:pt x="1289" y="649"/>
                  </a:cubicBezTo>
                  <a:cubicBezTo>
                    <a:pt x="1289" y="680"/>
                    <a:pt x="1281" y="688"/>
                    <a:pt x="1312" y="696"/>
                  </a:cubicBezTo>
                  <a:cubicBezTo>
                    <a:pt x="1344" y="696"/>
                    <a:pt x="1360" y="672"/>
                    <a:pt x="1368" y="657"/>
                  </a:cubicBezTo>
                  <a:cubicBezTo>
                    <a:pt x="1368" y="649"/>
                    <a:pt x="1384" y="625"/>
                    <a:pt x="1415" y="672"/>
                  </a:cubicBezTo>
                  <a:cubicBezTo>
                    <a:pt x="1439" y="720"/>
                    <a:pt x="1463" y="728"/>
                    <a:pt x="1455" y="759"/>
                  </a:cubicBezTo>
                  <a:cubicBezTo>
                    <a:pt x="1439" y="791"/>
                    <a:pt x="1431" y="783"/>
                    <a:pt x="1455" y="799"/>
                  </a:cubicBezTo>
                  <a:cubicBezTo>
                    <a:pt x="1478" y="815"/>
                    <a:pt x="1494" y="815"/>
                    <a:pt x="1502" y="807"/>
                  </a:cubicBezTo>
                  <a:cubicBezTo>
                    <a:pt x="1510" y="807"/>
                    <a:pt x="1518" y="815"/>
                    <a:pt x="1518" y="846"/>
                  </a:cubicBezTo>
                  <a:cubicBezTo>
                    <a:pt x="1526" y="870"/>
                    <a:pt x="1487" y="941"/>
                    <a:pt x="1487" y="973"/>
                  </a:cubicBezTo>
                  <a:cubicBezTo>
                    <a:pt x="1487" y="1004"/>
                    <a:pt x="1478" y="1036"/>
                    <a:pt x="1478" y="1083"/>
                  </a:cubicBezTo>
                  <a:cubicBezTo>
                    <a:pt x="1487" y="1131"/>
                    <a:pt x="1471" y="1155"/>
                    <a:pt x="1494" y="1178"/>
                  </a:cubicBezTo>
                  <a:cubicBezTo>
                    <a:pt x="1518" y="1202"/>
                    <a:pt x="1534" y="1210"/>
                    <a:pt x="1534" y="1155"/>
                  </a:cubicBezTo>
                  <a:cubicBezTo>
                    <a:pt x="1534" y="1107"/>
                    <a:pt x="1526" y="1068"/>
                    <a:pt x="1542" y="1044"/>
                  </a:cubicBezTo>
                  <a:cubicBezTo>
                    <a:pt x="1550" y="1028"/>
                    <a:pt x="1558" y="1036"/>
                    <a:pt x="1558" y="1004"/>
                  </a:cubicBezTo>
                  <a:cubicBezTo>
                    <a:pt x="1558" y="981"/>
                    <a:pt x="1605" y="1028"/>
                    <a:pt x="1605" y="981"/>
                  </a:cubicBezTo>
                  <a:cubicBezTo>
                    <a:pt x="1597" y="941"/>
                    <a:pt x="1589" y="894"/>
                    <a:pt x="1605" y="870"/>
                  </a:cubicBezTo>
                  <a:cubicBezTo>
                    <a:pt x="1621" y="839"/>
                    <a:pt x="1605" y="815"/>
                    <a:pt x="1645" y="807"/>
                  </a:cubicBezTo>
                  <a:cubicBezTo>
                    <a:pt x="1684" y="791"/>
                    <a:pt x="1692" y="783"/>
                    <a:pt x="1692" y="767"/>
                  </a:cubicBezTo>
                  <a:cubicBezTo>
                    <a:pt x="1692" y="752"/>
                    <a:pt x="1668" y="767"/>
                    <a:pt x="1660" y="752"/>
                  </a:cubicBezTo>
                </a:path>
              </a:pathLst>
            </a:custGeom>
            <a:grpFill/>
            <a:ln>
              <a:solidFill>
                <a:schemeClr val="tx1"/>
              </a:solidFill>
            </a:ln>
            <a:effectLst/>
          </p:spPr>
          <p:txBody>
            <a:bodyPr anchor="ctr" wrap="none"/>
            <a:lstStyle/>
            <a:p>
              <a:endParaRPr lang="en-US">
                <a:latin charset="-122" panose="020b0503020204020204" pitchFamily="34" typeface="微软雅黑"/>
              </a:endParaRPr>
            </a:p>
          </p:txBody>
        </p:sp>
        <p:sp>
          <p:nvSpPr>
            <p:cNvPr id="151" name="Freeform 776"/>
            <p:cNvSpPr>
              <a:spLocks noChangeArrowheads="1"/>
            </p:cNvSpPr>
            <p:nvPr/>
          </p:nvSpPr>
          <p:spPr bwMode="auto">
            <a:xfrm>
              <a:off x="20635106" y="6411880"/>
              <a:ext cx="911486" cy="635490"/>
            </a:xfrm>
            <a:custGeom>
              <a:gdLst>
                <a:gd fmla="*/ 1486 w 1733" name="T0"/>
                <a:gd fmla="*/ 1011 h 1210" name="T1"/>
                <a:gd fmla="*/ 1463 w 1733" name="T2"/>
                <a:gd fmla="*/ 806 h 1210" name="T3"/>
                <a:gd fmla="*/ 1392 w 1733" name="T4"/>
                <a:gd fmla="*/ 656 h 1210" name="T5"/>
                <a:gd fmla="*/ 1297 w 1733" name="T6"/>
                <a:gd fmla="*/ 624 h 1210" name="T7"/>
                <a:gd fmla="*/ 1257 w 1733" name="T8"/>
                <a:gd fmla="*/ 545 h 1210" name="T9"/>
                <a:gd fmla="*/ 1273 w 1733" name="T10"/>
                <a:gd fmla="*/ 490 h 1210" name="T11"/>
                <a:gd fmla="*/ 1226 w 1733" name="T12"/>
                <a:gd fmla="*/ 458 h 1210" name="T13"/>
                <a:gd fmla="*/ 1233 w 1733" name="T14"/>
                <a:gd fmla="*/ 411 h 1210" name="T15"/>
                <a:gd fmla="*/ 1242 w 1733" name="T16"/>
                <a:gd fmla="*/ 340 h 1210" name="T17"/>
                <a:gd fmla="*/ 1186 w 1733" name="T18"/>
                <a:gd fmla="*/ 221 h 1210" name="T19"/>
                <a:gd fmla="*/ 1265 w 1733" name="T20"/>
                <a:gd fmla="*/ 142 h 1210" name="T21"/>
                <a:gd fmla="*/ 1186 w 1733" name="T22"/>
                <a:gd fmla="*/ 189 h 1210" name="T23"/>
                <a:gd fmla="*/ 1139 w 1733" name="T24"/>
                <a:gd fmla="*/ 300 h 1210" name="T25"/>
                <a:gd fmla="*/ 1202 w 1733" name="T26"/>
                <a:gd fmla="*/ 593 h 1210" name="T27"/>
                <a:gd fmla="*/ 1249 w 1733" name="T28"/>
                <a:gd fmla="*/ 790 h 1210" name="T29"/>
                <a:gd fmla="*/ 1052 w 1733" name="T30"/>
                <a:gd fmla="*/ 759 h 1210" name="T31"/>
                <a:gd fmla="*/ 941 w 1733" name="T32"/>
                <a:gd fmla="*/ 743 h 1210" name="T33"/>
                <a:gd fmla="*/ 854 w 1733" name="T34"/>
                <a:gd fmla="*/ 426 h 1210" name="T35"/>
                <a:gd fmla="*/ 751 w 1733" name="T36"/>
                <a:gd fmla="*/ 331 h 1210" name="T37"/>
                <a:gd fmla="*/ 569 w 1733" name="T38"/>
                <a:gd fmla="*/ 213 h 1210" name="T39"/>
                <a:gd fmla="*/ 372 w 1733" name="T40"/>
                <a:gd fmla="*/ 268 h 1210" name="T41"/>
                <a:gd fmla="*/ 238 w 1733" name="T42"/>
                <a:gd fmla="*/ 340 h 1210" name="T43"/>
                <a:gd fmla="*/ 0 w 1733" name="T44"/>
                <a:gd fmla="*/ 253 h 1210" name="T45"/>
                <a:gd fmla="*/ 1518 w 1733" name="T46"/>
                <a:gd fmla="*/ 561 h 1210" name="T47"/>
                <a:gd fmla="*/ 1700 w 1733" name="T48"/>
                <a:gd fmla="*/ 656 h 1210" name="T49"/>
                <a:gd fmla="*/ 1692 w 1733" name="T50"/>
                <a:gd fmla="*/ 766 h 1210" name="T51"/>
                <a:gd fmla="*/ 1613 w 1733" name="T52"/>
                <a:gd fmla="*/ 988 h 1210" name="T53"/>
                <a:gd fmla="*/ 1558 w 1733" name="T54"/>
                <a:gd fmla="*/ 1051 h 1210" name="T55"/>
                <a:gd fmla="*/ 1510 w 1733" name="T56"/>
                <a:gd fmla="*/ 814 h 1210" name="T57"/>
                <a:gd fmla="*/ 1495 w 1733" name="T58"/>
                <a:gd fmla="*/ 1130 h 1210" name="T59"/>
                <a:gd fmla="*/ 1550 w 1733" name="T60"/>
                <a:gd fmla="*/ 1043 h 1210" name="T61"/>
                <a:gd fmla="*/ 1605 w 1733" name="T62"/>
                <a:gd fmla="*/ 988 h 1210" name="T63"/>
                <a:gd fmla="*/ 1692 w 1733" name="T64"/>
                <a:gd fmla="*/ 774 h 1210" name="T65"/>
                <a:gd fmla="*/ 1724 w 1733" name="T66"/>
                <a:gd fmla="*/ 600 h 1210" name="T67"/>
                <a:gd fmla="*/ 1336 w 1733" name="T68"/>
                <a:gd fmla="*/ 102 h 1210" name="T69"/>
                <a:gd fmla="*/ 206 w 1733" name="T70"/>
                <a:gd fmla="*/ 340 h 1210" name="T71"/>
                <a:gd fmla="*/ 277 w 1733" name="T72"/>
                <a:gd fmla="*/ 253 h 1210" name="T73"/>
                <a:gd fmla="*/ 411 w 1733" name="T74"/>
                <a:gd fmla="*/ 237 h 1210" name="T75"/>
                <a:gd fmla="*/ 672 w 1733" name="T76"/>
                <a:gd fmla="*/ 324 h 1210" name="T77"/>
                <a:gd fmla="*/ 807 w 1733" name="T78"/>
                <a:gd fmla="*/ 411 h 1210" name="T79"/>
                <a:gd fmla="*/ 949 w 1733" name="T80"/>
                <a:gd fmla="*/ 608 h 1210" name="T81"/>
                <a:gd fmla="*/ 1052 w 1733" name="T82"/>
                <a:gd fmla="*/ 743 h 1210" name="T83"/>
                <a:gd fmla="*/ 1242 w 1733" name="T84"/>
                <a:gd fmla="*/ 782 h 1210" name="T85"/>
                <a:gd fmla="*/ 1194 w 1733" name="T86"/>
                <a:gd fmla="*/ 600 h 1210" name="T87"/>
                <a:gd fmla="*/ 1139 w 1733" name="T88"/>
                <a:gd fmla="*/ 308 h 1210" name="T89"/>
                <a:gd fmla="*/ 1139 w 1733" name="T90"/>
                <a:gd fmla="*/ 245 h 1210" name="T91"/>
                <a:gd fmla="*/ 1265 w 1733" name="T92"/>
                <a:gd fmla="*/ 110 h 1210" name="T93"/>
                <a:gd fmla="*/ 1281 w 1733" name="T94"/>
                <a:gd fmla="*/ 189 h 1210" name="T95"/>
                <a:gd fmla="*/ 1218 w 1733" name="T96"/>
                <a:gd fmla="*/ 316 h 1210" name="T97"/>
                <a:gd fmla="*/ 1194 w 1733" name="T98"/>
                <a:gd fmla="*/ 395 h 1210" name="T99"/>
                <a:gd fmla="*/ 1257 w 1733" name="T100"/>
                <a:gd fmla="*/ 403 h 1210" name="T101"/>
                <a:gd fmla="*/ 1226 w 1733" name="T102"/>
                <a:gd fmla="*/ 482 h 1210" name="T103"/>
                <a:gd fmla="*/ 1297 w 1733" name="T104"/>
                <a:gd fmla="*/ 498 h 1210" name="T105"/>
                <a:gd fmla="*/ 1257 w 1733" name="T106"/>
                <a:gd fmla="*/ 577 h 1210" name="T107"/>
                <a:gd fmla="*/ 1305 w 1733" name="T108"/>
                <a:gd fmla="*/ 664 h 1210" name="T109"/>
                <a:gd fmla="*/ 1447 w 1733" name="T110"/>
                <a:gd fmla="*/ 711 h 1210" name="T111"/>
                <a:gd fmla="*/ 1502 w 1733" name="T112"/>
                <a:gd fmla="*/ 814 h 1210" name="T1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b="b" l="0" r="r" t="0"/>
              <a:pathLst>
                <a:path h="1210" w="1733">
                  <a:moveTo>
                    <a:pt x="1526" y="1209"/>
                  </a:moveTo>
                  <a:lnTo>
                    <a:pt x="1526" y="1209"/>
                  </a:lnTo>
                  <a:cubicBezTo>
                    <a:pt x="1518" y="1209"/>
                    <a:pt x="1510" y="1201"/>
                    <a:pt x="1502" y="1185"/>
                  </a:cubicBezTo>
                  <a:cubicBezTo>
                    <a:pt x="1479" y="1170"/>
                    <a:pt x="1486" y="1154"/>
                    <a:pt x="1486" y="1130"/>
                  </a:cubicBezTo>
                  <a:cubicBezTo>
                    <a:pt x="1486" y="1122"/>
                    <a:pt x="1486" y="1106"/>
                    <a:pt x="1486" y="1090"/>
                  </a:cubicBezTo>
                  <a:cubicBezTo>
                    <a:pt x="1479" y="1059"/>
                    <a:pt x="1486" y="1035"/>
                    <a:pt x="1486" y="1011"/>
                  </a:cubicBezTo>
                  <a:cubicBezTo>
                    <a:pt x="1495" y="1004"/>
                    <a:pt x="1495" y="996"/>
                    <a:pt x="1495" y="980"/>
                  </a:cubicBezTo>
                  <a:cubicBezTo>
                    <a:pt x="1495" y="964"/>
                    <a:pt x="1502" y="940"/>
                    <a:pt x="1510" y="917"/>
                  </a:cubicBezTo>
                  <a:cubicBezTo>
                    <a:pt x="1518" y="893"/>
                    <a:pt x="1526" y="861"/>
                    <a:pt x="1526" y="853"/>
                  </a:cubicBezTo>
                  <a:cubicBezTo>
                    <a:pt x="1526" y="830"/>
                    <a:pt x="1518" y="814"/>
                    <a:pt x="1510" y="814"/>
                  </a:cubicBezTo>
                  <a:cubicBezTo>
                    <a:pt x="1510" y="822"/>
                    <a:pt x="1510" y="822"/>
                    <a:pt x="1510" y="822"/>
                  </a:cubicBezTo>
                  <a:cubicBezTo>
                    <a:pt x="1502" y="822"/>
                    <a:pt x="1486" y="822"/>
                    <a:pt x="1463" y="806"/>
                  </a:cubicBezTo>
                  <a:lnTo>
                    <a:pt x="1455" y="806"/>
                  </a:lnTo>
                  <a:cubicBezTo>
                    <a:pt x="1447" y="798"/>
                    <a:pt x="1447" y="798"/>
                    <a:pt x="1447" y="782"/>
                  </a:cubicBezTo>
                  <a:cubicBezTo>
                    <a:pt x="1447" y="782"/>
                    <a:pt x="1455" y="774"/>
                    <a:pt x="1455" y="766"/>
                  </a:cubicBezTo>
                  <a:cubicBezTo>
                    <a:pt x="1463" y="743"/>
                    <a:pt x="1455" y="735"/>
                    <a:pt x="1439" y="719"/>
                  </a:cubicBezTo>
                  <a:cubicBezTo>
                    <a:pt x="1439" y="703"/>
                    <a:pt x="1423" y="695"/>
                    <a:pt x="1415" y="679"/>
                  </a:cubicBezTo>
                  <a:cubicBezTo>
                    <a:pt x="1408" y="656"/>
                    <a:pt x="1400" y="656"/>
                    <a:pt x="1392" y="656"/>
                  </a:cubicBezTo>
                  <a:cubicBezTo>
                    <a:pt x="1384" y="656"/>
                    <a:pt x="1376" y="664"/>
                    <a:pt x="1376" y="671"/>
                  </a:cubicBezTo>
                  <a:cubicBezTo>
                    <a:pt x="1368" y="679"/>
                    <a:pt x="1352" y="703"/>
                    <a:pt x="1320" y="703"/>
                  </a:cubicBezTo>
                  <a:cubicBezTo>
                    <a:pt x="1313" y="703"/>
                    <a:pt x="1305" y="703"/>
                    <a:pt x="1297" y="695"/>
                  </a:cubicBezTo>
                  <a:cubicBezTo>
                    <a:pt x="1297" y="687"/>
                    <a:pt x="1297" y="679"/>
                    <a:pt x="1297" y="664"/>
                  </a:cubicBezTo>
                  <a:lnTo>
                    <a:pt x="1297" y="656"/>
                  </a:lnTo>
                  <a:cubicBezTo>
                    <a:pt x="1297" y="640"/>
                    <a:pt x="1297" y="632"/>
                    <a:pt x="1297" y="624"/>
                  </a:cubicBezTo>
                  <a:cubicBezTo>
                    <a:pt x="1305" y="624"/>
                    <a:pt x="1305" y="616"/>
                    <a:pt x="1297" y="608"/>
                  </a:cubicBezTo>
                  <a:cubicBezTo>
                    <a:pt x="1297" y="593"/>
                    <a:pt x="1297" y="593"/>
                    <a:pt x="1281" y="593"/>
                  </a:cubicBezTo>
                  <a:cubicBezTo>
                    <a:pt x="1273" y="593"/>
                    <a:pt x="1273" y="593"/>
                    <a:pt x="1265" y="593"/>
                  </a:cubicBezTo>
                  <a:cubicBezTo>
                    <a:pt x="1257" y="593"/>
                    <a:pt x="1249" y="584"/>
                    <a:pt x="1249" y="584"/>
                  </a:cubicBezTo>
                  <a:cubicBezTo>
                    <a:pt x="1242" y="577"/>
                    <a:pt x="1249" y="569"/>
                    <a:pt x="1249" y="561"/>
                  </a:cubicBezTo>
                  <a:cubicBezTo>
                    <a:pt x="1249" y="561"/>
                    <a:pt x="1249" y="553"/>
                    <a:pt x="1257" y="545"/>
                  </a:cubicBezTo>
                  <a:cubicBezTo>
                    <a:pt x="1257" y="529"/>
                    <a:pt x="1273" y="529"/>
                    <a:pt x="1281" y="529"/>
                  </a:cubicBezTo>
                  <a:cubicBezTo>
                    <a:pt x="1289" y="529"/>
                    <a:pt x="1289" y="521"/>
                    <a:pt x="1297" y="521"/>
                  </a:cubicBezTo>
                  <a:cubicBezTo>
                    <a:pt x="1305" y="521"/>
                    <a:pt x="1305" y="513"/>
                    <a:pt x="1305" y="513"/>
                  </a:cubicBezTo>
                  <a:lnTo>
                    <a:pt x="1297" y="506"/>
                  </a:lnTo>
                  <a:cubicBezTo>
                    <a:pt x="1289" y="506"/>
                    <a:pt x="1289" y="498"/>
                    <a:pt x="1281" y="490"/>
                  </a:cubicBezTo>
                  <a:lnTo>
                    <a:pt x="1273" y="490"/>
                  </a:lnTo>
                  <a:lnTo>
                    <a:pt x="1265" y="490"/>
                  </a:lnTo>
                  <a:cubicBezTo>
                    <a:pt x="1257" y="490"/>
                    <a:pt x="1249" y="498"/>
                    <a:pt x="1242" y="498"/>
                  </a:cubicBezTo>
                  <a:cubicBezTo>
                    <a:pt x="1242" y="498"/>
                    <a:pt x="1242" y="498"/>
                    <a:pt x="1233" y="498"/>
                  </a:cubicBezTo>
                  <a:cubicBezTo>
                    <a:pt x="1226" y="490"/>
                    <a:pt x="1218" y="490"/>
                    <a:pt x="1218" y="482"/>
                  </a:cubicBezTo>
                  <a:cubicBezTo>
                    <a:pt x="1218" y="482"/>
                    <a:pt x="1218" y="474"/>
                    <a:pt x="1218" y="466"/>
                  </a:cubicBezTo>
                  <a:cubicBezTo>
                    <a:pt x="1218" y="466"/>
                    <a:pt x="1218" y="458"/>
                    <a:pt x="1226" y="458"/>
                  </a:cubicBezTo>
                  <a:cubicBezTo>
                    <a:pt x="1226" y="442"/>
                    <a:pt x="1233" y="442"/>
                    <a:pt x="1242" y="442"/>
                  </a:cubicBezTo>
                  <a:cubicBezTo>
                    <a:pt x="1242" y="442"/>
                    <a:pt x="1249" y="434"/>
                    <a:pt x="1257" y="434"/>
                  </a:cubicBezTo>
                  <a:cubicBezTo>
                    <a:pt x="1257" y="426"/>
                    <a:pt x="1257" y="426"/>
                    <a:pt x="1257" y="426"/>
                  </a:cubicBezTo>
                  <a:cubicBezTo>
                    <a:pt x="1257" y="419"/>
                    <a:pt x="1257" y="419"/>
                    <a:pt x="1249" y="411"/>
                  </a:cubicBezTo>
                  <a:lnTo>
                    <a:pt x="1242" y="403"/>
                  </a:lnTo>
                  <a:cubicBezTo>
                    <a:pt x="1242" y="403"/>
                    <a:pt x="1233" y="403"/>
                    <a:pt x="1233" y="411"/>
                  </a:cubicBezTo>
                  <a:cubicBezTo>
                    <a:pt x="1218" y="419"/>
                    <a:pt x="1210" y="426"/>
                    <a:pt x="1186" y="426"/>
                  </a:cubicBezTo>
                  <a:cubicBezTo>
                    <a:pt x="1186" y="426"/>
                    <a:pt x="1178" y="426"/>
                    <a:pt x="1170" y="419"/>
                  </a:cubicBezTo>
                  <a:cubicBezTo>
                    <a:pt x="1170" y="411"/>
                    <a:pt x="1178" y="403"/>
                    <a:pt x="1186" y="395"/>
                  </a:cubicBezTo>
                  <a:cubicBezTo>
                    <a:pt x="1194" y="387"/>
                    <a:pt x="1202" y="379"/>
                    <a:pt x="1202" y="371"/>
                  </a:cubicBezTo>
                  <a:cubicBezTo>
                    <a:pt x="1210" y="363"/>
                    <a:pt x="1218" y="355"/>
                    <a:pt x="1226" y="355"/>
                  </a:cubicBezTo>
                  <a:cubicBezTo>
                    <a:pt x="1233" y="347"/>
                    <a:pt x="1242" y="347"/>
                    <a:pt x="1242" y="340"/>
                  </a:cubicBezTo>
                  <a:cubicBezTo>
                    <a:pt x="1242" y="331"/>
                    <a:pt x="1242" y="324"/>
                    <a:pt x="1242" y="324"/>
                  </a:cubicBezTo>
                  <a:cubicBezTo>
                    <a:pt x="1242" y="324"/>
                    <a:pt x="1233" y="324"/>
                    <a:pt x="1226" y="324"/>
                  </a:cubicBezTo>
                  <a:cubicBezTo>
                    <a:pt x="1218" y="324"/>
                    <a:pt x="1218" y="324"/>
                    <a:pt x="1218" y="324"/>
                  </a:cubicBezTo>
                  <a:cubicBezTo>
                    <a:pt x="1202" y="324"/>
                    <a:pt x="1202" y="300"/>
                    <a:pt x="1194" y="276"/>
                  </a:cubicBezTo>
                  <a:cubicBezTo>
                    <a:pt x="1194" y="260"/>
                    <a:pt x="1194" y="245"/>
                    <a:pt x="1186" y="229"/>
                  </a:cubicBezTo>
                  <a:lnTo>
                    <a:pt x="1186" y="221"/>
                  </a:lnTo>
                  <a:cubicBezTo>
                    <a:pt x="1194" y="205"/>
                    <a:pt x="1233" y="189"/>
                    <a:pt x="1265" y="181"/>
                  </a:cubicBezTo>
                  <a:cubicBezTo>
                    <a:pt x="1273" y="181"/>
                    <a:pt x="1281" y="181"/>
                    <a:pt x="1281" y="181"/>
                  </a:cubicBezTo>
                  <a:cubicBezTo>
                    <a:pt x="1289" y="181"/>
                    <a:pt x="1289" y="181"/>
                    <a:pt x="1289" y="181"/>
                  </a:cubicBezTo>
                  <a:cubicBezTo>
                    <a:pt x="1289" y="173"/>
                    <a:pt x="1281" y="173"/>
                    <a:pt x="1273" y="173"/>
                  </a:cubicBezTo>
                  <a:cubicBezTo>
                    <a:pt x="1273" y="173"/>
                    <a:pt x="1273" y="173"/>
                    <a:pt x="1265" y="173"/>
                  </a:cubicBezTo>
                  <a:cubicBezTo>
                    <a:pt x="1265" y="166"/>
                    <a:pt x="1265" y="150"/>
                    <a:pt x="1265" y="142"/>
                  </a:cubicBezTo>
                  <a:cubicBezTo>
                    <a:pt x="1265" y="134"/>
                    <a:pt x="1265" y="126"/>
                    <a:pt x="1265" y="126"/>
                  </a:cubicBezTo>
                  <a:cubicBezTo>
                    <a:pt x="1265" y="118"/>
                    <a:pt x="1265" y="118"/>
                    <a:pt x="1265" y="118"/>
                  </a:cubicBezTo>
                  <a:cubicBezTo>
                    <a:pt x="1265" y="118"/>
                    <a:pt x="1265" y="118"/>
                    <a:pt x="1257" y="118"/>
                  </a:cubicBezTo>
                  <a:cubicBezTo>
                    <a:pt x="1257" y="126"/>
                    <a:pt x="1257" y="126"/>
                    <a:pt x="1257" y="134"/>
                  </a:cubicBezTo>
                  <a:cubicBezTo>
                    <a:pt x="1257" y="150"/>
                    <a:pt x="1242" y="158"/>
                    <a:pt x="1218" y="173"/>
                  </a:cubicBezTo>
                  <a:cubicBezTo>
                    <a:pt x="1202" y="181"/>
                    <a:pt x="1194" y="189"/>
                    <a:pt x="1186" y="189"/>
                  </a:cubicBezTo>
                  <a:lnTo>
                    <a:pt x="1186" y="189"/>
                  </a:lnTo>
                  <a:cubicBezTo>
                    <a:pt x="1178" y="197"/>
                    <a:pt x="1155" y="221"/>
                    <a:pt x="1139" y="245"/>
                  </a:cubicBezTo>
                  <a:cubicBezTo>
                    <a:pt x="1139" y="253"/>
                    <a:pt x="1131" y="260"/>
                    <a:pt x="1123" y="260"/>
                  </a:cubicBezTo>
                  <a:cubicBezTo>
                    <a:pt x="1123" y="260"/>
                    <a:pt x="1115" y="260"/>
                    <a:pt x="1107" y="253"/>
                  </a:cubicBezTo>
                  <a:lnTo>
                    <a:pt x="1107" y="253"/>
                  </a:lnTo>
                  <a:cubicBezTo>
                    <a:pt x="1107" y="260"/>
                    <a:pt x="1123" y="292"/>
                    <a:pt x="1139" y="300"/>
                  </a:cubicBezTo>
                  <a:cubicBezTo>
                    <a:pt x="1155" y="308"/>
                    <a:pt x="1155" y="324"/>
                    <a:pt x="1155" y="347"/>
                  </a:cubicBezTo>
                  <a:cubicBezTo>
                    <a:pt x="1155" y="355"/>
                    <a:pt x="1155" y="363"/>
                    <a:pt x="1155" y="371"/>
                  </a:cubicBezTo>
                  <a:cubicBezTo>
                    <a:pt x="1162" y="395"/>
                    <a:pt x="1162" y="419"/>
                    <a:pt x="1162" y="442"/>
                  </a:cubicBezTo>
                  <a:cubicBezTo>
                    <a:pt x="1162" y="458"/>
                    <a:pt x="1162" y="474"/>
                    <a:pt x="1162" y="490"/>
                  </a:cubicBezTo>
                  <a:cubicBezTo>
                    <a:pt x="1162" y="521"/>
                    <a:pt x="1178" y="545"/>
                    <a:pt x="1186" y="561"/>
                  </a:cubicBezTo>
                  <a:cubicBezTo>
                    <a:pt x="1194" y="577"/>
                    <a:pt x="1194" y="584"/>
                    <a:pt x="1202" y="593"/>
                  </a:cubicBezTo>
                  <a:cubicBezTo>
                    <a:pt x="1202" y="608"/>
                    <a:pt x="1210" y="616"/>
                    <a:pt x="1218" y="624"/>
                  </a:cubicBezTo>
                  <a:cubicBezTo>
                    <a:pt x="1226" y="624"/>
                    <a:pt x="1233" y="632"/>
                    <a:pt x="1242" y="648"/>
                  </a:cubicBezTo>
                  <a:cubicBezTo>
                    <a:pt x="1249" y="671"/>
                    <a:pt x="1249" y="679"/>
                    <a:pt x="1249" y="695"/>
                  </a:cubicBezTo>
                  <a:cubicBezTo>
                    <a:pt x="1249" y="703"/>
                    <a:pt x="1249" y="719"/>
                    <a:pt x="1249" y="727"/>
                  </a:cubicBezTo>
                  <a:cubicBezTo>
                    <a:pt x="1257" y="751"/>
                    <a:pt x="1257" y="766"/>
                    <a:pt x="1257" y="774"/>
                  </a:cubicBezTo>
                  <a:cubicBezTo>
                    <a:pt x="1249" y="782"/>
                    <a:pt x="1249" y="782"/>
                    <a:pt x="1249" y="790"/>
                  </a:cubicBezTo>
                  <a:lnTo>
                    <a:pt x="1249" y="790"/>
                  </a:lnTo>
                  <a:lnTo>
                    <a:pt x="1249" y="790"/>
                  </a:lnTo>
                  <a:cubicBezTo>
                    <a:pt x="1242" y="790"/>
                    <a:pt x="1226" y="790"/>
                    <a:pt x="1218" y="790"/>
                  </a:cubicBezTo>
                  <a:cubicBezTo>
                    <a:pt x="1202" y="790"/>
                    <a:pt x="1186" y="798"/>
                    <a:pt x="1178" y="798"/>
                  </a:cubicBezTo>
                  <a:cubicBezTo>
                    <a:pt x="1170" y="798"/>
                    <a:pt x="1162" y="798"/>
                    <a:pt x="1162" y="798"/>
                  </a:cubicBezTo>
                  <a:cubicBezTo>
                    <a:pt x="1123" y="790"/>
                    <a:pt x="1083" y="774"/>
                    <a:pt x="1052" y="759"/>
                  </a:cubicBezTo>
                  <a:cubicBezTo>
                    <a:pt x="1044" y="759"/>
                    <a:pt x="1044" y="751"/>
                    <a:pt x="1044" y="751"/>
                  </a:cubicBezTo>
                  <a:cubicBezTo>
                    <a:pt x="1036" y="743"/>
                    <a:pt x="1044" y="743"/>
                    <a:pt x="1044" y="735"/>
                  </a:cubicBezTo>
                  <a:cubicBezTo>
                    <a:pt x="1044" y="735"/>
                    <a:pt x="1052" y="727"/>
                    <a:pt x="1044" y="727"/>
                  </a:cubicBezTo>
                  <a:cubicBezTo>
                    <a:pt x="1044" y="719"/>
                    <a:pt x="1028" y="719"/>
                    <a:pt x="1020" y="719"/>
                  </a:cubicBezTo>
                  <a:cubicBezTo>
                    <a:pt x="1012" y="719"/>
                    <a:pt x="996" y="719"/>
                    <a:pt x="989" y="727"/>
                  </a:cubicBezTo>
                  <a:cubicBezTo>
                    <a:pt x="980" y="735"/>
                    <a:pt x="957" y="743"/>
                    <a:pt x="941" y="743"/>
                  </a:cubicBezTo>
                  <a:cubicBezTo>
                    <a:pt x="925" y="743"/>
                    <a:pt x="917" y="735"/>
                    <a:pt x="909" y="727"/>
                  </a:cubicBezTo>
                  <a:cubicBezTo>
                    <a:pt x="894" y="703"/>
                    <a:pt x="925" y="632"/>
                    <a:pt x="941" y="608"/>
                  </a:cubicBezTo>
                  <a:cubicBezTo>
                    <a:pt x="965" y="577"/>
                    <a:pt x="957" y="553"/>
                    <a:pt x="957" y="521"/>
                  </a:cubicBezTo>
                  <a:cubicBezTo>
                    <a:pt x="957" y="521"/>
                    <a:pt x="957" y="513"/>
                    <a:pt x="957" y="506"/>
                  </a:cubicBezTo>
                  <a:cubicBezTo>
                    <a:pt x="949" y="482"/>
                    <a:pt x="909" y="458"/>
                    <a:pt x="878" y="442"/>
                  </a:cubicBezTo>
                  <a:cubicBezTo>
                    <a:pt x="870" y="442"/>
                    <a:pt x="862" y="434"/>
                    <a:pt x="854" y="426"/>
                  </a:cubicBezTo>
                  <a:cubicBezTo>
                    <a:pt x="846" y="419"/>
                    <a:pt x="830" y="419"/>
                    <a:pt x="822" y="419"/>
                  </a:cubicBezTo>
                  <a:cubicBezTo>
                    <a:pt x="815" y="419"/>
                    <a:pt x="807" y="419"/>
                    <a:pt x="807" y="419"/>
                  </a:cubicBezTo>
                  <a:cubicBezTo>
                    <a:pt x="799" y="419"/>
                    <a:pt x="791" y="419"/>
                    <a:pt x="791" y="419"/>
                  </a:cubicBezTo>
                  <a:cubicBezTo>
                    <a:pt x="783" y="419"/>
                    <a:pt x="775" y="419"/>
                    <a:pt x="767" y="419"/>
                  </a:cubicBezTo>
                  <a:cubicBezTo>
                    <a:pt x="759" y="411"/>
                    <a:pt x="759" y="387"/>
                    <a:pt x="751" y="355"/>
                  </a:cubicBezTo>
                  <a:cubicBezTo>
                    <a:pt x="751" y="347"/>
                    <a:pt x="751" y="340"/>
                    <a:pt x="751" y="331"/>
                  </a:cubicBezTo>
                  <a:cubicBezTo>
                    <a:pt x="751" y="331"/>
                    <a:pt x="743" y="324"/>
                    <a:pt x="712" y="324"/>
                  </a:cubicBezTo>
                  <a:cubicBezTo>
                    <a:pt x="696" y="324"/>
                    <a:pt x="672" y="331"/>
                    <a:pt x="672" y="331"/>
                  </a:cubicBezTo>
                  <a:cubicBezTo>
                    <a:pt x="664" y="331"/>
                    <a:pt x="664" y="331"/>
                    <a:pt x="664" y="331"/>
                  </a:cubicBezTo>
                  <a:cubicBezTo>
                    <a:pt x="664" y="324"/>
                    <a:pt x="664" y="324"/>
                    <a:pt x="664" y="324"/>
                  </a:cubicBezTo>
                  <a:cubicBezTo>
                    <a:pt x="664" y="324"/>
                    <a:pt x="633" y="268"/>
                    <a:pt x="625" y="253"/>
                  </a:cubicBezTo>
                  <a:cubicBezTo>
                    <a:pt x="617" y="229"/>
                    <a:pt x="601" y="213"/>
                    <a:pt x="569" y="213"/>
                  </a:cubicBezTo>
                  <a:cubicBezTo>
                    <a:pt x="546" y="213"/>
                    <a:pt x="522" y="213"/>
                    <a:pt x="498" y="205"/>
                  </a:cubicBezTo>
                  <a:cubicBezTo>
                    <a:pt x="498" y="205"/>
                    <a:pt x="498" y="197"/>
                    <a:pt x="490" y="197"/>
                  </a:cubicBezTo>
                  <a:cubicBezTo>
                    <a:pt x="475" y="197"/>
                    <a:pt x="459" y="213"/>
                    <a:pt x="451" y="221"/>
                  </a:cubicBezTo>
                  <a:cubicBezTo>
                    <a:pt x="443" y="229"/>
                    <a:pt x="427" y="237"/>
                    <a:pt x="411" y="237"/>
                  </a:cubicBezTo>
                  <a:cubicBezTo>
                    <a:pt x="403" y="245"/>
                    <a:pt x="403" y="245"/>
                    <a:pt x="396" y="245"/>
                  </a:cubicBezTo>
                  <a:cubicBezTo>
                    <a:pt x="388" y="253"/>
                    <a:pt x="380" y="260"/>
                    <a:pt x="372" y="268"/>
                  </a:cubicBezTo>
                  <a:cubicBezTo>
                    <a:pt x="364" y="284"/>
                    <a:pt x="356" y="300"/>
                    <a:pt x="325" y="292"/>
                  </a:cubicBezTo>
                  <a:cubicBezTo>
                    <a:pt x="293" y="292"/>
                    <a:pt x="285" y="276"/>
                    <a:pt x="277" y="268"/>
                  </a:cubicBezTo>
                  <a:cubicBezTo>
                    <a:pt x="277" y="260"/>
                    <a:pt x="277" y="260"/>
                    <a:pt x="277" y="260"/>
                  </a:cubicBezTo>
                  <a:cubicBezTo>
                    <a:pt x="269" y="260"/>
                    <a:pt x="253" y="300"/>
                    <a:pt x="245" y="324"/>
                  </a:cubicBezTo>
                  <a:cubicBezTo>
                    <a:pt x="238" y="331"/>
                    <a:pt x="238" y="340"/>
                    <a:pt x="238" y="340"/>
                  </a:cubicBezTo>
                  <a:lnTo>
                    <a:pt x="238" y="340"/>
                  </a:lnTo>
                  <a:cubicBezTo>
                    <a:pt x="230" y="355"/>
                    <a:pt x="230" y="363"/>
                    <a:pt x="222" y="363"/>
                  </a:cubicBezTo>
                  <a:cubicBezTo>
                    <a:pt x="214" y="363"/>
                    <a:pt x="214" y="355"/>
                    <a:pt x="214" y="355"/>
                  </a:cubicBezTo>
                  <a:cubicBezTo>
                    <a:pt x="214" y="347"/>
                    <a:pt x="214" y="347"/>
                    <a:pt x="206" y="347"/>
                  </a:cubicBezTo>
                  <a:cubicBezTo>
                    <a:pt x="190" y="347"/>
                    <a:pt x="174" y="355"/>
                    <a:pt x="174" y="355"/>
                  </a:cubicBezTo>
                  <a:cubicBezTo>
                    <a:pt x="48" y="498"/>
                    <a:pt x="48" y="498"/>
                    <a:pt x="48" y="498"/>
                  </a:cubicBezTo>
                  <a:cubicBezTo>
                    <a:pt x="0" y="253"/>
                    <a:pt x="0" y="253"/>
                    <a:pt x="0" y="253"/>
                  </a:cubicBezTo>
                  <a:cubicBezTo>
                    <a:pt x="1320" y="0"/>
                    <a:pt x="1320" y="0"/>
                    <a:pt x="1320" y="0"/>
                  </a:cubicBezTo>
                  <a:cubicBezTo>
                    <a:pt x="1320" y="7"/>
                    <a:pt x="1320" y="7"/>
                    <a:pt x="1320" y="7"/>
                  </a:cubicBezTo>
                  <a:cubicBezTo>
                    <a:pt x="1320" y="15"/>
                    <a:pt x="1320" y="47"/>
                    <a:pt x="1344" y="94"/>
                  </a:cubicBezTo>
                  <a:cubicBezTo>
                    <a:pt x="1376" y="158"/>
                    <a:pt x="1415" y="284"/>
                    <a:pt x="1415" y="324"/>
                  </a:cubicBezTo>
                  <a:cubicBezTo>
                    <a:pt x="1415" y="371"/>
                    <a:pt x="1455" y="537"/>
                    <a:pt x="1455" y="553"/>
                  </a:cubicBezTo>
                  <a:cubicBezTo>
                    <a:pt x="1463" y="561"/>
                    <a:pt x="1486" y="561"/>
                    <a:pt x="1518" y="561"/>
                  </a:cubicBezTo>
                  <a:cubicBezTo>
                    <a:pt x="1542" y="569"/>
                    <a:pt x="1558" y="569"/>
                    <a:pt x="1581" y="569"/>
                  </a:cubicBezTo>
                  <a:cubicBezTo>
                    <a:pt x="1597" y="577"/>
                    <a:pt x="1613" y="577"/>
                    <a:pt x="1629" y="577"/>
                  </a:cubicBezTo>
                  <a:cubicBezTo>
                    <a:pt x="1660" y="584"/>
                    <a:pt x="1700" y="584"/>
                    <a:pt x="1732" y="600"/>
                  </a:cubicBezTo>
                  <a:lnTo>
                    <a:pt x="1732" y="600"/>
                  </a:lnTo>
                  <a:lnTo>
                    <a:pt x="1732" y="600"/>
                  </a:lnTo>
                  <a:cubicBezTo>
                    <a:pt x="1732" y="616"/>
                    <a:pt x="1724" y="632"/>
                    <a:pt x="1700" y="656"/>
                  </a:cubicBezTo>
                  <a:cubicBezTo>
                    <a:pt x="1692" y="671"/>
                    <a:pt x="1684" y="679"/>
                    <a:pt x="1684" y="687"/>
                  </a:cubicBezTo>
                  <a:cubicBezTo>
                    <a:pt x="1676" y="695"/>
                    <a:pt x="1676" y="695"/>
                    <a:pt x="1660" y="703"/>
                  </a:cubicBezTo>
                  <a:cubicBezTo>
                    <a:pt x="1645" y="719"/>
                    <a:pt x="1653" y="727"/>
                    <a:pt x="1660" y="743"/>
                  </a:cubicBezTo>
                  <a:cubicBezTo>
                    <a:pt x="1660" y="751"/>
                    <a:pt x="1668" y="751"/>
                    <a:pt x="1668" y="759"/>
                  </a:cubicBezTo>
                  <a:cubicBezTo>
                    <a:pt x="1676" y="766"/>
                    <a:pt x="1676" y="766"/>
                    <a:pt x="1684" y="766"/>
                  </a:cubicBezTo>
                  <a:cubicBezTo>
                    <a:pt x="1684" y="766"/>
                    <a:pt x="1684" y="766"/>
                    <a:pt x="1692" y="766"/>
                  </a:cubicBezTo>
                  <a:lnTo>
                    <a:pt x="1692" y="766"/>
                  </a:lnTo>
                  <a:cubicBezTo>
                    <a:pt x="1692" y="766"/>
                    <a:pt x="1700" y="766"/>
                    <a:pt x="1708" y="774"/>
                  </a:cubicBezTo>
                  <a:cubicBezTo>
                    <a:pt x="1708" y="790"/>
                    <a:pt x="1692" y="798"/>
                    <a:pt x="1653" y="814"/>
                  </a:cubicBezTo>
                  <a:cubicBezTo>
                    <a:pt x="1637" y="822"/>
                    <a:pt x="1629" y="830"/>
                    <a:pt x="1629" y="846"/>
                  </a:cubicBezTo>
                  <a:cubicBezTo>
                    <a:pt x="1629" y="853"/>
                    <a:pt x="1629" y="869"/>
                    <a:pt x="1621" y="877"/>
                  </a:cubicBezTo>
                  <a:cubicBezTo>
                    <a:pt x="1605" y="909"/>
                    <a:pt x="1605" y="948"/>
                    <a:pt x="1613" y="988"/>
                  </a:cubicBezTo>
                  <a:cubicBezTo>
                    <a:pt x="1613" y="996"/>
                    <a:pt x="1613" y="1004"/>
                    <a:pt x="1613" y="1011"/>
                  </a:cubicBezTo>
                  <a:cubicBezTo>
                    <a:pt x="1605" y="1011"/>
                    <a:pt x="1605" y="1011"/>
                    <a:pt x="1597" y="1011"/>
                  </a:cubicBezTo>
                  <a:cubicBezTo>
                    <a:pt x="1597" y="1011"/>
                    <a:pt x="1589" y="1011"/>
                    <a:pt x="1581" y="1011"/>
                  </a:cubicBezTo>
                  <a:lnTo>
                    <a:pt x="1573" y="1011"/>
                  </a:lnTo>
                  <a:lnTo>
                    <a:pt x="1573" y="1011"/>
                  </a:lnTo>
                  <a:cubicBezTo>
                    <a:pt x="1573" y="1035"/>
                    <a:pt x="1566" y="1035"/>
                    <a:pt x="1558" y="1051"/>
                  </a:cubicBezTo>
                  <a:cubicBezTo>
                    <a:pt x="1558" y="1051"/>
                    <a:pt x="1550" y="1051"/>
                    <a:pt x="1550" y="1059"/>
                  </a:cubicBezTo>
                  <a:cubicBezTo>
                    <a:pt x="1542" y="1067"/>
                    <a:pt x="1542" y="1090"/>
                    <a:pt x="1542" y="1114"/>
                  </a:cubicBezTo>
                  <a:cubicBezTo>
                    <a:pt x="1542" y="1130"/>
                    <a:pt x="1542" y="1146"/>
                    <a:pt x="1542" y="1162"/>
                  </a:cubicBezTo>
                  <a:cubicBezTo>
                    <a:pt x="1542" y="1193"/>
                    <a:pt x="1542" y="1209"/>
                    <a:pt x="1526" y="1209"/>
                  </a:cubicBezTo>
                  <a:close/>
                  <a:moveTo>
                    <a:pt x="1510" y="814"/>
                  </a:moveTo>
                  <a:lnTo>
                    <a:pt x="1510" y="814"/>
                  </a:lnTo>
                  <a:cubicBezTo>
                    <a:pt x="1526" y="814"/>
                    <a:pt x="1534" y="822"/>
                    <a:pt x="1534" y="853"/>
                  </a:cubicBezTo>
                  <a:cubicBezTo>
                    <a:pt x="1534" y="869"/>
                    <a:pt x="1526" y="893"/>
                    <a:pt x="1518" y="917"/>
                  </a:cubicBezTo>
                  <a:cubicBezTo>
                    <a:pt x="1510" y="940"/>
                    <a:pt x="1502" y="964"/>
                    <a:pt x="1502" y="980"/>
                  </a:cubicBezTo>
                  <a:cubicBezTo>
                    <a:pt x="1502" y="996"/>
                    <a:pt x="1495" y="1004"/>
                    <a:pt x="1495" y="1011"/>
                  </a:cubicBezTo>
                  <a:cubicBezTo>
                    <a:pt x="1495" y="1035"/>
                    <a:pt x="1486" y="1059"/>
                    <a:pt x="1495" y="1090"/>
                  </a:cubicBezTo>
                  <a:cubicBezTo>
                    <a:pt x="1495" y="1106"/>
                    <a:pt x="1495" y="1122"/>
                    <a:pt x="1495" y="1130"/>
                  </a:cubicBezTo>
                  <a:cubicBezTo>
                    <a:pt x="1495" y="1154"/>
                    <a:pt x="1486" y="1170"/>
                    <a:pt x="1502" y="1177"/>
                  </a:cubicBezTo>
                  <a:cubicBezTo>
                    <a:pt x="1510" y="1185"/>
                    <a:pt x="1526" y="1201"/>
                    <a:pt x="1526" y="1201"/>
                  </a:cubicBezTo>
                  <a:cubicBezTo>
                    <a:pt x="1534" y="1201"/>
                    <a:pt x="1534" y="1193"/>
                    <a:pt x="1534" y="1162"/>
                  </a:cubicBezTo>
                  <a:cubicBezTo>
                    <a:pt x="1534" y="1146"/>
                    <a:pt x="1534" y="1130"/>
                    <a:pt x="1534" y="1114"/>
                  </a:cubicBezTo>
                  <a:cubicBezTo>
                    <a:pt x="1534" y="1083"/>
                    <a:pt x="1534" y="1067"/>
                    <a:pt x="1542" y="1051"/>
                  </a:cubicBezTo>
                  <a:cubicBezTo>
                    <a:pt x="1550" y="1051"/>
                    <a:pt x="1550" y="1043"/>
                    <a:pt x="1550" y="1043"/>
                  </a:cubicBezTo>
                  <a:cubicBezTo>
                    <a:pt x="1558" y="1035"/>
                    <a:pt x="1566" y="1035"/>
                    <a:pt x="1566" y="1011"/>
                  </a:cubicBezTo>
                  <a:cubicBezTo>
                    <a:pt x="1566" y="1004"/>
                    <a:pt x="1566" y="1004"/>
                    <a:pt x="1573" y="1004"/>
                  </a:cubicBezTo>
                  <a:cubicBezTo>
                    <a:pt x="1581" y="1004"/>
                    <a:pt x="1581" y="1004"/>
                    <a:pt x="1589" y="1004"/>
                  </a:cubicBezTo>
                  <a:lnTo>
                    <a:pt x="1597" y="1004"/>
                  </a:lnTo>
                  <a:cubicBezTo>
                    <a:pt x="1605" y="1004"/>
                    <a:pt x="1605" y="1004"/>
                    <a:pt x="1605" y="1004"/>
                  </a:cubicBezTo>
                  <a:cubicBezTo>
                    <a:pt x="1605" y="1004"/>
                    <a:pt x="1605" y="1004"/>
                    <a:pt x="1605" y="988"/>
                  </a:cubicBezTo>
                  <a:cubicBezTo>
                    <a:pt x="1597" y="948"/>
                    <a:pt x="1597" y="901"/>
                    <a:pt x="1613" y="877"/>
                  </a:cubicBezTo>
                  <a:cubicBezTo>
                    <a:pt x="1621" y="861"/>
                    <a:pt x="1621" y="853"/>
                    <a:pt x="1621" y="846"/>
                  </a:cubicBezTo>
                  <a:cubicBezTo>
                    <a:pt x="1621" y="830"/>
                    <a:pt x="1629" y="814"/>
                    <a:pt x="1653" y="806"/>
                  </a:cubicBezTo>
                  <a:cubicBezTo>
                    <a:pt x="1692" y="790"/>
                    <a:pt x="1700" y="782"/>
                    <a:pt x="1700" y="774"/>
                  </a:cubicBezTo>
                  <a:lnTo>
                    <a:pt x="1692" y="774"/>
                  </a:lnTo>
                  <a:lnTo>
                    <a:pt x="1692" y="774"/>
                  </a:lnTo>
                  <a:cubicBezTo>
                    <a:pt x="1684" y="774"/>
                    <a:pt x="1668" y="774"/>
                    <a:pt x="1660" y="759"/>
                  </a:cubicBezTo>
                  <a:cubicBezTo>
                    <a:pt x="1660" y="759"/>
                    <a:pt x="1660" y="751"/>
                    <a:pt x="1653" y="751"/>
                  </a:cubicBezTo>
                  <a:cubicBezTo>
                    <a:pt x="1645" y="735"/>
                    <a:pt x="1637" y="719"/>
                    <a:pt x="1653" y="703"/>
                  </a:cubicBezTo>
                  <a:cubicBezTo>
                    <a:pt x="1668" y="695"/>
                    <a:pt x="1668" y="687"/>
                    <a:pt x="1676" y="679"/>
                  </a:cubicBezTo>
                  <a:cubicBezTo>
                    <a:pt x="1676" y="679"/>
                    <a:pt x="1684" y="671"/>
                    <a:pt x="1700" y="656"/>
                  </a:cubicBezTo>
                  <a:cubicBezTo>
                    <a:pt x="1716" y="632"/>
                    <a:pt x="1724" y="616"/>
                    <a:pt x="1724" y="600"/>
                  </a:cubicBezTo>
                  <a:cubicBezTo>
                    <a:pt x="1700" y="593"/>
                    <a:pt x="1660" y="593"/>
                    <a:pt x="1629" y="584"/>
                  </a:cubicBezTo>
                  <a:cubicBezTo>
                    <a:pt x="1613" y="584"/>
                    <a:pt x="1597" y="584"/>
                    <a:pt x="1581" y="577"/>
                  </a:cubicBezTo>
                  <a:cubicBezTo>
                    <a:pt x="1558" y="577"/>
                    <a:pt x="1534" y="577"/>
                    <a:pt x="1518" y="569"/>
                  </a:cubicBezTo>
                  <a:cubicBezTo>
                    <a:pt x="1479" y="569"/>
                    <a:pt x="1455" y="561"/>
                    <a:pt x="1455" y="553"/>
                  </a:cubicBezTo>
                  <a:cubicBezTo>
                    <a:pt x="1447" y="537"/>
                    <a:pt x="1415" y="371"/>
                    <a:pt x="1408" y="324"/>
                  </a:cubicBezTo>
                  <a:cubicBezTo>
                    <a:pt x="1408" y="284"/>
                    <a:pt x="1368" y="158"/>
                    <a:pt x="1336" y="102"/>
                  </a:cubicBezTo>
                  <a:cubicBezTo>
                    <a:pt x="1320" y="55"/>
                    <a:pt x="1313" y="23"/>
                    <a:pt x="1313" y="7"/>
                  </a:cubicBezTo>
                  <a:cubicBezTo>
                    <a:pt x="8" y="260"/>
                    <a:pt x="8" y="260"/>
                    <a:pt x="8" y="260"/>
                  </a:cubicBezTo>
                  <a:cubicBezTo>
                    <a:pt x="48" y="482"/>
                    <a:pt x="48" y="482"/>
                    <a:pt x="48" y="482"/>
                  </a:cubicBezTo>
                  <a:cubicBezTo>
                    <a:pt x="166" y="347"/>
                    <a:pt x="166" y="347"/>
                    <a:pt x="166" y="347"/>
                  </a:cubicBezTo>
                  <a:lnTo>
                    <a:pt x="166" y="347"/>
                  </a:lnTo>
                  <a:cubicBezTo>
                    <a:pt x="166" y="347"/>
                    <a:pt x="190" y="340"/>
                    <a:pt x="206" y="340"/>
                  </a:cubicBezTo>
                  <a:cubicBezTo>
                    <a:pt x="214" y="340"/>
                    <a:pt x="214" y="347"/>
                    <a:pt x="222" y="347"/>
                  </a:cubicBezTo>
                  <a:cubicBezTo>
                    <a:pt x="222" y="355"/>
                    <a:pt x="222" y="355"/>
                    <a:pt x="222" y="355"/>
                  </a:cubicBezTo>
                  <a:lnTo>
                    <a:pt x="230" y="340"/>
                  </a:lnTo>
                  <a:lnTo>
                    <a:pt x="230" y="340"/>
                  </a:lnTo>
                  <a:cubicBezTo>
                    <a:pt x="230" y="331"/>
                    <a:pt x="238" y="324"/>
                    <a:pt x="238" y="316"/>
                  </a:cubicBezTo>
                  <a:cubicBezTo>
                    <a:pt x="253" y="268"/>
                    <a:pt x="261" y="253"/>
                    <a:pt x="277" y="253"/>
                  </a:cubicBezTo>
                  <a:lnTo>
                    <a:pt x="277" y="253"/>
                  </a:lnTo>
                  <a:cubicBezTo>
                    <a:pt x="285" y="253"/>
                    <a:pt x="285" y="260"/>
                    <a:pt x="285" y="260"/>
                  </a:cubicBezTo>
                  <a:cubicBezTo>
                    <a:pt x="293" y="276"/>
                    <a:pt x="301" y="284"/>
                    <a:pt x="325" y="284"/>
                  </a:cubicBezTo>
                  <a:cubicBezTo>
                    <a:pt x="348" y="292"/>
                    <a:pt x="356" y="276"/>
                    <a:pt x="372" y="260"/>
                  </a:cubicBezTo>
                  <a:cubicBezTo>
                    <a:pt x="372" y="253"/>
                    <a:pt x="380" y="245"/>
                    <a:pt x="388" y="245"/>
                  </a:cubicBezTo>
                  <a:cubicBezTo>
                    <a:pt x="396" y="237"/>
                    <a:pt x="403" y="237"/>
                    <a:pt x="411" y="237"/>
                  </a:cubicBezTo>
                  <a:cubicBezTo>
                    <a:pt x="427" y="229"/>
                    <a:pt x="435" y="221"/>
                    <a:pt x="443" y="213"/>
                  </a:cubicBezTo>
                  <a:cubicBezTo>
                    <a:pt x="451" y="205"/>
                    <a:pt x="475" y="197"/>
                    <a:pt x="490" y="197"/>
                  </a:cubicBezTo>
                  <a:cubicBezTo>
                    <a:pt x="498" y="197"/>
                    <a:pt x="498" y="197"/>
                    <a:pt x="506" y="197"/>
                  </a:cubicBezTo>
                  <a:cubicBezTo>
                    <a:pt x="522" y="205"/>
                    <a:pt x="546" y="205"/>
                    <a:pt x="569" y="205"/>
                  </a:cubicBezTo>
                  <a:cubicBezTo>
                    <a:pt x="601" y="205"/>
                    <a:pt x="625" y="229"/>
                    <a:pt x="633" y="245"/>
                  </a:cubicBezTo>
                  <a:cubicBezTo>
                    <a:pt x="633" y="268"/>
                    <a:pt x="664" y="308"/>
                    <a:pt x="672" y="324"/>
                  </a:cubicBezTo>
                  <a:cubicBezTo>
                    <a:pt x="680" y="316"/>
                    <a:pt x="696" y="316"/>
                    <a:pt x="712" y="316"/>
                  </a:cubicBezTo>
                  <a:cubicBezTo>
                    <a:pt x="743" y="316"/>
                    <a:pt x="759" y="324"/>
                    <a:pt x="759" y="331"/>
                  </a:cubicBezTo>
                  <a:cubicBezTo>
                    <a:pt x="759" y="340"/>
                    <a:pt x="759" y="347"/>
                    <a:pt x="759" y="355"/>
                  </a:cubicBezTo>
                  <a:cubicBezTo>
                    <a:pt x="767" y="379"/>
                    <a:pt x="767" y="403"/>
                    <a:pt x="775" y="411"/>
                  </a:cubicBezTo>
                  <a:cubicBezTo>
                    <a:pt x="775" y="411"/>
                    <a:pt x="783" y="419"/>
                    <a:pt x="791" y="419"/>
                  </a:cubicBezTo>
                  <a:cubicBezTo>
                    <a:pt x="791" y="419"/>
                    <a:pt x="799" y="411"/>
                    <a:pt x="807" y="411"/>
                  </a:cubicBezTo>
                  <a:cubicBezTo>
                    <a:pt x="807" y="411"/>
                    <a:pt x="815" y="411"/>
                    <a:pt x="822" y="411"/>
                  </a:cubicBezTo>
                  <a:cubicBezTo>
                    <a:pt x="830" y="411"/>
                    <a:pt x="846" y="419"/>
                    <a:pt x="862" y="426"/>
                  </a:cubicBezTo>
                  <a:cubicBezTo>
                    <a:pt x="862" y="426"/>
                    <a:pt x="870" y="434"/>
                    <a:pt x="886" y="434"/>
                  </a:cubicBezTo>
                  <a:cubicBezTo>
                    <a:pt x="917" y="458"/>
                    <a:pt x="957" y="482"/>
                    <a:pt x="965" y="506"/>
                  </a:cubicBezTo>
                  <a:cubicBezTo>
                    <a:pt x="965" y="513"/>
                    <a:pt x="965" y="513"/>
                    <a:pt x="965" y="521"/>
                  </a:cubicBezTo>
                  <a:cubicBezTo>
                    <a:pt x="965" y="553"/>
                    <a:pt x="965" y="577"/>
                    <a:pt x="949" y="608"/>
                  </a:cubicBezTo>
                  <a:cubicBezTo>
                    <a:pt x="917" y="664"/>
                    <a:pt x="902" y="711"/>
                    <a:pt x="917" y="727"/>
                  </a:cubicBezTo>
                  <a:cubicBezTo>
                    <a:pt x="917" y="735"/>
                    <a:pt x="933" y="735"/>
                    <a:pt x="941" y="735"/>
                  </a:cubicBezTo>
                  <a:cubicBezTo>
                    <a:pt x="957" y="735"/>
                    <a:pt x="973" y="735"/>
                    <a:pt x="980" y="719"/>
                  </a:cubicBezTo>
                  <a:cubicBezTo>
                    <a:pt x="989" y="711"/>
                    <a:pt x="1004" y="711"/>
                    <a:pt x="1020" y="711"/>
                  </a:cubicBezTo>
                  <a:cubicBezTo>
                    <a:pt x="1028" y="711"/>
                    <a:pt x="1044" y="711"/>
                    <a:pt x="1052" y="727"/>
                  </a:cubicBezTo>
                  <a:cubicBezTo>
                    <a:pt x="1060" y="735"/>
                    <a:pt x="1052" y="735"/>
                    <a:pt x="1052" y="743"/>
                  </a:cubicBezTo>
                  <a:cubicBezTo>
                    <a:pt x="1052" y="743"/>
                    <a:pt x="1044" y="743"/>
                    <a:pt x="1044" y="751"/>
                  </a:cubicBezTo>
                  <a:cubicBezTo>
                    <a:pt x="1044" y="751"/>
                    <a:pt x="1052" y="751"/>
                    <a:pt x="1060" y="751"/>
                  </a:cubicBezTo>
                  <a:cubicBezTo>
                    <a:pt x="1083" y="766"/>
                    <a:pt x="1131" y="782"/>
                    <a:pt x="1162" y="790"/>
                  </a:cubicBezTo>
                  <a:cubicBezTo>
                    <a:pt x="1162" y="790"/>
                    <a:pt x="1170" y="790"/>
                    <a:pt x="1178" y="790"/>
                  </a:cubicBezTo>
                  <a:cubicBezTo>
                    <a:pt x="1186" y="790"/>
                    <a:pt x="1202" y="790"/>
                    <a:pt x="1210" y="782"/>
                  </a:cubicBezTo>
                  <a:cubicBezTo>
                    <a:pt x="1226" y="782"/>
                    <a:pt x="1242" y="782"/>
                    <a:pt x="1242" y="782"/>
                  </a:cubicBezTo>
                  <a:cubicBezTo>
                    <a:pt x="1249" y="782"/>
                    <a:pt x="1249" y="774"/>
                    <a:pt x="1249" y="774"/>
                  </a:cubicBezTo>
                  <a:cubicBezTo>
                    <a:pt x="1249" y="759"/>
                    <a:pt x="1249" y="751"/>
                    <a:pt x="1249" y="735"/>
                  </a:cubicBezTo>
                  <a:cubicBezTo>
                    <a:pt x="1242" y="719"/>
                    <a:pt x="1242" y="703"/>
                    <a:pt x="1242" y="695"/>
                  </a:cubicBezTo>
                  <a:cubicBezTo>
                    <a:pt x="1242" y="679"/>
                    <a:pt x="1242" y="671"/>
                    <a:pt x="1233" y="656"/>
                  </a:cubicBezTo>
                  <a:cubicBezTo>
                    <a:pt x="1226" y="640"/>
                    <a:pt x="1218" y="632"/>
                    <a:pt x="1210" y="624"/>
                  </a:cubicBezTo>
                  <a:cubicBezTo>
                    <a:pt x="1202" y="616"/>
                    <a:pt x="1194" y="616"/>
                    <a:pt x="1194" y="600"/>
                  </a:cubicBezTo>
                  <a:cubicBezTo>
                    <a:pt x="1186" y="584"/>
                    <a:pt x="1186" y="577"/>
                    <a:pt x="1178" y="569"/>
                  </a:cubicBezTo>
                  <a:cubicBezTo>
                    <a:pt x="1170" y="545"/>
                    <a:pt x="1155" y="521"/>
                    <a:pt x="1155" y="498"/>
                  </a:cubicBezTo>
                  <a:cubicBezTo>
                    <a:pt x="1155" y="474"/>
                    <a:pt x="1155" y="458"/>
                    <a:pt x="1155" y="442"/>
                  </a:cubicBezTo>
                  <a:cubicBezTo>
                    <a:pt x="1155" y="419"/>
                    <a:pt x="1155" y="395"/>
                    <a:pt x="1147" y="371"/>
                  </a:cubicBezTo>
                  <a:cubicBezTo>
                    <a:pt x="1147" y="363"/>
                    <a:pt x="1147" y="355"/>
                    <a:pt x="1147" y="347"/>
                  </a:cubicBezTo>
                  <a:cubicBezTo>
                    <a:pt x="1147" y="324"/>
                    <a:pt x="1147" y="316"/>
                    <a:pt x="1139" y="308"/>
                  </a:cubicBezTo>
                  <a:cubicBezTo>
                    <a:pt x="1115" y="300"/>
                    <a:pt x="1091" y="260"/>
                    <a:pt x="1099" y="245"/>
                  </a:cubicBezTo>
                  <a:lnTo>
                    <a:pt x="1099" y="245"/>
                  </a:lnTo>
                  <a:lnTo>
                    <a:pt x="1107" y="245"/>
                  </a:lnTo>
                  <a:lnTo>
                    <a:pt x="1115" y="245"/>
                  </a:lnTo>
                  <a:cubicBezTo>
                    <a:pt x="1115" y="253"/>
                    <a:pt x="1123" y="253"/>
                    <a:pt x="1123" y="253"/>
                  </a:cubicBezTo>
                  <a:cubicBezTo>
                    <a:pt x="1123" y="253"/>
                    <a:pt x="1131" y="253"/>
                    <a:pt x="1139" y="245"/>
                  </a:cubicBezTo>
                  <a:cubicBezTo>
                    <a:pt x="1147" y="221"/>
                    <a:pt x="1170" y="189"/>
                    <a:pt x="1178" y="189"/>
                  </a:cubicBezTo>
                  <a:cubicBezTo>
                    <a:pt x="1186" y="181"/>
                    <a:pt x="1186" y="181"/>
                    <a:pt x="1186" y="181"/>
                  </a:cubicBezTo>
                  <a:cubicBezTo>
                    <a:pt x="1194" y="181"/>
                    <a:pt x="1202" y="181"/>
                    <a:pt x="1218" y="166"/>
                  </a:cubicBezTo>
                  <a:cubicBezTo>
                    <a:pt x="1233" y="158"/>
                    <a:pt x="1249" y="142"/>
                    <a:pt x="1249" y="134"/>
                  </a:cubicBezTo>
                  <a:cubicBezTo>
                    <a:pt x="1249" y="126"/>
                    <a:pt x="1249" y="118"/>
                    <a:pt x="1257" y="118"/>
                  </a:cubicBezTo>
                  <a:cubicBezTo>
                    <a:pt x="1257" y="110"/>
                    <a:pt x="1257" y="110"/>
                    <a:pt x="1265" y="110"/>
                  </a:cubicBezTo>
                  <a:cubicBezTo>
                    <a:pt x="1265" y="110"/>
                    <a:pt x="1273" y="110"/>
                    <a:pt x="1273" y="126"/>
                  </a:cubicBezTo>
                  <a:cubicBezTo>
                    <a:pt x="1273" y="134"/>
                    <a:pt x="1273" y="134"/>
                    <a:pt x="1273" y="142"/>
                  </a:cubicBezTo>
                  <a:cubicBezTo>
                    <a:pt x="1273" y="150"/>
                    <a:pt x="1273" y="166"/>
                    <a:pt x="1273" y="166"/>
                  </a:cubicBezTo>
                  <a:lnTo>
                    <a:pt x="1273" y="166"/>
                  </a:lnTo>
                  <a:cubicBezTo>
                    <a:pt x="1281" y="166"/>
                    <a:pt x="1297" y="173"/>
                    <a:pt x="1297" y="173"/>
                  </a:cubicBezTo>
                  <a:cubicBezTo>
                    <a:pt x="1297" y="181"/>
                    <a:pt x="1289" y="189"/>
                    <a:pt x="1281" y="189"/>
                  </a:cubicBezTo>
                  <a:lnTo>
                    <a:pt x="1273" y="189"/>
                  </a:lnTo>
                  <a:cubicBezTo>
                    <a:pt x="1249" y="197"/>
                    <a:pt x="1202" y="205"/>
                    <a:pt x="1194" y="221"/>
                  </a:cubicBezTo>
                  <a:lnTo>
                    <a:pt x="1194" y="229"/>
                  </a:lnTo>
                  <a:cubicBezTo>
                    <a:pt x="1202" y="245"/>
                    <a:pt x="1202" y="260"/>
                    <a:pt x="1202" y="276"/>
                  </a:cubicBezTo>
                  <a:cubicBezTo>
                    <a:pt x="1210" y="300"/>
                    <a:pt x="1210" y="316"/>
                    <a:pt x="1218" y="316"/>
                  </a:cubicBezTo>
                  <a:lnTo>
                    <a:pt x="1218" y="316"/>
                  </a:lnTo>
                  <a:cubicBezTo>
                    <a:pt x="1226" y="316"/>
                    <a:pt x="1233" y="316"/>
                    <a:pt x="1233" y="316"/>
                  </a:cubicBezTo>
                  <a:cubicBezTo>
                    <a:pt x="1242" y="316"/>
                    <a:pt x="1242" y="316"/>
                    <a:pt x="1249" y="324"/>
                  </a:cubicBezTo>
                  <a:cubicBezTo>
                    <a:pt x="1249" y="324"/>
                    <a:pt x="1249" y="331"/>
                    <a:pt x="1249" y="340"/>
                  </a:cubicBezTo>
                  <a:cubicBezTo>
                    <a:pt x="1249" y="355"/>
                    <a:pt x="1242" y="355"/>
                    <a:pt x="1226" y="363"/>
                  </a:cubicBezTo>
                  <a:cubicBezTo>
                    <a:pt x="1226" y="363"/>
                    <a:pt x="1218" y="371"/>
                    <a:pt x="1210" y="379"/>
                  </a:cubicBezTo>
                  <a:cubicBezTo>
                    <a:pt x="1210" y="387"/>
                    <a:pt x="1202" y="387"/>
                    <a:pt x="1194" y="395"/>
                  </a:cubicBezTo>
                  <a:cubicBezTo>
                    <a:pt x="1186" y="403"/>
                    <a:pt x="1178" y="411"/>
                    <a:pt x="1178" y="419"/>
                  </a:cubicBezTo>
                  <a:lnTo>
                    <a:pt x="1186" y="419"/>
                  </a:lnTo>
                  <a:cubicBezTo>
                    <a:pt x="1202" y="419"/>
                    <a:pt x="1218" y="411"/>
                    <a:pt x="1226" y="403"/>
                  </a:cubicBezTo>
                  <a:cubicBezTo>
                    <a:pt x="1233" y="395"/>
                    <a:pt x="1233" y="395"/>
                    <a:pt x="1242" y="395"/>
                  </a:cubicBezTo>
                  <a:lnTo>
                    <a:pt x="1249" y="395"/>
                  </a:lnTo>
                  <a:cubicBezTo>
                    <a:pt x="1249" y="403"/>
                    <a:pt x="1257" y="403"/>
                    <a:pt x="1257" y="403"/>
                  </a:cubicBezTo>
                  <a:cubicBezTo>
                    <a:pt x="1265" y="411"/>
                    <a:pt x="1265" y="419"/>
                    <a:pt x="1265" y="426"/>
                  </a:cubicBezTo>
                  <a:lnTo>
                    <a:pt x="1265" y="434"/>
                  </a:lnTo>
                  <a:cubicBezTo>
                    <a:pt x="1257" y="442"/>
                    <a:pt x="1249" y="442"/>
                    <a:pt x="1242" y="450"/>
                  </a:cubicBezTo>
                  <a:cubicBezTo>
                    <a:pt x="1233" y="450"/>
                    <a:pt x="1226" y="450"/>
                    <a:pt x="1226" y="458"/>
                  </a:cubicBezTo>
                  <a:lnTo>
                    <a:pt x="1226" y="466"/>
                  </a:lnTo>
                  <a:cubicBezTo>
                    <a:pt x="1226" y="474"/>
                    <a:pt x="1226" y="482"/>
                    <a:pt x="1226" y="482"/>
                  </a:cubicBezTo>
                  <a:lnTo>
                    <a:pt x="1233" y="490"/>
                  </a:lnTo>
                  <a:cubicBezTo>
                    <a:pt x="1242" y="490"/>
                    <a:pt x="1242" y="490"/>
                    <a:pt x="1242" y="490"/>
                  </a:cubicBezTo>
                  <a:cubicBezTo>
                    <a:pt x="1249" y="490"/>
                    <a:pt x="1257" y="490"/>
                    <a:pt x="1257" y="482"/>
                  </a:cubicBezTo>
                  <a:cubicBezTo>
                    <a:pt x="1265" y="482"/>
                    <a:pt x="1265" y="482"/>
                    <a:pt x="1273" y="482"/>
                  </a:cubicBezTo>
                  <a:cubicBezTo>
                    <a:pt x="1281" y="482"/>
                    <a:pt x="1281" y="482"/>
                    <a:pt x="1289" y="490"/>
                  </a:cubicBezTo>
                  <a:lnTo>
                    <a:pt x="1297" y="498"/>
                  </a:lnTo>
                  <a:cubicBezTo>
                    <a:pt x="1305" y="506"/>
                    <a:pt x="1313" y="506"/>
                    <a:pt x="1313" y="513"/>
                  </a:cubicBezTo>
                  <a:cubicBezTo>
                    <a:pt x="1313" y="521"/>
                    <a:pt x="1305" y="521"/>
                    <a:pt x="1305" y="529"/>
                  </a:cubicBezTo>
                  <a:cubicBezTo>
                    <a:pt x="1297" y="529"/>
                    <a:pt x="1289" y="529"/>
                    <a:pt x="1281" y="537"/>
                  </a:cubicBezTo>
                  <a:cubicBezTo>
                    <a:pt x="1273" y="537"/>
                    <a:pt x="1265" y="537"/>
                    <a:pt x="1265" y="545"/>
                  </a:cubicBezTo>
                  <a:cubicBezTo>
                    <a:pt x="1257" y="553"/>
                    <a:pt x="1257" y="561"/>
                    <a:pt x="1257" y="569"/>
                  </a:cubicBezTo>
                  <a:cubicBezTo>
                    <a:pt x="1257" y="569"/>
                    <a:pt x="1249" y="577"/>
                    <a:pt x="1257" y="577"/>
                  </a:cubicBezTo>
                  <a:cubicBezTo>
                    <a:pt x="1257" y="584"/>
                    <a:pt x="1257" y="584"/>
                    <a:pt x="1265" y="584"/>
                  </a:cubicBezTo>
                  <a:cubicBezTo>
                    <a:pt x="1273" y="584"/>
                    <a:pt x="1281" y="584"/>
                    <a:pt x="1281" y="584"/>
                  </a:cubicBezTo>
                  <a:cubicBezTo>
                    <a:pt x="1297" y="584"/>
                    <a:pt x="1305" y="584"/>
                    <a:pt x="1305" y="608"/>
                  </a:cubicBezTo>
                  <a:cubicBezTo>
                    <a:pt x="1313" y="616"/>
                    <a:pt x="1305" y="624"/>
                    <a:pt x="1305" y="632"/>
                  </a:cubicBezTo>
                  <a:cubicBezTo>
                    <a:pt x="1305" y="632"/>
                    <a:pt x="1305" y="640"/>
                    <a:pt x="1305" y="656"/>
                  </a:cubicBezTo>
                  <a:lnTo>
                    <a:pt x="1305" y="664"/>
                  </a:lnTo>
                  <a:cubicBezTo>
                    <a:pt x="1305" y="679"/>
                    <a:pt x="1305" y="687"/>
                    <a:pt x="1305" y="687"/>
                  </a:cubicBezTo>
                  <a:cubicBezTo>
                    <a:pt x="1305" y="695"/>
                    <a:pt x="1313" y="695"/>
                    <a:pt x="1320" y="695"/>
                  </a:cubicBezTo>
                  <a:cubicBezTo>
                    <a:pt x="1352" y="703"/>
                    <a:pt x="1368" y="671"/>
                    <a:pt x="1368" y="664"/>
                  </a:cubicBezTo>
                  <a:cubicBezTo>
                    <a:pt x="1376" y="656"/>
                    <a:pt x="1384" y="648"/>
                    <a:pt x="1392" y="648"/>
                  </a:cubicBezTo>
                  <a:cubicBezTo>
                    <a:pt x="1400" y="648"/>
                    <a:pt x="1415" y="656"/>
                    <a:pt x="1423" y="679"/>
                  </a:cubicBezTo>
                  <a:cubicBezTo>
                    <a:pt x="1431" y="695"/>
                    <a:pt x="1439" y="703"/>
                    <a:pt x="1447" y="711"/>
                  </a:cubicBezTo>
                  <a:cubicBezTo>
                    <a:pt x="1463" y="735"/>
                    <a:pt x="1471" y="743"/>
                    <a:pt x="1463" y="766"/>
                  </a:cubicBezTo>
                  <a:cubicBezTo>
                    <a:pt x="1463" y="774"/>
                    <a:pt x="1455" y="782"/>
                    <a:pt x="1455" y="790"/>
                  </a:cubicBezTo>
                  <a:lnTo>
                    <a:pt x="1455" y="790"/>
                  </a:lnTo>
                  <a:lnTo>
                    <a:pt x="1455" y="798"/>
                  </a:lnTo>
                  <a:cubicBezTo>
                    <a:pt x="1463" y="798"/>
                    <a:pt x="1463" y="798"/>
                    <a:pt x="1471" y="798"/>
                  </a:cubicBezTo>
                  <a:cubicBezTo>
                    <a:pt x="1479" y="806"/>
                    <a:pt x="1486" y="814"/>
                    <a:pt x="1502" y="814"/>
                  </a:cubicBezTo>
                  <a:cubicBezTo>
                    <a:pt x="1502" y="814"/>
                    <a:pt x="1502" y="814"/>
                    <a:pt x="1510" y="814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  <a:effectLst/>
          </p:spPr>
          <p:txBody>
            <a:bodyPr anchor="ctr" wrap="none"/>
            <a:lstStyle/>
            <a:p>
              <a:endParaRPr lang="en-US">
                <a:latin charset="-122" panose="020b0503020204020204" pitchFamily="34" typeface="微软雅黑"/>
              </a:endParaRPr>
            </a:p>
          </p:txBody>
        </p:sp>
        <p:sp>
          <p:nvSpPr>
            <p:cNvPr id="152" name="Freeform 777"/>
            <p:cNvSpPr>
              <a:spLocks noChangeArrowheads="1"/>
            </p:cNvSpPr>
            <p:nvPr/>
          </p:nvSpPr>
          <p:spPr bwMode="auto">
            <a:xfrm>
              <a:off x="20106305" y="6360855"/>
              <a:ext cx="881336" cy="897571"/>
            </a:xfrm>
            <a:custGeom>
              <a:gdLst>
                <a:gd fmla="*/ 538 w 1677" name="T0"/>
                <a:gd fmla="*/ 15 h 1707" name="T1"/>
                <a:gd fmla="*/ 561 w 1677" name="T2"/>
                <a:gd fmla="*/ 166 h 1707" name="T3"/>
                <a:gd fmla="*/ 546 w 1677" name="T4"/>
                <a:gd fmla="*/ 324 h 1707" name="T5"/>
                <a:gd fmla="*/ 498 w 1677" name="T6"/>
                <a:gd fmla="*/ 521 h 1707" name="T7"/>
                <a:gd fmla="*/ 356 w 1677" name="T8"/>
                <a:gd fmla="*/ 632 h 1707" name="T9"/>
                <a:gd fmla="*/ 277 w 1677" name="T10"/>
                <a:gd fmla="*/ 695 h 1707" name="T11"/>
                <a:gd fmla="*/ 222 w 1677" name="T12"/>
                <a:gd fmla="*/ 877 h 1707" name="T13"/>
                <a:gd fmla="*/ 119 w 1677" name="T14"/>
                <a:gd fmla="*/ 917 h 1707" name="T15"/>
                <a:gd fmla="*/ 119 w 1677" name="T16"/>
                <a:gd fmla="*/ 1075 h 1707" name="T17"/>
                <a:gd fmla="*/ 56 w 1677" name="T18"/>
                <a:gd fmla="*/ 1154 h 1707" name="T19"/>
                <a:gd fmla="*/ 32 w 1677" name="T20"/>
                <a:gd fmla="*/ 1304 h 1707" name="T21"/>
                <a:gd fmla="*/ 182 w 1677" name="T22"/>
                <a:gd fmla="*/ 1501 h 1707" name="T23"/>
                <a:gd fmla="*/ 348 w 1677" name="T24"/>
                <a:gd fmla="*/ 1619 h 1707" name="T25"/>
                <a:gd fmla="*/ 530 w 1677" name="T26"/>
                <a:gd fmla="*/ 1611 h 1707" name="T27"/>
                <a:gd fmla="*/ 696 w 1677" name="T28"/>
                <a:gd fmla="*/ 1532 h 1707" name="T29"/>
                <a:gd fmla="*/ 854 w 1677" name="T30"/>
                <a:gd fmla="*/ 1478 h 1707" name="T31"/>
                <a:gd fmla="*/ 925 w 1677" name="T32"/>
                <a:gd fmla="*/ 1367 h 1707" name="T33"/>
                <a:gd fmla="*/ 941 w 1677" name="T34"/>
                <a:gd fmla="*/ 1217 h 1707" name="T35"/>
                <a:gd fmla="*/ 1012 w 1677" name="T36"/>
                <a:gd fmla="*/ 1051 h 1707" name="T37"/>
                <a:gd fmla="*/ 1115 w 1677" name="T38"/>
                <a:gd fmla="*/ 901 h 1707" name="T39"/>
                <a:gd fmla="*/ 1194 w 1677" name="T40"/>
                <a:gd fmla="*/ 893 h 1707" name="T41"/>
                <a:gd fmla="*/ 1257 w 1677" name="T42"/>
                <a:gd fmla="*/ 822 h 1707" name="T43"/>
                <a:gd fmla="*/ 1336 w 1677" name="T44"/>
                <a:gd fmla="*/ 751 h 1707" name="T45"/>
                <a:gd fmla="*/ 1423 w 1677" name="T46"/>
                <a:gd fmla="*/ 624 h 1707" name="T47"/>
                <a:gd fmla="*/ 1471 w 1677" name="T48"/>
                <a:gd fmla="*/ 411 h 1707" name="T49"/>
                <a:gd fmla="*/ 1676 w 1677" name="T50"/>
                <a:gd fmla="*/ 419 h 1707" name="T51"/>
                <a:gd fmla="*/ 1629 w 1677" name="T52"/>
                <a:gd fmla="*/ 348 h 1707" name="T53"/>
                <a:gd fmla="*/ 1510 w 1677" name="T54"/>
                <a:gd fmla="*/ 292 h 1707" name="T55"/>
                <a:gd fmla="*/ 1392 w 1677" name="T56"/>
                <a:gd fmla="*/ 340 h 1707" name="T57"/>
                <a:gd fmla="*/ 1281 w 1677" name="T58"/>
                <a:gd fmla="*/ 348 h 1707" name="T59"/>
                <a:gd fmla="*/ 1218 w 1677" name="T60"/>
                <a:gd fmla="*/ 442 h 1707" name="T61"/>
                <a:gd fmla="*/ 1052 w 1677" name="T62"/>
                <a:gd fmla="*/ 585 h 1707" name="T63"/>
                <a:gd fmla="*/ 641 w 1677" name="T64"/>
                <a:gd fmla="*/ 419 h 1707" name="T65"/>
                <a:gd fmla="*/ 538 w 1677" name="T66"/>
                <a:gd fmla="*/ 15 h 1707" name="T6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b="b" l="0" r="r" t="0"/>
              <a:pathLst>
                <a:path h="1707" w="1676">
                  <a:moveTo>
                    <a:pt x="538" y="15"/>
                  </a:moveTo>
                  <a:lnTo>
                    <a:pt x="538" y="15"/>
                  </a:lnTo>
                  <a:cubicBezTo>
                    <a:pt x="538" y="31"/>
                    <a:pt x="546" y="63"/>
                    <a:pt x="546" y="87"/>
                  </a:cubicBezTo>
                  <a:cubicBezTo>
                    <a:pt x="554" y="118"/>
                    <a:pt x="577" y="158"/>
                    <a:pt x="561" y="166"/>
                  </a:cubicBezTo>
                  <a:cubicBezTo>
                    <a:pt x="546" y="174"/>
                    <a:pt x="538" y="158"/>
                    <a:pt x="546" y="197"/>
                  </a:cubicBezTo>
                  <a:cubicBezTo>
                    <a:pt x="546" y="237"/>
                    <a:pt x="561" y="316"/>
                    <a:pt x="546" y="324"/>
                  </a:cubicBezTo>
                  <a:cubicBezTo>
                    <a:pt x="538" y="340"/>
                    <a:pt x="506" y="316"/>
                    <a:pt x="506" y="379"/>
                  </a:cubicBezTo>
                  <a:cubicBezTo>
                    <a:pt x="514" y="435"/>
                    <a:pt x="522" y="498"/>
                    <a:pt x="498" y="521"/>
                  </a:cubicBezTo>
                  <a:cubicBezTo>
                    <a:pt x="483" y="553"/>
                    <a:pt x="443" y="624"/>
                    <a:pt x="419" y="624"/>
                  </a:cubicBezTo>
                  <a:cubicBezTo>
                    <a:pt x="388" y="632"/>
                    <a:pt x="388" y="648"/>
                    <a:pt x="356" y="632"/>
                  </a:cubicBezTo>
                  <a:cubicBezTo>
                    <a:pt x="332" y="616"/>
                    <a:pt x="309" y="593"/>
                    <a:pt x="301" y="624"/>
                  </a:cubicBezTo>
                  <a:cubicBezTo>
                    <a:pt x="293" y="656"/>
                    <a:pt x="301" y="688"/>
                    <a:pt x="277" y="695"/>
                  </a:cubicBezTo>
                  <a:cubicBezTo>
                    <a:pt x="253" y="703"/>
                    <a:pt x="206" y="711"/>
                    <a:pt x="214" y="743"/>
                  </a:cubicBezTo>
                  <a:cubicBezTo>
                    <a:pt x="222" y="782"/>
                    <a:pt x="237" y="893"/>
                    <a:pt x="222" y="877"/>
                  </a:cubicBezTo>
                  <a:cubicBezTo>
                    <a:pt x="198" y="861"/>
                    <a:pt x="166" y="830"/>
                    <a:pt x="159" y="846"/>
                  </a:cubicBezTo>
                  <a:cubicBezTo>
                    <a:pt x="143" y="854"/>
                    <a:pt x="119" y="893"/>
                    <a:pt x="119" y="917"/>
                  </a:cubicBezTo>
                  <a:cubicBezTo>
                    <a:pt x="127" y="948"/>
                    <a:pt x="103" y="980"/>
                    <a:pt x="119" y="1004"/>
                  </a:cubicBezTo>
                  <a:cubicBezTo>
                    <a:pt x="127" y="1027"/>
                    <a:pt x="135" y="1067"/>
                    <a:pt x="119" y="1075"/>
                  </a:cubicBezTo>
                  <a:cubicBezTo>
                    <a:pt x="95" y="1083"/>
                    <a:pt x="79" y="1075"/>
                    <a:pt x="79" y="1106"/>
                  </a:cubicBezTo>
                  <a:cubicBezTo>
                    <a:pt x="79" y="1146"/>
                    <a:pt x="87" y="1154"/>
                    <a:pt x="56" y="1154"/>
                  </a:cubicBezTo>
                  <a:cubicBezTo>
                    <a:pt x="32" y="1162"/>
                    <a:pt x="0" y="1170"/>
                    <a:pt x="0" y="1178"/>
                  </a:cubicBezTo>
                  <a:cubicBezTo>
                    <a:pt x="0" y="1185"/>
                    <a:pt x="8" y="1280"/>
                    <a:pt x="32" y="1304"/>
                  </a:cubicBezTo>
                  <a:cubicBezTo>
                    <a:pt x="64" y="1328"/>
                    <a:pt x="79" y="1359"/>
                    <a:pt x="95" y="1391"/>
                  </a:cubicBezTo>
                  <a:cubicBezTo>
                    <a:pt x="119" y="1431"/>
                    <a:pt x="119" y="1470"/>
                    <a:pt x="182" y="1501"/>
                  </a:cubicBezTo>
                  <a:cubicBezTo>
                    <a:pt x="237" y="1532"/>
                    <a:pt x="261" y="1509"/>
                    <a:pt x="285" y="1548"/>
                  </a:cubicBezTo>
                  <a:cubicBezTo>
                    <a:pt x="309" y="1580"/>
                    <a:pt x="253" y="1595"/>
                    <a:pt x="348" y="1619"/>
                  </a:cubicBezTo>
                  <a:cubicBezTo>
                    <a:pt x="443" y="1635"/>
                    <a:pt x="435" y="1706"/>
                    <a:pt x="475" y="1659"/>
                  </a:cubicBezTo>
                  <a:cubicBezTo>
                    <a:pt x="506" y="1611"/>
                    <a:pt x="467" y="1588"/>
                    <a:pt x="530" y="1611"/>
                  </a:cubicBezTo>
                  <a:cubicBezTo>
                    <a:pt x="593" y="1627"/>
                    <a:pt x="656" y="1588"/>
                    <a:pt x="672" y="1580"/>
                  </a:cubicBezTo>
                  <a:cubicBezTo>
                    <a:pt x="680" y="1564"/>
                    <a:pt x="625" y="1548"/>
                    <a:pt x="696" y="1532"/>
                  </a:cubicBezTo>
                  <a:cubicBezTo>
                    <a:pt x="767" y="1524"/>
                    <a:pt x="814" y="1509"/>
                    <a:pt x="814" y="1493"/>
                  </a:cubicBezTo>
                  <a:cubicBezTo>
                    <a:pt x="807" y="1470"/>
                    <a:pt x="823" y="1493"/>
                    <a:pt x="854" y="1478"/>
                  </a:cubicBezTo>
                  <a:cubicBezTo>
                    <a:pt x="886" y="1462"/>
                    <a:pt x="894" y="1399"/>
                    <a:pt x="917" y="1399"/>
                  </a:cubicBezTo>
                  <a:cubicBezTo>
                    <a:pt x="933" y="1399"/>
                    <a:pt x="965" y="1383"/>
                    <a:pt x="925" y="1367"/>
                  </a:cubicBezTo>
                  <a:cubicBezTo>
                    <a:pt x="886" y="1352"/>
                    <a:pt x="854" y="1375"/>
                    <a:pt x="886" y="1328"/>
                  </a:cubicBezTo>
                  <a:cubicBezTo>
                    <a:pt x="917" y="1272"/>
                    <a:pt x="917" y="1257"/>
                    <a:pt x="941" y="1217"/>
                  </a:cubicBezTo>
                  <a:cubicBezTo>
                    <a:pt x="973" y="1178"/>
                    <a:pt x="973" y="1178"/>
                    <a:pt x="981" y="1138"/>
                  </a:cubicBezTo>
                  <a:cubicBezTo>
                    <a:pt x="989" y="1091"/>
                    <a:pt x="996" y="1114"/>
                    <a:pt x="1012" y="1051"/>
                  </a:cubicBezTo>
                  <a:cubicBezTo>
                    <a:pt x="1028" y="988"/>
                    <a:pt x="996" y="948"/>
                    <a:pt x="1036" y="925"/>
                  </a:cubicBezTo>
                  <a:cubicBezTo>
                    <a:pt x="1083" y="901"/>
                    <a:pt x="1091" y="877"/>
                    <a:pt x="1115" y="901"/>
                  </a:cubicBezTo>
                  <a:cubicBezTo>
                    <a:pt x="1139" y="925"/>
                    <a:pt x="1170" y="956"/>
                    <a:pt x="1186" y="941"/>
                  </a:cubicBezTo>
                  <a:cubicBezTo>
                    <a:pt x="1194" y="932"/>
                    <a:pt x="1194" y="917"/>
                    <a:pt x="1194" y="893"/>
                  </a:cubicBezTo>
                  <a:cubicBezTo>
                    <a:pt x="1186" y="877"/>
                    <a:pt x="1210" y="830"/>
                    <a:pt x="1234" y="846"/>
                  </a:cubicBezTo>
                  <a:cubicBezTo>
                    <a:pt x="1249" y="854"/>
                    <a:pt x="1257" y="854"/>
                    <a:pt x="1257" y="822"/>
                  </a:cubicBezTo>
                  <a:cubicBezTo>
                    <a:pt x="1257" y="790"/>
                    <a:pt x="1226" y="759"/>
                    <a:pt x="1257" y="759"/>
                  </a:cubicBezTo>
                  <a:cubicBezTo>
                    <a:pt x="1289" y="759"/>
                    <a:pt x="1329" y="774"/>
                    <a:pt x="1336" y="751"/>
                  </a:cubicBezTo>
                  <a:cubicBezTo>
                    <a:pt x="1344" y="719"/>
                    <a:pt x="1336" y="679"/>
                    <a:pt x="1368" y="672"/>
                  </a:cubicBezTo>
                  <a:cubicBezTo>
                    <a:pt x="1400" y="664"/>
                    <a:pt x="1407" y="688"/>
                    <a:pt x="1423" y="624"/>
                  </a:cubicBezTo>
                  <a:cubicBezTo>
                    <a:pt x="1431" y="569"/>
                    <a:pt x="1439" y="521"/>
                    <a:pt x="1431" y="482"/>
                  </a:cubicBezTo>
                  <a:cubicBezTo>
                    <a:pt x="1431" y="442"/>
                    <a:pt x="1447" y="395"/>
                    <a:pt x="1471" y="411"/>
                  </a:cubicBezTo>
                  <a:cubicBezTo>
                    <a:pt x="1494" y="419"/>
                    <a:pt x="1566" y="490"/>
                    <a:pt x="1605" y="498"/>
                  </a:cubicBezTo>
                  <a:cubicBezTo>
                    <a:pt x="1637" y="498"/>
                    <a:pt x="1660" y="466"/>
                    <a:pt x="1676" y="419"/>
                  </a:cubicBezTo>
                  <a:lnTo>
                    <a:pt x="1668" y="419"/>
                  </a:lnTo>
                  <a:cubicBezTo>
                    <a:pt x="1668" y="419"/>
                    <a:pt x="1637" y="363"/>
                    <a:pt x="1629" y="348"/>
                  </a:cubicBezTo>
                  <a:cubicBezTo>
                    <a:pt x="1629" y="324"/>
                    <a:pt x="1605" y="308"/>
                    <a:pt x="1573" y="308"/>
                  </a:cubicBezTo>
                  <a:cubicBezTo>
                    <a:pt x="1550" y="308"/>
                    <a:pt x="1526" y="308"/>
                    <a:pt x="1510" y="292"/>
                  </a:cubicBezTo>
                  <a:cubicBezTo>
                    <a:pt x="1487" y="284"/>
                    <a:pt x="1463" y="300"/>
                    <a:pt x="1455" y="316"/>
                  </a:cubicBezTo>
                  <a:cubicBezTo>
                    <a:pt x="1439" y="324"/>
                    <a:pt x="1415" y="332"/>
                    <a:pt x="1392" y="340"/>
                  </a:cubicBezTo>
                  <a:cubicBezTo>
                    <a:pt x="1376" y="348"/>
                    <a:pt x="1368" y="387"/>
                    <a:pt x="1329" y="387"/>
                  </a:cubicBezTo>
                  <a:cubicBezTo>
                    <a:pt x="1289" y="379"/>
                    <a:pt x="1289" y="363"/>
                    <a:pt x="1281" y="348"/>
                  </a:cubicBezTo>
                  <a:cubicBezTo>
                    <a:pt x="1265" y="332"/>
                    <a:pt x="1242" y="419"/>
                    <a:pt x="1242" y="435"/>
                  </a:cubicBezTo>
                  <a:cubicBezTo>
                    <a:pt x="1234" y="442"/>
                    <a:pt x="1226" y="466"/>
                    <a:pt x="1218" y="442"/>
                  </a:cubicBezTo>
                  <a:cubicBezTo>
                    <a:pt x="1218" y="426"/>
                    <a:pt x="1170" y="450"/>
                    <a:pt x="1170" y="450"/>
                  </a:cubicBezTo>
                  <a:cubicBezTo>
                    <a:pt x="1052" y="585"/>
                    <a:pt x="1052" y="585"/>
                    <a:pt x="1052" y="585"/>
                  </a:cubicBezTo>
                  <a:cubicBezTo>
                    <a:pt x="1012" y="348"/>
                    <a:pt x="1012" y="348"/>
                    <a:pt x="1012" y="348"/>
                  </a:cubicBezTo>
                  <a:cubicBezTo>
                    <a:pt x="641" y="419"/>
                    <a:pt x="641" y="419"/>
                    <a:pt x="641" y="419"/>
                  </a:cubicBezTo>
                  <a:cubicBezTo>
                    <a:pt x="561" y="8"/>
                    <a:pt x="561" y="8"/>
                    <a:pt x="561" y="8"/>
                  </a:cubicBezTo>
                  <a:cubicBezTo>
                    <a:pt x="546" y="0"/>
                    <a:pt x="530" y="8"/>
                    <a:pt x="538" y="15"/>
                  </a:cubicBezTo>
                </a:path>
              </a:pathLst>
            </a:custGeom>
            <a:grpFill/>
            <a:ln>
              <a:solidFill>
                <a:schemeClr val="tx1"/>
              </a:solidFill>
            </a:ln>
            <a:effectLst/>
          </p:spPr>
          <p:txBody>
            <a:bodyPr anchor="ctr" wrap="none"/>
            <a:lstStyle/>
            <a:p>
              <a:endParaRPr lang="en-US">
                <a:latin charset="-122" panose="020b0503020204020204" pitchFamily="34" typeface="微软雅黑"/>
              </a:endParaRPr>
            </a:p>
          </p:txBody>
        </p:sp>
        <p:sp>
          <p:nvSpPr>
            <p:cNvPr id="153" name="Freeform 778"/>
            <p:cNvSpPr>
              <a:spLocks noChangeArrowheads="1"/>
            </p:cNvSpPr>
            <p:nvPr/>
          </p:nvSpPr>
          <p:spPr bwMode="auto">
            <a:xfrm>
              <a:off x="20101664" y="6360855"/>
              <a:ext cx="890613" cy="885975"/>
            </a:xfrm>
            <a:custGeom>
              <a:gdLst>
                <a:gd fmla="*/ 301 w 1693" name="T0"/>
                <a:gd fmla="*/ 1595 h 1683" name="T1"/>
                <a:gd fmla="*/ 111 w 1693" name="T2"/>
                <a:gd fmla="*/ 1423 h 1683" name="T3"/>
                <a:gd fmla="*/ 64 w 1693" name="T4"/>
                <a:gd fmla="*/ 1154 h 1683" name="T5"/>
                <a:gd fmla="*/ 127 w 1693" name="T6"/>
                <a:gd fmla="*/ 1067 h 1683" name="T7"/>
                <a:gd fmla="*/ 174 w 1693" name="T8"/>
                <a:gd fmla="*/ 838 h 1683" name="T9"/>
                <a:gd fmla="*/ 269 w 1693" name="T10"/>
                <a:gd fmla="*/ 695 h 1683" name="T11"/>
                <a:gd fmla="*/ 356 w 1693" name="T12"/>
                <a:gd fmla="*/ 624 h 1683" name="T13"/>
                <a:gd fmla="*/ 483 w 1693" name="T14"/>
                <a:gd fmla="*/ 553 h 1683" name="T15"/>
                <a:gd fmla="*/ 554 w 1693" name="T16"/>
                <a:gd fmla="*/ 237 h 1683" name="T17"/>
                <a:gd fmla="*/ 554 w 1693" name="T18"/>
                <a:gd fmla="*/ 87 h 1683" name="T19"/>
                <a:gd fmla="*/ 569 w 1693" name="T20"/>
                <a:gd fmla="*/ 0 h 1683" name="T21"/>
                <a:gd fmla="*/ 1178 w 1693" name="T22"/>
                <a:gd fmla="*/ 442 h 1683" name="T23"/>
                <a:gd fmla="*/ 1242 w 1693" name="T24"/>
                <a:gd fmla="*/ 435 h 1683" name="T25"/>
                <a:gd fmla="*/ 1297 w 1693" name="T26"/>
                <a:gd fmla="*/ 355 h 1683" name="T27"/>
                <a:gd fmla="*/ 1455 w 1693" name="T28"/>
                <a:gd fmla="*/ 308 h 1683" name="T29"/>
                <a:gd fmla="*/ 1684 w 1693" name="T30"/>
                <a:gd fmla="*/ 419 h 1683" name="T31"/>
                <a:gd fmla="*/ 1510 w 1693" name="T32"/>
                <a:gd fmla="*/ 435 h 1683" name="T33"/>
                <a:gd fmla="*/ 1392 w 1693" name="T34"/>
                <a:gd fmla="*/ 672 h 1683" name="T35"/>
                <a:gd fmla="*/ 1297 w 1693" name="T36"/>
                <a:gd fmla="*/ 766 h 1683" name="T37"/>
                <a:gd fmla="*/ 1257 w 1693" name="T38"/>
                <a:gd fmla="*/ 854 h 1683" name="T39"/>
                <a:gd fmla="*/ 1194 w 1693" name="T40"/>
                <a:gd fmla="*/ 941 h 1683" name="T41"/>
                <a:gd fmla="*/ 1052 w 1693" name="T42"/>
                <a:gd fmla="*/ 925 h 1683" name="T43"/>
                <a:gd fmla="*/ 965 w 1693" name="T44"/>
                <a:gd fmla="*/ 1201 h 1683" name="T45"/>
                <a:gd fmla="*/ 902 w 1693" name="T46"/>
                <a:gd fmla="*/ 1359 h 1683" name="T47"/>
                <a:gd fmla="*/ 862 w 1693" name="T48"/>
                <a:gd fmla="*/ 1478 h 1683" name="T49"/>
                <a:gd fmla="*/ 712 w 1693" name="T50"/>
                <a:gd fmla="*/ 1540 h 1683" name="T51"/>
                <a:gd fmla="*/ 569 w 1693" name="T52"/>
                <a:gd fmla="*/ 1619 h 1683" name="T53"/>
                <a:gd fmla="*/ 459 w 1693" name="T54"/>
                <a:gd fmla="*/ 1682 h 1683" name="T55"/>
                <a:gd fmla="*/ 127 w 1693" name="T56"/>
                <a:gd fmla="*/ 956 h 1683" name="T57"/>
                <a:gd fmla="*/ 95 w 1693" name="T58"/>
                <a:gd fmla="*/ 1106 h 1683" name="T59"/>
                <a:gd fmla="*/ 103 w 1693" name="T60"/>
                <a:gd fmla="*/ 1383 h 1683" name="T61"/>
                <a:gd fmla="*/ 301 w 1693" name="T62"/>
                <a:gd fmla="*/ 1548 h 1683" name="T63"/>
                <a:gd fmla="*/ 459 w 1693" name="T64"/>
                <a:gd fmla="*/ 1675 h 1683" name="T65"/>
                <a:gd fmla="*/ 569 w 1693" name="T66"/>
                <a:gd fmla="*/ 1611 h 1683" name="T67"/>
                <a:gd fmla="*/ 712 w 1693" name="T68"/>
                <a:gd fmla="*/ 1532 h 1683" name="T69"/>
                <a:gd fmla="*/ 862 w 1693" name="T70"/>
                <a:gd fmla="*/ 1478 h 1683" name="T71"/>
                <a:gd fmla="*/ 902 w 1693" name="T72"/>
                <a:gd fmla="*/ 1367 h 1683" name="T73"/>
                <a:gd fmla="*/ 965 w 1693" name="T74"/>
                <a:gd fmla="*/ 1193 h 1683" name="T75"/>
                <a:gd fmla="*/ 1044 w 1693" name="T76"/>
                <a:gd fmla="*/ 917 h 1683" name="T77"/>
                <a:gd fmla="*/ 1186 w 1693" name="T78"/>
                <a:gd fmla="*/ 941 h 1683" name="T79"/>
                <a:gd fmla="*/ 1242 w 1693" name="T80"/>
                <a:gd fmla="*/ 838 h 1683" name="T81"/>
                <a:gd fmla="*/ 1265 w 1693" name="T82"/>
                <a:gd fmla="*/ 759 h 1683" name="T83"/>
                <a:gd fmla="*/ 1376 w 1693" name="T84"/>
                <a:gd fmla="*/ 672 h 1683" name="T85"/>
                <a:gd fmla="*/ 1479 w 1693" name="T86"/>
                <a:gd fmla="*/ 403 h 1683" name="T87"/>
                <a:gd fmla="*/ 1676 w 1693" name="T88"/>
                <a:gd fmla="*/ 426 h 1683" name="T89"/>
                <a:gd fmla="*/ 1502 w 1693" name="T90"/>
                <a:gd fmla="*/ 292 h 1683" name="T91"/>
                <a:gd fmla="*/ 1337 w 1693" name="T92"/>
                <a:gd fmla="*/ 387 h 1683" name="T93"/>
                <a:gd fmla="*/ 1250 w 1693" name="T94"/>
                <a:gd fmla="*/ 435 h 1683" name="T95"/>
                <a:gd fmla="*/ 1060 w 1693" name="T96"/>
                <a:gd fmla="*/ 593 h 1683" name="T97"/>
                <a:gd fmla="*/ 546 w 1693" name="T98"/>
                <a:gd fmla="*/ 15 h 1683" name="T99"/>
                <a:gd fmla="*/ 569 w 1693" name="T100"/>
                <a:gd fmla="*/ 166 h 1683" name="T101"/>
                <a:gd fmla="*/ 538 w 1693" name="T102"/>
                <a:gd fmla="*/ 340 h 1683" name="T103"/>
                <a:gd fmla="*/ 404 w 1693" name="T104"/>
                <a:gd fmla="*/ 640 h 1683" name="T105"/>
                <a:gd fmla="*/ 317 w 1693" name="T106"/>
                <a:gd fmla="*/ 624 h 1683" name="T107"/>
                <a:gd fmla="*/ 238 w 1693" name="T108"/>
                <a:gd fmla="*/ 877 h 1683" name="T10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b="b" l="0" r="r" t="0"/>
              <a:pathLst>
                <a:path h="1683" w="1693">
                  <a:moveTo>
                    <a:pt x="459" y="1682"/>
                  </a:moveTo>
                  <a:lnTo>
                    <a:pt x="459" y="1682"/>
                  </a:lnTo>
                  <a:cubicBezTo>
                    <a:pt x="451" y="1682"/>
                    <a:pt x="443" y="1675"/>
                    <a:pt x="435" y="1667"/>
                  </a:cubicBezTo>
                  <a:cubicBezTo>
                    <a:pt x="427" y="1651"/>
                    <a:pt x="404" y="1627"/>
                    <a:pt x="356" y="1619"/>
                  </a:cubicBezTo>
                  <a:cubicBezTo>
                    <a:pt x="325" y="1611"/>
                    <a:pt x="309" y="1604"/>
                    <a:pt x="301" y="1595"/>
                  </a:cubicBezTo>
                  <a:cubicBezTo>
                    <a:pt x="293" y="1588"/>
                    <a:pt x="293" y="1580"/>
                    <a:pt x="293" y="1572"/>
                  </a:cubicBezTo>
                  <a:cubicBezTo>
                    <a:pt x="293" y="1564"/>
                    <a:pt x="301" y="1556"/>
                    <a:pt x="293" y="1548"/>
                  </a:cubicBezTo>
                  <a:cubicBezTo>
                    <a:pt x="277" y="1532"/>
                    <a:pt x="269" y="1532"/>
                    <a:pt x="253" y="1524"/>
                  </a:cubicBezTo>
                  <a:cubicBezTo>
                    <a:pt x="238" y="1524"/>
                    <a:pt x="214" y="1524"/>
                    <a:pt x="182" y="1509"/>
                  </a:cubicBezTo>
                  <a:cubicBezTo>
                    <a:pt x="135" y="1485"/>
                    <a:pt x="127" y="1446"/>
                    <a:pt x="111" y="1423"/>
                  </a:cubicBezTo>
                  <a:cubicBezTo>
                    <a:pt x="111" y="1415"/>
                    <a:pt x="103" y="1399"/>
                    <a:pt x="103" y="1391"/>
                  </a:cubicBezTo>
                  <a:cubicBezTo>
                    <a:pt x="95" y="1383"/>
                    <a:pt x="95" y="1383"/>
                    <a:pt x="95" y="1383"/>
                  </a:cubicBezTo>
                  <a:cubicBezTo>
                    <a:pt x="79" y="1352"/>
                    <a:pt x="64" y="1328"/>
                    <a:pt x="40" y="1304"/>
                  </a:cubicBezTo>
                  <a:cubicBezTo>
                    <a:pt x="8" y="1280"/>
                    <a:pt x="0" y="1185"/>
                    <a:pt x="0" y="1178"/>
                  </a:cubicBezTo>
                  <a:cubicBezTo>
                    <a:pt x="0" y="1162"/>
                    <a:pt x="48" y="1154"/>
                    <a:pt x="64" y="1154"/>
                  </a:cubicBezTo>
                  <a:cubicBezTo>
                    <a:pt x="87" y="1146"/>
                    <a:pt x="87" y="1146"/>
                    <a:pt x="87" y="1114"/>
                  </a:cubicBezTo>
                  <a:cubicBezTo>
                    <a:pt x="87" y="1106"/>
                    <a:pt x="87" y="1106"/>
                    <a:pt x="87" y="1106"/>
                  </a:cubicBezTo>
                  <a:cubicBezTo>
                    <a:pt x="87" y="1083"/>
                    <a:pt x="95" y="1075"/>
                    <a:pt x="111" y="1075"/>
                  </a:cubicBezTo>
                  <a:lnTo>
                    <a:pt x="119" y="1075"/>
                  </a:lnTo>
                  <a:cubicBezTo>
                    <a:pt x="127" y="1067"/>
                    <a:pt x="127" y="1067"/>
                    <a:pt x="127" y="1067"/>
                  </a:cubicBezTo>
                  <a:cubicBezTo>
                    <a:pt x="135" y="1051"/>
                    <a:pt x="127" y="1027"/>
                    <a:pt x="119" y="1004"/>
                  </a:cubicBezTo>
                  <a:cubicBezTo>
                    <a:pt x="111" y="988"/>
                    <a:pt x="119" y="972"/>
                    <a:pt x="119" y="956"/>
                  </a:cubicBezTo>
                  <a:cubicBezTo>
                    <a:pt x="127" y="941"/>
                    <a:pt x="127" y="932"/>
                    <a:pt x="127" y="917"/>
                  </a:cubicBezTo>
                  <a:cubicBezTo>
                    <a:pt x="127" y="893"/>
                    <a:pt x="151" y="854"/>
                    <a:pt x="158" y="838"/>
                  </a:cubicBezTo>
                  <a:cubicBezTo>
                    <a:pt x="167" y="838"/>
                    <a:pt x="167" y="838"/>
                    <a:pt x="174" y="838"/>
                  </a:cubicBezTo>
                  <a:cubicBezTo>
                    <a:pt x="182" y="838"/>
                    <a:pt x="198" y="846"/>
                    <a:pt x="206" y="861"/>
                  </a:cubicBezTo>
                  <a:cubicBezTo>
                    <a:pt x="214" y="861"/>
                    <a:pt x="222" y="869"/>
                    <a:pt x="230" y="877"/>
                  </a:cubicBezTo>
                  <a:lnTo>
                    <a:pt x="230" y="877"/>
                  </a:lnTo>
                  <a:cubicBezTo>
                    <a:pt x="238" y="869"/>
                    <a:pt x="230" y="790"/>
                    <a:pt x="222" y="751"/>
                  </a:cubicBezTo>
                  <a:cubicBezTo>
                    <a:pt x="214" y="719"/>
                    <a:pt x="245" y="703"/>
                    <a:pt x="269" y="695"/>
                  </a:cubicBezTo>
                  <a:cubicBezTo>
                    <a:pt x="269" y="695"/>
                    <a:pt x="277" y="695"/>
                    <a:pt x="285" y="695"/>
                  </a:cubicBezTo>
                  <a:cubicBezTo>
                    <a:pt x="301" y="688"/>
                    <a:pt x="301" y="664"/>
                    <a:pt x="301" y="648"/>
                  </a:cubicBezTo>
                  <a:cubicBezTo>
                    <a:pt x="301" y="640"/>
                    <a:pt x="309" y="632"/>
                    <a:pt x="309" y="624"/>
                  </a:cubicBezTo>
                  <a:cubicBezTo>
                    <a:pt x="309" y="608"/>
                    <a:pt x="317" y="601"/>
                    <a:pt x="325" y="601"/>
                  </a:cubicBezTo>
                  <a:cubicBezTo>
                    <a:pt x="332" y="601"/>
                    <a:pt x="340" y="608"/>
                    <a:pt x="356" y="624"/>
                  </a:cubicBezTo>
                  <a:cubicBezTo>
                    <a:pt x="364" y="624"/>
                    <a:pt x="364" y="624"/>
                    <a:pt x="372" y="632"/>
                  </a:cubicBezTo>
                  <a:cubicBezTo>
                    <a:pt x="372" y="632"/>
                    <a:pt x="380" y="640"/>
                    <a:pt x="388" y="640"/>
                  </a:cubicBezTo>
                  <a:cubicBezTo>
                    <a:pt x="396" y="640"/>
                    <a:pt x="396" y="632"/>
                    <a:pt x="404" y="632"/>
                  </a:cubicBezTo>
                  <a:cubicBezTo>
                    <a:pt x="411" y="632"/>
                    <a:pt x="419" y="624"/>
                    <a:pt x="427" y="624"/>
                  </a:cubicBezTo>
                  <a:cubicBezTo>
                    <a:pt x="443" y="616"/>
                    <a:pt x="467" y="585"/>
                    <a:pt x="483" y="553"/>
                  </a:cubicBezTo>
                  <a:cubicBezTo>
                    <a:pt x="491" y="545"/>
                    <a:pt x="498" y="529"/>
                    <a:pt x="506" y="521"/>
                  </a:cubicBezTo>
                  <a:cubicBezTo>
                    <a:pt x="530" y="498"/>
                    <a:pt x="522" y="435"/>
                    <a:pt x="514" y="379"/>
                  </a:cubicBezTo>
                  <a:cubicBezTo>
                    <a:pt x="506" y="340"/>
                    <a:pt x="522" y="332"/>
                    <a:pt x="538" y="332"/>
                  </a:cubicBezTo>
                  <a:cubicBezTo>
                    <a:pt x="546" y="332"/>
                    <a:pt x="554" y="324"/>
                    <a:pt x="554" y="324"/>
                  </a:cubicBezTo>
                  <a:cubicBezTo>
                    <a:pt x="562" y="316"/>
                    <a:pt x="554" y="268"/>
                    <a:pt x="554" y="237"/>
                  </a:cubicBezTo>
                  <a:cubicBezTo>
                    <a:pt x="554" y="221"/>
                    <a:pt x="546" y="205"/>
                    <a:pt x="546" y="197"/>
                  </a:cubicBezTo>
                  <a:cubicBezTo>
                    <a:pt x="546" y="166"/>
                    <a:pt x="546" y="166"/>
                    <a:pt x="562" y="166"/>
                  </a:cubicBezTo>
                  <a:lnTo>
                    <a:pt x="569" y="158"/>
                  </a:lnTo>
                  <a:cubicBezTo>
                    <a:pt x="578" y="158"/>
                    <a:pt x="569" y="134"/>
                    <a:pt x="562" y="118"/>
                  </a:cubicBezTo>
                  <a:cubicBezTo>
                    <a:pt x="562" y="110"/>
                    <a:pt x="554" y="102"/>
                    <a:pt x="554" y="87"/>
                  </a:cubicBezTo>
                  <a:cubicBezTo>
                    <a:pt x="554" y="79"/>
                    <a:pt x="546" y="63"/>
                    <a:pt x="546" y="47"/>
                  </a:cubicBezTo>
                  <a:cubicBezTo>
                    <a:pt x="546" y="39"/>
                    <a:pt x="538" y="24"/>
                    <a:pt x="538" y="15"/>
                  </a:cubicBezTo>
                  <a:lnTo>
                    <a:pt x="538" y="8"/>
                  </a:lnTo>
                  <a:cubicBezTo>
                    <a:pt x="546" y="0"/>
                    <a:pt x="554" y="0"/>
                    <a:pt x="562" y="0"/>
                  </a:cubicBezTo>
                  <a:cubicBezTo>
                    <a:pt x="569" y="0"/>
                    <a:pt x="569" y="0"/>
                    <a:pt x="569" y="0"/>
                  </a:cubicBezTo>
                  <a:cubicBezTo>
                    <a:pt x="578" y="0"/>
                    <a:pt x="578" y="0"/>
                    <a:pt x="578" y="0"/>
                  </a:cubicBezTo>
                  <a:cubicBezTo>
                    <a:pt x="657" y="419"/>
                    <a:pt x="657" y="419"/>
                    <a:pt x="657" y="419"/>
                  </a:cubicBezTo>
                  <a:cubicBezTo>
                    <a:pt x="1020" y="348"/>
                    <a:pt x="1020" y="348"/>
                    <a:pt x="1020" y="348"/>
                  </a:cubicBezTo>
                  <a:cubicBezTo>
                    <a:pt x="1060" y="577"/>
                    <a:pt x="1060" y="577"/>
                    <a:pt x="1060" y="577"/>
                  </a:cubicBezTo>
                  <a:cubicBezTo>
                    <a:pt x="1178" y="442"/>
                    <a:pt x="1178" y="442"/>
                    <a:pt x="1178" y="442"/>
                  </a:cubicBezTo>
                  <a:lnTo>
                    <a:pt x="1178" y="442"/>
                  </a:lnTo>
                  <a:cubicBezTo>
                    <a:pt x="1178" y="442"/>
                    <a:pt x="1202" y="435"/>
                    <a:pt x="1218" y="435"/>
                  </a:cubicBezTo>
                  <a:cubicBezTo>
                    <a:pt x="1226" y="435"/>
                    <a:pt x="1226" y="442"/>
                    <a:pt x="1234" y="442"/>
                  </a:cubicBezTo>
                  <a:cubicBezTo>
                    <a:pt x="1234" y="450"/>
                    <a:pt x="1234" y="450"/>
                    <a:pt x="1234" y="450"/>
                  </a:cubicBezTo>
                  <a:lnTo>
                    <a:pt x="1242" y="435"/>
                  </a:lnTo>
                  <a:lnTo>
                    <a:pt x="1242" y="435"/>
                  </a:lnTo>
                  <a:cubicBezTo>
                    <a:pt x="1242" y="426"/>
                    <a:pt x="1250" y="419"/>
                    <a:pt x="1250" y="411"/>
                  </a:cubicBezTo>
                  <a:cubicBezTo>
                    <a:pt x="1265" y="363"/>
                    <a:pt x="1273" y="348"/>
                    <a:pt x="1289" y="348"/>
                  </a:cubicBezTo>
                  <a:lnTo>
                    <a:pt x="1289" y="348"/>
                  </a:lnTo>
                  <a:cubicBezTo>
                    <a:pt x="1297" y="348"/>
                    <a:pt x="1297" y="355"/>
                    <a:pt x="1297" y="355"/>
                  </a:cubicBezTo>
                  <a:cubicBezTo>
                    <a:pt x="1305" y="371"/>
                    <a:pt x="1313" y="379"/>
                    <a:pt x="1337" y="379"/>
                  </a:cubicBezTo>
                  <a:cubicBezTo>
                    <a:pt x="1360" y="387"/>
                    <a:pt x="1368" y="371"/>
                    <a:pt x="1384" y="355"/>
                  </a:cubicBezTo>
                  <a:cubicBezTo>
                    <a:pt x="1384" y="348"/>
                    <a:pt x="1392" y="340"/>
                    <a:pt x="1400" y="340"/>
                  </a:cubicBezTo>
                  <a:cubicBezTo>
                    <a:pt x="1408" y="332"/>
                    <a:pt x="1415" y="332"/>
                    <a:pt x="1423" y="332"/>
                  </a:cubicBezTo>
                  <a:cubicBezTo>
                    <a:pt x="1439" y="324"/>
                    <a:pt x="1447" y="316"/>
                    <a:pt x="1455" y="308"/>
                  </a:cubicBezTo>
                  <a:cubicBezTo>
                    <a:pt x="1463" y="300"/>
                    <a:pt x="1487" y="292"/>
                    <a:pt x="1502" y="292"/>
                  </a:cubicBezTo>
                  <a:cubicBezTo>
                    <a:pt x="1510" y="292"/>
                    <a:pt x="1510" y="292"/>
                    <a:pt x="1518" y="292"/>
                  </a:cubicBezTo>
                  <a:cubicBezTo>
                    <a:pt x="1534" y="300"/>
                    <a:pt x="1558" y="300"/>
                    <a:pt x="1581" y="300"/>
                  </a:cubicBezTo>
                  <a:cubicBezTo>
                    <a:pt x="1613" y="300"/>
                    <a:pt x="1637" y="324"/>
                    <a:pt x="1645" y="340"/>
                  </a:cubicBezTo>
                  <a:cubicBezTo>
                    <a:pt x="1645" y="363"/>
                    <a:pt x="1676" y="403"/>
                    <a:pt x="1684" y="419"/>
                  </a:cubicBezTo>
                  <a:lnTo>
                    <a:pt x="1684" y="419"/>
                  </a:lnTo>
                  <a:cubicBezTo>
                    <a:pt x="1692" y="411"/>
                    <a:pt x="1692" y="411"/>
                    <a:pt x="1692" y="411"/>
                  </a:cubicBezTo>
                  <a:cubicBezTo>
                    <a:pt x="1692" y="419"/>
                    <a:pt x="1692" y="419"/>
                    <a:pt x="1692" y="419"/>
                  </a:cubicBezTo>
                  <a:cubicBezTo>
                    <a:pt x="1668" y="474"/>
                    <a:pt x="1637" y="506"/>
                    <a:pt x="1613" y="498"/>
                  </a:cubicBezTo>
                  <a:cubicBezTo>
                    <a:pt x="1590" y="490"/>
                    <a:pt x="1542" y="458"/>
                    <a:pt x="1510" y="435"/>
                  </a:cubicBezTo>
                  <a:cubicBezTo>
                    <a:pt x="1495" y="426"/>
                    <a:pt x="1479" y="411"/>
                    <a:pt x="1479" y="411"/>
                  </a:cubicBezTo>
                  <a:cubicBezTo>
                    <a:pt x="1471" y="411"/>
                    <a:pt x="1463" y="411"/>
                    <a:pt x="1463" y="411"/>
                  </a:cubicBezTo>
                  <a:cubicBezTo>
                    <a:pt x="1455" y="426"/>
                    <a:pt x="1447" y="450"/>
                    <a:pt x="1447" y="482"/>
                  </a:cubicBezTo>
                  <a:cubicBezTo>
                    <a:pt x="1447" y="529"/>
                    <a:pt x="1447" y="577"/>
                    <a:pt x="1431" y="624"/>
                  </a:cubicBezTo>
                  <a:cubicBezTo>
                    <a:pt x="1423" y="672"/>
                    <a:pt x="1415" y="672"/>
                    <a:pt x="1392" y="672"/>
                  </a:cubicBezTo>
                  <a:cubicBezTo>
                    <a:pt x="1392" y="672"/>
                    <a:pt x="1384" y="679"/>
                    <a:pt x="1376" y="679"/>
                  </a:cubicBezTo>
                  <a:cubicBezTo>
                    <a:pt x="1352" y="679"/>
                    <a:pt x="1352" y="703"/>
                    <a:pt x="1352" y="719"/>
                  </a:cubicBezTo>
                  <a:cubicBezTo>
                    <a:pt x="1352" y="735"/>
                    <a:pt x="1352" y="743"/>
                    <a:pt x="1344" y="751"/>
                  </a:cubicBezTo>
                  <a:cubicBezTo>
                    <a:pt x="1344" y="766"/>
                    <a:pt x="1328" y="766"/>
                    <a:pt x="1321" y="766"/>
                  </a:cubicBezTo>
                  <a:cubicBezTo>
                    <a:pt x="1313" y="766"/>
                    <a:pt x="1305" y="766"/>
                    <a:pt x="1297" y="766"/>
                  </a:cubicBezTo>
                  <a:cubicBezTo>
                    <a:pt x="1289" y="766"/>
                    <a:pt x="1273" y="759"/>
                    <a:pt x="1265" y="766"/>
                  </a:cubicBezTo>
                  <a:cubicBezTo>
                    <a:pt x="1257" y="766"/>
                    <a:pt x="1257" y="766"/>
                    <a:pt x="1257" y="766"/>
                  </a:cubicBezTo>
                  <a:cubicBezTo>
                    <a:pt x="1257" y="766"/>
                    <a:pt x="1257" y="774"/>
                    <a:pt x="1257" y="782"/>
                  </a:cubicBezTo>
                  <a:cubicBezTo>
                    <a:pt x="1265" y="790"/>
                    <a:pt x="1265" y="806"/>
                    <a:pt x="1265" y="822"/>
                  </a:cubicBezTo>
                  <a:cubicBezTo>
                    <a:pt x="1265" y="838"/>
                    <a:pt x="1265" y="854"/>
                    <a:pt x="1257" y="854"/>
                  </a:cubicBezTo>
                  <a:cubicBezTo>
                    <a:pt x="1250" y="854"/>
                    <a:pt x="1242" y="854"/>
                    <a:pt x="1234" y="846"/>
                  </a:cubicBezTo>
                  <a:cubicBezTo>
                    <a:pt x="1234" y="838"/>
                    <a:pt x="1226" y="846"/>
                    <a:pt x="1218" y="854"/>
                  </a:cubicBezTo>
                  <a:cubicBezTo>
                    <a:pt x="1210" y="861"/>
                    <a:pt x="1202" y="885"/>
                    <a:pt x="1202" y="893"/>
                  </a:cubicBezTo>
                  <a:lnTo>
                    <a:pt x="1202" y="893"/>
                  </a:lnTo>
                  <a:cubicBezTo>
                    <a:pt x="1202" y="917"/>
                    <a:pt x="1202" y="932"/>
                    <a:pt x="1194" y="941"/>
                  </a:cubicBezTo>
                  <a:cubicBezTo>
                    <a:pt x="1194" y="948"/>
                    <a:pt x="1186" y="948"/>
                    <a:pt x="1186" y="948"/>
                  </a:cubicBezTo>
                  <a:cubicBezTo>
                    <a:pt x="1170" y="948"/>
                    <a:pt x="1147" y="925"/>
                    <a:pt x="1123" y="909"/>
                  </a:cubicBezTo>
                  <a:cubicBezTo>
                    <a:pt x="1123" y="901"/>
                    <a:pt x="1123" y="901"/>
                    <a:pt x="1123" y="901"/>
                  </a:cubicBezTo>
                  <a:cubicBezTo>
                    <a:pt x="1107" y="893"/>
                    <a:pt x="1099" y="893"/>
                    <a:pt x="1075" y="909"/>
                  </a:cubicBezTo>
                  <a:cubicBezTo>
                    <a:pt x="1068" y="917"/>
                    <a:pt x="1060" y="917"/>
                    <a:pt x="1052" y="925"/>
                  </a:cubicBezTo>
                  <a:cubicBezTo>
                    <a:pt x="1028" y="941"/>
                    <a:pt x="1028" y="956"/>
                    <a:pt x="1028" y="988"/>
                  </a:cubicBezTo>
                  <a:cubicBezTo>
                    <a:pt x="1028" y="1004"/>
                    <a:pt x="1028" y="1027"/>
                    <a:pt x="1020" y="1051"/>
                  </a:cubicBezTo>
                  <a:cubicBezTo>
                    <a:pt x="1012" y="1083"/>
                    <a:pt x="1004" y="1099"/>
                    <a:pt x="1004" y="1106"/>
                  </a:cubicBezTo>
                  <a:cubicBezTo>
                    <a:pt x="997" y="1114"/>
                    <a:pt x="997" y="1114"/>
                    <a:pt x="997" y="1138"/>
                  </a:cubicBezTo>
                  <a:cubicBezTo>
                    <a:pt x="989" y="1170"/>
                    <a:pt x="989" y="1178"/>
                    <a:pt x="965" y="1201"/>
                  </a:cubicBezTo>
                  <a:cubicBezTo>
                    <a:pt x="965" y="1201"/>
                    <a:pt x="957" y="1209"/>
                    <a:pt x="957" y="1217"/>
                  </a:cubicBezTo>
                  <a:cubicBezTo>
                    <a:pt x="941" y="1241"/>
                    <a:pt x="933" y="1249"/>
                    <a:pt x="925" y="1272"/>
                  </a:cubicBezTo>
                  <a:cubicBezTo>
                    <a:pt x="917" y="1288"/>
                    <a:pt x="910" y="1304"/>
                    <a:pt x="894" y="1328"/>
                  </a:cubicBezTo>
                  <a:cubicBezTo>
                    <a:pt x="886" y="1344"/>
                    <a:pt x="886" y="1352"/>
                    <a:pt x="886" y="1359"/>
                  </a:cubicBezTo>
                  <a:cubicBezTo>
                    <a:pt x="886" y="1359"/>
                    <a:pt x="894" y="1359"/>
                    <a:pt x="902" y="1359"/>
                  </a:cubicBezTo>
                  <a:cubicBezTo>
                    <a:pt x="910" y="1359"/>
                    <a:pt x="925" y="1359"/>
                    <a:pt x="933" y="1367"/>
                  </a:cubicBezTo>
                  <a:cubicBezTo>
                    <a:pt x="949" y="1375"/>
                    <a:pt x="957" y="1383"/>
                    <a:pt x="957" y="1391"/>
                  </a:cubicBezTo>
                  <a:cubicBezTo>
                    <a:pt x="957" y="1399"/>
                    <a:pt x="933" y="1399"/>
                    <a:pt x="925" y="1399"/>
                  </a:cubicBezTo>
                  <a:cubicBezTo>
                    <a:pt x="917" y="1399"/>
                    <a:pt x="910" y="1415"/>
                    <a:pt x="902" y="1431"/>
                  </a:cubicBezTo>
                  <a:cubicBezTo>
                    <a:pt x="894" y="1454"/>
                    <a:pt x="886" y="1470"/>
                    <a:pt x="862" y="1478"/>
                  </a:cubicBezTo>
                  <a:cubicBezTo>
                    <a:pt x="854" y="1485"/>
                    <a:pt x="846" y="1485"/>
                    <a:pt x="838" y="1485"/>
                  </a:cubicBezTo>
                  <a:lnTo>
                    <a:pt x="831" y="1485"/>
                  </a:lnTo>
                  <a:cubicBezTo>
                    <a:pt x="822" y="1485"/>
                    <a:pt x="822" y="1485"/>
                    <a:pt x="822" y="1485"/>
                  </a:cubicBezTo>
                  <a:lnTo>
                    <a:pt x="822" y="1485"/>
                  </a:lnTo>
                  <a:cubicBezTo>
                    <a:pt x="831" y="1517"/>
                    <a:pt x="783" y="1524"/>
                    <a:pt x="712" y="1540"/>
                  </a:cubicBezTo>
                  <a:cubicBezTo>
                    <a:pt x="704" y="1540"/>
                    <a:pt x="704" y="1540"/>
                    <a:pt x="704" y="1540"/>
                  </a:cubicBezTo>
                  <a:cubicBezTo>
                    <a:pt x="680" y="1548"/>
                    <a:pt x="672" y="1548"/>
                    <a:pt x="672" y="1548"/>
                  </a:cubicBezTo>
                  <a:cubicBezTo>
                    <a:pt x="672" y="1556"/>
                    <a:pt x="672" y="1556"/>
                    <a:pt x="680" y="1556"/>
                  </a:cubicBezTo>
                  <a:cubicBezTo>
                    <a:pt x="680" y="1564"/>
                    <a:pt x="688" y="1572"/>
                    <a:pt x="680" y="1580"/>
                  </a:cubicBezTo>
                  <a:cubicBezTo>
                    <a:pt x="664" y="1588"/>
                    <a:pt x="625" y="1619"/>
                    <a:pt x="569" y="1619"/>
                  </a:cubicBezTo>
                  <a:cubicBezTo>
                    <a:pt x="562" y="1619"/>
                    <a:pt x="546" y="1611"/>
                    <a:pt x="538" y="1611"/>
                  </a:cubicBezTo>
                  <a:cubicBezTo>
                    <a:pt x="522" y="1611"/>
                    <a:pt x="514" y="1604"/>
                    <a:pt x="506" y="1604"/>
                  </a:cubicBezTo>
                  <a:cubicBezTo>
                    <a:pt x="498" y="1604"/>
                    <a:pt x="498" y="1611"/>
                    <a:pt x="498" y="1619"/>
                  </a:cubicBezTo>
                  <a:cubicBezTo>
                    <a:pt x="498" y="1627"/>
                    <a:pt x="498" y="1643"/>
                    <a:pt x="483" y="1667"/>
                  </a:cubicBezTo>
                  <a:cubicBezTo>
                    <a:pt x="475" y="1675"/>
                    <a:pt x="467" y="1682"/>
                    <a:pt x="459" y="1682"/>
                  </a:cubicBezTo>
                  <a:close/>
                  <a:moveTo>
                    <a:pt x="174" y="846"/>
                  </a:moveTo>
                  <a:lnTo>
                    <a:pt x="174" y="846"/>
                  </a:lnTo>
                  <a:cubicBezTo>
                    <a:pt x="167" y="846"/>
                    <a:pt x="167" y="846"/>
                    <a:pt x="167" y="846"/>
                  </a:cubicBezTo>
                  <a:cubicBezTo>
                    <a:pt x="151" y="854"/>
                    <a:pt x="135" y="893"/>
                    <a:pt x="135" y="917"/>
                  </a:cubicBezTo>
                  <a:cubicBezTo>
                    <a:pt x="135" y="932"/>
                    <a:pt x="135" y="948"/>
                    <a:pt x="127" y="956"/>
                  </a:cubicBezTo>
                  <a:cubicBezTo>
                    <a:pt x="127" y="972"/>
                    <a:pt x="119" y="988"/>
                    <a:pt x="127" y="1004"/>
                  </a:cubicBezTo>
                  <a:cubicBezTo>
                    <a:pt x="135" y="1012"/>
                    <a:pt x="143" y="1043"/>
                    <a:pt x="135" y="1067"/>
                  </a:cubicBezTo>
                  <a:cubicBezTo>
                    <a:pt x="135" y="1075"/>
                    <a:pt x="127" y="1075"/>
                    <a:pt x="127" y="1075"/>
                  </a:cubicBezTo>
                  <a:cubicBezTo>
                    <a:pt x="119" y="1083"/>
                    <a:pt x="111" y="1083"/>
                    <a:pt x="111" y="1083"/>
                  </a:cubicBezTo>
                  <a:cubicBezTo>
                    <a:pt x="95" y="1083"/>
                    <a:pt x="95" y="1083"/>
                    <a:pt x="95" y="1106"/>
                  </a:cubicBezTo>
                  <a:cubicBezTo>
                    <a:pt x="95" y="1114"/>
                    <a:pt x="95" y="1114"/>
                    <a:pt x="95" y="1114"/>
                  </a:cubicBezTo>
                  <a:cubicBezTo>
                    <a:pt x="95" y="1146"/>
                    <a:pt x="95" y="1154"/>
                    <a:pt x="64" y="1162"/>
                  </a:cubicBezTo>
                  <a:cubicBezTo>
                    <a:pt x="32" y="1162"/>
                    <a:pt x="8" y="1178"/>
                    <a:pt x="8" y="1178"/>
                  </a:cubicBezTo>
                  <a:cubicBezTo>
                    <a:pt x="8" y="1193"/>
                    <a:pt x="16" y="1280"/>
                    <a:pt x="48" y="1304"/>
                  </a:cubicBezTo>
                  <a:cubicBezTo>
                    <a:pt x="72" y="1320"/>
                    <a:pt x="87" y="1352"/>
                    <a:pt x="103" y="1383"/>
                  </a:cubicBezTo>
                  <a:cubicBezTo>
                    <a:pt x="111" y="1391"/>
                    <a:pt x="111" y="1391"/>
                    <a:pt x="111" y="1391"/>
                  </a:cubicBezTo>
                  <a:cubicBezTo>
                    <a:pt x="111" y="1399"/>
                    <a:pt x="119" y="1407"/>
                    <a:pt x="119" y="1415"/>
                  </a:cubicBezTo>
                  <a:cubicBezTo>
                    <a:pt x="135" y="1446"/>
                    <a:pt x="143" y="1478"/>
                    <a:pt x="190" y="1501"/>
                  </a:cubicBezTo>
                  <a:cubicBezTo>
                    <a:pt x="214" y="1517"/>
                    <a:pt x="238" y="1517"/>
                    <a:pt x="253" y="1517"/>
                  </a:cubicBezTo>
                  <a:cubicBezTo>
                    <a:pt x="269" y="1524"/>
                    <a:pt x="285" y="1524"/>
                    <a:pt x="301" y="1548"/>
                  </a:cubicBezTo>
                  <a:cubicBezTo>
                    <a:pt x="309" y="1556"/>
                    <a:pt x="301" y="1572"/>
                    <a:pt x="301" y="1580"/>
                  </a:cubicBezTo>
                  <a:cubicBezTo>
                    <a:pt x="301" y="1588"/>
                    <a:pt x="301" y="1588"/>
                    <a:pt x="301" y="1595"/>
                  </a:cubicBezTo>
                  <a:cubicBezTo>
                    <a:pt x="309" y="1604"/>
                    <a:pt x="325" y="1604"/>
                    <a:pt x="356" y="1611"/>
                  </a:cubicBezTo>
                  <a:cubicBezTo>
                    <a:pt x="404" y="1627"/>
                    <a:pt x="427" y="1643"/>
                    <a:pt x="443" y="1659"/>
                  </a:cubicBezTo>
                  <a:cubicBezTo>
                    <a:pt x="451" y="1667"/>
                    <a:pt x="459" y="1675"/>
                    <a:pt x="459" y="1675"/>
                  </a:cubicBezTo>
                  <a:cubicBezTo>
                    <a:pt x="467" y="1675"/>
                    <a:pt x="467" y="1667"/>
                    <a:pt x="475" y="1659"/>
                  </a:cubicBezTo>
                  <a:cubicBezTo>
                    <a:pt x="491" y="1643"/>
                    <a:pt x="491" y="1627"/>
                    <a:pt x="491" y="1619"/>
                  </a:cubicBezTo>
                  <a:cubicBezTo>
                    <a:pt x="491" y="1604"/>
                    <a:pt x="498" y="1595"/>
                    <a:pt x="506" y="1595"/>
                  </a:cubicBezTo>
                  <a:cubicBezTo>
                    <a:pt x="514" y="1595"/>
                    <a:pt x="522" y="1604"/>
                    <a:pt x="538" y="1604"/>
                  </a:cubicBezTo>
                  <a:cubicBezTo>
                    <a:pt x="546" y="1604"/>
                    <a:pt x="562" y="1611"/>
                    <a:pt x="569" y="1611"/>
                  </a:cubicBezTo>
                  <a:cubicBezTo>
                    <a:pt x="617" y="1611"/>
                    <a:pt x="664" y="1588"/>
                    <a:pt x="672" y="1572"/>
                  </a:cubicBezTo>
                  <a:cubicBezTo>
                    <a:pt x="680" y="1572"/>
                    <a:pt x="680" y="1572"/>
                    <a:pt x="672" y="1564"/>
                  </a:cubicBezTo>
                  <a:cubicBezTo>
                    <a:pt x="664" y="1556"/>
                    <a:pt x="664" y="1556"/>
                    <a:pt x="664" y="1548"/>
                  </a:cubicBezTo>
                  <a:cubicBezTo>
                    <a:pt x="672" y="1540"/>
                    <a:pt x="680" y="1540"/>
                    <a:pt x="704" y="1532"/>
                  </a:cubicBezTo>
                  <a:cubicBezTo>
                    <a:pt x="712" y="1532"/>
                    <a:pt x="712" y="1532"/>
                    <a:pt x="712" y="1532"/>
                  </a:cubicBezTo>
                  <a:cubicBezTo>
                    <a:pt x="767" y="1517"/>
                    <a:pt x="822" y="1509"/>
                    <a:pt x="815" y="1493"/>
                  </a:cubicBezTo>
                  <a:cubicBezTo>
                    <a:pt x="815" y="1485"/>
                    <a:pt x="815" y="1485"/>
                    <a:pt x="815" y="1478"/>
                  </a:cubicBezTo>
                  <a:cubicBezTo>
                    <a:pt x="822" y="1478"/>
                    <a:pt x="822" y="1478"/>
                    <a:pt x="831" y="1478"/>
                  </a:cubicBezTo>
                  <a:lnTo>
                    <a:pt x="838" y="1478"/>
                  </a:lnTo>
                  <a:cubicBezTo>
                    <a:pt x="846" y="1478"/>
                    <a:pt x="854" y="1478"/>
                    <a:pt x="862" y="1478"/>
                  </a:cubicBezTo>
                  <a:cubicBezTo>
                    <a:pt x="878" y="1470"/>
                    <a:pt x="886" y="1446"/>
                    <a:pt x="894" y="1431"/>
                  </a:cubicBezTo>
                  <a:cubicBezTo>
                    <a:pt x="902" y="1415"/>
                    <a:pt x="910" y="1399"/>
                    <a:pt x="925" y="1399"/>
                  </a:cubicBezTo>
                  <a:cubicBezTo>
                    <a:pt x="933" y="1399"/>
                    <a:pt x="949" y="1391"/>
                    <a:pt x="949" y="1383"/>
                  </a:cubicBezTo>
                  <a:cubicBezTo>
                    <a:pt x="949" y="1383"/>
                    <a:pt x="949" y="1375"/>
                    <a:pt x="933" y="1375"/>
                  </a:cubicBezTo>
                  <a:cubicBezTo>
                    <a:pt x="917" y="1367"/>
                    <a:pt x="910" y="1367"/>
                    <a:pt x="902" y="1367"/>
                  </a:cubicBezTo>
                  <a:cubicBezTo>
                    <a:pt x="886" y="1367"/>
                    <a:pt x="878" y="1367"/>
                    <a:pt x="878" y="1359"/>
                  </a:cubicBezTo>
                  <a:cubicBezTo>
                    <a:pt x="878" y="1352"/>
                    <a:pt x="878" y="1344"/>
                    <a:pt x="894" y="1328"/>
                  </a:cubicBezTo>
                  <a:cubicBezTo>
                    <a:pt x="910" y="1304"/>
                    <a:pt x="910" y="1280"/>
                    <a:pt x="917" y="1265"/>
                  </a:cubicBezTo>
                  <a:cubicBezTo>
                    <a:pt x="925" y="1249"/>
                    <a:pt x="933" y="1233"/>
                    <a:pt x="949" y="1209"/>
                  </a:cubicBezTo>
                  <a:cubicBezTo>
                    <a:pt x="957" y="1209"/>
                    <a:pt x="957" y="1201"/>
                    <a:pt x="965" y="1193"/>
                  </a:cubicBezTo>
                  <a:cubicBezTo>
                    <a:pt x="981" y="1170"/>
                    <a:pt x="981" y="1170"/>
                    <a:pt x="989" y="1138"/>
                  </a:cubicBezTo>
                  <a:cubicBezTo>
                    <a:pt x="989" y="1114"/>
                    <a:pt x="989" y="1106"/>
                    <a:pt x="997" y="1099"/>
                  </a:cubicBezTo>
                  <a:cubicBezTo>
                    <a:pt x="1004" y="1091"/>
                    <a:pt x="1004" y="1083"/>
                    <a:pt x="1012" y="1051"/>
                  </a:cubicBezTo>
                  <a:cubicBezTo>
                    <a:pt x="1020" y="1027"/>
                    <a:pt x="1020" y="1004"/>
                    <a:pt x="1020" y="988"/>
                  </a:cubicBezTo>
                  <a:cubicBezTo>
                    <a:pt x="1020" y="956"/>
                    <a:pt x="1020" y="932"/>
                    <a:pt x="1044" y="917"/>
                  </a:cubicBezTo>
                  <a:cubicBezTo>
                    <a:pt x="1060" y="917"/>
                    <a:pt x="1068" y="909"/>
                    <a:pt x="1075" y="901"/>
                  </a:cubicBezTo>
                  <a:cubicBezTo>
                    <a:pt x="1084" y="893"/>
                    <a:pt x="1091" y="885"/>
                    <a:pt x="1107" y="885"/>
                  </a:cubicBezTo>
                  <a:cubicBezTo>
                    <a:pt x="1115" y="885"/>
                    <a:pt x="1115" y="893"/>
                    <a:pt x="1123" y="901"/>
                  </a:cubicBezTo>
                  <a:cubicBezTo>
                    <a:pt x="1131" y="901"/>
                    <a:pt x="1131" y="901"/>
                    <a:pt x="1131" y="901"/>
                  </a:cubicBezTo>
                  <a:cubicBezTo>
                    <a:pt x="1147" y="917"/>
                    <a:pt x="1170" y="941"/>
                    <a:pt x="1186" y="941"/>
                  </a:cubicBezTo>
                  <a:lnTo>
                    <a:pt x="1186" y="941"/>
                  </a:lnTo>
                  <a:cubicBezTo>
                    <a:pt x="1202" y="925"/>
                    <a:pt x="1194" y="917"/>
                    <a:pt x="1194" y="901"/>
                  </a:cubicBezTo>
                  <a:cubicBezTo>
                    <a:pt x="1194" y="893"/>
                    <a:pt x="1194" y="893"/>
                    <a:pt x="1194" y="893"/>
                  </a:cubicBezTo>
                  <a:cubicBezTo>
                    <a:pt x="1194" y="885"/>
                    <a:pt x="1202" y="861"/>
                    <a:pt x="1210" y="846"/>
                  </a:cubicBezTo>
                  <a:cubicBezTo>
                    <a:pt x="1226" y="838"/>
                    <a:pt x="1234" y="830"/>
                    <a:pt x="1242" y="838"/>
                  </a:cubicBezTo>
                  <a:cubicBezTo>
                    <a:pt x="1250" y="846"/>
                    <a:pt x="1250" y="846"/>
                    <a:pt x="1257" y="846"/>
                  </a:cubicBezTo>
                  <a:cubicBezTo>
                    <a:pt x="1257" y="846"/>
                    <a:pt x="1257" y="846"/>
                    <a:pt x="1257" y="822"/>
                  </a:cubicBezTo>
                  <a:cubicBezTo>
                    <a:pt x="1257" y="806"/>
                    <a:pt x="1257" y="798"/>
                    <a:pt x="1250" y="790"/>
                  </a:cubicBezTo>
                  <a:cubicBezTo>
                    <a:pt x="1250" y="774"/>
                    <a:pt x="1250" y="766"/>
                    <a:pt x="1250" y="759"/>
                  </a:cubicBezTo>
                  <a:cubicBezTo>
                    <a:pt x="1250" y="759"/>
                    <a:pt x="1257" y="759"/>
                    <a:pt x="1265" y="759"/>
                  </a:cubicBezTo>
                  <a:cubicBezTo>
                    <a:pt x="1273" y="759"/>
                    <a:pt x="1289" y="759"/>
                    <a:pt x="1297" y="759"/>
                  </a:cubicBezTo>
                  <a:cubicBezTo>
                    <a:pt x="1305" y="759"/>
                    <a:pt x="1313" y="759"/>
                    <a:pt x="1321" y="759"/>
                  </a:cubicBezTo>
                  <a:cubicBezTo>
                    <a:pt x="1328" y="759"/>
                    <a:pt x="1337" y="759"/>
                    <a:pt x="1337" y="751"/>
                  </a:cubicBezTo>
                  <a:cubicBezTo>
                    <a:pt x="1344" y="743"/>
                    <a:pt x="1344" y="727"/>
                    <a:pt x="1344" y="719"/>
                  </a:cubicBezTo>
                  <a:cubicBezTo>
                    <a:pt x="1344" y="703"/>
                    <a:pt x="1344" y="679"/>
                    <a:pt x="1376" y="672"/>
                  </a:cubicBezTo>
                  <a:cubicBezTo>
                    <a:pt x="1384" y="672"/>
                    <a:pt x="1392" y="672"/>
                    <a:pt x="1392" y="672"/>
                  </a:cubicBezTo>
                  <a:cubicBezTo>
                    <a:pt x="1408" y="664"/>
                    <a:pt x="1415" y="664"/>
                    <a:pt x="1423" y="624"/>
                  </a:cubicBezTo>
                  <a:cubicBezTo>
                    <a:pt x="1439" y="561"/>
                    <a:pt x="1439" y="514"/>
                    <a:pt x="1439" y="482"/>
                  </a:cubicBezTo>
                  <a:cubicBezTo>
                    <a:pt x="1439" y="458"/>
                    <a:pt x="1439" y="419"/>
                    <a:pt x="1455" y="411"/>
                  </a:cubicBezTo>
                  <a:cubicBezTo>
                    <a:pt x="1463" y="403"/>
                    <a:pt x="1471" y="403"/>
                    <a:pt x="1479" y="403"/>
                  </a:cubicBezTo>
                  <a:cubicBezTo>
                    <a:pt x="1487" y="411"/>
                    <a:pt x="1502" y="419"/>
                    <a:pt x="1518" y="426"/>
                  </a:cubicBezTo>
                  <a:cubicBezTo>
                    <a:pt x="1550" y="450"/>
                    <a:pt x="1590" y="490"/>
                    <a:pt x="1613" y="490"/>
                  </a:cubicBezTo>
                  <a:lnTo>
                    <a:pt x="1621" y="490"/>
                  </a:lnTo>
                  <a:cubicBezTo>
                    <a:pt x="1637" y="490"/>
                    <a:pt x="1661" y="466"/>
                    <a:pt x="1676" y="426"/>
                  </a:cubicBezTo>
                  <a:lnTo>
                    <a:pt x="1676" y="426"/>
                  </a:lnTo>
                  <a:cubicBezTo>
                    <a:pt x="1676" y="419"/>
                    <a:pt x="1676" y="419"/>
                    <a:pt x="1676" y="419"/>
                  </a:cubicBezTo>
                  <a:cubicBezTo>
                    <a:pt x="1676" y="419"/>
                    <a:pt x="1645" y="363"/>
                    <a:pt x="1637" y="348"/>
                  </a:cubicBezTo>
                  <a:cubicBezTo>
                    <a:pt x="1629" y="324"/>
                    <a:pt x="1613" y="308"/>
                    <a:pt x="1581" y="308"/>
                  </a:cubicBezTo>
                  <a:cubicBezTo>
                    <a:pt x="1558" y="308"/>
                    <a:pt x="1534" y="308"/>
                    <a:pt x="1510" y="300"/>
                  </a:cubicBezTo>
                  <a:cubicBezTo>
                    <a:pt x="1510" y="300"/>
                    <a:pt x="1510" y="292"/>
                    <a:pt x="1502" y="292"/>
                  </a:cubicBezTo>
                  <a:cubicBezTo>
                    <a:pt x="1487" y="292"/>
                    <a:pt x="1471" y="308"/>
                    <a:pt x="1463" y="316"/>
                  </a:cubicBezTo>
                  <a:cubicBezTo>
                    <a:pt x="1455" y="324"/>
                    <a:pt x="1439" y="332"/>
                    <a:pt x="1423" y="332"/>
                  </a:cubicBezTo>
                  <a:cubicBezTo>
                    <a:pt x="1415" y="340"/>
                    <a:pt x="1415" y="340"/>
                    <a:pt x="1408" y="340"/>
                  </a:cubicBezTo>
                  <a:cubicBezTo>
                    <a:pt x="1400" y="348"/>
                    <a:pt x="1392" y="355"/>
                    <a:pt x="1384" y="363"/>
                  </a:cubicBezTo>
                  <a:cubicBezTo>
                    <a:pt x="1376" y="379"/>
                    <a:pt x="1368" y="395"/>
                    <a:pt x="1337" y="387"/>
                  </a:cubicBezTo>
                  <a:cubicBezTo>
                    <a:pt x="1305" y="387"/>
                    <a:pt x="1297" y="371"/>
                    <a:pt x="1289" y="363"/>
                  </a:cubicBezTo>
                  <a:cubicBezTo>
                    <a:pt x="1289" y="355"/>
                    <a:pt x="1289" y="355"/>
                    <a:pt x="1289" y="355"/>
                  </a:cubicBezTo>
                  <a:cubicBezTo>
                    <a:pt x="1281" y="355"/>
                    <a:pt x="1265" y="395"/>
                    <a:pt x="1257" y="419"/>
                  </a:cubicBezTo>
                  <a:cubicBezTo>
                    <a:pt x="1250" y="426"/>
                    <a:pt x="1250" y="435"/>
                    <a:pt x="1250" y="435"/>
                  </a:cubicBezTo>
                  <a:lnTo>
                    <a:pt x="1250" y="435"/>
                  </a:lnTo>
                  <a:cubicBezTo>
                    <a:pt x="1242" y="450"/>
                    <a:pt x="1242" y="458"/>
                    <a:pt x="1234" y="458"/>
                  </a:cubicBezTo>
                  <a:cubicBezTo>
                    <a:pt x="1226" y="458"/>
                    <a:pt x="1226" y="450"/>
                    <a:pt x="1226" y="450"/>
                  </a:cubicBezTo>
                  <a:cubicBezTo>
                    <a:pt x="1226" y="442"/>
                    <a:pt x="1226" y="442"/>
                    <a:pt x="1218" y="442"/>
                  </a:cubicBezTo>
                  <a:cubicBezTo>
                    <a:pt x="1202" y="442"/>
                    <a:pt x="1186" y="450"/>
                    <a:pt x="1186" y="450"/>
                  </a:cubicBezTo>
                  <a:cubicBezTo>
                    <a:pt x="1060" y="593"/>
                    <a:pt x="1060" y="593"/>
                    <a:pt x="1060" y="593"/>
                  </a:cubicBezTo>
                  <a:cubicBezTo>
                    <a:pt x="1020" y="355"/>
                    <a:pt x="1020" y="355"/>
                    <a:pt x="1020" y="355"/>
                  </a:cubicBezTo>
                  <a:cubicBezTo>
                    <a:pt x="649" y="426"/>
                    <a:pt x="649" y="426"/>
                    <a:pt x="649" y="426"/>
                  </a:cubicBezTo>
                  <a:cubicBezTo>
                    <a:pt x="569" y="8"/>
                    <a:pt x="569" y="8"/>
                    <a:pt x="569" y="8"/>
                  </a:cubicBezTo>
                  <a:cubicBezTo>
                    <a:pt x="569" y="8"/>
                    <a:pt x="569" y="8"/>
                    <a:pt x="562" y="8"/>
                  </a:cubicBezTo>
                  <a:cubicBezTo>
                    <a:pt x="554" y="8"/>
                    <a:pt x="546" y="8"/>
                    <a:pt x="546" y="15"/>
                  </a:cubicBezTo>
                  <a:lnTo>
                    <a:pt x="546" y="15"/>
                  </a:lnTo>
                  <a:cubicBezTo>
                    <a:pt x="546" y="24"/>
                    <a:pt x="554" y="31"/>
                    <a:pt x="554" y="47"/>
                  </a:cubicBezTo>
                  <a:cubicBezTo>
                    <a:pt x="554" y="63"/>
                    <a:pt x="562" y="71"/>
                    <a:pt x="562" y="87"/>
                  </a:cubicBezTo>
                  <a:cubicBezTo>
                    <a:pt x="562" y="95"/>
                    <a:pt x="569" y="110"/>
                    <a:pt x="569" y="118"/>
                  </a:cubicBezTo>
                  <a:cubicBezTo>
                    <a:pt x="578" y="142"/>
                    <a:pt x="585" y="158"/>
                    <a:pt x="569" y="166"/>
                  </a:cubicBezTo>
                  <a:lnTo>
                    <a:pt x="562" y="166"/>
                  </a:lnTo>
                  <a:cubicBezTo>
                    <a:pt x="554" y="174"/>
                    <a:pt x="554" y="174"/>
                    <a:pt x="554" y="197"/>
                  </a:cubicBezTo>
                  <a:cubicBezTo>
                    <a:pt x="554" y="205"/>
                    <a:pt x="554" y="221"/>
                    <a:pt x="562" y="237"/>
                  </a:cubicBezTo>
                  <a:cubicBezTo>
                    <a:pt x="562" y="284"/>
                    <a:pt x="569" y="316"/>
                    <a:pt x="562" y="332"/>
                  </a:cubicBezTo>
                  <a:cubicBezTo>
                    <a:pt x="554" y="332"/>
                    <a:pt x="546" y="332"/>
                    <a:pt x="538" y="340"/>
                  </a:cubicBezTo>
                  <a:cubicBezTo>
                    <a:pt x="530" y="340"/>
                    <a:pt x="514" y="340"/>
                    <a:pt x="522" y="379"/>
                  </a:cubicBezTo>
                  <a:cubicBezTo>
                    <a:pt x="530" y="442"/>
                    <a:pt x="530" y="498"/>
                    <a:pt x="514" y="529"/>
                  </a:cubicBezTo>
                  <a:cubicBezTo>
                    <a:pt x="506" y="537"/>
                    <a:pt x="498" y="545"/>
                    <a:pt x="491" y="561"/>
                  </a:cubicBezTo>
                  <a:cubicBezTo>
                    <a:pt x="467" y="593"/>
                    <a:pt x="451" y="624"/>
                    <a:pt x="427" y="632"/>
                  </a:cubicBezTo>
                  <a:cubicBezTo>
                    <a:pt x="419" y="632"/>
                    <a:pt x="411" y="632"/>
                    <a:pt x="404" y="640"/>
                  </a:cubicBezTo>
                  <a:cubicBezTo>
                    <a:pt x="404" y="640"/>
                    <a:pt x="396" y="640"/>
                    <a:pt x="388" y="640"/>
                  </a:cubicBezTo>
                  <a:cubicBezTo>
                    <a:pt x="380" y="640"/>
                    <a:pt x="372" y="640"/>
                    <a:pt x="364" y="632"/>
                  </a:cubicBezTo>
                  <a:cubicBezTo>
                    <a:pt x="364" y="632"/>
                    <a:pt x="356" y="632"/>
                    <a:pt x="356" y="624"/>
                  </a:cubicBezTo>
                  <a:cubicBezTo>
                    <a:pt x="340" y="616"/>
                    <a:pt x="332" y="608"/>
                    <a:pt x="325" y="608"/>
                  </a:cubicBezTo>
                  <a:cubicBezTo>
                    <a:pt x="325" y="608"/>
                    <a:pt x="317" y="608"/>
                    <a:pt x="317" y="624"/>
                  </a:cubicBezTo>
                  <a:cubicBezTo>
                    <a:pt x="317" y="632"/>
                    <a:pt x="309" y="640"/>
                    <a:pt x="309" y="648"/>
                  </a:cubicBezTo>
                  <a:cubicBezTo>
                    <a:pt x="309" y="672"/>
                    <a:pt x="309" y="688"/>
                    <a:pt x="285" y="695"/>
                  </a:cubicBezTo>
                  <a:cubicBezTo>
                    <a:pt x="285" y="703"/>
                    <a:pt x="277" y="703"/>
                    <a:pt x="269" y="703"/>
                  </a:cubicBezTo>
                  <a:cubicBezTo>
                    <a:pt x="245" y="719"/>
                    <a:pt x="222" y="727"/>
                    <a:pt x="230" y="743"/>
                  </a:cubicBezTo>
                  <a:cubicBezTo>
                    <a:pt x="238" y="774"/>
                    <a:pt x="245" y="861"/>
                    <a:pt x="238" y="877"/>
                  </a:cubicBezTo>
                  <a:cubicBezTo>
                    <a:pt x="238" y="885"/>
                    <a:pt x="230" y="885"/>
                    <a:pt x="230" y="885"/>
                  </a:cubicBezTo>
                  <a:cubicBezTo>
                    <a:pt x="230" y="885"/>
                    <a:pt x="230" y="885"/>
                    <a:pt x="230" y="877"/>
                  </a:cubicBezTo>
                  <a:cubicBezTo>
                    <a:pt x="222" y="877"/>
                    <a:pt x="214" y="869"/>
                    <a:pt x="206" y="861"/>
                  </a:cubicBezTo>
                  <a:cubicBezTo>
                    <a:pt x="190" y="854"/>
                    <a:pt x="182" y="846"/>
                    <a:pt x="174" y="846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  <a:effectLst/>
          </p:spPr>
          <p:txBody>
            <a:bodyPr anchor="ctr" wrap="none"/>
            <a:lstStyle/>
            <a:p>
              <a:endParaRPr lang="en-US">
                <a:latin charset="-122" panose="020b0503020204020204" pitchFamily="34" typeface="微软雅黑"/>
              </a:endParaRPr>
            </a:p>
          </p:txBody>
        </p:sp>
        <p:sp>
          <p:nvSpPr>
            <p:cNvPr id="154" name="Freeform 779"/>
            <p:cNvSpPr>
              <a:spLocks noChangeArrowheads="1"/>
            </p:cNvSpPr>
            <p:nvPr/>
          </p:nvSpPr>
          <p:spPr bwMode="auto">
            <a:xfrm>
              <a:off x="19976423" y="6569593"/>
              <a:ext cx="1514506" cy="876698"/>
            </a:xfrm>
            <a:custGeom>
              <a:gdLst>
                <a:gd fmla="*/ 2846 w 2879" name="T0"/>
                <a:gd fmla="*/ 1122 h 1668" name="T1"/>
                <a:gd fmla="*/ 2744 w 2879" name="T2"/>
                <a:gd fmla="*/ 1012 h 1668" name="T3"/>
                <a:gd fmla="*/ 2664 w 2879" name="T4"/>
                <a:gd fmla="*/ 1043 h 1668" name="T5"/>
                <a:gd fmla="*/ 2562 w 2879" name="T6"/>
                <a:gd fmla="*/ 1012 h 1668" name="T7"/>
                <a:gd fmla="*/ 2522 w 2879" name="T8"/>
                <a:gd fmla="*/ 949 h 1668" name="T9"/>
                <a:gd fmla="*/ 2641 w 2879" name="T10"/>
                <a:gd fmla="*/ 1012 h 1668" name="T11"/>
                <a:gd fmla="*/ 2657 w 2879" name="T12"/>
                <a:gd fmla="*/ 933 h 1668" name="T13"/>
                <a:gd fmla="*/ 2593 w 2879" name="T14"/>
                <a:gd fmla="*/ 901 h 1668" name="T15"/>
                <a:gd fmla="*/ 2562 w 2879" name="T16"/>
                <a:gd fmla="*/ 877 h 1668" name="T17"/>
                <a:gd fmla="*/ 2585 w 2879" name="T18"/>
                <a:gd fmla="*/ 814 h 1668" name="T19"/>
                <a:gd fmla="*/ 2641 w 2879" name="T20"/>
                <a:gd fmla="*/ 790 h 1668" name="T21"/>
                <a:gd fmla="*/ 2538 w 2879" name="T22"/>
                <a:gd fmla="*/ 727 h 1668" name="T23"/>
                <a:gd fmla="*/ 2514 w 2879" name="T24"/>
                <a:gd fmla="*/ 680 h 1668" name="T25"/>
                <a:gd fmla="*/ 2585 w 2879" name="T26"/>
                <a:gd fmla="*/ 680 h 1668" name="T27"/>
                <a:gd fmla="*/ 2609 w 2879" name="T28"/>
                <a:gd fmla="*/ 593 h 1668" name="T29"/>
                <a:gd fmla="*/ 2498 w 2879" name="T30"/>
                <a:gd fmla="*/ 506 h 1668" name="T31"/>
                <a:gd fmla="*/ 2411 w 2879" name="T32"/>
                <a:gd fmla="*/ 490 h 1668" name="T33"/>
                <a:gd fmla="*/ 2301 w 2879" name="T34"/>
                <a:gd fmla="*/ 427 h 1668" name="T35"/>
                <a:gd fmla="*/ 2158 w 2879" name="T36"/>
                <a:gd fmla="*/ 427 h 1668" name="T37"/>
                <a:gd fmla="*/ 2206 w 2879" name="T38"/>
                <a:gd fmla="*/ 206 h 1668" name="T39"/>
                <a:gd fmla="*/ 2024 w 2879" name="T40"/>
                <a:gd fmla="*/ 119 h 1668" name="T41"/>
                <a:gd fmla="*/ 1921 w 2879" name="T42"/>
                <a:gd fmla="*/ 24 h 1668" name="T43"/>
                <a:gd fmla="*/ 1716 w 2879" name="T44"/>
                <a:gd fmla="*/ 16 h 1668" name="T45"/>
                <a:gd fmla="*/ 1668 w 2879" name="T46"/>
                <a:gd fmla="*/ 229 h 1668" name="T47"/>
                <a:gd fmla="*/ 1581 w 2879" name="T48"/>
                <a:gd fmla="*/ 356 h 1668" name="T49"/>
                <a:gd fmla="*/ 1502 w 2879" name="T50"/>
                <a:gd fmla="*/ 427 h 1668" name="T51"/>
                <a:gd fmla="*/ 1439 w 2879" name="T52"/>
                <a:gd fmla="*/ 498 h 1668" name="T53"/>
                <a:gd fmla="*/ 1360 w 2879" name="T54"/>
                <a:gd fmla="*/ 506 h 1668" name="T55"/>
                <a:gd fmla="*/ 1257 w 2879" name="T56"/>
                <a:gd fmla="*/ 656 h 1668" name="T57"/>
                <a:gd fmla="*/ 1186 w 2879" name="T58"/>
                <a:gd fmla="*/ 822 h 1668" name="T59"/>
                <a:gd fmla="*/ 1170 w 2879" name="T60"/>
                <a:gd fmla="*/ 972 h 1668" name="T61"/>
                <a:gd fmla="*/ 1099 w 2879" name="T62"/>
                <a:gd fmla="*/ 1083 h 1668" name="T63"/>
                <a:gd fmla="*/ 941 w 2879" name="T64"/>
                <a:gd fmla="*/ 1137 h 1668" name="T65"/>
                <a:gd fmla="*/ 775 w 2879" name="T66"/>
                <a:gd fmla="*/ 1216 h 1668" name="T67"/>
                <a:gd fmla="*/ 593 w 2879" name="T68"/>
                <a:gd fmla="*/ 1224 h 1668" name="T69"/>
                <a:gd fmla="*/ 530 w 2879" name="T70"/>
                <a:gd fmla="*/ 1145 h 1668" name="T71"/>
                <a:gd fmla="*/ 364 w 2879" name="T72"/>
                <a:gd fmla="*/ 1319 h 1668" name="T73"/>
                <a:gd fmla="*/ 269 w 2879" name="T74"/>
                <a:gd fmla="*/ 1430 h 1668" name="T75"/>
                <a:gd fmla="*/ 229 w 2879" name="T76"/>
                <a:gd fmla="*/ 1493 h 1668" name="T77"/>
                <a:gd fmla="*/ 142 w 2879" name="T78"/>
                <a:gd fmla="*/ 1588 h 1668" name="T79"/>
                <a:gd fmla="*/ 0 w 2879" name="T80"/>
                <a:gd fmla="*/ 1667 h 1668" name="T81"/>
                <a:gd fmla="*/ 728 w 2879" name="T82"/>
                <a:gd fmla="*/ 1564 h 1668" name="T83"/>
                <a:gd fmla="*/ 2878 w 2879" name="T84"/>
                <a:gd fmla="*/ 1169 h 1668" name="T8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b="b" l="0" r="r" t="0"/>
              <a:pathLst>
                <a:path h="1668" w="2879">
                  <a:moveTo>
                    <a:pt x="2846" y="1122"/>
                  </a:moveTo>
                  <a:lnTo>
                    <a:pt x="2846" y="1122"/>
                  </a:lnTo>
                  <a:cubicBezTo>
                    <a:pt x="2822" y="1067"/>
                    <a:pt x="2838" y="1059"/>
                    <a:pt x="2807" y="1036"/>
                  </a:cubicBezTo>
                  <a:cubicBezTo>
                    <a:pt x="2775" y="1012"/>
                    <a:pt x="2767" y="1012"/>
                    <a:pt x="2744" y="1012"/>
                  </a:cubicBezTo>
                  <a:cubicBezTo>
                    <a:pt x="2720" y="1012"/>
                    <a:pt x="2680" y="1012"/>
                    <a:pt x="2672" y="1012"/>
                  </a:cubicBezTo>
                  <a:cubicBezTo>
                    <a:pt x="2672" y="1012"/>
                    <a:pt x="2680" y="1036"/>
                    <a:pt x="2664" y="1043"/>
                  </a:cubicBezTo>
                  <a:cubicBezTo>
                    <a:pt x="2649" y="1043"/>
                    <a:pt x="2633" y="1067"/>
                    <a:pt x="2617" y="1051"/>
                  </a:cubicBezTo>
                  <a:cubicBezTo>
                    <a:pt x="2593" y="1036"/>
                    <a:pt x="2601" y="1051"/>
                    <a:pt x="2562" y="1012"/>
                  </a:cubicBezTo>
                  <a:cubicBezTo>
                    <a:pt x="2530" y="972"/>
                    <a:pt x="2514" y="964"/>
                    <a:pt x="2506" y="957"/>
                  </a:cubicBezTo>
                  <a:cubicBezTo>
                    <a:pt x="2491" y="949"/>
                    <a:pt x="2498" y="933"/>
                    <a:pt x="2522" y="949"/>
                  </a:cubicBezTo>
                  <a:cubicBezTo>
                    <a:pt x="2546" y="964"/>
                    <a:pt x="2546" y="972"/>
                    <a:pt x="2585" y="988"/>
                  </a:cubicBezTo>
                  <a:cubicBezTo>
                    <a:pt x="2625" y="1012"/>
                    <a:pt x="2625" y="1028"/>
                    <a:pt x="2641" y="1012"/>
                  </a:cubicBezTo>
                  <a:cubicBezTo>
                    <a:pt x="2664" y="996"/>
                    <a:pt x="2657" y="988"/>
                    <a:pt x="2672" y="972"/>
                  </a:cubicBezTo>
                  <a:cubicBezTo>
                    <a:pt x="2680" y="964"/>
                    <a:pt x="2672" y="933"/>
                    <a:pt x="2657" y="933"/>
                  </a:cubicBezTo>
                  <a:cubicBezTo>
                    <a:pt x="2649" y="933"/>
                    <a:pt x="2649" y="949"/>
                    <a:pt x="2633" y="925"/>
                  </a:cubicBezTo>
                  <a:cubicBezTo>
                    <a:pt x="2617" y="909"/>
                    <a:pt x="2601" y="885"/>
                    <a:pt x="2593" y="901"/>
                  </a:cubicBezTo>
                  <a:cubicBezTo>
                    <a:pt x="2585" y="917"/>
                    <a:pt x="2577" y="917"/>
                    <a:pt x="2554" y="901"/>
                  </a:cubicBezTo>
                  <a:cubicBezTo>
                    <a:pt x="2538" y="885"/>
                    <a:pt x="2546" y="877"/>
                    <a:pt x="2562" y="877"/>
                  </a:cubicBezTo>
                  <a:cubicBezTo>
                    <a:pt x="2569" y="877"/>
                    <a:pt x="2601" y="870"/>
                    <a:pt x="2593" y="854"/>
                  </a:cubicBezTo>
                  <a:cubicBezTo>
                    <a:pt x="2593" y="830"/>
                    <a:pt x="2569" y="814"/>
                    <a:pt x="2585" y="814"/>
                  </a:cubicBezTo>
                  <a:cubicBezTo>
                    <a:pt x="2601" y="822"/>
                    <a:pt x="2601" y="846"/>
                    <a:pt x="2617" y="846"/>
                  </a:cubicBezTo>
                  <a:cubicBezTo>
                    <a:pt x="2641" y="846"/>
                    <a:pt x="2649" y="806"/>
                    <a:pt x="2641" y="790"/>
                  </a:cubicBezTo>
                  <a:cubicBezTo>
                    <a:pt x="2625" y="767"/>
                    <a:pt x="2625" y="759"/>
                    <a:pt x="2609" y="751"/>
                  </a:cubicBezTo>
                  <a:cubicBezTo>
                    <a:pt x="2593" y="743"/>
                    <a:pt x="2562" y="743"/>
                    <a:pt x="2538" y="727"/>
                  </a:cubicBezTo>
                  <a:cubicBezTo>
                    <a:pt x="2514" y="711"/>
                    <a:pt x="2522" y="719"/>
                    <a:pt x="2498" y="696"/>
                  </a:cubicBezTo>
                  <a:cubicBezTo>
                    <a:pt x="2482" y="672"/>
                    <a:pt x="2506" y="672"/>
                    <a:pt x="2514" y="680"/>
                  </a:cubicBezTo>
                  <a:cubicBezTo>
                    <a:pt x="2522" y="688"/>
                    <a:pt x="2530" y="704"/>
                    <a:pt x="2562" y="704"/>
                  </a:cubicBezTo>
                  <a:cubicBezTo>
                    <a:pt x="2585" y="704"/>
                    <a:pt x="2585" y="711"/>
                    <a:pt x="2585" y="680"/>
                  </a:cubicBezTo>
                  <a:cubicBezTo>
                    <a:pt x="2585" y="648"/>
                    <a:pt x="2562" y="624"/>
                    <a:pt x="2585" y="624"/>
                  </a:cubicBezTo>
                  <a:cubicBezTo>
                    <a:pt x="2601" y="624"/>
                    <a:pt x="2617" y="593"/>
                    <a:pt x="2609" y="593"/>
                  </a:cubicBezTo>
                  <a:cubicBezTo>
                    <a:pt x="2601" y="585"/>
                    <a:pt x="2585" y="569"/>
                    <a:pt x="2554" y="561"/>
                  </a:cubicBezTo>
                  <a:cubicBezTo>
                    <a:pt x="2530" y="546"/>
                    <a:pt x="2498" y="537"/>
                    <a:pt x="2498" y="506"/>
                  </a:cubicBezTo>
                  <a:cubicBezTo>
                    <a:pt x="2498" y="498"/>
                    <a:pt x="2498" y="490"/>
                    <a:pt x="2498" y="482"/>
                  </a:cubicBezTo>
                  <a:cubicBezTo>
                    <a:pt x="2482" y="482"/>
                    <a:pt x="2443" y="498"/>
                    <a:pt x="2411" y="490"/>
                  </a:cubicBezTo>
                  <a:cubicBezTo>
                    <a:pt x="2372" y="482"/>
                    <a:pt x="2332" y="466"/>
                    <a:pt x="2301" y="459"/>
                  </a:cubicBezTo>
                  <a:cubicBezTo>
                    <a:pt x="2277" y="443"/>
                    <a:pt x="2309" y="435"/>
                    <a:pt x="2301" y="427"/>
                  </a:cubicBezTo>
                  <a:cubicBezTo>
                    <a:pt x="2293" y="411"/>
                    <a:pt x="2253" y="403"/>
                    <a:pt x="2238" y="427"/>
                  </a:cubicBezTo>
                  <a:cubicBezTo>
                    <a:pt x="2214" y="443"/>
                    <a:pt x="2174" y="451"/>
                    <a:pt x="2158" y="427"/>
                  </a:cubicBezTo>
                  <a:cubicBezTo>
                    <a:pt x="2143" y="403"/>
                    <a:pt x="2166" y="348"/>
                    <a:pt x="2190" y="308"/>
                  </a:cubicBezTo>
                  <a:cubicBezTo>
                    <a:pt x="2214" y="269"/>
                    <a:pt x="2206" y="237"/>
                    <a:pt x="2206" y="206"/>
                  </a:cubicBezTo>
                  <a:cubicBezTo>
                    <a:pt x="2206" y="174"/>
                    <a:pt x="2127" y="142"/>
                    <a:pt x="2103" y="126"/>
                  </a:cubicBezTo>
                  <a:cubicBezTo>
                    <a:pt x="2079" y="111"/>
                    <a:pt x="2032" y="126"/>
                    <a:pt x="2024" y="119"/>
                  </a:cubicBezTo>
                  <a:cubicBezTo>
                    <a:pt x="2008" y="103"/>
                    <a:pt x="2008" y="55"/>
                    <a:pt x="2000" y="31"/>
                  </a:cubicBezTo>
                  <a:cubicBezTo>
                    <a:pt x="2000" y="16"/>
                    <a:pt x="1937" y="24"/>
                    <a:pt x="1921" y="24"/>
                  </a:cubicBezTo>
                  <a:cubicBezTo>
                    <a:pt x="1905" y="71"/>
                    <a:pt x="1882" y="103"/>
                    <a:pt x="1850" y="103"/>
                  </a:cubicBezTo>
                  <a:cubicBezTo>
                    <a:pt x="1811" y="95"/>
                    <a:pt x="1739" y="24"/>
                    <a:pt x="1716" y="16"/>
                  </a:cubicBezTo>
                  <a:cubicBezTo>
                    <a:pt x="1692" y="0"/>
                    <a:pt x="1676" y="47"/>
                    <a:pt x="1676" y="87"/>
                  </a:cubicBezTo>
                  <a:cubicBezTo>
                    <a:pt x="1684" y="126"/>
                    <a:pt x="1676" y="174"/>
                    <a:pt x="1668" y="229"/>
                  </a:cubicBezTo>
                  <a:cubicBezTo>
                    <a:pt x="1652" y="293"/>
                    <a:pt x="1645" y="269"/>
                    <a:pt x="1613" y="277"/>
                  </a:cubicBezTo>
                  <a:cubicBezTo>
                    <a:pt x="1581" y="284"/>
                    <a:pt x="1589" y="324"/>
                    <a:pt x="1581" y="356"/>
                  </a:cubicBezTo>
                  <a:cubicBezTo>
                    <a:pt x="1574" y="379"/>
                    <a:pt x="1534" y="364"/>
                    <a:pt x="1502" y="364"/>
                  </a:cubicBezTo>
                  <a:cubicBezTo>
                    <a:pt x="1471" y="364"/>
                    <a:pt x="1502" y="395"/>
                    <a:pt x="1502" y="427"/>
                  </a:cubicBezTo>
                  <a:cubicBezTo>
                    <a:pt x="1502" y="459"/>
                    <a:pt x="1494" y="459"/>
                    <a:pt x="1479" y="451"/>
                  </a:cubicBezTo>
                  <a:cubicBezTo>
                    <a:pt x="1455" y="435"/>
                    <a:pt x="1431" y="482"/>
                    <a:pt x="1439" y="498"/>
                  </a:cubicBezTo>
                  <a:cubicBezTo>
                    <a:pt x="1439" y="522"/>
                    <a:pt x="1439" y="537"/>
                    <a:pt x="1431" y="546"/>
                  </a:cubicBezTo>
                  <a:cubicBezTo>
                    <a:pt x="1415" y="561"/>
                    <a:pt x="1384" y="530"/>
                    <a:pt x="1360" y="506"/>
                  </a:cubicBezTo>
                  <a:cubicBezTo>
                    <a:pt x="1336" y="482"/>
                    <a:pt x="1328" y="506"/>
                    <a:pt x="1281" y="530"/>
                  </a:cubicBezTo>
                  <a:cubicBezTo>
                    <a:pt x="1241" y="553"/>
                    <a:pt x="1273" y="593"/>
                    <a:pt x="1257" y="656"/>
                  </a:cubicBezTo>
                  <a:cubicBezTo>
                    <a:pt x="1241" y="719"/>
                    <a:pt x="1234" y="696"/>
                    <a:pt x="1226" y="743"/>
                  </a:cubicBezTo>
                  <a:cubicBezTo>
                    <a:pt x="1218" y="783"/>
                    <a:pt x="1218" y="783"/>
                    <a:pt x="1186" y="822"/>
                  </a:cubicBezTo>
                  <a:cubicBezTo>
                    <a:pt x="1162" y="862"/>
                    <a:pt x="1162" y="877"/>
                    <a:pt x="1131" y="933"/>
                  </a:cubicBezTo>
                  <a:cubicBezTo>
                    <a:pt x="1099" y="980"/>
                    <a:pt x="1131" y="957"/>
                    <a:pt x="1170" y="972"/>
                  </a:cubicBezTo>
                  <a:cubicBezTo>
                    <a:pt x="1210" y="988"/>
                    <a:pt x="1178" y="1004"/>
                    <a:pt x="1162" y="1004"/>
                  </a:cubicBezTo>
                  <a:cubicBezTo>
                    <a:pt x="1139" y="1004"/>
                    <a:pt x="1131" y="1067"/>
                    <a:pt x="1099" y="1083"/>
                  </a:cubicBezTo>
                  <a:cubicBezTo>
                    <a:pt x="1068" y="1098"/>
                    <a:pt x="1052" y="1075"/>
                    <a:pt x="1059" y="1098"/>
                  </a:cubicBezTo>
                  <a:cubicBezTo>
                    <a:pt x="1059" y="1114"/>
                    <a:pt x="1012" y="1129"/>
                    <a:pt x="941" y="1137"/>
                  </a:cubicBezTo>
                  <a:cubicBezTo>
                    <a:pt x="870" y="1153"/>
                    <a:pt x="925" y="1169"/>
                    <a:pt x="917" y="1185"/>
                  </a:cubicBezTo>
                  <a:cubicBezTo>
                    <a:pt x="901" y="1193"/>
                    <a:pt x="838" y="1232"/>
                    <a:pt x="775" y="1216"/>
                  </a:cubicBezTo>
                  <a:cubicBezTo>
                    <a:pt x="712" y="1193"/>
                    <a:pt x="751" y="1216"/>
                    <a:pt x="720" y="1264"/>
                  </a:cubicBezTo>
                  <a:cubicBezTo>
                    <a:pt x="680" y="1311"/>
                    <a:pt x="688" y="1240"/>
                    <a:pt x="593" y="1224"/>
                  </a:cubicBezTo>
                  <a:cubicBezTo>
                    <a:pt x="498" y="1200"/>
                    <a:pt x="554" y="1185"/>
                    <a:pt x="530" y="1153"/>
                  </a:cubicBezTo>
                  <a:lnTo>
                    <a:pt x="530" y="1145"/>
                  </a:lnTo>
                  <a:cubicBezTo>
                    <a:pt x="506" y="1177"/>
                    <a:pt x="467" y="1216"/>
                    <a:pt x="459" y="1232"/>
                  </a:cubicBezTo>
                  <a:cubicBezTo>
                    <a:pt x="443" y="1248"/>
                    <a:pt x="380" y="1303"/>
                    <a:pt x="364" y="1319"/>
                  </a:cubicBezTo>
                  <a:cubicBezTo>
                    <a:pt x="340" y="1327"/>
                    <a:pt x="301" y="1351"/>
                    <a:pt x="301" y="1375"/>
                  </a:cubicBezTo>
                  <a:cubicBezTo>
                    <a:pt x="301" y="1398"/>
                    <a:pt x="277" y="1422"/>
                    <a:pt x="269" y="1430"/>
                  </a:cubicBezTo>
                  <a:cubicBezTo>
                    <a:pt x="261" y="1438"/>
                    <a:pt x="253" y="1422"/>
                    <a:pt x="253" y="1453"/>
                  </a:cubicBezTo>
                  <a:cubicBezTo>
                    <a:pt x="245" y="1485"/>
                    <a:pt x="253" y="1485"/>
                    <a:pt x="229" y="1493"/>
                  </a:cubicBezTo>
                  <a:cubicBezTo>
                    <a:pt x="214" y="1509"/>
                    <a:pt x="182" y="1493"/>
                    <a:pt x="174" y="1533"/>
                  </a:cubicBezTo>
                  <a:cubicBezTo>
                    <a:pt x="166" y="1572"/>
                    <a:pt x="158" y="1588"/>
                    <a:pt x="142" y="1588"/>
                  </a:cubicBezTo>
                  <a:cubicBezTo>
                    <a:pt x="119" y="1588"/>
                    <a:pt x="119" y="1564"/>
                    <a:pt x="95" y="1588"/>
                  </a:cubicBezTo>
                  <a:cubicBezTo>
                    <a:pt x="87" y="1604"/>
                    <a:pt x="40" y="1635"/>
                    <a:pt x="0" y="1667"/>
                  </a:cubicBezTo>
                  <a:cubicBezTo>
                    <a:pt x="293" y="1627"/>
                    <a:pt x="514" y="1588"/>
                    <a:pt x="546" y="1588"/>
                  </a:cubicBezTo>
                  <a:cubicBezTo>
                    <a:pt x="617" y="1572"/>
                    <a:pt x="704" y="1556"/>
                    <a:pt x="728" y="1564"/>
                  </a:cubicBezTo>
                  <a:cubicBezTo>
                    <a:pt x="751" y="1572"/>
                    <a:pt x="822" y="1556"/>
                    <a:pt x="822" y="1556"/>
                  </a:cubicBezTo>
                  <a:cubicBezTo>
                    <a:pt x="1700" y="1446"/>
                    <a:pt x="2704" y="1209"/>
                    <a:pt x="2878" y="1169"/>
                  </a:cubicBezTo>
                  <a:cubicBezTo>
                    <a:pt x="2862" y="1153"/>
                    <a:pt x="2862" y="1161"/>
                    <a:pt x="2846" y="1122"/>
                  </a:cubicBezTo>
                </a:path>
              </a:pathLst>
            </a:custGeom>
            <a:grpFill/>
            <a:ln>
              <a:solidFill>
                <a:schemeClr val="tx1"/>
              </a:solidFill>
            </a:ln>
            <a:effectLst/>
          </p:spPr>
          <p:txBody>
            <a:bodyPr anchor="ctr" wrap="none"/>
            <a:lstStyle/>
            <a:p>
              <a:endParaRPr lang="en-US">
                <a:latin charset="-122" panose="020b0503020204020204" pitchFamily="34" typeface="微软雅黑"/>
              </a:endParaRPr>
            </a:p>
          </p:txBody>
        </p:sp>
        <p:sp>
          <p:nvSpPr>
            <p:cNvPr id="155" name="Freeform 780"/>
            <p:cNvSpPr>
              <a:spLocks noChangeArrowheads="1"/>
            </p:cNvSpPr>
            <p:nvPr/>
          </p:nvSpPr>
          <p:spPr bwMode="auto">
            <a:xfrm>
              <a:off x="19969463" y="6574232"/>
              <a:ext cx="1523785" cy="872059"/>
            </a:xfrm>
            <a:custGeom>
              <a:gdLst>
                <a:gd fmla="*/ 143 w 2895" name="T0"/>
                <a:gd fmla="*/ 1572 h 1660" name="T1"/>
                <a:gd fmla="*/ 261 w 2895" name="T2"/>
                <a:gd fmla="*/ 1469 h 1660" name="T3"/>
                <a:gd fmla="*/ 380 w 2895" name="T4"/>
                <a:gd fmla="*/ 1303 h 1660" name="T5"/>
                <a:gd fmla="*/ 554 w 2895" name="T6"/>
                <a:gd fmla="*/ 1177 h 1660" name="T7"/>
                <a:gd fmla="*/ 744 w 2895" name="T8"/>
                <a:gd fmla="*/ 1216 h 1660" name="T9"/>
                <a:gd fmla="*/ 917 w 2895" name="T10"/>
                <a:gd fmla="*/ 1145 h 1660" name="T11"/>
                <a:gd fmla="*/ 1091 w 2895" name="T12"/>
                <a:gd fmla="*/ 1075 h 1660" name="T13"/>
                <a:gd fmla="*/ 1155 w 2895" name="T14"/>
                <a:gd fmla="*/ 964 h 1660" name="T15"/>
                <a:gd fmla="*/ 1242 w 2895" name="T16"/>
                <a:gd fmla="*/ 735 h 1660" name="T17"/>
                <a:gd fmla="*/ 1360 w 2895" name="T18"/>
                <a:gd fmla="*/ 482 h 1660" name="T19"/>
                <a:gd fmla="*/ 1447 w 2895" name="T20"/>
                <a:gd fmla="*/ 490 h 1660" name="T21"/>
                <a:gd fmla="*/ 1503 w 2895" name="T22"/>
                <a:gd fmla="*/ 356 h 1660" name="T23"/>
                <a:gd fmla="*/ 1629 w 2895" name="T24"/>
                <a:gd fmla="*/ 269 h 1660" name="T25"/>
                <a:gd fmla="*/ 1771 w 2895" name="T26"/>
                <a:gd fmla="*/ 23 h 1660" name="T27"/>
                <a:gd fmla="*/ 2024 w 2895" name="T28"/>
                <a:gd fmla="*/ 23 h 1660" name="T29"/>
                <a:gd fmla="*/ 2127 w 2895" name="T30"/>
                <a:gd fmla="*/ 118 h 1660" name="T31"/>
                <a:gd fmla="*/ 2206 w 2895" name="T32"/>
                <a:gd fmla="*/ 427 h 1660" name="T33"/>
                <a:gd fmla="*/ 2325 w 2895" name="T34"/>
                <a:gd fmla="*/ 443 h 1660" name="T35"/>
                <a:gd fmla="*/ 2514 w 2895" name="T36"/>
                <a:gd fmla="*/ 482 h 1660" name="T37"/>
                <a:gd fmla="*/ 2601 w 2895" name="T38"/>
                <a:gd fmla="*/ 616 h 1660" name="T39"/>
                <a:gd fmla="*/ 2593 w 2895" name="T40"/>
                <a:gd fmla="*/ 703 h 1660" name="T41"/>
                <a:gd fmla="*/ 2514 w 2895" name="T42"/>
                <a:gd fmla="*/ 672 h 1660" name="T43"/>
                <a:gd fmla="*/ 2649 w 2895" name="T44"/>
                <a:gd fmla="*/ 759 h 1660" name="T45"/>
                <a:gd fmla="*/ 2601 w 2895" name="T46"/>
                <a:gd fmla="*/ 814 h 1660" name="T47"/>
                <a:gd fmla="*/ 2578 w 2895" name="T48"/>
                <a:gd fmla="*/ 893 h 1660" name="T49"/>
                <a:gd fmla="*/ 2665 w 2895" name="T50"/>
                <a:gd fmla="*/ 925 h 1660" name="T51"/>
                <a:gd fmla="*/ 2649 w 2895" name="T52"/>
                <a:gd fmla="*/ 1012 h 1660" name="T53"/>
                <a:gd fmla="*/ 2522 w 2895" name="T54"/>
                <a:gd fmla="*/ 941 h 1660" name="T55"/>
                <a:gd fmla="*/ 2649 w 2895" name="T56"/>
                <a:gd fmla="*/ 1043 h 1660" name="T57"/>
                <a:gd fmla="*/ 2736 w 2895" name="T58"/>
                <a:gd fmla="*/ 996 h 1660" name="T59"/>
                <a:gd fmla="*/ 2894 w 2895" name="T60"/>
                <a:gd fmla="*/ 1153 h 1660" name="T61"/>
                <a:gd fmla="*/ 720 w 2895" name="T62"/>
                <a:gd fmla="*/ 1556 h 1660" name="T63"/>
                <a:gd fmla="*/ 119 w 2895" name="T64"/>
                <a:gd fmla="*/ 1588 h 1660" name="T65"/>
                <a:gd fmla="*/ 838 w 2895" name="T66"/>
                <a:gd fmla="*/ 1548 h 1660" name="T67"/>
                <a:gd fmla="*/ 2760 w 2895" name="T68"/>
                <a:gd fmla="*/ 1004 h 1660" name="T69"/>
                <a:gd fmla="*/ 2665 w 2895" name="T70"/>
                <a:gd fmla="*/ 1043 h 1660" name="T71"/>
                <a:gd fmla="*/ 2514 w 2895" name="T72"/>
                <a:gd fmla="*/ 949 h 1660" name="T73"/>
                <a:gd fmla="*/ 2649 w 2895" name="T74"/>
                <a:gd fmla="*/ 1004 h 1660" name="T75"/>
                <a:gd fmla="*/ 2665 w 2895" name="T76"/>
                <a:gd fmla="*/ 933 h 1660" name="T77"/>
                <a:gd fmla="*/ 2570 w 2895" name="T78"/>
                <a:gd fmla="*/ 893 h 1660" name="T79"/>
                <a:gd fmla="*/ 2593 w 2895" name="T80"/>
                <a:gd fmla="*/ 806 h 1660" name="T81"/>
                <a:gd fmla="*/ 2641 w 2895" name="T82"/>
                <a:gd fmla="*/ 767 h 1660" name="T83"/>
                <a:gd fmla="*/ 2507 w 2895" name="T84"/>
                <a:gd fmla="*/ 664 h 1660" name="T85"/>
                <a:gd fmla="*/ 2593 w 2895" name="T86"/>
                <a:gd fmla="*/ 696 h 1660" name="T87"/>
                <a:gd fmla="*/ 2601 w 2895" name="T88"/>
                <a:gd fmla="*/ 616 h 1660" name="T89"/>
                <a:gd fmla="*/ 2507 w 2895" name="T90"/>
                <a:gd fmla="*/ 482 h 1660" name="T91"/>
                <a:gd fmla="*/ 2309 w 2895" name="T92"/>
                <a:gd fmla="*/ 427 h 1660" name="T93"/>
                <a:gd fmla="*/ 2206 w 2895" name="T94"/>
                <a:gd fmla="*/ 300 h 1660" name="T95"/>
                <a:gd fmla="*/ 2072 w 2895" name="T96"/>
                <a:gd fmla="*/ 111 h 1660" name="T97"/>
                <a:gd fmla="*/ 1937 w 2895" name="T98"/>
                <a:gd fmla="*/ 16 h 1660" name="T99"/>
                <a:gd fmla="*/ 1684 w 2895" name="T100"/>
                <a:gd fmla="*/ 221 h 1660" name="T101"/>
                <a:gd fmla="*/ 1550 w 2895" name="T102"/>
                <a:gd fmla="*/ 363 h 1660" name="T103"/>
                <a:gd fmla="*/ 1487 w 2895" name="T104"/>
                <a:gd fmla="*/ 443 h 1660" name="T105"/>
                <a:gd fmla="*/ 1376 w 2895" name="T106"/>
                <a:gd fmla="*/ 506 h 1660" name="T107"/>
                <a:gd fmla="*/ 1257 w 2895" name="T108"/>
                <a:gd fmla="*/ 703 h 1660" name="T109"/>
                <a:gd fmla="*/ 1139 w 2895" name="T110"/>
                <a:gd fmla="*/ 956 h 1660" name="T111"/>
                <a:gd fmla="*/ 1115 w 2895" name="T112"/>
                <a:gd fmla="*/ 1075 h 1660" name="T113"/>
                <a:gd fmla="*/ 957 w 2895" name="T114"/>
                <a:gd fmla="*/ 1137 h 1660" name="T115"/>
                <a:gd fmla="*/ 759 w 2895" name="T116"/>
                <a:gd fmla="*/ 1201 h 1660" name="T117"/>
                <a:gd fmla="*/ 554 w 2895" name="T118"/>
                <a:gd fmla="*/ 1192 h 1660" name="T119"/>
                <a:gd fmla="*/ 293 w 2895" name="T120"/>
                <a:gd fmla="*/ 1422 h 1660" name="T121"/>
                <a:gd fmla="*/ 230 w 2895" name="T122"/>
                <a:gd fmla="*/ 1493 h 1660" name="T1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b="b" l="0" r="r" t="0"/>
              <a:pathLst>
                <a:path h="1660" w="2895">
                  <a:moveTo>
                    <a:pt x="0" y="1659"/>
                  </a:moveTo>
                  <a:lnTo>
                    <a:pt x="0" y="1659"/>
                  </a:lnTo>
                  <a:cubicBezTo>
                    <a:pt x="8" y="1651"/>
                    <a:pt x="8" y="1651"/>
                    <a:pt x="8" y="1651"/>
                  </a:cubicBezTo>
                  <a:cubicBezTo>
                    <a:pt x="64" y="1619"/>
                    <a:pt x="103" y="1588"/>
                    <a:pt x="111" y="1580"/>
                  </a:cubicBezTo>
                  <a:cubicBezTo>
                    <a:pt x="119" y="1572"/>
                    <a:pt x="127" y="1564"/>
                    <a:pt x="135" y="1564"/>
                  </a:cubicBezTo>
                  <a:lnTo>
                    <a:pt x="143" y="1572"/>
                  </a:lnTo>
                  <a:cubicBezTo>
                    <a:pt x="151" y="1572"/>
                    <a:pt x="151" y="1572"/>
                    <a:pt x="158" y="1572"/>
                  </a:cubicBezTo>
                  <a:cubicBezTo>
                    <a:pt x="174" y="1572"/>
                    <a:pt x="174" y="1564"/>
                    <a:pt x="182" y="1532"/>
                  </a:cubicBezTo>
                  <a:lnTo>
                    <a:pt x="182" y="1525"/>
                  </a:lnTo>
                  <a:cubicBezTo>
                    <a:pt x="190" y="1493"/>
                    <a:pt x="214" y="1493"/>
                    <a:pt x="230" y="1493"/>
                  </a:cubicBezTo>
                  <a:cubicBezTo>
                    <a:pt x="238" y="1485"/>
                    <a:pt x="245" y="1485"/>
                    <a:pt x="245" y="1485"/>
                  </a:cubicBezTo>
                  <a:cubicBezTo>
                    <a:pt x="261" y="1477"/>
                    <a:pt x="261" y="1477"/>
                    <a:pt x="261" y="1469"/>
                  </a:cubicBezTo>
                  <a:cubicBezTo>
                    <a:pt x="261" y="1461"/>
                    <a:pt x="261" y="1454"/>
                    <a:pt x="261" y="1445"/>
                  </a:cubicBezTo>
                  <a:cubicBezTo>
                    <a:pt x="261" y="1430"/>
                    <a:pt x="269" y="1422"/>
                    <a:pt x="277" y="1422"/>
                  </a:cubicBezTo>
                  <a:cubicBezTo>
                    <a:pt x="277" y="1422"/>
                    <a:pt x="277" y="1422"/>
                    <a:pt x="285" y="1422"/>
                  </a:cubicBezTo>
                  <a:lnTo>
                    <a:pt x="285" y="1414"/>
                  </a:lnTo>
                  <a:cubicBezTo>
                    <a:pt x="293" y="1406"/>
                    <a:pt x="317" y="1382"/>
                    <a:pt x="317" y="1367"/>
                  </a:cubicBezTo>
                  <a:cubicBezTo>
                    <a:pt x="317" y="1343"/>
                    <a:pt x="356" y="1319"/>
                    <a:pt x="380" y="1303"/>
                  </a:cubicBezTo>
                  <a:cubicBezTo>
                    <a:pt x="396" y="1295"/>
                    <a:pt x="459" y="1240"/>
                    <a:pt x="467" y="1224"/>
                  </a:cubicBezTo>
                  <a:cubicBezTo>
                    <a:pt x="475" y="1208"/>
                    <a:pt x="522" y="1161"/>
                    <a:pt x="538" y="1137"/>
                  </a:cubicBezTo>
                  <a:cubicBezTo>
                    <a:pt x="546" y="1137"/>
                    <a:pt x="546" y="1137"/>
                    <a:pt x="546" y="1137"/>
                  </a:cubicBezTo>
                  <a:lnTo>
                    <a:pt x="546" y="1137"/>
                  </a:lnTo>
                  <a:cubicBezTo>
                    <a:pt x="546" y="1137"/>
                    <a:pt x="546" y="1137"/>
                    <a:pt x="554" y="1145"/>
                  </a:cubicBezTo>
                  <a:cubicBezTo>
                    <a:pt x="562" y="1153"/>
                    <a:pt x="554" y="1169"/>
                    <a:pt x="554" y="1177"/>
                  </a:cubicBezTo>
                  <a:cubicBezTo>
                    <a:pt x="554" y="1185"/>
                    <a:pt x="554" y="1185"/>
                    <a:pt x="554" y="1192"/>
                  </a:cubicBezTo>
                  <a:cubicBezTo>
                    <a:pt x="562" y="1201"/>
                    <a:pt x="578" y="1201"/>
                    <a:pt x="609" y="1208"/>
                  </a:cubicBezTo>
                  <a:cubicBezTo>
                    <a:pt x="657" y="1224"/>
                    <a:pt x="680" y="1240"/>
                    <a:pt x="696" y="1256"/>
                  </a:cubicBezTo>
                  <a:cubicBezTo>
                    <a:pt x="704" y="1264"/>
                    <a:pt x="712" y="1272"/>
                    <a:pt x="712" y="1272"/>
                  </a:cubicBezTo>
                  <a:cubicBezTo>
                    <a:pt x="720" y="1272"/>
                    <a:pt x="720" y="1264"/>
                    <a:pt x="728" y="1256"/>
                  </a:cubicBezTo>
                  <a:cubicBezTo>
                    <a:pt x="744" y="1240"/>
                    <a:pt x="744" y="1224"/>
                    <a:pt x="744" y="1216"/>
                  </a:cubicBezTo>
                  <a:cubicBezTo>
                    <a:pt x="744" y="1201"/>
                    <a:pt x="751" y="1192"/>
                    <a:pt x="759" y="1192"/>
                  </a:cubicBezTo>
                  <a:cubicBezTo>
                    <a:pt x="767" y="1192"/>
                    <a:pt x="775" y="1201"/>
                    <a:pt x="791" y="1201"/>
                  </a:cubicBezTo>
                  <a:cubicBezTo>
                    <a:pt x="799" y="1201"/>
                    <a:pt x="815" y="1208"/>
                    <a:pt x="822" y="1208"/>
                  </a:cubicBezTo>
                  <a:cubicBezTo>
                    <a:pt x="870" y="1208"/>
                    <a:pt x="917" y="1185"/>
                    <a:pt x="925" y="1169"/>
                  </a:cubicBezTo>
                  <a:cubicBezTo>
                    <a:pt x="933" y="1169"/>
                    <a:pt x="933" y="1169"/>
                    <a:pt x="925" y="1161"/>
                  </a:cubicBezTo>
                  <a:cubicBezTo>
                    <a:pt x="917" y="1153"/>
                    <a:pt x="917" y="1153"/>
                    <a:pt x="917" y="1145"/>
                  </a:cubicBezTo>
                  <a:cubicBezTo>
                    <a:pt x="925" y="1137"/>
                    <a:pt x="933" y="1137"/>
                    <a:pt x="957" y="1129"/>
                  </a:cubicBezTo>
                  <a:cubicBezTo>
                    <a:pt x="965" y="1129"/>
                    <a:pt x="965" y="1129"/>
                    <a:pt x="965" y="1129"/>
                  </a:cubicBezTo>
                  <a:cubicBezTo>
                    <a:pt x="1020" y="1114"/>
                    <a:pt x="1075" y="1106"/>
                    <a:pt x="1068" y="1090"/>
                  </a:cubicBezTo>
                  <a:cubicBezTo>
                    <a:pt x="1068" y="1082"/>
                    <a:pt x="1068" y="1082"/>
                    <a:pt x="1068" y="1075"/>
                  </a:cubicBezTo>
                  <a:cubicBezTo>
                    <a:pt x="1075" y="1075"/>
                    <a:pt x="1075" y="1075"/>
                    <a:pt x="1084" y="1075"/>
                  </a:cubicBezTo>
                  <a:lnTo>
                    <a:pt x="1091" y="1075"/>
                  </a:lnTo>
                  <a:cubicBezTo>
                    <a:pt x="1099" y="1075"/>
                    <a:pt x="1107" y="1075"/>
                    <a:pt x="1115" y="1075"/>
                  </a:cubicBezTo>
                  <a:cubicBezTo>
                    <a:pt x="1131" y="1067"/>
                    <a:pt x="1139" y="1043"/>
                    <a:pt x="1147" y="1028"/>
                  </a:cubicBezTo>
                  <a:cubicBezTo>
                    <a:pt x="1155" y="1012"/>
                    <a:pt x="1163" y="996"/>
                    <a:pt x="1178" y="996"/>
                  </a:cubicBezTo>
                  <a:cubicBezTo>
                    <a:pt x="1186" y="996"/>
                    <a:pt x="1202" y="988"/>
                    <a:pt x="1202" y="980"/>
                  </a:cubicBezTo>
                  <a:cubicBezTo>
                    <a:pt x="1202" y="980"/>
                    <a:pt x="1202" y="972"/>
                    <a:pt x="1186" y="972"/>
                  </a:cubicBezTo>
                  <a:cubicBezTo>
                    <a:pt x="1170" y="964"/>
                    <a:pt x="1163" y="964"/>
                    <a:pt x="1155" y="964"/>
                  </a:cubicBezTo>
                  <a:cubicBezTo>
                    <a:pt x="1139" y="964"/>
                    <a:pt x="1131" y="964"/>
                    <a:pt x="1131" y="956"/>
                  </a:cubicBezTo>
                  <a:cubicBezTo>
                    <a:pt x="1131" y="949"/>
                    <a:pt x="1131" y="941"/>
                    <a:pt x="1147" y="925"/>
                  </a:cubicBezTo>
                  <a:cubicBezTo>
                    <a:pt x="1163" y="901"/>
                    <a:pt x="1163" y="877"/>
                    <a:pt x="1170" y="862"/>
                  </a:cubicBezTo>
                  <a:cubicBezTo>
                    <a:pt x="1178" y="846"/>
                    <a:pt x="1186" y="830"/>
                    <a:pt x="1202" y="806"/>
                  </a:cubicBezTo>
                  <a:cubicBezTo>
                    <a:pt x="1210" y="806"/>
                    <a:pt x="1210" y="798"/>
                    <a:pt x="1218" y="790"/>
                  </a:cubicBezTo>
                  <a:cubicBezTo>
                    <a:pt x="1234" y="767"/>
                    <a:pt x="1234" y="767"/>
                    <a:pt x="1242" y="735"/>
                  </a:cubicBezTo>
                  <a:cubicBezTo>
                    <a:pt x="1242" y="711"/>
                    <a:pt x="1242" y="703"/>
                    <a:pt x="1250" y="696"/>
                  </a:cubicBezTo>
                  <a:cubicBezTo>
                    <a:pt x="1257" y="688"/>
                    <a:pt x="1257" y="680"/>
                    <a:pt x="1265" y="648"/>
                  </a:cubicBezTo>
                  <a:cubicBezTo>
                    <a:pt x="1273" y="624"/>
                    <a:pt x="1273" y="601"/>
                    <a:pt x="1273" y="585"/>
                  </a:cubicBezTo>
                  <a:cubicBezTo>
                    <a:pt x="1273" y="553"/>
                    <a:pt x="1273" y="529"/>
                    <a:pt x="1297" y="514"/>
                  </a:cubicBezTo>
                  <a:cubicBezTo>
                    <a:pt x="1313" y="514"/>
                    <a:pt x="1321" y="506"/>
                    <a:pt x="1328" y="498"/>
                  </a:cubicBezTo>
                  <a:cubicBezTo>
                    <a:pt x="1337" y="490"/>
                    <a:pt x="1344" y="482"/>
                    <a:pt x="1360" y="482"/>
                  </a:cubicBezTo>
                  <a:cubicBezTo>
                    <a:pt x="1368" y="482"/>
                    <a:pt x="1368" y="490"/>
                    <a:pt x="1376" y="498"/>
                  </a:cubicBezTo>
                  <a:cubicBezTo>
                    <a:pt x="1384" y="498"/>
                    <a:pt x="1384" y="498"/>
                    <a:pt x="1384" y="498"/>
                  </a:cubicBezTo>
                  <a:cubicBezTo>
                    <a:pt x="1400" y="514"/>
                    <a:pt x="1423" y="538"/>
                    <a:pt x="1439" y="538"/>
                  </a:cubicBezTo>
                  <a:lnTo>
                    <a:pt x="1439" y="538"/>
                  </a:lnTo>
                  <a:cubicBezTo>
                    <a:pt x="1455" y="522"/>
                    <a:pt x="1447" y="514"/>
                    <a:pt x="1447" y="498"/>
                  </a:cubicBezTo>
                  <a:cubicBezTo>
                    <a:pt x="1447" y="490"/>
                    <a:pt x="1447" y="490"/>
                    <a:pt x="1447" y="490"/>
                  </a:cubicBezTo>
                  <a:cubicBezTo>
                    <a:pt x="1447" y="482"/>
                    <a:pt x="1455" y="458"/>
                    <a:pt x="1463" y="443"/>
                  </a:cubicBezTo>
                  <a:cubicBezTo>
                    <a:pt x="1479" y="435"/>
                    <a:pt x="1487" y="427"/>
                    <a:pt x="1495" y="435"/>
                  </a:cubicBezTo>
                  <a:cubicBezTo>
                    <a:pt x="1503" y="443"/>
                    <a:pt x="1503" y="443"/>
                    <a:pt x="1510" y="443"/>
                  </a:cubicBezTo>
                  <a:cubicBezTo>
                    <a:pt x="1510" y="443"/>
                    <a:pt x="1510" y="443"/>
                    <a:pt x="1510" y="419"/>
                  </a:cubicBezTo>
                  <a:cubicBezTo>
                    <a:pt x="1510" y="403"/>
                    <a:pt x="1510" y="395"/>
                    <a:pt x="1503" y="387"/>
                  </a:cubicBezTo>
                  <a:cubicBezTo>
                    <a:pt x="1503" y="371"/>
                    <a:pt x="1503" y="363"/>
                    <a:pt x="1503" y="356"/>
                  </a:cubicBezTo>
                  <a:cubicBezTo>
                    <a:pt x="1503" y="356"/>
                    <a:pt x="1510" y="356"/>
                    <a:pt x="1518" y="356"/>
                  </a:cubicBezTo>
                  <a:cubicBezTo>
                    <a:pt x="1526" y="356"/>
                    <a:pt x="1542" y="356"/>
                    <a:pt x="1550" y="356"/>
                  </a:cubicBezTo>
                  <a:cubicBezTo>
                    <a:pt x="1558" y="356"/>
                    <a:pt x="1566" y="356"/>
                    <a:pt x="1574" y="356"/>
                  </a:cubicBezTo>
                  <a:cubicBezTo>
                    <a:pt x="1581" y="356"/>
                    <a:pt x="1590" y="356"/>
                    <a:pt x="1590" y="348"/>
                  </a:cubicBezTo>
                  <a:cubicBezTo>
                    <a:pt x="1597" y="340"/>
                    <a:pt x="1597" y="324"/>
                    <a:pt x="1597" y="316"/>
                  </a:cubicBezTo>
                  <a:cubicBezTo>
                    <a:pt x="1597" y="300"/>
                    <a:pt x="1597" y="276"/>
                    <a:pt x="1629" y="269"/>
                  </a:cubicBezTo>
                  <a:cubicBezTo>
                    <a:pt x="1637" y="269"/>
                    <a:pt x="1645" y="269"/>
                    <a:pt x="1645" y="269"/>
                  </a:cubicBezTo>
                  <a:cubicBezTo>
                    <a:pt x="1661" y="261"/>
                    <a:pt x="1668" y="261"/>
                    <a:pt x="1676" y="221"/>
                  </a:cubicBezTo>
                  <a:cubicBezTo>
                    <a:pt x="1692" y="158"/>
                    <a:pt x="1692" y="111"/>
                    <a:pt x="1692" y="79"/>
                  </a:cubicBezTo>
                  <a:cubicBezTo>
                    <a:pt x="1692" y="55"/>
                    <a:pt x="1692" y="16"/>
                    <a:pt x="1708" y="8"/>
                  </a:cubicBezTo>
                  <a:cubicBezTo>
                    <a:pt x="1716" y="0"/>
                    <a:pt x="1724" y="0"/>
                    <a:pt x="1732" y="0"/>
                  </a:cubicBezTo>
                  <a:cubicBezTo>
                    <a:pt x="1740" y="8"/>
                    <a:pt x="1755" y="16"/>
                    <a:pt x="1771" y="23"/>
                  </a:cubicBezTo>
                  <a:cubicBezTo>
                    <a:pt x="1803" y="47"/>
                    <a:pt x="1843" y="87"/>
                    <a:pt x="1866" y="87"/>
                  </a:cubicBezTo>
                  <a:cubicBezTo>
                    <a:pt x="1890" y="95"/>
                    <a:pt x="1914" y="63"/>
                    <a:pt x="1937" y="16"/>
                  </a:cubicBezTo>
                  <a:lnTo>
                    <a:pt x="1937" y="16"/>
                  </a:lnTo>
                  <a:lnTo>
                    <a:pt x="1937" y="16"/>
                  </a:lnTo>
                  <a:cubicBezTo>
                    <a:pt x="1945" y="8"/>
                    <a:pt x="1961" y="8"/>
                    <a:pt x="1977" y="8"/>
                  </a:cubicBezTo>
                  <a:cubicBezTo>
                    <a:pt x="2008" y="8"/>
                    <a:pt x="2024" y="16"/>
                    <a:pt x="2024" y="23"/>
                  </a:cubicBezTo>
                  <a:cubicBezTo>
                    <a:pt x="2024" y="32"/>
                    <a:pt x="2024" y="39"/>
                    <a:pt x="2024" y="47"/>
                  </a:cubicBezTo>
                  <a:cubicBezTo>
                    <a:pt x="2032" y="71"/>
                    <a:pt x="2032" y="95"/>
                    <a:pt x="2040" y="103"/>
                  </a:cubicBezTo>
                  <a:cubicBezTo>
                    <a:pt x="2040" y="103"/>
                    <a:pt x="2048" y="111"/>
                    <a:pt x="2056" y="111"/>
                  </a:cubicBezTo>
                  <a:cubicBezTo>
                    <a:pt x="2056" y="111"/>
                    <a:pt x="2064" y="103"/>
                    <a:pt x="2072" y="103"/>
                  </a:cubicBezTo>
                  <a:cubicBezTo>
                    <a:pt x="2072" y="103"/>
                    <a:pt x="2080" y="103"/>
                    <a:pt x="2087" y="103"/>
                  </a:cubicBezTo>
                  <a:cubicBezTo>
                    <a:pt x="2095" y="103"/>
                    <a:pt x="2111" y="111"/>
                    <a:pt x="2127" y="118"/>
                  </a:cubicBezTo>
                  <a:cubicBezTo>
                    <a:pt x="2127" y="118"/>
                    <a:pt x="2135" y="126"/>
                    <a:pt x="2151" y="126"/>
                  </a:cubicBezTo>
                  <a:cubicBezTo>
                    <a:pt x="2182" y="150"/>
                    <a:pt x="2222" y="174"/>
                    <a:pt x="2230" y="198"/>
                  </a:cubicBezTo>
                  <a:cubicBezTo>
                    <a:pt x="2230" y="205"/>
                    <a:pt x="2230" y="205"/>
                    <a:pt x="2230" y="213"/>
                  </a:cubicBezTo>
                  <a:cubicBezTo>
                    <a:pt x="2230" y="245"/>
                    <a:pt x="2230" y="269"/>
                    <a:pt x="2214" y="300"/>
                  </a:cubicBezTo>
                  <a:cubicBezTo>
                    <a:pt x="2182" y="356"/>
                    <a:pt x="2167" y="403"/>
                    <a:pt x="2182" y="419"/>
                  </a:cubicBezTo>
                  <a:cubicBezTo>
                    <a:pt x="2182" y="427"/>
                    <a:pt x="2198" y="427"/>
                    <a:pt x="2206" y="427"/>
                  </a:cubicBezTo>
                  <a:cubicBezTo>
                    <a:pt x="2222" y="427"/>
                    <a:pt x="2238" y="427"/>
                    <a:pt x="2245" y="411"/>
                  </a:cubicBezTo>
                  <a:cubicBezTo>
                    <a:pt x="2254" y="403"/>
                    <a:pt x="2269" y="403"/>
                    <a:pt x="2285" y="403"/>
                  </a:cubicBezTo>
                  <a:cubicBezTo>
                    <a:pt x="2293" y="403"/>
                    <a:pt x="2309" y="403"/>
                    <a:pt x="2317" y="419"/>
                  </a:cubicBezTo>
                  <a:cubicBezTo>
                    <a:pt x="2325" y="427"/>
                    <a:pt x="2317" y="427"/>
                    <a:pt x="2317" y="435"/>
                  </a:cubicBezTo>
                  <a:cubicBezTo>
                    <a:pt x="2317" y="435"/>
                    <a:pt x="2309" y="435"/>
                    <a:pt x="2309" y="443"/>
                  </a:cubicBezTo>
                  <a:cubicBezTo>
                    <a:pt x="2309" y="443"/>
                    <a:pt x="2317" y="443"/>
                    <a:pt x="2325" y="443"/>
                  </a:cubicBezTo>
                  <a:cubicBezTo>
                    <a:pt x="2348" y="458"/>
                    <a:pt x="2396" y="474"/>
                    <a:pt x="2427" y="482"/>
                  </a:cubicBezTo>
                  <a:cubicBezTo>
                    <a:pt x="2427" y="482"/>
                    <a:pt x="2435" y="482"/>
                    <a:pt x="2443" y="482"/>
                  </a:cubicBezTo>
                  <a:cubicBezTo>
                    <a:pt x="2451" y="482"/>
                    <a:pt x="2467" y="482"/>
                    <a:pt x="2475" y="474"/>
                  </a:cubicBezTo>
                  <a:cubicBezTo>
                    <a:pt x="2491" y="474"/>
                    <a:pt x="2507" y="474"/>
                    <a:pt x="2514" y="474"/>
                  </a:cubicBezTo>
                  <a:lnTo>
                    <a:pt x="2514" y="474"/>
                  </a:lnTo>
                  <a:cubicBezTo>
                    <a:pt x="2514" y="482"/>
                    <a:pt x="2514" y="482"/>
                    <a:pt x="2514" y="482"/>
                  </a:cubicBezTo>
                  <a:cubicBezTo>
                    <a:pt x="2514" y="482"/>
                    <a:pt x="2514" y="490"/>
                    <a:pt x="2514" y="498"/>
                  </a:cubicBezTo>
                  <a:cubicBezTo>
                    <a:pt x="2514" y="522"/>
                    <a:pt x="2546" y="538"/>
                    <a:pt x="2570" y="545"/>
                  </a:cubicBezTo>
                  <a:lnTo>
                    <a:pt x="2570" y="545"/>
                  </a:lnTo>
                  <a:cubicBezTo>
                    <a:pt x="2593" y="553"/>
                    <a:pt x="2625" y="569"/>
                    <a:pt x="2625" y="577"/>
                  </a:cubicBezTo>
                  <a:cubicBezTo>
                    <a:pt x="2633" y="585"/>
                    <a:pt x="2625" y="593"/>
                    <a:pt x="2625" y="601"/>
                  </a:cubicBezTo>
                  <a:cubicBezTo>
                    <a:pt x="2617" y="609"/>
                    <a:pt x="2609" y="616"/>
                    <a:pt x="2601" y="616"/>
                  </a:cubicBezTo>
                  <a:cubicBezTo>
                    <a:pt x="2593" y="624"/>
                    <a:pt x="2593" y="624"/>
                    <a:pt x="2593" y="624"/>
                  </a:cubicBezTo>
                  <a:cubicBezTo>
                    <a:pt x="2593" y="624"/>
                    <a:pt x="2593" y="632"/>
                    <a:pt x="2593" y="640"/>
                  </a:cubicBezTo>
                  <a:cubicBezTo>
                    <a:pt x="2601" y="648"/>
                    <a:pt x="2601" y="664"/>
                    <a:pt x="2601" y="672"/>
                  </a:cubicBezTo>
                  <a:lnTo>
                    <a:pt x="2601" y="672"/>
                  </a:lnTo>
                  <a:cubicBezTo>
                    <a:pt x="2609" y="688"/>
                    <a:pt x="2609" y="696"/>
                    <a:pt x="2601" y="696"/>
                  </a:cubicBezTo>
                  <a:cubicBezTo>
                    <a:pt x="2601" y="703"/>
                    <a:pt x="2601" y="703"/>
                    <a:pt x="2593" y="703"/>
                  </a:cubicBezTo>
                  <a:cubicBezTo>
                    <a:pt x="2593" y="703"/>
                    <a:pt x="2593" y="703"/>
                    <a:pt x="2585" y="703"/>
                  </a:cubicBezTo>
                  <a:lnTo>
                    <a:pt x="2578" y="703"/>
                  </a:lnTo>
                  <a:cubicBezTo>
                    <a:pt x="2546" y="703"/>
                    <a:pt x="2538" y="688"/>
                    <a:pt x="2530" y="680"/>
                  </a:cubicBezTo>
                  <a:lnTo>
                    <a:pt x="2530" y="672"/>
                  </a:lnTo>
                  <a:cubicBezTo>
                    <a:pt x="2522" y="672"/>
                    <a:pt x="2522" y="672"/>
                    <a:pt x="2514" y="672"/>
                  </a:cubicBezTo>
                  <a:lnTo>
                    <a:pt x="2514" y="672"/>
                  </a:lnTo>
                  <a:cubicBezTo>
                    <a:pt x="2514" y="672"/>
                    <a:pt x="2514" y="672"/>
                    <a:pt x="2522" y="688"/>
                  </a:cubicBezTo>
                  <a:cubicBezTo>
                    <a:pt x="2530" y="703"/>
                    <a:pt x="2530" y="703"/>
                    <a:pt x="2538" y="703"/>
                  </a:cubicBezTo>
                  <a:cubicBezTo>
                    <a:pt x="2546" y="703"/>
                    <a:pt x="2546" y="711"/>
                    <a:pt x="2554" y="711"/>
                  </a:cubicBezTo>
                  <a:cubicBezTo>
                    <a:pt x="2570" y="719"/>
                    <a:pt x="2585" y="727"/>
                    <a:pt x="2601" y="727"/>
                  </a:cubicBezTo>
                  <a:cubicBezTo>
                    <a:pt x="2609" y="727"/>
                    <a:pt x="2617" y="735"/>
                    <a:pt x="2625" y="735"/>
                  </a:cubicBezTo>
                  <a:cubicBezTo>
                    <a:pt x="2641" y="743"/>
                    <a:pt x="2641" y="751"/>
                    <a:pt x="2649" y="759"/>
                  </a:cubicBezTo>
                  <a:cubicBezTo>
                    <a:pt x="2649" y="767"/>
                    <a:pt x="2657" y="775"/>
                    <a:pt x="2657" y="775"/>
                  </a:cubicBezTo>
                  <a:cubicBezTo>
                    <a:pt x="2665" y="790"/>
                    <a:pt x="2665" y="806"/>
                    <a:pt x="2657" y="822"/>
                  </a:cubicBezTo>
                  <a:cubicBezTo>
                    <a:pt x="2657" y="830"/>
                    <a:pt x="2641" y="838"/>
                    <a:pt x="2633" y="838"/>
                  </a:cubicBezTo>
                  <a:cubicBezTo>
                    <a:pt x="2625" y="846"/>
                    <a:pt x="2617" y="830"/>
                    <a:pt x="2617" y="822"/>
                  </a:cubicBezTo>
                  <a:cubicBezTo>
                    <a:pt x="2609" y="822"/>
                    <a:pt x="2609" y="814"/>
                    <a:pt x="2601" y="814"/>
                  </a:cubicBezTo>
                  <a:lnTo>
                    <a:pt x="2601" y="814"/>
                  </a:lnTo>
                  <a:cubicBezTo>
                    <a:pt x="2601" y="814"/>
                    <a:pt x="2601" y="814"/>
                    <a:pt x="2601" y="822"/>
                  </a:cubicBezTo>
                  <a:cubicBezTo>
                    <a:pt x="2609" y="822"/>
                    <a:pt x="2609" y="838"/>
                    <a:pt x="2617" y="846"/>
                  </a:cubicBezTo>
                  <a:cubicBezTo>
                    <a:pt x="2617" y="846"/>
                    <a:pt x="2617" y="854"/>
                    <a:pt x="2609" y="862"/>
                  </a:cubicBezTo>
                  <a:cubicBezTo>
                    <a:pt x="2601" y="869"/>
                    <a:pt x="2578" y="869"/>
                    <a:pt x="2578" y="869"/>
                  </a:cubicBezTo>
                  <a:cubicBezTo>
                    <a:pt x="2570" y="869"/>
                    <a:pt x="2562" y="869"/>
                    <a:pt x="2562" y="877"/>
                  </a:cubicBezTo>
                  <a:cubicBezTo>
                    <a:pt x="2562" y="877"/>
                    <a:pt x="2562" y="885"/>
                    <a:pt x="2578" y="893"/>
                  </a:cubicBezTo>
                  <a:cubicBezTo>
                    <a:pt x="2585" y="901"/>
                    <a:pt x="2593" y="901"/>
                    <a:pt x="2593" y="901"/>
                  </a:cubicBezTo>
                  <a:cubicBezTo>
                    <a:pt x="2601" y="901"/>
                    <a:pt x="2601" y="901"/>
                    <a:pt x="2601" y="893"/>
                  </a:cubicBezTo>
                  <a:cubicBezTo>
                    <a:pt x="2609" y="885"/>
                    <a:pt x="2609" y="885"/>
                    <a:pt x="2617" y="885"/>
                  </a:cubicBezTo>
                  <a:cubicBezTo>
                    <a:pt x="2617" y="885"/>
                    <a:pt x="2625" y="885"/>
                    <a:pt x="2649" y="917"/>
                  </a:cubicBezTo>
                  <a:cubicBezTo>
                    <a:pt x="2657" y="925"/>
                    <a:pt x="2665" y="925"/>
                    <a:pt x="2665" y="925"/>
                  </a:cubicBezTo>
                  <a:lnTo>
                    <a:pt x="2665" y="925"/>
                  </a:lnTo>
                  <a:lnTo>
                    <a:pt x="2673" y="925"/>
                  </a:lnTo>
                  <a:cubicBezTo>
                    <a:pt x="2680" y="925"/>
                    <a:pt x="2688" y="933"/>
                    <a:pt x="2688" y="941"/>
                  </a:cubicBezTo>
                  <a:cubicBezTo>
                    <a:pt x="2696" y="949"/>
                    <a:pt x="2696" y="964"/>
                    <a:pt x="2688" y="972"/>
                  </a:cubicBezTo>
                  <a:cubicBezTo>
                    <a:pt x="2680" y="972"/>
                    <a:pt x="2680" y="980"/>
                    <a:pt x="2680" y="980"/>
                  </a:cubicBezTo>
                  <a:cubicBezTo>
                    <a:pt x="2673" y="988"/>
                    <a:pt x="2673" y="996"/>
                    <a:pt x="2665" y="1004"/>
                  </a:cubicBezTo>
                  <a:cubicBezTo>
                    <a:pt x="2657" y="1012"/>
                    <a:pt x="2649" y="1012"/>
                    <a:pt x="2649" y="1012"/>
                  </a:cubicBezTo>
                  <a:cubicBezTo>
                    <a:pt x="2641" y="1012"/>
                    <a:pt x="2633" y="1012"/>
                    <a:pt x="2625" y="1004"/>
                  </a:cubicBezTo>
                  <a:cubicBezTo>
                    <a:pt x="2617" y="996"/>
                    <a:pt x="2609" y="996"/>
                    <a:pt x="2601" y="988"/>
                  </a:cubicBezTo>
                  <a:cubicBezTo>
                    <a:pt x="2578" y="972"/>
                    <a:pt x="2570" y="964"/>
                    <a:pt x="2562" y="964"/>
                  </a:cubicBezTo>
                  <a:cubicBezTo>
                    <a:pt x="2554" y="956"/>
                    <a:pt x="2546" y="949"/>
                    <a:pt x="2538" y="949"/>
                  </a:cubicBezTo>
                  <a:cubicBezTo>
                    <a:pt x="2530" y="941"/>
                    <a:pt x="2522" y="941"/>
                    <a:pt x="2522" y="941"/>
                  </a:cubicBezTo>
                  <a:lnTo>
                    <a:pt x="2522" y="941"/>
                  </a:lnTo>
                  <a:lnTo>
                    <a:pt x="2522" y="941"/>
                  </a:lnTo>
                  <a:lnTo>
                    <a:pt x="2522" y="949"/>
                  </a:lnTo>
                  <a:cubicBezTo>
                    <a:pt x="2538" y="956"/>
                    <a:pt x="2554" y="964"/>
                    <a:pt x="2585" y="1004"/>
                  </a:cubicBezTo>
                  <a:cubicBezTo>
                    <a:pt x="2601" y="1028"/>
                    <a:pt x="2609" y="1028"/>
                    <a:pt x="2617" y="1028"/>
                  </a:cubicBezTo>
                  <a:cubicBezTo>
                    <a:pt x="2625" y="1028"/>
                    <a:pt x="2625" y="1035"/>
                    <a:pt x="2633" y="1035"/>
                  </a:cubicBezTo>
                  <a:cubicBezTo>
                    <a:pt x="2641" y="1043"/>
                    <a:pt x="2641" y="1043"/>
                    <a:pt x="2649" y="1043"/>
                  </a:cubicBezTo>
                  <a:cubicBezTo>
                    <a:pt x="2657" y="1043"/>
                    <a:pt x="2657" y="1043"/>
                    <a:pt x="2665" y="1035"/>
                  </a:cubicBezTo>
                  <a:lnTo>
                    <a:pt x="2673" y="1028"/>
                  </a:lnTo>
                  <a:cubicBezTo>
                    <a:pt x="2680" y="1028"/>
                    <a:pt x="2680" y="1020"/>
                    <a:pt x="2688" y="1012"/>
                  </a:cubicBezTo>
                  <a:lnTo>
                    <a:pt x="2688" y="1004"/>
                  </a:lnTo>
                  <a:cubicBezTo>
                    <a:pt x="2696" y="996"/>
                    <a:pt x="2696" y="996"/>
                    <a:pt x="2704" y="996"/>
                  </a:cubicBezTo>
                  <a:cubicBezTo>
                    <a:pt x="2712" y="996"/>
                    <a:pt x="2728" y="996"/>
                    <a:pt x="2736" y="996"/>
                  </a:cubicBezTo>
                  <a:cubicBezTo>
                    <a:pt x="2744" y="996"/>
                    <a:pt x="2751" y="1004"/>
                    <a:pt x="2760" y="1004"/>
                  </a:cubicBezTo>
                  <a:cubicBezTo>
                    <a:pt x="2783" y="1004"/>
                    <a:pt x="2799" y="1004"/>
                    <a:pt x="2823" y="1028"/>
                  </a:cubicBezTo>
                  <a:cubicBezTo>
                    <a:pt x="2838" y="1043"/>
                    <a:pt x="2846" y="1051"/>
                    <a:pt x="2846" y="1067"/>
                  </a:cubicBezTo>
                  <a:cubicBezTo>
                    <a:pt x="2846" y="1075"/>
                    <a:pt x="2854" y="1090"/>
                    <a:pt x="2862" y="1114"/>
                  </a:cubicBezTo>
                  <a:cubicBezTo>
                    <a:pt x="2878" y="1137"/>
                    <a:pt x="2878" y="1145"/>
                    <a:pt x="2886" y="1145"/>
                  </a:cubicBezTo>
                  <a:cubicBezTo>
                    <a:pt x="2886" y="1153"/>
                    <a:pt x="2886" y="1153"/>
                    <a:pt x="2894" y="1153"/>
                  </a:cubicBezTo>
                  <a:cubicBezTo>
                    <a:pt x="2894" y="1161"/>
                    <a:pt x="2894" y="1161"/>
                    <a:pt x="2894" y="1161"/>
                  </a:cubicBezTo>
                  <a:lnTo>
                    <a:pt x="2894" y="1161"/>
                  </a:lnTo>
                  <a:cubicBezTo>
                    <a:pt x="2704" y="1208"/>
                    <a:pt x="1708" y="1438"/>
                    <a:pt x="838" y="1556"/>
                  </a:cubicBezTo>
                  <a:cubicBezTo>
                    <a:pt x="838" y="1556"/>
                    <a:pt x="791" y="1564"/>
                    <a:pt x="759" y="1564"/>
                  </a:cubicBezTo>
                  <a:cubicBezTo>
                    <a:pt x="751" y="1564"/>
                    <a:pt x="744" y="1564"/>
                    <a:pt x="744" y="1564"/>
                  </a:cubicBezTo>
                  <a:cubicBezTo>
                    <a:pt x="736" y="1556"/>
                    <a:pt x="736" y="1556"/>
                    <a:pt x="720" y="1556"/>
                  </a:cubicBezTo>
                  <a:cubicBezTo>
                    <a:pt x="680" y="1556"/>
                    <a:pt x="609" y="1572"/>
                    <a:pt x="562" y="1580"/>
                  </a:cubicBezTo>
                  <a:cubicBezTo>
                    <a:pt x="530" y="1588"/>
                    <a:pt x="309" y="1619"/>
                    <a:pt x="16" y="1659"/>
                  </a:cubicBezTo>
                  <a:lnTo>
                    <a:pt x="0" y="1659"/>
                  </a:lnTo>
                  <a:close/>
                  <a:moveTo>
                    <a:pt x="135" y="1572"/>
                  </a:moveTo>
                  <a:lnTo>
                    <a:pt x="135" y="1572"/>
                  </a:lnTo>
                  <a:cubicBezTo>
                    <a:pt x="127" y="1572"/>
                    <a:pt x="127" y="1572"/>
                    <a:pt x="119" y="1588"/>
                  </a:cubicBezTo>
                  <a:cubicBezTo>
                    <a:pt x="103" y="1596"/>
                    <a:pt x="64" y="1627"/>
                    <a:pt x="32" y="1651"/>
                  </a:cubicBezTo>
                  <a:cubicBezTo>
                    <a:pt x="317" y="1612"/>
                    <a:pt x="530" y="1580"/>
                    <a:pt x="562" y="1572"/>
                  </a:cubicBezTo>
                  <a:cubicBezTo>
                    <a:pt x="641" y="1556"/>
                    <a:pt x="696" y="1548"/>
                    <a:pt x="720" y="1548"/>
                  </a:cubicBezTo>
                  <a:cubicBezTo>
                    <a:pt x="736" y="1548"/>
                    <a:pt x="744" y="1556"/>
                    <a:pt x="744" y="1556"/>
                  </a:cubicBezTo>
                  <a:cubicBezTo>
                    <a:pt x="751" y="1556"/>
                    <a:pt x="751" y="1556"/>
                    <a:pt x="759" y="1556"/>
                  </a:cubicBezTo>
                  <a:cubicBezTo>
                    <a:pt x="791" y="1556"/>
                    <a:pt x="838" y="1548"/>
                    <a:pt x="838" y="1548"/>
                  </a:cubicBezTo>
                  <a:cubicBezTo>
                    <a:pt x="1700" y="1438"/>
                    <a:pt x="2680" y="1201"/>
                    <a:pt x="2886" y="1153"/>
                  </a:cubicBezTo>
                  <a:cubicBezTo>
                    <a:pt x="2878" y="1153"/>
                    <a:pt x="2878" y="1153"/>
                    <a:pt x="2878" y="1153"/>
                  </a:cubicBezTo>
                  <a:cubicBezTo>
                    <a:pt x="2878" y="1145"/>
                    <a:pt x="2870" y="1145"/>
                    <a:pt x="2854" y="1114"/>
                  </a:cubicBezTo>
                  <a:cubicBezTo>
                    <a:pt x="2846" y="1090"/>
                    <a:pt x="2838" y="1082"/>
                    <a:pt x="2838" y="1067"/>
                  </a:cubicBezTo>
                  <a:cubicBezTo>
                    <a:pt x="2838" y="1051"/>
                    <a:pt x="2838" y="1043"/>
                    <a:pt x="2823" y="1035"/>
                  </a:cubicBezTo>
                  <a:cubicBezTo>
                    <a:pt x="2791" y="1004"/>
                    <a:pt x="2783" y="1004"/>
                    <a:pt x="2760" y="1004"/>
                  </a:cubicBezTo>
                  <a:cubicBezTo>
                    <a:pt x="2751" y="1004"/>
                    <a:pt x="2744" y="1004"/>
                    <a:pt x="2736" y="1004"/>
                  </a:cubicBezTo>
                  <a:cubicBezTo>
                    <a:pt x="2728" y="1004"/>
                    <a:pt x="2712" y="1004"/>
                    <a:pt x="2704" y="1004"/>
                  </a:cubicBezTo>
                  <a:cubicBezTo>
                    <a:pt x="2696" y="1004"/>
                    <a:pt x="2696" y="1004"/>
                    <a:pt x="2696" y="1004"/>
                  </a:cubicBezTo>
                  <a:lnTo>
                    <a:pt x="2688" y="1012"/>
                  </a:lnTo>
                  <a:cubicBezTo>
                    <a:pt x="2688" y="1020"/>
                    <a:pt x="2688" y="1028"/>
                    <a:pt x="2680" y="1035"/>
                  </a:cubicBezTo>
                  <a:cubicBezTo>
                    <a:pt x="2673" y="1035"/>
                    <a:pt x="2673" y="1043"/>
                    <a:pt x="2665" y="1043"/>
                  </a:cubicBezTo>
                  <a:cubicBezTo>
                    <a:pt x="2665" y="1043"/>
                    <a:pt x="2657" y="1051"/>
                    <a:pt x="2649" y="1051"/>
                  </a:cubicBezTo>
                  <a:cubicBezTo>
                    <a:pt x="2641" y="1051"/>
                    <a:pt x="2633" y="1051"/>
                    <a:pt x="2633" y="1043"/>
                  </a:cubicBezTo>
                  <a:cubicBezTo>
                    <a:pt x="2625" y="1043"/>
                    <a:pt x="2617" y="1035"/>
                    <a:pt x="2617" y="1035"/>
                  </a:cubicBezTo>
                  <a:cubicBezTo>
                    <a:pt x="2609" y="1035"/>
                    <a:pt x="2601" y="1035"/>
                    <a:pt x="2578" y="1004"/>
                  </a:cubicBezTo>
                  <a:cubicBezTo>
                    <a:pt x="2546" y="972"/>
                    <a:pt x="2530" y="956"/>
                    <a:pt x="2522" y="949"/>
                  </a:cubicBezTo>
                  <a:lnTo>
                    <a:pt x="2514" y="949"/>
                  </a:lnTo>
                  <a:lnTo>
                    <a:pt x="2514" y="941"/>
                  </a:lnTo>
                  <a:cubicBezTo>
                    <a:pt x="2514" y="933"/>
                    <a:pt x="2530" y="933"/>
                    <a:pt x="2546" y="941"/>
                  </a:cubicBezTo>
                  <a:cubicBezTo>
                    <a:pt x="2554" y="949"/>
                    <a:pt x="2562" y="949"/>
                    <a:pt x="2562" y="956"/>
                  </a:cubicBezTo>
                  <a:cubicBezTo>
                    <a:pt x="2570" y="964"/>
                    <a:pt x="2578" y="972"/>
                    <a:pt x="2601" y="980"/>
                  </a:cubicBezTo>
                  <a:cubicBezTo>
                    <a:pt x="2617" y="988"/>
                    <a:pt x="2625" y="996"/>
                    <a:pt x="2625" y="996"/>
                  </a:cubicBezTo>
                  <a:cubicBezTo>
                    <a:pt x="2633" y="1004"/>
                    <a:pt x="2641" y="1004"/>
                    <a:pt x="2649" y="1004"/>
                  </a:cubicBezTo>
                  <a:cubicBezTo>
                    <a:pt x="2649" y="1004"/>
                    <a:pt x="2649" y="1004"/>
                    <a:pt x="2657" y="1004"/>
                  </a:cubicBezTo>
                  <a:cubicBezTo>
                    <a:pt x="2665" y="996"/>
                    <a:pt x="2673" y="988"/>
                    <a:pt x="2673" y="980"/>
                  </a:cubicBezTo>
                  <a:cubicBezTo>
                    <a:pt x="2673" y="972"/>
                    <a:pt x="2680" y="972"/>
                    <a:pt x="2680" y="964"/>
                  </a:cubicBezTo>
                  <a:cubicBezTo>
                    <a:pt x="2688" y="964"/>
                    <a:pt x="2688" y="949"/>
                    <a:pt x="2688" y="941"/>
                  </a:cubicBezTo>
                  <a:cubicBezTo>
                    <a:pt x="2680" y="933"/>
                    <a:pt x="2680" y="933"/>
                    <a:pt x="2673" y="933"/>
                  </a:cubicBezTo>
                  <a:cubicBezTo>
                    <a:pt x="2673" y="933"/>
                    <a:pt x="2673" y="933"/>
                    <a:pt x="2665" y="933"/>
                  </a:cubicBezTo>
                  <a:lnTo>
                    <a:pt x="2665" y="933"/>
                  </a:lnTo>
                  <a:cubicBezTo>
                    <a:pt x="2657" y="933"/>
                    <a:pt x="2657" y="933"/>
                    <a:pt x="2649" y="925"/>
                  </a:cubicBezTo>
                  <a:cubicBezTo>
                    <a:pt x="2625" y="901"/>
                    <a:pt x="2617" y="893"/>
                    <a:pt x="2617" y="893"/>
                  </a:cubicBezTo>
                  <a:lnTo>
                    <a:pt x="2609" y="893"/>
                  </a:lnTo>
                  <a:cubicBezTo>
                    <a:pt x="2609" y="901"/>
                    <a:pt x="2601" y="909"/>
                    <a:pt x="2593" y="909"/>
                  </a:cubicBezTo>
                  <a:cubicBezTo>
                    <a:pt x="2585" y="909"/>
                    <a:pt x="2578" y="901"/>
                    <a:pt x="2570" y="893"/>
                  </a:cubicBezTo>
                  <a:cubicBezTo>
                    <a:pt x="2562" y="885"/>
                    <a:pt x="2554" y="877"/>
                    <a:pt x="2554" y="869"/>
                  </a:cubicBezTo>
                  <a:cubicBezTo>
                    <a:pt x="2562" y="869"/>
                    <a:pt x="2562" y="862"/>
                    <a:pt x="2578" y="862"/>
                  </a:cubicBezTo>
                  <a:cubicBezTo>
                    <a:pt x="2585" y="862"/>
                    <a:pt x="2601" y="862"/>
                    <a:pt x="2609" y="854"/>
                  </a:cubicBezTo>
                  <a:lnTo>
                    <a:pt x="2609" y="846"/>
                  </a:lnTo>
                  <a:cubicBezTo>
                    <a:pt x="2609" y="838"/>
                    <a:pt x="2601" y="830"/>
                    <a:pt x="2593" y="822"/>
                  </a:cubicBezTo>
                  <a:cubicBezTo>
                    <a:pt x="2593" y="814"/>
                    <a:pt x="2593" y="806"/>
                    <a:pt x="2593" y="806"/>
                  </a:cubicBezTo>
                  <a:cubicBezTo>
                    <a:pt x="2593" y="806"/>
                    <a:pt x="2593" y="798"/>
                    <a:pt x="2601" y="806"/>
                  </a:cubicBezTo>
                  <a:cubicBezTo>
                    <a:pt x="2609" y="806"/>
                    <a:pt x="2617" y="814"/>
                    <a:pt x="2617" y="822"/>
                  </a:cubicBezTo>
                  <a:cubicBezTo>
                    <a:pt x="2625" y="830"/>
                    <a:pt x="2625" y="838"/>
                    <a:pt x="2633" y="830"/>
                  </a:cubicBezTo>
                  <a:cubicBezTo>
                    <a:pt x="2641" y="830"/>
                    <a:pt x="2649" y="830"/>
                    <a:pt x="2649" y="814"/>
                  </a:cubicBezTo>
                  <a:cubicBezTo>
                    <a:pt x="2657" y="806"/>
                    <a:pt x="2657" y="790"/>
                    <a:pt x="2649" y="782"/>
                  </a:cubicBezTo>
                  <a:cubicBezTo>
                    <a:pt x="2649" y="775"/>
                    <a:pt x="2641" y="767"/>
                    <a:pt x="2641" y="767"/>
                  </a:cubicBezTo>
                  <a:cubicBezTo>
                    <a:pt x="2641" y="751"/>
                    <a:pt x="2633" y="751"/>
                    <a:pt x="2625" y="743"/>
                  </a:cubicBezTo>
                  <a:cubicBezTo>
                    <a:pt x="2617" y="743"/>
                    <a:pt x="2609" y="735"/>
                    <a:pt x="2601" y="735"/>
                  </a:cubicBezTo>
                  <a:cubicBezTo>
                    <a:pt x="2585" y="735"/>
                    <a:pt x="2570" y="727"/>
                    <a:pt x="2554" y="719"/>
                  </a:cubicBezTo>
                  <a:cubicBezTo>
                    <a:pt x="2546" y="711"/>
                    <a:pt x="2538" y="711"/>
                    <a:pt x="2538" y="711"/>
                  </a:cubicBezTo>
                  <a:cubicBezTo>
                    <a:pt x="2530" y="703"/>
                    <a:pt x="2530" y="703"/>
                    <a:pt x="2514" y="688"/>
                  </a:cubicBezTo>
                  <a:cubicBezTo>
                    <a:pt x="2507" y="680"/>
                    <a:pt x="2507" y="672"/>
                    <a:pt x="2507" y="664"/>
                  </a:cubicBezTo>
                  <a:lnTo>
                    <a:pt x="2514" y="664"/>
                  </a:lnTo>
                  <a:cubicBezTo>
                    <a:pt x="2522" y="664"/>
                    <a:pt x="2530" y="664"/>
                    <a:pt x="2530" y="672"/>
                  </a:cubicBezTo>
                  <a:lnTo>
                    <a:pt x="2538" y="672"/>
                  </a:lnTo>
                  <a:cubicBezTo>
                    <a:pt x="2546" y="680"/>
                    <a:pt x="2554" y="696"/>
                    <a:pt x="2578" y="696"/>
                  </a:cubicBezTo>
                  <a:lnTo>
                    <a:pt x="2585" y="696"/>
                  </a:lnTo>
                  <a:cubicBezTo>
                    <a:pt x="2593" y="696"/>
                    <a:pt x="2593" y="696"/>
                    <a:pt x="2593" y="696"/>
                  </a:cubicBezTo>
                  <a:lnTo>
                    <a:pt x="2601" y="696"/>
                  </a:lnTo>
                  <a:cubicBezTo>
                    <a:pt x="2601" y="696"/>
                    <a:pt x="2601" y="688"/>
                    <a:pt x="2601" y="672"/>
                  </a:cubicBezTo>
                  <a:lnTo>
                    <a:pt x="2601" y="672"/>
                  </a:lnTo>
                  <a:cubicBezTo>
                    <a:pt x="2593" y="664"/>
                    <a:pt x="2593" y="656"/>
                    <a:pt x="2593" y="640"/>
                  </a:cubicBezTo>
                  <a:cubicBezTo>
                    <a:pt x="2585" y="632"/>
                    <a:pt x="2585" y="624"/>
                    <a:pt x="2585" y="616"/>
                  </a:cubicBezTo>
                  <a:cubicBezTo>
                    <a:pt x="2593" y="616"/>
                    <a:pt x="2593" y="616"/>
                    <a:pt x="2601" y="616"/>
                  </a:cubicBezTo>
                  <a:cubicBezTo>
                    <a:pt x="2609" y="609"/>
                    <a:pt x="2617" y="601"/>
                    <a:pt x="2617" y="601"/>
                  </a:cubicBezTo>
                  <a:cubicBezTo>
                    <a:pt x="2625" y="593"/>
                    <a:pt x="2625" y="585"/>
                    <a:pt x="2625" y="585"/>
                  </a:cubicBezTo>
                  <a:cubicBezTo>
                    <a:pt x="2617" y="577"/>
                    <a:pt x="2601" y="569"/>
                    <a:pt x="2570" y="553"/>
                  </a:cubicBezTo>
                  <a:lnTo>
                    <a:pt x="2570" y="553"/>
                  </a:lnTo>
                  <a:cubicBezTo>
                    <a:pt x="2538" y="538"/>
                    <a:pt x="2507" y="529"/>
                    <a:pt x="2507" y="498"/>
                  </a:cubicBezTo>
                  <a:cubicBezTo>
                    <a:pt x="2507" y="490"/>
                    <a:pt x="2507" y="482"/>
                    <a:pt x="2507" y="482"/>
                  </a:cubicBezTo>
                  <a:cubicBezTo>
                    <a:pt x="2507" y="482"/>
                    <a:pt x="2491" y="482"/>
                    <a:pt x="2483" y="482"/>
                  </a:cubicBezTo>
                  <a:cubicBezTo>
                    <a:pt x="2467" y="482"/>
                    <a:pt x="2451" y="490"/>
                    <a:pt x="2443" y="490"/>
                  </a:cubicBezTo>
                  <a:cubicBezTo>
                    <a:pt x="2435" y="490"/>
                    <a:pt x="2427" y="490"/>
                    <a:pt x="2427" y="490"/>
                  </a:cubicBezTo>
                  <a:cubicBezTo>
                    <a:pt x="2388" y="482"/>
                    <a:pt x="2348" y="466"/>
                    <a:pt x="2317" y="451"/>
                  </a:cubicBezTo>
                  <a:cubicBezTo>
                    <a:pt x="2309" y="451"/>
                    <a:pt x="2309" y="443"/>
                    <a:pt x="2309" y="443"/>
                  </a:cubicBezTo>
                  <a:cubicBezTo>
                    <a:pt x="2301" y="435"/>
                    <a:pt x="2309" y="435"/>
                    <a:pt x="2309" y="427"/>
                  </a:cubicBezTo>
                  <a:cubicBezTo>
                    <a:pt x="2309" y="427"/>
                    <a:pt x="2317" y="419"/>
                    <a:pt x="2309" y="419"/>
                  </a:cubicBezTo>
                  <a:cubicBezTo>
                    <a:pt x="2309" y="411"/>
                    <a:pt x="2293" y="411"/>
                    <a:pt x="2285" y="411"/>
                  </a:cubicBezTo>
                  <a:cubicBezTo>
                    <a:pt x="2277" y="411"/>
                    <a:pt x="2261" y="411"/>
                    <a:pt x="2254" y="419"/>
                  </a:cubicBezTo>
                  <a:cubicBezTo>
                    <a:pt x="2245" y="427"/>
                    <a:pt x="2222" y="435"/>
                    <a:pt x="2206" y="435"/>
                  </a:cubicBezTo>
                  <a:cubicBezTo>
                    <a:pt x="2190" y="435"/>
                    <a:pt x="2182" y="427"/>
                    <a:pt x="2174" y="419"/>
                  </a:cubicBezTo>
                  <a:cubicBezTo>
                    <a:pt x="2159" y="395"/>
                    <a:pt x="2190" y="324"/>
                    <a:pt x="2206" y="300"/>
                  </a:cubicBezTo>
                  <a:cubicBezTo>
                    <a:pt x="2230" y="269"/>
                    <a:pt x="2222" y="245"/>
                    <a:pt x="2222" y="213"/>
                  </a:cubicBezTo>
                  <a:cubicBezTo>
                    <a:pt x="2222" y="213"/>
                    <a:pt x="2222" y="205"/>
                    <a:pt x="2222" y="198"/>
                  </a:cubicBezTo>
                  <a:cubicBezTo>
                    <a:pt x="2214" y="174"/>
                    <a:pt x="2174" y="150"/>
                    <a:pt x="2143" y="134"/>
                  </a:cubicBezTo>
                  <a:cubicBezTo>
                    <a:pt x="2135" y="134"/>
                    <a:pt x="2127" y="126"/>
                    <a:pt x="2119" y="118"/>
                  </a:cubicBezTo>
                  <a:cubicBezTo>
                    <a:pt x="2111" y="111"/>
                    <a:pt x="2095" y="111"/>
                    <a:pt x="2087" y="111"/>
                  </a:cubicBezTo>
                  <a:cubicBezTo>
                    <a:pt x="2080" y="111"/>
                    <a:pt x="2072" y="111"/>
                    <a:pt x="2072" y="111"/>
                  </a:cubicBezTo>
                  <a:cubicBezTo>
                    <a:pt x="2064" y="111"/>
                    <a:pt x="2056" y="111"/>
                    <a:pt x="2056" y="111"/>
                  </a:cubicBezTo>
                  <a:cubicBezTo>
                    <a:pt x="2048" y="111"/>
                    <a:pt x="2040" y="111"/>
                    <a:pt x="2032" y="111"/>
                  </a:cubicBezTo>
                  <a:cubicBezTo>
                    <a:pt x="2024" y="103"/>
                    <a:pt x="2024" y="79"/>
                    <a:pt x="2016" y="47"/>
                  </a:cubicBezTo>
                  <a:cubicBezTo>
                    <a:pt x="2016" y="39"/>
                    <a:pt x="2016" y="32"/>
                    <a:pt x="2016" y="23"/>
                  </a:cubicBezTo>
                  <a:cubicBezTo>
                    <a:pt x="2016" y="23"/>
                    <a:pt x="2008" y="16"/>
                    <a:pt x="1977" y="16"/>
                  </a:cubicBezTo>
                  <a:cubicBezTo>
                    <a:pt x="1969" y="16"/>
                    <a:pt x="1953" y="16"/>
                    <a:pt x="1937" y="16"/>
                  </a:cubicBezTo>
                  <a:cubicBezTo>
                    <a:pt x="1921" y="71"/>
                    <a:pt x="1890" y="103"/>
                    <a:pt x="1866" y="95"/>
                  </a:cubicBezTo>
                  <a:cubicBezTo>
                    <a:pt x="1843" y="87"/>
                    <a:pt x="1795" y="55"/>
                    <a:pt x="1763" y="32"/>
                  </a:cubicBezTo>
                  <a:cubicBezTo>
                    <a:pt x="1748" y="23"/>
                    <a:pt x="1732" y="8"/>
                    <a:pt x="1732" y="8"/>
                  </a:cubicBezTo>
                  <a:cubicBezTo>
                    <a:pt x="1724" y="8"/>
                    <a:pt x="1716" y="8"/>
                    <a:pt x="1716" y="8"/>
                  </a:cubicBezTo>
                  <a:cubicBezTo>
                    <a:pt x="1708" y="23"/>
                    <a:pt x="1700" y="47"/>
                    <a:pt x="1700" y="79"/>
                  </a:cubicBezTo>
                  <a:cubicBezTo>
                    <a:pt x="1700" y="126"/>
                    <a:pt x="1700" y="174"/>
                    <a:pt x="1684" y="221"/>
                  </a:cubicBezTo>
                  <a:cubicBezTo>
                    <a:pt x="1676" y="269"/>
                    <a:pt x="1668" y="269"/>
                    <a:pt x="1645" y="269"/>
                  </a:cubicBezTo>
                  <a:cubicBezTo>
                    <a:pt x="1645" y="269"/>
                    <a:pt x="1637" y="276"/>
                    <a:pt x="1629" y="276"/>
                  </a:cubicBezTo>
                  <a:cubicBezTo>
                    <a:pt x="1605" y="276"/>
                    <a:pt x="1605" y="300"/>
                    <a:pt x="1605" y="316"/>
                  </a:cubicBezTo>
                  <a:cubicBezTo>
                    <a:pt x="1605" y="332"/>
                    <a:pt x="1605" y="340"/>
                    <a:pt x="1597" y="348"/>
                  </a:cubicBezTo>
                  <a:cubicBezTo>
                    <a:pt x="1597" y="363"/>
                    <a:pt x="1581" y="363"/>
                    <a:pt x="1574" y="363"/>
                  </a:cubicBezTo>
                  <a:cubicBezTo>
                    <a:pt x="1566" y="363"/>
                    <a:pt x="1558" y="363"/>
                    <a:pt x="1550" y="363"/>
                  </a:cubicBezTo>
                  <a:cubicBezTo>
                    <a:pt x="1542" y="363"/>
                    <a:pt x="1526" y="356"/>
                    <a:pt x="1518" y="363"/>
                  </a:cubicBezTo>
                  <a:cubicBezTo>
                    <a:pt x="1510" y="363"/>
                    <a:pt x="1510" y="363"/>
                    <a:pt x="1510" y="363"/>
                  </a:cubicBezTo>
                  <a:cubicBezTo>
                    <a:pt x="1510" y="363"/>
                    <a:pt x="1510" y="371"/>
                    <a:pt x="1510" y="379"/>
                  </a:cubicBezTo>
                  <a:cubicBezTo>
                    <a:pt x="1518" y="387"/>
                    <a:pt x="1518" y="403"/>
                    <a:pt x="1518" y="419"/>
                  </a:cubicBezTo>
                  <a:cubicBezTo>
                    <a:pt x="1518" y="435"/>
                    <a:pt x="1518" y="451"/>
                    <a:pt x="1510" y="451"/>
                  </a:cubicBezTo>
                  <a:cubicBezTo>
                    <a:pt x="1503" y="451"/>
                    <a:pt x="1495" y="451"/>
                    <a:pt x="1487" y="443"/>
                  </a:cubicBezTo>
                  <a:cubicBezTo>
                    <a:pt x="1487" y="435"/>
                    <a:pt x="1479" y="443"/>
                    <a:pt x="1471" y="451"/>
                  </a:cubicBezTo>
                  <a:cubicBezTo>
                    <a:pt x="1463" y="458"/>
                    <a:pt x="1455" y="482"/>
                    <a:pt x="1455" y="490"/>
                  </a:cubicBezTo>
                  <a:lnTo>
                    <a:pt x="1455" y="490"/>
                  </a:lnTo>
                  <a:cubicBezTo>
                    <a:pt x="1455" y="514"/>
                    <a:pt x="1455" y="529"/>
                    <a:pt x="1447" y="538"/>
                  </a:cubicBezTo>
                  <a:cubicBezTo>
                    <a:pt x="1447" y="545"/>
                    <a:pt x="1439" y="545"/>
                    <a:pt x="1439" y="545"/>
                  </a:cubicBezTo>
                  <a:cubicBezTo>
                    <a:pt x="1423" y="545"/>
                    <a:pt x="1400" y="522"/>
                    <a:pt x="1376" y="506"/>
                  </a:cubicBezTo>
                  <a:cubicBezTo>
                    <a:pt x="1376" y="498"/>
                    <a:pt x="1376" y="498"/>
                    <a:pt x="1376" y="498"/>
                  </a:cubicBezTo>
                  <a:cubicBezTo>
                    <a:pt x="1360" y="490"/>
                    <a:pt x="1352" y="490"/>
                    <a:pt x="1328" y="506"/>
                  </a:cubicBezTo>
                  <a:cubicBezTo>
                    <a:pt x="1321" y="514"/>
                    <a:pt x="1313" y="514"/>
                    <a:pt x="1305" y="522"/>
                  </a:cubicBezTo>
                  <a:cubicBezTo>
                    <a:pt x="1281" y="538"/>
                    <a:pt x="1281" y="553"/>
                    <a:pt x="1281" y="585"/>
                  </a:cubicBezTo>
                  <a:cubicBezTo>
                    <a:pt x="1281" y="601"/>
                    <a:pt x="1281" y="624"/>
                    <a:pt x="1273" y="648"/>
                  </a:cubicBezTo>
                  <a:cubicBezTo>
                    <a:pt x="1265" y="680"/>
                    <a:pt x="1257" y="696"/>
                    <a:pt x="1257" y="703"/>
                  </a:cubicBezTo>
                  <a:cubicBezTo>
                    <a:pt x="1250" y="711"/>
                    <a:pt x="1250" y="711"/>
                    <a:pt x="1250" y="735"/>
                  </a:cubicBezTo>
                  <a:cubicBezTo>
                    <a:pt x="1242" y="767"/>
                    <a:pt x="1242" y="775"/>
                    <a:pt x="1218" y="798"/>
                  </a:cubicBezTo>
                  <a:cubicBezTo>
                    <a:pt x="1218" y="798"/>
                    <a:pt x="1210" y="806"/>
                    <a:pt x="1210" y="814"/>
                  </a:cubicBezTo>
                  <a:cubicBezTo>
                    <a:pt x="1194" y="838"/>
                    <a:pt x="1186" y="846"/>
                    <a:pt x="1178" y="869"/>
                  </a:cubicBezTo>
                  <a:cubicBezTo>
                    <a:pt x="1170" y="885"/>
                    <a:pt x="1163" y="901"/>
                    <a:pt x="1147" y="925"/>
                  </a:cubicBezTo>
                  <a:cubicBezTo>
                    <a:pt x="1139" y="941"/>
                    <a:pt x="1139" y="949"/>
                    <a:pt x="1139" y="956"/>
                  </a:cubicBezTo>
                  <a:cubicBezTo>
                    <a:pt x="1139" y="956"/>
                    <a:pt x="1147" y="956"/>
                    <a:pt x="1155" y="956"/>
                  </a:cubicBezTo>
                  <a:cubicBezTo>
                    <a:pt x="1163" y="956"/>
                    <a:pt x="1178" y="956"/>
                    <a:pt x="1186" y="964"/>
                  </a:cubicBezTo>
                  <a:cubicBezTo>
                    <a:pt x="1202" y="972"/>
                    <a:pt x="1210" y="980"/>
                    <a:pt x="1210" y="988"/>
                  </a:cubicBezTo>
                  <a:cubicBezTo>
                    <a:pt x="1210" y="996"/>
                    <a:pt x="1186" y="996"/>
                    <a:pt x="1178" y="996"/>
                  </a:cubicBezTo>
                  <a:cubicBezTo>
                    <a:pt x="1170" y="996"/>
                    <a:pt x="1163" y="1012"/>
                    <a:pt x="1155" y="1028"/>
                  </a:cubicBezTo>
                  <a:cubicBezTo>
                    <a:pt x="1147" y="1051"/>
                    <a:pt x="1139" y="1067"/>
                    <a:pt x="1115" y="1075"/>
                  </a:cubicBezTo>
                  <a:cubicBezTo>
                    <a:pt x="1107" y="1082"/>
                    <a:pt x="1099" y="1082"/>
                    <a:pt x="1091" y="1082"/>
                  </a:cubicBezTo>
                  <a:lnTo>
                    <a:pt x="1084" y="1082"/>
                  </a:lnTo>
                  <a:cubicBezTo>
                    <a:pt x="1075" y="1082"/>
                    <a:pt x="1075" y="1082"/>
                    <a:pt x="1075" y="1082"/>
                  </a:cubicBezTo>
                  <a:lnTo>
                    <a:pt x="1075" y="1082"/>
                  </a:lnTo>
                  <a:cubicBezTo>
                    <a:pt x="1084" y="1114"/>
                    <a:pt x="1036" y="1121"/>
                    <a:pt x="965" y="1137"/>
                  </a:cubicBezTo>
                  <a:cubicBezTo>
                    <a:pt x="957" y="1137"/>
                    <a:pt x="957" y="1137"/>
                    <a:pt x="957" y="1137"/>
                  </a:cubicBezTo>
                  <a:cubicBezTo>
                    <a:pt x="933" y="1145"/>
                    <a:pt x="925" y="1145"/>
                    <a:pt x="925" y="1145"/>
                  </a:cubicBezTo>
                  <a:cubicBezTo>
                    <a:pt x="925" y="1153"/>
                    <a:pt x="925" y="1153"/>
                    <a:pt x="933" y="1153"/>
                  </a:cubicBezTo>
                  <a:cubicBezTo>
                    <a:pt x="933" y="1161"/>
                    <a:pt x="941" y="1169"/>
                    <a:pt x="933" y="1177"/>
                  </a:cubicBezTo>
                  <a:cubicBezTo>
                    <a:pt x="917" y="1185"/>
                    <a:pt x="878" y="1216"/>
                    <a:pt x="822" y="1216"/>
                  </a:cubicBezTo>
                  <a:cubicBezTo>
                    <a:pt x="815" y="1216"/>
                    <a:pt x="799" y="1208"/>
                    <a:pt x="791" y="1208"/>
                  </a:cubicBezTo>
                  <a:cubicBezTo>
                    <a:pt x="775" y="1208"/>
                    <a:pt x="767" y="1201"/>
                    <a:pt x="759" y="1201"/>
                  </a:cubicBezTo>
                  <a:cubicBezTo>
                    <a:pt x="751" y="1201"/>
                    <a:pt x="751" y="1208"/>
                    <a:pt x="751" y="1216"/>
                  </a:cubicBezTo>
                  <a:cubicBezTo>
                    <a:pt x="751" y="1224"/>
                    <a:pt x="751" y="1240"/>
                    <a:pt x="736" y="1264"/>
                  </a:cubicBezTo>
                  <a:cubicBezTo>
                    <a:pt x="728" y="1272"/>
                    <a:pt x="720" y="1279"/>
                    <a:pt x="712" y="1279"/>
                  </a:cubicBezTo>
                  <a:cubicBezTo>
                    <a:pt x="704" y="1279"/>
                    <a:pt x="696" y="1272"/>
                    <a:pt x="688" y="1264"/>
                  </a:cubicBezTo>
                  <a:cubicBezTo>
                    <a:pt x="680" y="1248"/>
                    <a:pt x="657" y="1224"/>
                    <a:pt x="609" y="1216"/>
                  </a:cubicBezTo>
                  <a:cubicBezTo>
                    <a:pt x="578" y="1208"/>
                    <a:pt x="562" y="1201"/>
                    <a:pt x="554" y="1192"/>
                  </a:cubicBezTo>
                  <a:cubicBezTo>
                    <a:pt x="546" y="1185"/>
                    <a:pt x="546" y="1177"/>
                    <a:pt x="546" y="1169"/>
                  </a:cubicBezTo>
                  <a:cubicBezTo>
                    <a:pt x="546" y="1161"/>
                    <a:pt x="554" y="1153"/>
                    <a:pt x="546" y="1145"/>
                  </a:cubicBezTo>
                  <a:cubicBezTo>
                    <a:pt x="522" y="1169"/>
                    <a:pt x="483" y="1216"/>
                    <a:pt x="475" y="1224"/>
                  </a:cubicBezTo>
                  <a:cubicBezTo>
                    <a:pt x="459" y="1248"/>
                    <a:pt x="404" y="1303"/>
                    <a:pt x="380" y="1311"/>
                  </a:cubicBezTo>
                  <a:cubicBezTo>
                    <a:pt x="364" y="1319"/>
                    <a:pt x="325" y="1343"/>
                    <a:pt x="325" y="1367"/>
                  </a:cubicBezTo>
                  <a:cubicBezTo>
                    <a:pt x="325" y="1390"/>
                    <a:pt x="301" y="1406"/>
                    <a:pt x="293" y="1422"/>
                  </a:cubicBezTo>
                  <a:cubicBezTo>
                    <a:pt x="293" y="1422"/>
                    <a:pt x="293" y="1422"/>
                    <a:pt x="285" y="1422"/>
                  </a:cubicBezTo>
                  <a:cubicBezTo>
                    <a:pt x="285" y="1430"/>
                    <a:pt x="285" y="1430"/>
                    <a:pt x="277" y="1430"/>
                  </a:cubicBezTo>
                  <a:cubicBezTo>
                    <a:pt x="277" y="1430"/>
                    <a:pt x="269" y="1430"/>
                    <a:pt x="269" y="1445"/>
                  </a:cubicBezTo>
                  <a:cubicBezTo>
                    <a:pt x="269" y="1454"/>
                    <a:pt x="269" y="1461"/>
                    <a:pt x="269" y="1469"/>
                  </a:cubicBezTo>
                  <a:cubicBezTo>
                    <a:pt x="269" y="1485"/>
                    <a:pt x="269" y="1485"/>
                    <a:pt x="253" y="1493"/>
                  </a:cubicBezTo>
                  <a:cubicBezTo>
                    <a:pt x="245" y="1493"/>
                    <a:pt x="238" y="1493"/>
                    <a:pt x="230" y="1493"/>
                  </a:cubicBezTo>
                  <a:cubicBezTo>
                    <a:pt x="214" y="1501"/>
                    <a:pt x="198" y="1501"/>
                    <a:pt x="190" y="1525"/>
                  </a:cubicBezTo>
                  <a:cubicBezTo>
                    <a:pt x="190" y="1532"/>
                    <a:pt x="190" y="1532"/>
                    <a:pt x="190" y="1540"/>
                  </a:cubicBezTo>
                  <a:cubicBezTo>
                    <a:pt x="182" y="1564"/>
                    <a:pt x="174" y="1580"/>
                    <a:pt x="158" y="1580"/>
                  </a:cubicBezTo>
                  <a:cubicBezTo>
                    <a:pt x="151" y="1580"/>
                    <a:pt x="143" y="1580"/>
                    <a:pt x="143" y="1580"/>
                  </a:cubicBezTo>
                  <a:cubicBezTo>
                    <a:pt x="135" y="1572"/>
                    <a:pt x="135" y="1572"/>
                    <a:pt x="135" y="1572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  <a:effectLst/>
          </p:spPr>
          <p:txBody>
            <a:bodyPr anchor="ctr" wrap="none"/>
            <a:lstStyle/>
            <a:p>
              <a:endParaRPr lang="en-US">
                <a:latin charset="-122" panose="020b0503020204020204" pitchFamily="34" typeface="微软雅黑"/>
              </a:endParaRPr>
            </a:p>
          </p:txBody>
        </p:sp>
        <p:sp>
          <p:nvSpPr>
            <p:cNvPr id="156" name="Freeform 781"/>
            <p:cNvSpPr>
              <a:spLocks noChangeArrowheads="1"/>
            </p:cNvSpPr>
            <p:nvPr/>
          </p:nvSpPr>
          <p:spPr bwMode="auto">
            <a:xfrm>
              <a:off x="18833004" y="6838632"/>
              <a:ext cx="1421735" cy="756094"/>
            </a:xfrm>
            <a:custGeom>
              <a:gdLst>
                <a:gd fmla="*/ 2396 w 2705" name="T0"/>
                <a:gd fmla="*/ 229 h 1439" name="T1"/>
                <a:gd fmla="*/ 2325 w 2705" name="T2"/>
                <a:gd fmla="*/ 182 h 1439" name="T3"/>
                <a:gd fmla="*/ 2285 w 2705" name="T4"/>
                <a:gd fmla="*/ 134 h 1439" name="T5"/>
                <a:gd fmla="*/ 2269 w 2705" name="T6"/>
                <a:gd fmla="*/ 110 h 1439" name="T7"/>
                <a:gd fmla="*/ 2222 w 2705" name="T8"/>
                <a:gd fmla="*/ 142 h 1439" name="T9"/>
                <a:gd fmla="*/ 2174 w 2705" name="T10"/>
                <a:gd fmla="*/ 174 h 1439" name="T11"/>
                <a:gd fmla="*/ 2079 w 2705" name="T12"/>
                <a:gd fmla="*/ 166 h 1439" name="T13"/>
                <a:gd fmla="*/ 1945 w 2705" name="T14"/>
                <a:gd fmla="*/ 158 h 1439" name="T15"/>
                <a:gd fmla="*/ 1779 w 2705" name="T16"/>
                <a:gd fmla="*/ 103 h 1439" name="T17"/>
                <a:gd fmla="*/ 1668 w 2705" name="T18"/>
                <a:gd fmla="*/ 23 h 1439" name="T19"/>
                <a:gd fmla="*/ 1550 w 2705" name="T20"/>
                <a:gd fmla="*/ 79 h 1439" name="T21"/>
                <a:gd fmla="*/ 1573 w 2705" name="T22"/>
                <a:gd fmla="*/ 182 h 1439" name="T23"/>
                <a:gd fmla="*/ 1463 w 2705" name="T24"/>
                <a:gd fmla="*/ 253 h 1439" name="T25"/>
                <a:gd fmla="*/ 1368 w 2705" name="T26"/>
                <a:gd fmla="*/ 261 h 1439" name="T27"/>
                <a:gd fmla="*/ 1352 w 2705" name="T28"/>
                <a:gd fmla="*/ 356 h 1439" name="T29"/>
                <a:gd fmla="*/ 1305 w 2705" name="T30"/>
                <a:gd fmla="*/ 419 h 1439" name="T31"/>
                <a:gd fmla="*/ 1218 w 2705" name="T32"/>
                <a:gd fmla="*/ 584 h 1439" name="T33"/>
                <a:gd fmla="*/ 1146 w 2705" name="T34"/>
                <a:gd fmla="*/ 600 h 1439" name="T35"/>
                <a:gd fmla="*/ 1067 w 2705" name="T36"/>
                <a:gd fmla="*/ 545 h 1439" name="T37"/>
                <a:gd fmla="*/ 1004 w 2705" name="T38"/>
                <a:gd fmla="*/ 615 h 1439" name="T39"/>
                <a:gd fmla="*/ 973 w 2705" name="T40"/>
                <a:gd fmla="*/ 663 h 1439" name="T41"/>
                <a:gd fmla="*/ 949 w 2705" name="T42"/>
                <a:gd fmla="*/ 702 h 1439" name="T43"/>
                <a:gd fmla="*/ 909 w 2705" name="T44"/>
                <a:gd fmla="*/ 655 h 1439" name="T45"/>
                <a:gd fmla="*/ 870 w 2705" name="T46"/>
                <a:gd fmla="*/ 663 h 1439" name="T47"/>
                <a:gd fmla="*/ 815 w 2705" name="T48"/>
                <a:gd fmla="*/ 695 h 1439" name="T49"/>
                <a:gd fmla="*/ 791 w 2705" name="T50"/>
                <a:gd fmla="*/ 750 h 1439" name="T51"/>
                <a:gd fmla="*/ 727 w 2705" name="T52"/>
                <a:gd fmla="*/ 718 h 1439" name="T53"/>
                <a:gd fmla="*/ 633 w 2705" name="T54"/>
                <a:gd fmla="*/ 718 h 1439" name="T55"/>
                <a:gd fmla="*/ 554 w 2705" name="T56"/>
                <a:gd fmla="*/ 742 h 1439" name="T57"/>
                <a:gd fmla="*/ 490 w 2705" name="T58"/>
                <a:gd fmla="*/ 789 h 1439" name="T59"/>
                <a:gd fmla="*/ 451 w 2705" name="T60"/>
                <a:gd fmla="*/ 821 h 1439" name="T61"/>
                <a:gd fmla="*/ 459 w 2705" name="T62"/>
                <a:gd fmla="*/ 932 h 1439" name="T63"/>
                <a:gd fmla="*/ 340 w 2705" name="T64"/>
                <a:gd fmla="*/ 1098 h 1439" name="T65"/>
                <a:gd fmla="*/ 87 w 2705" name="T66"/>
                <a:gd fmla="*/ 1200 h 1439" name="T67"/>
                <a:gd fmla="*/ 63 w 2705" name="T68"/>
                <a:gd fmla="*/ 1366 h 1439" name="T69"/>
                <a:gd fmla="*/ 0 w 2705" name="T70"/>
                <a:gd fmla="*/ 1414 h 1439" name="T71"/>
                <a:gd fmla="*/ 498 w 2705" name="T72"/>
                <a:gd fmla="*/ 1406 h 1439" name="T73"/>
                <a:gd fmla="*/ 577 w 2705" name="T74"/>
                <a:gd fmla="*/ 1311 h 1439" name="T75"/>
                <a:gd fmla="*/ 680 w 2705" name="T76"/>
                <a:gd fmla="*/ 1303 h 1439" name="T77"/>
                <a:gd fmla="*/ 2269 w 2705" name="T78"/>
                <a:gd fmla="*/ 1074 h 1439" name="T79"/>
                <a:gd fmla="*/ 2348 w 2705" name="T80"/>
                <a:gd fmla="*/ 1019 h 1439" name="T81"/>
                <a:gd fmla="*/ 2427 w 2705" name="T82"/>
                <a:gd fmla="*/ 939 h 1439" name="T83"/>
                <a:gd fmla="*/ 2475 w 2705" name="T84"/>
                <a:gd fmla="*/ 861 h 1439" name="T85"/>
                <a:gd fmla="*/ 2633 w 2705" name="T86"/>
                <a:gd fmla="*/ 718 h 1439" name="T87"/>
                <a:gd fmla="*/ 2601 w 2705" name="T88"/>
                <a:gd fmla="*/ 592 h 1439" name="T89"/>
                <a:gd fmla="*/ 2451 w 2705" name="T90"/>
                <a:gd fmla="*/ 395 h 1439" name="T91"/>
                <a:gd fmla="*/ 2427 w 2705" name="T92"/>
                <a:gd fmla="*/ 261 h 1439" name="T9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b="b" l="0" r="r" t="0"/>
              <a:pathLst>
                <a:path h="1439" w="2705">
                  <a:moveTo>
                    <a:pt x="2396" y="229"/>
                  </a:moveTo>
                  <a:lnTo>
                    <a:pt x="2396" y="229"/>
                  </a:lnTo>
                  <a:cubicBezTo>
                    <a:pt x="2396" y="221"/>
                    <a:pt x="2396" y="205"/>
                    <a:pt x="2380" y="205"/>
                  </a:cubicBezTo>
                  <a:cubicBezTo>
                    <a:pt x="2364" y="197"/>
                    <a:pt x="2340" y="190"/>
                    <a:pt x="2325" y="182"/>
                  </a:cubicBezTo>
                  <a:cubicBezTo>
                    <a:pt x="2316" y="166"/>
                    <a:pt x="2325" y="166"/>
                    <a:pt x="2309" y="158"/>
                  </a:cubicBezTo>
                  <a:cubicBezTo>
                    <a:pt x="2301" y="158"/>
                    <a:pt x="2293" y="150"/>
                    <a:pt x="2285" y="134"/>
                  </a:cubicBezTo>
                  <a:cubicBezTo>
                    <a:pt x="2285" y="126"/>
                    <a:pt x="2285" y="126"/>
                    <a:pt x="2285" y="126"/>
                  </a:cubicBezTo>
                  <a:cubicBezTo>
                    <a:pt x="2269" y="110"/>
                    <a:pt x="2269" y="110"/>
                    <a:pt x="2269" y="110"/>
                  </a:cubicBezTo>
                  <a:cubicBezTo>
                    <a:pt x="2245" y="134"/>
                    <a:pt x="2245" y="134"/>
                    <a:pt x="2245" y="134"/>
                  </a:cubicBezTo>
                  <a:lnTo>
                    <a:pt x="2222" y="142"/>
                  </a:lnTo>
                  <a:cubicBezTo>
                    <a:pt x="2214" y="150"/>
                    <a:pt x="2206" y="166"/>
                    <a:pt x="2198" y="166"/>
                  </a:cubicBezTo>
                  <a:cubicBezTo>
                    <a:pt x="2190" y="158"/>
                    <a:pt x="2174" y="158"/>
                    <a:pt x="2174" y="174"/>
                  </a:cubicBezTo>
                  <a:cubicBezTo>
                    <a:pt x="2166" y="182"/>
                    <a:pt x="2158" y="190"/>
                    <a:pt x="2143" y="190"/>
                  </a:cubicBezTo>
                  <a:cubicBezTo>
                    <a:pt x="2119" y="190"/>
                    <a:pt x="2111" y="174"/>
                    <a:pt x="2079" y="166"/>
                  </a:cubicBezTo>
                  <a:cubicBezTo>
                    <a:pt x="2048" y="158"/>
                    <a:pt x="2056" y="205"/>
                    <a:pt x="2032" y="213"/>
                  </a:cubicBezTo>
                  <a:cubicBezTo>
                    <a:pt x="2008" y="221"/>
                    <a:pt x="1961" y="182"/>
                    <a:pt x="1945" y="158"/>
                  </a:cubicBezTo>
                  <a:cubicBezTo>
                    <a:pt x="1929" y="142"/>
                    <a:pt x="1882" y="166"/>
                    <a:pt x="1834" y="158"/>
                  </a:cubicBezTo>
                  <a:cubicBezTo>
                    <a:pt x="1787" y="158"/>
                    <a:pt x="1803" y="118"/>
                    <a:pt x="1779" y="103"/>
                  </a:cubicBezTo>
                  <a:cubicBezTo>
                    <a:pt x="1755" y="87"/>
                    <a:pt x="1755" y="71"/>
                    <a:pt x="1732" y="32"/>
                  </a:cubicBezTo>
                  <a:cubicBezTo>
                    <a:pt x="1708" y="0"/>
                    <a:pt x="1700" y="32"/>
                    <a:pt x="1668" y="23"/>
                  </a:cubicBezTo>
                  <a:cubicBezTo>
                    <a:pt x="1637" y="16"/>
                    <a:pt x="1613" y="16"/>
                    <a:pt x="1581" y="16"/>
                  </a:cubicBezTo>
                  <a:cubicBezTo>
                    <a:pt x="1558" y="16"/>
                    <a:pt x="1558" y="55"/>
                    <a:pt x="1550" y="79"/>
                  </a:cubicBezTo>
                  <a:cubicBezTo>
                    <a:pt x="1542" y="103"/>
                    <a:pt x="1550" y="110"/>
                    <a:pt x="1566" y="126"/>
                  </a:cubicBezTo>
                  <a:cubicBezTo>
                    <a:pt x="1581" y="150"/>
                    <a:pt x="1573" y="174"/>
                    <a:pt x="1573" y="182"/>
                  </a:cubicBezTo>
                  <a:cubicBezTo>
                    <a:pt x="1573" y="197"/>
                    <a:pt x="1542" y="190"/>
                    <a:pt x="1494" y="197"/>
                  </a:cubicBezTo>
                  <a:cubicBezTo>
                    <a:pt x="1455" y="205"/>
                    <a:pt x="1486" y="229"/>
                    <a:pt x="1463" y="253"/>
                  </a:cubicBezTo>
                  <a:cubicBezTo>
                    <a:pt x="1447" y="269"/>
                    <a:pt x="1423" y="229"/>
                    <a:pt x="1407" y="221"/>
                  </a:cubicBezTo>
                  <a:cubicBezTo>
                    <a:pt x="1399" y="205"/>
                    <a:pt x="1368" y="221"/>
                    <a:pt x="1368" y="261"/>
                  </a:cubicBezTo>
                  <a:cubicBezTo>
                    <a:pt x="1360" y="292"/>
                    <a:pt x="1368" y="284"/>
                    <a:pt x="1384" y="316"/>
                  </a:cubicBezTo>
                  <a:cubicBezTo>
                    <a:pt x="1392" y="348"/>
                    <a:pt x="1360" y="340"/>
                    <a:pt x="1352" y="356"/>
                  </a:cubicBezTo>
                  <a:cubicBezTo>
                    <a:pt x="1336" y="379"/>
                    <a:pt x="1336" y="371"/>
                    <a:pt x="1320" y="371"/>
                  </a:cubicBezTo>
                  <a:cubicBezTo>
                    <a:pt x="1305" y="379"/>
                    <a:pt x="1305" y="395"/>
                    <a:pt x="1305" y="419"/>
                  </a:cubicBezTo>
                  <a:cubicBezTo>
                    <a:pt x="1305" y="435"/>
                    <a:pt x="1281" y="466"/>
                    <a:pt x="1265" y="458"/>
                  </a:cubicBezTo>
                  <a:cubicBezTo>
                    <a:pt x="1249" y="458"/>
                    <a:pt x="1210" y="561"/>
                    <a:pt x="1218" y="584"/>
                  </a:cubicBezTo>
                  <a:cubicBezTo>
                    <a:pt x="1218" y="608"/>
                    <a:pt x="1202" y="600"/>
                    <a:pt x="1178" y="608"/>
                  </a:cubicBezTo>
                  <a:cubicBezTo>
                    <a:pt x="1155" y="615"/>
                    <a:pt x="1155" y="600"/>
                    <a:pt x="1146" y="600"/>
                  </a:cubicBezTo>
                  <a:cubicBezTo>
                    <a:pt x="1131" y="592"/>
                    <a:pt x="1115" y="592"/>
                    <a:pt x="1099" y="576"/>
                  </a:cubicBezTo>
                  <a:cubicBezTo>
                    <a:pt x="1083" y="569"/>
                    <a:pt x="1075" y="545"/>
                    <a:pt x="1067" y="545"/>
                  </a:cubicBezTo>
                  <a:cubicBezTo>
                    <a:pt x="1060" y="545"/>
                    <a:pt x="1052" y="569"/>
                    <a:pt x="1036" y="584"/>
                  </a:cubicBezTo>
                  <a:cubicBezTo>
                    <a:pt x="1028" y="592"/>
                    <a:pt x="1012" y="592"/>
                    <a:pt x="1004" y="615"/>
                  </a:cubicBezTo>
                  <a:cubicBezTo>
                    <a:pt x="1004" y="631"/>
                    <a:pt x="1004" y="631"/>
                    <a:pt x="988" y="639"/>
                  </a:cubicBezTo>
                  <a:cubicBezTo>
                    <a:pt x="973" y="647"/>
                    <a:pt x="973" y="655"/>
                    <a:pt x="973" y="663"/>
                  </a:cubicBezTo>
                  <a:cubicBezTo>
                    <a:pt x="973" y="671"/>
                    <a:pt x="980" y="695"/>
                    <a:pt x="973" y="702"/>
                  </a:cubicBezTo>
                  <a:cubicBezTo>
                    <a:pt x="973" y="710"/>
                    <a:pt x="949" y="702"/>
                    <a:pt x="949" y="702"/>
                  </a:cubicBezTo>
                  <a:cubicBezTo>
                    <a:pt x="941" y="679"/>
                    <a:pt x="941" y="679"/>
                    <a:pt x="941" y="679"/>
                  </a:cubicBezTo>
                  <a:cubicBezTo>
                    <a:pt x="941" y="679"/>
                    <a:pt x="909" y="663"/>
                    <a:pt x="909" y="655"/>
                  </a:cubicBezTo>
                  <a:cubicBezTo>
                    <a:pt x="902" y="647"/>
                    <a:pt x="902" y="639"/>
                    <a:pt x="893" y="639"/>
                  </a:cubicBezTo>
                  <a:cubicBezTo>
                    <a:pt x="886" y="647"/>
                    <a:pt x="878" y="663"/>
                    <a:pt x="870" y="663"/>
                  </a:cubicBezTo>
                  <a:cubicBezTo>
                    <a:pt x="862" y="663"/>
                    <a:pt x="846" y="671"/>
                    <a:pt x="838" y="679"/>
                  </a:cubicBezTo>
                  <a:cubicBezTo>
                    <a:pt x="838" y="686"/>
                    <a:pt x="830" y="695"/>
                    <a:pt x="815" y="695"/>
                  </a:cubicBezTo>
                  <a:cubicBezTo>
                    <a:pt x="807" y="686"/>
                    <a:pt x="799" y="702"/>
                    <a:pt x="799" y="718"/>
                  </a:cubicBezTo>
                  <a:cubicBezTo>
                    <a:pt x="807" y="734"/>
                    <a:pt x="799" y="750"/>
                    <a:pt x="791" y="750"/>
                  </a:cubicBezTo>
                  <a:cubicBezTo>
                    <a:pt x="783" y="758"/>
                    <a:pt x="775" y="750"/>
                    <a:pt x="759" y="734"/>
                  </a:cubicBezTo>
                  <a:cubicBezTo>
                    <a:pt x="743" y="718"/>
                    <a:pt x="743" y="726"/>
                    <a:pt x="727" y="718"/>
                  </a:cubicBezTo>
                  <a:cubicBezTo>
                    <a:pt x="704" y="718"/>
                    <a:pt x="704" y="702"/>
                    <a:pt x="688" y="695"/>
                  </a:cubicBezTo>
                  <a:cubicBezTo>
                    <a:pt x="672" y="695"/>
                    <a:pt x="649" y="702"/>
                    <a:pt x="633" y="718"/>
                  </a:cubicBezTo>
                  <a:cubicBezTo>
                    <a:pt x="617" y="726"/>
                    <a:pt x="609" y="734"/>
                    <a:pt x="617" y="750"/>
                  </a:cubicBezTo>
                  <a:cubicBezTo>
                    <a:pt x="617" y="766"/>
                    <a:pt x="569" y="742"/>
                    <a:pt x="554" y="742"/>
                  </a:cubicBezTo>
                  <a:cubicBezTo>
                    <a:pt x="538" y="742"/>
                    <a:pt x="522" y="758"/>
                    <a:pt x="522" y="766"/>
                  </a:cubicBezTo>
                  <a:cubicBezTo>
                    <a:pt x="522" y="781"/>
                    <a:pt x="514" y="789"/>
                    <a:pt x="490" y="789"/>
                  </a:cubicBezTo>
                  <a:cubicBezTo>
                    <a:pt x="482" y="789"/>
                    <a:pt x="467" y="789"/>
                    <a:pt x="459" y="789"/>
                  </a:cubicBezTo>
                  <a:cubicBezTo>
                    <a:pt x="459" y="805"/>
                    <a:pt x="459" y="813"/>
                    <a:pt x="451" y="821"/>
                  </a:cubicBezTo>
                  <a:cubicBezTo>
                    <a:pt x="435" y="845"/>
                    <a:pt x="411" y="861"/>
                    <a:pt x="435" y="884"/>
                  </a:cubicBezTo>
                  <a:cubicBezTo>
                    <a:pt x="451" y="900"/>
                    <a:pt x="475" y="924"/>
                    <a:pt x="459" y="932"/>
                  </a:cubicBezTo>
                  <a:cubicBezTo>
                    <a:pt x="435" y="939"/>
                    <a:pt x="293" y="939"/>
                    <a:pt x="309" y="1003"/>
                  </a:cubicBezTo>
                  <a:cubicBezTo>
                    <a:pt x="324" y="1066"/>
                    <a:pt x="348" y="1074"/>
                    <a:pt x="340" y="1098"/>
                  </a:cubicBezTo>
                  <a:cubicBezTo>
                    <a:pt x="332" y="1129"/>
                    <a:pt x="301" y="1169"/>
                    <a:pt x="261" y="1137"/>
                  </a:cubicBezTo>
                  <a:cubicBezTo>
                    <a:pt x="222" y="1106"/>
                    <a:pt x="79" y="1074"/>
                    <a:pt x="87" y="1200"/>
                  </a:cubicBezTo>
                  <a:cubicBezTo>
                    <a:pt x="95" y="1208"/>
                    <a:pt x="119" y="1295"/>
                    <a:pt x="79" y="1295"/>
                  </a:cubicBezTo>
                  <a:cubicBezTo>
                    <a:pt x="48" y="1295"/>
                    <a:pt x="79" y="1319"/>
                    <a:pt x="63" y="1366"/>
                  </a:cubicBezTo>
                  <a:cubicBezTo>
                    <a:pt x="48" y="1414"/>
                    <a:pt x="48" y="1398"/>
                    <a:pt x="40" y="1390"/>
                  </a:cubicBezTo>
                  <a:cubicBezTo>
                    <a:pt x="24" y="1390"/>
                    <a:pt x="0" y="1406"/>
                    <a:pt x="0" y="1414"/>
                  </a:cubicBezTo>
                  <a:cubicBezTo>
                    <a:pt x="0" y="1422"/>
                    <a:pt x="0" y="1422"/>
                    <a:pt x="0" y="1422"/>
                  </a:cubicBezTo>
                  <a:cubicBezTo>
                    <a:pt x="95" y="1438"/>
                    <a:pt x="467" y="1406"/>
                    <a:pt x="498" y="1406"/>
                  </a:cubicBezTo>
                  <a:cubicBezTo>
                    <a:pt x="530" y="1398"/>
                    <a:pt x="498" y="1343"/>
                    <a:pt x="498" y="1319"/>
                  </a:cubicBezTo>
                  <a:cubicBezTo>
                    <a:pt x="498" y="1295"/>
                    <a:pt x="562" y="1303"/>
                    <a:pt x="577" y="1311"/>
                  </a:cubicBezTo>
                  <a:cubicBezTo>
                    <a:pt x="601" y="1327"/>
                    <a:pt x="625" y="1351"/>
                    <a:pt x="633" y="1335"/>
                  </a:cubicBezTo>
                  <a:cubicBezTo>
                    <a:pt x="640" y="1311"/>
                    <a:pt x="680" y="1303"/>
                    <a:pt x="680" y="1303"/>
                  </a:cubicBezTo>
                  <a:cubicBezTo>
                    <a:pt x="1099" y="1279"/>
                    <a:pt x="1724" y="1208"/>
                    <a:pt x="2174" y="1153"/>
                  </a:cubicBezTo>
                  <a:cubicBezTo>
                    <a:pt x="2214" y="1121"/>
                    <a:pt x="2261" y="1090"/>
                    <a:pt x="2269" y="1074"/>
                  </a:cubicBezTo>
                  <a:cubicBezTo>
                    <a:pt x="2293" y="1050"/>
                    <a:pt x="2293" y="1074"/>
                    <a:pt x="2316" y="1074"/>
                  </a:cubicBezTo>
                  <a:cubicBezTo>
                    <a:pt x="2332" y="1074"/>
                    <a:pt x="2340" y="1058"/>
                    <a:pt x="2348" y="1019"/>
                  </a:cubicBezTo>
                  <a:cubicBezTo>
                    <a:pt x="2356" y="979"/>
                    <a:pt x="2388" y="995"/>
                    <a:pt x="2403" y="979"/>
                  </a:cubicBezTo>
                  <a:cubicBezTo>
                    <a:pt x="2427" y="971"/>
                    <a:pt x="2419" y="971"/>
                    <a:pt x="2427" y="939"/>
                  </a:cubicBezTo>
                  <a:cubicBezTo>
                    <a:pt x="2427" y="908"/>
                    <a:pt x="2435" y="924"/>
                    <a:pt x="2443" y="916"/>
                  </a:cubicBezTo>
                  <a:cubicBezTo>
                    <a:pt x="2451" y="908"/>
                    <a:pt x="2475" y="884"/>
                    <a:pt x="2475" y="861"/>
                  </a:cubicBezTo>
                  <a:cubicBezTo>
                    <a:pt x="2475" y="837"/>
                    <a:pt x="2514" y="813"/>
                    <a:pt x="2538" y="805"/>
                  </a:cubicBezTo>
                  <a:cubicBezTo>
                    <a:pt x="2554" y="789"/>
                    <a:pt x="2617" y="734"/>
                    <a:pt x="2633" y="718"/>
                  </a:cubicBezTo>
                  <a:cubicBezTo>
                    <a:pt x="2641" y="702"/>
                    <a:pt x="2680" y="663"/>
                    <a:pt x="2704" y="631"/>
                  </a:cubicBezTo>
                  <a:cubicBezTo>
                    <a:pt x="2680" y="608"/>
                    <a:pt x="2656" y="623"/>
                    <a:pt x="2601" y="592"/>
                  </a:cubicBezTo>
                  <a:cubicBezTo>
                    <a:pt x="2538" y="561"/>
                    <a:pt x="2538" y="522"/>
                    <a:pt x="2514" y="482"/>
                  </a:cubicBezTo>
                  <a:cubicBezTo>
                    <a:pt x="2498" y="450"/>
                    <a:pt x="2483" y="419"/>
                    <a:pt x="2451" y="395"/>
                  </a:cubicBezTo>
                  <a:cubicBezTo>
                    <a:pt x="2427" y="371"/>
                    <a:pt x="2419" y="276"/>
                    <a:pt x="2419" y="269"/>
                  </a:cubicBezTo>
                  <a:cubicBezTo>
                    <a:pt x="2419" y="269"/>
                    <a:pt x="2419" y="261"/>
                    <a:pt x="2427" y="261"/>
                  </a:cubicBezTo>
                  <a:cubicBezTo>
                    <a:pt x="2419" y="253"/>
                    <a:pt x="2403" y="237"/>
                    <a:pt x="2396" y="229"/>
                  </a:cubicBezTo>
                </a:path>
              </a:pathLst>
            </a:custGeom>
            <a:grpFill/>
            <a:ln>
              <a:solidFill>
                <a:schemeClr val="tx1"/>
              </a:solidFill>
            </a:ln>
            <a:effectLst/>
          </p:spPr>
          <p:txBody>
            <a:bodyPr anchor="ctr" wrap="none"/>
            <a:lstStyle/>
            <a:p>
              <a:endParaRPr lang="en-US">
                <a:latin charset="-122" panose="020b0503020204020204" pitchFamily="34" typeface="微软雅黑"/>
              </a:endParaRPr>
            </a:p>
          </p:txBody>
        </p:sp>
        <p:sp>
          <p:nvSpPr>
            <p:cNvPr id="157" name="Freeform 782"/>
            <p:cNvSpPr>
              <a:spLocks noChangeArrowheads="1"/>
            </p:cNvSpPr>
            <p:nvPr/>
          </p:nvSpPr>
          <p:spPr bwMode="auto">
            <a:xfrm>
              <a:off x="18828365" y="6843271"/>
              <a:ext cx="1426374" cy="749135"/>
            </a:xfrm>
            <a:custGeom>
              <a:gdLst>
                <a:gd fmla="*/ 8 w 2713" name="T0"/>
                <a:gd fmla="*/ 1406 h 1423" name="T1"/>
                <a:gd fmla="*/ 71 w 2713" name="T2"/>
                <a:gd fmla="*/ 1311 h 1423" name="T3"/>
                <a:gd fmla="*/ 87 w 2713" name="T4"/>
                <a:gd fmla="*/ 1192 h 1423" name="T5"/>
                <a:gd fmla="*/ 332 w 2713" name="T6"/>
                <a:gd fmla="*/ 1058 h 1423" name="T7"/>
                <a:gd fmla="*/ 443 w 2713" name="T8"/>
                <a:gd fmla="*/ 876 h 1423" name="T9"/>
                <a:gd fmla="*/ 467 w 2713" name="T10"/>
                <a:gd fmla="*/ 781 h 1423" name="T11"/>
                <a:gd fmla="*/ 617 w 2713" name="T12"/>
                <a:gd fmla="*/ 750 h 1423" name="T13"/>
                <a:gd fmla="*/ 712 w 2713" name="T14"/>
                <a:gd fmla="*/ 694 h 1423" name="T15"/>
                <a:gd fmla="*/ 807 w 2713" name="T16"/>
                <a:gd fmla="*/ 710 h 1423" name="T17"/>
                <a:gd fmla="*/ 886 w 2713" name="T18"/>
                <a:gd fmla="*/ 639 h 1423" name="T19"/>
                <a:gd fmla="*/ 949 w 2713" name="T20"/>
                <a:gd fmla="*/ 663 h 1423" name="T21"/>
                <a:gd fmla="*/ 996 w 2713" name="T22"/>
                <a:gd fmla="*/ 631 h 1423" name="T23"/>
                <a:gd fmla="*/ 1060 w 2713" name="T24"/>
                <a:gd fmla="*/ 553 h 1423" name="T25"/>
                <a:gd fmla="*/ 1154 w 2713" name="T26"/>
                <a:gd fmla="*/ 584 h 1423" name="T27"/>
                <a:gd fmla="*/ 1218 w 2713" name="T28"/>
                <a:gd fmla="*/ 576 h 1423" name="T29"/>
                <a:gd fmla="*/ 1352 w 2713" name="T30"/>
                <a:gd fmla="*/ 348 h 1423" name="T31"/>
                <a:gd fmla="*/ 1423 w 2713" name="T32"/>
                <a:gd fmla="*/ 205 h 1423" name="T33"/>
                <a:gd fmla="*/ 1550 w 2713" name="T34"/>
                <a:gd fmla="*/ 182 h 1423" name="T35"/>
                <a:gd fmla="*/ 1589 w 2713" name="T36"/>
                <a:gd fmla="*/ 0 h 1423" name="T37"/>
                <a:gd fmla="*/ 1740 w 2713" name="T38"/>
                <a:gd fmla="*/ 24 h 1423" name="T39"/>
                <a:gd fmla="*/ 1898 w 2713" name="T40"/>
                <a:gd fmla="*/ 142 h 1423" name="T41"/>
                <a:gd fmla="*/ 2080 w 2713" name="T42"/>
                <a:gd fmla="*/ 150 h 1423" name="T43"/>
                <a:gd fmla="*/ 2206 w 2713" name="T44"/>
                <a:gd fmla="*/ 150 h 1423" name="T45"/>
                <a:gd fmla="*/ 2301 w 2713" name="T46"/>
                <a:gd fmla="*/ 126 h 1423" name="T47"/>
                <a:gd fmla="*/ 2411 w 2713" name="T48"/>
                <a:gd fmla="*/ 221 h 1423" name="T49"/>
                <a:gd fmla="*/ 2522 w 2713" name="T50"/>
                <a:gd fmla="*/ 466 h 1423" name="T51"/>
                <a:gd fmla="*/ 2712 w 2713" name="T52"/>
                <a:gd fmla="*/ 623 h 1423" name="T53"/>
                <a:gd fmla="*/ 2451 w 2713" name="T54"/>
                <a:gd fmla="*/ 908 h 1423" name="T55"/>
                <a:gd fmla="*/ 2356 w 2713" name="T56"/>
                <a:gd fmla="*/ 1011 h 1423" name="T57"/>
                <a:gd fmla="*/ 2182 w 2713" name="T58"/>
                <a:gd fmla="*/ 1145 h 1423" name="T59"/>
                <a:gd fmla="*/ 593 w 2713" name="T60"/>
                <a:gd fmla="*/ 1311 h 1423" name="T61"/>
                <a:gd fmla="*/ 506 w 2713" name="T62"/>
                <a:gd fmla="*/ 1398 h 1423" name="T63"/>
                <a:gd fmla="*/ 490 w 2713" name="T64"/>
                <a:gd fmla="*/ 1390 h 1423" name="T65"/>
                <a:gd fmla="*/ 593 w 2713" name="T66"/>
                <a:gd fmla="*/ 1303 h 1423" name="T67"/>
                <a:gd fmla="*/ 2174 w 2713" name="T68"/>
                <a:gd fmla="*/ 1137 h 1423" name="T69"/>
                <a:gd fmla="*/ 2348 w 2713" name="T70"/>
                <a:gd fmla="*/ 1011 h 1423" name="T71"/>
                <a:gd fmla="*/ 2451 w 2713" name="T72"/>
                <a:gd fmla="*/ 908 h 1423" name="T73"/>
                <a:gd fmla="*/ 2672 w 2713" name="T74"/>
                <a:gd fmla="*/ 607 h 1423" name="T75"/>
                <a:gd fmla="*/ 2419 w 2713" name="T76"/>
                <a:gd fmla="*/ 261 h 1423" name="T77"/>
                <a:gd fmla="*/ 2324 w 2713" name="T78"/>
                <a:gd fmla="*/ 158 h 1423" name="T79"/>
                <a:gd fmla="*/ 2230 w 2713" name="T80"/>
                <a:gd fmla="*/ 142 h 1423" name="T81"/>
                <a:gd fmla="*/ 2087 w 2713" name="T82"/>
                <a:gd fmla="*/ 158 h 1423" name="T83"/>
                <a:gd fmla="*/ 1929 w 2713" name="T84"/>
                <a:gd fmla="*/ 150 h 1423" name="T85"/>
                <a:gd fmla="*/ 1755 w 2713" name="T86"/>
                <a:gd fmla="*/ 55 h 1423" name="T87"/>
                <a:gd fmla="*/ 1589 w 2713" name="T88"/>
                <a:gd fmla="*/ 8 h 1423" name="T89"/>
                <a:gd fmla="*/ 1581 w 2713" name="T90"/>
                <a:gd fmla="*/ 174 h 1423" name="T91"/>
                <a:gd fmla="*/ 1423 w 2713" name="T92"/>
                <a:gd fmla="*/ 221 h 1423" name="T93"/>
                <a:gd fmla="*/ 1376 w 2713" name="T94"/>
                <a:gd fmla="*/ 340 h 1423" name="T95"/>
                <a:gd fmla="*/ 1265 w 2713" name="T96"/>
                <a:gd fmla="*/ 466 h 1423" name="T97"/>
                <a:gd fmla="*/ 1154 w 2713" name="T98"/>
                <a:gd fmla="*/ 600 h 1423" name="T99"/>
                <a:gd fmla="*/ 1075 w 2713" name="T100"/>
                <a:gd fmla="*/ 545 h 1423" name="T101"/>
                <a:gd fmla="*/ 1004 w 2713" name="T102"/>
                <a:gd fmla="*/ 631 h 1423" name="T103"/>
                <a:gd fmla="*/ 957 w 2713" name="T104"/>
                <a:gd fmla="*/ 694 h 1423" name="T105"/>
                <a:gd fmla="*/ 894 w 2713" name="T106"/>
                <a:gd fmla="*/ 647 h 1423" name="T107"/>
                <a:gd fmla="*/ 815 w 2713" name="T108"/>
                <a:gd fmla="*/ 687 h 1423" name="T109"/>
                <a:gd fmla="*/ 728 w 2713" name="T110"/>
                <a:gd fmla="*/ 718 h 1423" name="T111"/>
                <a:gd fmla="*/ 625 w 2713" name="T112"/>
                <a:gd fmla="*/ 750 h 1423" name="T113"/>
                <a:gd fmla="*/ 498 w 2713" name="T114"/>
                <a:gd fmla="*/ 781 h 1423" name="T115"/>
                <a:gd fmla="*/ 475 w 2713" name="T116"/>
                <a:gd fmla="*/ 916 h 1423" name="T117"/>
                <a:gd fmla="*/ 348 w 2713" name="T118"/>
                <a:gd fmla="*/ 1098 h 1423" name="T119"/>
                <a:gd fmla="*/ 111 w 2713" name="T120"/>
                <a:gd fmla="*/ 1279 h 1423" name="T121"/>
                <a:gd fmla="*/ 48 w 2713" name="T122"/>
                <a:gd fmla="*/ 1390 h 1423" name="T1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b="b" l="0" r="r" t="0"/>
              <a:pathLst>
                <a:path h="1423" w="2713">
                  <a:moveTo>
                    <a:pt x="71" y="1422"/>
                  </a:moveTo>
                  <a:lnTo>
                    <a:pt x="71" y="1422"/>
                  </a:lnTo>
                  <a:cubicBezTo>
                    <a:pt x="40" y="1422"/>
                    <a:pt x="24" y="1422"/>
                    <a:pt x="8" y="1422"/>
                  </a:cubicBezTo>
                  <a:cubicBezTo>
                    <a:pt x="0" y="1422"/>
                    <a:pt x="0" y="1422"/>
                    <a:pt x="0" y="1422"/>
                  </a:cubicBezTo>
                  <a:cubicBezTo>
                    <a:pt x="8" y="1414"/>
                    <a:pt x="8" y="1414"/>
                    <a:pt x="8" y="1414"/>
                  </a:cubicBezTo>
                  <a:cubicBezTo>
                    <a:pt x="8" y="1414"/>
                    <a:pt x="8" y="1414"/>
                    <a:pt x="8" y="1406"/>
                  </a:cubicBezTo>
                  <a:cubicBezTo>
                    <a:pt x="8" y="1398"/>
                    <a:pt x="24" y="1382"/>
                    <a:pt x="40" y="1382"/>
                  </a:cubicBezTo>
                  <a:cubicBezTo>
                    <a:pt x="40" y="1382"/>
                    <a:pt x="40" y="1382"/>
                    <a:pt x="48" y="1382"/>
                  </a:cubicBezTo>
                  <a:lnTo>
                    <a:pt x="56" y="1382"/>
                  </a:lnTo>
                  <a:cubicBezTo>
                    <a:pt x="56" y="1390"/>
                    <a:pt x="56" y="1390"/>
                    <a:pt x="56" y="1390"/>
                  </a:cubicBezTo>
                  <a:cubicBezTo>
                    <a:pt x="56" y="1382"/>
                    <a:pt x="64" y="1366"/>
                    <a:pt x="71" y="1358"/>
                  </a:cubicBezTo>
                  <a:cubicBezTo>
                    <a:pt x="71" y="1335"/>
                    <a:pt x="71" y="1319"/>
                    <a:pt x="71" y="1311"/>
                  </a:cubicBezTo>
                  <a:cubicBezTo>
                    <a:pt x="71" y="1303"/>
                    <a:pt x="71" y="1295"/>
                    <a:pt x="71" y="1287"/>
                  </a:cubicBezTo>
                  <a:cubicBezTo>
                    <a:pt x="71" y="1287"/>
                    <a:pt x="79" y="1287"/>
                    <a:pt x="87" y="1287"/>
                  </a:cubicBezTo>
                  <a:cubicBezTo>
                    <a:pt x="95" y="1287"/>
                    <a:pt x="103" y="1279"/>
                    <a:pt x="103" y="1271"/>
                  </a:cubicBezTo>
                  <a:cubicBezTo>
                    <a:pt x="111" y="1248"/>
                    <a:pt x="95" y="1200"/>
                    <a:pt x="87" y="1192"/>
                  </a:cubicBezTo>
                  <a:lnTo>
                    <a:pt x="87" y="1192"/>
                  </a:lnTo>
                  <a:lnTo>
                    <a:pt x="87" y="1192"/>
                  </a:lnTo>
                  <a:cubicBezTo>
                    <a:pt x="87" y="1161"/>
                    <a:pt x="95" y="1137"/>
                    <a:pt x="111" y="1121"/>
                  </a:cubicBezTo>
                  <a:cubicBezTo>
                    <a:pt x="127" y="1105"/>
                    <a:pt x="151" y="1098"/>
                    <a:pt x="174" y="1098"/>
                  </a:cubicBezTo>
                  <a:cubicBezTo>
                    <a:pt x="214" y="1098"/>
                    <a:pt x="253" y="1113"/>
                    <a:pt x="269" y="1129"/>
                  </a:cubicBezTo>
                  <a:cubicBezTo>
                    <a:pt x="277" y="1137"/>
                    <a:pt x="293" y="1137"/>
                    <a:pt x="301" y="1137"/>
                  </a:cubicBezTo>
                  <a:cubicBezTo>
                    <a:pt x="324" y="1137"/>
                    <a:pt x="340" y="1113"/>
                    <a:pt x="340" y="1090"/>
                  </a:cubicBezTo>
                  <a:cubicBezTo>
                    <a:pt x="348" y="1082"/>
                    <a:pt x="340" y="1074"/>
                    <a:pt x="332" y="1058"/>
                  </a:cubicBezTo>
                  <a:cubicBezTo>
                    <a:pt x="324" y="1042"/>
                    <a:pt x="317" y="1026"/>
                    <a:pt x="309" y="995"/>
                  </a:cubicBezTo>
                  <a:cubicBezTo>
                    <a:pt x="309" y="987"/>
                    <a:pt x="309" y="979"/>
                    <a:pt x="317" y="971"/>
                  </a:cubicBezTo>
                  <a:cubicBezTo>
                    <a:pt x="332" y="940"/>
                    <a:pt x="395" y="931"/>
                    <a:pt x="435" y="924"/>
                  </a:cubicBezTo>
                  <a:cubicBezTo>
                    <a:pt x="451" y="924"/>
                    <a:pt x="459" y="924"/>
                    <a:pt x="467" y="924"/>
                  </a:cubicBezTo>
                  <a:cubicBezTo>
                    <a:pt x="467" y="916"/>
                    <a:pt x="467" y="916"/>
                    <a:pt x="467" y="916"/>
                  </a:cubicBezTo>
                  <a:cubicBezTo>
                    <a:pt x="467" y="908"/>
                    <a:pt x="459" y="892"/>
                    <a:pt x="443" y="876"/>
                  </a:cubicBezTo>
                  <a:cubicBezTo>
                    <a:pt x="435" y="876"/>
                    <a:pt x="435" y="876"/>
                    <a:pt x="435" y="876"/>
                  </a:cubicBezTo>
                  <a:cubicBezTo>
                    <a:pt x="419" y="860"/>
                    <a:pt x="435" y="845"/>
                    <a:pt x="443" y="829"/>
                  </a:cubicBezTo>
                  <a:cubicBezTo>
                    <a:pt x="451" y="821"/>
                    <a:pt x="451" y="821"/>
                    <a:pt x="459" y="813"/>
                  </a:cubicBezTo>
                  <a:cubicBezTo>
                    <a:pt x="467" y="805"/>
                    <a:pt x="467" y="797"/>
                    <a:pt x="459" y="781"/>
                  </a:cubicBezTo>
                  <a:lnTo>
                    <a:pt x="459" y="781"/>
                  </a:lnTo>
                  <a:cubicBezTo>
                    <a:pt x="467" y="781"/>
                    <a:pt x="467" y="781"/>
                    <a:pt x="467" y="781"/>
                  </a:cubicBezTo>
                  <a:cubicBezTo>
                    <a:pt x="475" y="773"/>
                    <a:pt x="490" y="773"/>
                    <a:pt x="498" y="781"/>
                  </a:cubicBezTo>
                  <a:lnTo>
                    <a:pt x="506" y="781"/>
                  </a:lnTo>
                  <a:cubicBezTo>
                    <a:pt x="522" y="781"/>
                    <a:pt x="522" y="773"/>
                    <a:pt x="522" y="758"/>
                  </a:cubicBezTo>
                  <a:cubicBezTo>
                    <a:pt x="522" y="742"/>
                    <a:pt x="538" y="726"/>
                    <a:pt x="562" y="726"/>
                  </a:cubicBezTo>
                  <a:cubicBezTo>
                    <a:pt x="570" y="734"/>
                    <a:pt x="577" y="734"/>
                    <a:pt x="585" y="734"/>
                  </a:cubicBezTo>
                  <a:cubicBezTo>
                    <a:pt x="593" y="742"/>
                    <a:pt x="609" y="750"/>
                    <a:pt x="617" y="750"/>
                  </a:cubicBezTo>
                  <a:lnTo>
                    <a:pt x="617" y="750"/>
                  </a:lnTo>
                  <a:cubicBezTo>
                    <a:pt x="617" y="742"/>
                    <a:pt x="617" y="742"/>
                    <a:pt x="617" y="742"/>
                  </a:cubicBezTo>
                  <a:cubicBezTo>
                    <a:pt x="617" y="726"/>
                    <a:pt x="617" y="718"/>
                    <a:pt x="641" y="702"/>
                  </a:cubicBezTo>
                  <a:cubicBezTo>
                    <a:pt x="657" y="694"/>
                    <a:pt x="672" y="687"/>
                    <a:pt x="688" y="687"/>
                  </a:cubicBezTo>
                  <a:cubicBezTo>
                    <a:pt x="696" y="687"/>
                    <a:pt x="696" y="687"/>
                    <a:pt x="696" y="687"/>
                  </a:cubicBezTo>
                  <a:cubicBezTo>
                    <a:pt x="704" y="687"/>
                    <a:pt x="712" y="694"/>
                    <a:pt x="712" y="694"/>
                  </a:cubicBezTo>
                  <a:cubicBezTo>
                    <a:pt x="720" y="702"/>
                    <a:pt x="720" y="710"/>
                    <a:pt x="735" y="710"/>
                  </a:cubicBezTo>
                  <a:lnTo>
                    <a:pt x="743" y="710"/>
                  </a:lnTo>
                  <a:lnTo>
                    <a:pt x="743" y="710"/>
                  </a:lnTo>
                  <a:cubicBezTo>
                    <a:pt x="751" y="710"/>
                    <a:pt x="759" y="710"/>
                    <a:pt x="767" y="726"/>
                  </a:cubicBezTo>
                  <a:cubicBezTo>
                    <a:pt x="783" y="734"/>
                    <a:pt x="791" y="742"/>
                    <a:pt x="799" y="742"/>
                  </a:cubicBezTo>
                  <a:cubicBezTo>
                    <a:pt x="807" y="742"/>
                    <a:pt x="807" y="726"/>
                    <a:pt x="807" y="710"/>
                  </a:cubicBezTo>
                  <a:cubicBezTo>
                    <a:pt x="807" y="702"/>
                    <a:pt x="807" y="687"/>
                    <a:pt x="807" y="687"/>
                  </a:cubicBezTo>
                  <a:cubicBezTo>
                    <a:pt x="815" y="678"/>
                    <a:pt x="823" y="678"/>
                    <a:pt x="830" y="678"/>
                  </a:cubicBezTo>
                  <a:cubicBezTo>
                    <a:pt x="838" y="678"/>
                    <a:pt x="838" y="678"/>
                    <a:pt x="846" y="671"/>
                  </a:cubicBezTo>
                  <a:lnTo>
                    <a:pt x="846" y="671"/>
                  </a:lnTo>
                  <a:cubicBezTo>
                    <a:pt x="854" y="655"/>
                    <a:pt x="870" y="655"/>
                    <a:pt x="878" y="647"/>
                  </a:cubicBezTo>
                  <a:cubicBezTo>
                    <a:pt x="878" y="647"/>
                    <a:pt x="886" y="647"/>
                    <a:pt x="886" y="639"/>
                  </a:cubicBezTo>
                  <a:cubicBezTo>
                    <a:pt x="886" y="639"/>
                    <a:pt x="894" y="631"/>
                    <a:pt x="901" y="631"/>
                  </a:cubicBezTo>
                  <a:lnTo>
                    <a:pt x="901" y="631"/>
                  </a:lnTo>
                  <a:cubicBezTo>
                    <a:pt x="910" y="631"/>
                    <a:pt x="910" y="639"/>
                    <a:pt x="917" y="639"/>
                  </a:cubicBezTo>
                  <a:lnTo>
                    <a:pt x="917" y="647"/>
                  </a:lnTo>
                  <a:cubicBezTo>
                    <a:pt x="917" y="647"/>
                    <a:pt x="933" y="655"/>
                    <a:pt x="949" y="663"/>
                  </a:cubicBezTo>
                  <a:lnTo>
                    <a:pt x="949" y="663"/>
                  </a:lnTo>
                  <a:cubicBezTo>
                    <a:pt x="957" y="687"/>
                    <a:pt x="957" y="687"/>
                    <a:pt x="957" y="687"/>
                  </a:cubicBezTo>
                  <a:cubicBezTo>
                    <a:pt x="965" y="694"/>
                    <a:pt x="973" y="694"/>
                    <a:pt x="973" y="694"/>
                  </a:cubicBezTo>
                  <a:cubicBezTo>
                    <a:pt x="981" y="694"/>
                    <a:pt x="981" y="694"/>
                    <a:pt x="981" y="694"/>
                  </a:cubicBezTo>
                  <a:cubicBezTo>
                    <a:pt x="981" y="694"/>
                    <a:pt x="981" y="671"/>
                    <a:pt x="981" y="663"/>
                  </a:cubicBezTo>
                  <a:lnTo>
                    <a:pt x="981" y="655"/>
                  </a:lnTo>
                  <a:cubicBezTo>
                    <a:pt x="981" y="647"/>
                    <a:pt x="981" y="639"/>
                    <a:pt x="996" y="631"/>
                  </a:cubicBezTo>
                  <a:lnTo>
                    <a:pt x="996" y="631"/>
                  </a:lnTo>
                  <a:cubicBezTo>
                    <a:pt x="1004" y="623"/>
                    <a:pt x="1004" y="623"/>
                    <a:pt x="1012" y="607"/>
                  </a:cubicBezTo>
                  <a:lnTo>
                    <a:pt x="1012" y="607"/>
                  </a:lnTo>
                  <a:cubicBezTo>
                    <a:pt x="1020" y="584"/>
                    <a:pt x="1028" y="584"/>
                    <a:pt x="1036" y="576"/>
                  </a:cubicBezTo>
                  <a:cubicBezTo>
                    <a:pt x="1036" y="576"/>
                    <a:pt x="1044" y="576"/>
                    <a:pt x="1044" y="568"/>
                  </a:cubicBezTo>
                  <a:cubicBezTo>
                    <a:pt x="1052" y="568"/>
                    <a:pt x="1052" y="561"/>
                    <a:pt x="1060" y="553"/>
                  </a:cubicBezTo>
                  <a:cubicBezTo>
                    <a:pt x="1060" y="545"/>
                    <a:pt x="1068" y="537"/>
                    <a:pt x="1075" y="537"/>
                  </a:cubicBezTo>
                  <a:lnTo>
                    <a:pt x="1075" y="537"/>
                  </a:lnTo>
                  <a:cubicBezTo>
                    <a:pt x="1083" y="537"/>
                    <a:pt x="1091" y="545"/>
                    <a:pt x="1099" y="553"/>
                  </a:cubicBezTo>
                  <a:cubicBezTo>
                    <a:pt x="1099" y="561"/>
                    <a:pt x="1107" y="561"/>
                    <a:pt x="1107" y="568"/>
                  </a:cubicBezTo>
                  <a:cubicBezTo>
                    <a:pt x="1123" y="576"/>
                    <a:pt x="1131" y="584"/>
                    <a:pt x="1147" y="584"/>
                  </a:cubicBezTo>
                  <a:cubicBezTo>
                    <a:pt x="1147" y="584"/>
                    <a:pt x="1147" y="584"/>
                    <a:pt x="1154" y="584"/>
                  </a:cubicBezTo>
                  <a:lnTo>
                    <a:pt x="1163" y="592"/>
                  </a:lnTo>
                  <a:lnTo>
                    <a:pt x="1170" y="600"/>
                  </a:lnTo>
                  <a:cubicBezTo>
                    <a:pt x="1178" y="600"/>
                    <a:pt x="1178" y="600"/>
                    <a:pt x="1186" y="592"/>
                  </a:cubicBezTo>
                  <a:cubicBezTo>
                    <a:pt x="1194" y="592"/>
                    <a:pt x="1194" y="592"/>
                    <a:pt x="1202" y="592"/>
                  </a:cubicBezTo>
                  <a:cubicBezTo>
                    <a:pt x="1210" y="592"/>
                    <a:pt x="1218" y="592"/>
                    <a:pt x="1218" y="584"/>
                  </a:cubicBezTo>
                  <a:lnTo>
                    <a:pt x="1218" y="576"/>
                  </a:lnTo>
                  <a:cubicBezTo>
                    <a:pt x="1210" y="553"/>
                    <a:pt x="1241" y="482"/>
                    <a:pt x="1257" y="458"/>
                  </a:cubicBezTo>
                  <a:cubicBezTo>
                    <a:pt x="1265" y="450"/>
                    <a:pt x="1273" y="450"/>
                    <a:pt x="1273" y="450"/>
                  </a:cubicBezTo>
                  <a:cubicBezTo>
                    <a:pt x="1289" y="450"/>
                    <a:pt x="1305" y="427"/>
                    <a:pt x="1305" y="411"/>
                  </a:cubicBezTo>
                  <a:cubicBezTo>
                    <a:pt x="1305" y="379"/>
                    <a:pt x="1313" y="363"/>
                    <a:pt x="1328" y="363"/>
                  </a:cubicBezTo>
                  <a:cubicBezTo>
                    <a:pt x="1336" y="363"/>
                    <a:pt x="1336" y="363"/>
                    <a:pt x="1336" y="363"/>
                  </a:cubicBezTo>
                  <a:cubicBezTo>
                    <a:pt x="1344" y="363"/>
                    <a:pt x="1344" y="363"/>
                    <a:pt x="1352" y="348"/>
                  </a:cubicBezTo>
                  <a:cubicBezTo>
                    <a:pt x="1360" y="340"/>
                    <a:pt x="1368" y="340"/>
                    <a:pt x="1376" y="332"/>
                  </a:cubicBezTo>
                  <a:cubicBezTo>
                    <a:pt x="1384" y="332"/>
                    <a:pt x="1392" y="324"/>
                    <a:pt x="1384" y="308"/>
                  </a:cubicBezTo>
                  <a:cubicBezTo>
                    <a:pt x="1384" y="300"/>
                    <a:pt x="1376" y="292"/>
                    <a:pt x="1376" y="292"/>
                  </a:cubicBezTo>
                  <a:cubicBezTo>
                    <a:pt x="1368" y="276"/>
                    <a:pt x="1368" y="276"/>
                    <a:pt x="1368" y="245"/>
                  </a:cubicBezTo>
                  <a:cubicBezTo>
                    <a:pt x="1376" y="221"/>
                    <a:pt x="1392" y="205"/>
                    <a:pt x="1407" y="205"/>
                  </a:cubicBezTo>
                  <a:cubicBezTo>
                    <a:pt x="1415" y="205"/>
                    <a:pt x="1415" y="205"/>
                    <a:pt x="1423" y="205"/>
                  </a:cubicBezTo>
                  <a:cubicBezTo>
                    <a:pt x="1423" y="213"/>
                    <a:pt x="1423" y="213"/>
                    <a:pt x="1431" y="213"/>
                  </a:cubicBezTo>
                  <a:cubicBezTo>
                    <a:pt x="1439" y="229"/>
                    <a:pt x="1455" y="245"/>
                    <a:pt x="1463" y="245"/>
                  </a:cubicBezTo>
                  <a:cubicBezTo>
                    <a:pt x="1463" y="245"/>
                    <a:pt x="1471" y="245"/>
                    <a:pt x="1471" y="237"/>
                  </a:cubicBezTo>
                  <a:cubicBezTo>
                    <a:pt x="1479" y="229"/>
                    <a:pt x="1479" y="221"/>
                    <a:pt x="1479" y="213"/>
                  </a:cubicBezTo>
                  <a:cubicBezTo>
                    <a:pt x="1479" y="205"/>
                    <a:pt x="1471" y="189"/>
                    <a:pt x="1502" y="182"/>
                  </a:cubicBezTo>
                  <a:cubicBezTo>
                    <a:pt x="1518" y="182"/>
                    <a:pt x="1534" y="182"/>
                    <a:pt x="1550" y="182"/>
                  </a:cubicBezTo>
                  <a:cubicBezTo>
                    <a:pt x="1566" y="182"/>
                    <a:pt x="1574" y="182"/>
                    <a:pt x="1574" y="174"/>
                  </a:cubicBezTo>
                  <a:cubicBezTo>
                    <a:pt x="1581" y="166"/>
                    <a:pt x="1581" y="142"/>
                    <a:pt x="1574" y="118"/>
                  </a:cubicBezTo>
                  <a:cubicBezTo>
                    <a:pt x="1566" y="118"/>
                    <a:pt x="1566" y="110"/>
                    <a:pt x="1566" y="110"/>
                  </a:cubicBezTo>
                  <a:cubicBezTo>
                    <a:pt x="1550" y="102"/>
                    <a:pt x="1550" y="95"/>
                    <a:pt x="1550" y="71"/>
                  </a:cubicBezTo>
                  <a:cubicBezTo>
                    <a:pt x="1558" y="63"/>
                    <a:pt x="1558" y="55"/>
                    <a:pt x="1558" y="47"/>
                  </a:cubicBezTo>
                  <a:cubicBezTo>
                    <a:pt x="1566" y="31"/>
                    <a:pt x="1566" y="0"/>
                    <a:pt x="1589" y="0"/>
                  </a:cubicBezTo>
                  <a:lnTo>
                    <a:pt x="1589" y="0"/>
                  </a:lnTo>
                  <a:cubicBezTo>
                    <a:pt x="1621" y="0"/>
                    <a:pt x="1645" y="8"/>
                    <a:pt x="1676" y="15"/>
                  </a:cubicBezTo>
                  <a:lnTo>
                    <a:pt x="1684" y="15"/>
                  </a:lnTo>
                  <a:cubicBezTo>
                    <a:pt x="1692" y="15"/>
                    <a:pt x="1700" y="15"/>
                    <a:pt x="1700" y="8"/>
                  </a:cubicBezTo>
                  <a:cubicBezTo>
                    <a:pt x="1708" y="8"/>
                    <a:pt x="1708" y="8"/>
                    <a:pt x="1716" y="8"/>
                  </a:cubicBezTo>
                  <a:cubicBezTo>
                    <a:pt x="1724" y="8"/>
                    <a:pt x="1732" y="8"/>
                    <a:pt x="1740" y="24"/>
                  </a:cubicBezTo>
                  <a:cubicBezTo>
                    <a:pt x="1747" y="31"/>
                    <a:pt x="1755" y="47"/>
                    <a:pt x="1755" y="55"/>
                  </a:cubicBezTo>
                  <a:cubicBezTo>
                    <a:pt x="1771" y="71"/>
                    <a:pt x="1771" y="87"/>
                    <a:pt x="1787" y="95"/>
                  </a:cubicBezTo>
                  <a:cubicBezTo>
                    <a:pt x="1795" y="102"/>
                    <a:pt x="1803" y="110"/>
                    <a:pt x="1803" y="118"/>
                  </a:cubicBezTo>
                  <a:cubicBezTo>
                    <a:pt x="1811" y="134"/>
                    <a:pt x="1811" y="142"/>
                    <a:pt x="1842" y="150"/>
                  </a:cubicBezTo>
                  <a:cubicBezTo>
                    <a:pt x="1850" y="150"/>
                    <a:pt x="1850" y="150"/>
                    <a:pt x="1858" y="150"/>
                  </a:cubicBezTo>
                  <a:cubicBezTo>
                    <a:pt x="1874" y="150"/>
                    <a:pt x="1890" y="150"/>
                    <a:pt x="1898" y="142"/>
                  </a:cubicBezTo>
                  <a:cubicBezTo>
                    <a:pt x="1913" y="142"/>
                    <a:pt x="1921" y="142"/>
                    <a:pt x="1929" y="142"/>
                  </a:cubicBezTo>
                  <a:cubicBezTo>
                    <a:pt x="1945" y="142"/>
                    <a:pt x="1953" y="142"/>
                    <a:pt x="1953" y="150"/>
                  </a:cubicBezTo>
                  <a:cubicBezTo>
                    <a:pt x="1969" y="166"/>
                    <a:pt x="2008" y="197"/>
                    <a:pt x="2032" y="197"/>
                  </a:cubicBezTo>
                  <a:lnTo>
                    <a:pt x="2040" y="197"/>
                  </a:lnTo>
                  <a:cubicBezTo>
                    <a:pt x="2048" y="197"/>
                    <a:pt x="2056" y="189"/>
                    <a:pt x="2056" y="182"/>
                  </a:cubicBezTo>
                  <a:cubicBezTo>
                    <a:pt x="2064" y="166"/>
                    <a:pt x="2064" y="150"/>
                    <a:pt x="2080" y="150"/>
                  </a:cubicBezTo>
                  <a:cubicBezTo>
                    <a:pt x="2087" y="150"/>
                    <a:pt x="2087" y="150"/>
                    <a:pt x="2087" y="158"/>
                  </a:cubicBezTo>
                  <a:cubicBezTo>
                    <a:pt x="2103" y="158"/>
                    <a:pt x="2119" y="166"/>
                    <a:pt x="2127" y="166"/>
                  </a:cubicBezTo>
                  <a:cubicBezTo>
                    <a:pt x="2135" y="174"/>
                    <a:pt x="2135" y="182"/>
                    <a:pt x="2143" y="174"/>
                  </a:cubicBezTo>
                  <a:cubicBezTo>
                    <a:pt x="2166" y="174"/>
                    <a:pt x="2174" y="166"/>
                    <a:pt x="2174" y="158"/>
                  </a:cubicBezTo>
                  <a:cubicBezTo>
                    <a:pt x="2182" y="158"/>
                    <a:pt x="2182" y="150"/>
                    <a:pt x="2198" y="150"/>
                  </a:cubicBezTo>
                  <a:lnTo>
                    <a:pt x="2206" y="150"/>
                  </a:lnTo>
                  <a:cubicBezTo>
                    <a:pt x="2214" y="150"/>
                    <a:pt x="2214" y="150"/>
                    <a:pt x="2222" y="134"/>
                  </a:cubicBezTo>
                  <a:cubicBezTo>
                    <a:pt x="2230" y="134"/>
                    <a:pt x="2238" y="126"/>
                    <a:pt x="2246" y="118"/>
                  </a:cubicBezTo>
                  <a:cubicBezTo>
                    <a:pt x="2277" y="102"/>
                    <a:pt x="2277" y="102"/>
                    <a:pt x="2277" y="102"/>
                  </a:cubicBezTo>
                  <a:cubicBezTo>
                    <a:pt x="2293" y="110"/>
                    <a:pt x="2293" y="110"/>
                    <a:pt x="2293" y="110"/>
                  </a:cubicBezTo>
                  <a:cubicBezTo>
                    <a:pt x="2293" y="118"/>
                    <a:pt x="2293" y="118"/>
                    <a:pt x="2293" y="118"/>
                  </a:cubicBezTo>
                  <a:cubicBezTo>
                    <a:pt x="2293" y="118"/>
                    <a:pt x="2293" y="118"/>
                    <a:pt x="2301" y="126"/>
                  </a:cubicBezTo>
                  <a:cubicBezTo>
                    <a:pt x="2301" y="134"/>
                    <a:pt x="2309" y="142"/>
                    <a:pt x="2317" y="150"/>
                  </a:cubicBezTo>
                  <a:cubicBezTo>
                    <a:pt x="2324" y="150"/>
                    <a:pt x="2333" y="158"/>
                    <a:pt x="2333" y="158"/>
                  </a:cubicBezTo>
                  <a:cubicBezTo>
                    <a:pt x="2333" y="158"/>
                    <a:pt x="2333" y="166"/>
                    <a:pt x="2340" y="174"/>
                  </a:cubicBezTo>
                  <a:cubicBezTo>
                    <a:pt x="2340" y="182"/>
                    <a:pt x="2364" y="189"/>
                    <a:pt x="2388" y="189"/>
                  </a:cubicBezTo>
                  <a:cubicBezTo>
                    <a:pt x="2404" y="197"/>
                    <a:pt x="2404" y="205"/>
                    <a:pt x="2404" y="213"/>
                  </a:cubicBezTo>
                  <a:lnTo>
                    <a:pt x="2411" y="221"/>
                  </a:lnTo>
                  <a:cubicBezTo>
                    <a:pt x="2411" y="229"/>
                    <a:pt x="2419" y="229"/>
                    <a:pt x="2443" y="245"/>
                  </a:cubicBezTo>
                  <a:cubicBezTo>
                    <a:pt x="2443" y="253"/>
                    <a:pt x="2443" y="253"/>
                    <a:pt x="2443" y="253"/>
                  </a:cubicBezTo>
                  <a:cubicBezTo>
                    <a:pt x="2435" y="253"/>
                    <a:pt x="2435" y="253"/>
                    <a:pt x="2435" y="253"/>
                  </a:cubicBezTo>
                  <a:cubicBezTo>
                    <a:pt x="2427" y="261"/>
                    <a:pt x="2427" y="261"/>
                    <a:pt x="2427" y="261"/>
                  </a:cubicBezTo>
                  <a:cubicBezTo>
                    <a:pt x="2427" y="276"/>
                    <a:pt x="2435" y="363"/>
                    <a:pt x="2467" y="387"/>
                  </a:cubicBezTo>
                  <a:cubicBezTo>
                    <a:pt x="2491" y="403"/>
                    <a:pt x="2506" y="435"/>
                    <a:pt x="2522" y="466"/>
                  </a:cubicBezTo>
                  <a:cubicBezTo>
                    <a:pt x="2530" y="474"/>
                    <a:pt x="2530" y="474"/>
                    <a:pt x="2530" y="474"/>
                  </a:cubicBezTo>
                  <a:cubicBezTo>
                    <a:pt x="2530" y="482"/>
                    <a:pt x="2538" y="490"/>
                    <a:pt x="2538" y="498"/>
                  </a:cubicBezTo>
                  <a:cubicBezTo>
                    <a:pt x="2554" y="529"/>
                    <a:pt x="2562" y="561"/>
                    <a:pt x="2609" y="584"/>
                  </a:cubicBezTo>
                  <a:cubicBezTo>
                    <a:pt x="2633" y="600"/>
                    <a:pt x="2657" y="600"/>
                    <a:pt x="2672" y="600"/>
                  </a:cubicBezTo>
                  <a:cubicBezTo>
                    <a:pt x="2688" y="607"/>
                    <a:pt x="2704" y="607"/>
                    <a:pt x="2712" y="623"/>
                  </a:cubicBezTo>
                  <a:lnTo>
                    <a:pt x="2712" y="623"/>
                  </a:lnTo>
                  <a:cubicBezTo>
                    <a:pt x="2712" y="631"/>
                    <a:pt x="2712" y="631"/>
                    <a:pt x="2712" y="631"/>
                  </a:cubicBezTo>
                  <a:cubicBezTo>
                    <a:pt x="2688" y="655"/>
                    <a:pt x="2649" y="702"/>
                    <a:pt x="2641" y="710"/>
                  </a:cubicBezTo>
                  <a:cubicBezTo>
                    <a:pt x="2625" y="734"/>
                    <a:pt x="2570" y="789"/>
                    <a:pt x="2546" y="797"/>
                  </a:cubicBezTo>
                  <a:cubicBezTo>
                    <a:pt x="2530" y="805"/>
                    <a:pt x="2491" y="829"/>
                    <a:pt x="2491" y="853"/>
                  </a:cubicBezTo>
                  <a:cubicBezTo>
                    <a:pt x="2491" y="876"/>
                    <a:pt x="2467" y="892"/>
                    <a:pt x="2459" y="908"/>
                  </a:cubicBezTo>
                  <a:cubicBezTo>
                    <a:pt x="2459" y="908"/>
                    <a:pt x="2459" y="908"/>
                    <a:pt x="2451" y="908"/>
                  </a:cubicBezTo>
                  <a:cubicBezTo>
                    <a:pt x="2451" y="916"/>
                    <a:pt x="2451" y="916"/>
                    <a:pt x="2443" y="916"/>
                  </a:cubicBezTo>
                  <a:cubicBezTo>
                    <a:pt x="2443" y="916"/>
                    <a:pt x="2435" y="916"/>
                    <a:pt x="2435" y="931"/>
                  </a:cubicBezTo>
                  <a:cubicBezTo>
                    <a:pt x="2435" y="940"/>
                    <a:pt x="2435" y="947"/>
                    <a:pt x="2435" y="955"/>
                  </a:cubicBezTo>
                  <a:cubicBezTo>
                    <a:pt x="2435" y="971"/>
                    <a:pt x="2435" y="971"/>
                    <a:pt x="2419" y="979"/>
                  </a:cubicBezTo>
                  <a:cubicBezTo>
                    <a:pt x="2411" y="979"/>
                    <a:pt x="2404" y="979"/>
                    <a:pt x="2396" y="979"/>
                  </a:cubicBezTo>
                  <a:cubicBezTo>
                    <a:pt x="2380" y="987"/>
                    <a:pt x="2364" y="987"/>
                    <a:pt x="2356" y="1011"/>
                  </a:cubicBezTo>
                  <a:cubicBezTo>
                    <a:pt x="2356" y="1018"/>
                    <a:pt x="2356" y="1018"/>
                    <a:pt x="2356" y="1026"/>
                  </a:cubicBezTo>
                  <a:cubicBezTo>
                    <a:pt x="2348" y="1050"/>
                    <a:pt x="2340" y="1066"/>
                    <a:pt x="2324" y="1066"/>
                  </a:cubicBezTo>
                  <a:cubicBezTo>
                    <a:pt x="2317" y="1066"/>
                    <a:pt x="2309" y="1066"/>
                    <a:pt x="2309" y="1066"/>
                  </a:cubicBezTo>
                  <a:cubicBezTo>
                    <a:pt x="2301" y="1058"/>
                    <a:pt x="2301" y="1058"/>
                    <a:pt x="2301" y="1058"/>
                  </a:cubicBezTo>
                  <a:cubicBezTo>
                    <a:pt x="2293" y="1058"/>
                    <a:pt x="2293" y="1058"/>
                    <a:pt x="2285" y="1074"/>
                  </a:cubicBezTo>
                  <a:cubicBezTo>
                    <a:pt x="2269" y="1082"/>
                    <a:pt x="2222" y="1121"/>
                    <a:pt x="2182" y="1145"/>
                  </a:cubicBezTo>
                  <a:lnTo>
                    <a:pt x="2182" y="1145"/>
                  </a:lnTo>
                  <a:lnTo>
                    <a:pt x="2182" y="1145"/>
                  </a:lnTo>
                  <a:cubicBezTo>
                    <a:pt x="1818" y="1192"/>
                    <a:pt x="1139" y="1279"/>
                    <a:pt x="688" y="1295"/>
                  </a:cubicBezTo>
                  <a:cubicBezTo>
                    <a:pt x="680" y="1303"/>
                    <a:pt x="648" y="1311"/>
                    <a:pt x="641" y="1327"/>
                  </a:cubicBezTo>
                  <a:cubicBezTo>
                    <a:pt x="641" y="1335"/>
                    <a:pt x="633" y="1335"/>
                    <a:pt x="633" y="1335"/>
                  </a:cubicBezTo>
                  <a:cubicBezTo>
                    <a:pt x="617" y="1335"/>
                    <a:pt x="609" y="1327"/>
                    <a:pt x="593" y="1311"/>
                  </a:cubicBezTo>
                  <a:cubicBezTo>
                    <a:pt x="593" y="1311"/>
                    <a:pt x="593" y="1311"/>
                    <a:pt x="585" y="1311"/>
                  </a:cubicBezTo>
                  <a:cubicBezTo>
                    <a:pt x="577" y="1303"/>
                    <a:pt x="562" y="1303"/>
                    <a:pt x="538" y="1303"/>
                  </a:cubicBezTo>
                  <a:cubicBezTo>
                    <a:pt x="522" y="1303"/>
                    <a:pt x="506" y="1303"/>
                    <a:pt x="506" y="1311"/>
                  </a:cubicBezTo>
                  <a:cubicBezTo>
                    <a:pt x="506" y="1319"/>
                    <a:pt x="514" y="1327"/>
                    <a:pt x="514" y="1343"/>
                  </a:cubicBezTo>
                  <a:cubicBezTo>
                    <a:pt x="522" y="1358"/>
                    <a:pt x="530" y="1374"/>
                    <a:pt x="522" y="1390"/>
                  </a:cubicBezTo>
                  <a:cubicBezTo>
                    <a:pt x="514" y="1398"/>
                    <a:pt x="514" y="1398"/>
                    <a:pt x="506" y="1398"/>
                  </a:cubicBezTo>
                  <a:cubicBezTo>
                    <a:pt x="498" y="1398"/>
                    <a:pt x="498" y="1398"/>
                    <a:pt x="490" y="1398"/>
                  </a:cubicBezTo>
                  <a:cubicBezTo>
                    <a:pt x="293" y="1414"/>
                    <a:pt x="151" y="1422"/>
                    <a:pt x="71" y="1422"/>
                  </a:cubicBezTo>
                  <a:close/>
                  <a:moveTo>
                    <a:pt x="16" y="1414"/>
                  </a:moveTo>
                  <a:lnTo>
                    <a:pt x="16" y="1414"/>
                  </a:lnTo>
                  <a:cubicBezTo>
                    <a:pt x="24" y="1414"/>
                    <a:pt x="48" y="1414"/>
                    <a:pt x="71" y="1414"/>
                  </a:cubicBezTo>
                  <a:cubicBezTo>
                    <a:pt x="151" y="1414"/>
                    <a:pt x="293" y="1406"/>
                    <a:pt x="490" y="1390"/>
                  </a:cubicBezTo>
                  <a:cubicBezTo>
                    <a:pt x="498" y="1390"/>
                    <a:pt x="498" y="1390"/>
                    <a:pt x="506" y="1390"/>
                  </a:cubicBezTo>
                  <a:cubicBezTo>
                    <a:pt x="506" y="1390"/>
                    <a:pt x="514" y="1390"/>
                    <a:pt x="514" y="1382"/>
                  </a:cubicBezTo>
                  <a:cubicBezTo>
                    <a:pt x="522" y="1374"/>
                    <a:pt x="514" y="1358"/>
                    <a:pt x="506" y="1343"/>
                  </a:cubicBezTo>
                  <a:cubicBezTo>
                    <a:pt x="506" y="1327"/>
                    <a:pt x="498" y="1319"/>
                    <a:pt x="498" y="1311"/>
                  </a:cubicBezTo>
                  <a:cubicBezTo>
                    <a:pt x="498" y="1303"/>
                    <a:pt x="514" y="1295"/>
                    <a:pt x="538" y="1295"/>
                  </a:cubicBezTo>
                  <a:cubicBezTo>
                    <a:pt x="562" y="1295"/>
                    <a:pt x="577" y="1295"/>
                    <a:pt x="593" y="1303"/>
                  </a:cubicBezTo>
                  <a:cubicBezTo>
                    <a:pt x="593" y="1303"/>
                    <a:pt x="593" y="1311"/>
                    <a:pt x="601" y="1311"/>
                  </a:cubicBezTo>
                  <a:cubicBezTo>
                    <a:pt x="609" y="1319"/>
                    <a:pt x="625" y="1327"/>
                    <a:pt x="633" y="1327"/>
                  </a:cubicBezTo>
                  <a:cubicBezTo>
                    <a:pt x="633" y="1327"/>
                    <a:pt x="633" y="1327"/>
                    <a:pt x="641" y="1319"/>
                  </a:cubicBezTo>
                  <a:cubicBezTo>
                    <a:pt x="648" y="1303"/>
                    <a:pt x="688" y="1287"/>
                    <a:pt x="688" y="1287"/>
                  </a:cubicBezTo>
                  <a:lnTo>
                    <a:pt x="688" y="1287"/>
                  </a:lnTo>
                  <a:cubicBezTo>
                    <a:pt x="1131" y="1271"/>
                    <a:pt x="1811" y="1184"/>
                    <a:pt x="2174" y="1137"/>
                  </a:cubicBezTo>
                  <a:cubicBezTo>
                    <a:pt x="2230" y="1105"/>
                    <a:pt x="2269" y="1074"/>
                    <a:pt x="2277" y="1066"/>
                  </a:cubicBezTo>
                  <a:cubicBezTo>
                    <a:pt x="2285" y="1058"/>
                    <a:pt x="2293" y="1050"/>
                    <a:pt x="2301" y="1050"/>
                  </a:cubicBezTo>
                  <a:lnTo>
                    <a:pt x="2309" y="1058"/>
                  </a:lnTo>
                  <a:cubicBezTo>
                    <a:pt x="2317" y="1058"/>
                    <a:pt x="2317" y="1058"/>
                    <a:pt x="2324" y="1058"/>
                  </a:cubicBezTo>
                  <a:cubicBezTo>
                    <a:pt x="2340" y="1058"/>
                    <a:pt x="2340" y="1050"/>
                    <a:pt x="2348" y="1018"/>
                  </a:cubicBezTo>
                  <a:lnTo>
                    <a:pt x="2348" y="1011"/>
                  </a:lnTo>
                  <a:cubicBezTo>
                    <a:pt x="2356" y="979"/>
                    <a:pt x="2380" y="979"/>
                    <a:pt x="2396" y="979"/>
                  </a:cubicBezTo>
                  <a:cubicBezTo>
                    <a:pt x="2404" y="971"/>
                    <a:pt x="2411" y="971"/>
                    <a:pt x="2411" y="971"/>
                  </a:cubicBezTo>
                  <a:cubicBezTo>
                    <a:pt x="2427" y="963"/>
                    <a:pt x="2427" y="963"/>
                    <a:pt x="2427" y="955"/>
                  </a:cubicBezTo>
                  <a:cubicBezTo>
                    <a:pt x="2427" y="947"/>
                    <a:pt x="2427" y="940"/>
                    <a:pt x="2427" y="931"/>
                  </a:cubicBezTo>
                  <a:cubicBezTo>
                    <a:pt x="2427" y="916"/>
                    <a:pt x="2435" y="908"/>
                    <a:pt x="2443" y="908"/>
                  </a:cubicBezTo>
                  <a:cubicBezTo>
                    <a:pt x="2443" y="908"/>
                    <a:pt x="2443" y="908"/>
                    <a:pt x="2451" y="908"/>
                  </a:cubicBezTo>
                  <a:lnTo>
                    <a:pt x="2451" y="900"/>
                  </a:lnTo>
                  <a:cubicBezTo>
                    <a:pt x="2459" y="892"/>
                    <a:pt x="2483" y="868"/>
                    <a:pt x="2483" y="853"/>
                  </a:cubicBezTo>
                  <a:cubicBezTo>
                    <a:pt x="2483" y="829"/>
                    <a:pt x="2522" y="805"/>
                    <a:pt x="2546" y="789"/>
                  </a:cubicBezTo>
                  <a:cubicBezTo>
                    <a:pt x="2562" y="781"/>
                    <a:pt x="2625" y="726"/>
                    <a:pt x="2633" y="710"/>
                  </a:cubicBezTo>
                  <a:cubicBezTo>
                    <a:pt x="2641" y="694"/>
                    <a:pt x="2680" y="655"/>
                    <a:pt x="2704" y="623"/>
                  </a:cubicBezTo>
                  <a:cubicBezTo>
                    <a:pt x="2696" y="615"/>
                    <a:pt x="2688" y="615"/>
                    <a:pt x="2672" y="607"/>
                  </a:cubicBezTo>
                  <a:cubicBezTo>
                    <a:pt x="2657" y="607"/>
                    <a:pt x="2633" y="607"/>
                    <a:pt x="2601" y="592"/>
                  </a:cubicBezTo>
                  <a:cubicBezTo>
                    <a:pt x="2554" y="568"/>
                    <a:pt x="2546" y="529"/>
                    <a:pt x="2530" y="506"/>
                  </a:cubicBezTo>
                  <a:cubicBezTo>
                    <a:pt x="2530" y="498"/>
                    <a:pt x="2522" y="482"/>
                    <a:pt x="2522" y="474"/>
                  </a:cubicBezTo>
                  <a:cubicBezTo>
                    <a:pt x="2514" y="466"/>
                    <a:pt x="2514" y="466"/>
                    <a:pt x="2514" y="466"/>
                  </a:cubicBezTo>
                  <a:cubicBezTo>
                    <a:pt x="2498" y="435"/>
                    <a:pt x="2483" y="411"/>
                    <a:pt x="2459" y="387"/>
                  </a:cubicBezTo>
                  <a:cubicBezTo>
                    <a:pt x="2427" y="363"/>
                    <a:pt x="2419" y="268"/>
                    <a:pt x="2419" y="261"/>
                  </a:cubicBezTo>
                  <a:cubicBezTo>
                    <a:pt x="2419" y="261"/>
                    <a:pt x="2419" y="253"/>
                    <a:pt x="2427" y="253"/>
                  </a:cubicBezTo>
                  <a:cubicBezTo>
                    <a:pt x="2411" y="237"/>
                    <a:pt x="2404" y="229"/>
                    <a:pt x="2404" y="229"/>
                  </a:cubicBezTo>
                  <a:cubicBezTo>
                    <a:pt x="2404" y="221"/>
                    <a:pt x="2404" y="221"/>
                    <a:pt x="2396" y="213"/>
                  </a:cubicBezTo>
                  <a:cubicBezTo>
                    <a:pt x="2396" y="205"/>
                    <a:pt x="2396" y="197"/>
                    <a:pt x="2388" y="197"/>
                  </a:cubicBezTo>
                  <a:cubicBezTo>
                    <a:pt x="2356" y="189"/>
                    <a:pt x="2340" y="182"/>
                    <a:pt x="2333" y="174"/>
                  </a:cubicBezTo>
                  <a:cubicBezTo>
                    <a:pt x="2324" y="166"/>
                    <a:pt x="2324" y="166"/>
                    <a:pt x="2324" y="158"/>
                  </a:cubicBezTo>
                  <a:cubicBezTo>
                    <a:pt x="2324" y="158"/>
                    <a:pt x="2324" y="158"/>
                    <a:pt x="2317" y="158"/>
                  </a:cubicBezTo>
                  <a:cubicBezTo>
                    <a:pt x="2309" y="150"/>
                    <a:pt x="2293" y="142"/>
                    <a:pt x="2293" y="134"/>
                  </a:cubicBezTo>
                  <a:cubicBezTo>
                    <a:pt x="2285" y="126"/>
                    <a:pt x="2285" y="118"/>
                    <a:pt x="2285" y="118"/>
                  </a:cubicBezTo>
                  <a:cubicBezTo>
                    <a:pt x="2277" y="110"/>
                    <a:pt x="2277" y="110"/>
                    <a:pt x="2277" y="110"/>
                  </a:cubicBezTo>
                  <a:cubicBezTo>
                    <a:pt x="2253" y="126"/>
                    <a:pt x="2253" y="126"/>
                    <a:pt x="2253" y="126"/>
                  </a:cubicBezTo>
                  <a:cubicBezTo>
                    <a:pt x="2246" y="134"/>
                    <a:pt x="2230" y="134"/>
                    <a:pt x="2230" y="142"/>
                  </a:cubicBezTo>
                  <a:cubicBezTo>
                    <a:pt x="2222" y="158"/>
                    <a:pt x="2214" y="158"/>
                    <a:pt x="2206" y="158"/>
                  </a:cubicBezTo>
                  <a:lnTo>
                    <a:pt x="2198" y="158"/>
                  </a:lnTo>
                  <a:cubicBezTo>
                    <a:pt x="2190" y="158"/>
                    <a:pt x="2182" y="158"/>
                    <a:pt x="2182" y="166"/>
                  </a:cubicBezTo>
                  <a:cubicBezTo>
                    <a:pt x="2182" y="174"/>
                    <a:pt x="2166" y="182"/>
                    <a:pt x="2151" y="182"/>
                  </a:cubicBezTo>
                  <a:cubicBezTo>
                    <a:pt x="2135" y="182"/>
                    <a:pt x="2127" y="182"/>
                    <a:pt x="2119" y="174"/>
                  </a:cubicBezTo>
                  <a:cubicBezTo>
                    <a:pt x="2111" y="174"/>
                    <a:pt x="2103" y="166"/>
                    <a:pt x="2087" y="158"/>
                  </a:cubicBezTo>
                  <a:lnTo>
                    <a:pt x="2080" y="158"/>
                  </a:lnTo>
                  <a:cubicBezTo>
                    <a:pt x="2071" y="158"/>
                    <a:pt x="2071" y="166"/>
                    <a:pt x="2064" y="182"/>
                  </a:cubicBezTo>
                  <a:cubicBezTo>
                    <a:pt x="2056" y="189"/>
                    <a:pt x="2056" y="205"/>
                    <a:pt x="2040" y="205"/>
                  </a:cubicBezTo>
                  <a:cubicBezTo>
                    <a:pt x="2040" y="205"/>
                    <a:pt x="2040" y="205"/>
                    <a:pt x="2032" y="205"/>
                  </a:cubicBezTo>
                  <a:cubicBezTo>
                    <a:pt x="2008" y="205"/>
                    <a:pt x="1961" y="174"/>
                    <a:pt x="1953" y="150"/>
                  </a:cubicBezTo>
                  <a:cubicBezTo>
                    <a:pt x="1945" y="150"/>
                    <a:pt x="1937" y="150"/>
                    <a:pt x="1929" y="150"/>
                  </a:cubicBezTo>
                  <a:cubicBezTo>
                    <a:pt x="1921" y="150"/>
                    <a:pt x="1913" y="150"/>
                    <a:pt x="1906" y="150"/>
                  </a:cubicBezTo>
                  <a:cubicBezTo>
                    <a:pt x="1890" y="158"/>
                    <a:pt x="1874" y="158"/>
                    <a:pt x="1858" y="158"/>
                  </a:cubicBezTo>
                  <a:cubicBezTo>
                    <a:pt x="1850" y="158"/>
                    <a:pt x="1842" y="158"/>
                    <a:pt x="1842" y="158"/>
                  </a:cubicBezTo>
                  <a:cubicBezTo>
                    <a:pt x="1811" y="150"/>
                    <a:pt x="1803" y="134"/>
                    <a:pt x="1795" y="118"/>
                  </a:cubicBezTo>
                  <a:cubicBezTo>
                    <a:pt x="1795" y="110"/>
                    <a:pt x="1795" y="102"/>
                    <a:pt x="1787" y="95"/>
                  </a:cubicBezTo>
                  <a:cubicBezTo>
                    <a:pt x="1771" y="87"/>
                    <a:pt x="1763" y="79"/>
                    <a:pt x="1755" y="55"/>
                  </a:cubicBezTo>
                  <a:cubicBezTo>
                    <a:pt x="1747" y="47"/>
                    <a:pt x="1740" y="39"/>
                    <a:pt x="1732" y="24"/>
                  </a:cubicBezTo>
                  <a:cubicBezTo>
                    <a:pt x="1724" y="15"/>
                    <a:pt x="1716" y="15"/>
                    <a:pt x="1716" y="15"/>
                  </a:cubicBezTo>
                  <a:lnTo>
                    <a:pt x="1708" y="15"/>
                  </a:lnTo>
                  <a:cubicBezTo>
                    <a:pt x="1700" y="15"/>
                    <a:pt x="1692" y="24"/>
                    <a:pt x="1684" y="24"/>
                  </a:cubicBezTo>
                  <a:lnTo>
                    <a:pt x="1676" y="24"/>
                  </a:lnTo>
                  <a:cubicBezTo>
                    <a:pt x="1645" y="15"/>
                    <a:pt x="1621" y="8"/>
                    <a:pt x="1589" y="8"/>
                  </a:cubicBezTo>
                  <a:lnTo>
                    <a:pt x="1589" y="8"/>
                  </a:lnTo>
                  <a:cubicBezTo>
                    <a:pt x="1574" y="8"/>
                    <a:pt x="1566" y="31"/>
                    <a:pt x="1566" y="55"/>
                  </a:cubicBezTo>
                  <a:cubicBezTo>
                    <a:pt x="1566" y="55"/>
                    <a:pt x="1558" y="63"/>
                    <a:pt x="1558" y="71"/>
                  </a:cubicBezTo>
                  <a:cubicBezTo>
                    <a:pt x="1558" y="87"/>
                    <a:pt x="1558" y="95"/>
                    <a:pt x="1566" y="110"/>
                  </a:cubicBezTo>
                  <a:cubicBezTo>
                    <a:pt x="1574" y="110"/>
                    <a:pt x="1574" y="110"/>
                    <a:pt x="1574" y="118"/>
                  </a:cubicBezTo>
                  <a:cubicBezTo>
                    <a:pt x="1589" y="142"/>
                    <a:pt x="1589" y="166"/>
                    <a:pt x="1581" y="174"/>
                  </a:cubicBezTo>
                  <a:cubicBezTo>
                    <a:pt x="1581" y="189"/>
                    <a:pt x="1566" y="189"/>
                    <a:pt x="1550" y="189"/>
                  </a:cubicBezTo>
                  <a:cubicBezTo>
                    <a:pt x="1534" y="189"/>
                    <a:pt x="1518" y="189"/>
                    <a:pt x="1502" y="189"/>
                  </a:cubicBezTo>
                  <a:cubicBezTo>
                    <a:pt x="1479" y="197"/>
                    <a:pt x="1487" y="205"/>
                    <a:pt x="1487" y="213"/>
                  </a:cubicBezTo>
                  <a:cubicBezTo>
                    <a:pt x="1487" y="221"/>
                    <a:pt x="1487" y="237"/>
                    <a:pt x="1479" y="245"/>
                  </a:cubicBezTo>
                  <a:cubicBezTo>
                    <a:pt x="1471" y="245"/>
                    <a:pt x="1471" y="253"/>
                    <a:pt x="1463" y="253"/>
                  </a:cubicBezTo>
                  <a:cubicBezTo>
                    <a:pt x="1447" y="253"/>
                    <a:pt x="1431" y="237"/>
                    <a:pt x="1423" y="221"/>
                  </a:cubicBezTo>
                  <a:lnTo>
                    <a:pt x="1415" y="213"/>
                  </a:lnTo>
                  <a:lnTo>
                    <a:pt x="1407" y="213"/>
                  </a:lnTo>
                  <a:cubicBezTo>
                    <a:pt x="1392" y="213"/>
                    <a:pt x="1376" y="229"/>
                    <a:pt x="1376" y="253"/>
                  </a:cubicBezTo>
                  <a:cubicBezTo>
                    <a:pt x="1376" y="268"/>
                    <a:pt x="1376" y="276"/>
                    <a:pt x="1384" y="284"/>
                  </a:cubicBezTo>
                  <a:cubicBezTo>
                    <a:pt x="1384" y="292"/>
                    <a:pt x="1384" y="300"/>
                    <a:pt x="1392" y="308"/>
                  </a:cubicBezTo>
                  <a:cubicBezTo>
                    <a:pt x="1400" y="332"/>
                    <a:pt x="1392" y="332"/>
                    <a:pt x="1376" y="340"/>
                  </a:cubicBezTo>
                  <a:cubicBezTo>
                    <a:pt x="1368" y="340"/>
                    <a:pt x="1368" y="348"/>
                    <a:pt x="1360" y="355"/>
                  </a:cubicBezTo>
                  <a:cubicBezTo>
                    <a:pt x="1352" y="363"/>
                    <a:pt x="1352" y="371"/>
                    <a:pt x="1336" y="371"/>
                  </a:cubicBezTo>
                  <a:cubicBezTo>
                    <a:pt x="1336" y="371"/>
                    <a:pt x="1336" y="371"/>
                    <a:pt x="1328" y="371"/>
                  </a:cubicBezTo>
                  <a:cubicBezTo>
                    <a:pt x="1321" y="371"/>
                    <a:pt x="1313" y="387"/>
                    <a:pt x="1313" y="411"/>
                  </a:cubicBezTo>
                  <a:cubicBezTo>
                    <a:pt x="1313" y="427"/>
                    <a:pt x="1297" y="458"/>
                    <a:pt x="1273" y="458"/>
                  </a:cubicBezTo>
                  <a:cubicBezTo>
                    <a:pt x="1273" y="458"/>
                    <a:pt x="1273" y="458"/>
                    <a:pt x="1265" y="466"/>
                  </a:cubicBezTo>
                  <a:cubicBezTo>
                    <a:pt x="1241" y="490"/>
                    <a:pt x="1218" y="553"/>
                    <a:pt x="1226" y="576"/>
                  </a:cubicBezTo>
                  <a:cubicBezTo>
                    <a:pt x="1226" y="584"/>
                    <a:pt x="1226" y="584"/>
                    <a:pt x="1226" y="592"/>
                  </a:cubicBezTo>
                  <a:cubicBezTo>
                    <a:pt x="1218" y="592"/>
                    <a:pt x="1210" y="600"/>
                    <a:pt x="1202" y="600"/>
                  </a:cubicBezTo>
                  <a:cubicBezTo>
                    <a:pt x="1202" y="600"/>
                    <a:pt x="1194" y="600"/>
                    <a:pt x="1186" y="600"/>
                  </a:cubicBezTo>
                  <a:cubicBezTo>
                    <a:pt x="1178" y="607"/>
                    <a:pt x="1178" y="607"/>
                    <a:pt x="1170" y="607"/>
                  </a:cubicBezTo>
                  <a:cubicBezTo>
                    <a:pt x="1163" y="607"/>
                    <a:pt x="1163" y="600"/>
                    <a:pt x="1154" y="600"/>
                  </a:cubicBezTo>
                  <a:cubicBezTo>
                    <a:pt x="1154" y="592"/>
                    <a:pt x="1154" y="592"/>
                    <a:pt x="1147" y="592"/>
                  </a:cubicBezTo>
                  <a:cubicBezTo>
                    <a:pt x="1147" y="592"/>
                    <a:pt x="1147" y="592"/>
                    <a:pt x="1139" y="592"/>
                  </a:cubicBezTo>
                  <a:cubicBezTo>
                    <a:pt x="1131" y="584"/>
                    <a:pt x="1115" y="584"/>
                    <a:pt x="1107" y="576"/>
                  </a:cubicBezTo>
                  <a:cubicBezTo>
                    <a:pt x="1099" y="568"/>
                    <a:pt x="1091" y="561"/>
                    <a:pt x="1091" y="553"/>
                  </a:cubicBezTo>
                  <a:cubicBezTo>
                    <a:pt x="1083" y="553"/>
                    <a:pt x="1083" y="545"/>
                    <a:pt x="1075" y="545"/>
                  </a:cubicBezTo>
                  <a:lnTo>
                    <a:pt x="1075" y="545"/>
                  </a:lnTo>
                  <a:cubicBezTo>
                    <a:pt x="1068" y="545"/>
                    <a:pt x="1068" y="553"/>
                    <a:pt x="1068" y="553"/>
                  </a:cubicBezTo>
                  <a:cubicBezTo>
                    <a:pt x="1060" y="561"/>
                    <a:pt x="1052" y="568"/>
                    <a:pt x="1052" y="576"/>
                  </a:cubicBezTo>
                  <a:cubicBezTo>
                    <a:pt x="1044" y="576"/>
                    <a:pt x="1044" y="584"/>
                    <a:pt x="1036" y="584"/>
                  </a:cubicBezTo>
                  <a:cubicBezTo>
                    <a:pt x="1028" y="584"/>
                    <a:pt x="1020" y="592"/>
                    <a:pt x="1020" y="607"/>
                  </a:cubicBezTo>
                  <a:lnTo>
                    <a:pt x="1020" y="607"/>
                  </a:lnTo>
                  <a:cubicBezTo>
                    <a:pt x="1012" y="623"/>
                    <a:pt x="1012" y="631"/>
                    <a:pt x="1004" y="631"/>
                  </a:cubicBezTo>
                  <a:cubicBezTo>
                    <a:pt x="996" y="639"/>
                    <a:pt x="996" y="639"/>
                    <a:pt x="996" y="639"/>
                  </a:cubicBezTo>
                  <a:cubicBezTo>
                    <a:pt x="988" y="639"/>
                    <a:pt x="988" y="647"/>
                    <a:pt x="988" y="655"/>
                  </a:cubicBezTo>
                  <a:lnTo>
                    <a:pt x="988" y="663"/>
                  </a:lnTo>
                  <a:cubicBezTo>
                    <a:pt x="988" y="678"/>
                    <a:pt x="988" y="694"/>
                    <a:pt x="988" y="702"/>
                  </a:cubicBezTo>
                  <a:cubicBezTo>
                    <a:pt x="981" y="702"/>
                    <a:pt x="981" y="702"/>
                    <a:pt x="973" y="702"/>
                  </a:cubicBezTo>
                  <a:cubicBezTo>
                    <a:pt x="965" y="702"/>
                    <a:pt x="957" y="694"/>
                    <a:pt x="957" y="694"/>
                  </a:cubicBezTo>
                  <a:lnTo>
                    <a:pt x="957" y="694"/>
                  </a:lnTo>
                  <a:cubicBezTo>
                    <a:pt x="941" y="671"/>
                    <a:pt x="941" y="671"/>
                    <a:pt x="941" y="671"/>
                  </a:cubicBezTo>
                  <a:cubicBezTo>
                    <a:pt x="933" y="663"/>
                    <a:pt x="917" y="655"/>
                    <a:pt x="910" y="647"/>
                  </a:cubicBezTo>
                  <a:lnTo>
                    <a:pt x="910" y="647"/>
                  </a:lnTo>
                  <a:cubicBezTo>
                    <a:pt x="910" y="639"/>
                    <a:pt x="901" y="639"/>
                    <a:pt x="901" y="639"/>
                  </a:cubicBezTo>
                  <a:cubicBezTo>
                    <a:pt x="894" y="639"/>
                    <a:pt x="894" y="639"/>
                    <a:pt x="894" y="647"/>
                  </a:cubicBezTo>
                  <a:cubicBezTo>
                    <a:pt x="886" y="655"/>
                    <a:pt x="886" y="655"/>
                    <a:pt x="878" y="655"/>
                  </a:cubicBezTo>
                  <a:cubicBezTo>
                    <a:pt x="870" y="655"/>
                    <a:pt x="854" y="663"/>
                    <a:pt x="854" y="671"/>
                  </a:cubicBezTo>
                  <a:lnTo>
                    <a:pt x="854" y="671"/>
                  </a:lnTo>
                  <a:cubicBezTo>
                    <a:pt x="846" y="678"/>
                    <a:pt x="846" y="687"/>
                    <a:pt x="830" y="687"/>
                  </a:cubicBezTo>
                  <a:cubicBezTo>
                    <a:pt x="830" y="687"/>
                    <a:pt x="830" y="687"/>
                    <a:pt x="823" y="687"/>
                  </a:cubicBezTo>
                  <a:lnTo>
                    <a:pt x="815" y="687"/>
                  </a:lnTo>
                  <a:cubicBezTo>
                    <a:pt x="815" y="694"/>
                    <a:pt x="815" y="702"/>
                    <a:pt x="815" y="710"/>
                  </a:cubicBezTo>
                  <a:cubicBezTo>
                    <a:pt x="815" y="726"/>
                    <a:pt x="815" y="750"/>
                    <a:pt x="799" y="750"/>
                  </a:cubicBezTo>
                  <a:cubicBezTo>
                    <a:pt x="791" y="750"/>
                    <a:pt x="775" y="742"/>
                    <a:pt x="759" y="726"/>
                  </a:cubicBezTo>
                  <a:cubicBezTo>
                    <a:pt x="751" y="718"/>
                    <a:pt x="751" y="718"/>
                    <a:pt x="743" y="718"/>
                  </a:cubicBezTo>
                  <a:lnTo>
                    <a:pt x="743" y="718"/>
                  </a:lnTo>
                  <a:cubicBezTo>
                    <a:pt x="743" y="718"/>
                    <a:pt x="735" y="718"/>
                    <a:pt x="728" y="718"/>
                  </a:cubicBezTo>
                  <a:cubicBezTo>
                    <a:pt x="720" y="710"/>
                    <a:pt x="712" y="710"/>
                    <a:pt x="712" y="702"/>
                  </a:cubicBezTo>
                  <a:cubicBezTo>
                    <a:pt x="704" y="694"/>
                    <a:pt x="704" y="694"/>
                    <a:pt x="696" y="694"/>
                  </a:cubicBezTo>
                  <a:cubicBezTo>
                    <a:pt x="696" y="694"/>
                    <a:pt x="696" y="687"/>
                    <a:pt x="688" y="687"/>
                  </a:cubicBezTo>
                  <a:cubicBezTo>
                    <a:pt x="680" y="687"/>
                    <a:pt x="657" y="702"/>
                    <a:pt x="641" y="710"/>
                  </a:cubicBezTo>
                  <a:cubicBezTo>
                    <a:pt x="625" y="718"/>
                    <a:pt x="625" y="734"/>
                    <a:pt x="625" y="742"/>
                  </a:cubicBezTo>
                  <a:cubicBezTo>
                    <a:pt x="625" y="750"/>
                    <a:pt x="625" y="750"/>
                    <a:pt x="625" y="750"/>
                  </a:cubicBezTo>
                  <a:lnTo>
                    <a:pt x="617" y="758"/>
                  </a:lnTo>
                  <a:cubicBezTo>
                    <a:pt x="609" y="758"/>
                    <a:pt x="593" y="750"/>
                    <a:pt x="585" y="742"/>
                  </a:cubicBezTo>
                  <a:cubicBezTo>
                    <a:pt x="577" y="742"/>
                    <a:pt x="562" y="734"/>
                    <a:pt x="562" y="734"/>
                  </a:cubicBezTo>
                  <a:cubicBezTo>
                    <a:pt x="546" y="734"/>
                    <a:pt x="530" y="750"/>
                    <a:pt x="530" y="758"/>
                  </a:cubicBezTo>
                  <a:cubicBezTo>
                    <a:pt x="530" y="773"/>
                    <a:pt x="530" y="789"/>
                    <a:pt x="506" y="789"/>
                  </a:cubicBezTo>
                  <a:lnTo>
                    <a:pt x="498" y="781"/>
                  </a:lnTo>
                  <a:cubicBezTo>
                    <a:pt x="490" y="781"/>
                    <a:pt x="483" y="781"/>
                    <a:pt x="467" y="789"/>
                  </a:cubicBezTo>
                  <a:cubicBezTo>
                    <a:pt x="475" y="797"/>
                    <a:pt x="475" y="805"/>
                    <a:pt x="467" y="821"/>
                  </a:cubicBezTo>
                  <a:cubicBezTo>
                    <a:pt x="459" y="821"/>
                    <a:pt x="459" y="829"/>
                    <a:pt x="451" y="837"/>
                  </a:cubicBezTo>
                  <a:cubicBezTo>
                    <a:pt x="435" y="853"/>
                    <a:pt x="427" y="860"/>
                    <a:pt x="443" y="868"/>
                  </a:cubicBezTo>
                  <a:cubicBezTo>
                    <a:pt x="451" y="876"/>
                    <a:pt x="451" y="876"/>
                    <a:pt x="451" y="876"/>
                  </a:cubicBezTo>
                  <a:cubicBezTo>
                    <a:pt x="467" y="892"/>
                    <a:pt x="475" y="908"/>
                    <a:pt x="475" y="916"/>
                  </a:cubicBezTo>
                  <a:cubicBezTo>
                    <a:pt x="475" y="924"/>
                    <a:pt x="475" y="924"/>
                    <a:pt x="467" y="924"/>
                  </a:cubicBezTo>
                  <a:cubicBezTo>
                    <a:pt x="459" y="931"/>
                    <a:pt x="451" y="931"/>
                    <a:pt x="435" y="931"/>
                  </a:cubicBezTo>
                  <a:cubicBezTo>
                    <a:pt x="404" y="940"/>
                    <a:pt x="340" y="947"/>
                    <a:pt x="324" y="971"/>
                  </a:cubicBezTo>
                  <a:cubicBezTo>
                    <a:pt x="317" y="979"/>
                    <a:pt x="317" y="987"/>
                    <a:pt x="317" y="995"/>
                  </a:cubicBezTo>
                  <a:cubicBezTo>
                    <a:pt x="324" y="1026"/>
                    <a:pt x="332" y="1042"/>
                    <a:pt x="340" y="1050"/>
                  </a:cubicBezTo>
                  <a:cubicBezTo>
                    <a:pt x="348" y="1066"/>
                    <a:pt x="356" y="1082"/>
                    <a:pt x="348" y="1098"/>
                  </a:cubicBezTo>
                  <a:cubicBezTo>
                    <a:pt x="348" y="1113"/>
                    <a:pt x="324" y="1145"/>
                    <a:pt x="301" y="1145"/>
                  </a:cubicBezTo>
                  <a:cubicBezTo>
                    <a:pt x="285" y="1145"/>
                    <a:pt x="277" y="1145"/>
                    <a:pt x="269" y="1137"/>
                  </a:cubicBezTo>
                  <a:cubicBezTo>
                    <a:pt x="253" y="1121"/>
                    <a:pt x="214" y="1105"/>
                    <a:pt x="174" y="1105"/>
                  </a:cubicBezTo>
                  <a:cubicBezTo>
                    <a:pt x="158" y="1105"/>
                    <a:pt x="135" y="1113"/>
                    <a:pt x="119" y="1129"/>
                  </a:cubicBezTo>
                  <a:cubicBezTo>
                    <a:pt x="103" y="1145"/>
                    <a:pt x="95" y="1161"/>
                    <a:pt x="95" y="1192"/>
                  </a:cubicBezTo>
                  <a:cubicBezTo>
                    <a:pt x="103" y="1200"/>
                    <a:pt x="119" y="1248"/>
                    <a:pt x="111" y="1279"/>
                  </a:cubicBezTo>
                  <a:cubicBezTo>
                    <a:pt x="103" y="1287"/>
                    <a:pt x="103" y="1295"/>
                    <a:pt x="95" y="1295"/>
                  </a:cubicBezTo>
                  <a:cubicBezTo>
                    <a:pt x="87" y="1295"/>
                    <a:pt x="79" y="1295"/>
                    <a:pt x="79" y="1295"/>
                  </a:cubicBezTo>
                  <a:cubicBezTo>
                    <a:pt x="79" y="1295"/>
                    <a:pt x="79" y="1303"/>
                    <a:pt x="79" y="1311"/>
                  </a:cubicBezTo>
                  <a:cubicBezTo>
                    <a:pt x="79" y="1319"/>
                    <a:pt x="79" y="1335"/>
                    <a:pt x="79" y="1358"/>
                  </a:cubicBezTo>
                  <a:cubicBezTo>
                    <a:pt x="64" y="1390"/>
                    <a:pt x="64" y="1390"/>
                    <a:pt x="56" y="1390"/>
                  </a:cubicBezTo>
                  <a:cubicBezTo>
                    <a:pt x="56" y="1390"/>
                    <a:pt x="56" y="1390"/>
                    <a:pt x="48" y="1390"/>
                  </a:cubicBezTo>
                  <a:cubicBezTo>
                    <a:pt x="48" y="1390"/>
                    <a:pt x="48" y="1390"/>
                    <a:pt x="40" y="1390"/>
                  </a:cubicBezTo>
                  <a:lnTo>
                    <a:pt x="40" y="1390"/>
                  </a:lnTo>
                  <a:cubicBezTo>
                    <a:pt x="24" y="1390"/>
                    <a:pt x="16" y="1398"/>
                    <a:pt x="16" y="1406"/>
                  </a:cubicBezTo>
                  <a:cubicBezTo>
                    <a:pt x="16" y="1414"/>
                    <a:pt x="16" y="1414"/>
                    <a:pt x="16" y="1414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  <a:effectLst/>
          </p:spPr>
          <p:txBody>
            <a:bodyPr anchor="ctr" wrap="none"/>
            <a:lstStyle/>
            <a:p>
              <a:endParaRPr lang="en-US">
                <a:latin charset="-122" panose="020b0503020204020204" pitchFamily="34" typeface="微软雅黑"/>
              </a:endParaRPr>
            </a:p>
          </p:txBody>
        </p:sp>
        <p:sp>
          <p:nvSpPr>
            <p:cNvPr id="158" name="Freeform 783"/>
            <p:cNvSpPr>
              <a:spLocks noChangeArrowheads="1"/>
            </p:cNvSpPr>
            <p:nvPr/>
          </p:nvSpPr>
          <p:spPr bwMode="auto">
            <a:xfrm>
              <a:off x="19067255" y="6198504"/>
              <a:ext cx="598381" cy="1055283"/>
            </a:xfrm>
            <a:custGeom>
              <a:gdLst>
                <a:gd fmla="*/ 933 w 1139" name="T0"/>
                <a:gd fmla="*/ 8 h 2008" name="T1"/>
                <a:gd fmla="*/ 933 w 1139" name="T2"/>
                <a:gd fmla="*/ 8 h 2008" name="T3"/>
                <a:gd fmla="*/ 261 w 1139" name="T4"/>
                <a:gd fmla="*/ 87 h 2008" name="T5"/>
                <a:gd fmla="*/ 111 w 1139" name="T6"/>
                <a:gd fmla="*/ 158 h 2008" name="T7"/>
                <a:gd fmla="*/ 32 w 1139" name="T8"/>
                <a:gd fmla="*/ 135 h 2008" name="T9"/>
                <a:gd fmla="*/ 126 w 1139" name="T10"/>
                <a:gd fmla="*/ 1178 h 2008" name="T11"/>
                <a:gd fmla="*/ 111 w 1139" name="T12"/>
                <a:gd fmla="*/ 1281 h 2008" name="T13"/>
                <a:gd fmla="*/ 95 w 1139" name="T14"/>
                <a:gd fmla="*/ 1360 h 2008" name="T15"/>
                <a:gd fmla="*/ 134 w 1139" name="T16"/>
                <a:gd fmla="*/ 1423 h 2008" name="T17"/>
                <a:gd fmla="*/ 150 w 1139" name="T18"/>
                <a:gd fmla="*/ 1502 h 2008" name="T19"/>
                <a:gd fmla="*/ 158 w 1139" name="T20"/>
                <a:gd fmla="*/ 1581 h 2008" name="T21"/>
                <a:gd fmla="*/ 119 w 1139" name="T22"/>
                <a:gd fmla="*/ 1637 h 2008" name="T23"/>
                <a:gd fmla="*/ 39 w 1139" name="T24"/>
                <a:gd fmla="*/ 1771 h 2008" name="T25"/>
                <a:gd fmla="*/ 24 w 1139" name="T26"/>
                <a:gd fmla="*/ 1833 h 2008" name="T27"/>
                <a:gd fmla="*/ 16 w 1139" name="T28"/>
                <a:gd fmla="*/ 1889 h 2008" name="T29"/>
                <a:gd fmla="*/ 0 w 1139" name="T30"/>
                <a:gd fmla="*/ 1960 h 2008" name="T31"/>
                <a:gd fmla="*/ 16 w 1139" name="T32"/>
                <a:gd fmla="*/ 2007 h 2008" name="T33"/>
                <a:gd fmla="*/ 47 w 1139" name="T34"/>
                <a:gd fmla="*/ 2007 h 2008" name="T35"/>
                <a:gd fmla="*/ 79 w 1139" name="T36"/>
                <a:gd fmla="*/ 1984 h 2008" name="T37"/>
                <a:gd fmla="*/ 111 w 1139" name="T38"/>
                <a:gd fmla="*/ 1960 h 2008" name="T39"/>
                <a:gd fmla="*/ 174 w 1139" name="T40"/>
                <a:gd fmla="*/ 1968 h 2008" name="T41"/>
                <a:gd fmla="*/ 190 w 1139" name="T42"/>
                <a:gd fmla="*/ 1936 h 2008" name="T43"/>
                <a:gd fmla="*/ 245 w 1139" name="T44"/>
                <a:gd fmla="*/ 1913 h 2008" name="T45"/>
                <a:gd fmla="*/ 284 w 1139" name="T46"/>
                <a:gd fmla="*/ 1936 h 2008" name="T47"/>
                <a:gd fmla="*/ 316 w 1139" name="T48"/>
                <a:gd fmla="*/ 1952 h 2008" name="T49"/>
                <a:gd fmla="*/ 348 w 1139" name="T50"/>
                <a:gd fmla="*/ 1968 h 2008" name="T51"/>
                <a:gd fmla="*/ 356 w 1139" name="T52"/>
                <a:gd fmla="*/ 1936 h 2008" name="T53"/>
                <a:gd fmla="*/ 372 w 1139" name="T54"/>
                <a:gd fmla="*/ 1913 h 2008" name="T55"/>
                <a:gd fmla="*/ 395 w 1139" name="T56"/>
                <a:gd fmla="*/ 1897 h 2008" name="T57"/>
                <a:gd fmla="*/ 427 w 1139" name="T58"/>
                <a:gd fmla="*/ 1881 h 2008" name="T59"/>
                <a:gd fmla="*/ 450 w 1139" name="T60"/>
                <a:gd fmla="*/ 1857 h 2008" name="T61"/>
                <a:gd fmla="*/ 466 w 1139" name="T62"/>
                <a:gd fmla="*/ 1873 h 2008" name="T63"/>
                <a:gd fmla="*/ 498 w 1139" name="T64"/>
                <a:gd fmla="*/ 1897 h 2008" name="T65"/>
                <a:gd fmla="*/ 506 w 1139" name="T66"/>
                <a:gd fmla="*/ 1920 h 2008" name="T67"/>
                <a:gd fmla="*/ 530 w 1139" name="T68"/>
                <a:gd fmla="*/ 1920 h 2008" name="T69"/>
                <a:gd fmla="*/ 530 w 1139" name="T70"/>
                <a:gd fmla="*/ 1881 h 2008" name="T71"/>
                <a:gd fmla="*/ 545 w 1139" name="T72"/>
                <a:gd fmla="*/ 1857 h 2008" name="T73"/>
                <a:gd fmla="*/ 561 w 1139" name="T74"/>
                <a:gd fmla="*/ 1833 h 2008" name="T75"/>
                <a:gd fmla="*/ 593 w 1139" name="T76"/>
                <a:gd fmla="*/ 1802 h 2008" name="T77"/>
                <a:gd fmla="*/ 624 w 1139" name="T78"/>
                <a:gd fmla="*/ 1763 h 2008" name="T79"/>
                <a:gd fmla="*/ 656 w 1139" name="T80"/>
                <a:gd fmla="*/ 1794 h 2008" name="T81"/>
                <a:gd fmla="*/ 703 w 1139" name="T82"/>
                <a:gd fmla="*/ 1818 h 2008" name="T83"/>
                <a:gd fmla="*/ 735 w 1139" name="T84"/>
                <a:gd fmla="*/ 1826 h 2008" name="T85"/>
                <a:gd fmla="*/ 775 w 1139" name="T86"/>
                <a:gd fmla="*/ 1802 h 2008" name="T87"/>
                <a:gd fmla="*/ 822 w 1139" name="T88"/>
                <a:gd fmla="*/ 1676 h 2008" name="T89"/>
                <a:gd fmla="*/ 862 w 1139" name="T90"/>
                <a:gd fmla="*/ 1637 h 2008" name="T91"/>
                <a:gd fmla="*/ 877 w 1139" name="T92"/>
                <a:gd fmla="*/ 1589 h 2008" name="T93"/>
                <a:gd fmla="*/ 909 w 1139" name="T94"/>
                <a:gd fmla="*/ 1574 h 2008" name="T95"/>
                <a:gd fmla="*/ 941 w 1139" name="T96"/>
                <a:gd fmla="*/ 1534 h 2008" name="T97"/>
                <a:gd fmla="*/ 925 w 1139" name="T98"/>
                <a:gd fmla="*/ 1479 h 2008" name="T99"/>
                <a:gd fmla="*/ 964 w 1139" name="T100"/>
                <a:gd fmla="*/ 1439 h 2008" name="T101"/>
                <a:gd fmla="*/ 1020 w 1139" name="T102"/>
                <a:gd fmla="*/ 1471 h 2008" name="T103"/>
                <a:gd fmla="*/ 1051 w 1139" name="T104"/>
                <a:gd fmla="*/ 1415 h 2008" name="T105"/>
                <a:gd fmla="*/ 1130 w 1139" name="T106"/>
                <a:gd fmla="*/ 1400 h 2008" name="T107"/>
                <a:gd fmla="*/ 1123 w 1139" name="T108"/>
                <a:gd fmla="*/ 1344 h 2008" name="T109"/>
                <a:gd fmla="*/ 1107 w 1139" name="T110"/>
                <a:gd fmla="*/ 1297 h 2008" name="T111"/>
                <a:gd fmla="*/ 1123 w 1139" name="T112"/>
                <a:gd fmla="*/ 1250 h 2008" name="T113"/>
                <a:gd fmla="*/ 972 w 1139" name="T114"/>
                <a:gd fmla="*/ 32 h 2008" name="T115"/>
                <a:gd fmla="*/ 933 w 1139" name="T116"/>
                <a:gd fmla="*/ 8 h 2008" name="T1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b="b" l="0" r="r" t="0"/>
              <a:pathLst>
                <a:path h="2008" w="1139">
                  <a:moveTo>
                    <a:pt x="933" y="8"/>
                  </a:moveTo>
                  <a:lnTo>
                    <a:pt x="933" y="8"/>
                  </a:lnTo>
                  <a:cubicBezTo>
                    <a:pt x="261" y="87"/>
                    <a:pt x="261" y="87"/>
                    <a:pt x="261" y="87"/>
                  </a:cubicBezTo>
                  <a:cubicBezTo>
                    <a:pt x="221" y="119"/>
                    <a:pt x="166" y="158"/>
                    <a:pt x="111" y="158"/>
                  </a:cubicBezTo>
                  <a:cubicBezTo>
                    <a:pt x="79" y="158"/>
                    <a:pt x="47" y="151"/>
                    <a:pt x="32" y="135"/>
                  </a:cubicBezTo>
                  <a:cubicBezTo>
                    <a:pt x="126" y="1178"/>
                    <a:pt x="126" y="1178"/>
                    <a:pt x="126" y="1178"/>
                  </a:cubicBezTo>
                  <a:cubicBezTo>
                    <a:pt x="126" y="1178"/>
                    <a:pt x="126" y="1257"/>
                    <a:pt x="111" y="1281"/>
                  </a:cubicBezTo>
                  <a:cubicBezTo>
                    <a:pt x="103" y="1297"/>
                    <a:pt x="79" y="1336"/>
                    <a:pt x="95" y="1360"/>
                  </a:cubicBezTo>
                  <a:cubicBezTo>
                    <a:pt x="119" y="1392"/>
                    <a:pt x="134" y="1368"/>
                    <a:pt x="134" y="1423"/>
                  </a:cubicBezTo>
                  <a:cubicBezTo>
                    <a:pt x="134" y="1471"/>
                    <a:pt x="134" y="1494"/>
                    <a:pt x="150" y="1502"/>
                  </a:cubicBezTo>
                  <a:cubicBezTo>
                    <a:pt x="166" y="1510"/>
                    <a:pt x="182" y="1566"/>
                    <a:pt x="158" y="1581"/>
                  </a:cubicBezTo>
                  <a:cubicBezTo>
                    <a:pt x="134" y="1597"/>
                    <a:pt x="119" y="1613"/>
                    <a:pt x="119" y="1637"/>
                  </a:cubicBezTo>
                  <a:cubicBezTo>
                    <a:pt x="119" y="1653"/>
                    <a:pt x="63" y="1763"/>
                    <a:pt x="39" y="1771"/>
                  </a:cubicBezTo>
                  <a:cubicBezTo>
                    <a:pt x="16" y="1779"/>
                    <a:pt x="24" y="1818"/>
                    <a:pt x="24" y="1833"/>
                  </a:cubicBezTo>
                  <a:cubicBezTo>
                    <a:pt x="32" y="1841"/>
                    <a:pt x="24" y="1873"/>
                    <a:pt x="16" y="1889"/>
                  </a:cubicBezTo>
                  <a:cubicBezTo>
                    <a:pt x="0" y="1913"/>
                    <a:pt x="0" y="1928"/>
                    <a:pt x="0" y="1960"/>
                  </a:cubicBezTo>
                  <a:cubicBezTo>
                    <a:pt x="0" y="1984"/>
                    <a:pt x="8" y="1999"/>
                    <a:pt x="16" y="2007"/>
                  </a:cubicBezTo>
                  <a:cubicBezTo>
                    <a:pt x="24" y="2007"/>
                    <a:pt x="39" y="2007"/>
                    <a:pt x="47" y="2007"/>
                  </a:cubicBezTo>
                  <a:cubicBezTo>
                    <a:pt x="71" y="2007"/>
                    <a:pt x="79" y="1999"/>
                    <a:pt x="79" y="1984"/>
                  </a:cubicBezTo>
                  <a:cubicBezTo>
                    <a:pt x="79" y="1976"/>
                    <a:pt x="95" y="1960"/>
                    <a:pt x="111" y="1960"/>
                  </a:cubicBezTo>
                  <a:cubicBezTo>
                    <a:pt x="126" y="1960"/>
                    <a:pt x="174" y="1984"/>
                    <a:pt x="174" y="1968"/>
                  </a:cubicBezTo>
                  <a:cubicBezTo>
                    <a:pt x="166" y="1952"/>
                    <a:pt x="174" y="1944"/>
                    <a:pt x="190" y="1936"/>
                  </a:cubicBezTo>
                  <a:cubicBezTo>
                    <a:pt x="206" y="1920"/>
                    <a:pt x="229" y="1913"/>
                    <a:pt x="245" y="1913"/>
                  </a:cubicBezTo>
                  <a:cubicBezTo>
                    <a:pt x="261" y="1920"/>
                    <a:pt x="261" y="1936"/>
                    <a:pt x="284" y="1936"/>
                  </a:cubicBezTo>
                  <a:cubicBezTo>
                    <a:pt x="300" y="1944"/>
                    <a:pt x="300" y="1936"/>
                    <a:pt x="316" y="1952"/>
                  </a:cubicBezTo>
                  <a:cubicBezTo>
                    <a:pt x="332" y="1968"/>
                    <a:pt x="340" y="1976"/>
                    <a:pt x="348" y="1968"/>
                  </a:cubicBezTo>
                  <a:cubicBezTo>
                    <a:pt x="356" y="1968"/>
                    <a:pt x="364" y="1952"/>
                    <a:pt x="356" y="1936"/>
                  </a:cubicBezTo>
                  <a:cubicBezTo>
                    <a:pt x="356" y="1920"/>
                    <a:pt x="364" y="1904"/>
                    <a:pt x="372" y="1913"/>
                  </a:cubicBezTo>
                  <a:cubicBezTo>
                    <a:pt x="387" y="1913"/>
                    <a:pt x="395" y="1904"/>
                    <a:pt x="395" y="1897"/>
                  </a:cubicBezTo>
                  <a:cubicBezTo>
                    <a:pt x="403" y="1889"/>
                    <a:pt x="419" y="1881"/>
                    <a:pt x="427" y="1881"/>
                  </a:cubicBezTo>
                  <a:cubicBezTo>
                    <a:pt x="435" y="1881"/>
                    <a:pt x="443" y="1865"/>
                    <a:pt x="450" y="1857"/>
                  </a:cubicBezTo>
                  <a:cubicBezTo>
                    <a:pt x="459" y="1857"/>
                    <a:pt x="459" y="1865"/>
                    <a:pt x="466" y="1873"/>
                  </a:cubicBezTo>
                  <a:cubicBezTo>
                    <a:pt x="466" y="1881"/>
                    <a:pt x="498" y="1897"/>
                    <a:pt x="498" y="1897"/>
                  </a:cubicBezTo>
                  <a:cubicBezTo>
                    <a:pt x="506" y="1920"/>
                    <a:pt x="506" y="1920"/>
                    <a:pt x="506" y="1920"/>
                  </a:cubicBezTo>
                  <a:cubicBezTo>
                    <a:pt x="506" y="1920"/>
                    <a:pt x="530" y="1928"/>
                    <a:pt x="530" y="1920"/>
                  </a:cubicBezTo>
                  <a:cubicBezTo>
                    <a:pt x="537" y="1913"/>
                    <a:pt x="530" y="1889"/>
                    <a:pt x="530" y="1881"/>
                  </a:cubicBezTo>
                  <a:cubicBezTo>
                    <a:pt x="530" y="1873"/>
                    <a:pt x="530" y="1865"/>
                    <a:pt x="545" y="1857"/>
                  </a:cubicBezTo>
                  <a:cubicBezTo>
                    <a:pt x="561" y="1849"/>
                    <a:pt x="561" y="1849"/>
                    <a:pt x="561" y="1833"/>
                  </a:cubicBezTo>
                  <a:cubicBezTo>
                    <a:pt x="569" y="1810"/>
                    <a:pt x="585" y="1810"/>
                    <a:pt x="593" y="1802"/>
                  </a:cubicBezTo>
                  <a:cubicBezTo>
                    <a:pt x="609" y="1787"/>
                    <a:pt x="617" y="1763"/>
                    <a:pt x="624" y="1763"/>
                  </a:cubicBezTo>
                  <a:cubicBezTo>
                    <a:pt x="632" y="1763"/>
                    <a:pt x="640" y="1787"/>
                    <a:pt x="656" y="1794"/>
                  </a:cubicBezTo>
                  <a:cubicBezTo>
                    <a:pt x="672" y="1810"/>
                    <a:pt x="688" y="1810"/>
                    <a:pt x="703" y="1818"/>
                  </a:cubicBezTo>
                  <a:cubicBezTo>
                    <a:pt x="712" y="1818"/>
                    <a:pt x="712" y="1833"/>
                    <a:pt x="735" y="1826"/>
                  </a:cubicBezTo>
                  <a:cubicBezTo>
                    <a:pt x="759" y="1818"/>
                    <a:pt x="775" y="1826"/>
                    <a:pt x="775" y="1802"/>
                  </a:cubicBezTo>
                  <a:cubicBezTo>
                    <a:pt x="767" y="1779"/>
                    <a:pt x="806" y="1676"/>
                    <a:pt x="822" y="1676"/>
                  </a:cubicBezTo>
                  <a:cubicBezTo>
                    <a:pt x="838" y="1684"/>
                    <a:pt x="862" y="1653"/>
                    <a:pt x="862" y="1637"/>
                  </a:cubicBezTo>
                  <a:cubicBezTo>
                    <a:pt x="862" y="1613"/>
                    <a:pt x="862" y="1597"/>
                    <a:pt x="877" y="1589"/>
                  </a:cubicBezTo>
                  <a:cubicBezTo>
                    <a:pt x="893" y="1589"/>
                    <a:pt x="893" y="1597"/>
                    <a:pt x="909" y="1574"/>
                  </a:cubicBezTo>
                  <a:cubicBezTo>
                    <a:pt x="917" y="1558"/>
                    <a:pt x="949" y="1566"/>
                    <a:pt x="941" y="1534"/>
                  </a:cubicBezTo>
                  <a:cubicBezTo>
                    <a:pt x="925" y="1502"/>
                    <a:pt x="917" y="1510"/>
                    <a:pt x="925" y="1479"/>
                  </a:cubicBezTo>
                  <a:cubicBezTo>
                    <a:pt x="925" y="1439"/>
                    <a:pt x="956" y="1423"/>
                    <a:pt x="964" y="1439"/>
                  </a:cubicBezTo>
                  <a:cubicBezTo>
                    <a:pt x="980" y="1447"/>
                    <a:pt x="1004" y="1487"/>
                    <a:pt x="1020" y="1471"/>
                  </a:cubicBezTo>
                  <a:cubicBezTo>
                    <a:pt x="1043" y="1447"/>
                    <a:pt x="1012" y="1423"/>
                    <a:pt x="1051" y="1415"/>
                  </a:cubicBezTo>
                  <a:cubicBezTo>
                    <a:pt x="1099" y="1408"/>
                    <a:pt x="1130" y="1415"/>
                    <a:pt x="1130" y="1400"/>
                  </a:cubicBezTo>
                  <a:cubicBezTo>
                    <a:pt x="1130" y="1392"/>
                    <a:pt x="1138" y="1368"/>
                    <a:pt x="1123" y="1344"/>
                  </a:cubicBezTo>
                  <a:cubicBezTo>
                    <a:pt x="1107" y="1328"/>
                    <a:pt x="1099" y="1321"/>
                    <a:pt x="1107" y="1297"/>
                  </a:cubicBezTo>
                  <a:cubicBezTo>
                    <a:pt x="1107" y="1281"/>
                    <a:pt x="1115" y="1257"/>
                    <a:pt x="1123" y="1250"/>
                  </a:cubicBezTo>
                  <a:cubicBezTo>
                    <a:pt x="972" y="32"/>
                    <a:pt x="972" y="32"/>
                    <a:pt x="972" y="32"/>
                  </a:cubicBezTo>
                  <a:cubicBezTo>
                    <a:pt x="949" y="0"/>
                    <a:pt x="933" y="8"/>
                    <a:pt x="933" y="8"/>
                  </a:cubicBezTo>
                </a:path>
              </a:pathLst>
            </a:custGeom>
            <a:grpFill/>
            <a:ln>
              <a:solidFill>
                <a:schemeClr val="tx1"/>
              </a:solidFill>
            </a:ln>
            <a:effectLst/>
          </p:spPr>
          <p:txBody>
            <a:bodyPr anchor="ctr" wrap="none"/>
            <a:lstStyle/>
            <a:p>
              <a:endParaRPr lang="en-US">
                <a:latin charset="-122" panose="020b0503020204020204" pitchFamily="34" typeface="微软雅黑"/>
              </a:endParaRPr>
            </a:p>
          </p:txBody>
        </p:sp>
        <p:sp>
          <p:nvSpPr>
            <p:cNvPr id="159" name="Freeform 784"/>
            <p:cNvSpPr>
              <a:spLocks noChangeArrowheads="1"/>
            </p:cNvSpPr>
            <p:nvPr/>
          </p:nvSpPr>
          <p:spPr bwMode="auto">
            <a:xfrm>
              <a:off x="19067255" y="6198504"/>
              <a:ext cx="598381" cy="1059922"/>
            </a:xfrm>
            <a:custGeom>
              <a:gdLst>
                <a:gd fmla="*/ 8 w 1139" name="T0"/>
                <a:gd fmla="*/ 1999 h 2016" name="T1"/>
                <a:gd fmla="*/ 24 w 1139" name="T2"/>
                <a:gd fmla="*/ 1826 h 2016" name="T3"/>
                <a:gd fmla="*/ 166 w 1139" name="T4"/>
                <a:gd fmla="*/ 1550 h 2016" name="T5"/>
                <a:gd fmla="*/ 119 w 1139" name="T6"/>
                <a:gd fmla="*/ 1384 h 2016" name="T7"/>
                <a:gd fmla="*/ 24 w 1139" name="T8"/>
                <a:gd fmla="*/ 127 h 2016" name="T9"/>
                <a:gd fmla="*/ 261 w 1139" name="T10"/>
                <a:gd fmla="*/ 80 h 2016" name="T11"/>
                <a:gd fmla="*/ 972 w 1139" name="T12"/>
                <a:gd fmla="*/ 24 h 2016" name="T13"/>
                <a:gd fmla="*/ 1115 w 1139" name="T14"/>
                <a:gd fmla="*/ 1281 h 2016" name="T15"/>
                <a:gd fmla="*/ 1130 w 1139" name="T16"/>
                <a:gd fmla="*/ 1400 h 2016" name="T17"/>
                <a:gd fmla="*/ 1028 w 1139" name="T18"/>
                <a:gd fmla="*/ 1471 h 2016" name="T19"/>
                <a:gd fmla="*/ 956 w 1139" name="T20"/>
                <a:gd fmla="*/ 1439 h 2016" name="T21"/>
                <a:gd fmla="*/ 925 w 1139" name="T22"/>
                <a:gd fmla="*/ 1566 h 2016" name="T23"/>
                <a:gd fmla="*/ 862 w 1139" name="T24"/>
                <a:gd fmla="*/ 1637 h 2016" name="T25"/>
                <a:gd fmla="*/ 775 w 1139" name="T26"/>
                <a:gd fmla="*/ 1818 h 2016" name="T27"/>
                <a:gd fmla="*/ 703 w 1139" name="T28"/>
                <a:gd fmla="*/ 1826 h 2016" name="T29"/>
                <a:gd fmla="*/ 640 w 1139" name="T30"/>
                <a:gd fmla="*/ 1779 h 2016" name="T31"/>
                <a:gd fmla="*/ 601 w 1139" name="T32"/>
                <a:gd fmla="*/ 1802 h 2016" name="T33"/>
                <a:gd fmla="*/ 553 w 1139" name="T34"/>
                <a:gd fmla="*/ 1857 h 2016" name="T35"/>
                <a:gd fmla="*/ 537 w 1139" name="T36"/>
                <a:gd fmla="*/ 1928 h 2016" name="T37"/>
                <a:gd fmla="*/ 490 w 1139" name="T38"/>
                <a:gd fmla="*/ 1897 h 2016" name="T39"/>
                <a:gd fmla="*/ 443 w 1139" name="T40"/>
                <a:gd fmla="*/ 1873 h 2016" name="T41"/>
                <a:gd fmla="*/ 379 w 1139" name="T42"/>
                <a:gd fmla="*/ 1913 h 2016" name="T43"/>
                <a:gd fmla="*/ 348 w 1139" name="T44"/>
                <a:gd fmla="*/ 1976 h 2016" name="T45"/>
                <a:gd fmla="*/ 277 w 1139" name="T46"/>
                <a:gd fmla="*/ 1944 h 2016" name="T47"/>
                <a:gd fmla="*/ 190 w 1139" name="T48"/>
                <a:gd fmla="*/ 1936 h 2016" name="T49"/>
                <a:gd fmla="*/ 134 w 1139" name="T50"/>
                <a:gd fmla="*/ 1968 h 2016" name="T51"/>
                <a:gd fmla="*/ 47 w 1139" name="T52"/>
                <a:gd fmla="*/ 2007 h 2016" name="T53"/>
                <a:gd fmla="*/ 32 w 1139" name="T54"/>
                <a:gd fmla="*/ 143 h 2016" name="T55"/>
                <a:gd fmla="*/ 119 w 1139" name="T56"/>
                <a:gd fmla="*/ 1376 h 2016" name="T57"/>
                <a:gd fmla="*/ 174 w 1139" name="T58"/>
                <a:gd fmla="*/ 1550 h 2016" name="T59"/>
                <a:gd fmla="*/ 32 w 1139" name="T60"/>
                <a:gd fmla="*/ 1826 h 2016" name="T61"/>
                <a:gd fmla="*/ 16 w 1139" name="T62"/>
                <a:gd fmla="*/ 1999 h 2016" name="T63"/>
                <a:gd fmla="*/ 71 w 1139" name="T64"/>
                <a:gd fmla="*/ 1984 h 2016" name="T65"/>
                <a:gd fmla="*/ 166 w 1139" name="T66"/>
                <a:gd fmla="*/ 1976 h 2016" name="T67"/>
                <a:gd fmla="*/ 245 w 1139" name="T68"/>
                <a:gd fmla="*/ 1913 h 2016" name="T69"/>
                <a:gd fmla="*/ 292 w 1139" name="T70"/>
                <a:gd fmla="*/ 1936 h 2016" name="T71"/>
                <a:gd fmla="*/ 356 w 1139" name="T72"/>
                <a:gd fmla="*/ 1913 h 2016" name="T73"/>
                <a:gd fmla="*/ 427 w 1139" name="T74"/>
                <a:gd fmla="*/ 1873 h 2016" name="T75"/>
                <a:gd fmla="*/ 466 w 1139" name="T76"/>
                <a:gd fmla="*/ 1865 h 2016" name="T77"/>
                <a:gd fmla="*/ 506 w 1139" name="T78"/>
                <a:gd fmla="*/ 1913 h 2016" name="T79"/>
                <a:gd fmla="*/ 530 w 1139" name="T80"/>
                <a:gd fmla="*/ 1881 h 2016" name="T81"/>
                <a:gd fmla="*/ 561 w 1139" name="T82"/>
                <a:gd fmla="*/ 1833 h 2016" name="T83"/>
                <a:gd fmla="*/ 624 w 1139" name="T84"/>
                <a:gd fmla="*/ 1763 h 2016" name="T85"/>
                <a:gd fmla="*/ 696 w 1139" name="T86"/>
                <a:gd fmla="*/ 1810 h 2016" name="T87"/>
                <a:gd fmla="*/ 735 w 1139" name="T88"/>
                <a:gd fmla="*/ 1818 h 2016" name="T89"/>
                <a:gd fmla="*/ 806 w 1139" name="T90"/>
                <a:gd fmla="*/ 1684 h 2016" name="T91"/>
                <a:gd fmla="*/ 885 w 1139" name="T92"/>
                <a:gd fmla="*/ 1589 h 2016" name="T93"/>
                <a:gd fmla="*/ 925 w 1139" name="T94"/>
                <a:gd fmla="*/ 1518 h 2016" name="T95"/>
                <a:gd fmla="*/ 980 w 1139" name="T96"/>
                <a:gd fmla="*/ 1439 h 2016" name="T97"/>
                <a:gd fmla="*/ 1051 w 1139" name="T98"/>
                <a:gd fmla="*/ 1408 h 2016" name="T99"/>
                <a:gd fmla="*/ 1115 w 1139" name="T100"/>
                <a:gd fmla="*/ 1336 h 2016" name="T101"/>
                <a:gd fmla="*/ 964 w 1139" name="T102"/>
                <a:gd fmla="*/ 32 h 2016" name="T103"/>
                <a:gd fmla="*/ 111 w 1139" name="T104"/>
                <a:gd fmla="*/ 166 h 2016" name="T10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b="b" l="0" r="r" t="0"/>
              <a:pathLst>
                <a:path h="2015" w="1139">
                  <a:moveTo>
                    <a:pt x="8" y="2015"/>
                  </a:moveTo>
                  <a:lnTo>
                    <a:pt x="8" y="2015"/>
                  </a:lnTo>
                  <a:cubicBezTo>
                    <a:pt x="8" y="2007"/>
                    <a:pt x="8" y="2007"/>
                    <a:pt x="8" y="2007"/>
                  </a:cubicBezTo>
                  <a:lnTo>
                    <a:pt x="8" y="1999"/>
                  </a:lnTo>
                  <a:cubicBezTo>
                    <a:pt x="0" y="1991"/>
                    <a:pt x="0" y="1976"/>
                    <a:pt x="0" y="1960"/>
                  </a:cubicBezTo>
                  <a:cubicBezTo>
                    <a:pt x="0" y="1928"/>
                    <a:pt x="0" y="1913"/>
                    <a:pt x="8" y="1889"/>
                  </a:cubicBezTo>
                  <a:cubicBezTo>
                    <a:pt x="24" y="1873"/>
                    <a:pt x="24" y="1841"/>
                    <a:pt x="24" y="1833"/>
                  </a:cubicBezTo>
                  <a:lnTo>
                    <a:pt x="24" y="1826"/>
                  </a:lnTo>
                  <a:cubicBezTo>
                    <a:pt x="16" y="1810"/>
                    <a:pt x="8" y="1771"/>
                    <a:pt x="39" y="1763"/>
                  </a:cubicBezTo>
                  <a:cubicBezTo>
                    <a:pt x="63" y="1755"/>
                    <a:pt x="119" y="1653"/>
                    <a:pt x="119" y="1637"/>
                  </a:cubicBezTo>
                  <a:cubicBezTo>
                    <a:pt x="119" y="1613"/>
                    <a:pt x="134" y="1589"/>
                    <a:pt x="158" y="1574"/>
                  </a:cubicBezTo>
                  <a:cubicBezTo>
                    <a:pt x="166" y="1574"/>
                    <a:pt x="166" y="1558"/>
                    <a:pt x="166" y="1550"/>
                  </a:cubicBezTo>
                  <a:cubicBezTo>
                    <a:pt x="166" y="1534"/>
                    <a:pt x="158" y="1510"/>
                    <a:pt x="150" y="1502"/>
                  </a:cubicBezTo>
                  <a:cubicBezTo>
                    <a:pt x="134" y="1494"/>
                    <a:pt x="134" y="1479"/>
                    <a:pt x="134" y="1431"/>
                  </a:cubicBezTo>
                  <a:cubicBezTo>
                    <a:pt x="134" y="1423"/>
                    <a:pt x="134" y="1423"/>
                    <a:pt x="134" y="1423"/>
                  </a:cubicBezTo>
                  <a:cubicBezTo>
                    <a:pt x="134" y="1392"/>
                    <a:pt x="126" y="1392"/>
                    <a:pt x="119" y="1384"/>
                  </a:cubicBezTo>
                  <a:cubicBezTo>
                    <a:pt x="111" y="1384"/>
                    <a:pt x="103" y="1376"/>
                    <a:pt x="95" y="1368"/>
                  </a:cubicBezTo>
                  <a:cubicBezTo>
                    <a:pt x="79" y="1336"/>
                    <a:pt x="95" y="1297"/>
                    <a:pt x="111" y="1273"/>
                  </a:cubicBezTo>
                  <a:cubicBezTo>
                    <a:pt x="119" y="1265"/>
                    <a:pt x="126" y="1202"/>
                    <a:pt x="126" y="1178"/>
                  </a:cubicBezTo>
                  <a:cubicBezTo>
                    <a:pt x="24" y="127"/>
                    <a:pt x="24" y="127"/>
                    <a:pt x="24" y="127"/>
                  </a:cubicBezTo>
                  <a:cubicBezTo>
                    <a:pt x="32" y="135"/>
                    <a:pt x="32" y="135"/>
                    <a:pt x="32" y="135"/>
                  </a:cubicBezTo>
                  <a:cubicBezTo>
                    <a:pt x="47" y="151"/>
                    <a:pt x="79" y="158"/>
                    <a:pt x="111" y="158"/>
                  </a:cubicBezTo>
                  <a:cubicBezTo>
                    <a:pt x="166" y="158"/>
                    <a:pt x="229" y="111"/>
                    <a:pt x="261" y="87"/>
                  </a:cubicBezTo>
                  <a:cubicBezTo>
                    <a:pt x="261" y="80"/>
                    <a:pt x="261" y="80"/>
                    <a:pt x="261" y="80"/>
                  </a:cubicBezTo>
                  <a:lnTo>
                    <a:pt x="261" y="80"/>
                  </a:lnTo>
                  <a:cubicBezTo>
                    <a:pt x="933" y="0"/>
                    <a:pt x="933" y="0"/>
                    <a:pt x="933" y="0"/>
                  </a:cubicBezTo>
                  <a:cubicBezTo>
                    <a:pt x="933" y="0"/>
                    <a:pt x="949" y="0"/>
                    <a:pt x="972" y="24"/>
                  </a:cubicBezTo>
                  <a:lnTo>
                    <a:pt x="972" y="24"/>
                  </a:lnTo>
                  <a:cubicBezTo>
                    <a:pt x="972" y="32"/>
                    <a:pt x="972" y="32"/>
                    <a:pt x="972" y="32"/>
                  </a:cubicBezTo>
                  <a:cubicBezTo>
                    <a:pt x="1123" y="1250"/>
                    <a:pt x="1123" y="1250"/>
                    <a:pt x="1123" y="1250"/>
                  </a:cubicBezTo>
                  <a:lnTo>
                    <a:pt x="1123" y="1250"/>
                  </a:lnTo>
                  <a:cubicBezTo>
                    <a:pt x="1115" y="1257"/>
                    <a:pt x="1115" y="1265"/>
                    <a:pt x="1115" y="1281"/>
                  </a:cubicBezTo>
                  <a:cubicBezTo>
                    <a:pt x="1115" y="1289"/>
                    <a:pt x="1107" y="1289"/>
                    <a:pt x="1107" y="1297"/>
                  </a:cubicBezTo>
                  <a:cubicBezTo>
                    <a:pt x="1107" y="1313"/>
                    <a:pt x="1107" y="1321"/>
                    <a:pt x="1115" y="1336"/>
                  </a:cubicBezTo>
                  <a:cubicBezTo>
                    <a:pt x="1123" y="1336"/>
                    <a:pt x="1123" y="1336"/>
                    <a:pt x="1123" y="1344"/>
                  </a:cubicBezTo>
                  <a:cubicBezTo>
                    <a:pt x="1138" y="1368"/>
                    <a:pt x="1138" y="1392"/>
                    <a:pt x="1130" y="1400"/>
                  </a:cubicBezTo>
                  <a:cubicBezTo>
                    <a:pt x="1130" y="1415"/>
                    <a:pt x="1115" y="1415"/>
                    <a:pt x="1099" y="1415"/>
                  </a:cubicBezTo>
                  <a:cubicBezTo>
                    <a:pt x="1083" y="1415"/>
                    <a:pt x="1067" y="1415"/>
                    <a:pt x="1051" y="1415"/>
                  </a:cubicBezTo>
                  <a:cubicBezTo>
                    <a:pt x="1028" y="1423"/>
                    <a:pt x="1036" y="1431"/>
                    <a:pt x="1036" y="1439"/>
                  </a:cubicBezTo>
                  <a:cubicBezTo>
                    <a:pt x="1036" y="1447"/>
                    <a:pt x="1036" y="1463"/>
                    <a:pt x="1028" y="1471"/>
                  </a:cubicBezTo>
                  <a:cubicBezTo>
                    <a:pt x="1020" y="1471"/>
                    <a:pt x="1020" y="1479"/>
                    <a:pt x="1012" y="1479"/>
                  </a:cubicBezTo>
                  <a:cubicBezTo>
                    <a:pt x="996" y="1479"/>
                    <a:pt x="980" y="1463"/>
                    <a:pt x="972" y="1447"/>
                  </a:cubicBezTo>
                  <a:lnTo>
                    <a:pt x="964" y="1439"/>
                  </a:lnTo>
                  <a:lnTo>
                    <a:pt x="956" y="1439"/>
                  </a:lnTo>
                  <a:cubicBezTo>
                    <a:pt x="941" y="1439"/>
                    <a:pt x="925" y="1455"/>
                    <a:pt x="925" y="1479"/>
                  </a:cubicBezTo>
                  <a:cubicBezTo>
                    <a:pt x="925" y="1494"/>
                    <a:pt x="925" y="1502"/>
                    <a:pt x="933" y="1510"/>
                  </a:cubicBezTo>
                  <a:cubicBezTo>
                    <a:pt x="933" y="1518"/>
                    <a:pt x="933" y="1526"/>
                    <a:pt x="941" y="1534"/>
                  </a:cubicBezTo>
                  <a:cubicBezTo>
                    <a:pt x="949" y="1558"/>
                    <a:pt x="941" y="1558"/>
                    <a:pt x="925" y="1566"/>
                  </a:cubicBezTo>
                  <a:cubicBezTo>
                    <a:pt x="917" y="1566"/>
                    <a:pt x="917" y="1574"/>
                    <a:pt x="909" y="1581"/>
                  </a:cubicBezTo>
                  <a:cubicBezTo>
                    <a:pt x="901" y="1589"/>
                    <a:pt x="901" y="1597"/>
                    <a:pt x="885" y="1597"/>
                  </a:cubicBezTo>
                  <a:cubicBezTo>
                    <a:pt x="885" y="1597"/>
                    <a:pt x="885" y="1597"/>
                    <a:pt x="877" y="1597"/>
                  </a:cubicBezTo>
                  <a:cubicBezTo>
                    <a:pt x="870" y="1597"/>
                    <a:pt x="862" y="1613"/>
                    <a:pt x="862" y="1637"/>
                  </a:cubicBezTo>
                  <a:cubicBezTo>
                    <a:pt x="862" y="1653"/>
                    <a:pt x="846" y="1684"/>
                    <a:pt x="822" y="1684"/>
                  </a:cubicBezTo>
                  <a:cubicBezTo>
                    <a:pt x="822" y="1684"/>
                    <a:pt x="822" y="1684"/>
                    <a:pt x="814" y="1692"/>
                  </a:cubicBezTo>
                  <a:cubicBezTo>
                    <a:pt x="790" y="1716"/>
                    <a:pt x="767" y="1779"/>
                    <a:pt x="775" y="1802"/>
                  </a:cubicBezTo>
                  <a:cubicBezTo>
                    <a:pt x="775" y="1810"/>
                    <a:pt x="775" y="1810"/>
                    <a:pt x="775" y="1818"/>
                  </a:cubicBezTo>
                  <a:cubicBezTo>
                    <a:pt x="767" y="1818"/>
                    <a:pt x="759" y="1826"/>
                    <a:pt x="751" y="1826"/>
                  </a:cubicBezTo>
                  <a:cubicBezTo>
                    <a:pt x="751" y="1826"/>
                    <a:pt x="743" y="1826"/>
                    <a:pt x="735" y="1826"/>
                  </a:cubicBezTo>
                  <a:cubicBezTo>
                    <a:pt x="727" y="1833"/>
                    <a:pt x="727" y="1833"/>
                    <a:pt x="719" y="1833"/>
                  </a:cubicBezTo>
                  <a:cubicBezTo>
                    <a:pt x="712" y="1833"/>
                    <a:pt x="712" y="1826"/>
                    <a:pt x="703" y="1826"/>
                  </a:cubicBezTo>
                  <a:cubicBezTo>
                    <a:pt x="703" y="1818"/>
                    <a:pt x="703" y="1818"/>
                    <a:pt x="696" y="1818"/>
                  </a:cubicBezTo>
                  <a:cubicBezTo>
                    <a:pt x="696" y="1818"/>
                    <a:pt x="696" y="1818"/>
                    <a:pt x="688" y="1818"/>
                  </a:cubicBezTo>
                  <a:cubicBezTo>
                    <a:pt x="680" y="1810"/>
                    <a:pt x="664" y="1810"/>
                    <a:pt x="656" y="1802"/>
                  </a:cubicBezTo>
                  <a:cubicBezTo>
                    <a:pt x="648" y="1794"/>
                    <a:pt x="640" y="1787"/>
                    <a:pt x="640" y="1779"/>
                  </a:cubicBezTo>
                  <a:cubicBezTo>
                    <a:pt x="632" y="1779"/>
                    <a:pt x="632" y="1771"/>
                    <a:pt x="624" y="1771"/>
                  </a:cubicBezTo>
                  <a:lnTo>
                    <a:pt x="624" y="1771"/>
                  </a:lnTo>
                  <a:cubicBezTo>
                    <a:pt x="617" y="1771"/>
                    <a:pt x="617" y="1779"/>
                    <a:pt x="617" y="1779"/>
                  </a:cubicBezTo>
                  <a:cubicBezTo>
                    <a:pt x="609" y="1787"/>
                    <a:pt x="601" y="1794"/>
                    <a:pt x="601" y="1802"/>
                  </a:cubicBezTo>
                  <a:cubicBezTo>
                    <a:pt x="593" y="1802"/>
                    <a:pt x="593" y="1810"/>
                    <a:pt x="585" y="1810"/>
                  </a:cubicBezTo>
                  <a:cubicBezTo>
                    <a:pt x="577" y="1810"/>
                    <a:pt x="569" y="1818"/>
                    <a:pt x="569" y="1833"/>
                  </a:cubicBezTo>
                  <a:lnTo>
                    <a:pt x="569" y="1833"/>
                  </a:lnTo>
                  <a:cubicBezTo>
                    <a:pt x="561" y="1849"/>
                    <a:pt x="561" y="1857"/>
                    <a:pt x="553" y="1857"/>
                  </a:cubicBezTo>
                  <a:cubicBezTo>
                    <a:pt x="545" y="1865"/>
                    <a:pt x="545" y="1865"/>
                    <a:pt x="545" y="1865"/>
                  </a:cubicBezTo>
                  <a:cubicBezTo>
                    <a:pt x="537" y="1865"/>
                    <a:pt x="537" y="1873"/>
                    <a:pt x="537" y="1881"/>
                  </a:cubicBezTo>
                  <a:lnTo>
                    <a:pt x="537" y="1889"/>
                  </a:lnTo>
                  <a:cubicBezTo>
                    <a:pt x="537" y="1904"/>
                    <a:pt x="537" y="1920"/>
                    <a:pt x="537" y="1928"/>
                  </a:cubicBezTo>
                  <a:cubicBezTo>
                    <a:pt x="530" y="1928"/>
                    <a:pt x="530" y="1928"/>
                    <a:pt x="522" y="1928"/>
                  </a:cubicBezTo>
                  <a:cubicBezTo>
                    <a:pt x="514" y="1928"/>
                    <a:pt x="506" y="1920"/>
                    <a:pt x="506" y="1920"/>
                  </a:cubicBezTo>
                  <a:lnTo>
                    <a:pt x="506" y="1920"/>
                  </a:lnTo>
                  <a:cubicBezTo>
                    <a:pt x="490" y="1897"/>
                    <a:pt x="490" y="1897"/>
                    <a:pt x="490" y="1897"/>
                  </a:cubicBezTo>
                  <a:cubicBezTo>
                    <a:pt x="482" y="1889"/>
                    <a:pt x="466" y="1881"/>
                    <a:pt x="459" y="1873"/>
                  </a:cubicBezTo>
                  <a:lnTo>
                    <a:pt x="459" y="1873"/>
                  </a:lnTo>
                  <a:cubicBezTo>
                    <a:pt x="459" y="1865"/>
                    <a:pt x="450" y="1865"/>
                    <a:pt x="450" y="1865"/>
                  </a:cubicBezTo>
                  <a:cubicBezTo>
                    <a:pt x="443" y="1865"/>
                    <a:pt x="443" y="1865"/>
                    <a:pt x="443" y="1873"/>
                  </a:cubicBezTo>
                  <a:cubicBezTo>
                    <a:pt x="435" y="1881"/>
                    <a:pt x="435" y="1881"/>
                    <a:pt x="427" y="1881"/>
                  </a:cubicBezTo>
                  <a:cubicBezTo>
                    <a:pt x="419" y="1881"/>
                    <a:pt x="403" y="1889"/>
                    <a:pt x="403" y="1897"/>
                  </a:cubicBezTo>
                  <a:lnTo>
                    <a:pt x="403" y="1897"/>
                  </a:lnTo>
                  <a:cubicBezTo>
                    <a:pt x="395" y="1904"/>
                    <a:pt x="395" y="1913"/>
                    <a:pt x="379" y="1913"/>
                  </a:cubicBezTo>
                  <a:cubicBezTo>
                    <a:pt x="379" y="1913"/>
                    <a:pt x="379" y="1913"/>
                    <a:pt x="372" y="1913"/>
                  </a:cubicBezTo>
                  <a:lnTo>
                    <a:pt x="364" y="1913"/>
                  </a:lnTo>
                  <a:cubicBezTo>
                    <a:pt x="364" y="1920"/>
                    <a:pt x="364" y="1928"/>
                    <a:pt x="364" y="1936"/>
                  </a:cubicBezTo>
                  <a:cubicBezTo>
                    <a:pt x="364" y="1952"/>
                    <a:pt x="364" y="1976"/>
                    <a:pt x="348" y="1976"/>
                  </a:cubicBezTo>
                  <a:cubicBezTo>
                    <a:pt x="340" y="1976"/>
                    <a:pt x="324" y="1968"/>
                    <a:pt x="308" y="1952"/>
                  </a:cubicBezTo>
                  <a:cubicBezTo>
                    <a:pt x="300" y="1944"/>
                    <a:pt x="300" y="1944"/>
                    <a:pt x="292" y="1944"/>
                  </a:cubicBezTo>
                  <a:lnTo>
                    <a:pt x="292" y="1944"/>
                  </a:lnTo>
                  <a:cubicBezTo>
                    <a:pt x="292" y="1944"/>
                    <a:pt x="284" y="1944"/>
                    <a:pt x="277" y="1944"/>
                  </a:cubicBezTo>
                  <a:cubicBezTo>
                    <a:pt x="269" y="1936"/>
                    <a:pt x="261" y="1936"/>
                    <a:pt x="261" y="1928"/>
                  </a:cubicBezTo>
                  <a:cubicBezTo>
                    <a:pt x="253" y="1920"/>
                    <a:pt x="253" y="1920"/>
                    <a:pt x="245" y="1920"/>
                  </a:cubicBezTo>
                  <a:cubicBezTo>
                    <a:pt x="245" y="1920"/>
                    <a:pt x="245" y="1913"/>
                    <a:pt x="237" y="1913"/>
                  </a:cubicBezTo>
                  <a:cubicBezTo>
                    <a:pt x="229" y="1913"/>
                    <a:pt x="206" y="1928"/>
                    <a:pt x="190" y="1936"/>
                  </a:cubicBezTo>
                  <a:cubicBezTo>
                    <a:pt x="174" y="1944"/>
                    <a:pt x="174" y="1960"/>
                    <a:pt x="174" y="1968"/>
                  </a:cubicBezTo>
                  <a:cubicBezTo>
                    <a:pt x="174" y="1976"/>
                    <a:pt x="174" y="1976"/>
                    <a:pt x="174" y="1976"/>
                  </a:cubicBezTo>
                  <a:lnTo>
                    <a:pt x="166" y="1984"/>
                  </a:lnTo>
                  <a:cubicBezTo>
                    <a:pt x="158" y="1984"/>
                    <a:pt x="142" y="1976"/>
                    <a:pt x="134" y="1968"/>
                  </a:cubicBezTo>
                  <a:cubicBezTo>
                    <a:pt x="126" y="1968"/>
                    <a:pt x="111" y="1960"/>
                    <a:pt x="111" y="1960"/>
                  </a:cubicBezTo>
                  <a:cubicBezTo>
                    <a:pt x="95" y="1960"/>
                    <a:pt x="79" y="1976"/>
                    <a:pt x="79" y="1984"/>
                  </a:cubicBezTo>
                  <a:cubicBezTo>
                    <a:pt x="79" y="1999"/>
                    <a:pt x="79" y="2015"/>
                    <a:pt x="55" y="2015"/>
                  </a:cubicBezTo>
                  <a:lnTo>
                    <a:pt x="47" y="2007"/>
                  </a:lnTo>
                  <a:cubicBezTo>
                    <a:pt x="39" y="2007"/>
                    <a:pt x="32" y="2007"/>
                    <a:pt x="16" y="2015"/>
                  </a:cubicBezTo>
                  <a:lnTo>
                    <a:pt x="8" y="2015"/>
                  </a:lnTo>
                  <a:close/>
                  <a:moveTo>
                    <a:pt x="32" y="143"/>
                  </a:moveTo>
                  <a:lnTo>
                    <a:pt x="32" y="143"/>
                  </a:lnTo>
                  <a:cubicBezTo>
                    <a:pt x="134" y="1178"/>
                    <a:pt x="134" y="1178"/>
                    <a:pt x="134" y="1178"/>
                  </a:cubicBezTo>
                  <a:cubicBezTo>
                    <a:pt x="134" y="1186"/>
                    <a:pt x="126" y="1265"/>
                    <a:pt x="119" y="1281"/>
                  </a:cubicBezTo>
                  <a:cubicBezTo>
                    <a:pt x="103" y="1297"/>
                    <a:pt x="87" y="1336"/>
                    <a:pt x="103" y="1360"/>
                  </a:cubicBezTo>
                  <a:cubicBezTo>
                    <a:pt x="111" y="1368"/>
                    <a:pt x="111" y="1376"/>
                    <a:pt x="119" y="1376"/>
                  </a:cubicBezTo>
                  <a:cubicBezTo>
                    <a:pt x="134" y="1384"/>
                    <a:pt x="142" y="1392"/>
                    <a:pt x="142" y="1423"/>
                  </a:cubicBezTo>
                  <a:cubicBezTo>
                    <a:pt x="142" y="1431"/>
                    <a:pt x="142" y="1431"/>
                    <a:pt x="142" y="1431"/>
                  </a:cubicBezTo>
                  <a:cubicBezTo>
                    <a:pt x="142" y="1471"/>
                    <a:pt x="142" y="1494"/>
                    <a:pt x="158" y="1502"/>
                  </a:cubicBezTo>
                  <a:cubicBezTo>
                    <a:pt x="166" y="1502"/>
                    <a:pt x="174" y="1526"/>
                    <a:pt x="174" y="1550"/>
                  </a:cubicBezTo>
                  <a:cubicBezTo>
                    <a:pt x="174" y="1566"/>
                    <a:pt x="174" y="1574"/>
                    <a:pt x="158" y="1581"/>
                  </a:cubicBezTo>
                  <a:cubicBezTo>
                    <a:pt x="134" y="1597"/>
                    <a:pt x="126" y="1613"/>
                    <a:pt x="126" y="1637"/>
                  </a:cubicBezTo>
                  <a:cubicBezTo>
                    <a:pt x="126" y="1653"/>
                    <a:pt x="63" y="1763"/>
                    <a:pt x="39" y="1771"/>
                  </a:cubicBezTo>
                  <a:cubicBezTo>
                    <a:pt x="24" y="1779"/>
                    <a:pt x="24" y="1810"/>
                    <a:pt x="32" y="1826"/>
                  </a:cubicBezTo>
                  <a:lnTo>
                    <a:pt x="32" y="1833"/>
                  </a:lnTo>
                  <a:cubicBezTo>
                    <a:pt x="32" y="1849"/>
                    <a:pt x="32" y="1873"/>
                    <a:pt x="16" y="1897"/>
                  </a:cubicBezTo>
                  <a:cubicBezTo>
                    <a:pt x="8" y="1913"/>
                    <a:pt x="0" y="1928"/>
                    <a:pt x="8" y="1960"/>
                  </a:cubicBezTo>
                  <a:cubicBezTo>
                    <a:pt x="8" y="1976"/>
                    <a:pt x="8" y="1984"/>
                    <a:pt x="16" y="1999"/>
                  </a:cubicBezTo>
                  <a:cubicBezTo>
                    <a:pt x="16" y="1999"/>
                    <a:pt x="16" y="1999"/>
                    <a:pt x="16" y="2007"/>
                  </a:cubicBezTo>
                  <a:cubicBezTo>
                    <a:pt x="32" y="1999"/>
                    <a:pt x="39" y="1999"/>
                    <a:pt x="47" y="2007"/>
                  </a:cubicBezTo>
                  <a:lnTo>
                    <a:pt x="55" y="2007"/>
                  </a:lnTo>
                  <a:cubicBezTo>
                    <a:pt x="71" y="2007"/>
                    <a:pt x="71" y="1999"/>
                    <a:pt x="71" y="1984"/>
                  </a:cubicBezTo>
                  <a:cubicBezTo>
                    <a:pt x="71" y="1968"/>
                    <a:pt x="87" y="1952"/>
                    <a:pt x="111" y="1952"/>
                  </a:cubicBezTo>
                  <a:cubicBezTo>
                    <a:pt x="119" y="1960"/>
                    <a:pt x="126" y="1960"/>
                    <a:pt x="134" y="1960"/>
                  </a:cubicBezTo>
                  <a:cubicBezTo>
                    <a:pt x="142" y="1968"/>
                    <a:pt x="158" y="1976"/>
                    <a:pt x="166" y="1976"/>
                  </a:cubicBezTo>
                  <a:lnTo>
                    <a:pt x="166" y="1976"/>
                  </a:lnTo>
                  <a:cubicBezTo>
                    <a:pt x="166" y="1968"/>
                    <a:pt x="166" y="1968"/>
                    <a:pt x="166" y="1968"/>
                  </a:cubicBezTo>
                  <a:cubicBezTo>
                    <a:pt x="166" y="1952"/>
                    <a:pt x="166" y="1944"/>
                    <a:pt x="190" y="1928"/>
                  </a:cubicBezTo>
                  <a:cubicBezTo>
                    <a:pt x="206" y="1920"/>
                    <a:pt x="221" y="1913"/>
                    <a:pt x="237" y="1913"/>
                  </a:cubicBezTo>
                  <a:cubicBezTo>
                    <a:pt x="245" y="1913"/>
                    <a:pt x="245" y="1913"/>
                    <a:pt x="245" y="1913"/>
                  </a:cubicBezTo>
                  <a:cubicBezTo>
                    <a:pt x="253" y="1913"/>
                    <a:pt x="261" y="1920"/>
                    <a:pt x="261" y="1920"/>
                  </a:cubicBezTo>
                  <a:cubicBezTo>
                    <a:pt x="269" y="1928"/>
                    <a:pt x="269" y="1936"/>
                    <a:pt x="284" y="1936"/>
                  </a:cubicBezTo>
                  <a:lnTo>
                    <a:pt x="292" y="1936"/>
                  </a:lnTo>
                  <a:lnTo>
                    <a:pt x="292" y="1936"/>
                  </a:lnTo>
                  <a:cubicBezTo>
                    <a:pt x="300" y="1936"/>
                    <a:pt x="308" y="1936"/>
                    <a:pt x="316" y="1952"/>
                  </a:cubicBezTo>
                  <a:cubicBezTo>
                    <a:pt x="332" y="1960"/>
                    <a:pt x="340" y="1968"/>
                    <a:pt x="348" y="1968"/>
                  </a:cubicBezTo>
                  <a:cubicBezTo>
                    <a:pt x="356" y="1968"/>
                    <a:pt x="356" y="1952"/>
                    <a:pt x="356" y="1936"/>
                  </a:cubicBezTo>
                  <a:cubicBezTo>
                    <a:pt x="356" y="1928"/>
                    <a:pt x="356" y="1913"/>
                    <a:pt x="356" y="1913"/>
                  </a:cubicBezTo>
                  <a:cubicBezTo>
                    <a:pt x="364" y="1904"/>
                    <a:pt x="372" y="1904"/>
                    <a:pt x="379" y="1904"/>
                  </a:cubicBezTo>
                  <a:cubicBezTo>
                    <a:pt x="387" y="1904"/>
                    <a:pt x="387" y="1904"/>
                    <a:pt x="395" y="1897"/>
                  </a:cubicBezTo>
                  <a:lnTo>
                    <a:pt x="395" y="1897"/>
                  </a:lnTo>
                  <a:cubicBezTo>
                    <a:pt x="403" y="1881"/>
                    <a:pt x="419" y="1881"/>
                    <a:pt x="427" y="1873"/>
                  </a:cubicBezTo>
                  <a:cubicBezTo>
                    <a:pt x="427" y="1873"/>
                    <a:pt x="435" y="1873"/>
                    <a:pt x="435" y="1865"/>
                  </a:cubicBezTo>
                  <a:cubicBezTo>
                    <a:pt x="435" y="1865"/>
                    <a:pt x="443" y="1857"/>
                    <a:pt x="450" y="1857"/>
                  </a:cubicBezTo>
                  <a:lnTo>
                    <a:pt x="450" y="1857"/>
                  </a:lnTo>
                  <a:cubicBezTo>
                    <a:pt x="459" y="1857"/>
                    <a:pt x="459" y="1865"/>
                    <a:pt x="466" y="1865"/>
                  </a:cubicBezTo>
                  <a:lnTo>
                    <a:pt x="466" y="1873"/>
                  </a:lnTo>
                  <a:cubicBezTo>
                    <a:pt x="466" y="1873"/>
                    <a:pt x="482" y="1881"/>
                    <a:pt x="498" y="1889"/>
                  </a:cubicBezTo>
                  <a:lnTo>
                    <a:pt x="498" y="1889"/>
                  </a:lnTo>
                  <a:cubicBezTo>
                    <a:pt x="506" y="1913"/>
                    <a:pt x="506" y="1913"/>
                    <a:pt x="506" y="1913"/>
                  </a:cubicBezTo>
                  <a:cubicBezTo>
                    <a:pt x="514" y="1920"/>
                    <a:pt x="522" y="1920"/>
                    <a:pt x="522" y="1920"/>
                  </a:cubicBezTo>
                  <a:cubicBezTo>
                    <a:pt x="530" y="1920"/>
                    <a:pt x="530" y="1920"/>
                    <a:pt x="530" y="1920"/>
                  </a:cubicBezTo>
                  <a:cubicBezTo>
                    <a:pt x="530" y="1920"/>
                    <a:pt x="530" y="1897"/>
                    <a:pt x="530" y="1889"/>
                  </a:cubicBezTo>
                  <a:lnTo>
                    <a:pt x="530" y="1881"/>
                  </a:lnTo>
                  <a:cubicBezTo>
                    <a:pt x="530" y="1873"/>
                    <a:pt x="530" y="1865"/>
                    <a:pt x="545" y="1857"/>
                  </a:cubicBezTo>
                  <a:lnTo>
                    <a:pt x="545" y="1857"/>
                  </a:lnTo>
                  <a:cubicBezTo>
                    <a:pt x="553" y="1849"/>
                    <a:pt x="553" y="1849"/>
                    <a:pt x="561" y="1833"/>
                  </a:cubicBezTo>
                  <a:lnTo>
                    <a:pt x="561" y="1833"/>
                  </a:lnTo>
                  <a:cubicBezTo>
                    <a:pt x="569" y="1810"/>
                    <a:pt x="577" y="1810"/>
                    <a:pt x="585" y="1802"/>
                  </a:cubicBezTo>
                  <a:cubicBezTo>
                    <a:pt x="585" y="1802"/>
                    <a:pt x="593" y="1802"/>
                    <a:pt x="593" y="1794"/>
                  </a:cubicBezTo>
                  <a:cubicBezTo>
                    <a:pt x="601" y="1794"/>
                    <a:pt x="601" y="1787"/>
                    <a:pt x="609" y="1779"/>
                  </a:cubicBezTo>
                  <a:cubicBezTo>
                    <a:pt x="609" y="1771"/>
                    <a:pt x="617" y="1763"/>
                    <a:pt x="624" y="1763"/>
                  </a:cubicBezTo>
                  <a:lnTo>
                    <a:pt x="624" y="1763"/>
                  </a:lnTo>
                  <a:cubicBezTo>
                    <a:pt x="632" y="1763"/>
                    <a:pt x="640" y="1771"/>
                    <a:pt x="648" y="1779"/>
                  </a:cubicBezTo>
                  <a:cubicBezTo>
                    <a:pt x="648" y="1787"/>
                    <a:pt x="656" y="1787"/>
                    <a:pt x="656" y="1794"/>
                  </a:cubicBezTo>
                  <a:cubicBezTo>
                    <a:pt x="672" y="1802"/>
                    <a:pt x="680" y="1810"/>
                    <a:pt x="696" y="1810"/>
                  </a:cubicBezTo>
                  <a:cubicBezTo>
                    <a:pt x="696" y="1810"/>
                    <a:pt x="696" y="1810"/>
                    <a:pt x="703" y="1810"/>
                  </a:cubicBezTo>
                  <a:lnTo>
                    <a:pt x="712" y="1818"/>
                  </a:lnTo>
                  <a:lnTo>
                    <a:pt x="719" y="1826"/>
                  </a:lnTo>
                  <a:cubicBezTo>
                    <a:pt x="727" y="1826"/>
                    <a:pt x="727" y="1826"/>
                    <a:pt x="735" y="1818"/>
                  </a:cubicBezTo>
                  <a:cubicBezTo>
                    <a:pt x="743" y="1818"/>
                    <a:pt x="743" y="1818"/>
                    <a:pt x="751" y="1818"/>
                  </a:cubicBezTo>
                  <a:cubicBezTo>
                    <a:pt x="759" y="1818"/>
                    <a:pt x="767" y="1818"/>
                    <a:pt x="767" y="1810"/>
                  </a:cubicBezTo>
                  <a:lnTo>
                    <a:pt x="767" y="1802"/>
                  </a:lnTo>
                  <a:cubicBezTo>
                    <a:pt x="759" y="1779"/>
                    <a:pt x="790" y="1708"/>
                    <a:pt x="806" y="1684"/>
                  </a:cubicBezTo>
                  <a:cubicBezTo>
                    <a:pt x="814" y="1676"/>
                    <a:pt x="822" y="1676"/>
                    <a:pt x="822" y="1676"/>
                  </a:cubicBezTo>
                  <a:cubicBezTo>
                    <a:pt x="838" y="1676"/>
                    <a:pt x="854" y="1653"/>
                    <a:pt x="854" y="1637"/>
                  </a:cubicBezTo>
                  <a:cubicBezTo>
                    <a:pt x="854" y="1605"/>
                    <a:pt x="862" y="1589"/>
                    <a:pt x="877" y="1589"/>
                  </a:cubicBezTo>
                  <a:cubicBezTo>
                    <a:pt x="885" y="1589"/>
                    <a:pt x="885" y="1589"/>
                    <a:pt x="885" y="1589"/>
                  </a:cubicBezTo>
                  <a:cubicBezTo>
                    <a:pt x="893" y="1589"/>
                    <a:pt x="893" y="1589"/>
                    <a:pt x="901" y="1574"/>
                  </a:cubicBezTo>
                  <a:cubicBezTo>
                    <a:pt x="909" y="1566"/>
                    <a:pt x="917" y="1566"/>
                    <a:pt x="925" y="1558"/>
                  </a:cubicBezTo>
                  <a:cubicBezTo>
                    <a:pt x="933" y="1558"/>
                    <a:pt x="941" y="1550"/>
                    <a:pt x="933" y="1534"/>
                  </a:cubicBezTo>
                  <a:cubicBezTo>
                    <a:pt x="933" y="1526"/>
                    <a:pt x="925" y="1518"/>
                    <a:pt x="925" y="1518"/>
                  </a:cubicBezTo>
                  <a:cubicBezTo>
                    <a:pt x="917" y="1502"/>
                    <a:pt x="917" y="1502"/>
                    <a:pt x="917" y="1471"/>
                  </a:cubicBezTo>
                  <a:cubicBezTo>
                    <a:pt x="925" y="1447"/>
                    <a:pt x="941" y="1431"/>
                    <a:pt x="956" y="1431"/>
                  </a:cubicBezTo>
                  <a:cubicBezTo>
                    <a:pt x="964" y="1431"/>
                    <a:pt x="964" y="1431"/>
                    <a:pt x="972" y="1431"/>
                  </a:cubicBezTo>
                  <a:cubicBezTo>
                    <a:pt x="972" y="1439"/>
                    <a:pt x="972" y="1439"/>
                    <a:pt x="980" y="1439"/>
                  </a:cubicBezTo>
                  <a:cubicBezTo>
                    <a:pt x="988" y="1455"/>
                    <a:pt x="1004" y="1471"/>
                    <a:pt x="1012" y="1471"/>
                  </a:cubicBezTo>
                  <a:cubicBezTo>
                    <a:pt x="1012" y="1471"/>
                    <a:pt x="1020" y="1471"/>
                    <a:pt x="1020" y="1463"/>
                  </a:cubicBezTo>
                  <a:cubicBezTo>
                    <a:pt x="1028" y="1455"/>
                    <a:pt x="1028" y="1447"/>
                    <a:pt x="1028" y="1439"/>
                  </a:cubicBezTo>
                  <a:cubicBezTo>
                    <a:pt x="1028" y="1431"/>
                    <a:pt x="1020" y="1415"/>
                    <a:pt x="1051" y="1408"/>
                  </a:cubicBezTo>
                  <a:cubicBezTo>
                    <a:pt x="1067" y="1408"/>
                    <a:pt x="1083" y="1408"/>
                    <a:pt x="1099" y="1408"/>
                  </a:cubicBezTo>
                  <a:cubicBezTo>
                    <a:pt x="1115" y="1408"/>
                    <a:pt x="1123" y="1408"/>
                    <a:pt x="1123" y="1400"/>
                  </a:cubicBezTo>
                  <a:cubicBezTo>
                    <a:pt x="1130" y="1392"/>
                    <a:pt x="1130" y="1368"/>
                    <a:pt x="1123" y="1344"/>
                  </a:cubicBezTo>
                  <a:cubicBezTo>
                    <a:pt x="1115" y="1344"/>
                    <a:pt x="1115" y="1336"/>
                    <a:pt x="1115" y="1336"/>
                  </a:cubicBezTo>
                  <a:cubicBezTo>
                    <a:pt x="1099" y="1328"/>
                    <a:pt x="1099" y="1321"/>
                    <a:pt x="1099" y="1297"/>
                  </a:cubicBezTo>
                  <a:cubicBezTo>
                    <a:pt x="1107" y="1289"/>
                    <a:pt x="1107" y="1281"/>
                    <a:pt x="1107" y="1273"/>
                  </a:cubicBezTo>
                  <a:cubicBezTo>
                    <a:pt x="1107" y="1265"/>
                    <a:pt x="1115" y="1257"/>
                    <a:pt x="1115" y="1241"/>
                  </a:cubicBezTo>
                  <a:cubicBezTo>
                    <a:pt x="964" y="32"/>
                    <a:pt x="964" y="32"/>
                    <a:pt x="964" y="32"/>
                  </a:cubicBezTo>
                  <a:cubicBezTo>
                    <a:pt x="949" y="8"/>
                    <a:pt x="941" y="8"/>
                    <a:pt x="933" y="8"/>
                  </a:cubicBezTo>
                  <a:lnTo>
                    <a:pt x="933" y="8"/>
                  </a:lnTo>
                  <a:cubicBezTo>
                    <a:pt x="261" y="87"/>
                    <a:pt x="261" y="87"/>
                    <a:pt x="261" y="87"/>
                  </a:cubicBezTo>
                  <a:cubicBezTo>
                    <a:pt x="229" y="119"/>
                    <a:pt x="166" y="166"/>
                    <a:pt x="111" y="166"/>
                  </a:cubicBezTo>
                  <a:cubicBezTo>
                    <a:pt x="79" y="166"/>
                    <a:pt x="55" y="158"/>
                    <a:pt x="32" y="143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  <a:effectLst/>
          </p:spPr>
          <p:txBody>
            <a:bodyPr anchor="ctr" wrap="none"/>
            <a:lstStyle/>
            <a:p>
              <a:endParaRPr lang="en-US">
                <a:latin charset="-122" panose="020b0503020204020204" pitchFamily="34" typeface="微软雅黑"/>
              </a:endParaRPr>
            </a:p>
          </p:txBody>
        </p:sp>
        <p:sp>
          <p:nvSpPr>
            <p:cNvPr id="160" name="Freeform 785"/>
            <p:cNvSpPr>
              <a:spLocks noChangeArrowheads="1"/>
            </p:cNvSpPr>
            <p:nvPr/>
          </p:nvSpPr>
          <p:spPr bwMode="auto">
            <a:xfrm>
              <a:off x="19577503" y="6029194"/>
              <a:ext cx="832630" cy="948597"/>
            </a:xfrm>
            <a:custGeom>
              <a:gdLst>
                <a:gd fmla="*/ 1550 w 1582" name="T0"/>
                <a:gd fmla="*/ 720 h 1804" name="T1"/>
                <a:gd fmla="*/ 1550 w 1582" name="T2"/>
                <a:gd fmla="*/ 720 h 1804" name="T3"/>
                <a:gd fmla="*/ 1542 w 1582" name="T4"/>
                <a:gd fmla="*/ 648 h 1804" name="T5"/>
                <a:gd fmla="*/ 1565 w 1582" name="T6"/>
                <a:gd fmla="*/ 641 h 1804" name="T7"/>
                <a:gd fmla="*/ 1447 w 1582" name="T8"/>
                <a:gd fmla="*/ 0 h 1804" name="T9"/>
                <a:gd fmla="*/ 1186 w 1582" name="T10"/>
                <a:gd fmla="*/ 190 h 1804" name="T11"/>
                <a:gd fmla="*/ 1052 w 1582" name="T12"/>
                <a:gd fmla="*/ 309 h 1804" name="T13"/>
                <a:gd fmla="*/ 925 w 1582" name="T14"/>
                <a:gd fmla="*/ 332 h 1804" name="T15"/>
                <a:gd fmla="*/ 791 w 1582" name="T16"/>
                <a:gd fmla="*/ 380 h 1804" name="T17"/>
                <a:gd fmla="*/ 728 w 1582" name="T18"/>
                <a:gd fmla="*/ 364 h 1804" name="T19"/>
                <a:gd fmla="*/ 672 w 1582" name="T20"/>
                <a:gd fmla="*/ 388 h 1804" name="T21"/>
                <a:gd fmla="*/ 657 w 1582" name="T22"/>
                <a:gd fmla="*/ 364 h 1804" name="T23"/>
                <a:gd fmla="*/ 712 w 1582" name="T24"/>
                <a:gd fmla="*/ 348 h 1804" name="T25"/>
                <a:gd fmla="*/ 672 w 1582" name="T26"/>
                <a:gd fmla="*/ 332 h 1804" name="T27"/>
                <a:gd fmla="*/ 641 w 1582" name="T28"/>
                <a:gd fmla="*/ 340 h 1804" name="T29"/>
                <a:gd fmla="*/ 577 w 1582" name="T30"/>
                <a:gd fmla="*/ 317 h 1804" name="T31"/>
                <a:gd fmla="*/ 506 w 1582" name="T32"/>
                <a:gd fmla="*/ 285 h 1804" name="T33"/>
                <a:gd fmla="*/ 459 w 1582" name="T34"/>
                <a:gd fmla="*/ 261 h 1804" name="T35"/>
                <a:gd fmla="*/ 0 w 1582" name="T36"/>
                <a:gd fmla="*/ 356 h 1804" name="T37"/>
                <a:gd fmla="*/ 0 w 1582" name="T38"/>
                <a:gd fmla="*/ 356 h 1804" name="T39"/>
                <a:gd fmla="*/ 151 w 1582" name="T40"/>
                <a:gd fmla="*/ 1574 h 1804" name="T41"/>
                <a:gd fmla="*/ 166 w 1582" name="T42"/>
                <a:gd fmla="*/ 1558 h 1804" name="T43"/>
                <a:gd fmla="*/ 253 w 1582" name="T44"/>
                <a:gd fmla="*/ 1565 h 1804" name="T45"/>
                <a:gd fmla="*/ 317 w 1582" name="T46"/>
                <a:gd fmla="*/ 1574 h 1804" name="T47"/>
                <a:gd fmla="*/ 364 w 1582" name="T48"/>
                <a:gd fmla="*/ 1645 h 1804" name="T49"/>
                <a:gd fmla="*/ 419 w 1582" name="T50"/>
                <a:gd fmla="*/ 1700 h 1804" name="T51"/>
                <a:gd fmla="*/ 530 w 1582" name="T52"/>
                <a:gd fmla="*/ 1700 h 1804" name="T53"/>
                <a:gd fmla="*/ 617 w 1582" name="T54"/>
                <a:gd fmla="*/ 1755 h 1804" name="T55"/>
                <a:gd fmla="*/ 664 w 1582" name="T56"/>
                <a:gd fmla="*/ 1708 h 1804" name="T57"/>
                <a:gd fmla="*/ 728 w 1582" name="T58"/>
                <a:gd fmla="*/ 1732 h 1804" name="T59"/>
                <a:gd fmla="*/ 759 w 1582" name="T60"/>
                <a:gd fmla="*/ 1716 h 1804" name="T61"/>
                <a:gd fmla="*/ 783 w 1582" name="T62"/>
                <a:gd fmla="*/ 1708 h 1804" name="T63"/>
                <a:gd fmla="*/ 807 w 1582" name="T64"/>
                <a:gd fmla="*/ 1684 h 1804" name="T65"/>
                <a:gd fmla="*/ 830 w 1582" name="T66"/>
                <a:gd fmla="*/ 1676 h 1804" name="T67"/>
                <a:gd fmla="*/ 854 w 1582" name="T68"/>
                <a:gd fmla="*/ 1652 h 1804" name="T69"/>
                <a:gd fmla="*/ 870 w 1582" name="T70"/>
                <a:gd fmla="*/ 1668 h 1804" name="T71"/>
                <a:gd fmla="*/ 870 w 1582" name="T72"/>
                <a:gd fmla="*/ 1676 h 1804" name="T73"/>
                <a:gd fmla="*/ 894 w 1582" name="T74"/>
                <a:gd fmla="*/ 1700 h 1804" name="T75"/>
                <a:gd fmla="*/ 910 w 1582" name="T76"/>
                <a:gd fmla="*/ 1724 h 1804" name="T77"/>
                <a:gd fmla="*/ 965 w 1582" name="T78"/>
                <a:gd fmla="*/ 1747 h 1804" name="T79"/>
                <a:gd fmla="*/ 981 w 1582" name="T80"/>
                <a:gd fmla="*/ 1771 h 1804" name="T81"/>
                <a:gd fmla="*/ 1012 w 1582" name="T82"/>
                <a:gd fmla="*/ 1803 h 1804" name="T83"/>
                <a:gd fmla="*/ 1060 w 1582" name="T84"/>
                <a:gd fmla="*/ 1787 h 1804" name="T85"/>
                <a:gd fmla="*/ 1083 w 1582" name="T86"/>
                <a:gd fmla="*/ 1739 h 1804" name="T87"/>
                <a:gd fmla="*/ 1123 w 1582" name="T88"/>
                <a:gd fmla="*/ 1708 h 1804" name="T89"/>
                <a:gd fmla="*/ 1123 w 1582" name="T90"/>
                <a:gd fmla="*/ 1637 h 1804" name="T91"/>
                <a:gd fmla="*/ 1123 w 1582" name="T92"/>
                <a:gd fmla="*/ 1550 h 1804" name="T93"/>
                <a:gd fmla="*/ 1163 w 1582" name="T94"/>
                <a:gd fmla="*/ 1479 h 1804" name="T95"/>
                <a:gd fmla="*/ 1226 w 1582" name="T96"/>
                <a:gd fmla="*/ 1510 h 1804" name="T97"/>
                <a:gd fmla="*/ 1218 w 1582" name="T98"/>
                <a:gd fmla="*/ 1376 h 1804" name="T99"/>
                <a:gd fmla="*/ 1281 w 1582" name="T100"/>
                <a:gd fmla="*/ 1328 h 1804" name="T101"/>
                <a:gd fmla="*/ 1305 w 1582" name="T102"/>
                <a:gd fmla="*/ 1257 h 1804" name="T103"/>
                <a:gd fmla="*/ 1360 w 1582" name="T104"/>
                <a:gd fmla="*/ 1265 h 1804" name="T105"/>
                <a:gd fmla="*/ 1423 w 1582" name="T106"/>
                <a:gd fmla="*/ 1257 h 1804" name="T107"/>
                <a:gd fmla="*/ 1502 w 1582" name="T108"/>
                <a:gd fmla="*/ 1154 h 1804" name="T109"/>
                <a:gd fmla="*/ 1510 w 1582" name="T110"/>
                <a:gd fmla="*/ 1012 h 1804" name="T111"/>
                <a:gd fmla="*/ 1550 w 1582" name="T112"/>
                <a:gd fmla="*/ 957 h 1804" name="T113"/>
                <a:gd fmla="*/ 1550 w 1582" name="T114"/>
                <a:gd fmla="*/ 830 h 1804" name="T115"/>
                <a:gd fmla="*/ 1565 w 1582" name="T116"/>
                <a:gd fmla="*/ 799 h 1804" name="T117"/>
                <a:gd fmla="*/ 1550 w 1582" name="T118"/>
                <a:gd fmla="*/ 720 h 1804" name="T1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b="b" l="0" r="r" t="0"/>
              <a:pathLst>
                <a:path h="1804" w="1582">
                  <a:moveTo>
                    <a:pt x="1550" y="720"/>
                  </a:moveTo>
                  <a:lnTo>
                    <a:pt x="1550" y="720"/>
                  </a:lnTo>
                  <a:cubicBezTo>
                    <a:pt x="1550" y="696"/>
                    <a:pt x="1542" y="664"/>
                    <a:pt x="1542" y="648"/>
                  </a:cubicBezTo>
                  <a:cubicBezTo>
                    <a:pt x="1534" y="641"/>
                    <a:pt x="1550" y="633"/>
                    <a:pt x="1565" y="641"/>
                  </a:cubicBezTo>
                  <a:cubicBezTo>
                    <a:pt x="1447" y="0"/>
                    <a:pt x="1447" y="0"/>
                    <a:pt x="1447" y="0"/>
                  </a:cubicBezTo>
                  <a:cubicBezTo>
                    <a:pt x="1352" y="56"/>
                    <a:pt x="1210" y="151"/>
                    <a:pt x="1186" y="190"/>
                  </a:cubicBezTo>
                  <a:cubicBezTo>
                    <a:pt x="1154" y="230"/>
                    <a:pt x="1083" y="309"/>
                    <a:pt x="1052" y="309"/>
                  </a:cubicBezTo>
                  <a:cubicBezTo>
                    <a:pt x="1012" y="309"/>
                    <a:pt x="949" y="309"/>
                    <a:pt x="925" y="332"/>
                  </a:cubicBezTo>
                  <a:cubicBezTo>
                    <a:pt x="910" y="356"/>
                    <a:pt x="807" y="395"/>
                    <a:pt x="791" y="380"/>
                  </a:cubicBezTo>
                  <a:cubicBezTo>
                    <a:pt x="767" y="364"/>
                    <a:pt x="728" y="356"/>
                    <a:pt x="728" y="364"/>
                  </a:cubicBezTo>
                  <a:cubicBezTo>
                    <a:pt x="720" y="372"/>
                    <a:pt x="688" y="380"/>
                    <a:pt x="672" y="388"/>
                  </a:cubicBezTo>
                  <a:cubicBezTo>
                    <a:pt x="657" y="395"/>
                    <a:pt x="648" y="372"/>
                    <a:pt x="657" y="364"/>
                  </a:cubicBezTo>
                  <a:cubicBezTo>
                    <a:pt x="672" y="356"/>
                    <a:pt x="712" y="364"/>
                    <a:pt x="712" y="348"/>
                  </a:cubicBezTo>
                  <a:cubicBezTo>
                    <a:pt x="704" y="332"/>
                    <a:pt x="696" y="324"/>
                    <a:pt x="672" y="332"/>
                  </a:cubicBezTo>
                  <a:cubicBezTo>
                    <a:pt x="648" y="348"/>
                    <a:pt x="657" y="364"/>
                    <a:pt x="641" y="340"/>
                  </a:cubicBezTo>
                  <a:cubicBezTo>
                    <a:pt x="625" y="324"/>
                    <a:pt x="617" y="332"/>
                    <a:pt x="577" y="317"/>
                  </a:cubicBezTo>
                  <a:cubicBezTo>
                    <a:pt x="538" y="301"/>
                    <a:pt x="538" y="309"/>
                    <a:pt x="506" y="285"/>
                  </a:cubicBezTo>
                  <a:cubicBezTo>
                    <a:pt x="483" y="277"/>
                    <a:pt x="459" y="285"/>
                    <a:pt x="459" y="261"/>
                  </a:cubicBezTo>
                  <a:cubicBezTo>
                    <a:pt x="332" y="301"/>
                    <a:pt x="16" y="380"/>
                    <a:pt x="0" y="356"/>
                  </a:cubicBezTo>
                  <a:lnTo>
                    <a:pt x="0" y="356"/>
                  </a:lnTo>
                  <a:cubicBezTo>
                    <a:pt x="151" y="1574"/>
                    <a:pt x="151" y="1574"/>
                    <a:pt x="151" y="1574"/>
                  </a:cubicBezTo>
                  <a:cubicBezTo>
                    <a:pt x="151" y="1558"/>
                    <a:pt x="158" y="1558"/>
                    <a:pt x="166" y="1558"/>
                  </a:cubicBezTo>
                  <a:cubicBezTo>
                    <a:pt x="198" y="1558"/>
                    <a:pt x="222" y="1558"/>
                    <a:pt x="253" y="1565"/>
                  </a:cubicBezTo>
                  <a:cubicBezTo>
                    <a:pt x="285" y="1574"/>
                    <a:pt x="293" y="1542"/>
                    <a:pt x="317" y="1574"/>
                  </a:cubicBezTo>
                  <a:cubicBezTo>
                    <a:pt x="340" y="1613"/>
                    <a:pt x="340" y="1629"/>
                    <a:pt x="364" y="1645"/>
                  </a:cubicBezTo>
                  <a:cubicBezTo>
                    <a:pt x="388" y="1660"/>
                    <a:pt x="372" y="1700"/>
                    <a:pt x="419" y="1700"/>
                  </a:cubicBezTo>
                  <a:cubicBezTo>
                    <a:pt x="467" y="1708"/>
                    <a:pt x="514" y="1684"/>
                    <a:pt x="530" y="1700"/>
                  </a:cubicBezTo>
                  <a:cubicBezTo>
                    <a:pt x="546" y="1724"/>
                    <a:pt x="593" y="1763"/>
                    <a:pt x="617" y="1755"/>
                  </a:cubicBezTo>
                  <a:cubicBezTo>
                    <a:pt x="641" y="1747"/>
                    <a:pt x="633" y="1700"/>
                    <a:pt x="664" y="1708"/>
                  </a:cubicBezTo>
                  <a:cubicBezTo>
                    <a:pt x="696" y="1716"/>
                    <a:pt x="704" y="1732"/>
                    <a:pt x="728" y="1732"/>
                  </a:cubicBezTo>
                  <a:cubicBezTo>
                    <a:pt x="743" y="1732"/>
                    <a:pt x="751" y="1724"/>
                    <a:pt x="759" y="1716"/>
                  </a:cubicBezTo>
                  <a:cubicBezTo>
                    <a:pt x="759" y="1700"/>
                    <a:pt x="775" y="1700"/>
                    <a:pt x="783" y="1708"/>
                  </a:cubicBezTo>
                  <a:cubicBezTo>
                    <a:pt x="791" y="1708"/>
                    <a:pt x="799" y="1692"/>
                    <a:pt x="807" y="1684"/>
                  </a:cubicBezTo>
                  <a:lnTo>
                    <a:pt x="830" y="1676"/>
                  </a:lnTo>
                  <a:cubicBezTo>
                    <a:pt x="854" y="1652"/>
                    <a:pt x="854" y="1652"/>
                    <a:pt x="854" y="1652"/>
                  </a:cubicBezTo>
                  <a:cubicBezTo>
                    <a:pt x="870" y="1668"/>
                    <a:pt x="870" y="1668"/>
                    <a:pt x="870" y="1668"/>
                  </a:cubicBezTo>
                  <a:cubicBezTo>
                    <a:pt x="870" y="1668"/>
                    <a:pt x="870" y="1668"/>
                    <a:pt x="870" y="1676"/>
                  </a:cubicBezTo>
                  <a:cubicBezTo>
                    <a:pt x="878" y="1692"/>
                    <a:pt x="886" y="1700"/>
                    <a:pt x="894" y="1700"/>
                  </a:cubicBezTo>
                  <a:cubicBezTo>
                    <a:pt x="910" y="1708"/>
                    <a:pt x="901" y="1708"/>
                    <a:pt x="910" y="1724"/>
                  </a:cubicBezTo>
                  <a:cubicBezTo>
                    <a:pt x="925" y="1732"/>
                    <a:pt x="949" y="1739"/>
                    <a:pt x="965" y="1747"/>
                  </a:cubicBezTo>
                  <a:cubicBezTo>
                    <a:pt x="981" y="1747"/>
                    <a:pt x="981" y="1763"/>
                    <a:pt x="981" y="1771"/>
                  </a:cubicBezTo>
                  <a:cubicBezTo>
                    <a:pt x="988" y="1779"/>
                    <a:pt x="1004" y="1795"/>
                    <a:pt x="1012" y="1803"/>
                  </a:cubicBezTo>
                  <a:cubicBezTo>
                    <a:pt x="1028" y="1795"/>
                    <a:pt x="1044" y="1795"/>
                    <a:pt x="1060" y="1787"/>
                  </a:cubicBezTo>
                  <a:cubicBezTo>
                    <a:pt x="1091" y="1787"/>
                    <a:pt x="1083" y="1779"/>
                    <a:pt x="1083" y="1739"/>
                  </a:cubicBezTo>
                  <a:cubicBezTo>
                    <a:pt x="1083" y="1708"/>
                    <a:pt x="1099" y="1716"/>
                    <a:pt x="1123" y="1708"/>
                  </a:cubicBezTo>
                  <a:cubicBezTo>
                    <a:pt x="1139" y="1700"/>
                    <a:pt x="1131" y="1660"/>
                    <a:pt x="1123" y="1637"/>
                  </a:cubicBezTo>
                  <a:cubicBezTo>
                    <a:pt x="1107" y="1613"/>
                    <a:pt x="1131" y="1581"/>
                    <a:pt x="1123" y="1550"/>
                  </a:cubicBezTo>
                  <a:cubicBezTo>
                    <a:pt x="1123" y="1526"/>
                    <a:pt x="1147" y="1487"/>
                    <a:pt x="1163" y="1479"/>
                  </a:cubicBezTo>
                  <a:cubicBezTo>
                    <a:pt x="1170" y="1463"/>
                    <a:pt x="1202" y="1494"/>
                    <a:pt x="1226" y="1510"/>
                  </a:cubicBezTo>
                  <a:cubicBezTo>
                    <a:pt x="1241" y="1526"/>
                    <a:pt x="1226" y="1415"/>
                    <a:pt x="1218" y="1376"/>
                  </a:cubicBezTo>
                  <a:cubicBezTo>
                    <a:pt x="1210" y="1344"/>
                    <a:pt x="1257" y="1336"/>
                    <a:pt x="1281" y="1328"/>
                  </a:cubicBezTo>
                  <a:cubicBezTo>
                    <a:pt x="1305" y="1321"/>
                    <a:pt x="1297" y="1289"/>
                    <a:pt x="1305" y="1257"/>
                  </a:cubicBezTo>
                  <a:cubicBezTo>
                    <a:pt x="1313" y="1226"/>
                    <a:pt x="1336" y="1249"/>
                    <a:pt x="1360" y="1265"/>
                  </a:cubicBezTo>
                  <a:cubicBezTo>
                    <a:pt x="1392" y="1281"/>
                    <a:pt x="1392" y="1265"/>
                    <a:pt x="1423" y="1257"/>
                  </a:cubicBezTo>
                  <a:cubicBezTo>
                    <a:pt x="1447" y="1257"/>
                    <a:pt x="1487" y="1186"/>
                    <a:pt x="1502" y="1154"/>
                  </a:cubicBezTo>
                  <a:cubicBezTo>
                    <a:pt x="1526" y="1131"/>
                    <a:pt x="1518" y="1068"/>
                    <a:pt x="1510" y="1012"/>
                  </a:cubicBezTo>
                  <a:cubicBezTo>
                    <a:pt x="1510" y="949"/>
                    <a:pt x="1542" y="973"/>
                    <a:pt x="1550" y="957"/>
                  </a:cubicBezTo>
                  <a:cubicBezTo>
                    <a:pt x="1565" y="949"/>
                    <a:pt x="1550" y="870"/>
                    <a:pt x="1550" y="830"/>
                  </a:cubicBezTo>
                  <a:cubicBezTo>
                    <a:pt x="1542" y="791"/>
                    <a:pt x="1550" y="807"/>
                    <a:pt x="1565" y="799"/>
                  </a:cubicBezTo>
                  <a:cubicBezTo>
                    <a:pt x="1581" y="791"/>
                    <a:pt x="1558" y="751"/>
                    <a:pt x="1550" y="720"/>
                  </a:cubicBezTo>
                </a:path>
              </a:pathLst>
            </a:custGeom>
            <a:grpFill/>
            <a:ln>
              <a:solidFill>
                <a:schemeClr val="tx1"/>
              </a:solidFill>
            </a:ln>
            <a:effectLst/>
          </p:spPr>
          <p:txBody>
            <a:bodyPr anchor="ctr" wrap="none"/>
            <a:lstStyle/>
            <a:p>
              <a:endParaRPr lang="en-US">
                <a:latin charset="-122" panose="020b0503020204020204" pitchFamily="34" typeface="微软雅黑"/>
              </a:endParaRPr>
            </a:p>
          </p:txBody>
        </p:sp>
        <p:sp>
          <p:nvSpPr>
            <p:cNvPr id="161" name="Freeform 786"/>
            <p:cNvSpPr>
              <a:spLocks noChangeArrowheads="1"/>
            </p:cNvSpPr>
            <p:nvPr/>
          </p:nvSpPr>
          <p:spPr bwMode="auto">
            <a:xfrm>
              <a:off x="19572864" y="6024555"/>
              <a:ext cx="837269" cy="953235"/>
            </a:xfrm>
            <a:custGeom>
              <a:gdLst>
                <a:gd fmla="*/ 989 w 1590" name="T0"/>
                <a:gd fmla="*/ 1787 h 1812" name="T1"/>
                <a:gd fmla="*/ 909 w 1590" name="T2"/>
                <a:gd fmla="*/ 1716 h 1812" name="T3"/>
                <a:gd fmla="*/ 862 w 1590" name="T4"/>
                <a:gd fmla="*/ 1668 h 1812" name="T5"/>
                <a:gd fmla="*/ 783 w 1590" name="T6"/>
                <a:gd fmla="*/ 1716 h 1812" name="T7"/>
                <a:gd fmla="*/ 672 w 1590" name="T8"/>
                <a:gd fmla="*/ 1716 h 1812" name="T9"/>
                <a:gd fmla="*/ 617 w 1590" name="T10"/>
                <a:gd fmla="*/ 1763 h 1812" name="T11"/>
                <a:gd fmla="*/ 443 w 1590" name="T12"/>
                <a:gd fmla="*/ 1716 h 1812" name="T13"/>
                <a:gd fmla="*/ 340 w 1590" name="T14"/>
                <a:gd fmla="*/ 1613 h 1812" name="T15"/>
                <a:gd fmla="*/ 269 w 1590" name="T16"/>
                <a:gd fmla="*/ 1582 h 1812" name="T17"/>
                <a:gd fmla="*/ 159 w 1590" name="T18"/>
                <a:gd fmla="*/ 1582 h 1812" name="T19"/>
                <a:gd fmla="*/ 8 w 1590" name="T20"/>
                <a:gd fmla="*/ 356 h 1812" name="T21"/>
                <a:gd fmla="*/ 475 w 1590" name="T22"/>
                <a:gd fmla="*/ 269 h 1812" name="T23"/>
                <a:gd fmla="*/ 554 w 1590" name="T24"/>
                <a:gd fmla="*/ 309 h 1812" name="T25"/>
                <a:gd fmla="*/ 656 w 1590" name="T26"/>
                <a:gd fmla="*/ 356 h 1812" name="T27"/>
                <a:gd fmla="*/ 720 w 1590" name="T28"/>
                <a:gd fmla="*/ 356 h 1812" name="T29"/>
                <a:gd fmla="*/ 665 w 1590" name="T30"/>
                <a:gd fmla="*/ 388 h 1812" name="T31"/>
                <a:gd fmla="*/ 728 w 1590" name="T32"/>
                <a:gd fmla="*/ 372 h 1812" name="T33"/>
                <a:gd fmla="*/ 933 w 1590" name="T34"/>
                <a:gd fmla="*/ 340 h 1812" name="T35"/>
                <a:gd fmla="*/ 1463 w 1590" name="T36"/>
                <a:gd fmla="*/ 0 h 1812" name="T37"/>
                <a:gd fmla="*/ 1566 w 1590" name="T38"/>
                <a:gd fmla="*/ 649 h 1812" name="T39"/>
                <a:gd fmla="*/ 1566 w 1590" name="T40"/>
                <a:gd fmla="*/ 728 h 1812" name="T41"/>
                <a:gd fmla="*/ 1558 w 1590" name="T42"/>
                <a:gd fmla="*/ 838 h 1812" name="T43"/>
                <a:gd fmla="*/ 1526 w 1590" name="T44"/>
                <a:gd fmla="*/ 1020 h 1812" name="T45"/>
                <a:gd fmla="*/ 1408 w 1590" name="T46"/>
                <a:gd fmla="*/ 1281 h 1812" name="T47"/>
                <a:gd fmla="*/ 1329 w 1590" name="T48"/>
                <a:gd fmla="*/ 1249 h 1812" name="T49"/>
                <a:gd fmla="*/ 1273 w 1590" name="T50"/>
                <a:gd fmla="*/ 1344 h 1812" name="T51"/>
                <a:gd fmla="*/ 1234 w 1590" name="T52"/>
                <a:gd fmla="*/ 1518 h 1812" name="T53"/>
                <a:gd fmla="*/ 1131 w 1590" name="T54"/>
                <a:gd fmla="*/ 1597 h 1812" name="T55"/>
                <a:gd fmla="*/ 1115 w 1590" name="T56"/>
                <a:gd fmla="*/ 1724 h 1812" name="T57"/>
                <a:gd fmla="*/ 1020 w 1590" name="T58"/>
                <a:gd fmla="*/ 1811 h 1812" name="T59"/>
                <a:gd fmla="*/ 878 w 1590" name="T60"/>
                <a:gd fmla="*/ 1676 h 1812" name="T61"/>
                <a:gd fmla="*/ 925 w 1590" name="T62"/>
                <a:gd fmla="*/ 1732 h 1812" name="T63"/>
                <a:gd fmla="*/ 1020 w 1590" name="T64"/>
                <a:gd fmla="*/ 1803 h 1812" name="T65"/>
                <a:gd fmla="*/ 1115 w 1590" name="T66"/>
                <a:gd fmla="*/ 1716 h 1812" name="T67"/>
                <a:gd fmla="*/ 1123 w 1590" name="T68"/>
                <a:gd fmla="*/ 1597 h 1812" name="T69"/>
                <a:gd fmla="*/ 1210 w 1590" name="T70"/>
                <a:gd fmla="*/ 1502 h 1812" name="T71"/>
                <a:gd fmla="*/ 1273 w 1590" name="T72"/>
                <a:gd fmla="*/ 1336 h 1812" name="T73"/>
                <a:gd fmla="*/ 1329 w 1590" name="T74"/>
                <a:gd fmla="*/ 1242 h 1812" name="T75"/>
                <a:gd fmla="*/ 1408 w 1590" name="T76"/>
                <a:gd fmla="*/ 1273 h 1812" name="T77"/>
                <a:gd fmla="*/ 1518 w 1590" name="T78"/>
                <a:gd fmla="*/ 1020 h 1812" name="T79"/>
                <a:gd fmla="*/ 1550 w 1590" name="T80"/>
                <a:gd fmla="*/ 838 h 1812" name="T81"/>
                <a:gd fmla="*/ 1558 w 1590" name="T82"/>
                <a:gd fmla="*/ 728 h 1812" name="T83"/>
                <a:gd fmla="*/ 1566 w 1590" name="T84"/>
                <a:gd fmla="*/ 641 h 1812" name="T85"/>
                <a:gd fmla="*/ 1060 w 1590" name="T86"/>
                <a:gd fmla="*/ 325 h 1812" name="T87"/>
                <a:gd fmla="*/ 743 w 1590" name="T88"/>
                <a:gd fmla="*/ 372 h 1812" name="T89"/>
                <a:gd fmla="*/ 672 w 1590" name="T90"/>
                <a:gd fmla="*/ 403 h 1812" name="T91"/>
                <a:gd fmla="*/ 712 w 1590" name="T92"/>
                <a:gd fmla="*/ 356 h 1812" name="T93"/>
                <a:gd fmla="*/ 665 w 1590" name="T94"/>
                <a:gd fmla="*/ 356 h 1812" name="T95"/>
                <a:gd fmla="*/ 585 w 1590" name="T96"/>
                <a:gd fmla="*/ 325 h 1812" name="T97"/>
                <a:gd fmla="*/ 467 w 1590" name="T98"/>
                <a:gd fmla="*/ 277 h 1812" name="T99"/>
                <a:gd fmla="*/ 174 w 1590" name="T100"/>
                <a:gd fmla="*/ 1558 h 1812" name="T101"/>
                <a:gd fmla="*/ 285 w 1590" name="T102"/>
                <a:gd fmla="*/ 1566 h 1812" name="T103"/>
                <a:gd fmla="*/ 372 w 1590" name="T104"/>
                <a:gd fmla="*/ 1653 h 1812" name="T105"/>
                <a:gd fmla="*/ 483 w 1590" name="T106"/>
                <a:gd fmla="*/ 1700 h 1812" name="T107"/>
                <a:gd fmla="*/ 625 w 1590" name="T108"/>
                <a:gd fmla="*/ 1755 h 1812" name="T109"/>
                <a:gd fmla="*/ 712 w 1590" name="T110"/>
                <a:gd fmla="*/ 1724 h 1812" name="T111"/>
                <a:gd fmla="*/ 791 w 1590" name="T112"/>
                <a:gd fmla="*/ 1708 h 1812" name="T1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b="b" l="0" r="r" t="0"/>
              <a:pathLst>
                <a:path h="1811" w="1590">
                  <a:moveTo>
                    <a:pt x="1020" y="1811"/>
                  </a:moveTo>
                  <a:lnTo>
                    <a:pt x="1020" y="1811"/>
                  </a:lnTo>
                  <a:lnTo>
                    <a:pt x="1020" y="1811"/>
                  </a:lnTo>
                  <a:cubicBezTo>
                    <a:pt x="1004" y="1803"/>
                    <a:pt x="989" y="1787"/>
                    <a:pt x="989" y="1787"/>
                  </a:cubicBezTo>
                  <a:cubicBezTo>
                    <a:pt x="989" y="1779"/>
                    <a:pt x="989" y="1779"/>
                    <a:pt x="981" y="1771"/>
                  </a:cubicBezTo>
                  <a:cubicBezTo>
                    <a:pt x="981" y="1763"/>
                    <a:pt x="981" y="1755"/>
                    <a:pt x="973" y="1755"/>
                  </a:cubicBezTo>
                  <a:cubicBezTo>
                    <a:pt x="941" y="1747"/>
                    <a:pt x="925" y="1740"/>
                    <a:pt x="918" y="1732"/>
                  </a:cubicBezTo>
                  <a:cubicBezTo>
                    <a:pt x="909" y="1724"/>
                    <a:pt x="909" y="1724"/>
                    <a:pt x="909" y="1716"/>
                  </a:cubicBezTo>
                  <a:cubicBezTo>
                    <a:pt x="909" y="1716"/>
                    <a:pt x="909" y="1716"/>
                    <a:pt x="902" y="1716"/>
                  </a:cubicBezTo>
                  <a:cubicBezTo>
                    <a:pt x="894" y="1708"/>
                    <a:pt x="878" y="1700"/>
                    <a:pt x="878" y="1692"/>
                  </a:cubicBezTo>
                  <a:cubicBezTo>
                    <a:pt x="870" y="1684"/>
                    <a:pt x="870" y="1676"/>
                    <a:pt x="870" y="1676"/>
                  </a:cubicBezTo>
                  <a:cubicBezTo>
                    <a:pt x="862" y="1668"/>
                    <a:pt x="862" y="1668"/>
                    <a:pt x="862" y="1668"/>
                  </a:cubicBezTo>
                  <a:cubicBezTo>
                    <a:pt x="838" y="1684"/>
                    <a:pt x="838" y="1684"/>
                    <a:pt x="838" y="1684"/>
                  </a:cubicBezTo>
                  <a:cubicBezTo>
                    <a:pt x="831" y="1692"/>
                    <a:pt x="815" y="1692"/>
                    <a:pt x="815" y="1700"/>
                  </a:cubicBezTo>
                  <a:cubicBezTo>
                    <a:pt x="807" y="1716"/>
                    <a:pt x="799" y="1716"/>
                    <a:pt x="791" y="1716"/>
                  </a:cubicBezTo>
                  <a:lnTo>
                    <a:pt x="783" y="1716"/>
                  </a:lnTo>
                  <a:cubicBezTo>
                    <a:pt x="775" y="1716"/>
                    <a:pt x="767" y="1716"/>
                    <a:pt x="767" y="1724"/>
                  </a:cubicBezTo>
                  <a:cubicBezTo>
                    <a:pt x="767" y="1732"/>
                    <a:pt x="751" y="1740"/>
                    <a:pt x="736" y="1740"/>
                  </a:cubicBezTo>
                  <a:cubicBezTo>
                    <a:pt x="720" y="1740"/>
                    <a:pt x="712" y="1740"/>
                    <a:pt x="704" y="1732"/>
                  </a:cubicBezTo>
                  <a:cubicBezTo>
                    <a:pt x="696" y="1732"/>
                    <a:pt x="688" y="1724"/>
                    <a:pt x="672" y="1716"/>
                  </a:cubicBezTo>
                  <a:lnTo>
                    <a:pt x="665" y="1716"/>
                  </a:lnTo>
                  <a:cubicBezTo>
                    <a:pt x="656" y="1716"/>
                    <a:pt x="656" y="1724"/>
                    <a:pt x="649" y="1740"/>
                  </a:cubicBezTo>
                  <a:cubicBezTo>
                    <a:pt x="641" y="1747"/>
                    <a:pt x="641" y="1763"/>
                    <a:pt x="625" y="1763"/>
                  </a:cubicBezTo>
                  <a:cubicBezTo>
                    <a:pt x="625" y="1763"/>
                    <a:pt x="625" y="1763"/>
                    <a:pt x="617" y="1763"/>
                  </a:cubicBezTo>
                  <a:cubicBezTo>
                    <a:pt x="593" y="1763"/>
                    <a:pt x="546" y="1732"/>
                    <a:pt x="538" y="1708"/>
                  </a:cubicBezTo>
                  <a:cubicBezTo>
                    <a:pt x="530" y="1708"/>
                    <a:pt x="522" y="1708"/>
                    <a:pt x="514" y="1708"/>
                  </a:cubicBezTo>
                  <a:cubicBezTo>
                    <a:pt x="506" y="1708"/>
                    <a:pt x="498" y="1708"/>
                    <a:pt x="491" y="1708"/>
                  </a:cubicBezTo>
                  <a:cubicBezTo>
                    <a:pt x="475" y="1716"/>
                    <a:pt x="459" y="1716"/>
                    <a:pt x="443" y="1716"/>
                  </a:cubicBezTo>
                  <a:cubicBezTo>
                    <a:pt x="435" y="1716"/>
                    <a:pt x="427" y="1716"/>
                    <a:pt x="427" y="1716"/>
                  </a:cubicBezTo>
                  <a:cubicBezTo>
                    <a:pt x="396" y="1708"/>
                    <a:pt x="388" y="1692"/>
                    <a:pt x="380" y="1676"/>
                  </a:cubicBezTo>
                  <a:cubicBezTo>
                    <a:pt x="380" y="1668"/>
                    <a:pt x="380" y="1660"/>
                    <a:pt x="372" y="1653"/>
                  </a:cubicBezTo>
                  <a:cubicBezTo>
                    <a:pt x="356" y="1645"/>
                    <a:pt x="348" y="1637"/>
                    <a:pt x="340" y="1613"/>
                  </a:cubicBezTo>
                  <a:cubicBezTo>
                    <a:pt x="332" y="1605"/>
                    <a:pt x="325" y="1597"/>
                    <a:pt x="317" y="1582"/>
                  </a:cubicBezTo>
                  <a:cubicBezTo>
                    <a:pt x="309" y="1573"/>
                    <a:pt x="301" y="1573"/>
                    <a:pt x="301" y="1573"/>
                  </a:cubicBezTo>
                  <a:lnTo>
                    <a:pt x="293" y="1573"/>
                  </a:lnTo>
                  <a:cubicBezTo>
                    <a:pt x="285" y="1573"/>
                    <a:pt x="277" y="1582"/>
                    <a:pt x="269" y="1582"/>
                  </a:cubicBezTo>
                  <a:lnTo>
                    <a:pt x="261" y="1582"/>
                  </a:lnTo>
                  <a:cubicBezTo>
                    <a:pt x="230" y="1573"/>
                    <a:pt x="206" y="1566"/>
                    <a:pt x="174" y="1566"/>
                  </a:cubicBezTo>
                  <a:lnTo>
                    <a:pt x="174" y="1566"/>
                  </a:lnTo>
                  <a:cubicBezTo>
                    <a:pt x="166" y="1566"/>
                    <a:pt x="159" y="1573"/>
                    <a:pt x="159" y="1582"/>
                  </a:cubicBezTo>
                  <a:cubicBezTo>
                    <a:pt x="151" y="1589"/>
                    <a:pt x="151" y="1589"/>
                    <a:pt x="151" y="1589"/>
                  </a:cubicBezTo>
                  <a:cubicBezTo>
                    <a:pt x="0" y="348"/>
                    <a:pt x="0" y="348"/>
                    <a:pt x="0" y="348"/>
                  </a:cubicBezTo>
                  <a:cubicBezTo>
                    <a:pt x="8" y="356"/>
                    <a:pt x="8" y="356"/>
                    <a:pt x="8" y="356"/>
                  </a:cubicBezTo>
                  <a:lnTo>
                    <a:pt x="8" y="356"/>
                  </a:lnTo>
                  <a:cubicBezTo>
                    <a:pt x="8" y="364"/>
                    <a:pt x="8" y="364"/>
                    <a:pt x="8" y="364"/>
                  </a:cubicBezTo>
                  <a:cubicBezTo>
                    <a:pt x="8" y="364"/>
                    <a:pt x="16" y="364"/>
                    <a:pt x="24" y="364"/>
                  </a:cubicBezTo>
                  <a:cubicBezTo>
                    <a:pt x="103" y="364"/>
                    <a:pt x="356" y="301"/>
                    <a:pt x="467" y="269"/>
                  </a:cubicBezTo>
                  <a:cubicBezTo>
                    <a:pt x="475" y="269"/>
                    <a:pt x="475" y="269"/>
                    <a:pt x="475" y="269"/>
                  </a:cubicBezTo>
                  <a:cubicBezTo>
                    <a:pt x="475" y="277"/>
                    <a:pt x="475" y="277"/>
                    <a:pt x="475" y="277"/>
                  </a:cubicBezTo>
                  <a:cubicBezTo>
                    <a:pt x="467" y="277"/>
                    <a:pt x="475" y="277"/>
                    <a:pt x="491" y="285"/>
                  </a:cubicBezTo>
                  <a:cubicBezTo>
                    <a:pt x="498" y="285"/>
                    <a:pt x="506" y="285"/>
                    <a:pt x="522" y="293"/>
                  </a:cubicBezTo>
                  <a:cubicBezTo>
                    <a:pt x="538" y="301"/>
                    <a:pt x="546" y="301"/>
                    <a:pt x="554" y="309"/>
                  </a:cubicBezTo>
                  <a:cubicBezTo>
                    <a:pt x="562" y="309"/>
                    <a:pt x="570" y="309"/>
                    <a:pt x="585" y="317"/>
                  </a:cubicBezTo>
                  <a:cubicBezTo>
                    <a:pt x="601" y="325"/>
                    <a:pt x="609" y="325"/>
                    <a:pt x="617" y="325"/>
                  </a:cubicBezTo>
                  <a:cubicBezTo>
                    <a:pt x="633" y="332"/>
                    <a:pt x="641" y="332"/>
                    <a:pt x="649" y="348"/>
                  </a:cubicBezTo>
                  <a:cubicBezTo>
                    <a:pt x="656" y="356"/>
                    <a:pt x="656" y="356"/>
                    <a:pt x="656" y="356"/>
                  </a:cubicBezTo>
                  <a:cubicBezTo>
                    <a:pt x="656" y="356"/>
                    <a:pt x="656" y="356"/>
                    <a:pt x="665" y="348"/>
                  </a:cubicBezTo>
                  <a:cubicBezTo>
                    <a:pt x="665" y="348"/>
                    <a:pt x="672" y="340"/>
                    <a:pt x="680" y="340"/>
                  </a:cubicBezTo>
                  <a:cubicBezTo>
                    <a:pt x="688" y="332"/>
                    <a:pt x="688" y="332"/>
                    <a:pt x="696" y="332"/>
                  </a:cubicBezTo>
                  <a:cubicBezTo>
                    <a:pt x="712" y="332"/>
                    <a:pt x="712" y="340"/>
                    <a:pt x="720" y="356"/>
                  </a:cubicBezTo>
                  <a:lnTo>
                    <a:pt x="720" y="364"/>
                  </a:lnTo>
                  <a:cubicBezTo>
                    <a:pt x="712" y="372"/>
                    <a:pt x="704" y="372"/>
                    <a:pt x="688" y="372"/>
                  </a:cubicBezTo>
                  <a:cubicBezTo>
                    <a:pt x="680" y="372"/>
                    <a:pt x="672" y="372"/>
                    <a:pt x="672" y="380"/>
                  </a:cubicBezTo>
                  <a:cubicBezTo>
                    <a:pt x="665" y="380"/>
                    <a:pt x="665" y="380"/>
                    <a:pt x="665" y="388"/>
                  </a:cubicBezTo>
                  <a:lnTo>
                    <a:pt x="672" y="396"/>
                  </a:lnTo>
                  <a:cubicBezTo>
                    <a:pt x="680" y="396"/>
                    <a:pt x="680" y="396"/>
                    <a:pt x="680" y="396"/>
                  </a:cubicBezTo>
                  <a:cubicBezTo>
                    <a:pt x="688" y="388"/>
                    <a:pt x="696" y="388"/>
                    <a:pt x="704" y="380"/>
                  </a:cubicBezTo>
                  <a:cubicBezTo>
                    <a:pt x="712" y="380"/>
                    <a:pt x="728" y="372"/>
                    <a:pt x="728" y="372"/>
                  </a:cubicBezTo>
                  <a:cubicBezTo>
                    <a:pt x="728" y="372"/>
                    <a:pt x="736" y="364"/>
                    <a:pt x="743" y="364"/>
                  </a:cubicBezTo>
                  <a:cubicBezTo>
                    <a:pt x="759" y="364"/>
                    <a:pt x="783" y="372"/>
                    <a:pt x="799" y="388"/>
                  </a:cubicBezTo>
                  <a:lnTo>
                    <a:pt x="807" y="388"/>
                  </a:lnTo>
                  <a:cubicBezTo>
                    <a:pt x="846" y="388"/>
                    <a:pt x="918" y="356"/>
                    <a:pt x="933" y="340"/>
                  </a:cubicBezTo>
                  <a:cubicBezTo>
                    <a:pt x="957" y="317"/>
                    <a:pt x="1012" y="317"/>
                    <a:pt x="1060" y="317"/>
                  </a:cubicBezTo>
                  <a:cubicBezTo>
                    <a:pt x="1091" y="317"/>
                    <a:pt x="1155" y="245"/>
                    <a:pt x="1194" y="190"/>
                  </a:cubicBezTo>
                  <a:cubicBezTo>
                    <a:pt x="1218" y="159"/>
                    <a:pt x="1352" y="64"/>
                    <a:pt x="1455" y="8"/>
                  </a:cubicBezTo>
                  <a:cubicBezTo>
                    <a:pt x="1463" y="0"/>
                    <a:pt x="1463" y="0"/>
                    <a:pt x="1463" y="0"/>
                  </a:cubicBezTo>
                  <a:cubicBezTo>
                    <a:pt x="1463" y="8"/>
                    <a:pt x="1463" y="8"/>
                    <a:pt x="1463" y="8"/>
                  </a:cubicBezTo>
                  <a:cubicBezTo>
                    <a:pt x="1582" y="649"/>
                    <a:pt x="1582" y="649"/>
                    <a:pt x="1582" y="649"/>
                  </a:cubicBezTo>
                  <a:cubicBezTo>
                    <a:pt x="1573" y="649"/>
                    <a:pt x="1573" y="649"/>
                    <a:pt x="1573" y="649"/>
                  </a:cubicBezTo>
                  <a:cubicBezTo>
                    <a:pt x="1573" y="649"/>
                    <a:pt x="1573" y="649"/>
                    <a:pt x="1566" y="649"/>
                  </a:cubicBezTo>
                  <a:cubicBezTo>
                    <a:pt x="1558" y="649"/>
                    <a:pt x="1550" y="649"/>
                    <a:pt x="1550" y="656"/>
                  </a:cubicBezTo>
                  <a:lnTo>
                    <a:pt x="1550" y="656"/>
                  </a:lnTo>
                  <a:cubicBezTo>
                    <a:pt x="1550" y="665"/>
                    <a:pt x="1558" y="672"/>
                    <a:pt x="1558" y="688"/>
                  </a:cubicBezTo>
                  <a:cubicBezTo>
                    <a:pt x="1558" y="704"/>
                    <a:pt x="1566" y="712"/>
                    <a:pt x="1566" y="728"/>
                  </a:cubicBezTo>
                  <a:cubicBezTo>
                    <a:pt x="1566" y="736"/>
                    <a:pt x="1573" y="751"/>
                    <a:pt x="1573" y="759"/>
                  </a:cubicBezTo>
                  <a:cubicBezTo>
                    <a:pt x="1582" y="783"/>
                    <a:pt x="1589" y="799"/>
                    <a:pt x="1573" y="807"/>
                  </a:cubicBezTo>
                  <a:lnTo>
                    <a:pt x="1566" y="807"/>
                  </a:lnTo>
                  <a:cubicBezTo>
                    <a:pt x="1558" y="815"/>
                    <a:pt x="1558" y="815"/>
                    <a:pt x="1558" y="838"/>
                  </a:cubicBezTo>
                  <a:cubicBezTo>
                    <a:pt x="1558" y="846"/>
                    <a:pt x="1558" y="862"/>
                    <a:pt x="1566" y="878"/>
                  </a:cubicBezTo>
                  <a:cubicBezTo>
                    <a:pt x="1566" y="925"/>
                    <a:pt x="1573" y="957"/>
                    <a:pt x="1566" y="973"/>
                  </a:cubicBezTo>
                  <a:cubicBezTo>
                    <a:pt x="1558" y="973"/>
                    <a:pt x="1550" y="973"/>
                    <a:pt x="1542" y="981"/>
                  </a:cubicBezTo>
                  <a:cubicBezTo>
                    <a:pt x="1534" y="981"/>
                    <a:pt x="1518" y="981"/>
                    <a:pt x="1526" y="1020"/>
                  </a:cubicBezTo>
                  <a:cubicBezTo>
                    <a:pt x="1534" y="1083"/>
                    <a:pt x="1534" y="1139"/>
                    <a:pt x="1518" y="1170"/>
                  </a:cubicBezTo>
                  <a:cubicBezTo>
                    <a:pt x="1510" y="1178"/>
                    <a:pt x="1502" y="1186"/>
                    <a:pt x="1495" y="1202"/>
                  </a:cubicBezTo>
                  <a:cubicBezTo>
                    <a:pt x="1471" y="1234"/>
                    <a:pt x="1455" y="1265"/>
                    <a:pt x="1431" y="1273"/>
                  </a:cubicBezTo>
                  <a:cubicBezTo>
                    <a:pt x="1423" y="1273"/>
                    <a:pt x="1415" y="1273"/>
                    <a:pt x="1408" y="1281"/>
                  </a:cubicBezTo>
                  <a:cubicBezTo>
                    <a:pt x="1408" y="1281"/>
                    <a:pt x="1400" y="1281"/>
                    <a:pt x="1392" y="1281"/>
                  </a:cubicBezTo>
                  <a:cubicBezTo>
                    <a:pt x="1384" y="1281"/>
                    <a:pt x="1376" y="1281"/>
                    <a:pt x="1368" y="1273"/>
                  </a:cubicBezTo>
                  <a:cubicBezTo>
                    <a:pt x="1368" y="1273"/>
                    <a:pt x="1360" y="1273"/>
                    <a:pt x="1360" y="1265"/>
                  </a:cubicBezTo>
                  <a:cubicBezTo>
                    <a:pt x="1344" y="1257"/>
                    <a:pt x="1336" y="1249"/>
                    <a:pt x="1329" y="1249"/>
                  </a:cubicBezTo>
                  <a:cubicBezTo>
                    <a:pt x="1329" y="1249"/>
                    <a:pt x="1321" y="1249"/>
                    <a:pt x="1321" y="1265"/>
                  </a:cubicBezTo>
                  <a:cubicBezTo>
                    <a:pt x="1321" y="1273"/>
                    <a:pt x="1313" y="1281"/>
                    <a:pt x="1313" y="1289"/>
                  </a:cubicBezTo>
                  <a:cubicBezTo>
                    <a:pt x="1313" y="1313"/>
                    <a:pt x="1313" y="1329"/>
                    <a:pt x="1289" y="1336"/>
                  </a:cubicBezTo>
                  <a:cubicBezTo>
                    <a:pt x="1289" y="1344"/>
                    <a:pt x="1281" y="1344"/>
                    <a:pt x="1273" y="1344"/>
                  </a:cubicBezTo>
                  <a:cubicBezTo>
                    <a:pt x="1249" y="1360"/>
                    <a:pt x="1226" y="1368"/>
                    <a:pt x="1234" y="1384"/>
                  </a:cubicBezTo>
                  <a:cubicBezTo>
                    <a:pt x="1242" y="1415"/>
                    <a:pt x="1249" y="1502"/>
                    <a:pt x="1242" y="1518"/>
                  </a:cubicBezTo>
                  <a:cubicBezTo>
                    <a:pt x="1242" y="1526"/>
                    <a:pt x="1234" y="1526"/>
                    <a:pt x="1234" y="1526"/>
                  </a:cubicBezTo>
                  <a:cubicBezTo>
                    <a:pt x="1234" y="1526"/>
                    <a:pt x="1234" y="1526"/>
                    <a:pt x="1234" y="1518"/>
                  </a:cubicBezTo>
                  <a:cubicBezTo>
                    <a:pt x="1226" y="1518"/>
                    <a:pt x="1218" y="1510"/>
                    <a:pt x="1210" y="1502"/>
                  </a:cubicBezTo>
                  <a:cubicBezTo>
                    <a:pt x="1194" y="1495"/>
                    <a:pt x="1178" y="1479"/>
                    <a:pt x="1171" y="1487"/>
                  </a:cubicBezTo>
                  <a:cubicBezTo>
                    <a:pt x="1155" y="1495"/>
                    <a:pt x="1139" y="1534"/>
                    <a:pt x="1139" y="1558"/>
                  </a:cubicBezTo>
                  <a:cubicBezTo>
                    <a:pt x="1139" y="1573"/>
                    <a:pt x="1139" y="1589"/>
                    <a:pt x="1131" y="1597"/>
                  </a:cubicBezTo>
                  <a:cubicBezTo>
                    <a:pt x="1131" y="1613"/>
                    <a:pt x="1123" y="1629"/>
                    <a:pt x="1131" y="1645"/>
                  </a:cubicBezTo>
                  <a:cubicBezTo>
                    <a:pt x="1139" y="1653"/>
                    <a:pt x="1147" y="1684"/>
                    <a:pt x="1139" y="1708"/>
                  </a:cubicBezTo>
                  <a:cubicBezTo>
                    <a:pt x="1139" y="1716"/>
                    <a:pt x="1131" y="1716"/>
                    <a:pt x="1131" y="1716"/>
                  </a:cubicBezTo>
                  <a:cubicBezTo>
                    <a:pt x="1123" y="1724"/>
                    <a:pt x="1115" y="1724"/>
                    <a:pt x="1115" y="1724"/>
                  </a:cubicBezTo>
                  <a:cubicBezTo>
                    <a:pt x="1099" y="1724"/>
                    <a:pt x="1099" y="1724"/>
                    <a:pt x="1099" y="1747"/>
                  </a:cubicBezTo>
                  <a:cubicBezTo>
                    <a:pt x="1099" y="1755"/>
                    <a:pt x="1099" y="1755"/>
                    <a:pt x="1099" y="1755"/>
                  </a:cubicBezTo>
                  <a:cubicBezTo>
                    <a:pt x="1099" y="1787"/>
                    <a:pt x="1099" y="1795"/>
                    <a:pt x="1068" y="1803"/>
                  </a:cubicBezTo>
                  <a:cubicBezTo>
                    <a:pt x="1052" y="1803"/>
                    <a:pt x="1036" y="1811"/>
                    <a:pt x="1020" y="1811"/>
                  </a:cubicBezTo>
                  <a:close/>
                  <a:moveTo>
                    <a:pt x="862" y="1660"/>
                  </a:moveTo>
                  <a:lnTo>
                    <a:pt x="862" y="1660"/>
                  </a:lnTo>
                  <a:cubicBezTo>
                    <a:pt x="878" y="1668"/>
                    <a:pt x="878" y="1668"/>
                    <a:pt x="878" y="1668"/>
                  </a:cubicBezTo>
                  <a:cubicBezTo>
                    <a:pt x="878" y="1676"/>
                    <a:pt x="878" y="1676"/>
                    <a:pt x="878" y="1676"/>
                  </a:cubicBezTo>
                  <a:cubicBezTo>
                    <a:pt x="878" y="1676"/>
                    <a:pt x="878" y="1676"/>
                    <a:pt x="886" y="1684"/>
                  </a:cubicBezTo>
                  <a:cubicBezTo>
                    <a:pt x="886" y="1692"/>
                    <a:pt x="894" y="1700"/>
                    <a:pt x="902" y="1708"/>
                  </a:cubicBezTo>
                  <a:cubicBezTo>
                    <a:pt x="909" y="1708"/>
                    <a:pt x="918" y="1716"/>
                    <a:pt x="918" y="1716"/>
                  </a:cubicBezTo>
                  <a:cubicBezTo>
                    <a:pt x="918" y="1716"/>
                    <a:pt x="918" y="1724"/>
                    <a:pt x="925" y="1732"/>
                  </a:cubicBezTo>
                  <a:cubicBezTo>
                    <a:pt x="925" y="1740"/>
                    <a:pt x="949" y="1747"/>
                    <a:pt x="973" y="1747"/>
                  </a:cubicBezTo>
                  <a:cubicBezTo>
                    <a:pt x="989" y="1755"/>
                    <a:pt x="989" y="1763"/>
                    <a:pt x="989" y="1771"/>
                  </a:cubicBezTo>
                  <a:lnTo>
                    <a:pt x="996" y="1779"/>
                  </a:lnTo>
                  <a:cubicBezTo>
                    <a:pt x="996" y="1787"/>
                    <a:pt x="1004" y="1787"/>
                    <a:pt x="1020" y="1803"/>
                  </a:cubicBezTo>
                  <a:cubicBezTo>
                    <a:pt x="1036" y="1803"/>
                    <a:pt x="1052" y="1795"/>
                    <a:pt x="1068" y="1795"/>
                  </a:cubicBezTo>
                  <a:cubicBezTo>
                    <a:pt x="1091" y="1787"/>
                    <a:pt x="1091" y="1787"/>
                    <a:pt x="1091" y="1755"/>
                  </a:cubicBezTo>
                  <a:cubicBezTo>
                    <a:pt x="1091" y="1747"/>
                    <a:pt x="1091" y="1747"/>
                    <a:pt x="1091" y="1747"/>
                  </a:cubicBezTo>
                  <a:cubicBezTo>
                    <a:pt x="1091" y="1724"/>
                    <a:pt x="1099" y="1716"/>
                    <a:pt x="1115" y="1716"/>
                  </a:cubicBezTo>
                  <a:lnTo>
                    <a:pt x="1123" y="1716"/>
                  </a:lnTo>
                  <a:cubicBezTo>
                    <a:pt x="1131" y="1708"/>
                    <a:pt x="1131" y="1708"/>
                    <a:pt x="1131" y="1708"/>
                  </a:cubicBezTo>
                  <a:cubicBezTo>
                    <a:pt x="1139" y="1692"/>
                    <a:pt x="1131" y="1668"/>
                    <a:pt x="1123" y="1645"/>
                  </a:cubicBezTo>
                  <a:cubicBezTo>
                    <a:pt x="1115" y="1629"/>
                    <a:pt x="1123" y="1613"/>
                    <a:pt x="1123" y="1597"/>
                  </a:cubicBezTo>
                  <a:cubicBezTo>
                    <a:pt x="1131" y="1582"/>
                    <a:pt x="1131" y="1573"/>
                    <a:pt x="1131" y="1558"/>
                  </a:cubicBezTo>
                  <a:cubicBezTo>
                    <a:pt x="1131" y="1534"/>
                    <a:pt x="1155" y="1495"/>
                    <a:pt x="1162" y="1479"/>
                  </a:cubicBezTo>
                  <a:cubicBezTo>
                    <a:pt x="1171" y="1479"/>
                    <a:pt x="1171" y="1479"/>
                    <a:pt x="1178" y="1479"/>
                  </a:cubicBezTo>
                  <a:cubicBezTo>
                    <a:pt x="1186" y="1479"/>
                    <a:pt x="1202" y="1487"/>
                    <a:pt x="1210" y="1502"/>
                  </a:cubicBezTo>
                  <a:cubicBezTo>
                    <a:pt x="1218" y="1502"/>
                    <a:pt x="1226" y="1510"/>
                    <a:pt x="1234" y="1518"/>
                  </a:cubicBezTo>
                  <a:lnTo>
                    <a:pt x="1234" y="1518"/>
                  </a:lnTo>
                  <a:cubicBezTo>
                    <a:pt x="1242" y="1510"/>
                    <a:pt x="1234" y="1431"/>
                    <a:pt x="1226" y="1392"/>
                  </a:cubicBezTo>
                  <a:cubicBezTo>
                    <a:pt x="1218" y="1360"/>
                    <a:pt x="1249" y="1344"/>
                    <a:pt x="1273" y="1336"/>
                  </a:cubicBezTo>
                  <a:cubicBezTo>
                    <a:pt x="1273" y="1336"/>
                    <a:pt x="1281" y="1336"/>
                    <a:pt x="1289" y="1336"/>
                  </a:cubicBezTo>
                  <a:cubicBezTo>
                    <a:pt x="1305" y="1329"/>
                    <a:pt x="1305" y="1305"/>
                    <a:pt x="1305" y="1289"/>
                  </a:cubicBezTo>
                  <a:cubicBezTo>
                    <a:pt x="1305" y="1281"/>
                    <a:pt x="1313" y="1273"/>
                    <a:pt x="1313" y="1265"/>
                  </a:cubicBezTo>
                  <a:cubicBezTo>
                    <a:pt x="1313" y="1249"/>
                    <a:pt x="1321" y="1242"/>
                    <a:pt x="1329" y="1242"/>
                  </a:cubicBezTo>
                  <a:cubicBezTo>
                    <a:pt x="1336" y="1242"/>
                    <a:pt x="1344" y="1249"/>
                    <a:pt x="1360" y="1265"/>
                  </a:cubicBezTo>
                  <a:cubicBezTo>
                    <a:pt x="1368" y="1265"/>
                    <a:pt x="1368" y="1265"/>
                    <a:pt x="1376" y="1273"/>
                  </a:cubicBezTo>
                  <a:cubicBezTo>
                    <a:pt x="1376" y="1273"/>
                    <a:pt x="1384" y="1281"/>
                    <a:pt x="1392" y="1281"/>
                  </a:cubicBezTo>
                  <a:cubicBezTo>
                    <a:pt x="1400" y="1281"/>
                    <a:pt x="1400" y="1273"/>
                    <a:pt x="1408" y="1273"/>
                  </a:cubicBezTo>
                  <a:cubicBezTo>
                    <a:pt x="1415" y="1273"/>
                    <a:pt x="1423" y="1265"/>
                    <a:pt x="1431" y="1265"/>
                  </a:cubicBezTo>
                  <a:cubicBezTo>
                    <a:pt x="1447" y="1257"/>
                    <a:pt x="1471" y="1226"/>
                    <a:pt x="1487" y="1194"/>
                  </a:cubicBezTo>
                  <a:cubicBezTo>
                    <a:pt x="1495" y="1186"/>
                    <a:pt x="1502" y="1170"/>
                    <a:pt x="1510" y="1162"/>
                  </a:cubicBezTo>
                  <a:cubicBezTo>
                    <a:pt x="1534" y="1139"/>
                    <a:pt x="1526" y="1076"/>
                    <a:pt x="1518" y="1020"/>
                  </a:cubicBezTo>
                  <a:cubicBezTo>
                    <a:pt x="1510" y="981"/>
                    <a:pt x="1526" y="973"/>
                    <a:pt x="1542" y="973"/>
                  </a:cubicBezTo>
                  <a:cubicBezTo>
                    <a:pt x="1550" y="973"/>
                    <a:pt x="1558" y="965"/>
                    <a:pt x="1558" y="965"/>
                  </a:cubicBezTo>
                  <a:cubicBezTo>
                    <a:pt x="1566" y="957"/>
                    <a:pt x="1558" y="909"/>
                    <a:pt x="1558" y="878"/>
                  </a:cubicBezTo>
                  <a:cubicBezTo>
                    <a:pt x="1558" y="862"/>
                    <a:pt x="1550" y="846"/>
                    <a:pt x="1550" y="838"/>
                  </a:cubicBezTo>
                  <a:cubicBezTo>
                    <a:pt x="1550" y="807"/>
                    <a:pt x="1550" y="807"/>
                    <a:pt x="1566" y="807"/>
                  </a:cubicBezTo>
                  <a:lnTo>
                    <a:pt x="1573" y="799"/>
                  </a:lnTo>
                  <a:cubicBezTo>
                    <a:pt x="1582" y="799"/>
                    <a:pt x="1573" y="775"/>
                    <a:pt x="1566" y="759"/>
                  </a:cubicBezTo>
                  <a:cubicBezTo>
                    <a:pt x="1566" y="751"/>
                    <a:pt x="1558" y="743"/>
                    <a:pt x="1558" y="728"/>
                  </a:cubicBezTo>
                  <a:cubicBezTo>
                    <a:pt x="1558" y="720"/>
                    <a:pt x="1550" y="704"/>
                    <a:pt x="1550" y="688"/>
                  </a:cubicBezTo>
                  <a:cubicBezTo>
                    <a:pt x="1550" y="680"/>
                    <a:pt x="1542" y="665"/>
                    <a:pt x="1542" y="656"/>
                  </a:cubicBezTo>
                  <a:lnTo>
                    <a:pt x="1542" y="649"/>
                  </a:lnTo>
                  <a:cubicBezTo>
                    <a:pt x="1550" y="641"/>
                    <a:pt x="1558" y="641"/>
                    <a:pt x="1566" y="641"/>
                  </a:cubicBezTo>
                  <a:cubicBezTo>
                    <a:pt x="1573" y="641"/>
                    <a:pt x="1573" y="641"/>
                    <a:pt x="1573" y="641"/>
                  </a:cubicBezTo>
                  <a:cubicBezTo>
                    <a:pt x="1455" y="16"/>
                    <a:pt x="1455" y="16"/>
                    <a:pt x="1455" y="16"/>
                  </a:cubicBezTo>
                  <a:cubicBezTo>
                    <a:pt x="1352" y="72"/>
                    <a:pt x="1226" y="166"/>
                    <a:pt x="1194" y="198"/>
                  </a:cubicBezTo>
                  <a:cubicBezTo>
                    <a:pt x="1171" y="230"/>
                    <a:pt x="1099" y="325"/>
                    <a:pt x="1060" y="325"/>
                  </a:cubicBezTo>
                  <a:cubicBezTo>
                    <a:pt x="1036" y="325"/>
                    <a:pt x="957" y="325"/>
                    <a:pt x="941" y="340"/>
                  </a:cubicBezTo>
                  <a:cubicBezTo>
                    <a:pt x="918" y="364"/>
                    <a:pt x="846" y="396"/>
                    <a:pt x="807" y="396"/>
                  </a:cubicBezTo>
                  <a:cubicBezTo>
                    <a:pt x="799" y="396"/>
                    <a:pt x="799" y="396"/>
                    <a:pt x="791" y="388"/>
                  </a:cubicBezTo>
                  <a:cubicBezTo>
                    <a:pt x="783" y="380"/>
                    <a:pt x="759" y="372"/>
                    <a:pt x="743" y="372"/>
                  </a:cubicBezTo>
                  <a:cubicBezTo>
                    <a:pt x="736" y="372"/>
                    <a:pt x="736" y="372"/>
                    <a:pt x="736" y="372"/>
                  </a:cubicBezTo>
                  <a:cubicBezTo>
                    <a:pt x="736" y="380"/>
                    <a:pt x="728" y="388"/>
                    <a:pt x="704" y="388"/>
                  </a:cubicBezTo>
                  <a:cubicBezTo>
                    <a:pt x="696" y="396"/>
                    <a:pt x="688" y="396"/>
                    <a:pt x="680" y="396"/>
                  </a:cubicBezTo>
                  <a:cubicBezTo>
                    <a:pt x="680" y="403"/>
                    <a:pt x="680" y="403"/>
                    <a:pt x="672" y="403"/>
                  </a:cubicBezTo>
                  <a:cubicBezTo>
                    <a:pt x="665" y="403"/>
                    <a:pt x="656" y="396"/>
                    <a:pt x="656" y="388"/>
                  </a:cubicBezTo>
                  <a:cubicBezTo>
                    <a:pt x="656" y="380"/>
                    <a:pt x="656" y="372"/>
                    <a:pt x="665" y="372"/>
                  </a:cubicBezTo>
                  <a:cubicBezTo>
                    <a:pt x="672" y="364"/>
                    <a:pt x="680" y="364"/>
                    <a:pt x="688" y="364"/>
                  </a:cubicBezTo>
                  <a:cubicBezTo>
                    <a:pt x="696" y="364"/>
                    <a:pt x="712" y="364"/>
                    <a:pt x="712" y="356"/>
                  </a:cubicBezTo>
                  <a:lnTo>
                    <a:pt x="712" y="356"/>
                  </a:lnTo>
                  <a:cubicBezTo>
                    <a:pt x="712" y="348"/>
                    <a:pt x="704" y="340"/>
                    <a:pt x="696" y="340"/>
                  </a:cubicBezTo>
                  <a:cubicBezTo>
                    <a:pt x="696" y="340"/>
                    <a:pt x="688" y="340"/>
                    <a:pt x="680" y="348"/>
                  </a:cubicBezTo>
                  <a:cubicBezTo>
                    <a:pt x="672" y="348"/>
                    <a:pt x="672" y="356"/>
                    <a:pt x="665" y="356"/>
                  </a:cubicBezTo>
                  <a:cubicBezTo>
                    <a:pt x="665" y="356"/>
                    <a:pt x="665" y="364"/>
                    <a:pt x="656" y="364"/>
                  </a:cubicBezTo>
                  <a:cubicBezTo>
                    <a:pt x="656" y="364"/>
                    <a:pt x="649" y="356"/>
                    <a:pt x="641" y="356"/>
                  </a:cubicBezTo>
                  <a:cubicBezTo>
                    <a:pt x="633" y="340"/>
                    <a:pt x="633" y="340"/>
                    <a:pt x="617" y="332"/>
                  </a:cubicBezTo>
                  <a:cubicBezTo>
                    <a:pt x="609" y="332"/>
                    <a:pt x="601" y="332"/>
                    <a:pt x="585" y="325"/>
                  </a:cubicBezTo>
                  <a:cubicBezTo>
                    <a:pt x="570" y="317"/>
                    <a:pt x="562" y="317"/>
                    <a:pt x="554" y="317"/>
                  </a:cubicBezTo>
                  <a:cubicBezTo>
                    <a:pt x="538" y="309"/>
                    <a:pt x="530" y="309"/>
                    <a:pt x="514" y="301"/>
                  </a:cubicBezTo>
                  <a:cubicBezTo>
                    <a:pt x="506" y="293"/>
                    <a:pt x="498" y="293"/>
                    <a:pt x="483" y="293"/>
                  </a:cubicBezTo>
                  <a:cubicBezTo>
                    <a:pt x="475" y="285"/>
                    <a:pt x="467" y="285"/>
                    <a:pt x="467" y="277"/>
                  </a:cubicBezTo>
                  <a:cubicBezTo>
                    <a:pt x="356" y="309"/>
                    <a:pt x="103" y="372"/>
                    <a:pt x="24" y="372"/>
                  </a:cubicBezTo>
                  <a:cubicBezTo>
                    <a:pt x="16" y="372"/>
                    <a:pt x="16" y="372"/>
                    <a:pt x="8" y="372"/>
                  </a:cubicBezTo>
                  <a:cubicBezTo>
                    <a:pt x="159" y="1566"/>
                    <a:pt x="159" y="1566"/>
                    <a:pt x="159" y="1566"/>
                  </a:cubicBezTo>
                  <a:cubicBezTo>
                    <a:pt x="159" y="1566"/>
                    <a:pt x="166" y="1558"/>
                    <a:pt x="174" y="1558"/>
                  </a:cubicBezTo>
                  <a:lnTo>
                    <a:pt x="174" y="1558"/>
                  </a:lnTo>
                  <a:cubicBezTo>
                    <a:pt x="206" y="1558"/>
                    <a:pt x="230" y="1566"/>
                    <a:pt x="261" y="1573"/>
                  </a:cubicBezTo>
                  <a:lnTo>
                    <a:pt x="269" y="1573"/>
                  </a:lnTo>
                  <a:cubicBezTo>
                    <a:pt x="277" y="1573"/>
                    <a:pt x="285" y="1573"/>
                    <a:pt x="285" y="1566"/>
                  </a:cubicBezTo>
                  <a:cubicBezTo>
                    <a:pt x="293" y="1566"/>
                    <a:pt x="293" y="1566"/>
                    <a:pt x="301" y="1566"/>
                  </a:cubicBezTo>
                  <a:cubicBezTo>
                    <a:pt x="309" y="1566"/>
                    <a:pt x="317" y="1566"/>
                    <a:pt x="325" y="1582"/>
                  </a:cubicBezTo>
                  <a:cubicBezTo>
                    <a:pt x="332" y="1589"/>
                    <a:pt x="340" y="1605"/>
                    <a:pt x="340" y="1613"/>
                  </a:cubicBezTo>
                  <a:cubicBezTo>
                    <a:pt x="356" y="1629"/>
                    <a:pt x="356" y="1645"/>
                    <a:pt x="372" y="1653"/>
                  </a:cubicBezTo>
                  <a:cubicBezTo>
                    <a:pt x="380" y="1660"/>
                    <a:pt x="388" y="1668"/>
                    <a:pt x="388" y="1676"/>
                  </a:cubicBezTo>
                  <a:cubicBezTo>
                    <a:pt x="396" y="1692"/>
                    <a:pt x="396" y="1700"/>
                    <a:pt x="427" y="1708"/>
                  </a:cubicBezTo>
                  <a:cubicBezTo>
                    <a:pt x="435" y="1708"/>
                    <a:pt x="435" y="1708"/>
                    <a:pt x="443" y="1708"/>
                  </a:cubicBezTo>
                  <a:cubicBezTo>
                    <a:pt x="459" y="1708"/>
                    <a:pt x="475" y="1708"/>
                    <a:pt x="483" y="1700"/>
                  </a:cubicBezTo>
                  <a:cubicBezTo>
                    <a:pt x="498" y="1700"/>
                    <a:pt x="506" y="1700"/>
                    <a:pt x="514" y="1700"/>
                  </a:cubicBezTo>
                  <a:cubicBezTo>
                    <a:pt x="530" y="1700"/>
                    <a:pt x="538" y="1700"/>
                    <a:pt x="538" y="1708"/>
                  </a:cubicBezTo>
                  <a:cubicBezTo>
                    <a:pt x="554" y="1724"/>
                    <a:pt x="593" y="1755"/>
                    <a:pt x="617" y="1755"/>
                  </a:cubicBezTo>
                  <a:lnTo>
                    <a:pt x="625" y="1755"/>
                  </a:lnTo>
                  <a:cubicBezTo>
                    <a:pt x="633" y="1755"/>
                    <a:pt x="641" y="1747"/>
                    <a:pt x="641" y="1740"/>
                  </a:cubicBezTo>
                  <a:cubicBezTo>
                    <a:pt x="649" y="1724"/>
                    <a:pt x="649" y="1708"/>
                    <a:pt x="665" y="1708"/>
                  </a:cubicBezTo>
                  <a:cubicBezTo>
                    <a:pt x="672" y="1708"/>
                    <a:pt x="672" y="1708"/>
                    <a:pt x="672" y="1716"/>
                  </a:cubicBezTo>
                  <a:cubicBezTo>
                    <a:pt x="688" y="1716"/>
                    <a:pt x="704" y="1724"/>
                    <a:pt x="712" y="1724"/>
                  </a:cubicBezTo>
                  <a:cubicBezTo>
                    <a:pt x="720" y="1732"/>
                    <a:pt x="720" y="1740"/>
                    <a:pt x="728" y="1732"/>
                  </a:cubicBezTo>
                  <a:cubicBezTo>
                    <a:pt x="751" y="1732"/>
                    <a:pt x="759" y="1724"/>
                    <a:pt x="759" y="1716"/>
                  </a:cubicBezTo>
                  <a:cubicBezTo>
                    <a:pt x="767" y="1716"/>
                    <a:pt x="767" y="1708"/>
                    <a:pt x="783" y="1708"/>
                  </a:cubicBezTo>
                  <a:lnTo>
                    <a:pt x="791" y="1708"/>
                  </a:lnTo>
                  <a:cubicBezTo>
                    <a:pt x="799" y="1708"/>
                    <a:pt x="799" y="1708"/>
                    <a:pt x="807" y="1692"/>
                  </a:cubicBezTo>
                  <a:cubicBezTo>
                    <a:pt x="815" y="1692"/>
                    <a:pt x="823" y="1684"/>
                    <a:pt x="831" y="1676"/>
                  </a:cubicBezTo>
                  <a:lnTo>
                    <a:pt x="862" y="1660"/>
                  </a:ln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  <a:effectLst/>
          </p:spPr>
          <p:txBody>
            <a:bodyPr anchor="ctr" wrap="none"/>
            <a:lstStyle/>
            <a:p>
              <a:endParaRPr lang="en-US">
                <a:latin charset="-122" panose="020b0503020204020204" pitchFamily="34" typeface="微软雅黑"/>
              </a:endParaRPr>
            </a:p>
          </p:txBody>
        </p:sp>
        <p:grpSp>
          <p:nvGrpSpPr>
            <p:cNvPr id="162" name="Group 649"/>
            <p:cNvGrpSpPr/>
            <p:nvPr/>
          </p:nvGrpSpPr>
          <p:grpSpPr>
            <a:xfrm>
              <a:off x="14001891" y="6008321"/>
              <a:ext cx="1085435" cy="1370709"/>
              <a:chOff x="14001891" y="6008321"/>
              <a:chExt cx="1085435" cy="1370709"/>
            </a:xfrm>
            <a:grpFill/>
          </p:grpSpPr>
          <p:sp>
            <p:nvSpPr>
              <p:cNvPr id="164" name="Freeform 131"/>
              <p:cNvSpPr>
                <a:spLocks noChangeArrowheads="1"/>
              </p:cNvSpPr>
              <p:nvPr/>
            </p:nvSpPr>
            <p:spPr bwMode="auto">
              <a:xfrm>
                <a:off x="14001891" y="6008321"/>
                <a:ext cx="1085435" cy="1370709"/>
              </a:xfrm>
              <a:custGeom>
                <a:gdLst>
                  <a:gd fmla="*/ 2040 w 2064" name="T0"/>
                  <a:gd fmla="*/ 711 h 2608" name="T1"/>
                  <a:gd fmla="*/ 2040 w 2064" name="T2"/>
                  <a:gd fmla="*/ 711 h 2608" name="T3"/>
                  <a:gd fmla="*/ 1344 w 2064" name="T4"/>
                  <a:gd fmla="*/ 632 h 2608" name="T5"/>
                  <a:gd fmla="*/ 1415 w 2064" name="T6"/>
                  <a:gd fmla="*/ 174 h 2608" name="T7"/>
                  <a:gd fmla="*/ 403 w 2064" name="T8"/>
                  <a:gd fmla="*/ 0 h 2608" name="T9"/>
                  <a:gd fmla="*/ 0 w 2064" name="T10"/>
                  <a:gd fmla="*/ 2315 h 2608" name="T11"/>
                  <a:gd fmla="*/ 0 w 2064" name="T12"/>
                  <a:gd fmla="*/ 2315 h 2608" name="T13"/>
                  <a:gd fmla="*/ 24 w 2064" name="T14"/>
                  <a:gd fmla="*/ 2323 h 2608" name="T15"/>
                  <a:gd fmla="*/ 24 w 2064" name="T16"/>
                  <a:gd fmla="*/ 2323 h 2608" name="T17"/>
                  <a:gd fmla="*/ 40 w 2064" name="T18"/>
                  <a:gd fmla="*/ 2323 h 2608" name="T19"/>
                  <a:gd fmla="*/ 40 w 2064" name="T20"/>
                  <a:gd fmla="*/ 2323 h 2608" name="T21"/>
                  <a:gd fmla="*/ 1818 w 2064" name="T22"/>
                  <a:gd fmla="*/ 2607 h 2608" name="T23"/>
                  <a:gd fmla="*/ 2063 w 2064" name="T24"/>
                  <a:gd fmla="*/ 735 h 2608" name="T25"/>
                  <a:gd fmla="*/ 2040 w 2064" name="T26"/>
                  <a:gd fmla="*/ 711 h 2608" name="T27"/>
                  <a:gd fmla="*/ 941 w 2064" name="T28"/>
                  <a:gd fmla="*/ 569 h 2608" name="T29"/>
                  <a:gd fmla="*/ 941 w 2064" name="T30"/>
                  <a:gd fmla="*/ 569 h 2608" name="T31"/>
                  <a:gd fmla="*/ 917 w 2064" name="T32"/>
                  <a:gd fmla="*/ 521 h 2608" name="T33"/>
                  <a:gd fmla="*/ 886 w 2064" name="T34"/>
                  <a:gd fmla="*/ 490 h 2608" name="T35"/>
                  <a:gd fmla="*/ 893 w 2064" name="T36"/>
                  <a:gd fmla="*/ 577 h 2608" name="T37"/>
                  <a:gd fmla="*/ 886 w 2064" name="T38"/>
                  <a:gd fmla="*/ 632 h 2608" name="T39"/>
                  <a:gd fmla="*/ 830 w 2064" name="T40"/>
                  <a:gd fmla="*/ 664 h 2608" name="T41"/>
                  <a:gd fmla="*/ 814 w 2064" name="T42"/>
                  <a:gd fmla="*/ 616 h 2608" name="T43"/>
                  <a:gd fmla="*/ 798 w 2064" name="T44"/>
                  <a:gd fmla="*/ 577 h 2608" name="T45"/>
                  <a:gd fmla="*/ 791 w 2064" name="T46"/>
                  <a:gd fmla="*/ 537 h 2608" name="T47"/>
                  <a:gd fmla="*/ 775 w 2064" name="T48"/>
                  <a:gd fmla="*/ 466 h 2608" name="T49"/>
                  <a:gd fmla="*/ 743 w 2064" name="T50"/>
                  <a:gd fmla="*/ 490 h 2608" name="T51"/>
                  <a:gd fmla="*/ 711 w 2064" name="T52"/>
                  <a:gd fmla="*/ 466 h 2608" name="T53"/>
                  <a:gd fmla="*/ 719 w 2064" name="T54"/>
                  <a:gd fmla="*/ 371 h 2608" name="T55"/>
                  <a:gd fmla="*/ 688 w 2064" name="T56"/>
                  <a:gd fmla="*/ 316 h 2608" name="T57"/>
                  <a:gd fmla="*/ 680 w 2064" name="T58"/>
                  <a:gd fmla="*/ 221 h 2608" name="T59"/>
                  <a:gd fmla="*/ 719 w 2064" name="T60"/>
                  <a:gd fmla="*/ 158 h 2608" name="T61"/>
                  <a:gd fmla="*/ 775 w 2064" name="T62"/>
                  <a:gd fmla="*/ 166 h 2608" name="T63"/>
                  <a:gd fmla="*/ 767 w 2064" name="T64"/>
                  <a:gd fmla="*/ 190 h 2608" name="T65"/>
                  <a:gd fmla="*/ 759 w 2064" name="T66"/>
                  <a:gd fmla="*/ 205 h 2608" name="T67"/>
                  <a:gd fmla="*/ 822 w 2064" name="T68"/>
                  <a:gd fmla="*/ 316 h 2608" name="T69"/>
                  <a:gd fmla="*/ 830 w 2064" name="T70"/>
                  <a:gd fmla="*/ 379 h 2608" name="T71"/>
                  <a:gd fmla="*/ 854 w 2064" name="T72"/>
                  <a:gd fmla="*/ 395 h 2608" name="T73"/>
                  <a:gd fmla="*/ 893 w 2064" name="T74"/>
                  <a:gd fmla="*/ 411 h 2608" name="T75"/>
                  <a:gd fmla="*/ 933 w 2064" name="T76"/>
                  <a:gd fmla="*/ 498 h 2608" name="T77"/>
                  <a:gd fmla="*/ 941 w 2064" name="T78"/>
                  <a:gd fmla="*/ 569 h 2608" name="T79"/>
                  <a:gd fmla="*/ 2040 w 2064" name="T80"/>
                  <a:gd fmla="*/ 711 h 2608" name="T8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b="b" l="0" r="r" t="0"/>
                <a:pathLst>
                  <a:path h="2608" w="2064">
                    <a:moveTo>
                      <a:pt x="2040" y="711"/>
                    </a:moveTo>
                    <a:lnTo>
                      <a:pt x="2040" y="711"/>
                    </a:lnTo>
                    <a:cubicBezTo>
                      <a:pt x="1344" y="632"/>
                      <a:pt x="1344" y="632"/>
                      <a:pt x="1344" y="632"/>
                    </a:cubicBezTo>
                    <a:cubicBezTo>
                      <a:pt x="1415" y="174"/>
                      <a:pt x="1415" y="174"/>
                      <a:pt x="1415" y="174"/>
                    </a:cubicBezTo>
                    <a:cubicBezTo>
                      <a:pt x="1075" y="118"/>
                      <a:pt x="735" y="63"/>
                      <a:pt x="403" y="0"/>
                    </a:cubicBezTo>
                    <a:cubicBezTo>
                      <a:pt x="0" y="2315"/>
                      <a:pt x="0" y="2315"/>
                      <a:pt x="0" y="2315"/>
                    </a:cubicBezTo>
                    <a:lnTo>
                      <a:pt x="0" y="2315"/>
                    </a:lnTo>
                    <a:cubicBezTo>
                      <a:pt x="8" y="2315"/>
                      <a:pt x="8" y="2323"/>
                      <a:pt x="24" y="2323"/>
                    </a:cubicBezTo>
                    <a:lnTo>
                      <a:pt x="24" y="2323"/>
                    </a:lnTo>
                    <a:cubicBezTo>
                      <a:pt x="24" y="2323"/>
                      <a:pt x="32" y="2323"/>
                      <a:pt x="40" y="2323"/>
                    </a:cubicBezTo>
                    <a:lnTo>
                      <a:pt x="40" y="2323"/>
                    </a:lnTo>
                    <a:cubicBezTo>
                      <a:pt x="206" y="2354"/>
                      <a:pt x="814" y="2481"/>
                      <a:pt x="1818" y="2607"/>
                    </a:cubicBezTo>
                    <a:cubicBezTo>
                      <a:pt x="2063" y="735"/>
                      <a:pt x="2063" y="735"/>
                      <a:pt x="2063" y="735"/>
                    </a:cubicBezTo>
                    <a:cubicBezTo>
                      <a:pt x="2040" y="711"/>
                      <a:pt x="2040" y="711"/>
                      <a:pt x="2040" y="711"/>
                    </a:cubicBezTo>
                    <a:lnTo>
                      <a:pt x="941" y="569"/>
                    </a:lnTo>
                    <a:lnTo>
                      <a:pt x="941" y="569"/>
                    </a:lnTo>
                    <a:cubicBezTo>
                      <a:pt x="933" y="585"/>
                      <a:pt x="925" y="561"/>
                      <a:pt x="917" y="521"/>
                    </a:cubicBezTo>
                    <a:cubicBezTo>
                      <a:pt x="901" y="482"/>
                      <a:pt x="901" y="498"/>
                      <a:pt x="886" y="490"/>
                    </a:cubicBezTo>
                    <a:cubicBezTo>
                      <a:pt x="862" y="482"/>
                      <a:pt x="886" y="529"/>
                      <a:pt x="893" y="577"/>
                    </a:cubicBezTo>
                    <a:cubicBezTo>
                      <a:pt x="893" y="616"/>
                      <a:pt x="893" y="601"/>
                      <a:pt x="886" y="632"/>
                    </a:cubicBezTo>
                    <a:cubicBezTo>
                      <a:pt x="877" y="664"/>
                      <a:pt x="854" y="648"/>
                      <a:pt x="830" y="664"/>
                    </a:cubicBezTo>
                    <a:cubicBezTo>
                      <a:pt x="806" y="672"/>
                      <a:pt x="814" y="632"/>
                      <a:pt x="814" y="616"/>
                    </a:cubicBezTo>
                    <a:cubicBezTo>
                      <a:pt x="806" y="601"/>
                      <a:pt x="798" y="601"/>
                      <a:pt x="798" y="577"/>
                    </a:cubicBezTo>
                    <a:cubicBezTo>
                      <a:pt x="798" y="545"/>
                      <a:pt x="798" y="537"/>
                      <a:pt x="791" y="537"/>
                    </a:cubicBezTo>
                    <a:cubicBezTo>
                      <a:pt x="783" y="529"/>
                      <a:pt x="775" y="482"/>
                      <a:pt x="775" y="466"/>
                    </a:cubicBezTo>
                    <a:cubicBezTo>
                      <a:pt x="767" y="450"/>
                      <a:pt x="759" y="458"/>
                      <a:pt x="743" y="490"/>
                    </a:cubicBezTo>
                    <a:cubicBezTo>
                      <a:pt x="719" y="514"/>
                      <a:pt x="719" y="498"/>
                      <a:pt x="711" y="466"/>
                    </a:cubicBezTo>
                    <a:cubicBezTo>
                      <a:pt x="711" y="443"/>
                      <a:pt x="719" y="403"/>
                      <a:pt x="719" y="371"/>
                    </a:cubicBezTo>
                    <a:cubicBezTo>
                      <a:pt x="719" y="340"/>
                      <a:pt x="704" y="348"/>
                      <a:pt x="688" y="316"/>
                    </a:cubicBezTo>
                    <a:cubicBezTo>
                      <a:pt x="664" y="292"/>
                      <a:pt x="680" y="245"/>
                      <a:pt x="680" y="221"/>
                    </a:cubicBezTo>
                    <a:cubicBezTo>
                      <a:pt x="680" y="205"/>
                      <a:pt x="711" y="166"/>
                      <a:pt x="719" y="158"/>
                    </a:cubicBezTo>
                    <a:cubicBezTo>
                      <a:pt x="735" y="142"/>
                      <a:pt x="759" y="150"/>
                      <a:pt x="775" y="166"/>
                    </a:cubicBezTo>
                    <a:cubicBezTo>
                      <a:pt x="791" y="174"/>
                      <a:pt x="775" y="181"/>
                      <a:pt x="767" y="190"/>
                    </a:cubicBezTo>
                    <a:cubicBezTo>
                      <a:pt x="751" y="197"/>
                      <a:pt x="759" y="205"/>
                      <a:pt x="759" y="205"/>
                    </a:cubicBezTo>
                    <a:cubicBezTo>
                      <a:pt x="751" y="237"/>
                      <a:pt x="791" y="292"/>
                      <a:pt x="822" y="316"/>
                    </a:cubicBezTo>
                    <a:cubicBezTo>
                      <a:pt x="846" y="332"/>
                      <a:pt x="830" y="348"/>
                      <a:pt x="830" y="379"/>
                    </a:cubicBezTo>
                    <a:cubicBezTo>
                      <a:pt x="830" y="411"/>
                      <a:pt x="846" y="403"/>
                      <a:pt x="854" y="395"/>
                    </a:cubicBezTo>
                    <a:cubicBezTo>
                      <a:pt x="870" y="395"/>
                      <a:pt x="886" y="395"/>
                      <a:pt x="893" y="411"/>
                    </a:cubicBezTo>
                    <a:cubicBezTo>
                      <a:pt x="893" y="427"/>
                      <a:pt x="917" y="466"/>
                      <a:pt x="933" y="498"/>
                    </a:cubicBezTo>
                    <a:cubicBezTo>
                      <a:pt x="957" y="529"/>
                      <a:pt x="941" y="545"/>
                      <a:pt x="941" y="569"/>
                    </a:cubicBezTo>
                    <a:lnTo>
                      <a:pt x="2040" y="711"/>
                    </a:lnTo>
                  </a:path>
                </a:pathLst>
              </a:custGeom>
              <a:grpFill/>
              <a:ln>
                <a:solidFill>
                  <a:schemeClr val="tx1"/>
                </a:solidFill>
              </a:ln>
              <a:effectLst/>
            </p:spPr>
            <p:txBody>
              <a:bodyPr anchor="ctr" wrap="none"/>
              <a:lstStyle/>
              <a:p>
                <a:endParaRPr lang="en-US">
                  <a:latin charset="-122" panose="020b0503020204020204" pitchFamily="34" typeface="微软雅黑"/>
                </a:endParaRPr>
              </a:p>
            </p:txBody>
          </p:sp>
          <p:sp>
            <p:nvSpPr>
              <p:cNvPr id="165" name="Freeform 1061"/>
              <p:cNvSpPr>
                <a:spLocks noChangeArrowheads="1"/>
              </p:cNvSpPr>
              <p:nvPr/>
            </p:nvSpPr>
            <p:spPr bwMode="auto">
              <a:xfrm>
                <a:off x="14306110" y="6070942"/>
                <a:ext cx="221161" cy="329230"/>
              </a:xfrm>
              <a:custGeom>
                <a:gdLst>
                  <a:gd fmla="*/ 31 w 388" name="T0"/>
                  <a:gd fmla="*/ 143 h 579" name="T1"/>
                  <a:gd fmla="*/ 86 w 388" name="T2"/>
                  <a:gd fmla="*/ 32 h 579" name="T3"/>
                  <a:gd fmla="*/ 173 w 388" name="T4"/>
                  <a:gd fmla="*/ 0 h 579" name="T5"/>
                  <a:gd fmla="*/ 387 w 388" name="T6"/>
                  <a:gd fmla="*/ 435 h 579" name="T7"/>
                  <a:gd fmla="*/ 150 w 388" name="T8"/>
                  <a:gd fmla="*/ 578 h 579" name="T9"/>
                  <a:gd fmla="*/ 0 w 388" name="T10"/>
                  <a:gd fmla="*/ 111 h 579" name="T11"/>
                  <a:gd fmla="*/ 31 w 388" name="T12"/>
                  <a:gd fmla="*/ 143 h 579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579" w="388">
                    <a:moveTo>
                      <a:pt x="31" y="143"/>
                    </a:moveTo>
                    <a:lnTo>
                      <a:pt x="86" y="32"/>
                    </a:lnTo>
                    <a:lnTo>
                      <a:pt x="173" y="0"/>
                    </a:lnTo>
                    <a:lnTo>
                      <a:pt x="387" y="435"/>
                    </a:lnTo>
                    <a:lnTo>
                      <a:pt x="150" y="578"/>
                    </a:lnTo>
                    <a:lnTo>
                      <a:pt x="0" y="111"/>
                    </a:lnTo>
                    <a:lnTo>
                      <a:pt x="31" y="143"/>
                    </a:lnTo>
                  </a:path>
                </a:pathLst>
              </a:custGeom>
              <a:grpFill/>
              <a:ln>
                <a:solidFill>
                  <a:schemeClr val="tx1"/>
                </a:solidFill>
              </a:ln>
              <a:effectLst/>
            </p:spPr>
            <p:txBody>
              <a:bodyPr anchor="ctr" wrap="none"/>
              <a:lstStyle/>
              <a:p>
                <a:endParaRPr lang="en-US">
                  <a:latin charset="-122" panose="020b0503020204020204" pitchFamily="34" typeface="微软雅黑"/>
                </a:endParaRPr>
              </a:p>
            </p:txBody>
          </p:sp>
        </p:grpSp>
      </p:grpSp>
      <p:sp>
        <p:nvSpPr>
          <p:cNvPr id="163" name="Rectangle 1"/>
          <p:cNvSpPr>
            <a:spLocks noChangeArrowheads="1"/>
          </p:cNvSpPr>
          <p:nvPr/>
        </p:nvSpPr>
        <p:spPr bwMode="auto">
          <a:xfrm>
            <a:off x="6060323" y="4799053"/>
            <a:ext cx="2356856" cy="88644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 anchorCtr="0" bIns="63480" compatLnSpc="1" lIns="0" numCol="1" rIns="0" tIns="0" vert="horz" wrap="square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mtClean="0" sz="1200">
                <a:latin charset="-122" panose="020b0503020204020204" pitchFamily="34" typeface="微软雅黑"/>
                <a:ea charset="-122" panose="020b0503020204020204" pitchFamily="34" typeface="微软雅黑"/>
              </a:rPr>
              <a:t>我们的服务标准是全国第一，解决客户的任何问题，一对一贴心的服务。</a:t>
            </a:r>
          </a:p>
        </p:txBody>
      </p:sp>
      <p:sp>
        <p:nvSpPr>
          <p:cNvPr id="167" name="矩形 166"/>
          <p:cNvSpPr/>
          <p:nvPr/>
        </p:nvSpPr>
        <p:spPr>
          <a:xfrm>
            <a:off x="6041273" y="4317509"/>
            <a:ext cx="2722880" cy="7010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lang="zh-CN" smtClean="0" sz="4000">
                <a:latin charset="-122" pitchFamily="50" typeface="造字工房丁丁（非商用）常规体"/>
                <a:ea charset="-122" pitchFamily="50" typeface="造字工房丁丁（非商用）常规体"/>
                <a:cs charset="-34" panose="02020603050405020304" pitchFamily="18" typeface="Angsana New"/>
              </a:rPr>
              <a:t>海外布局一</a:t>
            </a:r>
          </a:p>
        </p:txBody>
      </p:sp>
      <p:sp>
        <p:nvSpPr>
          <p:cNvPr id="168" name="Rectangle 1"/>
          <p:cNvSpPr>
            <a:spLocks noChangeArrowheads="1"/>
          </p:cNvSpPr>
          <p:nvPr/>
        </p:nvSpPr>
        <p:spPr bwMode="auto">
          <a:xfrm>
            <a:off x="8971689" y="4739121"/>
            <a:ext cx="2356856" cy="88644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 anchorCtr="0" bIns="63480" compatLnSpc="1" lIns="0" numCol="1" rIns="0" tIns="0" vert="horz" wrap="square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mtClean="0" sz="1200">
                <a:latin charset="-122" panose="020b0503020204020204" pitchFamily="34" typeface="微软雅黑"/>
                <a:ea charset="-122" panose="020b0503020204020204" pitchFamily="34" typeface="微软雅黑"/>
              </a:rPr>
              <a:t>我们的服务标准是全国第一，解决客户的任何问题，一对一贴心的服务。</a:t>
            </a:r>
          </a:p>
        </p:txBody>
      </p:sp>
      <p:sp>
        <p:nvSpPr>
          <p:cNvPr id="169" name="矩形 168"/>
          <p:cNvSpPr/>
          <p:nvPr/>
        </p:nvSpPr>
        <p:spPr>
          <a:xfrm>
            <a:off x="8952640" y="4257577"/>
            <a:ext cx="2722880" cy="7010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lang="zh-CN" smtClean="0" sz="4000">
                <a:latin charset="-122" pitchFamily="50" typeface="造字工房丁丁（非商用）常规体"/>
                <a:ea charset="-122" pitchFamily="50" typeface="造字工房丁丁（非商用）常规体"/>
                <a:cs charset="-34" panose="02020603050405020304" pitchFamily="18" typeface="Angsana New"/>
              </a:rPr>
              <a:t>海外布局一</a:t>
            </a:r>
          </a:p>
        </p:txBody>
      </p:sp>
    </p:spTree>
    <p:extLst>
      <p:ext uri="{BB962C8B-B14F-4D97-AF65-F5344CB8AC3E}">
        <p14:creationId val="1279453919"/>
      </p:ext>
    </p:extLst>
  </p:cSld>
  <p:clrMapOvr>
    <a:masterClrMapping/>
  </p:clrMapOvr>
  <mc:AlternateContent>
    <mc:Choice Requires="p15">
      <p:transition p14:dur="1250" spd="slow">
        <p15:prstTrans prst="pageCurlDouble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1250" id="7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fill="hold" grpId="0" id="9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1250" id="1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13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1250" id="15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fill="hold" grpId="0" id="17" nodeType="afterEffect" presetClass="entr" presetID="53" presetSubtype="0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9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0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21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4750"/>
                            </p:stCondLst>
                            <p:childTnLst>
                              <p:par>
                                <p:cTn fill="hold" id="23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5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6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7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5250"/>
                            </p:stCondLst>
                            <p:childTnLst>
                              <p:par>
                                <p:cTn fill="hold" grpId="0" id="29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1250" id="31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fill="hold" grpId="0" id="33" nodeType="afterEffect" presetClass="entr" presetID="53" presetSubtype="0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35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6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37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8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fill="hold" grpId="0" id="39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1250" id="41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2" nodeType="afterGroup">
                            <p:stCondLst>
                              <p:cond delay="8750"/>
                            </p:stCondLst>
                            <p:childTnLst>
                              <p:par>
                                <p:cTn fill="hold" grpId="0" id="43" nodeType="afterEffect" presetClass="entr" presetID="53" presetSubtype="0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45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6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47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6"/>
      <p:bldP grpId="0" spid="166"/>
      <p:bldP grpId="0" spid="249"/>
      <p:bldP grpId="0" spid="163"/>
      <p:bldP grpId="0" spid="167"/>
      <p:bldP grpId="0" spid="168"/>
      <p:bldP grpId="0" spid="169"/>
    </p:bldLst>
  </p:timing>
</p:sld>
</file>

<file path=ppt/slides/slide2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194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4454961" y="1913943"/>
            <a:ext cx="6278880" cy="13106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lang="zh-CN" smtClean="0" sz="8000">
                <a:latin charset="-122" pitchFamily="50" typeface="造字工房丁丁（非商用）常规体"/>
                <a:ea charset="-122" pitchFamily="50" typeface="造字工房丁丁（非商用）常规体"/>
                <a:cs charset="-34" panose="02020603050405020304" pitchFamily="18" typeface="Angsana New"/>
              </a:rPr>
              <a:t>六、成功案例</a:t>
            </a:r>
          </a:p>
        </p:txBody>
      </p:sp>
    </p:spTree>
    <p:extLst>
      <p:ext uri="{BB962C8B-B14F-4D97-AF65-F5344CB8AC3E}">
        <p14:creationId val="1498647246"/>
      </p:ext>
    </p:extLst>
  </p:cSld>
  <p:clrMapOvr>
    <a:masterClrMapping/>
  </p:clrMapOvr>
  <mc:AlternateContent>
    <mc:Choice Requires="p15">
      <p:transition p14:dur="2000" spd="slow">
        <p15:prstTrans prst="fracture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1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1250" id="13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"/>
    </p:bldLst>
  </p:timing>
</p:sld>
</file>

<file path=ppt/slides/slide2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-1" y="0"/>
            <a:ext cx="12164269" cy="6857999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518546" y="312976"/>
            <a:ext cx="4246880" cy="13106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lang="zh-CN" smtClean="0" sz="8000">
                <a:latin charset="-122" pitchFamily="50" typeface="造字工房丁丁（非商用）常规体"/>
                <a:ea charset="-122" pitchFamily="50" typeface="造字工房丁丁（非商用）常规体"/>
                <a:cs charset="-34" panose="02020603050405020304" pitchFamily="18" typeface="Angsana New"/>
              </a:rPr>
              <a:t>成功案例</a:t>
            </a:r>
          </a:p>
        </p:txBody>
      </p:sp>
      <p:sp>
        <p:nvSpPr>
          <p:cNvPr id="166" name="Rectangle 1"/>
          <p:cNvSpPr>
            <a:spLocks noChangeArrowheads="1"/>
          </p:cNvSpPr>
          <p:nvPr/>
        </p:nvSpPr>
        <p:spPr bwMode="auto">
          <a:xfrm>
            <a:off x="957169" y="4848131"/>
            <a:ext cx="2897228" cy="116076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 anchorCtr="0" bIns="63480" compatLnSpc="1" lIns="0" numCol="1" rIns="0" tIns="0" vert="horz" wrap="square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mtClean="0" sz="1200">
                <a:latin charset="-122" panose="020b0503020204020204" pitchFamily="34" typeface="微软雅黑"/>
                <a:ea charset="-122" panose="020b0503020204020204" pitchFamily="34" typeface="微软雅黑"/>
              </a:rPr>
              <a:t>我们的服务标准是全国第一，解决客户的任何问题，一对一贴心的服务。 我们的服务标准是全国第一，解决客户的任何问题，一对一贴心的服务。</a:t>
            </a:r>
          </a:p>
        </p:txBody>
      </p:sp>
      <p:sp>
        <p:nvSpPr>
          <p:cNvPr id="249" name="矩形 248"/>
          <p:cNvSpPr/>
          <p:nvPr/>
        </p:nvSpPr>
        <p:spPr>
          <a:xfrm>
            <a:off x="969922" y="3940532"/>
            <a:ext cx="2722880" cy="7010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lang="zh-CN" smtClean="0" sz="4000">
                <a:latin charset="-122" pitchFamily="50" typeface="造字工房丁丁（非商用）常规体"/>
                <a:ea charset="-122" pitchFamily="50" typeface="造字工房丁丁（非商用）常规体"/>
                <a:cs charset="-34" panose="02020603050405020304" pitchFamily="18" typeface="Angsana New"/>
              </a:rPr>
              <a:t>成功案例一</a:t>
            </a:r>
          </a:p>
        </p:txBody>
      </p:sp>
      <p:sp>
        <p:nvSpPr>
          <p:cNvPr id="170" name="Freeform 5"/>
          <p:cNvSpPr>
            <a:spLocks noChangeArrowheads="1" noEditPoints="1"/>
          </p:cNvSpPr>
          <p:nvPr/>
        </p:nvSpPr>
        <p:spPr bwMode="auto">
          <a:xfrm>
            <a:off x="620568" y="1636415"/>
            <a:ext cx="3570431" cy="2155682"/>
          </a:xfrm>
          <a:custGeom>
            <a:gdLst>
              <a:gd fmla="*/ 342 w 2787" name="T0"/>
              <a:gd fmla="*/ 280 h 1349" name="T1"/>
              <a:gd fmla="*/ 170 w 2787" name="T2"/>
              <a:gd fmla="*/ 344 h 1349" name="T3"/>
              <a:gd fmla="*/ 143 w 2787" name="T4"/>
              <a:gd fmla="*/ 698 h 1349" name="T5"/>
              <a:gd fmla="*/ 214 w 2787" name="T6"/>
              <a:gd fmla="*/ 912 h 1349" name="T7"/>
              <a:gd fmla="*/ 230 w 2787" name="T8"/>
              <a:gd fmla="*/ 1199 h 1349" name="T9"/>
              <a:gd fmla="*/ 506 w 2787" name="T10"/>
              <a:gd fmla="*/ 1115 h 1349" name="T11"/>
              <a:gd fmla="*/ 727 w 2787" name="T12"/>
              <a:gd fmla="*/ 1124 h 1349" name="T13"/>
              <a:gd fmla="*/ 944 w 2787" name="T14"/>
              <a:gd fmla="*/ 1141 h 1349" name="T15"/>
              <a:gd fmla="*/ 1129 w 2787" name="T16"/>
              <a:gd fmla="*/ 1226 h 1349" name="T17"/>
              <a:gd fmla="*/ 1335 w 2787" name="T18"/>
              <a:gd fmla="*/ 1185 h 1349" name="T19"/>
              <a:gd fmla="*/ 1521 w 2787" name="T20"/>
              <a:gd fmla="*/ 1247 h 1349" name="T21"/>
              <a:gd fmla="*/ 1690 w 2787" name="T22"/>
              <a:gd fmla="*/ 1203 h 1349" name="T23"/>
              <a:gd fmla="*/ 1912 w 2787" name="T24"/>
              <a:gd fmla="*/ 1176 h 1349" name="T25"/>
              <a:gd fmla="*/ 2077 w 2787" name="T26"/>
              <a:gd fmla="*/ 1212 h 1349" name="T27"/>
              <a:gd fmla="*/ 2177 w 2787" name="T28"/>
              <a:gd fmla="*/ 1253 h 1349" name="T29"/>
              <a:gd fmla="*/ 2397 w 2787" name="T30"/>
              <a:gd fmla="*/ 1269 h 1349" name="T31"/>
              <a:gd fmla="*/ 2570 w 2787" name="T32"/>
              <a:gd fmla="*/ 1313 h 1349" name="T33"/>
              <a:gd fmla="*/ 2721 w 2787" name="T34"/>
              <a:gd fmla="*/ 1127 h 1349" name="T35"/>
              <a:gd fmla="*/ 2731 w 2787" name="T36"/>
              <a:gd fmla="*/ 940 h 1349" name="T37"/>
              <a:gd fmla="*/ 2713 w 2787" name="T38"/>
              <a:gd fmla="*/ 775 h 1349" name="T39"/>
              <a:gd fmla="*/ 2754 w 2787" name="T40"/>
              <a:gd fmla="*/ 619 h 1349" name="T41"/>
              <a:gd fmla="*/ 2679 w 2787" name="T42"/>
              <a:gd fmla="*/ 606 h 1349" name="T43"/>
              <a:gd fmla="*/ 2628 w 2787" name="T44"/>
              <a:gd fmla="*/ 456 h 1349" name="T45"/>
              <a:gd fmla="*/ 2656 w 2787" name="T46"/>
              <a:gd fmla="*/ 409 h 1349" name="T47"/>
              <a:gd fmla="*/ 2663 w 2787" name="T48"/>
              <a:gd fmla="*/ 320 h 1349" name="T49"/>
              <a:gd fmla="*/ 2553 w 2787" name="T50"/>
              <a:gd fmla="*/ 287 h 1349" name="T51"/>
              <a:gd fmla="*/ 2432 w 2787" name="T52"/>
              <a:gd fmla="*/ 203 h 1349" name="T53"/>
              <a:gd fmla="*/ 2270 w 2787" name="T54"/>
              <a:gd fmla="*/ 177 h 1349" name="T55"/>
              <a:gd fmla="*/ 2019 w 2787" name="T56"/>
              <a:gd fmla="*/ 176 h 1349" name="T57"/>
              <a:gd fmla="*/ 1872 w 2787" name="T58"/>
              <a:gd fmla="*/ 84 h 1349" name="T59"/>
              <a:gd fmla="*/ 1773 w 2787" name="T60"/>
              <a:gd fmla="*/ 58 h 1349" name="T61"/>
              <a:gd fmla="*/ 1403 w 2787" name="T62"/>
              <a:gd fmla="*/ 190 h 1349" name="T63"/>
              <a:gd fmla="*/ 1482 w 2787" name="T64"/>
              <a:gd fmla="*/ 56 h 1349" name="T65"/>
              <a:gd fmla="*/ 922 w 2787" name="T66"/>
              <a:gd fmla="*/ 148 h 1349" name="T67"/>
              <a:gd fmla="*/ 311 w 2787" name="T68"/>
              <a:gd fmla="*/ 791 h 1349" name="T69"/>
              <a:gd fmla="*/ 784 w 2787" name="T70"/>
              <a:gd fmla="*/ 160 h 1349" name="T71"/>
              <a:gd fmla="*/ 404 w 2787" name="T72"/>
              <a:gd fmla="*/ 437 h 1349" name="T73"/>
              <a:gd fmla="*/ 758 w 2787" name="T74"/>
              <a:gd fmla="*/ 62 h 1349" name="T75"/>
              <a:gd fmla="*/ 1093 w 2787" name="T76"/>
              <a:gd fmla="*/ 148 h 1349" name="T77"/>
              <a:gd fmla="*/ 1230 w 2787" name="T78"/>
              <a:gd fmla="*/ 120 h 1349" name="T79"/>
              <a:gd fmla="*/ 494 w 2787" name="T80"/>
              <a:gd fmla="*/ 771 h 1349" name="T81"/>
              <a:gd fmla="*/ 665 w 2787" name="T82"/>
              <a:gd fmla="*/ 689 h 1349" name="T83"/>
              <a:gd fmla="*/ 633 w 2787" name="T84"/>
              <a:gd fmla="*/ 1098 h 1349" name="T85"/>
              <a:gd fmla="*/ 1051 w 2787" name="T86"/>
              <a:gd fmla="*/ 834 h 1349" name="T87"/>
              <a:gd fmla="*/ 1129 w 2787" name="T88"/>
              <a:gd fmla="*/ 605 h 1349" name="T89"/>
              <a:gd fmla="*/ 1207 w 2787" name="T90"/>
              <a:gd fmla="*/ 805 h 1349" name="T91"/>
              <a:gd fmla="*/ 1880 w 2787" name="T92"/>
              <a:gd fmla="*/ 220 h 1349" name="T93"/>
              <a:gd fmla="*/ 1469 w 2787" name="T94"/>
              <a:gd fmla="*/ 729 h 1349" name="T95"/>
              <a:gd fmla="*/ 1829 w 2787" name="T96"/>
              <a:gd fmla="*/ 257 h 1349" name="T97"/>
              <a:gd fmla="*/ 1600 w 2787" name="T98"/>
              <a:gd fmla="*/ 706 h 1349" name="T99"/>
              <a:gd fmla="*/ 2342 w 2787" name="T100"/>
              <a:gd fmla="*/ 327 h 1349" name="T101"/>
              <a:gd fmla="*/ 2264 w 2787" name="T102"/>
              <a:gd fmla="*/ 375 h 1349" name="T103"/>
              <a:gd fmla="*/ 1893 w 2787" name="T104"/>
              <a:gd fmla="*/ 989 h 1349" name="T10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b="b" l="0" r="r" t="0"/>
            <a:pathLst>
              <a:path h="1349" w="2787">
                <a:moveTo>
                  <a:pt x="573" y="70"/>
                </a:moveTo>
                <a:cubicBezTo>
                  <a:pt x="569" y="74"/>
                  <a:pt x="565" y="78"/>
                  <a:pt x="561" y="82"/>
                </a:cubicBezTo>
                <a:cubicBezTo>
                  <a:pt x="556" y="85"/>
                  <a:pt x="552" y="88"/>
                  <a:pt x="548" y="92"/>
                </a:cubicBezTo>
                <a:cubicBezTo>
                  <a:pt x="537" y="102"/>
                  <a:pt x="527" y="112"/>
                  <a:pt x="517" y="123"/>
                </a:cubicBezTo>
                <a:cubicBezTo>
                  <a:pt x="494" y="144"/>
                  <a:pt x="472" y="163"/>
                  <a:pt x="450" y="183"/>
                </a:cubicBezTo>
                <a:cubicBezTo>
                  <a:pt x="415" y="213"/>
                  <a:pt x="379" y="245"/>
                  <a:pt x="342" y="280"/>
                </a:cubicBezTo>
                <a:cubicBezTo>
                  <a:pt x="387" y="230"/>
                  <a:pt x="436" y="183"/>
                  <a:pt x="486" y="135"/>
                </a:cubicBezTo>
                <a:cubicBezTo>
                  <a:pt x="495" y="127"/>
                  <a:pt x="500" y="115"/>
                  <a:pt x="500" y="103"/>
                </a:cubicBezTo>
                <a:cubicBezTo>
                  <a:pt x="500" y="92"/>
                  <a:pt x="496" y="81"/>
                  <a:pt x="488" y="72"/>
                </a:cubicBezTo>
                <a:cubicBezTo>
                  <a:pt x="471" y="54"/>
                  <a:pt x="442" y="53"/>
                  <a:pt x="424" y="70"/>
                </a:cubicBezTo>
                <a:cubicBezTo>
                  <a:pt x="345" y="144"/>
                  <a:pt x="270" y="218"/>
                  <a:pt x="206" y="304"/>
                </a:cubicBezTo>
                <a:cubicBezTo>
                  <a:pt x="200" y="312"/>
                  <a:pt x="185" y="328"/>
                  <a:pt x="170" y="344"/>
                </a:cubicBezTo>
                <a:cubicBezTo>
                  <a:pt x="98" y="420"/>
                  <a:pt x="0" y="524"/>
                  <a:pt x="52" y="605"/>
                </a:cubicBezTo>
                <a:cubicBezTo>
                  <a:pt x="60" y="617"/>
                  <a:pt x="74" y="625"/>
                  <a:pt x="89" y="626"/>
                </a:cubicBezTo>
                <a:cubicBezTo>
                  <a:pt x="136" y="627"/>
                  <a:pt x="166" y="586"/>
                  <a:pt x="186" y="558"/>
                </a:cubicBezTo>
                <a:cubicBezTo>
                  <a:pt x="190" y="552"/>
                  <a:pt x="194" y="547"/>
                  <a:pt x="197" y="544"/>
                </a:cubicBezTo>
                <a:cubicBezTo>
                  <a:pt x="216" y="522"/>
                  <a:pt x="237" y="501"/>
                  <a:pt x="259" y="479"/>
                </a:cubicBezTo>
                <a:cubicBezTo>
                  <a:pt x="211" y="547"/>
                  <a:pt x="167" y="621"/>
                  <a:pt x="143" y="698"/>
                </a:cubicBezTo>
                <a:cubicBezTo>
                  <a:pt x="142" y="703"/>
                  <a:pt x="138" y="712"/>
                  <a:pt x="134" y="720"/>
                </a:cubicBezTo>
                <a:cubicBezTo>
                  <a:pt x="122" y="746"/>
                  <a:pt x="105" y="785"/>
                  <a:pt x="105" y="822"/>
                </a:cubicBezTo>
                <a:cubicBezTo>
                  <a:pt x="105" y="847"/>
                  <a:pt x="113" y="872"/>
                  <a:pt x="136" y="890"/>
                </a:cubicBezTo>
                <a:cubicBezTo>
                  <a:pt x="151" y="901"/>
                  <a:pt x="168" y="905"/>
                  <a:pt x="187" y="901"/>
                </a:cubicBezTo>
                <a:cubicBezTo>
                  <a:pt x="191" y="900"/>
                  <a:pt x="196" y="899"/>
                  <a:pt x="200" y="897"/>
                </a:cubicBezTo>
                <a:cubicBezTo>
                  <a:pt x="204" y="903"/>
                  <a:pt x="208" y="908"/>
                  <a:pt x="214" y="912"/>
                </a:cubicBezTo>
                <a:cubicBezTo>
                  <a:pt x="229" y="924"/>
                  <a:pt x="247" y="929"/>
                  <a:pt x="267" y="926"/>
                </a:cubicBezTo>
                <a:cubicBezTo>
                  <a:pt x="273" y="925"/>
                  <a:pt x="280" y="924"/>
                  <a:pt x="287" y="921"/>
                </a:cubicBezTo>
                <a:cubicBezTo>
                  <a:pt x="274" y="955"/>
                  <a:pt x="262" y="989"/>
                  <a:pt x="251" y="1024"/>
                </a:cubicBezTo>
                <a:cubicBezTo>
                  <a:pt x="251" y="1024"/>
                  <a:pt x="244" y="1044"/>
                  <a:pt x="244" y="1044"/>
                </a:cubicBezTo>
                <a:cubicBezTo>
                  <a:pt x="233" y="1075"/>
                  <a:pt x="219" y="1115"/>
                  <a:pt x="219" y="1151"/>
                </a:cubicBezTo>
                <a:cubicBezTo>
                  <a:pt x="219" y="1168"/>
                  <a:pt x="222" y="1184"/>
                  <a:pt x="230" y="1199"/>
                </a:cubicBezTo>
                <a:cubicBezTo>
                  <a:pt x="236" y="1209"/>
                  <a:pt x="246" y="1216"/>
                  <a:pt x="258" y="1219"/>
                </a:cubicBezTo>
                <a:cubicBezTo>
                  <a:pt x="270" y="1222"/>
                  <a:pt x="282" y="1220"/>
                  <a:pt x="293" y="1214"/>
                </a:cubicBezTo>
                <a:cubicBezTo>
                  <a:pt x="310" y="1203"/>
                  <a:pt x="326" y="1188"/>
                  <a:pt x="340" y="1172"/>
                </a:cubicBezTo>
                <a:cubicBezTo>
                  <a:pt x="340" y="1180"/>
                  <a:pt x="342" y="1188"/>
                  <a:pt x="345" y="1196"/>
                </a:cubicBezTo>
                <a:cubicBezTo>
                  <a:pt x="353" y="1216"/>
                  <a:pt x="374" y="1228"/>
                  <a:pt x="396" y="1223"/>
                </a:cubicBezTo>
                <a:cubicBezTo>
                  <a:pt x="447" y="1213"/>
                  <a:pt x="481" y="1156"/>
                  <a:pt x="506" y="1115"/>
                </a:cubicBezTo>
                <a:cubicBezTo>
                  <a:pt x="506" y="1115"/>
                  <a:pt x="508" y="1112"/>
                  <a:pt x="508" y="1111"/>
                </a:cubicBezTo>
                <a:cubicBezTo>
                  <a:pt x="514" y="1118"/>
                  <a:pt x="521" y="1124"/>
                  <a:pt x="529" y="1127"/>
                </a:cubicBezTo>
                <a:cubicBezTo>
                  <a:pt x="526" y="1142"/>
                  <a:pt x="524" y="1156"/>
                  <a:pt x="524" y="1169"/>
                </a:cubicBezTo>
                <a:cubicBezTo>
                  <a:pt x="524" y="1195"/>
                  <a:pt x="531" y="1216"/>
                  <a:pt x="549" y="1231"/>
                </a:cubicBezTo>
                <a:cubicBezTo>
                  <a:pt x="560" y="1241"/>
                  <a:pt x="575" y="1244"/>
                  <a:pt x="590" y="1241"/>
                </a:cubicBezTo>
                <a:cubicBezTo>
                  <a:pt x="649" y="1225"/>
                  <a:pt x="694" y="1167"/>
                  <a:pt x="727" y="1124"/>
                </a:cubicBezTo>
                <a:cubicBezTo>
                  <a:pt x="740" y="1107"/>
                  <a:pt x="740" y="1107"/>
                  <a:pt x="740" y="1107"/>
                </a:cubicBezTo>
                <a:cubicBezTo>
                  <a:pt x="763" y="1079"/>
                  <a:pt x="784" y="1050"/>
                  <a:pt x="806" y="1021"/>
                </a:cubicBezTo>
                <a:cubicBezTo>
                  <a:pt x="790" y="1064"/>
                  <a:pt x="778" y="1106"/>
                  <a:pt x="778" y="1142"/>
                </a:cubicBezTo>
                <a:cubicBezTo>
                  <a:pt x="778" y="1166"/>
                  <a:pt x="783" y="1187"/>
                  <a:pt x="796" y="1204"/>
                </a:cubicBezTo>
                <a:cubicBezTo>
                  <a:pt x="807" y="1217"/>
                  <a:pt x="824" y="1223"/>
                  <a:pt x="840" y="1220"/>
                </a:cubicBezTo>
                <a:cubicBezTo>
                  <a:pt x="883" y="1212"/>
                  <a:pt x="917" y="1176"/>
                  <a:pt x="944" y="1141"/>
                </a:cubicBezTo>
                <a:cubicBezTo>
                  <a:pt x="944" y="1156"/>
                  <a:pt x="947" y="1169"/>
                  <a:pt x="952" y="1181"/>
                </a:cubicBezTo>
                <a:cubicBezTo>
                  <a:pt x="959" y="1199"/>
                  <a:pt x="977" y="1210"/>
                  <a:pt x="997" y="1208"/>
                </a:cubicBezTo>
                <a:cubicBezTo>
                  <a:pt x="1015" y="1207"/>
                  <a:pt x="1032" y="1200"/>
                  <a:pt x="1046" y="1190"/>
                </a:cubicBezTo>
                <a:cubicBezTo>
                  <a:pt x="1051" y="1191"/>
                  <a:pt x="1056" y="1191"/>
                  <a:pt x="1062" y="1191"/>
                </a:cubicBezTo>
                <a:cubicBezTo>
                  <a:pt x="1075" y="1190"/>
                  <a:pt x="1088" y="1186"/>
                  <a:pt x="1100" y="1180"/>
                </a:cubicBezTo>
                <a:cubicBezTo>
                  <a:pt x="1103" y="1199"/>
                  <a:pt x="1112" y="1215"/>
                  <a:pt x="1129" y="1226"/>
                </a:cubicBezTo>
                <a:cubicBezTo>
                  <a:pt x="1146" y="1237"/>
                  <a:pt x="1163" y="1238"/>
                  <a:pt x="1180" y="1233"/>
                </a:cubicBezTo>
                <a:cubicBezTo>
                  <a:pt x="1182" y="1239"/>
                  <a:pt x="1185" y="1244"/>
                  <a:pt x="1190" y="1248"/>
                </a:cubicBezTo>
                <a:cubicBezTo>
                  <a:pt x="1200" y="1258"/>
                  <a:pt x="1214" y="1262"/>
                  <a:pt x="1228" y="1260"/>
                </a:cubicBezTo>
                <a:cubicBezTo>
                  <a:pt x="1275" y="1253"/>
                  <a:pt x="1308" y="1210"/>
                  <a:pt x="1331" y="1179"/>
                </a:cubicBezTo>
                <a:cubicBezTo>
                  <a:pt x="1331" y="1179"/>
                  <a:pt x="1332" y="1179"/>
                  <a:pt x="1332" y="1179"/>
                </a:cubicBezTo>
                <a:cubicBezTo>
                  <a:pt x="1333" y="1181"/>
                  <a:pt x="1334" y="1183"/>
                  <a:pt x="1335" y="1185"/>
                </a:cubicBezTo>
                <a:cubicBezTo>
                  <a:pt x="1339" y="1190"/>
                  <a:pt x="1343" y="1194"/>
                  <a:pt x="1349" y="1198"/>
                </a:cubicBezTo>
                <a:cubicBezTo>
                  <a:pt x="1343" y="1218"/>
                  <a:pt x="1339" y="1238"/>
                  <a:pt x="1339" y="1258"/>
                </a:cubicBezTo>
                <a:cubicBezTo>
                  <a:pt x="1339" y="1259"/>
                  <a:pt x="1339" y="1260"/>
                  <a:pt x="1339" y="1262"/>
                </a:cubicBezTo>
                <a:cubicBezTo>
                  <a:pt x="1340" y="1284"/>
                  <a:pt x="1357" y="1303"/>
                  <a:pt x="1379" y="1305"/>
                </a:cubicBezTo>
                <a:cubicBezTo>
                  <a:pt x="1426" y="1311"/>
                  <a:pt x="1465" y="1273"/>
                  <a:pt x="1506" y="1222"/>
                </a:cubicBezTo>
                <a:cubicBezTo>
                  <a:pt x="1508" y="1232"/>
                  <a:pt x="1513" y="1240"/>
                  <a:pt x="1521" y="1247"/>
                </a:cubicBezTo>
                <a:cubicBezTo>
                  <a:pt x="1532" y="1256"/>
                  <a:pt x="1547" y="1259"/>
                  <a:pt x="1561" y="1256"/>
                </a:cubicBezTo>
                <a:cubicBezTo>
                  <a:pt x="1597" y="1246"/>
                  <a:pt x="1622" y="1213"/>
                  <a:pt x="1639" y="1189"/>
                </a:cubicBezTo>
                <a:cubicBezTo>
                  <a:pt x="1648" y="1177"/>
                  <a:pt x="1648" y="1177"/>
                  <a:pt x="1648" y="1177"/>
                </a:cubicBezTo>
                <a:cubicBezTo>
                  <a:pt x="1673" y="1147"/>
                  <a:pt x="1698" y="1117"/>
                  <a:pt x="1722" y="1088"/>
                </a:cubicBezTo>
                <a:cubicBezTo>
                  <a:pt x="1722" y="1089"/>
                  <a:pt x="1721" y="1091"/>
                  <a:pt x="1721" y="1092"/>
                </a:cubicBezTo>
                <a:cubicBezTo>
                  <a:pt x="1707" y="1126"/>
                  <a:pt x="1690" y="1166"/>
                  <a:pt x="1690" y="1203"/>
                </a:cubicBezTo>
                <a:cubicBezTo>
                  <a:pt x="1690" y="1217"/>
                  <a:pt x="1692" y="1230"/>
                  <a:pt x="1698" y="1243"/>
                </a:cubicBezTo>
                <a:cubicBezTo>
                  <a:pt x="1703" y="1255"/>
                  <a:pt x="1713" y="1264"/>
                  <a:pt x="1726" y="1268"/>
                </a:cubicBezTo>
                <a:cubicBezTo>
                  <a:pt x="1738" y="1272"/>
                  <a:pt x="1752" y="1270"/>
                  <a:pt x="1763" y="1263"/>
                </a:cubicBezTo>
                <a:cubicBezTo>
                  <a:pt x="1784" y="1249"/>
                  <a:pt x="1803" y="1231"/>
                  <a:pt x="1821" y="1211"/>
                </a:cubicBezTo>
                <a:cubicBezTo>
                  <a:pt x="1823" y="1212"/>
                  <a:pt x="1826" y="1212"/>
                  <a:pt x="1829" y="1213"/>
                </a:cubicBezTo>
                <a:cubicBezTo>
                  <a:pt x="1862" y="1216"/>
                  <a:pt x="1889" y="1196"/>
                  <a:pt x="1912" y="1176"/>
                </a:cubicBezTo>
                <a:cubicBezTo>
                  <a:pt x="1913" y="1183"/>
                  <a:pt x="1916" y="1190"/>
                  <a:pt x="1921" y="1196"/>
                </a:cubicBezTo>
                <a:cubicBezTo>
                  <a:pt x="1933" y="1210"/>
                  <a:pt x="1952" y="1216"/>
                  <a:pt x="1969" y="1210"/>
                </a:cubicBezTo>
                <a:cubicBezTo>
                  <a:pt x="1992" y="1203"/>
                  <a:pt x="2012" y="1188"/>
                  <a:pt x="2029" y="1172"/>
                </a:cubicBezTo>
                <a:cubicBezTo>
                  <a:pt x="2038" y="1184"/>
                  <a:pt x="2052" y="1191"/>
                  <a:pt x="2067" y="1190"/>
                </a:cubicBezTo>
                <a:cubicBezTo>
                  <a:pt x="2072" y="1190"/>
                  <a:pt x="2078" y="1189"/>
                  <a:pt x="2083" y="1188"/>
                </a:cubicBezTo>
                <a:cubicBezTo>
                  <a:pt x="2080" y="1196"/>
                  <a:pt x="2078" y="1204"/>
                  <a:pt x="2077" y="1212"/>
                </a:cubicBezTo>
                <a:cubicBezTo>
                  <a:pt x="2077" y="1214"/>
                  <a:pt x="2077" y="1215"/>
                  <a:pt x="2077" y="1216"/>
                </a:cubicBezTo>
                <a:cubicBezTo>
                  <a:pt x="2077" y="1231"/>
                  <a:pt x="2084" y="1245"/>
                  <a:pt x="2096" y="1253"/>
                </a:cubicBezTo>
                <a:cubicBezTo>
                  <a:pt x="2110" y="1263"/>
                  <a:pt x="2127" y="1264"/>
                  <a:pt x="2142" y="1257"/>
                </a:cubicBezTo>
                <a:cubicBezTo>
                  <a:pt x="2157" y="1249"/>
                  <a:pt x="2171" y="1240"/>
                  <a:pt x="2183" y="1229"/>
                </a:cubicBezTo>
                <a:cubicBezTo>
                  <a:pt x="2181" y="1233"/>
                  <a:pt x="2180" y="1237"/>
                  <a:pt x="2179" y="1241"/>
                </a:cubicBezTo>
                <a:cubicBezTo>
                  <a:pt x="2178" y="1245"/>
                  <a:pt x="2177" y="1249"/>
                  <a:pt x="2177" y="1253"/>
                </a:cubicBezTo>
                <a:cubicBezTo>
                  <a:pt x="2177" y="1264"/>
                  <a:pt x="2182" y="1276"/>
                  <a:pt x="2190" y="1284"/>
                </a:cubicBezTo>
                <a:cubicBezTo>
                  <a:pt x="2201" y="1296"/>
                  <a:pt x="2218" y="1300"/>
                  <a:pt x="2233" y="1296"/>
                </a:cubicBezTo>
                <a:cubicBezTo>
                  <a:pt x="2235" y="1296"/>
                  <a:pt x="2237" y="1295"/>
                  <a:pt x="2239" y="1295"/>
                </a:cubicBezTo>
                <a:cubicBezTo>
                  <a:pt x="2239" y="1297"/>
                  <a:pt x="2240" y="1300"/>
                  <a:pt x="2242" y="1303"/>
                </a:cubicBezTo>
                <a:cubicBezTo>
                  <a:pt x="2250" y="1317"/>
                  <a:pt x="2264" y="1325"/>
                  <a:pt x="2280" y="1326"/>
                </a:cubicBezTo>
                <a:cubicBezTo>
                  <a:pt x="2319" y="1326"/>
                  <a:pt x="2357" y="1304"/>
                  <a:pt x="2397" y="1269"/>
                </a:cubicBezTo>
                <a:cubicBezTo>
                  <a:pt x="2397" y="1281"/>
                  <a:pt x="2402" y="1292"/>
                  <a:pt x="2411" y="1301"/>
                </a:cubicBezTo>
                <a:cubicBezTo>
                  <a:pt x="2428" y="1316"/>
                  <a:pt x="2454" y="1316"/>
                  <a:pt x="2471" y="1301"/>
                </a:cubicBezTo>
                <a:cubicBezTo>
                  <a:pt x="2472" y="1301"/>
                  <a:pt x="2473" y="1300"/>
                  <a:pt x="2473" y="1300"/>
                </a:cubicBezTo>
                <a:cubicBezTo>
                  <a:pt x="2473" y="1311"/>
                  <a:pt x="2477" y="1322"/>
                  <a:pt x="2485" y="1330"/>
                </a:cubicBezTo>
                <a:cubicBezTo>
                  <a:pt x="2502" y="1348"/>
                  <a:pt x="2530" y="1349"/>
                  <a:pt x="2548" y="1333"/>
                </a:cubicBezTo>
                <a:cubicBezTo>
                  <a:pt x="2570" y="1313"/>
                  <a:pt x="2570" y="1313"/>
                  <a:pt x="2570" y="1313"/>
                </a:cubicBezTo>
                <a:cubicBezTo>
                  <a:pt x="2595" y="1290"/>
                  <a:pt x="2628" y="1260"/>
                  <a:pt x="2660" y="1239"/>
                </a:cubicBezTo>
                <a:cubicBezTo>
                  <a:pt x="2675" y="1254"/>
                  <a:pt x="2698" y="1258"/>
                  <a:pt x="2716" y="1247"/>
                </a:cubicBezTo>
                <a:cubicBezTo>
                  <a:pt x="2744" y="1230"/>
                  <a:pt x="2762" y="1203"/>
                  <a:pt x="2763" y="1174"/>
                </a:cubicBezTo>
                <a:cubicBezTo>
                  <a:pt x="2763" y="1174"/>
                  <a:pt x="2763" y="1173"/>
                  <a:pt x="2763" y="1172"/>
                </a:cubicBezTo>
                <a:cubicBezTo>
                  <a:pt x="2763" y="1160"/>
                  <a:pt x="2759" y="1149"/>
                  <a:pt x="2751" y="1140"/>
                </a:cubicBezTo>
                <a:cubicBezTo>
                  <a:pt x="2743" y="1132"/>
                  <a:pt x="2732" y="1127"/>
                  <a:pt x="2721" y="1127"/>
                </a:cubicBezTo>
                <a:cubicBezTo>
                  <a:pt x="2741" y="1097"/>
                  <a:pt x="2759" y="1065"/>
                  <a:pt x="2766" y="1032"/>
                </a:cubicBezTo>
                <a:cubicBezTo>
                  <a:pt x="2766" y="1029"/>
                  <a:pt x="2767" y="1025"/>
                  <a:pt x="2767" y="1022"/>
                </a:cubicBezTo>
                <a:cubicBezTo>
                  <a:pt x="2767" y="1011"/>
                  <a:pt x="2763" y="1001"/>
                  <a:pt x="2755" y="992"/>
                </a:cubicBezTo>
                <a:cubicBezTo>
                  <a:pt x="2747" y="984"/>
                  <a:pt x="2737" y="979"/>
                  <a:pt x="2725" y="978"/>
                </a:cubicBezTo>
                <a:cubicBezTo>
                  <a:pt x="2729" y="967"/>
                  <a:pt x="2731" y="956"/>
                  <a:pt x="2731" y="945"/>
                </a:cubicBezTo>
                <a:cubicBezTo>
                  <a:pt x="2731" y="944"/>
                  <a:pt x="2731" y="942"/>
                  <a:pt x="2731" y="940"/>
                </a:cubicBezTo>
                <a:cubicBezTo>
                  <a:pt x="2731" y="928"/>
                  <a:pt x="2725" y="917"/>
                  <a:pt x="2716" y="909"/>
                </a:cubicBezTo>
                <a:cubicBezTo>
                  <a:pt x="2716" y="909"/>
                  <a:pt x="2716" y="909"/>
                  <a:pt x="2715" y="909"/>
                </a:cubicBezTo>
                <a:cubicBezTo>
                  <a:pt x="2737" y="885"/>
                  <a:pt x="2758" y="862"/>
                  <a:pt x="2777" y="837"/>
                </a:cubicBezTo>
                <a:cubicBezTo>
                  <a:pt x="2784" y="829"/>
                  <a:pt x="2787" y="819"/>
                  <a:pt x="2787" y="809"/>
                </a:cubicBezTo>
                <a:cubicBezTo>
                  <a:pt x="2787" y="797"/>
                  <a:pt x="2783" y="785"/>
                  <a:pt x="2774" y="777"/>
                </a:cubicBezTo>
                <a:cubicBezTo>
                  <a:pt x="2757" y="760"/>
                  <a:pt x="2731" y="760"/>
                  <a:pt x="2713" y="775"/>
                </a:cubicBezTo>
                <a:cubicBezTo>
                  <a:pt x="2663" y="818"/>
                  <a:pt x="2609" y="858"/>
                  <a:pt x="2556" y="896"/>
                </a:cubicBezTo>
                <a:cubicBezTo>
                  <a:pt x="2552" y="899"/>
                  <a:pt x="2548" y="902"/>
                  <a:pt x="2544" y="905"/>
                </a:cubicBezTo>
                <a:cubicBezTo>
                  <a:pt x="2595" y="839"/>
                  <a:pt x="2648" y="771"/>
                  <a:pt x="2709" y="715"/>
                </a:cubicBezTo>
                <a:cubicBezTo>
                  <a:pt x="2722" y="704"/>
                  <a:pt x="2735" y="693"/>
                  <a:pt x="2748" y="682"/>
                </a:cubicBezTo>
                <a:cubicBezTo>
                  <a:pt x="2759" y="673"/>
                  <a:pt x="2764" y="660"/>
                  <a:pt x="2764" y="647"/>
                </a:cubicBezTo>
                <a:cubicBezTo>
                  <a:pt x="2764" y="637"/>
                  <a:pt x="2761" y="627"/>
                  <a:pt x="2754" y="619"/>
                </a:cubicBezTo>
                <a:cubicBezTo>
                  <a:pt x="2738" y="600"/>
                  <a:pt x="2711" y="597"/>
                  <a:pt x="2691" y="612"/>
                </a:cubicBezTo>
                <a:cubicBezTo>
                  <a:pt x="2691" y="612"/>
                  <a:pt x="2690" y="613"/>
                  <a:pt x="2690" y="613"/>
                </a:cubicBezTo>
                <a:cubicBezTo>
                  <a:pt x="2690" y="613"/>
                  <a:pt x="2690" y="613"/>
                  <a:pt x="2690" y="613"/>
                </a:cubicBezTo>
                <a:cubicBezTo>
                  <a:pt x="2690" y="614"/>
                  <a:pt x="2689" y="614"/>
                  <a:pt x="2689" y="614"/>
                </a:cubicBezTo>
                <a:cubicBezTo>
                  <a:pt x="2684" y="618"/>
                  <a:pt x="2678" y="623"/>
                  <a:pt x="2673" y="627"/>
                </a:cubicBezTo>
                <a:cubicBezTo>
                  <a:pt x="2677" y="621"/>
                  <a:pt x="2679" y="614"/>
                  <a:pt x="2679" y="606"/>
                </a:cubicBezTo>
                <a:cubicBezTo>
                  <a:pt x="2679" y="598"/>
                  <a:pt x="2676" y="589"/>
                  <a:pt x="2671" y="582"/>
                </a:cubicBezTo>
                <a:cubicBezTo>
                  <a:pt x="2662" y="568"/>
                  <a:pt x="2647" y="561"/>
                  <a:pt x="2631" y="562"/>
                </a:cubicBezTo>
                <a:cubicBezTo>
                  <a:pt x="2645" y="551"/>
                  <a:pt x="2660" y="542"/>
                  <a:pt x="2674" y="533"/>
                </a:cubicBezTo>
                <a:cubicBezTo>
                  <a:pt x="2688" y="524"/>
                  <a:pt x="2696" y="509"/>
                  <a:pt x="2696" y="494"/>
                </a:cubicBezTo>
                <a:cubicBezTo>
                  <a:pt x="2696" y="486"/>
                  <a:pt x="2694" y="478"/>
                  <a:pt x="2689" y="471"/>
                </a:cubicBezTo>
                <a:cubicBezTo>
                  <a:pt x="2676" y="450"/>
                  <a:pt x="2649" y="443"/>
                  <a:pt x="2628" y="456"/>
                </a:cubicBezTo>
                <a:cubicBezTo>
                  <a:pt x="2628" y="456"/>
                  <a:pt x="2627" y="456"/>
                  <a:pt x="2627" y="456"/>
                </a:cubicBezTo>
                <a:cubicBezTo>
                  <a:pt x="2627" y="456"/>
                  <a:pt x="2627" y="456"/>
                  <a:pt x="2627" y="456"/>
                </a:cubicBezTo>
                <a:cubicBezTo>
                  <a:pt x="2627" y="456"/>
                  <a:pt x="2627" y="456"/>
                  <a:pt x="2627" y="456"/>
                </a:cubicBezTo>
                <a:cubicBezTo>
                  <a:pt x="2624" y="458"/>
                  <a:pt x="2620" y="460"/>
                  <a:pt x="2617" y="462"/>
                </a:cubicBezTo>
                <a:cubicBezTo>
                  <a:pt x="2625" y="456"/>
                  <a:pt x="2632" y="450"/>
                  <a:pt x="2640" y="443"/>
                </a:cubicBezTo>
                <a:cubicBezTo>
                  <a:pt x="2650" y="435"/>
                  <a:pt x="2656" y="422"/>
                  <a:pt x="2656" y="409"/>
                </a:cubicBezTo>
                <a:cubicBezTo>
                  <a:pt x="2656" y="400"/>
                  <a:pt x="2654" y="392"/>
                  <a:pt x="2649" y="384"/>
                </a:cubicBezTo>
                <a:cubicBezTo>
                  <a:pt x="2644" y="376"/>
                  <a:pt x="2636" y="371"/>
                  <a:pt x="2628" y="367"/>
                </a:cubicBezTo>
                <a:cubicBezTo>
                  <a:pt x="2633" y="364"/>
                  <a:pt x="2638" y="360"/>
                  <a:pt x="2643" y="357"/>
                </a:cubicBezTo>
                <a:cubicBezTo>
                  <a:pt x="2643" y="357"/>
                  <a:pt x="2642" y="357"/>
                  <a:pt x="2642" y="358"/>
                </a:cubicBezTo>
                <a:cubicBezTo>
                  <a:pt x="2643" y="357"/>
                  <a:pt x="2644" y="357"/>
                  <a:pt x="2644" y="356"/>
                </a:cubicBezTo>
                <a:cubicBezTo>
                  <a:pt x="2657" y="348"/>
                  <a:pt x="2663" y="334"/>
                  <a:pt x="2663" y="320"/>
                </a:cubicBezTo>
                <a:cubicBezTo>
                  <a:pt x="2663" y="311"/>
                  <a:pt x="2661" y="302"/>
                  <a:pt x="2656" y="294"/>
                </a:cubicBezTo>
                <a:cubicBezTo>
                  <a:pt x="2642" y="274"/>
                  <a:pt x="2614" y="269"/>
                  <a:pt x="2594" y="282"/>
                </a:cubicBezTo>
                <a:cubicBezTo>
                  <a:pt x="2593" y="282"/>
                  <a:pt x="2593" y="283"/>
                  <a:pt x="2592" y="283"/>
                </a:cubicBezTo>
                <a:cubicBezTo>
                  <a:pt x="2572" y="298"/>
                  <a:pt x="2547" y="309"/>
                  <a:pt x="2521" y="321"/>
                </a:cubicBezTo>
                <a:cubicBezTo>
                  <a:pt x="2516" y="323"/>
                  <a:pt x="2512" y="325"/>
                  <a:pt x="2508" y="327"/>
                </a:cubicBezTo>
                <a:cubicBezTo>
                  <a:pt x="2524" y="315"/>
                  <a:pt x="2540" y="302"/>
                  <a:pt x="2553" y="287"/>
                </a:cubicBezTo>
                <a:cubicBezTo>
                  <a:pt x="2561" y="278"/>
                  <a:pt x="2566" y="267"/>
                  <a:pt x="2566" y="256"/>
                </a:cubicBezTo>
                <a:cubicBezTo>
                  <a:pt x="2566" y="249"/>
                  <a:pt x="2564" y="241"/>
                  <a:pt x="2560" y="234"/>
                </a:cubicBezTo>
                <a:cubicBezTo>
                  <a:pt x="2550" y="217"/>
                  <a:pt x="2531" y="208"/>
                  <a:pt x="2512" y="212"/>
                </a:cubicBezTo>
                <a:cubicBezTo>
                  <a:pt x="2484" y="218"/>
                  <a:pt x="2457" y="232"/>
                  <a:pt x="2431" y="249"/>
                </a:cubicBezTo>
                <a:cubicBezTo>
                  <a:pt x="2436" y="242"/>
                  <a:pt x="2438" y="234"/>
                  <a:pt x="2438" y="226"/>
                </a:cubicBezTo>
                <a:cubicBezTo>
                  <a:pt x="2438" y="218"/>
                  <a:pt x="2436" y="210"/>
                  <a:pt x="2432" y="203"/>
                </a:cubicBezTo>
                <a:cubicBezTo>
                  <a:pt x="2421" y="184"/>
                  <a:pt x="2399" y="176"/>
                  <a:pt x="2378" y="183"/>
                </a:cubicBezTo>
                <a:cubicBezTo>
                  <a:pt x="2301" y="211"/>
                  <a:pt x="2231" y="266"/>
                  <a:pt x="2175" y="310"/>
                </a:cubicBezTo>
                <a:cubicBezTo>
                  <a:pt x="2086" y="380"/>
                  <a:pt x="2003" y="462"/>
                  <a:pt x="1913" y="568"/>
                </a:cubicBezTo>
                <a:cubicBezTo>
                  <a:pt x="1982" y="478"/>
                  <a:pt x="2056" y="390"/>
                  <a:pt x="2141" y="311"/>
                </a:cubicBezTo>
                <a:cubicBezTo>
                  <a:pt x="2148" y="305"/>
                  <a:pt x="2159" y="296"/>
                  <a:pt x="2172" y="286"/>
                </a:cubicBezTo>
                <a:cubicBezTo>
                  <a:pt x="2213" y="255"/>
                  <a:pt x="2259" y="219"/>
                  <a:pt x="2270" y="177"/>
                </a:cubicBezTo>
                <a:cubicBezTo>
                  <a:pt x="2271" y="174"/>
                  <a:pt x="2271" y="170"/>
                  <a:pt x="2271" y="166"/>
                </a:cubicBezTo>
                <a:cubicBezTo>
                  <a:pt x="2271" y="154"/>
                  <a:pt x="2266" y="142"/>
                  <a:pt x="2257" y="133"/>
                </a:cubicBezTo>
                <a:cubicBezTo>
                  <a:pt x="2246" y="122"/>
                  <a:pt x="2228" y="118"/>
                  <a:pt x="2213" y="123"/>
                </a:cubicBezTo>
                <a:cubicBezTo>
                  <a:pt x="2201" y="127"/>
                  <a:pt x="2189" y="132"/>
                  <a:pt x="2177" y="138"/>
                </a:cubicBezTo>
                <a:cubicBezTo>
                  <a:pt x="2175" y="136"/>
                  <a:pt x="2173" y="135"/>
                  <a:pt x="2170" y="135"/>
                </a:cubicBezTo>
                <a:cubicBezTo>
                  <a:pt x="2126" y="119"/>
                  <a:pt x="2074" y="143"/>
                  <a:pt x="2019" y="176"/>
                </a:cubicBezTo>
                <a:cubicBezTo>
                  <a:pt x="2025" y="160"/>
                  <a:pt x="2029" y="145"/>
                  <a:pt x="2029" y="130"/>
                </a:cubicBezTo>
                <a:cubicBezTo>
                  <a:pt x="2029" y="126"/>
                  <a:pt x="2028" y="122"/>
                  <a:pt x="2028" y="119"/>
                </a:cubicBezTo>
                <a:cubicBezTo>
                  <a:pt x="2025" y="98"/>
                  <a:pt x="2009" y="82"/>
                  <a:pt x="1988" y="80"/>
                </a:cubicBezTo>
                <a:cubicBezTo>
                  <a:pt x="1970" y="78"/>
                  <a:pt x="1952" y="81"/>
                  <a:pt x="1934" y="86"/>
                </a:cubicBezTo>
                <a:cubicBezTo>
                  <a:pt x="1934" y="86"/>
                  <a:pt x="1934" y="86"/>
                  <a:pt x="1934" y="86"/>
                </a:cubicBezTo>
                <a:cubicBezTo>
                  <a:pt x="1918" y="69"/>
                  <a:pt x="1890" y="68"/>
                  <a:pt x="1872" y="84"/>
                </a:cubicBezTo>
                <a:cubicBezTo>
                  <a:pt x="1866" y="88"/>
                  <a:pt x="1861" y="94"/>
                  <a:pt x="1856" y="99"/>
                </a:cubicBezTo>
                <a:cubicBezTo>
                  <a:pt x="1845" y="108"/>
                  <a:pt x="1833" y="117"/>
                  <a:pt x="1821" y="126"/>
                </a:cubicBezTo>
                <a:cubicBezTo>
                  <a:pt x="1823" y="121"/>
                  <a:pt x="1824" y="115"/>
                  <a:pt x="1825" y="109"/>
                </a:cubicBezTo>
                <a:cubicBezTo>
                  <a:pt x="1825" y="107"/>
                  <a:pt x="1825" y="105"/>
                  <a:pt x="1825" y="102"/>
                </a:cubicBezTo>
                <a:cubicBezTo>
                  <a:pt x="1825" y="90"/>
                  <a:pt x="1821" y="79"/>
                  <a:pt x="1812" y="70"/>
                </a:cubicBezTo>
                <a:cubicBezTo>
                  <a:pt x="1802" y="60"/>
                  <a:pt x="1787" y="56"/>
                  <a:pt x="1773" y="58"/>
                </a:cubicBezTo>
                <a:cubicBezTo>
                  <a:pt x="1714" y="68"/>
                  <a:pt x="1657" y="106"/>
                  <a:pt x="1611" y="136"/>
                </a:cubicBezTo>
                <a:cubicBezTo>
                  <a:pt x="1611" y="136"/>
                  <a:pt x="1610" y="137"/>
                  <a:pt x="1610" y="137"/>
                </a:cubicBezTo>
                <a:cubicBezTo>
                  <a:pt x="1610" y="135"/>
                  <a:pt x="1610" y="134"/>
                  <a:pt x="1610" y="132"/>
                </a:cubicBezTo>
                <a:cubicBezTo>
                  <a:pt x="1610" y="124"/>
                  <a:pt x="1608" y="116"/>
                  <a:pt x="1603" y="109"/>
                </a:cubicBezTo>
                <a:cubicBezTo>
                  <a:pt x="1593" y="91"/>
                  <a:pt x="1571" y="83"/>
                  <a:pt x="1551" y="89"/>
                </a:cubicBezTo>
                <a:cubicBezTo>
                  <a:pt x="1495" y="108"/>
                  <a:pt x="1446" y="151"/>
                  <a:pt x="1403" y="190"/>
                </a:cubicBezTo>
                <a:cubicBezTo>
                  <a:pt x="1405" y="183"/>
                  <a:pt x="1407" y="176"/>
                  <a:pt x="1408" y="169"/>
                </a:cubicBezTo>
                <a:cubicBezTo>
                  <a:pt x="1408" y="167"/>
                  <a:pt x="1408" y="165"/>
                  <a:pt x="1408" y="163"/>
                </a:cubicBezTo>
                <a:cubicBezTo>
                  <a:pt x="1408" y="162"/>
                  <a:pt x="1408" y="160"/>
                  <a:pt x="1408" y="159"/>
                </a:cubicBezTo>
                <a:cubicBezTo>
                  <a:pt x="1429" y="143"/>
                  <a:pt x="1450" y="127"/>
                  <a:pt x="1470" y="110"/>
                </a:cubicBezTo>
                <a:cubicBezTo>
                  <a:pt x="1481" y="101"/>
                  <a:pt x="1486" y="88"/>
                  <a:pt x="1486" y="76"/>
                </a:cubicBezTo>
                <a:cubicBezTo>
                  <a:pt x="1486" y="69"/>
                  <a:pt x="1485" y="62"/>
                  <a:pt x="1482" y="56"/>
                </a:cubicBezTo>
                <a:cubicBezTo>
                  <a:pt x="1472" y="37"/>
                  <a:pt x="1452" y="27"/>
                  <a:pt x="1431" y="32"/>
                </a:cubicBezTo>
                <a:cubicBezTo>
                  <a:pt x="1397" y="39"/>
                  <a:pt x="1365" y="56"/>
                  <a:pt x="1334" y="77"/>
                </a:cubicBezTo>
                <a:cubicBezTo>
                  <a:pt x="1321" y="43"/>
                  <a:pt x="1293" y="22"/>
                  <a:pt x="1254" y="17"/>
                </a:cubicBezTo>
                <a:cubicBezTo>
                  <a:pt x="1228" y="13"/>
                  <a:pt x="1202" y="17"/>
                  <a:pt x="1180" y="21"/>
                </a:cubicBezTo>
                <a:cubicBezTo>
                  <a:pt x="1084" y="39"/>
                  <a:pt x="1001" y="92"/>
                  <a:pt x="927" y="156"/>
                </a:cubicBezTo>
                <a:cubicBezTo>
                  <a:pt x="926" y="153"/>
                  <a:pt x="924" y="151"/>
                  <a:pt x="922" y="148"/>
                </a:cubicBezTo>
                <a:cubicBezTo>
                  <a:pt x="911" y="134"/>
                  <a:pt x="892" y="128"/>
                  <a:pt x="874" y="133"/>
                </a:cubicBezTo>
                <a:cubicBezTo>
                  <a:pt x="800" y="155"/>
                  <a:pt x="699" y="288"/>
                  <a:pt x="540" y="502"/>
                </a:cubicBezTo>
                <a:cubicBezTo>
                  <a:pt x="538" y="506"/>
                  <a:pt x="535" y="509"/>
                  <a:pt x="533" y="512"/>
                </a:cubicBezTo>
                <a:cubicBezTo>
                  <a:pt x="510" y="542"/>
                  <a:pt x="487" y="573"/>
                  <a:pt x="466" y="603"/>
                </a:cubicBezTo>
                <a:cubicBezTo>
                  <a:pt x="430" y="651"/>
                  <a:pt x="394" y="696"/>
                  <a:pt x="363" y="734"/>
                </a:cubicBezTo>
                <a:cubicBezTo>
                  <a:pt x="342" y="758"/>
                  <a:pt x="325" y="777"/>
                  <a:pt x="311" y="791"/>
                </a:cubicBezTo>
                <a:cubicBezTo>
                  <a:pt x="353" y="736"/>
                  <a:pt x="406" y="656"/>
                  <a:pt x="474" y="545"/>
                </a:cubicBezTo>
                <a:cubicBezTo>
                  <a:pt x="490" y="519"/>
                  <a:pt x="505" y="495"/>
                  <a:pt x="509" y="489"/>
                </a:cubicBezTo>
                <a:cubicBezTo>
                  <a:pt x="576" y="398"/>
                  <a:pt x="634" y="324"/>
                  <a:pt x="705" y="260"/>
                </a:cubicBezTo>
                <a:cubicBezTo>
                  <a:pt x="717" y="249"/>
                  <a:pt x="717" y="249"/>
                  <a:pt x="717" y="249"/>
                </a:cubicBezTo>
                <a:cubicBezTo>
                  <a:pt x="739" y="231"/>
                  <a:pt x="763" y="210"/>
                  <a:pt x="778" y="182"/>
                </a:cubicBezTo>
                <a:cubicBezTo>
                  <a:pt x="782" y="175"/>
                  <a:pt x="784" y="167"/>
                  <a:pt x="784" y="160"/>
                </a:cubicBezTo>
                <a:cubicBezTo>
                  <a:pt x="784" y="148"/>
                  <a:pt x="779" y="136"/>
                  <a:pt x="770" y="127"/>
                </a:cubicBezTo>
                <a:cubicBezTo>
                  <a:pt x="755" y="113"/>
                  <a:pt x="732" y="111"/>
                  <a:pt x="715" y="122"/>
                </a:cubicBezTo>
                <a:cubicBezTo>
                  <a:pt x="605" y="192"/>
                  <a:pt x="514" y="303"/>
                  <a:pt x="433" y="402"/>
                </a:cubicBezTo>
                <a:cubicBezTo>
                  <a:pt x="420" y="418"/>
                  <a:pt x="420" y="418"/>
                  <a:pt x="420" y="418"/>
                </a:cubicBezTo>
                <a:cubicBezTo>
                  <a:pt x="376" y="472"/>
                  <a:pt x="332" y="529"/>
                  <a:pt x="293" y="590"/>
                </a:cubicBezTo>
                <a:cubicBezTo>
                  <a:pt x="327" y="536"/>
                  <a:pt x="367" y="484"/>
                  <a:pt x="404" y="437"/>
                </a:cubicBezTo>
                <a:cubicBezTo>
                  <a:pt x="433" y="400"/>
                  <a:pt x="459" y="360"/>
                  <a:pt x="484" y="321"/>
                </a:cubicBezTo>
                <a:cubicBezTo>
                  <a:pt x="515" y="272"/>
                  <a:pt x="545" y="226"/>
                  <a:pt x="580" y="187"/>
                </a:cubicBezTo>
                <a:cubicBezTo>
                  <a:pt x="592" y="177"/>
                  <a:pt x="603" y="166"/>
                  <a:pt x="615" y="155"/>
                </a:cubicBezTo>
                <a:cubicBezTo>
                  <a:pt x="625" y="150"/>
                  <a:pt x="640" y="146"/>
                  <a:pt x="651" y="143"/>
                </a:cubicBezTo>
                <a:cubicBezTo>
                  <a:pt x="687" y="134"/>
                  <a:pt x="732" y="122"/>
                  <a:pt x="753" y="82"/>
                </a:cubicBezTo>
                <a:cubicBezTo>
                  <a:pt x="756" y="76"/>
                  <a:pt x="758" y="69"/>
                  <a:pt x="758" y="62"/>
                </a:cubicBezTo>
                <a:cubicBezTo>
                  <a:pt x="758" y="56"/>
                  <a:pt x="757" y="50"/>
                  <a:pt x="754" y="44"/>
                </a:cubicBezTo>
                <a:cubicBezTo>
                  <a:pt x="749" y="32"/>
                  <a:pt x="739" y="23"/>
                  <a:pt x="726" y="19"/>
                </a:cubicBezTo>
                <a:cubicBezTo>
                  <a:pt x="669" y="0"/>
                  <a:pt x="594" y="50"/>
                  <a:pt x="573" y="70"/>
                </a:cubicBezTo>
                <a:close/>
                <a:moveTo>
                  <a:pt x="1117" y="136"/>
                </a:moveTo>
                <a:cubicBezTo>
                  <a:pt x="1109" y="140"/>
                  <a:pt x="1102" y="144"/>
                  <a:pt x="1095" y="149"/>
                </a:cubicBezTo>
                <a:cubicBezTo>
                  <a:pt x="1094" y="149"/>
                  <a:pt x="1094" y="148"/>
                  <a:pt x="1093" y="148"/>
                </a:cubicBezTo>
                <a:cubicBezTo>
                  <a:pt x="1101" y="143"/>
                  <a:pt x="1109" y="139"/>
                  <a:pt x="1117" y="136"/>
                </a:cubicBezTo>
                <a:close/>
                <a:moveTo>
                  <a:pt x="1249" y="107"/>
                </a:moveTo>
                <a:cubicBezTo>
                  <a:pt x="1250" y="108"/>
                  <a:pt x="1250" y="108"/>
                  <a:pt x="1250" y="108"/>
                </a:cubicBezTo>
                <a:cubicBezTo>
                  <a:pt x="1250" y="108"/>
                  <a:pt x="1250" y="109"/>
                  <a:pt x="1250" y="110"/>
                </a:cubicBezTo>
                <a:cubicBezTo>
                  <a:pt x="1250" y="115"/>
                  <a:pt x="1249" y="125"/>
                  <a:pt x="1240" y="146"/>
                </a:cubicBezTo>
                <a:cubicBezTo>
                  <a:pt x="1239" y="137"/>
                  <a:pt x="1236" y="128"/>
                  <a:pt x="1230" y="120"/>
                </a:cubicBezTo>
                <a:cubicBezTo>
                  <a:pt x="1225" y="114"/>
                  <a:pt x="1218" y="110"/>
                  <a:pt x="1211" y="107"/>
                </a:cubicBezTo>
                <a:cubicBezTo>
                  <a:pt x="1237" y="104"/>
                  <a:pt x="1246" y="105"/>
                  <a:pt x="1249" y="107"/>
                </a:cubicBezTo>
                <a:close/>
                <a:moveTo>
                  <a:pt x="590" y="586"/>
                </a:moveTo>
                <a:cubicBezTo>
                  <a:pt x="580" y="605"/>
                  <a:pt x="569" y="624"/>
                  <a:pt x="559" y="643"/>
                </a:cubicBezTo>
                <a:cubicBezTo>
                  <a:pt x="543" y="673"/>
                  <a:pt x="543" y="673"/>
                  <a:pt x="543" y="673"/>
                </a:cubicBezTo>
                <a:cubicBezTo>
                  <a:pt x="527" y="702"/>
                  <a:pt x="509" y="735"/>
                  <a:pt x="494" y="771"/>
                </a:cubicBezTo>
                <a:cubicBezTo>
                  <a:pt x="473" y="803"/>
                  <a:pt x="452" y="836"/>
                  <a:pt x="432" y="869"/>
                </a:cubicBezTo>
                <a:cubicBezTo>
                  <a:pt x="409" y="905"/>
                  <a:pt x="385" y="942"/>
                  <a:pt x="361" y="979"/>
                </a:cubicBezTo>
                <a:cubicBezTo>
                  <a:pt x="395" y="888"/>
                  <a:pt x="440" y="801"/>
                  <a:pt x="496" y="717"/>
                </a:cubicBezTo>
                <a:cubicBezTo>
                  <a:pt x="510" y="695"/>
                  <a:pt x="526" y="674"/>
                  <a:pt x="541" y="652"/>
                </a:cubicBezTo>
                <a:cubicBezTo>
                  <a:pt x="557" y="631"/>
                  <a:pt x="573" y="609"/>
                  <a:pt x="590" y="586"/>
                </a:cubicBezTo>
                <a:close/>
                <a:moveTo>
                  <a:pt x="665" y="689"/>
                </a:moveTo>
                <a:cubicBezTo>
                  <a:pt x="675" y="674"/>
                  <a:pt x="684" y="659"/>
                  <a:pt x="694" y="645"/>
                </a:cubicBezTo>
                <a:cubicBezTo>
                  <a:pt x="667" y="690"/>
                  <a:pt x="642" y="734"/>
                  <a:pt x="620" y="775"/>
                </a:cubicBezTo>
                <a:cubicBezTo>
                  <a:pt x="615" y="779"/>
                  <a:pt x="611" y="783"/>
                  <a:pt x="606" y="787"/>
                </a:cubicBezTo>
                <a:cubicBezTo>
                  <a:pt x="625" y="755"/>
                  <a:pt x="645" y="722"/>
                  <a:pt x="665" y="689"/>
                </a:cubicBezTo>
                <a:close/>
                <a:moveTo>
                  <a:pt x="636" y="1095"/>
                </a:moveTo>
                <a:cubicBezTo>
                  <a:pt x="635" y="1096"/>
                  <a:pt x="634" y="1097"/>
                  <a:pt x="633" y="1098"/>
                </a:cubicBezTo>
                <a:cubicBezTo>
                  <a:pt x="633" y="1098"/>
                  <a:pt x="633" y="1097"/>
                  <a:pt x="633" y="1097"/>
                </a:cubicBezTo>
                <a:cubicBezTo>
                  <a:pt x="634" y="1096"/>
                  <a:pt x="635" y="1095"/>
                  <a:pt x="636" y="1095"/>
                </a:cubicBezTo>
                <a:close/>
                <a:moveTo>
                  <a:pt x="1275" y="453"/>
                </a:moveTo>
                <a:cubicBezTo>
                  <a:pt x="1244" y="495"/>
                  <a:pt x="1217" y="535"/>
                  <a:pt x="1196" y="569"/>
                </a:cubicBezTo>
                <a:cubicBezTo>
                  <a:pt x="1154" y="636"/>
                  <a:pt x="1115" y="711"/>
                  <a:pt x="1074" y="800"/>
                </a:cubicBezTo>
                <a:cubicBezTo>
                  <a:pt x="1066" y="811"/>
                  <a:pt x="1059" y="823"/>
                  <a:pt x="1051" y="834"/>
                </a:cubicBezTo>
                <a:cubicBezTo>
                  <a:pt x="1004" y="903"/>
                  <a:pt x="956" y="975"/>
                  <a:pt x="905" y="1042"/>
                </a:cubicBezTo>
                <a:cubicBezTo>
                  <a:pt x="891" y="1061"/>
                  <a:pt x="891" y="1061"/>
                  <a:pt x="891" y="1061"/>
                </a:cubicBezTo>
                <a:cubicBezTo>
                  <a:pt x="889" y="1064"/>
                  <a:pt x="886" y="1068"/>
                  <a:pt x="882" y="1073"/>
                </a:cubicBezTo>
                <a:cubicBezTo>
                  <a:pt x="893" y="1042"/>
                  <a:pt x="906" y="1011"/>
                  <a:pt x="916" y="988"/>
                </a:cubicBezTo>
                <a:cubicBezTo>
                  <a:pt x="926" y="964"/>
                  <a:pt x="926" y="964"/>
                  <a:pt x="926" y="964"/>
                </a:cubicBezTo>
                <a:cubicBezTo>
                  <a:pt x="974" y="842"/>
                  <a:pt x="1042" y="721"/>
                  <a:pt x="1129" y="605"/>
                </a:cubicBezTo>
                <a:cubicBezTo>
                  <a:pt x="1145" y="584"/>
                  <a:pt x="1162" y="563"/>
                  <a:pt x="1179" y="542"/>
                </a:cubicBezTo>
                <a:cubicBezTo>
                  <a:pt x="1210" y="511"/>
                  <a:pt x="1242" y="482"/>
                  <a:pt x="1275" y="453"/>
                </a:cubicBezTo>
                <a:close/>
                <a:moveTo>
                  <a:pt x="1253" y="701"/>
                </a:moveTo>
                <a:cubicBezTo>
                  <a:pt x="1290" y="652"/>
                  <a:pt x="1332" y="597"/>
                  <a:pt x="1378" y="541"/>
                </a:cubicBezTo>
                <a:cubicBezTo>
                  <a:pt x="1360" y="567"/>
                  <a:pt x="1341" y="594"/>
                  <a:pt x="1322" y="623"/>
                </a:cubicBezTo>
                <a:cubicBezTo>
                  <a:pt x="1282" y="683"/>
                  <a:pt x="1244" y="745"/>
                  <a:pt x="1207" y="805"/>
                </a:cubicBezTo>
                <a:cubicBezTo>
                  <a:pt x="1198" y="820"/>
                  <a:pt x="1188" y="836"/>
                  <a:pt x="1179" y="851"/>
                </a:cubicBezTo>
                <a:cubicBezTo>
                  <a:pt x="1190" y="819"/>
                  <a:pt x="1202" y="787"/>
                  <a:pt x="1214" y="755"/>
                </a:cubicBezTo>
                <a:cubicBezTo>
                  <a:pt x="1227" y="737"/>
                  <a:pt x="1240" y="719"/>
                  <a:pt x="1253" y="701"/>
                </a:cubicBezTo>
                <a:close/>
                <a:moveTo>
                  <a:pt x="1852" y="240"/>
                </a:moveTo>
                <a:cubicBezTo>
                  <a:pt x="1872" y="226"/>
                  <a:pt x="1872" y="226"/>
                  <a:pt x="1872" y="226"/>
                </a:cubicBezTo>
                <a:cubicBezTo>
                  <a:pt x="1874" y="224"/>
                  <a:pt x="1877" y="222"/>
                  <a:pt x="1880" y="220"/>
                </a:cubicBezTo>
                <a:cubicBezTo>
                  <a:pt x="1866" y="236"/>
                  <a:pt x="1852" y="251"/>
                  <a:pt x="1839" y="264"/>
                </a:cubicBezTo>
                <a:cubicBezTo>
                  <a:pt x="1825" y="279"/>
                  <a:pt x="1813" y="292"/>
                  <a:pt x="1805" y="302"/>
                </a:cubicBezTo>
                <a:cubicBezTo>
                  <a:pt x="1788" y="323"/>
                  <a:pt x="1771" y="345"/>
                  <a:pt x="1753" y="367"/>
                </a:cubicBezTo>
                <a:cubicBezTo>
                  <a:pt x="1683" y="431"/>
                  <a:pt x="1622" y="502"/>
                  <a:pt x="1572" y="578"/>
                </a:cubicBezTo>
                <a:cubicBezTo>
                  <a:pt x="1555" y="603"/>
                  <a:pt x="1539" y="629"/>
                  <a:pt x="1525" y="656"/>
                </a:cubicBezTo>
                <a:cubicBezTo>
                  <a:pt x="1506" y="680"/>
                  <a:pt x="1487" y="704"/>
                  <a:pt x="1469" y="729"/>
                </a:cubicBezTo>
                <a:cubicBezTo>
                  <a:pt x="1449" y="756"/>
                  <a:pt x="1429" y="783"/>
                  <a:pt x="1410" y="811"/>
                </a:cubicBezTo>
                <a:cubicBezTo>
                  <a:pt x="1419" y="788"/>
                  <a:pt x="1428" y="766"/>
                  <a:pt x="1438" y="743"/>
                </a:cubicBezTo>
                <a:cubicBezTo>
                  <a:pt x="1444" y="735"/>
                  <a:pt x="1450" y="727"/>
                  <a:pt x="1455" y="719"/>
                </a:cubicBezTo>
                <a:cubicBezTo>
                  <a:pt x="1549" y="587"/>
                  <a:pt x="1647" y="462"/>
                  <a:pt x="1749" y="349"/>
                </a:cubicBezTo>
                <a:cubicBezTo>
                  <a:pt x="1749" y="349"/>
                  <a:pt x="1797" y="294"/>
                  <a:pt x="1797" y="294"/>
                </a:cubicBezTo>
                <a:cubicBezTo>
                  <a:pt x="1807" y="281"/>
                  <a:pt x="1818" y="269"/>
                  <a:pt x="1829" y="257"/>
                </a:cubicBezTo>
                <a:cubicBezTo>
                  <a:pt x="1837" y="251"/>
                  <a:pt x="1844" y="245"/>
                  <a:pt x="1852" y="240"/>
                </a:cubicBezTo>
                <a:close/>
                <a:moveTo>
                  <a:pt x="1894" y="365"/>
                </a:moveTo>
                <a:cubicBezTo>
                  <a:pt x="1808" y="450"/>
                  <a:pt x="1732" y="541"/>
                  <a:pt x="1666" y="637"/>
                </a:cubicBezTo>
                <a:cubicBezTo>
                  <a:pt x="1654" y="654"/>
                  <a:pt x="1643" y="672"/>
                  <a:pt x="1632" y="689"/>
                </a:cubicBezTo>
                <a:cubicBezTo>
                  <a:pt x="1613" y="709"/>
                  <a:pt x="1595" y="729"/>
                  <a:pt x="1577" y="748"/>
                </a:cubicBezTo>
                <a:cubicBezTo>
                  <a:pt x="1584" y="734"/>
                  <a:pt x="1592" y="720"/>
                  <a:pt x="1600" y="706"/>
                </a:cubicBezTo>
                <a:cubicBezTo>
                  <a:pt x="1674" y="609"/>
                  <a:pt x="1749" y="515"/>
                  <a:pt x="1818" y="429"/>
                </a:cubicBezTo>
                <a:cubicBezTo>
                  <a:pt x="1842" y="407"/>
                  <a:pt x="1868" y="386"/>
                  <a:pt x="1894" y="365"/>
                </a:cubicBezTo>
                <a:close/>
                <a:moveTo>
                  <a:pt x="2264" y="375"/>
                </a:moveTo>
                <a:cubicBezTo>
                  <a:pt x="2282" y="361"/>
                  <a:pt x="2301" y="348"/>
                  <a:pt x="2321" y="335"/>
                </a:cubicBezTo>
                <a:cubicBezTo>
                  <a:pt x="2335" y="325"/>
                  <a:pt x="2350" y="315"/>
                  <a:pt x="2364" y="305"/>
                </a:cubicBezTo>
                <a:cubicBezTo>
                  <a:pt x="2357" y="312"/>
                  <a:pt x="2349" y="320"/>
                  <a:pt x="2342" y="327"/>
                </a:cubicBezTo>
                <a:cubicBezTo>
                  <a:pt x="2336" y="331"/>
                  <a:pt x="2329" y="335"/>
                  <a:pt x="2323" y="340"/>
                </a:cubicBezTo>
                <a:cubicBezTo>
                  <a:pt x="2134" y="479"/>
                  <a:pt x="1989" y="622"/>
                  <a:pt x="1879" y="775"/>
                </a:cubicBezTo>
                <a:cubicBezTo>
                  <a:pt x="1873" y="785"/>
                  <a:pt x="1866" y="795"/>
                  <a:pt x="1859" y="805"/>
                </a:cubicBezTo>
                <a:cubicBezTo>
                  <a:pt x="1837" y="827"/>
                  <a:pt x="1816" y="850"/>
                  <a:pt x="1794" y="873"/>
                </a:cubicBezTo>
                <a:cubicBezTo>
                  <a:pt x="1822" y="832"/>
                  <a:pt x="1852" y="791"/>
                  <a:pt x="1883" y="751"/>
                </a:cubicBezTo>
                <a:cubicBezTo>
                  <a:pt x="1979" y="634"/>
                  <a:pt x="2107" y="491"/>
                  <a:pt x="2264" y="375"/>
                </a:cubicBezTo>
                <a:close/>
                <a:moveTo>
                  <a:pt x="1932" y="859"/>
                </a:moveTo>
                <a:cubicBezTo>
                  <a:pt x="2029" y="762"/>
                  <a:pt x="2029" y="762"/>
                  <a:pt x="2029" y="762"/>
                </a:cubicBezTo>
                <a:cubicBezTo>
                  <a:pt x="2033" y="757"/>
                  <a:pt x="2038" y="752"/>
                  <a:pt x="2043" y="748"/>
                </a:cubicBezTo>
                <a:cubicBezTo>
                  <a:pt x="2009" y="799"/>
                  <a:pt x="1977" y="852"/>
                  <a:pt x="1946" y="903"/>
                </a:cubicBezTo>
                <a:cubicBezTo>
                  <a:pt x="1923" y="943"/>
                  <a:pt x="1923" y="943"/>
                  <a:pt x="1923" y="943"/>
                </a:cubicBezTo>
                <a:cubicBezTo>
                  <a:pt x="1914" y="958"/>
                  <a:pt x="1903" y="973"/>
                  <a:pt x="1893" y="989"/>
                </a:cubicBezTo>
                <a:cubicBezTo>
                  <a:pt x="1871" y="1013"/>
                  <a:pt x="1849" y="1037"/>
                  <a:pt x="1829" y="1060"/>
                </a:cubicBezTo>
                <a:cubicBezTo>
                  <a:pt x="1856" y="989"/>
                  <a:pt x="1889" y="923"/>
                  <a:pt x="1929" y="862"/>
                </a:cubicBezTo>
                <a:cubicBezTo>
                  <a:pt x="1930" y="861"/>
                  <a:pt x="1931" y="860"/>
                  <a:pt x="1932" y="859"/>
                </a:cubicBezTo>
                <a:close/>
              </a:path>
            </a:pathLst>
          </a:custGeom>
          <a:blipFill>
            <a:blip r:embed="rId4"/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altLang="en-US" lang="zh-CN"/>
          </a:p>
        </p:txBody>
      </p:sp>
      <p:sp>
        <p:nvSpPr>
          <p:cNvPr id="171" name="Freeform 5"/>
          <p:cNvSpPr>
            <a:spLocks noChangeArrowheads="1" noEditPoints="1"/>
          </p:cNvSpPr>
          <p:nvPr/>
        </p:nvSpPr>
        <p:spPr bwMode="auto">
          <a:xfrm>
            <a:off x="7192819" y="3091397"/>
            <a:ext cx="2812820" cy="1698267"/>
          </a:xfrm>
          <a:custGeom>
            <a:gdLst>
              <a:gd fmla="*/ 342 w 2787" name="T0"/>
              <a:gd fmla="*/ 280 h 1349" name="T1"/>
              <a:gd fmla="*/ 170 w 2787" name="T2"/>
              <a:gd fmla="*/ 344 h 1349" name="T3"/>
              <a:gd fmla="*/ 143 w 2787" name="T4"/>
              <a:gd fmla="*/ 698 h 1349" name="T5"/>
              <a:gd fmla="*/ 214 w 2787" name="T6"/>
              <a:gd fmla="*/ 912 h 1349" name="T7"/>
              <a:gd fmla="*/ 230 w 2787" name="T8"/>
              <a:gd fmla="*/ 1199 h 1349" name="T9"/>
              <a:gd fmla="*/ 506 w 2787" name="T10"/>
              <a:gd fmla="*/ 1115 h 1349" name="T11"/>
              <a:gd fmla="*/ 727 w 2787" name="T12"/>
              <a:gd fmla="*/ 1124 h 1349" name="T13"/>
              <a:gd fmla="*/ 944 w 2787" name="T14"/>
              <a:gd fmla="*/ 1141 h 1349" name="T15"/>
              <a:gd fmla="*/ 1129 w 2787" name="T16"/>
              <a:gd fmla="*/ 1226 h 1349" name="T17"/>
              <a:gd fmla="*/ 1335 w 2787" name="T18"/>
              <a:gd fmla="*/ 1185 h 1349" name="T19"/>
              <a:gd fmla="*/ 1521 w 2787" name="T20"/>
              <a:gd fmla="*/ 1247 h 1349" name="T21"/>
              <a:gd fmla="*/ 1690 w 2787" name="T22"/>
              <a:gd fmla="*/ 1203 h 1349" name="T23"/>
              <a:gd fmla="*/ 1912 w 2787" name="T24"/>
              <a:gd fmla="*/ 1176 h 1349" name="T25"/>
              <a:gd fmla="*/ 2077 w 2787" name="T26"/>
              <a:gd fmla="*/ 1212 h 1349" name="T27"/>
              <a:gd fmla="*/ 2177 w 2787" name="T28"/>
              <a:gd fmla="*/ 1253 h 1349" name="T29"/>
              <a:gd fmla="*/ 2397 w 2787" name="T30"/>
              <a:gd fmla="*/ 1269 h 1349" name="T31"/>
              <a:gd fmla="*/ 2570 w 2787" name="T32"/>
              <a:gd fmla="*/ 1313 h 1349" name="T33"/>
              <a:gd fmla="*/ 2721 w 2787" name="T34"/>
              <a:gd fmla="*/ 1127 h 1349" name="T35"/>
              <a:gd fmla="*/ 2731 w 2787" name="T36"/>
              <a:gd fmla="*/ 940 h 1349" name="T37"/>
              <a:gd fmla="*/ 2713 w 2787" name="T38"/>
              <a:gd fmla="*/ 775 h 1349" name="T39"/>
              <a:gd fmla="*/ 2754 w 2787" name="T40"/>
              <a:gd fmla="*/ 619 h 1349" name="T41"/>
              <a:gd fmla="*/ 2679 w 2787" name="T42"/>
              <a:gd fmla="*/ 606 h 1349" name="T43"/>
              <a:gd fmla="*/ 2628 w 2787" name="T44"/>
              <a:gd fmla="*/ 456 h 1349" name="T45"/>
              <a:gd fmla="*/ 2656 w 2787" name="T46"/>
              <a:gd fmla="*/ 409 h 1349" name="T47"/>
              <a:gd fmla="*/ 2663 w 2787" name="T48"/>
              <a:gd fmla="*/ 320 h 1349" name="T49"/>
              <a:gd fmla="*/ 2553 w 2787" name="T50"/>
              <a:gd fmla="*/ 287 h 1349" name="T51"/>
              <a:gd fmla="*/ 2432 w 2787" name="T52"/>
              <a:gd fmla="*/ 203 h 1349" name="T53"/>
              <a:gd fmla="*/ 2270 w 2787" name="T54"/>
              <a:gd fmla="*/ 177 h 1349" name="T55"/>
              <a:gd fmla="*/ 2019 w 2787" name="T56"/>
              <a:gd fmla="*/ 176 h 1349" name="T57"/>
              <a:gd fmla="*/ 1872 w 2787" name="T58"/>
              <a:gd fmla="*/ 84 h 1349" name="T59"/>
              <a:gd fmla="*/ 1773 w 2787" name="T60"/>
              <a:gd fmla="*/ 58 h 1349" name="T61"/>
              <a:gd fmla="*/ 1403 w 2787" name="T62"/>
              <a:gd fmla="*/ 190 h 1349" name="T63"/>
              <a:gd fmla="*/ 1482 w 2787" name="T64"/>
              <a:gd fmla="*/ 56 h 1349" name="T65"/>
              <a:gd fmla="*/ 922 w 2787" name="T66"/>
              <a:gd fmla="*/ 148 h 1349" name="T67"/>
              <a:gd fmla="*/ 311 w 2787" name="T68"/>
              <a:gd fmla="*/ 791 h 1349" name="T69"/>
              <a:gd fmla="*/ 784 w 2787" name="T70"/>
              <a:gd fmla="*/ 160 h 1349" name="T71"/>
              <a:gd fmla="*/ 404 w 2787" name="T72"/>
              <a:gd fmla="*/ 437 h 1349" name="T73"/>
              <a:gd fmla="*/ 758 w 2787" name="T74"/>
              <a:gd fmla="*/ 62 h 1349" name="T75"/>
              <a:gd fmla="*/ 1093 w 2787" name="T76"/>
              <a:gd fmla="*/ 148 h 1349" name="T77"/>
              <a:gd fmla="*/ 1230 w 2787" name="T78"/>
              <a:gd fmla="*/ 120 h 1349" name="T79"/>
              <a:gd fmla="*/ 494 w 2787" name="T80"/>
              <a:gd fmla="*/ 771 h 1349" name="T81"/>
              <a:gd fmla="*/ 665 w 2787" name="T82"/>
              <a:gd fmla="*/ 689 h 1349" name="T83"/>
              <a:gd fmla="*/ 633 w 2787" name="T84"/>
              <a:gd fmla="*/ 1098 h 1349" name="T85"/>
              <a:gd fmla="*/ 1051 w 2787" name="T86"/>
              <a:gd fmla="*/ 834 h 1349" name="T87"/>
              <a:gd fmla="*/ 1129 w 2787" name="T88"/>
              <a:gd fmla="*/ 605 h 1349" name="T89"/>
              <a:gd fmla="*/ 1207 w 2787" name="T90"/>
              <a:gd fmla="*/ 805 h 1349" name="T91"/>
              <a:gd fmla="*/ 1880 w 2787" name="T92"/>
              <a:gd fmla="*/ 220 h 1349" name="T93"/>
              <a:gd fmla="*/ 1469 w 2787" name="T94"/>
              <a:gd fmla="*/ 729 h 1349" name="T95"/>
              <a:gd fmla="*/ 1829 w 2787" name="T96"/>
              <a:gd fmla="*/ 257 h 1349" name="T97"/>
              <a:gd fmla="*/ 1600 w 2787" name="T98"/>
              <a:gd fmla="*/ 706 h 1349" name="T99"/>
              <a:gd fmla="*/ 2342 w 2787" name="T100"/>
              <a:gd fmla="*/ 327 h 1349" name="T101"/>
              <a:gd fmla="*/ 2264 w 2787" name="T102"/>
              <a:gd fmla="*/ 375 h 1349" name="T103"/>
              <a:gd fmla="*/ 1893 w 2787" name="T104"/>
              <a:gd fmla="*/ 989 h 1349" name="T10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b="b" l="0" r="r" t="0"/>
            <a:pathLst>
              <a:path h="1349" w="2787">
                <a:moveTo>
                  <a:pt x="573" y="70"/>
                </a:moveTo>
                <a:cubicBezTo>
                  <a:pt x="569" y="74"/>
                  <a:pt x="565" y="78"/>
                  <a:pt x="561" y="82"/>
                </a:cubicBezTo>
                <a:cubicBezTo>
                  <a:pt x="556" y="85"/>
                  <a:pt x="552" y="88"/>
                  <a:pt x="548" y="92"/>
                </a:cubicBezTo>
                <a:cubicBezTo>
                  <a:pt x="537" y="102"/>
                  <a:pt x="527" y="112"/>
                  <a:pt x="517" y="123"/>
                </a:cubicBezTo>
                <a:cubicBezTo>
                  <a:pt x="494" y="144"/>
                  <a:pt x="472" y="163"/>
                  <a:pt x="450" y="183"/>
                </a:cubicBezTo>
                <a:cubicBezTo>
                  <a:pt x="415" y="213"/>
                  <a:pt x="379" y="245"/>
                  <a:pt x="342" y="280"/>
                </a:cubicBezTo>
                <a:cubicBezTo>
                  <a:pt x="387" y="230"/>
                  <a:pt x="436" y="183"/>
                  <a:pt x="486" y="135"/>
                </a:cubicBezTo>
                <a:cubicBezTo>
                  <a:pt x="495" y="127"/>
                  <a:pt x="500" y="115"/>
                  <a:pt x="500" y="103"/>
                </a:cubicBezTo>
                <a:cubicBezTo>
                  <a:pt x="500" y="92"/>
                  <a:pt x="496" y="81"/>
                  <a:pt x="488" y="72"/>
                </a:cubicBezTo>
                <a:cubicBezTo>
                  <a:pt x="471" y="54"/>
                  <a:pt x="442" y="53"/>
                  <a:pt x="424" y="70"/>
                </a:cubicBezTo>
                <a:cubicBezTo>
                  <a:pt x="345" y="144"/>
                  <a:pt x="270" y="218"/>
                  <a:pt x="206" y="304"/>
                </a:cubicBezTo>
                <a:cubicBezTo>
                  <a:pt x="200" y="312"/>
                  <a:pt x="185" y="328"/>
                  <a:pt x="170" y="344"/>
                </a:cubicBezTo>
                <a:cubicBezTo>
                  <a:pt x="98" y="420"/>
                  <a:pt x="0" y="524"/>
                  <a:pt x="52" y="605"/>
                </a:cubicBezTo>
                <a:cubicBezTo>
                  <a:pt x="60" y="617"/>
                  <a:pt x="74" y="625"/>
                  <a:pt x="89" y="626"/>
                </a:cubicBezTo>
                <a:cubicBezTo>
                  <a:pt x="136" y="627"/>
                  <a:pt x="166" y="586"/>
                  <a:pt x="186" y="558"/>
                </a:cubicBezTo>
                <a:cubicBezTo>
                  <a:pt x="190" y="552"/>
                  <a:pt x="194" y="547"/>
                  <a:pt x="197" y="544"/>
                </a:cubicBezTo>
                <a:cubicBezTo>
                  <a:pt x="216" y="522"/>
                  <a:pt x="237" y="501"/>
                  <a:pt x="259" y="479"/>
                </a:cubicBezTo>
                <a:cubicBezTo>
                  <a:pt x="211" y="547"/>
                  <a:pt x="167" y="621"/>
                  <a:pt x="143" y="698"/>
                </a:cubicBezTo>
                <a:cubicBezTo>
                  <a:pt x="142" y="703"/>
                  <a:pt x="138" y="712"/>
                  <a:pt x="134" y="720"/>
                </a:cubicBezTo>
                <a:cubicBezTo>
                  <a:pt x="122" y="746"/>
                  <a:pt x="105" y="785"/>
                  <a:pt x="105" y="822"/>
                </a:cubicBezTo>
                <a:cubicBezTo>
                  <a:pt x="105" y="847"/>
                  <a:pt x="113" y="872"/>
                  <a:pt x="136" y="890"/>
                </a:cubicBezTo>
                <a:cubicBezTo>
                  <a:pt x="151" y="901"/>
                  <a:pt x="168" y="905"/>
                  <a:pt x="187" y="901"/>
                </a:cubicBezTo>
                <a:cubicBezTo>
                  <a:pt x="191" y="900"/>
                  <a:pt x="196" y="899"/>
                  <a:pt x="200" y="897"/>
                </a:cubicBezTo>
                <a:cubicBezTo>
                  <a:pt x="204" y="903"/>
                  <a:pt x="208" y="908"/>
                  <a:pt x="214" y="912"/>
                </a:cubicBezTo>
                <a:cubicBezTo>
                  <a:pt x="229" y="924"/>
                  <a:pt x="247" y="929"/>
                  <a:pt x="267" y="926"/>
                </a:cubicBezTo>
                <a:cubicBezTo>
                  <a:pt x="273" y="925"/>
                  <a:pt x="280" y="924"/>
                  <a:pt x="287" y="921"/>
                </a:cubicBezTo>
                <a:cubicBezTo>
                  <a:pt x="274" y="955"/>
                  <a:pt x="262" y="989"/>
                  <a:pt x="251" y="1024"/>
                </a:cubicBezTo>
                <a:cubicBezTo>
                  <a:pt x="251" y="1024"/>
                  <a:pt x="244" y="1044"/>
                  <a:pt x="244" y="1044"/>
                </a:cubicBezTo>
                <a:cubicBezTo>
                  <a:pt x="233" y="1075"/>
                  <a:pt x="219" y="1115"/>
                  <a:pt x="219" y="1151"/>
                </a:cubicBezTo>
                <a:cubicBezTo>
                  <a:pt x="219" y="1168"/>
                  <a:pt x="222" y="1184"/>
                  <a:pt x="230" y="1199"/>
                </a:cubicBezTo>
                <a:cubicBezTo>
                  <a:pt x="236" y="1209"/>
                  <a:pt x="246" y="1216"/>
                  <a:pt x="258" y="1219"/>
                </a:cubicBezTo>
                <a:cubicBezTo>
                  <a:pt x="270" y="1222"/>
                  <a:pt x="282" y="1220"/>
                  <a:pt x="293" y="1214"/>
                </a:cubicBezTo>
                <a:cubicBezTo>
                  <a:pt x="310" y="1203"/>
                  <a:pt x="326" y="1188"/>
                  <a:pt x="340" y="1172"/>
                </a:cubicBezTo>
                <a:cubicBezTo>
                  <a:pt x="340" y="1180"/>
                  <a:pt x="342" y="1188"/>
                  <a:pt x="345" y="1196"/>
                </a:cubicBezTo>
                <a:cubicBezTo>
                  <a:pt x="353" y="1216"/>
                  <a:pt x="374" y="1228"/>
                  <a:pt x="396" y="1223"/>
                </a:cubicBezTo>
                <a:cubicBezTo>
                  <a:pt x="447" y="1213"/>
                  <a:pt x="481" y="1156"/>
                  <a:pt x="506" y="1115"/>
                </a:cubicBezTo>
                <a:cubicBezTo>
                  <a:pt x="506" y="1115"/>
                  <a:pt x="508" y="1112"/>
                  <a:pt x="508" y="1111"/>
                </a:cubicBezTo>
                <a:cubicBezTo>
                  <a:pt x="514" y="1118"/>
                  <a:pt x="521" y="1124"/>
                  <a:pt x="529" y="1127"/>
                </a:cubicBezTo>
                <a:cubicBezTo>
                  <a:pt x="526" y="1142"/>
                  <a:pt x="524" y="1156"/>
                  <a:pt x="524" y="1169"/>
                </a:cubicBezTo>
                <a:cubicBezTo>
                  <a:pt x="524" y="1195"/>
                  <a:pt x="531" y="1216"/>
                  <a:pt x="549" y="1231"/>
                </a:cubicBezTo>
                <a:cubicBezTo>
                  <a:pt x="560" y="1241"/>
                  <a:pt x="575" y="1244"/>
                  <a:pt x="590" y="1241"/>
                </a:cubicBezTo>
                <a:cubicBezTo>
                  <a:pt x="649" y="1225"/>
                  <a:pt x="694" y="1167"/>
                  <a:pt x="727" y="1124"/>
                </a:cubicBezTo>
                <a:cubicBezTo>
                  <a:pt x="740" y="1107"/>
                  <a:pt x="740" y="1107"/>
                  <a:pt x="740" y="1107"/>
                </a:cubicBezTo>
                <a:cubicBezTo>
                  <a:pt x="763" y="1079"/>
                  <a:pt x="784" y="1050"/>
                  <a:pt x="806" y="1021"/>
                </a:cubicBezTo>
                <a:cubicBezTo>
                  <a:pt x="790" y="1064"/>
                  <a:pt x="778" y="1106"/>
                  <a:pt x="778" y="1142"/>
                </a:cubicBezTo>
                <a:cubicBezTo>
                  <a:pt x="778" y="1166"/>
                  <a:pt x="783" y="1187"/>
                  <a:pt x="796" y="1204"/>
                </a:cubicBezTo>
                <a:cubicBezTo>
                  <a:pt x="807" y="1217"/>
                  <a:pt x="824" y="1223"/>
                  <a:pt x="840" y="1220"/>
                </a:cubicBezTo>
                <a:cubicBezTo>
                  <a:pt x="883" y="1212"/>
                  <a:pt x="917" y="1176"/>
                  <a:pt x="944" y="1141"/>
                </a:cubicBezTo>
                <a:cubicBezTo>
                  <a:pt x="944" y="1156"/>
                  <a:pt x="947" y="1169"/>
                  <a:pt x="952" y="1181"/>
                </a:cubicBezTo>
                <a:cubicBezTo>
                  <a:pt x="959" y="1199"/>
                  <a:pt x="977" y="1210"/>
                  <a:pt x="997" y="1208"/>
                </a:cubicBezTo>
                <a:cubicBezTo>
                  <a:pt x="1015" y="1207"/>
                  <a:pt x="1032" y="1200"/>
                  <a:pt x="1046" y="1190"/>
                </a:cubicBezTo>
                <a:cubicBezTo>
                  <a:pt x="1051" y="1191"/>
                  <a:pt x="1056" y="1191"/>
                  <a:pt x="1062" y="1191"/>
                </a:cubicBezTo>
                <a:cubicBezTo>
                  <a:pt x="1075" y="1190"/>
                  <a:pt x="1088" y="1186"/>
                  <a:pt x="1100" y="1180"/>
                </a:cubicBezTo>
                <a:cubicBezTo>
                  <a:pt x="1103" y="1199"/>
                  <a:pt x="1112" y="1215"/>
                  <a:pt x="1129" y="1226"/>
                </a:cubicBezTo>
                <a:cubicBezTo>
                  <a:pt x="1146" y="1237"/>
                  <a:pt x="1163" y="1238"/>
                  <a:pt x="1180" y="1233"/>
                </a:cubicBezTo>
                <a:cubicBezTo>
                  <a:pt x="1182" y="1239"/>
                  <a:pt x="1185" y="1244"/>
                  <a:pt x="1190" y="1248"/>
                </a:cubicBezTo>
                <a:cubicBezTo>
                  <a:pt x="1200" y="1258"/>
                  <a:pt x="1214" y="1262"/>
                  <a:pt x="1228" y="1260"/>
                </a:cubicBezTo>
                <a:cubicBezTo>
                  <a:pt x="1275" y="1253"/>
                  <a:pt x="1308" y="1210"/>
                  <a:pt x="1331" y="1179"/>
                </a:cubicBezTo>
                <a:cubicBezTo>
                  <a:pt x="1331" y="1179"/>
                  <a:pt x="1332" y="1179"/>
                  <a:pt x="1332" y="1179"/>
                </a:cubicBezTo>
                <a:cubicBezTo>
                  <a:pt x="1333" y="1181"/>
                  <a:pt x="1334" y="1183"/>
                  <a:pt x="1335" y="1185"/>
                </a:cubicBezTo>
                <a:cubicBezTo>
                  <a:pt x="1339" y="1190"/>
                  <a:pt x="1343" y="1194"/>
                  <a:pt x="1349" y="1198"/>
                </a:cubicBezTo>
                <a:cubicBezTo>
                  <a:pt x="1343" y="1218"/>
                  <a:pt x="1339" y="1238"/>
                  <a:pt x="1339" y="1258"/>
                </a:cubicBezTo>
                <a:cubicBezTo>
                  <a:pt x="1339" y="1259"/>
                  <a:pt x="1339" y="1260"/>
                  <a:pt x="1339" y="1262"/>
                </a:cubicBezTo>
                <a:cubicBezTo>
                  <a:pt x="1340" y="1284"/>
                  <a:pt x="1357" y="1303"/>
                  <a:pt x="1379" y="1305"/>
                </a:cubicBezTo>
                <a:cubicBezTo>
                  <a:pt x="1426" y="1311"/>
                  <a:pt x="1465" y="1273"/>
                  <a:pt x="1506" y="1222"/>
                </a:cubicBezTo>
                <a:cubicBezTo>
                  <a:pt x="1508" y="1232"/>
                  <a:pt x="1513" y="1240"/>
                  <a:pt x="1521" y="1247"/>
                </a:cubicBezTo>
                <a:cubicBezTo>
                  <a:pt x="1532" y="1256"/>
                  <a:pt x="1547" y="1259"/>
                  <a:pt x="1561" y="1256"/>
                </a:cubicBezTo>
                <a:cubicBezTo>
                  <a:pt x="1597" y="1246"/>
                  <a:pt x="1622" y="1213"/>
                  <a:pt x="1639" y="1189"/>
                </a:cubicBezTo>
                <a:cubicBezTo>
                  <a:pt x="1648" y="1177"/>
                  <a:pt x="1648" y="1177"/>
                  <a:pt x="1648" y="1177"/>
                </a:cubicBezTo>
                <a:cubicBezTo>
                  <a:pt x="1673" y="1147"/>
                  <a:pt x="1698" y="1117"/>
                  <a:pt x="1722" y="1088"/>
                </a:cubicBezTo>
                <a:cubicBezTo>
                  <a:pt x="1722" y="1089"/>
                  <a:pt x="1721" y="1091"/>
                  <a:pt x="1721" y="1092"/>
                </a:cubicBezTo>
                <a:cubicBezTo>
                  <a:pt x="1707" y="1126"/>
                  <a:pt x="1690" y="1166"/>
                  <a:pt x="1690" y="1203"/>
                </a:cubicBezTo>
                <a:cubicBezTo>
                  <a:pt x="1690" y="1217"/>
                  <a:pt x="1692" y="1230"/>
                  <a:pt x="1698" y="1243"/>
                </a:cubicBezTo>
                <a:cubicBezTo>
                  <a:pt x="1703" y="1255"/>
                  <a:pt x="1713" y="1264"/>
                  <a:pt x="1726" y="1268"/>
                </a:cubicBezTo>
                <a:cubicBezTo>
                  <a:pt x="1738" y="1272"/>
                  <a:pt x="1752" y="1270"/>
                  <a:pt x="1763" y="1263"/>
                </a:cubicBezTo>
                <a:cubicBezTo>
                  <a:pt x="1784" y="1249"/>
                  <a:pt x="1803" y="1231"/>
                  <a:pt x="1821" y="1211"/>
                </a:cubicBezTo>
                <a:cubicBezTo>
                  <a:pt x="1823" y="1212"/>
                  <a:pt x="1826" y="1212"/>
                  <a:pt x="1829" y="1213"/>
                </a:cubicBezTo>
                <a:cubicBezTo>
                  <a:pt x="1862" y="1216"/>
                  <a:pt x="1889" y="1196"/>
                  <a:pt x="1912" y="1176"/>
                </a:cubicBezTo>
                <a:cubicBezTo>
                  <a:pt x="1913" y="1183"/>
                  <a:pt x="1916" y="1190"/>
                  <a:pt x="1921" y="1196"/>
                </a:cubicBezTo>
                <a:cubicBezTo>
                  <a:pt x="1933" y="1210"/>
                  <a:pt x="1952" y="1216"/>
                  <a:pt x="1969" y="1210"/>
                </a:cubicBezTo>
                <a:cubicBezTo>
                  <a:pt x="1992" y="1203"/>
                  <a:pt x="2012" y="1188"/>
                  <a:pt x="2029" y="1172"/>
                </a:cubicBezTo>
                <a:cubicBezTo>
                  <a:pt x="2038" y="1184"/>
                  <a:pt x="2052" y="1191"/>
                  <a:pt x="2067" y="1190"/>
                </a:cubicBezTo>
                <a:cubicBezTo>
                  <a:pt x="2072" y="1190"/>
                  <a:pt x="2078" y="1189"/>
                  <a:pt x="2083" y="1188"/>
                </a:cubicBezTo>
                <a:cubicBezTo>
                  <a:pt x="2080" y="1196"/>
                  <a:pt x="2078" y="1204"/>
                  <a:pt x="2077" y="1212"/>
                </a:cubicBezTo>
                <a:cubicBezTo>
                  <a:pt x="2077" y="1214"/>
                  <a:pt x="2077" y="1215"/>
                  <a:pt x="2077" y="1216"/>
                </a:cubicBezTo>
                <a:cubicBezTo>
                  <a:pt x="2077" y="1231"/>
                  <a:pt x="2084" y="1245"/>
                  <a:pt x="2096" y="1253"/>
                </a:cubicBezTo>
                <a:cubicBezTo>
                  <a:pt x="2110" y="1263"/>
                  <a:pt x="2127" y="1264"/>
                  <a:pt x="2142" y="1257"/>
                </a:cubicBezTo>
                <a:cubicBezTo>
                  <a:pt x="2157" y="1249"/>
                  <a:pt x="2171" y="1240"/>
                  <a:pt x="2183" y="1229"/>
                </a:cubicBezTo>
                <a:cubicBezTo>
                  <a:pt x="2181" y="1233"/>
                  <a:pt x="2180" y="1237"/>
                  <a:pt x="2179" y="1241"/>
                </a:cubicBezTo>
                <a:cubicBezTo>
                  <a:pt x="2178" y="1245"/>
                  <a:pt x="2177" y="1249"/>
                  <a:pt x="2177" y="1253"/>
                </a:cubicBezTo>
                <a:cubicBezTo>
                  <a:pt x="2177" y="1264"/>
                  <a:pt x="2182" y="1276"/>
                  <a:pt x="2190" y="1284"/>
                </a:cubicBezTo>
                <a:cubicBezTo>
                  <a:pt x="2201" y="1296"/>
                  <a:pt x="2218" y="1300"/>
                  <a:pt x="2233" y="1296"/>
                </a:cubicBezTo>
                <a:cubicBezTo>
                  <a:pt x="2235" y="1296"/>
                  <a:pt x="2237" y="1295"/>
                  <a:pt x="2239" y="1295"/>
                </a:cubicBezTo>
                <a:cubicBezTo>
                  <a:pt x="2239" y="1297"/>
                  <a:pt x="2240" y="1300"/>
                  <a:pt x="2242" y="1303"/>
                </a:cubicBezTo>
                <a:cubicBezTo>
                  <a:pt x="2250" y="1317"/>
                  <a:pt x="2264" y="1325"/>
                  <a:pt x="2280" y="1326"/>
                </a:cubicBezTo>
                <a:cubicBezTo>
                  <a:pt x="2319" y="1326"/>
                  <a:pt x="2357" y="1304"/>
                  <a:pt x="2397" y="1269"/>
                </a:cubicBezTo>
                <a:cubicBezTo>
                  <a:pt x="2397" y="1281"/>
                  <a:pt x="2402" y="1292"/>
                  <a:pt x="2411" y="1301"/>
                </a:cubicBezTo>
                <a:cubicBezTo>
                  <a:pt x="2428" y="1316"/>
                  <a:pt x="2454" y="1316"/>
                  <a:pt x="2471" y="1301"/>
                </a:cubicBezTo>
                <a:cubicBezTo>
                  <a:pt x="2472" y="1301"/>
                  <a:pt x="2473" y="1300"/>
                  <a:pt x="2473" y="1300"/>
                </a:cubicBezTo>
                <a:cubicBezTo>
                  <a:pt x="2473" y="1311"/>
                  <a:pt x="2477" y="1322"/>
                  <a:pt x="2485" y="1330"/>
                </a:cubicBezTo>
                <a:cubicBezTo>
                  <a:pt x="2502" y="1348"/>
                  <a:pt x="2530" y="1349"/>
                  <a:pt x="2548" y="1333"/>
                </a:cubicBezTo>
                <a:cubicBezTo>
                  <a:pt x="2570" y="1313"/>
                  <a:pt x="2570" y="1313"/>
                  <a:pt x="2570" y="1313"/>
                </a:cubicBezTo>
                <a:cubicBezTo>
                  <a:pt x="2595" y="1290"/>
                  <a:pt x="2628" y="1260"/>
                  <a:pt x="2660" y="1239"/>
                </a:cubicBezTo>
                <a:cubicBezTo>
                  <a:pt x="2675" y="1254"/>
                  <a:pt x="2698" y="1258"/>
                  <a:pt x="2716" y="1247"/>
                </a:cubicBezTo>
                <a:cubicBezTo>
                  <a:pt x="2744" y="1230"/>
                  <a:pt x="2762" y="1203"/>
                  <a:pt x="2763" y="1174"/>
                </a:cubicBezTo>
                <a:cubicBezTo>
                  <a:pt x="2763" y="1174"/>
                  <a:pt x="2763" y="1173"/>
                  <a:pt x="2763" y="1172"/>
                </a:cubicBezTo>
                <a:cubicBezTo>
                  <a:pt x="2763" y="1160"/>
                  <a:pt x="2759" y="1149"/>
                  <a:pt x="2751" y="1140"/>
                </a:cubicBezTo>
                <a:cubicBezTo>
                  <a:pt x="2743" y="1132"/>
                  <a:pt x="2732" y="1127"/>
                  <a:pt x="2721" y="1127"/>
                </a:cubicBezTo>
                <a:cubicBezTo>
                  <a:pt x="2741" y="1097"/>
                  <a:pt x="2759" y="1065"/>
                  <a:pt x="2766" y="1032"/>
                </a:cubicBezTo>
                <a:cubicBezTo>
                  <a:pt x="2766" y="1029"/>
                  <a:pt x="2767" y="1025"/>
                  <a:pt x="2767" y="1022"/>
                </a:cubicBezTo>
                <a:cubicBezTo>
                  <a:pt x="2767" y="1011"/>
                  <a:pt x="2763" y="1001"/>
                  <a:pt x="2755" y="992"/>
                </a:cubicBezTo>
                <a:cubicBezTo>
                  <a:pt x="2747" y="984"/>
                  <a:pt x="2737" y="979"/>
                  <a:pt x="2725" y="978"/>
                </a:cubicBezTo>
                <a:cubicBezTo>
                  <a:pt x="2729" y="967"/>
                  <a:pt x="2731" y="956"/>
                  <a:pt x="2731" y="945"/>
                </a:cubicBezTo>
                <a:cubicBezTo>
                  <a:pt x="2731" y="944"/>
                  <a:pt x="2731" y="942"/>
                  <a:pt x="2731" y="940"/>
                </a:cubicBezTo>
                <a:cubicBezTo>
                  <a:pt x="2731" y="928"/>
                  <a:pt x="2725" y="917"/>
                  <a:pt x="2716" y="909"/>
                </a:cubicBezTo>
                <a:cubicBezTo>
                  <a:pt x="2716" y="909"/>
                  <a:pt x="2716" y="909"/>
                  <a:pt x="2715" y="909"/>
                </a:cubicBezTo>
                <a:cubicBezTo>
                  <a:pt x="2737" y="885"/>
                  <a:pt x="2758" y="862"/>
                  <a:pt x="2777" y="837"/>
                </a:cubicBezTo>
                <a:cubicBezTo>
                  <a:pt x="2784" y="829"/>
                  <a:pt x="2787" y="819"/>
                  <a:pt x="2787" y="809"/>
                </a:cubicBezTo>
                <a:cubicBezTo>
                  <a:pt x="2787" y="797"/>
                  <a:pt x="2783" y="785"/>
                  <a:pt x="2774" y="777"/>
                </a:cubicBezTo>
                <a:cubicBezTo>
                  <a:pt x="2757" y="760"/>
                  <a:pt x="2731" y="760"/>
                  <a:pt x="2713" y="775"/>
                </a:cubicBezTo>
                <a:cubicBezTo>
                  <a:pt x="2663" y="818"/>
                  <a:pt x="2609" y="858"/>
                  <a:pt x="2556" y="896"/>
                </a:cubicBezTo>
                <a:cubicBezTo>
                  <a:pt x="2552" y="899"/>
                  <a:pt x="2548" y="902"/>
                  <a:pt x="2544" y="905"/>
                </a:cubicBezTo>
                <a:cubicBezTo>
                  <a:pt x="2595" y="839"/>
                  <a:pt x="2648" y="771"/>
                  <a:pt x="2709" y="715"/>
                </a:cubicBezTo>
                <a:cubicBezTo>
                  <a:pt x="2722" y="704"/>
                  <a:pt x="2735" y="693"/>
                  <a:pt x="2748" y="682"/>
                </a:cubicBezTo>
                <a:cubicBezTo>
                  <a:pt x="2759" y="673"/>
                  <a:pt x="2764" y="660"/>
                  <a:pt x="2764" y="647"/>
                </a:cubicBezTo>
                <a:cubicBezTo>
                  <a:pt x="2764" y="637"/>
                  <a:pt x="2761" y="627"/>
                  <a:pt x="2754" y="619"/>
                </a:cubicBezTo>
                <a:cubicBezTo>
                  <a:pt x="2738" y="600"/>
                  <a:pt x="2711" y="597"/>
                  <a:pt x="2691" y="612"/>
                </a:cubicBezTo>
                <a:cubicBezTo>
                  <a:pt x="2691" y="612"/>
                  <a:pt x="2690" y="613"/>
                  <a:pt x="2690" y="613"/>
                </a:cubicBezTo>
                <a:cubicBezTo>
                  <a:pt x="2690" y="613"/>
                  <a:pt x="2690" y="613"/>
                  <a:pt x="2690" y="613"/>
                </a:cubicBezTo>
                <a:cubicBezTo>
                  <a:pt x="2690" y="614"/>
                  <a:pt x="2689" y="614"/>
                  <a:pt x="2689" y="614"/>
                </a:cubicBezTo>
                <a:cubicBezTo>
                  <a:pt x="2684" y="618"/>
                  <a:pt x="2678" y="623"/>
                  <a:pt x="2673" y="627"/>
                </a:cubicBezTo>
                <a:cubicBezTo>
                  <a:pt x="2677" y="621"/>
                  <a:pt x="2679" y="614"/>
                  <a:pt x="2679" y="606"/>
                </a:cubicBezTo>
                <a:cubicBezTo>
                  <a:pt x="2679" y="598"/>
                  <a:pt x="2676" y="589"/>
                  <a:pt x="2671" y="582"/>
                </a:cubicBezTo>
                <a:cubicBezTo>
                  <a:pt x="2662" y="568"/>
                  <a:pt x="2647" y="561"/>
                  <a:pt x="2631" y="562"/>
                </a:cubicBezTo>
                <a:cubicBezTo>
                  <a:pt x="2645" y="551"/>
                  <a:pt x="2660" y="542"/>
                  <a:pt x="2674" y="533"/>
                </a:cubicBezTo>
                <a:cubicBezTo>
                  <a:pt x="2688" y="524"/>
                  <a:pt x="2696" y="509"/>
                  <a:pt x="2696" y="494"/>
                </a:cubicBezTo>
                <a:cubicBezTo>
                  <a:pt x="2696" y="486"/>
                  <a:pt x="2694" y="478"/>
                  <a:pt x="2689" y="471"/>
                </a:cubicBezTo>
                <a:cubicBezTo>
                  <a:pt x="2676" y="450"/>
                  <a:pt x="2649" y="443"/>
                  <a:pt x="2628" y="456"/>
                </a:cubicBezTo>
                <a:cubicBezTo>
                  <a:pt x="2628" y="456"/>
                  <a:pt x="2627" y="456"/>
                  <a:pt x="2627" y="456"/>
                </a:cubicBezTo>
                <a:cubicBezTo>
                  <a:pt x="2627" y="456"/>
                  <a:pt x="2627" y="456"/>
                  <a:pt x="2627" y="456"/>
                </a:cubicBezTo>
                <a:cubicBezTo>
                  <a:pt x="2627" y="456"/>
                  <a:pt x="2627" y="456"/>
                  <a:pt x="2627" y="456"/>
                </a:cubicBezTo>
                <a:cubicBezTo>
                  <a:pt x="2624" y="458"/>
                  <a:pt x="2620" y="460"/>
                  <a:pt x="2617" y="462"/>
                </a:cubicBezTo>
                <a:cubicBezTo>
                  <a:pt x="2625" y="456"/>
                  <a:pt x="2632" y="450"/>
                  <a:pt x="2640" y="443"/>
                </a:cubicBezTo>
                <a:cubicBezTo>
                  <a:pt x="2650" y="435"/>
                  <a:pt x="2656" y="422"/>
                  <a:pt x="2656" y="409"/>
                </a:cubicBezTo>
                <a:cubicBezTo>
                  <a:pt x="2656" y="400"/>
                  <a:pt x="2654" y="392"/>
                  <a:pt x="2649" y="384"/>
                </a:cubicBezTo>
                <a:cubicBezTo>
                  <a:pt x="2644" y="376"/>
                  <a:pt x="2636" y="371"/>
                  <a:pt x="2628" y="367"/>
                </a:cubicBezTo>
                <a:cubicBezTo>
                  <a:pt x="2633" y="364"/>
                  <a:pt x="2638" y="360"/>
                  <a:pt x="2643" y="357"/>
                </a:cubicBezTo>
                <a:cubicBezTo>
                  <a:pt x="2643" y="357"/>
                  <a:pt x="2642" y="357"/>
                  <a:pt x="2642" y="358"/>
                </a:cubicBezTo>
                <a:cubicBezTo>
                  <a:pt x="2643" y="357"/>
                  <a:pt x="2644" y="357"/>
                  <a:pt x="2644" y="356"/>
                </a:cubicBezTo>
                <a:cubicBezTo>
                  <a:pt x="2657" y="348"/>
                  <a:pt x="2663" y="334"/>
                  <a:pt x="2663" y="320"/>
                </a:cubicBezTo>
                <a:cubicBezTo>
                  <a:pt x="2663" y="311"/>
                  <a:pt x="2661" y="302"/>
                  <a:pt x="2656" y="294"/>
                </a:cubicBezTo>
                <a:cubicBezTo>
                  <a:pt x="2642" y="274"/>
                  <a:pt x="2614" y="269"/>
                  <a:pt x="2594" y="282"/>
                </a:cubicBezTo>
                <a:cubicBezTo>
                  <a:pt x="2593" y="282"/>
                  <a:pt x="2593" y="283"/>
                  <a:pt x="2592" y="283"/>
                </a:cubicBezTo>
                <a:cubicBezTo>
                  <a:pt x="2572" y="298"/>
                  <a:pt x="2547" y="309"/>
                  <a:pt x="2521" y="321"/>
                </a:cubicBezTo>
                <a:cubicBezTo>
                  <a:pt x="2516" y="323"/>
                  <a:pt x="2512" y="325"/>
                  <a:pt x="2508" y="327"/>
                </a:cubicBezTo>
                <a:cubicBezTo>
                  <a:pt x="2524" y="315"/>
                  <a:pt x="2540" y="302"/>
                  <a:pt x="2553" y="287"/>
                </a:cubicBezTo>
                <a:cubicBezTo>
                  <a:pt x="2561" y="278"/>
                  <a:pt x="2566" y="267"/>
                  <a:pt x="2566" y="256"/>
                </a:cubicBezTo>
                <a:cubicBezTo>
                  <a:pt x="2566" y="249"/>
                  <a:pt x="2564" y="241"/>
                  <a:pt x="2560" y="234"/>
                </a:cubicBezTo>
                <a:cubicBezTo>
                  <a:pt x="2550" y="217"/>
                  <a:pt x="2531" y="208"/>
                  <a:pt x="2512" y="212"/>
                </a:cubicBezTo>
                <a:cubicBezTo>
                  <a:pt x="2484" y="218"/>
                  <a:pt x="2457" y="232"/>
                  <a:pt x="2431" y="249"/>
                </a:cubicBezTo>
                <a:cubicBezTo>
                  <a:pt x="2436" y="242"/>
                  <a:pt x="2438" y="234"/>
                  <a:pt x="2438" y="226"/>
                </a:cubicBezTo>
                <a:cubicBezTo>
                  <a:pt x="2438" y="218"/>
                  <a:pt x="2436" y="210"/>
                  <a:pt x="2432" y="203"/>
                </a:cubicBezTo>
                <a:cubicBezTo>
                  <a:pt x="2421" y="184"/>
                  <a:pt x="2399" y="176"/>
                  <a:pt x="2378" y="183"/>
                </a:cubicBezTo>
                <a:cubicBezTo>
                  <a:pt x="2301" y="211"/>
                  <a:pt x="2231" y="266"/>
                  <a:pt x="2175" y="310"/>
                </a:cubicBezTo>
                <a:cubicBezTo>
                  <a:pt x="2086" y="380"/>
                  <a:pt x="2003" y="462"/>
                  <a:pt x="1913" y="568"/>
                </a:cubicBezTo>
                <a:cubicBezTo>
                  <a:pt x="1982" y="478"/>
                  <a:pt x="2056" y="390"/>
                  <a:pt x="2141" y="311"/>
                </a:cubicBezTo>
                <a:cubicBezTo>
                  <a:pt x="2148" y="305"/>
                  <a:pt x="2159" y="296"/>
                  <a:pt x="2172" y="286"/>
                </a:cubicBezTo>
                <a:cubicBezTo>
                  <a:pt x="2213" y="255"/>
                  <a:pt x="2259" y="219"/>
                  <a:pt x="2270" y="177"/>
                </a:cubicBezTo>
                <a:cubicBezTo>
                  <a:pt x="2271" y="174"/>
                  <a:pt x="2271" y="170"/>
                  <a:pt x="2271" y="166"/>
                </a:cubicBezTo>
                <a:cubicBezTo>
                  <a:pt x="2271" y="154"/>
                  <a:pt x="2266" y="142"/>
                  <a:pt x="2257" y="133"/>
                </a:cubicBezTo>
                <a:cubicBezTo>
                  <a:pt x="2246" y="122"/>
                  <a:pt x="2228" y="118"/>
                  <a:pt x="2213" y="123"/>
                </a:cubicBezTo>
                <a:cubicBezTo>
                  <a:pt x="2201" y="127"/>
                  <a:pt x="2189" y="132"/>
                  <a:pt x="2177" y="138"/>
                </a:cubicBezTo>
                <a:cubicBezTo>
                  <a:pt x="2175" y="136"/>
                  <a:pt x="2173" y="135"/>
                  <a:pt x="2170" y="135"/>
                </a:cubicBezTo>
                <a:cubicBezTo>
                  <a:pt x="2126" y="119"/>
                  <a:pt x="2074" y="143"/>
                  <a:pt x="2019" y="176"/>
                </a:cubicBezTo>
                <a:cubicBezTo>
                  <a:pt x="2025" y="160"/>
                  <a:pt x="2029" y="145"/>
                  <a:pt x="2029" y="130"/>
                </a:cubicBezTo>
                <a:cubicBezTo>
                  <a:pt x="2029" y="126"/>
                  <a:pt x="2028" y="122"/>
                  <a:pt x="2028" y="119"/>
                </a:cubicBezTo>
                <a:cubicBezTo>
                  <a:pt x="2025" y="98"/>
                  <a:pt x="2009" y="82"/>
                  <a:pt x="1988" y="80"/>
                </a:cubicBezTo>
                <a:cubicBezTo>
                  <a:pt x="1970" y="78"/>
                  <a:pt x="1952" y="81"/>
                  <a:pt x="1934" y="86"/>
                </a:cubicBezTo>
                <a:cubicBezTo>
                  <a:pt x="1934" y="86"/>
                  <a:pt x="1934" y="86"/>
                  <a:pt x="1934" y="86"/>
                </a:cubicBezTo>
                <a:cubicBezTo>
                  <a:pt x="1918" y="69"/>
                  <a:pt x="1890" y="68"/>
                  <a:pt x="1872" y="84"/>
                </a:cubicBezTo>
                <a:cubicBezTo>
                  <a:pt x="1866" y="88"/>
                  <a:pt x="1861" y="94"/>
                  <a:pt x="1856" y="99"/>
                </a:cubicBezTo>
                <a:cubicBezTo>
                  <a:pt x="1845" y="108"/>
                  <a:pt x="1833" y="117"/>
                  <a:pt x="1821" y="126"/>
                </a:cubicBezTo>
                <a:cubicBezTo>
                  <a:pt x="1823" y="121"/>
                  <a:pt x="1824" y="115"/>
                  <a:pt x="1825" y="109"/>
                </a:cubicBezTo>
                <a:cubicBezTo>
                  <a:pt x="1825" y="107"/>
                  <a:pt x="1825" y="105"/>
                  <a:pt x="1825" y="102"/>
                </a:cubicBezTo>
                <a:cubicBezTo>
                  <a:pt x="1825" y="90"/>
                  <a:pt x="1821" y="79"/>
                  <a:pt x="1812" y="70"/>
                </a:cubicBezTo>
                <a:cubicBezTo>
                  <a:pt x="1802" y="60"/>
                  <a:pt x="1787" y="56"/>
                  <a:pt x="1773" y="58"/>
                </a:cubicBezTo>
                <a:cubicBezTo>
                  <a:pt x="1714" y="68"/>
                  <a:pt x="1657" y="106"/>
                  <a:pt x="1611" y="136"/>
                </a:cubicBezTo>
                <a:cubicBezTo>
                  <a:pt x="1611" y="136"/>
                  <a:pt x="1610" y="137"/>
                  <a:pt x="1610" y="137"/>
                </a:cubicBezTo>
                <a:cubicBezTo>
                  <a:pt x="1610" y="135"/>
                  <a:pt x="1610" y="134"/>
                  <a:pt x="1610" y="132"/>
                </a:cubicBezTo>
                <a:cubicBezTo>
                  <a:pt x="1610" y="124"/>
                  <a:pt x="1608" y="116"/>
                  <a:pt x="1603" y="109"/>
                </a:cubicBezTo>
                <a:cubicBezTo>
                  <a:pt x="1593" y="91"/>
                  <a:pt x="1571" y="83"/>
                  <a:pt x="1551" y="89"/>
                </a:cubicBezTo>
                <a:cubicBezTo>
                  <a:pt x="1495" y="108"/>
                  <a:pt x="1446" y="151"/>
                  <a:pt x="1403" y="190"/>
                </a:cubicBezTo>
                <a:cubicBezTo>
                  <a:pt x="1405" y="183"/>
                  <a:pt x="1407" y="176"/>
                  <a:pt x="1408" y="169"/>
                </a:cubicBezTo>
                <a:cubicBezTo>
                  <a:pt x="1408" y="167"/>
                  <a:pt x="1408" y="165"/>
                  <a:pt x="1408" y="163"/>
                </a:cubicBezTo>
                <a:cubicBezTo>
                  <a:pt x="1408" y="162"/>
                  <a:pt x="1408" y="160"/>
                  <a:pt x="1408" y="159"/>
                </a:cubicBezTo>
                <a:cubicBezTo>
                  <a:pt x="1429" y="143"/>
                  <a:pt x="1450" y="127"/>
                  <a:pt x="1470" y="110"/>
                </a:cubicBezTo>
                <a:cubicBezTo>
                  <a:pt x="1481" y="101"/>
                  <a:pt x="1486" y="88"/>
                  <a:pt x="1486" y="76"/>
                </a:cubicBezTo>
                <a:cubicBezTo>
                  <a:pt x="1486" y="69"/>
                  <a:pt x="1485" y="62"/>
                  <a:pt x="1482" y="56"/>
                </a:cubicBezTo>
                <a:cubicBezTo>
                  <a:pt x="1472" y="37"/>
                  <a:pt x="1452" y="27"/>
                  <a:pt x="1431" y="32"/>
                </a:cubicBezTo>
                <a:cubicBezTo>
                  <a:pt x="1397" y="39"/>
                  <a:pt x="1365" y="56"/>
                  <a:pt x="1334" y="77"/>
                </a:cubicBezTo>
                <a:cubicBezTo>
                  <a:pt x="1321" y="43"/>
                  <a:pt x="1293" y="22"/>
                  <a:pt x="1254" y="17"/>
                </a:cubicBezTo>
                <a:cubicBezTo>
                  <a:pt x="1228" y="13"/>
                  <a:pt x="1202" y="17"/>
                  <a:pt x="1180" y="21"/>
                </a:cubicBezTo>
                <a:cubicBezTo>
                  <a:pt x="1084" y="39"/>
                  <a:pt x="1001" y="92"/>
                  <a:pt x="927" y="156"/>
                </a:cubicBezTo>
                <a:cubicBezTo>
                  <a:pt x="926" y="153"/>
                  <a:pt x="924" y="151"/>
                  <a:pt x="922" y="148"/>
                </a:cubicBezTo>
                <a:cubicBezTo>
                  <a:pt x="911" y="134"/>
                  <a:pt x="892" y="128"/>
                  <a:pt x="874" y="133"/>
                </a:cubicBezTo>
                <a:cubicBezTo>
                  <a:pt x="800" y="155"/>
                  <a:pt x="699" y="288"/>
                  <a:pt x="540" y="502"/>
                </a:cubicBezTo>
                <a:cubicBezTo>
                  <a:pt x="538" y="506"/>
                  <a:pt x="535" y="509"/>
                  <a:pt x="533" y="512"/>
                </a:cubicBezTo>
                <a:cubicBezTo>
                  <a:pt x="510" y="542"/>
                  <a:pt x="487" y="573"/>
                  <a:pt x="466" y="603"/>
                </a:cubicBezTo>
                <a:cubicBezTo>
                  <a:pt x="430" y="651"/>
                  <a:pt x="394" y="696"/>
                  <a:pt x="363" y="734"/>
                </a:cubicBezTo>
                <a:cubicBezTo>
                  <a:pt x="342" y="758"/>
                  <a:pt x="325" y="777"/>
                  <a:pt x="311" y="791"/>
                </a:cubicBezTo>
                <a:cubicBezTo>
                  <a:pt x="353" y="736"/>
                  <a:pt x="406" y="656"/>
                  <a:pt x="474" y="545"/>
                </a:cubicBezTo>
                <a:cubicBezTo>
                  <a:pt x="490" y="519"/>
                  <a:pt x="505" y="495"/>
                  <a:pt x="509" y="489"/>
                </a:cubicBezTo>
                <a:cubicBezTo>
                  <a:pt x="576" y="398"/>
                  <a:pt x="634" y="324"/>
                  <a:pt x="705" y="260"/>
                </a:cubicBezTo>
                <a:cubicBezTo>
                  <a:pt x="717" y="249"/>
                  <a:pt x="717" y="249"/>
                  <a:pt x="717" y="249"/>
                </a:cubicBezTo>
                <a:cubicBezTo>
                  <a:pt x="739" y="231"/>
                  <a:pt x="763" y="210"/>
                  <a:pt x="778" y="182"/>
                </a:cubicBezTo>
                <a:cubicBezTo>
                  <a:pt x="782" y="175"/>
                  <a:pt x="784" y="167"/>
                  <a:pt x="784" y="160"/>
                </a:cubicBezTo>
                <a:cubicBezTo>
                  <a:pt x="784" y="148"/>
                  <a:pt x="779" y="136"/>
                  <a:pt x="770" y="127"/>
                </a:cubicBezTo>
                <a:cubicBezTo>
                  <a:pt x="755" y="113"/>
                  <a:pt x="732" y="111"/>
                  <a:pt x="715" y="122"/>
                </a:cubicBezTo>
                <a:cubicBezTo>
                  <a:pt x="605" y="192"/>
                  <a:pt x="514" y="303"/>
                  <a:pt x="433" y="402"/>
                </a:cubicBezTo>
                <a:cubicBezTo>
                  <a:pt x="420" y="418"/>
                  <a:pt x="420" y="418"/>
                  <a:pt x="420" y="418"/>
                </a:cubicBezTo>
                <a:cubicBezTo>
                  <a:pt x="376" y="472"/>
                  <a:pt x="332" y="529"/>
                  <a:pt x="293" y="590"/>
                </a:cubicBezTo>
                <a:cubicBezTo>
                  <a:pt x="327" y="536"/>
                  <a:pt x="367" y="484"/>
                  <a:pt x="404" y="437"/>
                </a:cubicBezTo>
                <a:cubicBezTo>
                  <a:pt x="433" y="400"/>
                  <a:pt x="459" y="360"/>
                  <a:pt x="484" y="321"/>
                </a:cubicBezTo>
                <a:cubicBezTo>
                  <a:pt x="515" y="272"/>
                  <a:pt x="545" y="226"/>
                  <a:pt x="580" y="187"/>
                </a:cubicBezTo>
                <a:cubicBezTo>
                  <a:pt x="592" y="177"/>
                  <a:pt x="603" y="166"/>
                  <a:pt x="615" y="155"/>
                </a:cubicBezTo>
                <a:cubicBezTo>
                  <a:pt x="625" y="150"/>
                  <a:pt x="640" y="146"/>
                  <a:pt x="651" y="143"/>
                </a:cubicBezTo>
                <a:cubicBezTo>
                  <a:pt x="687" y="134"/>
                  <a:pt x="732" y="122"/>
                  <a:pt x="753" y="82"/>
                </a:cubicBezTo>
                <a:cubicBezTo>
                  <a:pt x="756" y="76"/>
                  <a:pt x="758" y="69"/>
                  <a:pt x="758" y="62"/>
                </a:cubicBezTo>
                <a:cubicBezTo>
                  <a:pt x="758" y="56"/>
                  <a:pt x="757" y="50"/>
                  <a:pt x="754" y="44"/>
                </a:cubicBezTo>
                <a:cubicBezTo>
                  <a:pt x="749" y="32"/>
                  <a:pt x="739" y="23"/>
                  <a:pt x="726" y="19"/>
                </a:cubicBezTo>
                <a:cubicBezTo>
                  <a:pt x="669" y="0"/>
                  <a:pt x="594" y="50"/>
                  <a:pt x="573" y="70"/>
                </a:cubicBezTo>
                <a:close/>
                <a:moveTo>
                  <a:pt x="1117" y="136"/>
                </a:moveTo>
                <a:cubicBezTo>
                  <a:pt x="1109" y="140"/>
                  <a:pt x="1102" y="144"/>
                  <a:pt x="1095" y="149"/>
                </a:cubicBezTo>
                <a:cubicBezTo>
                  <a:pt x="1094" y="149"/>
                  <a:pt x="1094" y="148"/>
                  <a:pt x="1093" y="148"/>
                </a:cubicBezTo>
                <a:cubicBezTo>
                  <a:pt x="1101" y="143"/>
                  <a:pt x="1109" y="139"/>
                  <a:pt x="1117" y="136"/>
                </a:cubicBezTo>
                <a:close/>
                <a:moveTo>
                  <a:pt x="1249" y="107"/>
                </a:moveTo>
                <a:cubicBezTo>
                  <a:pt x="1250" y="108"/>
                  <a:pt x="1250" y="108"/>
                  <a:pt x="1250" y="108"/>
                </a:cubicBezTo>
                <a:cubicBezTo>
                  <a:pt x="1250" y="108"/>
                  <a:pt x="1250" y="109"/>
                  <a:pt x="1250" y="110"/>
                </a:cubicBezTo>
                <a:cubicBezTo>
                  <a:pt x="1250" y="115"/>
                  <a:pt x="1249" y="125"/>
                  <a:pt x="1240" y="146"/>
                </a:cubicBezTo>
                <a:cubicBezTo>
                  <a:pt x="1239" y="137"/>
                  <a:pt x="1236" y="128"/>
                  <a:pt x="1230" y="120"/>
                </a:cubicBezTo>
                <a:cubicBezTo>
                  <a:pt x="1225" y="114"/>
                  <a:pt x="1218" y="110"/>
                  <a:pt x="1211" y="107"/>
                </a:cubicBezTo>
                <a:cubicBezTo>
                  <a:pt x="1237" y="104"/>
                  <a:pt x="1246" y="105"/>
                  <a:pt x="1249" y="107"/>
                </a:cubicBezTo>
                <a:close/>
                <a:moveTo>
                  <a:pt x="590" y="586"/>
                </a:moveTo>
                <a:cubicBezTo>
                  <a:pt x="580" y="605"/>
                  <a:pt x="569" y="624"/>
                  <a:pt x="559" y="643"/>
                </a:cubicBezTo>
                <a:cubicBezTo>
                  <a:pt x="543" y="673"/>
                  <a:pt x="543" y="673"/>
                  <a:pt x="543" y="673"/>
                </a:cubicBezTo>
                <a:cubicBezTo>
                  <a:pt x="527" y="702"/>
                  <a:pt x="509" y="735"/>
                  <a:pt x="494" y="771"/>
                </a:cubicBezTo>
                <a:cubicBezTo>
                  <a:pt x="473" y="803"/>
                  <a:pt x="452" y="836"/>
                  <a:pt x="432" y="869"/>
                </a:cubicBezTo>
                <a:cubicBezTo>
                  <a:pt x="409" y="905"/>
                  <a:pt x="385" y="942"/>
                  <a:pt x="361" y="979"/>
                </a:cubicBezTo>
                <a:cubicBezTo>
                  <a:pt x="395" y="888"/>
                  <a:pt x="440" y="801"/>
                  <a:pt x="496" y="717"/>
                </a:cubicBezTo>
                <a:cubicBezTo>
                  <a:pt x="510" y="695"/>
                  <a:pt x="526" y="674"/>
                  <a:pt x="541" y="652"/>
                </a:cubicBezTo>
                <a:cubicBezTo>
                  <a:pt x="557" y="631"/>
                  <a:pt x="573" y="609"/>
                  <a:pt x="590" y="586"/>
                </a:cubicBezTo>
                <a:close/>
                <a:moveTo>
                  <a:pt x="665" y="689"/>
                </a:moveTo>
                <a:cubicBezTo>
                  <a:pt x="675" y="674"/>
                  <a:pt x="684" y="659"/>
                  <a:pt x="694" y="645"/>
                </a:cubicBezTo>
                <a:cubicBezTo>
                  <a:pt x="667" y="690"/>
                  <a:pt x="642" y="734"/>
                  <a:pt x="620" y="775"/>
                </a:cubicBezTo>
                <a:cubicBezTo>
                  <a:pt x="615" y="779"/>
                  <a:pt x="611" y="783"/>
                  <a:pt x="606" y="787"/>
                </a:cubicBezTo>
                <a:cubicBezTo>
                  <a:pt x="625" y="755"/>
                  <a:pt x="645" y="722"/>
                  <a:pt x="665" y="689"/>
                </a:cubicBezTo>
                <a:close/>
                <a:moveTo>
                  <a:pt x="636" y="1095"/>
                </a:moveTo>
                <a:cubicBezTo>
                  <a:pt x="635" y="1096"/>
                  <a:pt x="634" y="1097"/>
                  <a:pt x="633" y="1098"/>
                </a:cubicBezTo>
                <a:cubicBezTo>
                  <a:pt x="633" y="1098"/>
                  <a:pt x="633" y="1097"/>
                  <a:pt x="633" y="1097"/>
                </a:cubicBezTo>
                <a:cubicBezTo>
                  <a:pt x="634" y="1096"/>
                  <a:pt x="635" y="1095"/>
                  <a:pt x="636" y="1095"/>
                </a:cubicBezTo>
                <a:close/>
                <a:moveTo>
                  <a:pt x="1275" y="453"/>
                </a:moveTo>
                <a:cubicBezTo>
                  <a:pt x="1244" y="495"/>
                  <a:pt x="1217" y="535"/>
                  <a:pt x="1196" y="569"/>
                </a:cubicBezTo>
                <a:cubicBezTo>
                  <a:pt x="1154" y="636"/>
                  <a:pt x="1115" y="711"/>
                  <a:pt x="1074" y="800"/>
                </a:cubicBezTo>
                <a:cubicBezTo>
                  <a:pt x="1066" y="811"/>
                  <a:pt x="1059" y="823"/>
                  <a:pt x="1051" y="834"/>
                </a:cubicBezTo>
                <a:cubicBezTo>
                  <a:pt x="1004" y="903"/>
                  <a:pt x="956" y="975"/>
                  <a:pt x="905" y="1042"/>
                </a:cubicBezTo>
                <a:cubicBezTo>
                  <a:pt x="891" y="1061"/>
                  <a:pt x="891" y="1061"/>
                  <a:pt x="891" y="1061"/>
                </a:cubicBezTo>
                <a:cubicBezTo>
                  <a:pt x="889" y="1064"/>
                  <a:pt x="886" y="1068"/>
                  <a:pt x="882" y="1073"/>
                </a:cubicBezTo>
                <a:cubicBezTo>
                  <a:pt x="893" y="1042"/>
                  <a:pt x="906" y="1011"/>
                  <a:pt x="916" y="988"/>
                </a:cubicBezTo>
                <a:cubicBezTo>
                  <a:pt x="926" y="964"/>
                  <a:pt x="926" y="964"/>
                  <a:pt x="926" y="964"/>
                </a:cubicBezTo>
                <a:cubicBezTo>
                  <a:pt x="974" y="842"/>
                  <a:pt x="1042" y="721"/>
                  <a:pt x="1129" y="605"/>
                </a:cubicBezTo>
                <a:cubicBezTo>
                  <a:pt x="1145" y="584"/>
                  <a:pt x="1162" y="563"/>
                  <a:pt x="1179" y="542"/>
                </a:cubicBezTo>
                <a:cubicBezTo>
                  <a:pt x="1210" y="511"/>
                  <a:pt x="1242" y="482"/>
                  <a:pt x="1275" y="453"/>
                </a:cubicBezTo>
                <a:close/>
                <a:moveTo>
                  <a:pt x="1253" y="701"/>
                </a:moveTo>
                <a:cubicBezTo>
                  <a:pt x="1290" y="652"/>
                  <a:pt x="1332" y="597"/>
                  <a:pt x="1378" y="541"/>
                </a:cubicBezTo>
                <a:cubicBezTo>
                  <a:pt x="1360" y="567"/>
                  <a:pt x="1341" y="594"/>
                  <a:pt x="1322" y="623"/>
                </a:cubicBezTo>
                <a:cubicBezTo>
                  <a:pt x="1282" y="683"/>
                  <a:pt x="1244" y="745"/>
                  <a:pt x="1207" y="805"/>
                </a:cubicBezTo>
                <a:cubicBezTo>
                  <a:pt x="1198" y="820"/>
                  <a:pt x="1188" y="836"/>
                  <a:pt x="1179" y="851"/>
                </a:cubicBezTo>
                <a:cubicBezTo>
                  <a:pt x="1190" y="819"/>
                  <a:pt x="1202" y="787"/>
                  <a:pt x="1214" y="755"/>
                </a:cubicBezTo>
                <a:cubicBezTo>
                  <a:pt x="1227" y="737"/>
                  <a:pt x="1240" y="719"/>
                  <a:pt x="1253" y="701"/>
                </a:cubicBezTo>
                <a:close/>
                <a:moveTo>
                  <a:pt x="1852" y="240"/>
                </a:moveTo>
                <a:cubicBezTo>
                  <a:pt x="1872" y="226"/>
                  <a:pt x="1872" y="226"/>
                  <a:pt x="1872" y="226"/>
                </a:cubicBezTo>
                <a:cubicBezTo>
                  <a:pt x="1874" y="224"/>
                  <a:pt x="1877" y="222"/>
                  <a:pt x="1880" y="220"/>
                </a:cubicBezTo>
                <a:cubicBezTo>
                  <a:pt x="1866" y="236"/>
                  <a:pt x="1852" y="251"/>
                  <a:pt x="1839" y="264"/>
                </a:cubicBezTo>
                <a:cubicBezTo>
                  <a:pt x="1825" y="279"/>
                  <a:pt x="1813" y="292"/>
                  <a:pt x="1805" y="302"/>
                </a:cubicBezTo>
                <a:cubicBezTo>
                  <a:pt x="1788" y="323"/>
                  <a:pt x="1771" y="345"/>
                  <a:pt x="1753" y="367"/>
                </a:cubicBezTo>
                <a:cubicBezTo>
                  <a:pt x="1683" y="431"/>
                  <a:pt x="1622" y="502"/>
                  <a:pt x="1572" y="578"/>
                </a:cubicBezTo>
                <a:cubicBezTo>
                  <a:pt x="1555" y="603"/>
                  <a:pt x="1539" y="629"/>
                  <a:pt x="1525" y="656"/>
                </a:cubicBezTo>
                <a:cubicBezTo>
                  <a:pt x="1506" y="680"/>
                  <a:pt x="1487" y="704"/>
                  <a:pt x="1469" y="729"/>
                </a:cubicBezTo>
                <a:cubicBezTo>
                  <a:pt x="1449" y="756"/>
                  <a:pt x="1429" y="783"/>
                  <a:pt x="1410" y="811"/>
                </a:cubicBezTo>
                <a:cubicBezTo>
                  <a:pt x="1419" y="788"/>
                  <a:pt x="1428" y="766"/>
                  <a:pt x="1438" y="743"/>
                </a:cubicBezTo>
                <a:cubicBezTo>
                  <a:pt x="1444" y="735"/>
                  <a:pt x="1450" y="727"/>
                  <a:pt x="1455" y="719"/>
                </a:cubicBezTo>
                <a:cubicBezTo>
                  <a:pt x="1549" y="587"/>
                  <a:pt x="1647" y="462"/>
                  <a:pt x="1749" y="349"/>
                </a:cubicBezTo>
                <a:cubicBezTo>
                  <a:pt x="1749" y="349"/>
                  <a:pt x="1797" y="294"/>
                  <a:pt x="1797" y="294"/>
                </a:cubicBezTo>
                <a:cubicBezTo>
                  <a:pt x="1807" y="281"/>
                  <a:pt x="1818" y="269"/>
                  <a:pt x="1829" y="257"/>
                </a:cubicBezTo>
                <a:cubicBezTo>
                  <a:pt x="1837" y="251"/>
                  <a:pt x="1844" y="245"/>
                  <a:pt x="1852" y="240"/>
                </a:cubicBezTo>
                <a:close/>
                <a:moveTo>
                  <a:pt x="1894" y="365"/>
                </a:moveTo>
                <a:cubicBezTo>
                  <a:pt x="1808" y="450"/>
                  <a:pt x="1732" y="541"/>
                  <a:pt x="1666" y="637"/>
                </a:cubicBezTo>
                <a:cubicBezTo>
                  <a:pt x="1654" y="654"/>
                  <a:pt x="1643" y="672"/>
                  <a:pt x="1632" y="689"/>
                </a:cubicBezTo>
                <a:cubicBezTo>
                  <a:pt x="1613" y="709"/>
                  <a:pt x="1595" y="729"/>
                  <a:pt x="1577" y="748"/>
                </a:cubicBezTo>
                <a:cubicBezTo>
                  <a:pt x="1584" y="734"/>
                  <a:pt x="1592" y="720"/>
                  <a:pt x="1600" y="706"/>
                </a:cubicBezTo>
                <a:cubicBezTo>
                  <a:pt x="1674" y="609"/>
                  <a:pt x="1749" y="515"/>
                  <a:pt x="1818" y="429"/>
                </a:cubicBezTo>
                <a:cubicBezTo>
                  <a:pt x="1842" y="407"/>
                  <a:pt x="1868" y="386"/>
                  <a:pt x="1894" y="365"/>
                </a:cubicBezTo>
                <a:close/>
                <a:moveTo>
                  <a:pt x="2264" y="375"/>
                </a:moveTo>
                <a:cubicBezTo>
                  <a:pt x="2282" y="361"/>
                  <a:pt x="2301" y="348"/>
                  <a:pt x="2321" y="335"/>
                </a:cubicBezTo>
                <a:cubicBezTo>
                  <a:pt x="2335" y="325"/>
                  <a:pt x="2350" y="315"/>
                  <a:pt x="2364" y="305"/>
                </a:cubicBezTo>
                <a:cubicBezTo>
                  <a:pt x="2357" y="312"/>
                  <a:pt x="2349" y="320"/>
                  <a:pt x="2342" y="327"/>
                </a:cubicBezTo>
                <a:cubicBezTo>
                  <a:pt x="2336" y="331"/>
                  <a:pt x="2329" y="335"/>
                  <a:pt x="2323" y="340"/>
                </a:cubicBezTo>
                <a:cubicBezTo>
                  <a:pt x="2134" y="479"/>
                  <a:pt x="1989" y="622"/>
                  <a:pt x="1879" y="775"/>
                </a:cubicBezTo>
                <a:cubicBezTo>
                  <a:pt x="1873" y="785"/>
                  <a:pt x="1866" y="795"/>
                  <a:pt x="1859" y="805"/>
                </a:cubicBezTo>
                <a:cubicBezTo>
                  <a:pt x="1837" y="827"/>
                  <a:pt x="1816" y="850"/>
                  <a:pt x="1794" y="873"/>
                </a:cubicBezTo>
                <a:cubicBezTo>
                  <a:pt x="1822" y="832"/>
                  <a:pt x="1852" y="791"/>
                  <a:pt x="1883" y="751"/>
                </a:cubicBezTo>
                <a:cubicBezTo>
                  <a:pt x="1979" y="634"/>
                  <a:pt x="2107" y="491"/>
                  <a:pt x="2264" y="375"/>
                </a:cubicBezTo>
                <a:close/>
                <a:moveTo>
                  <a:pt x="1932" y="859"/>
                </a:moveTo>
                <a:cubicBezTo>
                  <a:pt x="2029" y="762"/>
                  <a:pt x="2029" y="762"/>
                  <a:pt x="2029" y="762"/>
                </a:cubicBezTo>
                <a:cubicBezTo>
                  <a:pt x="2033" y="757"/>
                  <a:pt x="2038" y="752"/>
                  <a:pt x="2043" y="748"/>
                </a:cubicBezTo>
                <a:cubicBezTo>
                  <a:pt x="2009" y="799"/>
                  <a:pt x="1977" y="852"/>
                  <a:pt x="1946" y="903"/>
                </a:cubicBezTo>
                <a:cubicBezTo>
                  <a:pt x="1923" y="943"/>
                  <a:pt x="1923" y="943"/>
                  <a:pt x="1923" y="943"/>
                </a:cubicBezTo>
                <a:cubicBezTo>
                  <a:pt x="1914" y="958"/>
                  <a:pt x="1903" y="973"/>
                  <a:pt x="1893" y="989"/>
                </a:cubicBezTo>
                <a:cubicBezTo>
                  <a:pt x="1871" y="1013"/>
                  <a:pt x="1849" y="1037"/>
                  <a:pt x="1829" y="1060"/>
                </a:cubicBezTo>
                <a:cubicBezTo>
                  <a:pt x="1856" y="989"/>
                  <a:pt x="1889" y="923"/>
                  <a:pt x="1929" y="862"/>
                </a:cubicBezTo>
                <a:cubicBezTo>
                  <a:pt x="1930" y="861"/>
                  <a:pt x="1931" y="860"/>
                  <a:pt x="1932" y="859"/>
                </a:cubicBezTo>
                <a:close/>
              </a:path>
            </a:pathLst>
          </a:custGeom>
          <a:blipFill>
            <a:blip r:embed="rId5"/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altLang="en-US" lang="zh-CN"/>
          </a:p>
        </p:txBody>
      </p:sp>
      <p:sp>
        <p:nvSpPr>
          <p:cNvPr id="172" name="Rectangle 1"/>
          <p:cNvSpPr>
            <a:spLocks noChangeArrowheads="1"/>
          </p:cNvSpPr>
          <p:nvPr/>
        </p:nvSpPr>
        <p:spPr bwMode="auto">
          <a:xfrm>
            <a:off x="7862806" y="5235770"/>
            <a:ext cx="3624343" cy="88644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 anchorCtr="0" bIns="63480" compatLnSpc="1" lIns="0" numCol="1" rIns="0" tIns="0" vert="horz" wrap="square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mtClean="0" sz="1200">
                <a:latin charset="-122" panose="020b0503020204020204" pitchFamily="34" typeface="微软雅黑"/>
                <a:ea charset="-122" panose="020b0503020204020204" pitchFamily="34" typeface="微软雅黑"/>
              </a:rPr>
              <a:t>我们的服务标准是全国第一，解决客户的任何问题，一对一贴心的服务。 我们的服务标准是全国第一，解决客户的任何问题，一对一贴心的服务。</a:t>
            </a:r>
          </a:p>
        </p:txBody>
      </p:sp>
      <p:sp>
        <p:nvSpPr>
          <p:cNvPr id="173" name="矩形 172"/>
          <p:cNvSpPr/>
          <p:nvPr/>
        </p:nvSpPr>
        <p:spPr>
          <a:xfrm>
            <a:off x="10199661" y="3792097"/>
            <a:ext cx="2722880" cy="7010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lang="zh-CN" smtClean="0" sz="4000">
                <a:latin charset="-122" pitchFamily="50" typeface="造字工房丁丁（非商用）常规体"/>
                <a:ea charset="-122" pitchFamily="50" typeface="造字工房丁丁（非商用）常规体"/>
                <a:cs charset="-34" panose="02020603050405020304" pitchFamily="18" typeface="Angsana New"/>
              </a:rPr>
              <a:t>成功案例二</a:t>
            </a:r>
          </a:p>
        </p:txBody>
      </p:sp>
    </p:spTree>
    <p:extLst>
      <p:ext uri="{BB962C8B-B14F-4D97-AF65-F5344CB8AC3E}">
        <p14:creationId val="3906971047"/>
      </p:ext>
    </p:extLst>
  </p:cSld>
  <p:clrMapOvr>
    <a:masterClrMapping/>
  </p:clrMapOvr>
  <mc:AlternateContent>
    <mc:Choice Requires="p15">
      <p:transition p14:dur="1250" spd="slow">
        <p15:prstTrans prst="pageCurlDouble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7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1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2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4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5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6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18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1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2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3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24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1250" id="26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7" nodeType="afterGroup">
                            <p:stCondLst>
                              <p:cond delay="4250"/>
                            </p:stCondLst>
                            <p:childTnLst>
                              <p:par>
                                <p:cTn fill="hold" grpId="0" id="28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1250" id="3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1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grpId="0" id="32" nodeType="afterEffect" presetClass="entr" presetID="53" presetSubtype="0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34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5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36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7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fill="hold" grpId="0" id="38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1250" id="4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1" nodeType="afterGroup">
                            <p:stCondLst>
                              <p:cond delay="7750"/>
                            </p:stCondLst>
                            <p:childTnLst>
                              <p:par>
                                <p:cTn fill="hold" grpId="0" id="42" nodeType="afterEffect" presetClass="entr" presetID="53" presetSubtype="0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44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5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46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6"/>
      <p:bldP grpId="0" spid="166"/>
      <p:bldP grpId="0" spid="249"/>
      <p:bldP grpId="0" spid="170"/>
      <p:bldP grpId="0" spid="171"/>
      <p:bldP grpId="0" spid="172"/>
      <p:bldP grpId="0" spid="173"/>
    </p:bldLst>
  </p:timing>
</p:sld>
</file>

<file path=ppt/slides/slide2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3619500" y="0"/>
            <a:ext cx="8572500" cy="685800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8421912" y="743179"/>
            <a:ext cx="4246880" cy="13106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lang="zh-CN" smtClean="0" sz="8000">
                <a:latin charset="-122" pitchFamily="50" typeface="造字工房丁丁（非商用）常规体"/>
                <a:ea charset="-122" pitchFamily="50" typeface="造字工房丁丁（非商用）常规体"/>
                <a:cs charset="-34" panose="02020603050405020304" pitchFamily="18" typeface="Angsana New"/>
              </a:rPr>
              <a:t>成功案例</a:t>
            </a:r>
          </a:p>
        </p:txBody>
      </p:sp>
      <p:sp>
        <p:nvSpPr>
          <p:cNvPr id="166" name="Rectangle 1"/>
          <p:cNvSpPr>
            <a:spLocks noChangeArrowheads="1"/>
          </p:cNvSpPr>
          <p:nvPr/>
        </p:nvSpPr>
        <p:spPr bwMode="auto">
          <a:xfrm>
            <a:off x="756409" y="3572928"/>
            <a:ext cx="2989736" cy="61212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 anchorCtr="0" bIns="63480" compatLnSpc="1" lIns="0" numCol="1" rIns="0" tIns="0" vert="horz" wrap="square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mtClean="0" sz="1200">
                <a:latin charset="-122" panose="020b0503020204020204" pitchFamily="34" typeface="微软雅黑"/>
                <a:ea charset="-122" panose="020b0503020204020204" pitchFamily="34" typeface="微软雅黑"/>
              </a:rPr>
              <a:t>我们的服务标准是全国第一，解决客户的任何问题，一对一贴心的服务。</a:t>
            </a:r>
          </a:p>
        </p:txBody>
      </p:sp>
      <p:sp>
        <p:nvSpPr>
          <p:cNvPr id="249" name="矩形 248"/>
          <p:cNvSpPr/>
          <p:nvPr/>
        </p:nvSpPr>
        <p:spPr>
          <a:xfrm>
            <a:off x="756409" y="698941"/>
            <a:ext cx="2722880" cy="7010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lang="zh-CN" smtClean="0" sz="4000">
                <a:latin charset="-122" pitchFamily="50" typeface="造字工房丁丁（非商用）常规体"/>
                <a:ea charset="-122" pitchFamily="50" typeface="造字工房丁丁（非商用）常规体"/>
                <a:cs charset="-34" panose="02020603050405020304" pitchFamily="18" typeface="Angsana New"/>
              </a:rPr>
              <a:t>成功案例三</a:t>
            </a:r>
          </a:p>
        </p:txBody>
      </p:sp>
      <p:sp>
        <p:nvSpPr>
          <p:cNvPr id="170" name="Freeform 5"/>
          <p:cNvSpPr>
            <a:spLocks noChangeArrowheads="1" noEditPoints="1"/>
          </p:cNvSpPr>
          <p:nvPr/>
        </p:nvSpPr>
        <p:spPr bwMode="auto">
          <a:xfrm>
            <a:off x="629764" y="1492938"/>
            <a:ext cx="3116381" cy="1866290"/>
          </a:xfrm>
          <a:custGeom>
            <a:gdLst>
              <a:gd fmla="*/ 342 w 2787" name="T0"/>
              <a:gd fmla="*/ 280 h 1349" name="T1"/>
              <a:gd fmla="*/ 170 w 2787" name="T2"/>
              <a:gd fmla="*/ 344 h 1349" name="T3"/>
              <a:gd fmla="*/ 143 w 2787" name="T4"/>
              <a:gd fmla="*/ 698 h 1349" name="T5"/>
              <a:gd fmla="*/ 214 w 2787" name="T6"/>
              <a:gd fmla="*/ 912 h 1349" name="T7"/>
              <a:gd fmla="*/ 230 w 2787" name="T8"/>
              <a:gd fmla="*/ 1199 h 1349" name="T9"/>
              <a:gd fmla="*/ 506 w 2787" name="T10"/>
              <a:gd fmla="*/ 1115 h 1349" name="T11"/>
              <a:gd fmla="*/ 727 w 2787" name="T12"/>
              <a:gd fmla="*/ 1124 h 1349" name="T13"/>
              <a:gd fmla="*/ 944 w 2787" name="T14"/>
              <a:gd fmla="*/ 1141 h 1349" name="T15"/>
              <a:gd fmla="*/ 1129 w 2787" name="T16"/>
              <a:gd fmla="*/ 1226 h 1349" name="T17"/>
              <a:gd fmla="*/ 1335 w 2787" name="T18"/>
              <a:gd fmla="*/ 1185 h 1349" name="T19"/>
              <a:gd fmla="*/ 1521 w 2787" name="T20"/>
              <a:gd fmla="*/ 1247 h 1349" name="T21"/>
              <a:gd fmla="*/ 1690 w 2787" name="T22"/>
              <a:gd fmla="*/ 1203 h 1349" name="T23"/>
              <a:gd fmla="*/ 1912 w 2787" name="T24"/>
              <a:gd fmla="*/ 1176 h 1349" name="T25"/>
              <a:gd fmla="*/ 2077 w 2787" name="T26"/>
              <a:gd fmla="*/ 1212 h 1349" name="T27"/>
              <a:gd fmla="*/ 2177 w 2787" name="T28"/>
              <a:gd fmla="*/ 1253 h 1349" name="T29"/>
              <a:gd fmla="*/ 2397 w 2787" name="T30"/>
              <a:gd fmla="*/ 1269 h 1349" name="T31"/>
              <a:gd fmla="*/ 2570 w 2787" name="T32"/>
              <a:gd fmla="*/ 1313 h 1349" name="T33"/>
              <a:gd fmla="*/ 2721 w 2787" name="T34"/>
              <a:gd fmla="*/ 1127 h 1349" name="T35"/>
              <a:gd fmla="*/ 2731 w 2787" name="T36"/>
              <a:gd fmla="*/ 940 h 1349" name="T37"/>
              <a:gd fmla="*/ 2713 w 2787" name="T38"/>
              <a:gd fmla="*/ 775 h 1349" name="T39"/>
              <a:gd fmla="*/ 2754 w 2787" name="T40"/>
              <a:gd fmla="*/ 619 h 1349" name="T41"/>
              <a:gd fmla="*/ 2679 w 2787" name="T42"/>
              <a:gd fmla="*/ 606 h 1349" name="T43"/>
              <a:gd fmla="*/ 2628 w 2787" name="T44"/>
              <a:gd fmla="*/ 456 h 1349" name="T45"/>
              <a:gd fmla="*/ 2656 w 2787" name="T46"/>
              <a:gd fmla="*/ 409 h 1349" name="T47"/>
              <a:gd fmla="*/ 2663 w 2787" name="T48"/>
              <a:gd fmla="*/ 320 h 1349" name="T49"/>
              <a:gd fmla="*/ 2553 w 2787" name="T50"/>
              <a:gd fmla="*/ 287 h 1349" name="T51"/>
              <a:gd fmla="*/ 2432 w 2787" name="T52"/>
              <a:gd fmla="*/ 203 h 1349" name="T53"/>
              <a:gd fmla="*/ 2270 w 2787" name="T54"/>
              <a:gd fmla="*/ 177 h 1349" name="T55"/>
              <a:gd fmla="*/ 2019 w 2787" name="T56"/>
              <a:gd fmla="*/ 176 h 1349" name="T57"/>
              <a:gd fmla="*/ 1872 w 2787" name="T58"/>
              <a:gd fmla="*/ 84 h 1349" name="T59"/>
              <a:gd fmla="*/ 1773 w 2787" name="T60"/>
              <a:gd fmla="*/ 58 h 1349" name="T61"/>
              <a:gd fmla="*/ 1403 w 2787" name="T62"/>
              <a:gd fmla="*/ 190 h 1349" name="T63"/>
              <a:gd fmla="*/ 1482 w 2787" name="T64"/>
              <a:gd fmla="*/ 56 h 1349" name="T65"/>
              <a:gd fmla="*/ 922 w 2787" name="T66"/>
              <a:gd fmla="*/ 148 h 1349" name="T67"/>
              <a:gd fmla="*/ 311 w 2787" name="T68"/>
              <a:gd fmla="*/ 791 h 1349" name="T69"/>
              <a:gd fmla="*/ 784 w 2787" name="T70"/>
              <a:gd fmla="*/ 160 h 1349" name="T71"/>
              <a:gd fmla="*/ 404 w 2787" name="T72"/>
              <a:gd fmla="*/ 437 h 1349" name="T73"/>
              <a:gd fmla="*/ 758 w 2787" name="T74"/>
              <a:gd fmla="*/ 62 h 1349" name="T75"/>
              <a:gd fmla="*/ 1093 w 2787" name="T76"/>
              <a:gd fmla="*/ 148 h 1349" name="T77"/>
              <a:gd fmla="*/ 1230 w 2787" name="T78"/>
              <a:gd fmla="*/ 120 h 1349" name="T79"/>
              <a:gd fmla="*/ 494 w 2787" name="T80"/>
              <a:gd fmla="*/ 771 h 1349" name="T81"/>
              <a:gd fmla="*/ 665 w 2787" name="T82"/>
              <a:gd fmla="*/ 689 h 1349" name="T83"/>
              <a:gd fmla="*/ 633 w 2787" name="T84"/>
              <a:gd fmla="*/ 1098 h 1349" name="T85"/>
              <a:gd fmla="*/ 1051 w 2787" name="T86"/>
              <a:gd fmla="*/ 834 h 1349" name="T87"/>
              <a:gd fmla="*/ 1129 w 2787" name="T88"/>
              <a:gd fmla="*/ 605 h 1349" name="T89"/>
              <a:gd fmla="*/ 1207 w 2787" name="T90"/>
              <a:gd fmla="*/ 805 h 1349" name="T91"/>
              <a:gd fmla="*/ 1880 w 2787" name="T92"/>
              <a:gd fmla="*/ 220 h 1349" name="T93"/>
              <a:gd fmla="*/ 1469 w 2787" name="T94"/>
              <a:gd fmla="*/ 729 h 1349" name="T95"/>
              <a:gd fmla="*/ 1829 w 2787" name="T96"/>
              <a:gd fmla="*/ 257 h 1349" name="T97"/>
              <a:gd fmla="*/ 1600 w 2787" name="T98"/>
              <a:gd fmla="*/ 706 h 1349" name="T99"/>
              <a:gd fmla="*/ 2342 w 2787" name="T100"/>
              <a:gd fmla="*/ 327 h 1349" name="T101"/>
              <a:gd fmla="*/ 2264 w 2787" name="T102"/>
              <a:gd fmla="*/ 375 h 1349" name="T103"/>
              <a:gd fmla="*/ 1893 w 2787" name="T104"/>
              <a:gd fmla="*/ 989 h 1349" name="T10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b="b" l="0" r="r" t="0"/>
            <a:pathLst>
              <a:path h="1349" w="2787">
                <a:moveTo>
                  <a:pt x="573" y="70"/>
                </a:moveTo>
                <a:cubicBezTo>
                  <a:pt x="569" y="74"/>
                  <a:pt x="565" y="78"/>
                  <a:pt x="561" y="82"/>
                </a:cubicBezTo>
                <a:cubicBezTo>
                  <a:pt x="556" y="85"/>
                  <a:pt x="552" y="88"/>
                  <a:pt x="548" y="92"/>
                </a:cubicBezTo>
                <a:cubicBezTo>
                  <a:pt x="537" y="102"/>
                  <a:pt x="527" y="112"/>
                  <a:pt x="517" y="123"/>
                </a:cubicBezTo>
                <a:cubicBezTo>
                  <a:pt x="494" y="144"/>
                  <a:pt x="472" y="163"/>
                  <a:pt x="450" y="183"/>
                </a:cubicBezTo>
                <a:cubicBezTo>
                  <a:pt x="415" y="213"/>
                  <a:pt x="379" y="245"/>
                  <a:pt x="342" y="280"/>
                </a:cubicBezTo>
                <a:cubicBezTo>
                  <a:pt x="387" y="230"/>
                  <a:pt x="436" y="183"/>
                  <a:pt x="486" y="135"/>
                </a:cubicBezTo>
                <a:cubicBezTo>
                  <a:pt x="495" y="127"/>
                  <a:pt x="500" y="115"/>
                  <a:pt x="500" y="103"/>
                </a:cubicBezTo>
                <a:cubicBezTo>
                  <a:pt x="500" y="92"/>
                  <a:pt x="496" y="81"/>
                  <a:pt x="488" y="72"/>
                </a:cubicBezTo>
                <a:cubicBezTo>
                  <a:pt x="471" y="54"/>
                  <a:pt x="442" y="53"/>
                  <a:pt x="424" y="70"/>
                </a:cubicBezTo>
                <a:cubicBezTo>
                  <a:pt x="345" y="144"/>
                  <a:pt x="270" y="218"/>
                  <a:pt x="206" y="304"/>
                </a:cubicBezTo>
                <a:cubicBezTo>
                  <a:pt x="200" y="312"/>
                  <a:pt x="185" y="328"/>
                  <a:pt x="170" y="344"/>
                </a:cubicBezTo>
                <a:cubicBezTo>
                  <a:pt x="98" y="420"/>
                  <a:pt x="0" y="524"/>
                  <a:pt x="52" y="605"/>
                </a:cubicBezTo>
                <a:cubicBezTo>
                  <a:pt x="60" y="617"/>
                  <a:pt x="74" y="625"/>
                  <a:pt x="89" y="626"/>
                </a:cubicBezTo>
                <a:cubicBezTo>
                  <a:pt x="136" y="627"/>
                  <a:pt x="166" y="586"/>
                  <a:pt x="186" y="558"/>
                </a:cubicBezTo>
                <a:cubicBezTo>
                  <a:pt x="190" y="552"/>
                  <a:pt x="194" y="547"/>
                  <a:pt x="197" y="544"/>
                </a:cubicBezTo>
                <a:cubicBezTo>
                  <a:pt x="216" y="522"/>
                  <a:pt x="237" y="501"/>
                  <a:pt x="259" y="479"/>
                </a:cubicBezTo>
                <a:cubicBezTo>
                  <a:pt x="211" y="547"/>
                  <a:pt x="167" y="621"/>
                  <a:pt x="143" y="698"/>
                </a:cubicBezTo>
                <a:cubicBezTo>
                  <a:pt x="142" y="703"/>
                  <a:pt x="138" y="712"/>
                  <a:pt x="134" y="720"/>
                </a:cubicBezTo>
                <a:cubicBezTo>
                  <a:pt x="122" y="746"/>
                  <a:pt x="105" y="785"/>
                  <a:pt x="105" y="822"/>
                </a:cubicBezTo>
                <a:cubicBezTo>
                  <a:pt x="105" y="847"/>
                  <a:pt x="113" y="872"/>
                  <a:pt x="136" y="890"/>
                </a:cubicBezTo>
                <a:cubicBezTo>
                  <a:pt x="151" y="901"/>
                  <a:pt x="168" y="905"/>
                  <a:pt x="187" y="901"/>
                </a:cubicBezTo>
                <a:cubicBezTo>
                  <a:pt x="191" y="900"/>
                  <a:pt x="196" y="899"/>
                  <a:pt x="200" y="897"/>
                </a:cubicBezTo>
                <a:cubicBezTo>
                  <a:pt x="204" y="903"/>
                  <a:pt x="208" y="908"/>
                  <a:pt x="214" y="912"/>
                </a:cubicBezTo>
                <a:cubicBezTo>
                  <a:pt x="229" y="924"/>
                  <a:pt x="247" y="929"/>
                  <a:pt x="267" y="926"/>
                </a:cubicBezTo>
                <a:cubicBezTo>
                  <a:pt x="273" y="925"/>
                  <a:pt x="280" y="924"/>
                  <a:pt x="287" y="921"/>
                </a:cubicBezTo>
                <a:cubicBezTo>
                  <a:pt x="274" y="955"/>
                  <a:pt x="262" y="989"/>
                  <a:pt x="251" y="1024"/>
                </a:cubicBezTo>
                <a:cubicBezTo>
                  <a:pt x="251" y="1024"/>
                  <a:pt x="244" y="1044"/>
                  <a:pt x="244" y="1044"/>
                </a:cubicBezTo>
                <a:cubicBezTo>
                  <a:pt x="233" y="1075"/>
                  <a:pt x="219" y="1115"/>
                  <a:pt x="219" y="1151"/>
                </a:cubicBezTo>
                <a:cubicBezTo>
                  <a:pt x="219" y="1168"/>
                  <a:pt x="222" y="1184"/>
                  <a:pt x="230" y="1199"/>
                </a:cubicBezTo>
                <a:cubicBezTo>
                  <a:pt x="236" y="1209"/>
                  <a:pt x="246" y="1216"/>
                  <a:pt x="258" y="1219"/>
                </a:cubicBezTo>
                <a:cubicBezTo>
                  <a:pt x="270" y="1222"/>
                  <a:pt x="282" y="1220"/>
                  <a:pt x="293" y="1214"/>
                </a:cubicBezTo>
                <a:cubicBezTo>
                  <a:pt x="310" y="1203"/>
                  <a:pt x="326" y="1188"/>
                  <a:pt x="340" y="1172"/>
                </a:cubicBezTo>
                <a:cubicBezTo>
                  <a:pt x="340" y="1180"/>
                  <a:pt x="342" y="1188"/>
                  <a:pt x="345" y="1196"/>
                </a:cubicBezTo>
                <a:cubicBezTo>
                  <a:pt x="353" y="1216"/>
                  <a:pt x="374" y="1228"/>
                  <a:pt x="396" y="1223"/>
                </a:cubicBezTo>
                <a:cubicBezTo>
                  <a:pt x="447" y="1213"/>
                  <a:pt x="481" y="1156"/>
                  <a:pt x="506" y="1115"/>
                </a:cubicBezTo>
                <a:cubicBezTo>
                  <a:pt x="506" y="1115"/>
                  <a:pt x="508" y="1112"/>
                  <a:pt x="508" y="1111"/>
                </a:cubicBezTo>
                <a:cubicBezTo>
                  <a:pt x="514" y="1118"/>
                  <a:pt x="521" y="1124"/>
                  <a:pt x="529" y="1127"/>
                </a:cubicBezTo>
                <a:cubicBezTo>
                  <a:pt x="526" y="1142"/>
                  <a:pt x="524" y="1156"/>
                  <a:pt x="524" y="1169"/>
                </a:cubicBezTo>
                <a:cubicBezTo>
                  <a:pt x="524" y="1195"/>
                  <a:pt x="531" y="1216"/>
                  <a:pt x="549" y="1231"/>
                </a:cubicBezTo>
                <a:cubicBezTo>
                  <a:pt x="560" y="1241"/>
                  <a:pt x="575" y="1244"/>
                  <a:pt x="590" y="1241"/>
                </a:cubicBezTo>
                <a:cubicBezTo>
                  <a:pt x="649" y="1225"/>
                  <a:pt x="694" y="1167"/>
                  <a:pt x="727" y="1124"/>
                </a:cubicBezTo>
                <a:cubicBezTo>
                  <a:pt x="740" y="1107"/>
                  <a:pt x="740" y="1107"/>
                  <a:pt x="740" y="1107"/>
                </a:cubicBezTo>
                <a:cubicBezTo>
                  <a:pt x="763" y="1079"/>
                  <a:pt x="784" y="1050"/>
                  <a:pt x="806" y="1021"/>
                </a:cubicBezTo>
                <a:cubicBezTo>
                  <a:pt x="790" y="1064"/>
                  <a:pt x="778" y="1106"/>
                  <a:pt x="778" y="1142"/>
                </a:cubicBezTo>
                <a:cubicBezTo>
                  <a:pt x="778" y="1166"/>
                  <a:pt x="783" y="1187"/>
                  <a:pt x="796" y="1204"/>
                </a:cubicBezTo>
                <a:cubicBezTo>
                  <a:pt x="807" y="1217"/>
                  <a:pt x="824" y="1223"/>
                  <a:pt x="840" y="1220"/>
                </a:cubicBezTo>
                <a:cubicBezTo>
                  <a:pt x="883" y="1212"/>
                  <a:pt x="917" y="1176"/>
                  <a:pt x="944" y="1141"/>
                </a:cubicBezTo>
                <a:cubicBezTo>
                  <a:pt x="944" y="1156"/>
                  <a:pt x="947" y="1169"/>
                  <a:pt x="952" y="1181"/>
                </a:cubicBezTo>
                <a:cubicBezTo>
                  <a:pt x="959" y="1199"/>
                  <a:pt x="977" y="1210"/>
                  <a:pt x="997" y="1208"/>
                </a:cubicBezTo>
                <a:cubicBezTo>
                  <a:pt x="1015" y="1207"/>
                  <a:pt x="1032" y="1200"/>
                  <a:pt x="1046" y="1190"/>
                </a:cubicBezTo>
                <a:cubicBezTo>
                  <a:pt x="1051" y="1191"/>
                  <a:pt x="1056" y="1191"/>
                  <a:pt x="1062" y="1191"/>
                </a:cubicBezTo>
                <a:cubicBezTo>
                  <a:pt x="1075" y="1190"/>
                  <a:pt x="1088" y="1186"/>
                  <a:pt x="1100" y="1180"/>
                </a:cubicBezTo>
                <a:cubicBezTo>
                  <a:pt x="1103" y="1199"/>
                  <a:pt x="1112" y="1215"/>
                  <a:pt x="1129" y="1226"/>
                </a:cubicBezTo>
                <a:cubicBezTo>
                  <a:pt x="1146" y="1237"/>
                  <a:pt x="1163" y="1238"/>
                  <a:pt x="1180" y="1233"/>
                </a:cubicBezTo>
                <a:cubicBezTo>
                  <a:pt x="1182" y="1239"/>
                  <a:pt x="1185" y="1244"/>
                  <a:pt x="1190" y="1248"/>
                </a:cubicBezTo>
                <a:cubicBezTo>
                  <a:pt x="1200" y="1258"/>
                  <a:pt x="1214" y="1262"/>
                  <a:pt x="1228" y="1260"/>
                </a:cubicBezTo>
                <a:cubicBezTo>
                  <a:pt x="1275" y="1253"/>
                  <a:pt x="1308" y="1210"/>
                  <a:pt x="1331" y="1179"/>
                </a:cubicBezTo>
                <a:cubicBezTo>
                  <a:pt x="1331" y="1179"/>
                  <a:pt x="1332" y="1179"/>
                  <a:pt x="1332" y="1179"/>
                </a:cubicBezTo>
                <a:cubicBezTo>
                  <a:pt x="1333" y="1181"/>
                  <a:pt x="1334" y="1183"/>
                  <a:pt x="1335" y="1185"/>
                </a:cubicBezTo>
                <a:cubicBezTo>
                  <a:pt x="1339" y="1190"/>
                  <a:pt x="1343" y="1194"/>
                  <a:pt x="1349" y="1198"/>
                </a:cubicBezTo>
                <a:cubicBezTo>
                  <a:pt x="1343" y="1218"/>
                  <a:pt x="1339" y="1238"/>
                  <a:pt x="1339" y="1258"/>
                </a:cubicBezTo>
                <a:cubicBezTo>
                  <a:pt x="1339" y="1259"/>
                  <a:pt x="1339" y="1260"/>
                  <a:pt x="1339" y="1262"/>
                </a:cubicBezTo>
                <a:cubicBezTo>
                  <a:pt x="1340" y="1284"/>
                  <a:pt x="1357" y="1303"/>
                  <a:pt x="1379" y="1305"/>
                </a:cubicBezTo>
                <a:cubicBezTo>
                  <a:pt x="1426" y="1311"/>
                  <a:pt x="1465" y="1273"/>
                  <a:pt x="1506" y="1222"/>
                </a:cubicBezTo>
                <a:cubicBezTo>
                  <a:pt x="1508" y="1232"/>
                  <a:pt x="1513" y="1240"/>
                  <a:pt x="1521" y="1247"/>
                </a:cubicBezTo>
                <a:cubicBezTo>
                  <a:pt x="1532" y="1256"/>
                  <a:pt x="1547" y="1259"/>
                  <a:pt x="1561" y="1256"/>
                </a:cubicBezTo>
                <a:cubicBezTo>
                  <a:pt x="1597" y="1246"/>
                  <a:pt x="1622" y="1213"/>
                  <a:pt x="1639" y="1189"/>
                </a:cubicBezTo>
                <a:cubicBezTo>
                  <a:pt x="1648" y="1177"/>
                  <a:pt x="1648" y="1177"/>
                  <a:pt x="1648" y="1177"/>
                </a:cubicBezTo>
                <a:cubicBezTo>
                  <a:pt x="1673" y="1147"/>
                  <a:pt x="1698" y="1117"/>
                  <a:pt x="1722" y="1088"/>
                </a:cubicBezTo>
                <a:cubicBezTo>
                  <a:pt x="1722" y="1089"/>
                  <a:pt x="1721" y="1091"/>
                  <a:pt x="1721" y="1092"/>
                </a:cubicBezTo>
                <a:cubicBezTo>
                  <a:pt x="1707" y="1126"/>
                  <a:pt x="1690" y="1166"/>
                  <a:pt x="1690" y="1203"/>
                </a:cubicBezTo>
                <a:cubicBezTo>
                  <a:pt x="1690" y="1217"/>
                  <a:pt x="1692" y="1230"/>
                  <a:pt x="1698" y="1243"/>
                </a:cubicBezTo>
                <a:cubicBezTo>
                  <a:pt x="1703" y="1255"/>
                  <a:pt x="1713" y="1264"/>
                  <a:pt x="1726" y="1268"/>
                </a:cubicBezTo>
                <a:cubicBezTo>
                  <a:pt x="1738" y="1272"/>
                  <a:pt x="1752" y="1270"/>
                  <a:pt x="1763" y="1263"/>
                </a:cubicBezTo>
                <a:cubicBezTo>
                  <a:pt x="1784" y="1249"/>
                  <a:pt x="1803" y="1231"/>
                  <a:pt x="1821" y="1211"/>
                </a:cubicBezTo>
                <a:cubicBezTo>
                  <a:pt x="1823" y="1212"/>
                  <a:pt x="1826" y="1212"/>
                  <a:pt x="1829" y="1213"/>
                </a:cubicBezTo>
                <a:cubicBezTo>
                  <a:pt x="1862" y="1216"/>
                  <a:pt x="1889" y="1196"/>
                  <a:pt x="1912" y="1176"/>
                </a:cubicBezTo>
                <a:cubicBezTo>
                  <a:pt x="1913" y="1183"/>
                  <a:pt x="1916" y="1190"/>
                  <a:pt x="1921" y="1196"/>
                </a:cubicBezTo>
                <a:cubicBezTo>
                  <a:pt x="1933" y="1210"/>
                  <a:pt x="1952" y="1216"/>
                  <a:pt x="1969" y="1210"/>
                </a:cubicBezTo>
                <a:cubicBezTo>
                  <a:pt x="1992" y="1203"/>
                  <a:pt x="2012" y="1188"/>
                  <a:pt x="2029" y="1172"/>
                </a:cubicBezTo>
                <a:cubicBezTo>
                  <a:pt x="2038" y="1184"/>
                  <a:pt x="2052" y="1191"/>
                  <a:pt x="2067" y="1190"/>
                </a:cubicBezTo>
                <a:cubicBezTo>
                  <a:pt x="2072" y="1190"/>
                  <a:pt x="2078" y="1189"/>
                  <a:pt x="2083" y="1188"/>
                </a:cubicBezTo>
                <a:cubicBezTo>
                  <a:pt x="2080" y="1196"/>
                  <a:pt x="2078" y="1204"/>
                  <a:pt x="2077" y="1212"/>
                </a:cubicBezTo>
                <a:cubicBezTo>
                  <a:pt x="2077" y="1214"/>
                  <a:pt x="2077" y="1215"/>
                  <a:pt x="2077" y="1216"/>
                </a:cubicBezTo>
                <a:cubicBezTo>
                  <a:pt x="2077" y="1231"/>
                  <a:pt x="2084" y="1245"/>
                  <a:pt x="2096" y="1253"/>
                </a:cubicBezTo>
                <a:cubicBezTo>
                  <a:pt x="2110" y="1263"/>
                  <a:pt x="2127" y="1264"/>
                  <a:pt x="2142" y="1257"/>
                </a:cubicBezTo>
                <a:cubicBezTo>
                  <a:pt x="2157" y="1249"/>
                  <a:pt x="2171" y="1240"/>
                  <a:pt x="2183" y="1229"/>
                </a:cubicBezTo>
                <a:cubicBezTo>
                  <a:pt x="2181" y="1233"/>
                  <a:pt x="2180" y="1237"/>
                  <a:pt x="2179" y="1241"/>
                </a:cubicBezTo>
                <a:cubicBezTo>
                  <a:pt x="2178" y="1245"/>
                  <a:pt x="2177" y="1249"/>
                  <a:pt x="2177" y="1253"/>
                </a:cubicBezTo>
                <a:cubicBezTo>
                  <a:pt x="2177" y="1264"/>
                  <a:pt x="2182" y="1276"/>
                  <a:pt x="2190" y="1284"/>
                </a:cubicBezTo>
                <a:cubicBezTo>
                  <a:pt x="2201" y="1296"/>
                  <a:pt x="2218" y="1300"/>
                  <a:pt x="2233" y="1296"/>
                </a:cubicBezTo>
                <a:cubicBezTo>
                  <a:pt x="2235" y="1296"/>
                  <a:pt x="2237" y="1295"/>
                  <a:pt x="2239" y="1295"/>
                </a:cubicBezTo>
                <a:cubicBezTo>
                  <a:pt x="2239" y="1297"/>
                  <a:pt x="2240" y="1300"/>
                  <a:pt x="2242" y="1303"/>
                </a:cubicBezTo>
                <a:cubicBezTo>
                  <a:pt x="2250" y="1317"/>
                  <a:pt x="2264" y="1325"/>
                  <a:pt x="2280" y="1326"/>
                </a:cubicBezTo>
                <a:cubicBezTo>
                  <a:pt x="2319" y="1326"/>
                  <a:pt x="2357" y="1304"/>
                  <a:pt x="2397" y="1269"/>
                </a:cubicBezTo>
                <a:cubicBezTo>
                  <a:pt x="2397" y="1281"/>
                  <a:pt x="2402" y="1292"/>
                  <a:pt x="2411" y="1301"/>
                </a:cubicBezTo>
                <a:cubicBezTo>
                  <a:pt x="2428" y="1316"/>
                  <a:pt x="2454" y="1316"/>
                  <a:pt x="2471" y="1301"/>
                </a:cubicBezTo>
                <a:cubicBezTo>
                  <a:pt x="2472" y="1301"/>
                  <a:pt x="2473" y="1300"/>
                  <a:pt x="2473" y="1300"/>
                </a:cubicBezTo>
                <a:cubicBezTo>
                  <a:pt x="2473" y="1311"/>
                  <a:pt x="2477" y="1322"/>
                  <a:pt x="2485" y="1330"/>
                </a:cubicBezTo>
                <a:cubicBezTo>
                  <a:pt x="2502" y="1348"/>
                  <a:pt x="2530" y="1349"/>
                  <a:pt x="2548" y="1333"/>
                </a:cubicBezTo>
                <a:cubicBezTo>
                  <a:pt x="2570" y="1313"/>
                  <a:pt x="2570" y="1313"/>
                  <a:pt x="2570" y="1313"/>
                </a:cubicBezTo>
                <a:cubicBezTo>
                  <a:pt x="2595" y="1290"/>
                  <a:pt x="2628" y="1260"/>
                  <a:pt x="2660" y="1239"/>
                </a:cubicBezTo>
                <a:cubicBezTo>
                  <a:pt x="2675" y="1254"/>
                  <a:pt x="2698" y="1258"/>
                  <a:pt x="2716" y="1247"/>
                </a:cubicBezTo>
                <a:cubicBezTo>
                  <a:pt x="2744" y="1230"/>
                  <a:pt x="2762" y="1203"/>
                  <a:pt x="2763" y="1174"/>
                </a:cubicBezTo>
                <a:cubicBezTo>
                  <a:pt x="2763" y="1174"/>
                  <a:pt x="2763" y="1173"/>
                  <a:pt x="2763" y="1172"/>
                </a:cubicBezTo>
                <a:cubicBezTo>
                  <a:pt x="2763" y="1160"/>
                  <a:pt x="2759" y="1149"/>
                  <a:pt x="2751" y="1140"/>
                </a:cubicBezTo>
                <a:cubicBezTo>
                  <a:pt x="2743" y="1132"/>
                  <a:pt x="2732" y="1127"/>
                  <a:pt x="2721" y="1127"/>
                </a:cubicBezTo>
                <a:cubicBezTo>
                  <a:pt x="2741" y="1097"/>
                  <a:pt x="2759" y="1065"/>
                  <a:pt x="2766" y="1032"/>
                </a:cubicBezTo>
                <a:cubicBezTo>
                  <a:pt x="2766" y="1029"/>
                  <a:pt x="2767" y="1025"/>
                  <a:pt x="2767" y="1022"/>
                </a:cubicBezTo>
                <a:cubicBezTo>
                  <a:pt x="2767" y="1011"/>
                  <a:pt x="2763" y="1001"/>
                  <a:pt x="2755" y="992"/>
                </a:cubicBezTo>
                <a:cubicBezTo>
                  <a:pt x="2747" y="984"/>
                  <a:pt x="2737" y="979"/>
                  <a:pt x="2725" y="978"/>
                </a:cubicBezTo>
                <a:cubicBezTo>
                  <a:pt x="2729" y="967"/>
                  <a:pt x="2731" y="956"/>
                  <a:pt x="2731" y="945"/>
                </a:cubicBezTo>
                <a:cubicBezTo>
                  <a:pt x="2731" y="944"/>
                  <a:pt x="2731" y="942"/>
                  <a:pt x="2731" y="940"/>
                </a:cubicBezTo>
                <a:cubicBezTo>
                  <a:pt x="2731" y="928"/>
                  <a:pt x="2725" y="917"/>
                  <a:pt x="2716" y="909"/>
                </a:cubicBezTo>
                <a:cubicBezTo>
                  <a:pt x="2716" y="909"/>
                  <a:pt x="2716" y="909"/>
                  <a:pt x="2715" y="909"/>
                </a:cubicBezTo>
                <a:cubicBezTo>
                  <a:pt x="2737" y="885"/>
                  <a:pt x="2758" y="862"/>
                  <a:pt x="2777" y="837"/>
                </a:cubicBezTo>
                <a:cubicBezTo>
                  <a:pt x="2784" y="829"/>
                  <a:pt x="2787" y="819"/>
                  <a:pt x="2787" y="809"/>
                </a:cubicBezTo>
                <a:cubicBezTo>
                  <a:pt x="2787" y="797"/>
                  <a:pt x="2783" y="785"/>
                  <a:pt x="2774" y="777"/>
                </a:cubicBezTo>
                <a:cubicBezTo>
                  <a:pt x="2757" y="760"/>
                  <a:pt x="2731" y="760"/>
                  <a:pt x="2713" y="775"/>
                </a:cubicBezTo>
                <a:cubicBezTo>
                  <a:pt x="2663" y="818"/>
                  <a:pt x="2609" y="858"/>
                  <a:pt x="2556" y="896"/>
                </a:cubicBezTo>
                <a:cubicBezTo>
                  <a:pt x="2552" y="899"/>
                  <a:pt x="2548" y="902"/>
                  <a:pt x="2544" y="905"/>
                </a:cubicBezTo>
                <a:cubicBezTo>
                  <a:pt x="2595" y="839"/>
                  <a:pt x="2648" y="771"/>
                  <a:pt x="2709" y="715"/>
                </a:cubicBezTo>
                <a:cubicBezTo>
                  <a:pt x="2722" y="704"/>
                  <a:pt x="2735" y="693"/>
                  <a:pt x="2748" y="682"/>
                </a:cubicBezTo>
                <a:cubicBezTo>
                  <a:pt x="2759" y="673"/>
                  <a:pt x="2764" y="660"/>
                  <a:pt x="2764" y="647"/>
                </a:cubicBezTo>
                <a:cubicBezTo>
                  <a:pt x="2764" y="637"/>
                  <a:pt x="2761" y="627"/>
                  <a:pt x="2754" y="619"/>
                </a:cubicBezTo>
                <a:cubicBezTo>
                  <a:pt x="2738" y="600"/>
                  <a:pt x="2711" y="597"/>
                  <a:pt x="2691" y="612"/>
                </a:cubicBezTo>
                <a:cubicBezTo>
                  <a:pt x="2691" y="612"/>
                  <a:pt x="2690" y="613"/>
                  <a:pt x="2690" y="613"/>
                </a:cubicBezTo>
                <a:cubicBezTo>
                  <a:pt x="2690" y="613"/>
                  <a:pt x="2690" y="613"/>
                  <a:pt x="2690" y="613"/>
                </a:cubicBezTo>
                <a:cubicBezTo>
                  <a:pt x="2690" y="614"/>
                  <a:pt x="2689" y="614"/>
                  <a:pt x="2689" y="614"/>
                </a:cubicBezTo>
                <a:cubicBezTo>
                  <a:pt x="2684" y="618"/>
                  <a:pt x="2678" y="623"/>
                  <a:pt x="2673" y="627"/>
                </a:cubicBezTo>
                <a:cubicBezTo>
                  <a:pt x="2677" y="621"/>
                  <a:pt x="2679" y="614"/>
                  <a:pt x="2679" y="606"/>
                </a:cubicBezTo>
                <a:cubicBezTo>
                  <a:pt x="2679" y="598"/>
                  <a:pt x="2676" y="589"/>
                  <a:pt x="2671" y="582"/>
                </a:cubicBezTo>
                <a:cubicBezTo>
                  <a:pt x="2662" y="568"/>
                  <a:pt x="2647" y="561"/>
                  <a:pt x="2631" y="562"/>
                </a:cubicBezTo>
                <a:cubicBezTo>
                  <a:pt x="2645" y="551"/>
                  <a:pt x="2660" y="542"/>
                  <a:pt x="2674" y="533"/>
                </a:cubicBezTo>
                <a:cubicBezTo>
                  <a:pt x="2688" y="524"/>
                  <a:pt x="2696" y="509"/>
                  <a:pt x="2696" y="494"/>
                </a:cubicBezTo>
                <a:cubicBezTo>
                  <a:pt x="2696" y="486"/>
                  <a:pt x="2694" y="478"/>
                  <a:pt x="2689" y="471"/>
                </a:cubicBezTo>
                <a:cubicBezTo>
                  <a:pt x="2676" y="450"/>
                  <a:pt x="2649" y="443"/>
                  <a:pt x="2628" y="456"/>
                </a:cubicBezTo>
                <a:cubicBezTo>
                  <a:pt x="2628" y="456"/>
                  <a:pt x="2627" y="456"/>
                  <a:pt x="2627" y="456"/>
                </a:cubicBezTo>
                <a:cubicBezTo>
                  <a:pt x="2627" y="456"/>
                  <a:pt x="2627" y="456"/>
                  <a:pt x="2627" y="456"/>
                </a:cubicBezTo>
                <a:cubicBezTo>
                  <a:pt x="2627" y="456"/>
                  <a:pt x="2627" y="456"/>
                  <a:pt x="2627" y="456"/>
                </a:cubicBezTo>
                <a:cubicBezTo>
                  <a:pt x="2624" y="458"/>
                  <a:pt x="2620" y="460"/>
                  <a:pt x="2617" y="462"/>
                </a:cubicBezTo>
                <a:cubicBezTo>
                  <a:pt x="2625" y="456"/>
                  <a:pt x="2632" y="450"/>
                  <a:pt x="2640" y="443"/>
                </a:cubicBezTo>
                <a:cubicBezTo>
                  <a:pt x="2650" y="435"/>
                  <a:pt x="2656" y="422"/>
                  <a:pt x="2656" y="409"/>
                </a:cubicBezTo>
                <a:cubicBezTo>
                  <a:pt x="2656" y="400"/>
                  <a:pt x="2654" y="392"/>
                  <a:pt x="2649" y="384"/>
                </a:cubicBezTo>
                <a:cubicBezTo>
                  <a:pt x="2644" y="376"/>
                  <a:pt x="2636" y="371"/>
                  <a:pt x="2628" y="367"/>
                </a:cubicBezTo>
                <a:cubicBezTo>
                  <a:pt x="2633" y="364"/>
                  <a:pt x="2638" y="360"/>
                  <a:pt x="2643" y="357"/>
                </a:cubicBezTo>
                <a:cubicBezTo>
                  <a:pt x="2643" y="357"/>
                  <a:pt x="2642" y="357"/>
                  <a:pt x="2642" y="358"/>
                </a:cubicBezTo>
                <a:cubicBezTo>
                  <a:pt x="2643" y="357"/>
                  <a:pt x="2644" y="357"/>
                  <a:pt x="2644" y="356"/>
                </a:cubicBezTo>
                <a:cubicBezTo>
                  <a:pt x="2657" y="348"/>
                  <a:pt x="2663" y="334"/>
                  <a:pt x="2663" y="320"/>
                </a:cubicBezTo>
                <a:cubicBezTo>
                  <a:pt x="2663" y="311"/>
                  <a:pt x="2661" y="302"/>
                  <a:pt x="2656" y="294"/>
                </a:cubicBezTo>
                <a:cubicBezTo>
                  <a:pt x="2642" y="274"/>
                  <a:pt x="2614" y="269"/>
                  <a:pt x="2594" y="282"/>
                </a:cubicBezTo>
                <a:cubicBezTo>
                  <a:pt x="2593" y="282"/>
                  <a:pt x="2593" y="283"/>
                  <a:pt x="2592" y="283"/>
                </a:cubicBezTo>
                <a:cubicBezTo>
                  <a:pt x="2572" y="298"/>
                  <a:pt x="2547" y="309"/>
                  <a:pt x="2521" y="321"/>
                </a:cubicBezTo>
                <a:cubicBezTo>
                  <a:pt x="2516" y="323"/>
                  <a:pt x="2512" y="325"/>
                  <a:pt x="2508" y="327"/>
                </a:cubicBezTo>
                <a:cubicBezTo>
                  <a:pt x="2524" y="315"/>
                  <a:pt x="2540" y="302"/>
                  <a:pt x="2553" y="287"/>
                </a:cubicBezTo>
                <a:cubicBezTo>
                  <a:pt x="2561" y="278"/>
                  <a:pt x="2566" y="267"/>
                  <a:pt x="2566" y="256"/>
                </a:cubicBezTo>
                <a:cubicBezTo>
                  <a:pt x="2566" y="249"/>
                  <a:pt x="2564" y="241"/>
                  <a:pt x="2560" y="234"/>
                </a:cubicBezTo>
                <a:cubicBezTo>
                  <a:pt x="2550" y="217"/>
                  <a:pt x="2531" y="208"/>
                  <a:pt x="2512" y="212"/>
                </a:cubicBezTo>
                <a:cubicBezTo>
                  <a:pt x="2484" y="218"/>
                  <a:pt x="2457" y="232"/>
                  <a:pt x="2431" y="249"/>
                </a:cubicBezTo>
                <a:cubicBezTo>
                  <a:pt x="2436" y="242"/>
                  <a:pt x="2438" y="234"/>
                  <a:pt x="2438" y="226"/>
                </a:cubicBezTo>
                <a:cubicBezTo>
                  <a:pt x="2438" y="218"/>
                  <a:pt x="2436" y="210"/>
                  <a:pt x="2432" y="203"/>
                </a:cubicBezTo>
                <a:cubicBezTo>
                  <a:pt x="2421" y="184"/>
                  <a:pt x="2399" y="176"/>
                  <a:pt x="2378" y="183"/>
                </a:cubicBezTo>
                <a:cubicBezTo>
                  <a:pt x="2301" y="211"/>
                  <a:pt x="2231" y="266"/>
                  <a:pt x="2175" y="310"/>
                </a:cubicBezTo>
                <a:cubicBezTo>
                  <a:pt x="2086" y="380"/>
                  <a:pt x="2003" y="462"/>
                  <a:pt x="1913" y="568"/>
                </a:cubicBezTo>
                <a:cubicBezTo>
                  <a:pt x="1982" y="478"/>
                  <a:pt x="2056" y="390"/>
                  <a:pt x="2141" y="311"/>
                </a:cubicBezTo>
                <a:cubicBezTo>
                  <a:pt x="2148" y="305"/>
                  <a:pt x="2159" y="296"/>
                  <a:pt x="2172" y="286"/>
                </a:cubicBezTo>
                <a:cubicBezTo>
                  <a:pt x="2213" y="255"/>
                  <a:pt x="2259" y="219"/>
                  <a:pt x="2270" y="177"/>
                </a:cubicBezTo>
                <a:cubicBezTo>
                  <a:pt x="2271" y="174"/>
                  <a:pt x="2271" y="170"/>
                  <a:pt x="2271" y="166"/>
                </a:cubicBezTo>
                <a:cubicBezTo>
                  <a:pt x="2271" y="154"/>
                  <a:pt x="2266" y="142"/>
                  <a:pt x="2257" y="133"/>
                </a:cubicBezTo>
                <a:cubicBezTo>
                  <a:pt x="2246" y="122"/>
                  <a:pt x="2228" y="118"/>
                  <a:pt x="2213" y="123"/>
                </a:cubicBezTo>
                <a:cubicBezTo>
                  <a:pt x="2201" y="127"/>
                  <a:pt x="2189" y="132"/>
                  <a:pt x="2177" y="138"/>
                </a:cubicBezTo>
                <a:cubicBezTo>
                  <a:pt x="2175" y="136"/>
                  <a:pt x="2173" y="135"/>
                  <a:pt x="2170" y="135"/>
                </a:cubicBezTo>
                <a:cubicBezTo>
                  <a:pt x="2126" y="119"/>
                  <a:pt x="2074" y="143"/>
                  <a:pt x="2019" y="176"/>
                </a:cubicBezTo>
                <a:cubicBezTo>
                  <a:pt x="2025" y="160"/>
                  <a:pt x="2029" y="145"/>
                  <a:pt x="2029" y="130"/>
                </a:cubicBezTo>
                <a:cubicBezTo>
                  <a:pt x="2029" y="126"/>
                  <a:pt x="2028" y="122"/>
                  <a:pt x="2028" y="119"/>
                </a:cubicBezTo>
                <a:cubicBezTo>
                  <a:pt x="2025" y="98"/>
                  <a:pt x="2009" y="82"/>
                  <a:pt x="1988" y="80"/>
                </a:cubicBezTo>
                <a:cubicBezTo>
                  <a:pt x="1970" y="78"/>
                  <a:pt x="1952" y="81"/>
                  <a:pt x="1934" y="86"/>
                </a:cubicBezTo>
                <a:cubicBezTo>
                  <a:pt x="1934" y="86"/>
                  <a:pt x="1934" y="86"/>
                  <a:pt x="1934" y="86"/>
                </a:cubicBezTo>
                <a:cubicBezTo>
                  <a:pt x="1918" y="69"/>
                  <a:pt x="1890" y="68"/>
                  <a:pt x="1872" y="84"/>
                </a:cubicBezTo>
                <a:cubicBezTo>
                  <a:pt x="1866" y="88"/>
                  <a:pt x="1861" y="94"/>
                  <a:pt x="1856" y="99"/>
                </a:cubicBezTo>
                <a:cubicBezTo>
                  <a:pt x="1845" y="108"/>
                  <a:pt x="1833" y="117"/>
                  <a:pt x="1821" y="126"/>
                </a:cubicBezTo>
                <a:cubicBezTo>
                  <a:pt x="1823" y="121"/>
                  <a:pt x="1824" y="115"/>
                  <a:pt x="1825" y="109"/>
                </a:cubicBezTo>
                <a:cubicBezTo>
                  <a:pt x="1825" y="107"/>
                  <a:pt x="1825" y="105"/>
                  <a:pt x="1825" y="102"/>
                </a:cubicBezTo>
                <a:cubicBezTo>
                  <a:pt x="1825" y="90"/>
                  <a:pt x="1821" y="79"/>
                  <a:pt x="1812" y="70"/>
                </a:cubicBezTo>
                <a:cubicBezTo>
                  <a:pt x="1802" y="60"/>
                  <a:pt x="1787" y="56"/>
                  <a:pt x="1773" y="58"/>
                </a:cubicBezTo>
                <a:cubicBezTo>
                  <a:pt x="1714" y="68"/>
                  <a:pt x="1657" y="106"/>
                  <a:pt x="1611" y="136"/>
                </a:cubicBezTo>
                <a:cubicBezTo>
                  <a:pt x="1611" y="136"/>
                  <a:pt x="1610" y="137"/>
                  <a:pt x="1610" y="137"/>
                </a:cubicBezTo>
                <a:cubicBezTo>
                  <a:pt x="1610" y="135"/>
                  <a:pt x="1610" y="134"/>
                  <a:pt x="1610" y="132"/>
                </a:cubicBezTo>
                <a:cubicBezTo>
                  <a:pt x="1610" y="124"/>
                  <a:pt x="1608" y="116"/>
                  <a:pt x="1603" y="109"/>
                </a:cubicBezTo>
                <a:cubicBezTo>
                  <a:pt x="1593" y="91"/>
                  <a:pt x="1571" y="83"/>
                  <a:pt x="1551" y="89"/>
                </a:cubicBezTo>
                <a:cubicBezTo>
                  <a:pt x="1495" y="108"/>
                  <a:pt x="1446" y="151"/>
                  <a:pt x="1403" y="190"/>
                </a:cubicBezTo>
                <a:cubicBezTo>
                  <a:pt x="1405" y="183"/>
                  <a:pt x="1407" y="176"/>
                  <a:pt x="1408" y="169"/>
                </a:cubicBezTo>
                <a:cubicBezTo>
                  <a:pt x="1408" y="167"/>
                  <a:pt x="1408" y="165"/>
                  <a:pt x="1408" y="163"/>
                </a:cubicBezTo>
                <a:cubicBezTo>
                  <a:pt x="1408" y="162"/>
                  <a:pt x="1408" y="160"/>
                  <a:pt x="1408" y="159"/>
                </a:cubicBezTo>
                <a:cubicBezTo>
                  <a:pt x="1429" y="143"/>
                  <a:pt x="1450" y="127"/>
                  <a:pt x="1470" y="110"/>
                </a:cubicBezTo>
                <a:cubicBezTo>
                  <a:pt x="1481" y="101"/>
                  <a:pt x="1486" y="88"/>
                  <a:pt x="1486" y="76"/>
                </a:cubicBezTo>
                <a:cubicBezTo>
                  <a:pt x="1486" y="69"/>
                  <a:pt x="1485" y="62"/>
                  <a:pt x="1482" y="56"/>
                </a:cubicBezTo>
                <a:cubicBezTo>
                  <a:pt x="1472" y="37"/>
                  <a:pt x="1452" y="27"/>
                  <a:pt x="1431" y="32"/>
                </a:cubicBezTo>
                <a:cubicBezTo>
                  <a:pt x="1397" y="39"/>
                  <a:pt x="1365" y="56"/>
                  <a:pt x="1334" y="77"/>
                </a:cubicBezTo>
                <a:cubicBezTo>
                  <a:pt x="1321" y="43"/>
                  <a:pt x="1293" y="22"/>
                  <a:pt x="1254" y="17"/>
                </a:cubicBezTo>
                <a:cubicBezTo>
                  <a:pt x="1228" y="13"/>
                  <a:pt x="1202" y="17"/>
                  <a:pt x="1180" y="21"/>
                </a:cubicBezTo>
                <a:cubicBezTo>
                  <a:pt x="1084" y="39"/>
                  <a:pt x="1001" y="92"/>
                  <a:pt x="927" y="156"/>
                </a:cubicBezTo>
                <a:cubicBezTo>
                  <a:pt x="926" y="153"/>
                  <a:pt x="924" y="151"/>
                  <a:pt x="922" y="148"/>
                </a:cubicBezTo>
                <a:cubicBezTo>
                  <a:pt x="911" y="134"/>
                  <a:pt x="892" y="128"/>
                  <a:pt x="874" y="133"/>
                </a:cubicBezTo>
                <a:cubicBezTo>
                  <a:pt x="800" y="155"/>
                  <a:pt x="699" y="288"/>
                  <a:pt x="540" y="502"/>
                </a:cubicBezTo>
                <a:cubicBezTo>
                  <a:pt x="538" y="506"/>
                  <a:pt x="535" y="509"/>
                  <a:pt x="533" y="512"/>
                </a:cubicBezTo>
                <a:cubicBezTo>
                  <a:pt x="510" y="542"/>
                  <a:pt x="487" y="573"/>
                  <a:pt x="466" y="603"/>
                </a:cubicBezTo>
                <a:cubicBezTo>
                  <a:pt x="430" y="651"/>
                  <a:pt x="394" y="696"/>
                  <a:pt x="363" y="734"/>
                </a:cubicBezTo>
                <a:cubicBezTo>
                  <a:pt x="342" y="758"/>
                  <a:pt x="325" y="777"/>
                  <a:pt x="311" y="791"/>
                </a:cubicBezTo>
                <a:cubicBezTo>
                  <a:pt x="353" y="736"/>
                  <a:pt x="406" y="656"/>
                  <a:pt x="474" y="545"/>
                </a:cubicBezTo>
                <a:cubicBezTo>
                  <a:pt x="490" y="519"/>
                  <a:pt x="505" y="495"/>
                  <a:pt x="509" y="489"/>
                </a:cubicBezTo>
                <a:cubicBezTo>
                  <a:pt x="576" y="398"/>
                  <a:pt x="634" y="324"/>
                  <a:pt x="705" y="260"/>
                </a:cubicBezTo>
                <a:cubicBezTo>
                  <a:pt x="717" y="249"/>
                  <a:pt x="717" y="249"/>
                  <a:pt x="717" y="249"/>
                </a:cubicBezTo>
                <a:cubicBezTo>
                  <a:pt x="739" y="231"/>
                  <a:pt x="763" y="210"/>
                  <a:pt x="778" y="182"/>
                </a:cubicBezTo>
                <a:cubicBezTo>
                  <a:pt x="782" y="175"/>
                  <a:pt x="784" y="167"/>
                  <a:pt x="784" y="160"/>
                </a:cubicBezTo>
                <a:cubicBezTo>
                  <a:pt x="784" y="148"/>
                  <a:pt x="779" y="136"/>
                  <a:pt x="770" y="127"/>
                </a:cubicBezTo>
                <a:cubicBezTo>
                  <a:pt x="755" y="113"/>
                  <a:pt x="732" y="111"/>
                  <a:pt x="715" y="122"/>
                </a:cubicBezTo>
                <a:cubicBezTo>
                  <a:pt x="605" y="192"/>
                  <a:pt x="514" y="303"/>
                  <a:pt x="433" y="402"/>
                </a:cubicBezTo>
                <a:cubicBezTo>
                  <a:pt x="420" y="418"/>
                  <a:pt x="420" y="418"/>
                  <a:pt x="420" y="418"/>
                </a:cubicBezTo>
                <a:cubicBezTo>
                  <a:pt x="376" y="472"/>
                  <a:pt x="332" y="529"/>
                  <a:pt x="293" y="590"/>
                </a:cubicBezTo>
                <a:cubicBezTo>
                  <a:pt x="327" y="536"/>
                  <a:pt x="367" y="484"/>
                  <a:pt x="404" y="437"/>
                </a:cubicBezTo>
                <a:cubicBezTo>
                  <a:pt x="433" y="400"/>
                  <a:pt x="459" y="360"/>
                  <a:pt x="484" y="321"/>
                </a:cubicBezTo>
                <a:cubicBezTo>
                  <a:pt x="515" y="272"/>
                  <a:pt x="545" y="226"/>
                  <a:pt x="580" y="187"/>
                </a:cubicBezTo>
                <a:cubicBezTo>
                  <a:pt x="592" y="177"/>
                  <a:pt x="603" y="166"/>
                  <a:pt x="615" y="155"/>
                </a:cubicBezTo>
                <a:cubicBezTo>
                  <a:pt x="625" y="150"/>
                  <a:pt x="640" y="146"/>
                  <a:pt x="651" y="143"/>
                </a:cubicBezTo>
                <a:cubicBezTo>
                  <a:pt x="687" y="134"/>
                  <a:pt x="732" y="122"/>
                  <a:pt x="753" y="82"/>
                </a:cubicBezTo>
                <a:cubicBezTo>
                  <a:pt x="756" y="76"/>
                  <a:pt x="758" y="69"/>
                  <a:pt x="758" y="62"/>
                </a:cubicBezTo>
                <a:cubicBezTo>
                  <a:pt x="758" y="56"/>
                  <a:pt x="757" y="50"/>
                  <a:pt x="754" y="44"/>
                </a:cubicBezTo>
                <a:cubicBezTo>
                  <a:pt x="749" y="32"/>
                  <a:pt x="739" y="23"/>
                  <a:pt x="726" y="19"/>
                </a:cubicBezTo>
                <a:cubicBezTo>
                  <a:pt x="669" y="0"/>
                  <a:pt x="594" y="50"/>
                  <a:pt x="573" y="70"/>
                </a:cubicBezTo>
                <a:close/>
                <a:moveTo>
                  <a:pt x="1117" y="136"/>
                </a:moveTo>
                <a:cubicBezTo>
                  <a:pt x="1109" y="140"/>
                  <a:pt x="1102" y="144"/>
                  <a:pt x="1095" y="149"/>
                </a:cubicBezTo>
                <a:cubicBezTo>
                  <a:pt x="1094" y="149"/>
                  <a:pt x="1094" y="148"/>
                  <a:pt x="1093" y="148"/>
                </a:cubicBezTo>
                <a:cubicBezTo>
                  <a:pt x="1101" y="143"/>
                  <a:pt x="1109" y="139"/>
                  <a:pt x="1117" y="136"/>
                </a:cubicBezTo>
                <a:close/>
                <a:moveTo>
                  <a:pt x="1249" y="107"/>
                </a:moveTo>
                <a:cubicBezTo>
                  <a:pt x="1250" y="108"/>
                  <a:pt x="1250" y="108"/>
                  <a:pt x="1250" y="108"/>
                </a:cubicBezTo>
                <a:cubicBezTo>
                  <a:pt x="1250" y="108"/>
                  <a:pt x="1250" y="109"/>
                  <a:pt x="1250" y="110"/>
                </a:cubicBezTo>
                <a:cubicBezTo>
                  <a:pt x="1250" y="115"/>
                  <a:pt x="1249" y="125"/>
                  <a:pt x="1240" y="146"/>
                </a:cubicBezTo>
                <a:cubicBezTo>
                  <a:pt x="1239" y="137"/>
                  <a:pt x="1236" y="128"/>
                  <a:pt x="1230" y="120"/>
                </a:cubicBezTo>
                <a:cubicBezTo>
                  <a:pt x="1225" y="114"/>
                  <a:pt x="1218" y="110"/>
                  <a:pt x="1211" y="107"/>
                </a:cubicBezTo>
                <a:cubicBezTo>
                  <a:pt x="1237" y="104"/>
                  <a:pt x="1246" y="105"/>
                  <a:pt x="1249" y="107"/>
                </a:cubicBezTo>
                <a:close/>
                <a:moveTo>
                  <a:pt x="590" y="586"/>
                </a:moveTo>
                <a:cubicBezTo>
                  <a:pt x="580" y="605"/>
                  <a:pt x="569" y="624"/>
                  <a:pt x="559" y="643"/>
                </a:cubicBezTo>
                <a:cubicBezTo>
                  <a:pt x="543" y="673"/>
                  <a:pt x="543" y="673"/>
                  <a:pt x="543" y="673"/>
                </a:cubicBezTo>
                <a:cubicBezTo>
                  <a:pt x="527" y="702"/>
                  <a:pt x="509" y="735"/>
                  <a:pt x="494" y="771"/>
                </a:cubicBezTo>
                <a:cubicBezTo>
                  <a:pt x="473" y="803"/>
                  <a:pt x="452" y="836"/>
                  <a:pt x="432" y="869"/>
                </a:cubicBezTo>
                <a:cubicBezTo>
                  <a:pt x="409" y="905"/>
                  <a:pt x="385" y="942"/>
                  <a:pt x="361" y="979"/>
                </a:cubicBezTo>
                <a:cubicBezTo>
                  <a:pt x="395" y="888"/>
                  <a:pt x="440" y="801"/>
                  <a:pt x="496" y="717"/>
                </a:cubicBezTo>
                <a:cubicBezTo>
                  <a:pt x="510" y="695"/>
                  <a:pt x="526" y="674"/>
                  <a:pt x="541" y="652"/>
                </a:cubicBezTo>
                <a:cubicBezTo>
                  <a:pt x="557" y="631"/>
                  <a:pt x="573" y="609"/>
                  <a:pt x="590" y="586"/>
                </a:cubicBezTo>
                <a:close/>
                <a:moveTo>
                  <a:pt x="665" y="689"/>
                </a:moveTo>
                <a:cubicBezTo>
                  <a:pt x="675" y="674"/>
                  <a:pt x="684" y="659"/>
                  <a:pt x="694" y="645"/>
                </a:cubicBezTo>
                <a:cubicBezTo>
                  <a:pt x="667" y="690"/>
                  <a:pt x="642" y="734"/>
                  <a:pt x="620" y="775"/>
                </a:cubicBezTo>
                <a:cubicBezTo>
                  <a:pt x="615" y="779"/>
                  <a:pt x="611" y="783"/>
                  <a:pt x="606" y="787"/>
                </a:cubicBezTo>
                <a:cubicBezTo>
                  <a:pt x="625" y="755"/>
                  <a:pt x="645" y="722"/>
                  <a:pt x="665" y="689"/>
                </a:cubicBezTo>
                <a:close/>
                <a:moveTo>
                  <a:pt x="636" y="1095"/>
                </a:moveTo>
                <a:cubicBezTo>
                  <a:pt x="635" y="1096"/>
                  <a:pt x="634" y="1097"/>
                  <a:pt x="633" y="1098"/>
                </a:cubicBezTo>
                <a:cubicBezTo>
                  <a:pt x="633" y="1098"/>
                  <a:pt x="633" y="1097"/>
                  <a:pt x="633" y="1097"/>
                </a:cubicBezTo>
                <a:cubicBezTo>
                  <a:pt x="634" y="1096"/>
                  <a:pt x="635" y="1095"/>
                  <a:pt x="636" y="1095"/>
                </a:cubicBezTo>
                <a:close/>
                <a:moveTo>
                  <a:pt x="1275" y="453"/>
                </a:moveTo>
                <a:cubicBezTo>
                  <a:pt x="1244" y="495"/>
                  <a:pt x="1217" y="535"/>
                  <a:pt x="1196" y="569"/>
                </a:cubicBezTo>
                <a:cubicBezTo>
                  <a:pt x="1154" y="636"/>
                  <a:pt x="1115" y="711"/>
                  <a:pt x="1074" y="800"/>
                </a:cubicBezTo>
                <a:cubicBezTo>
                  <a:pt x="1066" y="811"/>
                  <a:pt x="1059" y="823"/>
                  <a:pt x="1051" y="834"/>
                </a:cubicBezTo>
                <a:cubicBezTo>
                  <a:pt x="1004" y="903"/>
                  <a:pt x="956" y="975"/>
                  <a:pt x="905" y="1042"/>
                </a:cubicBezTo>
                <a:cubicBezTo>
                  <a:pt x="891" y="1061"/>
                  <a:pt x="891" y="1061"/>
                  <a:pt x="891" y="1061"/>
                </a:cubicBezTo>
                <a:cubicBezTo>
                  <a:pt x="889" y="1064"/>
                  <a:pt x="886" y="1068"/>
                  <a:pt x="882" y="1073"/>
                </a:cubicBezTo>
                <a:cubicBezTo>
                  <a:pt x="893" y="1042"/>
                  <a:pt x="906" y="1011"/>
                  <a:pt x="916" y="988"/>
                </a:cubicBezTo>
                <a:cubicBezTo>
                  <a:pt x="926" y="964"/>
                  <a:pt x="926" y="964"/>
                  <a:pt x="926" y="964"/>
                </a:cubicBezTo>
                <a:cubicBezTo>
                  <a:pt x="974" y="842"/>
                  <a:pt x="1042" y="721"/>
                  <a:pt x="1129" y="605"/>
                </a:cubicBezTo>
                <a:cubicBezTo>
                  <a:pt x="1145" y="584"/>
                  <a:pt x="1162" y="563"/>
                  <a:pt x="1179" y="542"/>
                </a:cubicBezTo>
                <a:cubicBezTo>
                  <a:pt x="1210" y="511"/>
                  <a:pt x="1242" y="482"/>
                  <a:pt x="1275" y="453"/>
                </a:cubicBezTo>
                <a:close/>
                <a:moveTo>
                  <a:pt x="1253" y="701"/>
                </a:moveTo>
                <a:cubicBezTo>
                  <a:pt x="1290" y="652"/>
                  <a:pt x="1332" y="597"/>
                  <a:pt x="1378" y="541"/>
                </a:cubicBezTo>
                <a:cubicBezTo>
                  <a:pt x="1360" y="567"/>
                  <a:pt x="1341" y="594"/>
                  <a:pt x="1322" y="623"/>
                </a:cubicBezTo>
                <a:cubicBezTo>
                  <a:pt x="1282" y="683"/>
                  <a:pt x="1244" y="745"/>
                  <a:pt x="1207" y="805"/>
                </a:cubicBezTo>
                <a:cubicBezTo>
                  <a:pt x="1198" y="820"/>
                  <a:pt x="1188" y="836"/>
                  <a:pt x="1179" y="851"/>
                </a:cubicBezTo>
                <a:cubicBezTo>
                  <a:pt x="1190" y="819"/>
                  <a:pt x="1202" y="787"/>
                  <a:pt x="1214" y="755"/>
                </a:cubicBezTo>
                <a:cubicBezTo>
                  <a:pt x="1227" y="737"/>
                  <a:pt x="1240" y="719"/>
                  <a:pt x="1253" y="701"/>
                </a:cubicBezTo>
                <a:close/>
                <a:moveTo>
                  <a:pt x="1852" y="240"/>
                </a:moveTo>
                <a:cubicBezTo>
                  <a:pt x="1872" y="226"/>
                  <a:pt x="1872" y="226"/>
                  <a:pt x="1872" y="226"/>
                </a:cubicBezTo>
                <a:cubicBezTo>
                  <a:pt x="1874" y="224"/>
                  <a:pt x="1877" y="222"/>
                  <a:pt x="1880" y="220"/>
                </a:cubicBezTo>
                <a:cubicBezTo>
                  <a:pt x="1866" y="236"/>
                  <a:pt x="1852" y="251"/>
                  <a:pt x="1839" y="264"/>
                </a:cubicBezTo>
                <a:cubicBezTo>
                  <a:pt x="1825" y="279"/>
                  <a:pt x="1813" y="292"/>
                  <a:pt x="1805" y="302"/>
                </a:cubicBezTo>
                <a:cubicBezTo>
                  <a:pt x="1788" y="323"/>
                  <a:pt x="1771" y="345"/>
                  <a:pt x="1753" y="367"/>
                </a:cubicBezTo>
                <a:cubicBezTo>
                  <a:pt x="1683" y="431"/>
                  <a:pt x="1622" y="502"/>
                  <a:pt x="1572" y="578"/>
                </a:cubicBezTo>
                <a:cubicBezTo>
                  <a:pt x="1555" y="603"/>
                  <a:pt x="1539" y="629"/>
                  <a:pt x="1525" y="656"/>
                </a:cubicBezTo>
                <a:cubicBezTo>
                  <a:pt x="1506" y="680"/>
                  <a:pt x="1487" y="704"/>
                  <a:pt x="1469" y="729"/>
                </a:cubicBezTo>
                <a:cubicBezTo>
                  <a:pt x="1449" y="756"/>
                  <a:pt x="1429" y="783"/>
                  <a:pt x="1410" y="811"/>
                </a:cubicBezTo>
                <a:cubicBezTo>
                  <a:pt x="1419" y="788"/>
                  <a:pt x="1428" y="766"/>
                  <a:pt x="1438" y="743"/>
                </a:cubicBezTo>
                <a:cubicBezTo>
                  <a:pt x="1444" y="735"/>
                  <a:pt x="1450" y="727"/>
                  <a:pt x="1455" y="719"/>
                </a:cubicBezTo>
                <a:cubicBezTo>
                  <a:pt x="1549" y="587"/>
                  <a:pt x="1647" y="462"/>
                  <a:pt x="1749" y="349"/>
                </a:cubicBezTo>
                <a:cubicBezTo>
                  <a:pt x="1749" y="349"/>
                  <a:pt x="1797" y="294"/>
                  <a:pt x="1797" y="294"/>
                </a:cubicBezTo>
                <a:cubicBezTo>
                  <a:pt x="1807" y="281"/>
                  <a:pt x="1818" y="269"/>
                  <a:pt x="1829" y="257"/>
                </a:cubicBezTo>
                <a:cubicBezTo>
                  <a:pt x="1837" y="251"/>
                  <a:pt x="1844" y="245"/>
                  <a:pt x="1852" y="240"/>
                </a:cubicBezTo>
                <a:close/>
                <a:moveTo>
                  <a:pt x="1894" y="365"/>
                </a:moveTo>
                <a:cubicBezTo>
                  <a:pt x="1808" y="450"/>
                  <a:pt x="1732" y="541"/>
                  <a:pt x="1666" y="637"/>
                </a:cubicBezTo>
                <a:cubicBezTo>
                  <a:pt x="1654" y="654"/>
                  <a:pt x="1643" y="672"/>
                  <a:pt x="1632" y="689"/>
                </a:cubicBezTo>
                <a:cubicBezTo>
                  <a:pt x="1613" y="709"/>
                  <a:pt x="1595" y="729"/>
                  <a:pt x="1577" y="748"/>
                </a:cubicBezTo>
                <a:cubicBezTo>
                  <a:pt x="1584" y="734"/>
                  <a:pt x="1592" y="720"/>
                  <a:pt x="1600" y="706"/>
                </a:cubicBezTo>
                <a:cubicBezTo>
                  <a:pt x="1674" y="609"/>
                  <a:pt x="1749" y="515"/>
                  <a:pt x="1818" y="429"/>
                </a:cubicBezTo>
                <a:cubicBezTo>
                  <a:pt x="1842" y="407"/>
                  <a:pt x="1868" y="386"/>
                  <a:pt x="1894" y="365"/>
                </a:cubicBezTo>
                <a:close/>
                <a:moveTo>
                  <a:pt x="2264" y="375"/>
                </a:moveTo>
                <a:cubicBezTo>
                  <a:pt x="2282" y="361"/>
                  <a:pt x="2301" y="348"/>
                  <a:pt x="2321" y="335"/>
                </a:cubicBezTo>
                <a:cubicBezTo>
                  <a:pt x="2335" y="325"/>
                  <a:pt x="2350" y="315"/>
                  <a:pt x="2364" y="305"/>
                </a:cubicBezTo>
                <a:cubicBezTo>
                  <a:pt x="2357" y="312"/>
                  <a:pt x="2349" y="320"/>
                  <a:pt x="2342" y="327"/>
                </a:cubicBezTo>
                <a:cubicBezTo>
                  <a:pt x="2336" y="331"/>
                  <a:pt x="2329" y="335"/>
                  <a:pt x="2323" y="340"/>
                </a:cubicBezTo>
                <a:cubicBezTo>
                  <a:pt x="2134" y="479"/>
                  <a:pt x="1989" y="622"/>
                  <a:pt x="1879" y="775"/>
                </a:cubicBezTo>
                <a:cubicBezTo>
                  <a:pt x="1873" y="785"/>
                  <a:pt x="1866" y="795"/>
                  <a:pt x="1859" y="805"/>
                </a:cubicBezTo>
                <a:cubicBezTo>
                  <a:pt x="1837" y="827"/>
                  <a:pt x="1816" y="850"/>
                  <a:pt x="1794" y="873"/>
                </a:cubicBezTo>
                <a:cubicBezTo>
                  <a:pt x="1822" y="832"/>
                  <a:pt x="1852" y="791"/>
                  <a:pt x="1883" y="751"/>
                </a:cubicBezTo>
                <a:cubicBezTo>
                  <a:pt x="1979" y="634"/>
                  <a:pt x="2107" y="491"/>
                  <a:pt x="2264" y="375"/>
                </a:cubicBezTo>
                <a:close/>
                <a:moveTo>
                  <a:pt x="1932" y="859"/>
                </a:moveTo>
                <a:cubicBezTo>
                  <a:pt x="2029" y="762"/>
                  <a:pt x="2029" y="762"/>
                  <a:pt x="2029" y="762"/>
                </a:cubicBezTo>
                <a:cubicBezTo>
                  <a:pt x="2033" y="757"/>
                  <a:pt x="2038" y="752"/>
                  <a:pt x="2043" y="748"/>
                </a:cubicBezTo>
                <a:cubicBezTo>
                  <a:pt x="2009" y="799"/>
                  <a:pt x="1977" y="852"/>
                  <a:pt x="1946" y="903"/>
                </a:cubicBezTo>
                <a:cubicBezTo>
                  <a:pt x="1923" y="943"/>
                  <a:pt x="1923" y="943"/>
                  <a:pt x="1923" y="943"/>
                </a:cubicBezTo>
                <a:cubicBezTo>
                  <a:pt x="1914" y="958"/>
                  <a:pt x="1903" y="973"/>
                  <a:pt x="1893" y="989"/>
                </a:cubicBezTo>
                <a:cubicBezTo>
                  <a:pt x="1871" y="1013"/>
                  <a:pt x="1849" y="1037"/>
                  <a:pt x="1829" y="1060"/>
                </a:cubicBezTo>
                <a:cubicBezTo>
                  <a:pt x="1856" y="989"/>
                  <a:pt x="1889" y="923"/>
                  <a:pt x="1929" y="862"/>
                </a:cubicBezTo>
                <a:cubicBezTo>
                  <a:pt x="1930" y="861"/>
                  <a:pt x="1931" y="860"/>
                  <a:pt x="1932" y="859"/>
                </a:cubicBezTo>
                <a:close/>
              </a:path>
            </a:pathLst>
          </a:custGeom>
          <a:blipFill>
            <a:blip r:embed="rId4"/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altLang="en-US" lang="zh-CN"/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629764" y="5330020"/>
            <a:ext cx="2989736" cy="61212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 anchorCtr="0" bIns="63480" compatLnSpc="1" lIns="0" numCol="1" rIns="0" tIns="0" vert="horz" wrap="square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mtClean="0" sz="1200">
                <a:latin charset="-122" panose="020b0503020204020204" pitchFamily="34" typeface="微软雅黑"/>
                <a:ea charset="-122" panose="020b0503020204020204" pitchFamily="34" typeface="微软雅黑"/>
              </a:rPr>
              <a:t>我们的服务标准是全国第一，解决客户的任何问题，一对一贴心的服务。</a:t>
            </a:r>
          </a:p>
        </p:txBody>
      </p:sp>
      <p:sp>
        <p:nvSpPr>
          <p:cNvPr id="12" name="矩形 11"/>
          <p:cNvSpPr/>
          <p:nvPr/>
        </p:nvSpPr>
        <p:spPr>
          <a:xfrm>
            <a:off x="635937" y="4498223"/>
            <a:ext cx="2722880" cy="7010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lang="zh-CN" smtClean="0" sz="4000">
                <a:latin charset="-122" pitchFamily="50" typeface="造字工房丁丁（非商用）常规体"/>
                <a:ea charset="-122" pitchFamily="50" typeface="造字工房丁丁（非商用）常规体"/>
                <a:cs charset="-34" panose="02020603050405020304" pitchFamily="18" typeface="Angsana New"/>
              </a:rPr>
              <a:t>成功案例四</a:t>
            </a:r>
          </a:p>
        </p:txBody>
      </p:sp>
    </p:spTree>
    <p:extLst>
      <p:ext uri="{BB962C8B-B14F-4D97-AF65-F5344CB8AC3E}">
        <p14:creationId val="521579374"/>
      </p:ext>
    </p:extLst>
  </p:cSld>
  <p:clrMapOvr>
    <a:masterClrMapping/>
  </p:clrMapOvr>
  <mc:AlternateContent>
    <mc:Choice Requires="p15">
      <p:transition p14:dur="1250" spd="slow">
        <p15:prstTrans prst="pageCurlDouble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250" fill="hold" id="7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250" fill="hold" id="8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250" id="9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fill="hold" grpId="0" id="11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3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5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grpId="0" id="17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1250" id="19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21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1250" id="23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4750"/>
                            </p:stCondLst>
                            <p:childTnLst>
                              <p:par>
                                <p:cTn fill="hold" grpId="0" id="25" nodeType="afterEffect" presetClass="entr" presetID="53" presetSubtype="0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27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8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29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0" nodeType="afterGroup">
                            <p:stCondLst>
                              <p:cond delay="5750"/>
                            </p:stCondLst>
                            <p:childTnLst>
                              <p:par>
                                <p:cTn fill="hold" grpId="0" id="31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1250" id="33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4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fill="hold" grpId="0" id="35" nodeType="afterEffect" presetClass="entr" presetID="53" presetSubtype="0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37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8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39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6"/>
      <p:bldP grpId="0" spid="166"/>
      <p:bldP grpId="0" spid="249"/>
      <p:bldP grpId="0" spid="170"/>
      <p:bldP grpId="0" spid="11"/>
      <p:bldP grpId="0" spid="12"/>
    </p:bldLst>
  </p:timing>
</p:sld>
</file>

<file path=ppt/slides/slide2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b="11873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8440962" y="305029"/>
            <a:ext cx="4246880" cy="13106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lang="zh-CN" smtClean="0" sz="8000">
                <a:latin charset="-122" pitchFamily="50" typeface="造字工房丁丁（非商用）常规体"/>
                <a:ea charset="-122" pitchFamily="50" typeface="造字工房丁丁（非商用）常规体"/>
                <a:cs charset="-34" panose="02020603050405020304" pitchFamily="18" typeface="Angsana New"/>
              </a:rPr>
              <a:t>成功案例</a:t>
            </a: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763114" y="4116753"/>
            <a:ext cx="2989736" cy="198372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 anchorCtr="0" bIns="63480" compatLnSpc="1" lIns="0" numCol="1" rIns="0" tIns="0" vert="horz" wrap="square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1200">
                <a:latin charset="-122" panose="020b0503020204020204" pitchFamily="34" typeface="微软雅黑"/>
                <a:ea charset="-122" panose="020b0503020204020204" pitchFamily="34" typeface="微软雅黑"/>
              </a:rPr>
              <a:t>       我们的服务标准是全国第一，解决客户的任何问题，一对一贴心的服务。 我们的服务标准是全国第一，解决客户的任何问题，一对一贴心的服务。</a:t>
            </a:r>
          </a:p>
          <a:p>
            <a:pPr>
              <a:lnSpc>
                <a:spcPct val="150000"/>
              </a:lnSpc>
            </a:pPr>
            <a:endParaRPr altLang="en-US" lang="zh-CN" sz="1200">
              <a:latin charset="-122" panose="020b0503020204020204" pitchFamily="34" typeface="微软雅黑"/>
              <a:ea charset="-122" panose="020b0503020204020204" pitchFamily="34" typeface="微软雅黑"/>
            </a:endParaRPr>
          </a:p>
          <a:p>
            <a:pPr>
              <a:lnSpc>
                <a:spcPct val="150000"/>
              </a:lnSpc>
            </a:pPr>
            <a:r>
              <a:rPr altLang="en-US" lang="zh-CN" sz="1200">
                <a:latin charset="-122" panose="020b0503020204020204" pitchFamily="34" typeface="微软雅黑"/>
                <a:ea charset="-122" panose="020b0503020204020204" pitchFamily="34" typeface="微软雅黑"/>
              </a:rPr>
              <a:t>       我们的服务标准是全国第一，解决客户的任何问题，一对一贴心的服务。</a:t>
            </a:r>
          </a:p>
        </p:txBody>
      </p:sp>
      <p:sp>
        <p:nvSpPr>
          <p:cNvPr id="8" name="矩形 7"/>
          <p:cNvSpPr/>
          <p:nvPr/>
        </p:nvSpPr>
        <p:spPr>
          <a:xfrm>
            <a:off x="1354232" y="655777"/>
            <a:ext cx="2722880" cy="7010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lang="zh-CN" smtClean="0" sz="4000">
                <a:latin charset="-122" pitchFamily="50" typeface="造字工房丁丁（非商用）常规体"/>
                <a:ea charset="-122" pitchFamily="50" typeface="造字工房丁丁（非商用）常规体"/>
                <a:cs charset="-34" panose="02020603050405020304" pitchFamily="18" typeface="Angsana New"/>
              </a:rPr>
              <a:t>成功案例五</a:t>
            </a:r>
          </a:p>
        </p:txBody>
      </p:sp>
      <p:sp>
        <p:nvSpPr>
          <p:cNvPr id="9" name="Freeform 5"/>
          <p:cNvSpPr>
            <a:spLocks noChangeArrowheads="1" noEditPoints="1"/>
          </p:cNvSpPr>
          <p:nvPr/>
        </p:nvSpPr>
        <p:spPr bwMode="auto">
          <a:xfrm>
            <a:off x="477364" y="1363663"/>
            <a:ext cx="3561236" cy="1995565"/>
          </a:xfrm>
          <a:custGeom>
            <a:gdLst>
              <a:gd fmla="*/ 342 w 2787" name="T0"/>
              <a:gd fmla="*/ 280 h 1349" name="T1"/>
              <a:gd fmla="*/ 170 w 2787" name="T2"/>
              <a:gd fmla="*/ 344 h 1349" name="T3"/>
              <a:gd fmla="*/ 143 w 2787" name="T4"/>
              <a:gd fmla="*/ 698 h 1349" name="T5"/>
              <a:gd fmla="*/ 214 w 2787" name="T6"/>
              <a:gd fmla="*/ 912 h 1349" name="T7"/>
              <a:gd fmla="*/ 230 w 2787" name="T8"/>
              <a:gd fmla="*/ 1199 h 1349" name="T9"/>
              <a:gd fmla="*/ 506 w 2787" name="T10"/>
              <a:gd fmla="*/ 1115 h 1349" name="T11"/>
              <a:gd fmla="*/ 727 w 2787" name="T12"/>
              <a:gd fmla="*/ 1124 h 1349" name="T13"/>
              <a:gd fmla="*/ 944 w 2787" name="T14"/>
              <a:gd fmla="*/ 1141 h 1349" name="T15"/>
              <a:gd fmla="*/ 1129 w 2787" name="T16"/>
              <a:gd fmla="*/ 1226 h 1349" name="T17"/>
              <a:gd fmla="*/ 1335 w 2787" name="T18"/>
              <a:gd fmla="*/ 1185 h 1349" name="T19"/>
              <a:gd fmla="*/ 1521 w 2787" name="T20"/>
              <a:gd fmla="*/ 1247 h 1349" name="T21"/>
              <a:gd fmla="*/ 1690 w 2787" name="T22"/>
              <a:gd fmla="*/ 1203 h 1349" name="T23"/>
              <a:gd fmla="*/ 1912 w 2787" name="T24"/>
              <a:gd fmla="*/ 1176 h 1349" name="T25"/>
              <a:gd fmla="*/ 2077 w 2787" name="T26"/>
              <a:gd fmla="*/ 1212 h 1349" name="T27"/>
              <a:gd fmla="*/ 2177 w 2787" name="T28"/>
              <a:gd fmla="*/ 1253 h 1349" name="T29"/>
              <a:gd fmla="*/ 2397 w 2787" name="T30"/>
              <a:gd fmla="*/ 1269 h 1349" name="T31"/>
              <a:gd fmla="*/ 2570 w 2787" name="T32"/>
              <a:gd fmla="*/ 1313 h 1349" name="T33"/>
              <a:gd fmla="*/ 2721 w 2787" name="T34"/>
              <a:gd fmla="*/ 1127 h 1349" name="T35"/>
              <a:gd fmla="*/ 2731 w 2787" name="T36"/>
              <a:gd fmla="*/ 940 h 1349" name="T37"/>
              <a:gd fmla="*/ 2713 w 2787" name="T38"/>
              <a:gd fmla="*/ 775 h 1349" name="T39"/>
              <a:gd fmla="*/ 2754 w 2787" name="T40"/>
              <a:gd fmla="*/ 619 h 1349" name="T41"/>
              <a:gd fmla="*/ 2679 w 2787" name="T42"/>
              <a:gd fmla="*/ 606 h 1349" name="T43"/>
              <a:gd fmla="*/ 2628 w 2787" name="T44"/>
              <a:gd fmla="*/ 456 h 1349" name="T45"/>
              <a:gd fmla="*/ 2656 w 2787" name="T46"/>
              <a:gd fmla="*/ 409 h 1349" name="T47"/>
              <a:gd fmla="*/ 2663 w 2787" name="T48"/>
              <a:gd fmla="*/ 320 h 1349" name="T49"/>
              <a:gd fmla="*/ 2553 w 2787" name="T50"/>
              <a:gd fmla="*/ 287 h 1349" name="T51"/>
              <a:gd fmla="*/ 2432 w 2787" name="T52"/>
              <a:gd fmla="*/ 203 h 1349" name="T53"/>
              <a:gd fmla="*/ 2270 w 2787" name="T54"/>
              <a:gd fmla="*/ 177 h 1349" name="T55"/>
              <a:gd fmla="*/ 2019 w 2787" name="T56"/>
              <a:gd fmla="*/ 176 h 1349" name="T57"/>
              <a:gd fmla="*/ 1872 w 2787" name="T58"/>
              <a:gd fmla="*/ 84 h 1349" name="T59"/>
              <a:gd fmla="*/ 1773 w 2787" name="T60"/>
              <a:gd fmla="*/ 58 h 1349" name="T61"/>
              <a:gd fmla="*/ 1403 w 2787" name="T62"/>
              <a:gd fmla="*/ 190 h 1349" name="T63"/>
              <a:gd fmla="*/ 1482 w 2787" name="T64"/>
              <a:gd fmla="*/ 56 h 1349" name="T65"/>
              <a:gd fmla="*/ 922 w 2787" name="T66"/>
              <a:gd fmla="*/ 148 h 1349" name="T67"/>
              <a:gd fmla="*/ 311 w 2787" name="T68"/>
              <a:gd fmla="*/ 791 h 1349" name="T69"/>
              <a:gd fmla="*/ 784 w 2787" name="T70"/>
              <a:gd fmla="*/ 160 h 1349" name="T71"/>
              <a:gd fmla="*/ 404 w 2787" name="T72"/>
              <a:gd fmla="*/ 437 h 1349" name="T73"/>
              <a:gd fmla="*/ 758 w 2787" name="T74"/>
              <a:gd fmla="*/ 62 h 1349" name="T75"/>
              <a:gd fmla="*/ 1093 w 2787" name="T76"/>
              <a:gd fmla="*/ 148 h 1349" name="T77"/>
              <a:gd fmla="*/ 1230 w 2787" name="T78"/>
              <a:gd fmla="*/ 120 h 1349" name="T79"/>
              <a:gd fmla="*/ 494 w 2787" name="T80"/>
              <a:gd fmla="*/ 771 h 1349" name="T81"/>
              <a:gd fmla="*/ 665 w 2787" name="T82"/>
              <a:gd fmla="*/ 689 h 1349" name="T83"/>
              <a:gd fmla="*/ 633 w 2787" name="T84"/>
              <a:gd fmla="*/ 1098 h 1349" name="T85"/>
              <a:gd fmla="*/ 1051 w 2787" name="T86"/>
              <a:gd fmla="*/ 834 h 1349" name="T87"/>
              <a:gd fmla="*/ 1129 w 2787" name="T88"/>
              <a:gd fmla="*/ 605 h 1349" name="T89"/>
              <a:gd fmla="*/ 1207 w 2787" name="T90"/>
              <a:gd fmla="*/ 805 h 1349" name="T91"/>
              <a:gd fmla="*/ 1880 w 2787" name="T92"/>
              <a:gd fmla="*/ 220 h 1349" name="T93"/>
              <a:gd fmla="*/ 1469 w 2787" name="T94"/>
              <a:gd fmla="*/ 729 h 1349" name="T95"/>
              <a:gd fmla="*/ 1829 w 2787" name="T96"/>
              <a:gd fmla="*/ 257 h 1349" name="T97"/>
              <a:gd fmla="*/ 1600 w 2787" name="T98"/>
              <a:gd fmla="*/ 706 h 1349" name="T99"/>
              <a:gd fmla="*/ 2342 w 2787" name="T100"/>
              <a:gd fmla="*/ 327 h 1349" name="T101"/>
              <a:gd fmla="*/ 2264 w 2787" name="T102"/>
              <a:gd fmla="*/ 375 h 1349" name="T103"/>
              <a:gd fmla="*/ 1893 w 2787" name="T104"/>
              <a:gd fmla="*/ 989 h 1349" name="T10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b="b" l="0" r="r" t="0"/>
            <a:pathLst>
              <a:path h="1349" w="2787">
                <a:moveTo>
                  <a:pt x="573" y="70"/>
                </a:moveTo>
                <a:cubicBezTo>
                  <a:pt x="569" y="74"/>
                  <a:pt x="565" y="78"/>
                  <a:pt x="561" y="82"/>
                </a:cubicBezTo>
                <a:cubicBezTo>
                  <a:pt x="556" y="85"/>
                  <a:pt x="552" y="88"/>
                  <a:pt x="548" y="92"/>
                </a:cubicBezTo>
                <a:cubicBezTo>
                  <a:pt x="537" y="102"/>
                  <a:pt x="527" y="112"/>
                  <a:pt x="517" y="123"/>
                </a:cubicBezTo>
                <a:cubicBezTo>
                  <a:pt x="494" y="144"/>
                  <a:pt x="472" y="163"/>
                  <a:pt x="450" y="183"/>
                </a:cubicBezTo>
                <a:cubicBezTo>
                  <a:pt x="415" y="213"/>
                  <a:pt x="379" y="245"/>
                  <a:pt x="342" y="280"/>
                </a:cubicBezTo>
                <a:cubicBezTo>
                  <a:pt x="387" y="230"/>
                  <a:pt x="436" y="183"/>
                  <a:pt x="486" y="135"/>
                </a:cubicBezTo>
                <a:cubicBezTo>
                  <a:pt x="495" y="127"/>
                  <a:pt x="500" y="115"/>
                  <a:pt x="500" y="103"/>
                </a:cubicBezTo>
                <a:cubicBezTo>
                  <a:pt x="500" y="92"/>
                  <a:pt x="496" y="81"/>
                  <a:pt x="488" y="72"/>
                </a:cubicBezTo>
                <a:cubicBezTo>
                  <a:pt x="471" y="54"/>
                  <a:pt x="442" y="53"/>
                  <a:pt x="424" y="70"/>
                </a:cubicBezTo>
                <a:cubicBezTo>
                  <a:pt x="345" y="144"/>
                  <a:pt x="270" y="218"/>
                  <a:pt x="206" y="304"/>
                </a:cubicBezTo>
                <a:cubicBezTo>
                  <a:pt x="200" y="312"/>
                  <a:pt x="185" y="328"/>
                  <a:pt x="170" y="344"/>
                </a:cubicBezTo>
                <a:cubicBezTo>
                  <a:pt x="98" y="420"/>
                  <a:pt x="0" y="524"/>
                  <a:pt x="52" y="605"/>
                </a:cubicBezTo>
                <a:cubicBezTo>
                  <a:pt x="60" y="617"/>
                  <a:pt x="74" y="625"/>
                  <a:pt x="89" y="626"/>
                </a:cubicBezTo>
                <a:cubicBezTo>
                  <a:pt x="136" y="627"/>
                  <a:pt x="166" y="586"/>
                  <a:pt x="186" y="558"/>
                </a:cubicBezTo>
                <a:cubicBezTo>
                  <a:pt x="190" y="552"/>
                  <a:pt x="194" y="547"/>
                  <a:pt x="197" y="544"/>
                </a:cubicBezTo>
                <a:cubicBezTo>
                  <a:pt x="216" y="522"/>
                  <a:pt x="237" y="501"/>
                  <a:pt x="259" y="479"/>
                </a:cubicBezTo>
                <a:cubicBezTo>
                  <a:pt x="211" y="547"/>
                  <a:pt x="167" y="621"/>
                  <a:pt x="143" y="698"/>
                </a:cubicBezTo>
                <a:cubicBezTo>
                  <a:pt x="142" y="703"/>
                  <a:pt x="138" y="712"/>
                  <a:pt x="134" y="720"/>
                </a:cubicBezTo>
                <a:cubicBezTo>
                  <a:pt x="122" y="746"/>
                  <a:pt x="105" y="785"/>
                  <a:pt x="105" y="822"/>
                </a:cubicBezTo>
                <a:cubicBezTo>
                  <a:pt x="105" y="847"/>
                  <a:pt x="113" y="872"/>
                  <a:pt x="136" y="890"/>
                </a:cubicBezTo>
                <a:cubicBezTo>
                  <a:pt x="151" y="901"/>
                  <a:pt x="168" y="905"/>
                  <a:pt x="187" y="901"/>
                </a:cubicBezTo>
                <a:cubicBezTo>
                  <a:pt x="191" y="900"/>
                  <a:pt x="196" y="899"/>
                  <a:pt x="200" y="897"/>
                </a:cubicBezTo>
                <a:cubicBezTo>
                  <a:pt x="204" y="903"/>
                  <a:pt x="208" y="908"/>
                  <a:pt x="214" y="912"/>
                </a:cubicBezTo>
                <a:cubicBezTo>
                  <a:pt x="229" y="924"/>
                  <a:pt x="247" y="929"/>
                  <a:pt x="267" y="926"/>
                </a:cubicBezTo>
                <a:cubicBezTo>
                  <a:pt x="273" y="925"/>
                  <a:pt x="280" y="924"/>
                  <a:pt x="287" y="921"/>
                </a:cubicBezTo>
                <a:cubicBezTo>
                  <a:pt x="274" y="955"/>
                  <a:pt x="262" y="989"/>
                  <a:pt x="251" y="1024"/>
                </a:cubicBezTo>
                <a:cubicBezTo>
                  <a:pt x="251" y="1024"/>
                  <a:pt x="244" y="1044"/>
                  <a:pt x="244" y="1044"/>
                </a:cubicBezTo>
                <a:cubicBezTo>
                  <a:pt x="233" y="1075"/>
                  <a:pt x="219" y="1115"/>
                  <a:pt x="219" y="1151"/>
                </a:cubicBezTo>
                <a:cubicBezTo>
                  <a:pt x="219" y="1168"/>
                  <a:pt x="222" y="1184"/>
                  <a:pt x="230" y="1199"/>
                </a:cubicBezTo>
                <a:cubicBezTo>
                  <a:pt x="236" y="1209"/>
                  <a:pt x="246" y="1216"/>
                  <a:pt x="258" y="1219"/>
                </a:cubicBezTo>
                <a:cubicBezTo>
                  <a:pt x="270" y="1222"/>
                  <a:pt x="282" y="1220"/>
                  <a:pt x="293" y="1214"/>
                </a:cubicBezTo>
                <a:cubicBezTo>
                  <a:pt x="310" y="1203"/>
                  <a:pt x="326" y="1188"/>
                  <a:pt x="340" y="1172"/>
                </a:cubicBezTo>
                <a:cubicBezTo>
                  <a:pt x="340" y="1180"/>
                  <a:pt x="342" y="1188"/>
                  <a:pt x="345" y="1196"/>
                </a:cubicBezTo>
                <a:cubicBezTo>
                  <a:pt x="353" y="1216"/>
                  <a:pt x="374" y="1228"/>
                  <a:pt x="396" y="1223"/>
                </a:cubicBezTo>
                <a:cubicBezTo>
                  <a:pt x="447" y="1213"/>
                  <a:pt x="481" y="1156"/>
                  <a:pt x="506" y="1115"/>
                </a:cubicBezTo>
                <a:cubicBezTo>
                  <a:pt x="506" y="1115"/>
                  <a:pt x="508" y="1112"/>
                  <a:pt x="508" y="1111"/>
                </a:cubicBezTo>
                <a:cubicBezTo>
                  <a:pt x="514" y="1118"/>
                  <a:pt x="521" y="1124"/>
                  <a:pt x="529" y="1127"/>
                </a:cubicBezTo>
                <a:cubicBezTo>
                  <a:pt x="526" y="1142"/>
                  <a:pt x="524" y="1156"/>
                  <a:pt x="524" y="1169"/>
                </a:cubicBezTo>
                <a:cubicBezTo>
                  <a:pt x="524" y="1195"/>
                  <a:pt x="531" y="1216"/>
                  <a:pt x="549" y="1231"/>
                </a:cubicBezTo>
                <a:cubicBezTo>
                  <a:pt x="560" y="1241"/>
                  <a:pt x="575" y="1244"/>
                  <a:pt x="590" y="1241"/>
                </a:cubicBezTo>
                <a:cubicBezTo>
                  <a:pt x="649" y="1225"/>
                  <a:pt x="694" y="1167"/>
                  <a:pt x="727" y="1124"/>
                </a:cubicBezTo>
                <a:cubicBezTo>
                  <a:pt x="740" y="1107"/>
                  <a:pt x="740" y="1107"/>
                  <a:pt x="740" y="1107"/>
                </a:cubicBezTo>
                <a:cubicBezTo>
                  <a:pt x="763" y="1079"/>
                  <a:pt x="784" y="1050"/>
                  <a:pt x="806" y="1021"/>
                </a:cubicBezTo>
                <a:cubicBezTo>
                  <a:pt x="790" y="1064"/>
                  <a:pt x="778" y="1106"/>
                  <a:pt x="778" y="1142"/>
                </a:cubicBezTo>
                <a:cubicBezTo>
                  <a:pt x="778" y="1166"/>
                  <a:pt x="783" y="1187"/>
                  <a:pt x="796" y="1204"/>
                </a:cubicBezTo>
                <a:cubicBezTo>
                  <a:pt x="807" y="1217"/>
                  <a:pt x="824" y="1223"/>
                  <a:pt x="840" y="1220"/>
                </a:cubicBezTo>
                <a:cubicBezTo>
                  <a:pt x="883" y="1212"/>
                  <a:pt x="917" y="1176"/>
                  <a:pt x="944" y="1141"/>
                </a:cubicBezTo>
                <a:cubicBezTo>
                  <a:pt x="944" y="1156"/>
                  <a:pt x="947" y="1169"/>
                  <a:pt x="952" y="1181"/>
                </a:cubicBezTo>
                <a:cubicBezTo>
                  <a:pt x="959" y="1199"/>
                  <a:pt x="977" y="1210"/>
                  <a:pt x="997" y="1208"/>
                </a:cubicBezTo>
                <a:cubicBezTo>
                  <a:pt x="1015" y="1207"/>
                  <a:pt x="1032" y="1200"/>
                  <a:pt x="1046" y="1190"/>
                </a:cubicBezTo>
                <a:cubicBezTo>
                  <a:pt x="1051" y="1191"/>
                  <a:pt x="1056" y="1191"/>
                  <a:pt x="1062" y="1191"/>
                </a:cubicBezTo>
                <a:cubicBezTo>
                  <a:pt x="1075" y="1190"/>
                  <a:pt x="1088" y="1186"/>
                  <a:pt x="1100" y="1180"/>
                </a:cubicBezTo>
                <a:cubicBezTo>
                  <a:pt x="1103" y="1199"/>
                  <a:pt x="1112" y="1215"/>
                  <a:pt x="1129" y="1226"/>
                </a:cubicBezTo>
                <a:cubicBezTo>
                  <a:pt x="1146" y="1237"/>
                  <a:pt x="1163" y="1238"/>
                  <a:pt x="1180" y="1233"/>
                </a:cubicBezTo>
                <a:cubicBezTo>
                  <a:pt x="1182" y="1239"/>
                  <a:pt x="1185" y="1244"/>
                  <a:pt x="1190" y="1248"/>
                </a:cubicBezTo>
                <a:cubicBezTo>
                  <a:pt x="1200" y="1258"/>
                  <a:pt x="1214" y="1262"/>
                  <a:pt x="1228" y="1260"/>
                </a:cubicBezTo>
                <a:cubicBezTo>
                  <a:pt x="1275" y="1253"/>
                  <a:pt x="1308" y="1210"/>
                  <a:pt x="1331" y="1179"/>
                </a:cubicBezTo>
                <a:cubicBezTo>
                  <a:pt x="1331" y="1179"/>
                  <a:pt x="1332" y="1179"/>
                  <a:pt x="1332" y="1179"/>
                </a:cubicBezTo>
                <a:cubicBezTo>
                  <a:pt x="1333" y="1181"/>
                  <a:pt x="1334" y="1183"/>
                  <a:pt x="1335" y="1185"/>
                </a:cubicBezTo>
                <a:cubicBezTo>
                  <a:pt x="1339" y="1190"/>
                  <a:pt x="1343" y="1194"/>
                  <a:pt x="1349" y="1198"/>
                </a:cubicBezTo>
                <a:cubicBezTo>
                  <a:pt x="1343" y="1218"/>
                  <a:pt x="1339" y="1238"/>
                  <a:pt x="1339" y="1258"/>
                </a:cubicBezTo>
                <a:cubicBezTo>
                  <a:pt x="1339" y="1259"/>
                  <a:pt x="1339" y="1260"/>
                  <a:pt x="1339" y="1262"/>
                </a:cubicBezTo>
                <a:cubicBezTo>
                  <a:pt x="1340" y="1284"/>
                  <a:pt x="1357" y="1303"/>
                  <a:pt x="1379" y="1305"/>
                </a:cubicBezTo>
                <a:cubicBezTo>
                  <a:pt x="1426" y="1311"/>
                  <a:pt x="1465" y="1273"/>
                  <a:pt x="1506" y="1222"/>
                </a:cubicBezTo>
                <a:cubicBezTo>
                  <a:pt x="1508" y="1232"/>
                  <a:pt x="1513" y="1240"/>
                  <a:pt x="1521" y="1247"/>
                </a:cubicBezTo>
                <a:cubicBezTo>
                  <a:pt x="1532" y="1256"/>
                  <a:pt x="1547" y="1259"/>
                  <a:pt x="1561" y="1256"/>
                </a:cubicBezTo>
                <a:cubicBezTo>
                  <a:pt x="1597" y="1246"/>
                  <a:pt x="1622" y="1213"/>
                  <a:pt x="1639" y="1189"/>
                </a:cubicBezTo>
                <a:cubicBezTo>
                  <a:pt x="1648" y="1177"/>
                  <a:pt x="1648" y="1177"/>
                  <a:pt x="1648" y="1177"/>
                </a:cubicBezTo>
                <a:cubicBezTo>
                  <a:pt x="1673" y="1147"/>
                  <a:pt x="1698" y="1117"/>
                  <a:pt x="1722" y="1088"/>
                </a:cubicBezTo>
                <a:cubicBezTo>
                  <a:pt x="1722" y="1089"/>
                  <a:pt x="1721" y="1091"/>
                  <a:pt x="1721" y="1092"/>
                </a:cubicBezTo>
                <a:cubicBezTo>
                  <a:pt x="1707" y="1126"/>
                  <a:pt x="1690" y="1166"/>
                  <a:pt x="1690" y="1203"/>
                </a:cubicBezTo>
                <a:cubicBezTo>
                  <a:pt x="1690" y="1217"/>
                  <a:pt x="1692" y="1230"/>
                  <a:pt x="1698" y="1243"/>
                </a:cubicBezTo>
                <a:cubicBezTo>
                  <a:pt x="1703" y="1255"/>
                  <a:pt x="1713" y="1264"/>
                  <a:pt x="1726" y="1268"/>
                </a:cubicBezTo>
                <a:cubicBezTo>
                  <a:pt x="1738" y="1272"/>
                  <a:pt x="1752" y="1270"/>
                  <a:pt x="1763" y="1263"/>
                </a:cubicBezTo>
                <a:cubicBezTo>
                  <a:pt x="1784" y="1249"/>
                  <a:pt x="1803" y="1231"/>
                  <a:pt x="1821" y="1211"/>
                </a:cubicBezTo>
                <a:cubicBezTo>
                  <a:pt x="1823" y="1212"/>
                  <a:pt x="1826" y="1212"/>
                  <a:pt x="1829" y="1213"/>
                </a:cubicBezTo>
                <a:cubicBezTo>
                  <a:pt x="1862" y="1216"/>
                  <a:pt x="1889" y="1196"/>
                  <a:pt x="1912" y="1176"/>
                </a:cubicBezTo>
                <a:cubicBezTo>
                  <a:pt x="1913" y="1183"/>
                  <a:pt x="1916" y="1190"/>
                  <a:pt x="1921" y="1196"/>
                </a:cubicBezTo>
                <a:cubicBezTo>
                  <a:pt x="1933" y="1210"/>
                  <a:pt x="1952" y="1216"/>
                  <a:pt x="1969" y="1210"/>
                </a:cubicBezTo>
                <a:cubicBezTo>
                  <a:pt x="1992" y="1203"/>
                  <a:pt x="2012" y="1188"/>
                  <a:pt x="2029" y="1172"/>
                </a:cubicBezTo>
                <a:cubicBezTo>
                  <a:pt x="2038" y="1184"/>
                  <a:pt x="2052" y="1191"/>
                  <a:pt x="2067" y="1190"/>
                </a:cubicBezTo>
                <a:cubicBezTo>
                  <a:pt x="2072" y="1190"/>
                  <a:pt x="2078" y="1189"/>
                  <a:pt x="2083" y="1188"/>
                </a:cubicBezTo>
                <a:cubicBezTo>
                  <a:pt x="2080" y="1196"/>
                  <a:pt x="2078" y="1204"/>
                  <a:pt x="2077" y="1212"/>
                </a:cubicBezTo>
                <a:cubicBezTo>
                  <a:pt x="2077" y="1214"/>
                  <a:pt x="2077" y="1215"/>
                  <a:pt x="2077" y="1216"/>
                </a:cubicBezTo>
                <a:cubicBezTo>
                  <a:pt x="2077" y="1231"/>
                  <a:pt x="2084" y="1245"/>
                  <a:pt x="2096" y="1253"/>
                </a:cubicBezTo>
                <a:cubicBezTo>
                  <a:pt x="2110" y="1263"/>
                  <a:pt x="2127" y="1264"/>
                  <a:pt x="2142" y="1257"/>
                </a:cubicBezTo>
                <a:cubicBezTo>
                  <a:pt x="2157" y="1249"/>
                  <a:pt x="2171" y="1240"/>
                  <a:pt x="2183" y="1229"/>
                </a:cubicBezTo>
                <a:cubicBezTo>
                  <a:pt x="2181" y="1233"/>
                  <a:pt x="2180" y="1237"/>
                  <a:pt x="2179" y="1241"/>
                </a:cubicBezTo>
                <a:cubicBezTo>
                  <a:pt x="2178" y="1245"/>
                  <a:pt x="2177" y="1249"/>
                  <a:pt x="2177" y="1253"/>
                </a:cubicBezTo>
                <a:cubicBezTo>
                  <a:pt x="2177" y="1264"/>
                  <a:pt x="2182" y="1276"/>
                  <a:pt x="2190" y="1284"/>
                </a:cubicBezTo>
                <a:cubicBezTo>
                  <a:pt x="2201" y="1296"/>
                  <a:pt x="2218" y="1300"/>
                  <a:pt x="2233" y="1296"/>
                </a:cubicBezTo>
                <a:cubicBezTo>
                  <a:pt x="2235" y="1296"/>
                  <a:pt x="2237" y="1295"/>
                  <a:pt x="2239" y="1295"/>
                </a:cubicBezTo>
                <a:cubicBezTo>
                  <a:pt x="2239" y="1297"/>
                  <a:pt x="2240" y="1300"/>
                  <a:pt x="2242" y="1303"/>
                </a:cubicBezTo>
                <a:cubicBezTo>
                  <a:pt x="2250" y="1317"/>
                  <a:pt x="2264" y="1325"/>
                  <a:pt x="2280" y="1326"/>
                </a:cubicBezTo>
                <a:cubicBezTo>
                  <a:pt x="2319" y="1326"/>
                  <a:pt x="2357" y="1304"/>
                  <a:pt x="2397" y="1269"/>
                </a:cubicBezTo>
                <a:cubicBezTo>
                  <a:pt x="2397" y="1281"/>
                  <a:pt x="2402" y="1292"/>
                  <a:pt x="2411" y="1301"/>
                </a:cubicBezTo>
                <a:cubicBezTo>
                  <a:pt x="2428" y="1316"/>
                  <a:pt x="2454" y="1316"/>
                  <a:pt x="2471" y="1301"/>
                </a:cubicBezTo>
                <a:cubicBezTo>
                  <a:pt x="2472" y="1301"/>
                  <a:pt x="2473" y="1300"/>
                  <a:pt x="2473" y="1300"/>
                </a:cubicBezTo>
                <a:cubicBezTo>
                  <a:pt x="2473" y="1311"/>
                  <a:pt x="2477" y="1322"/>
                  <a:pt x="2485" y="1330"/>
                </a:cubicBezTo>
                <a:cubicBezTo>
                  <a:pt x="2502" y="1348"/>
                  <a:pt x="2530" y="1349"/>
                  <a:pt x="2548" y="1333"/>
                </a:cubicBezTo>
                <a:cubicBezTo>
                  <a:pt x="2570" y="1313"/>
                  <a:pt x="2570" y="1313"/>
                  <a:pt x="2570" y="1313"/>
                </a:cubicBezTo>
                <a:cubicBezTo>
                  <a:pt x="2595" y="1290"/>
                  <a:pt x="2628" y="1260"/>
                  <a:pt x="2660" y="1239"/>
                </a:cubicBezTo>
                <a:cubicBezTo>
                  <a:pt x="2675" y="1254"/>
                  <a:pt x="2698" y="1258"/>
                  <a:pt x="2716" y="1247"/>
                </a:cubicBezTo>
                <a:cubicBezTo>
                  <a:pt x="2744" y="1230"/>
                  <a:pt x="2762" y="1203"/>
                  <a:pt x="2763" y="1174"/>
                </a:cubicBezTo>
                <a:cubicBezTo>
                  <a:pt x="2763" y="1174"/>
                  <a:pt x="2763" y="1173"/>
                  <a:pt x="2763" y="1172"/>
                </a:cubicBezTo>
                <a:cubicBezTo>
                  <a:pt x="2763" y="1160"/>
                  <a:pt x="2759" y="1149"/>
                  <a:pt x="2751" y="1140"/>
                </a:cubicBezTo>
                <a:cubicBezTo>
                  <a:pt x="2743" y="1132"/>
                  <a:pt x="2732" y="1127"/>
                  <a:pt x="2721" y="1127"/>
                </a:cubicBezTo>
                <a:cubicBezTo>
                  <a:pt x="2741" y="1097"/>
                  <a:pt x="2759" y="1065"/>
                  <a:pt x="2766" y="1032"/>
                </a:cubicBezTo>
                <a:cubicBezTo>
                  <a:pt x="2766" y="1029"/>
                  <a:pt x="2767" y="1025"/>
                  <a:pt x="2767" y="1022"/>
                </a:cubicBezTo>
                <a:cubicBezTo>
                  <a:pt x="2767" y="1011"/>
                  <a:pt x="2763" y="1001"/>
                  <a:pt x="2755" y="992"/>
                </a:cubicBezTo>
                <a:cubicBezTo>
                  <a:pt x="2747" y="984"/>
                  <a:pt x="2737" y="979"/>
                  <a:pt x="2725" y="978"/>
                </a:cubicBezTo>
                <a:cubicBezTo>
                  <a:pt x="2729" y="967"/>
                  <a:pt x="2731" y="956"/>
                  <a:pt x="2731" y="945"/>
                </a:cubicBezTo>
                <a:cubicBezTo>
                  <a:pt x="2731" y="944"/>
                  <a:pt x="2731" y="942"/>
                  <a:pt x="2731" y="940"/>
                </a:cubicBezTo>
                <a:cubicBezTo>
                  <a:pt x="2731" y="928"/>
                  <a:pt x="2725" y="917"/>
                  <a:pt x="2716" y="909"/>
                </a:cubicBezTo>
                <a:cubicBezTo>
                  <a:pt x="2716" y="909"/>
                  <a:pt x="2716" y="909"/>
                  <a:pt x="2715" y="909"/>
                </a:cubicBezTo>
                <a:cubicBezTo>
                  <a:pt x="2737" y="885"/>
                  <a:pt x="2758" y="862"/>
                  <a:pt x="2777" y="837"/>
                </a:cubicBezTo>
                <a:cubicBezTo>
                  <a:pt x="2784" y="829"/>
                  <a:pt x="2787" y="819"/>
                  <a:pt x="2787" y="809"/>
                </a:cubicBezTo>
                <a:cubicBezTo>
                  <a:pt x="2787" y="797"/>
                  <a:pt x="2783" y="785"/>
                  <a:pt x="2774" y="777"/>
                </a:cubicBezTo>
                <a:cubicBezTo>
                  <a:pt x="2757" y="760"/>
                  <a:pt x="2731" y="760"/>
                  <a:pt x="2713" y="775"/>
                </a:cubicBezTo>
                <a:cubicBezTo>
                  <a:pt x="2663" y="818"/>
                  <a:pt x="2609" y="858"/>
                  <a:pt x="2556" y="896"/>
                </a:cubicBezTo>
                <a:cubicBezTo>
                  <a:pt x="2552" y="899"/>
                  <a:pt x="2548" y="902"/>
                  <a:pt x="2544" y="905"/>
                </a:cubicBezTo>
                <a:cubicBezTo>
                  <a:pt x="2595" y="839"/>
                  <a:pt x="2648" y="771"/>
                  <a:pt x="2709" y="715"/>
                </a:cubicBezTo>
                <a:cubicBezTo>
                  <a:pt x="2722" y="704"/>
                  <a:pt x="2735" y="693"/>
                  <a:pt x="2748" y="682"/>
                </a:cubicBezTo>
                <a:cubicBezTo>
                  <a:pt x="2759" y="673"/>
                  <a:pt x="2764" y="660"/>
                  <a:pt x="2764" y="647"/>
                </a:cubicBezTo>
                <a:cubicBezTo>
                  <a:pt x="2764" y="637"/>
                  <a:pt x="2761" y="627"/>
                  <a:pt x="2754" y="619"/>
                </a:cubicBezTo>
                <a:cubicBezTo>
                  <a:pt x="2738" y="600"/>
                  <a:pt x="2711" y="597"/>
                  <a:pt x="2691" y="612"/>
                </a:cubicBezTo>
                <a:cubicBezTo>
                  <a:pt x="2691" y="612"/>
                  <a:pt x="2690" y="613"/>
                  <a:pt x="2690" y="613"/>
                </a:cubicBezTo>
                <a:cubicBezTo>
                  <a:pt x="2690" y="613"/>
                  <a:pt x="2690" y="613"/>
                  <a:pt x="2690" y="613"/>
                </a:cubicBezTo>
                <a:cubicBezTo>
                  <a:pt x="2690" y="614"/>
                  <a:pt x="2689" y="614"/>
                  <a:pt x="2689" y="614"/>
                </a:cubicBezTo>
                <a:cubicBezTo>
                  <a:pt x="2684" y="618"/>
                  <a:pt x="2678" y="623"/>
                  <a:pt x="2673" y="627"/>
                </a:cubicBezTo>
                <a:cubicBezTo>
                  <a:pt x="2677" y="621"/>
                  <a:pt x="2679" y="614"/>
                  <a:pt x="2679" y="606"/>
                </a:cubicBezTo>
                <a:cubicBezTo>
                  <a:pt x="2679" y="598"/>
                  <a:pt x="2676" y="589"/>
                  <a:pt x="2671" y="582"/>
                </a:cubicBezTo>
                <a:cubicBezTo>
                  <a:pt x="2662" y="568"/>
                  <a:pt x="2647" y="561"/>
                  <a:pt x="2631" y="562"/>
                </a:cubicBezTo>
                <a:cubicBezTo>
                  <a:pt x="2645" y="551"/>
                  <a:pt x="2660" y="542"/>
                  <a:pt x="2674" y="533"/>
                </a:cubicBezTo>
                <a:cubicBezTo>
                  <a:pt x="2688" y="524"/>
                  <a:pt x="2696" y="509"/>
                  <a:pt x="2696" y="494"/>
                </a:cubicBezTo>
                <a:cubicBezTo>
                  <a:pt x="2696" y="486"/>
                  <a:pt x="2694" y="478"/>
                  <a:pt x="2689" y="471"/>
                </a:cubicBezTo>
                <a:cubicBezTo>
                  <a:pt x="2676" y="450"/>
                  <a:pt x="2649" y="443"/>
                  <a:pt x="2628" y="456"/>
                </a:cubicBezTo>
                <a:cubicBezTo>
                  <a:pt x="2628" y="456"/>
                  <a:pt x="2627" y="456"/>
                  <a:pt x="2627" y="456"/>
                </a:cubicBezTo>
                <a:cubicBezTo>
                  <a:pt x="2627" y="456"/>
                  <a:pt x="2627" y="456"/>
                  <a:pt x="2627" y="456"/>
                </a:cubicBezTo>
                <a:cubicBezTo>
                  <a:pt x="2627" y="456"/>
                  <a:pt x="2627" y="456"/>
                  <a:pt x="2627" y="456"/>
                </a:cubicBezTo>
                <a:cubicBezTo>
                  <a:pt x="2624" y="458"/>
                  <a:pt x="2620" y="460"/>
                  <a:pt x="2617" y="462"/>
                </a:cubicBezTo>
                <a:cubicBezTo>
                  <a:pt x="2625" y="456"/>
                  <a:pt x="2632" y="450"/>
                  <a:pt x="2640" y="443"/>
                </a:cubicBezTo>
                <a:cubicBezTo>
                  <a:pt x="2650" y="435"/>
                  <a:pt x="2656" y="422"/>
                  <a:pt x="2656" y="409"/>
                </a:cubicBezTo>
                <a:cubicBezTo>
                  <a:pt x="2656" y="400"/>
                  <a:pt x="2654" y="392"/>
                  <a:pt x="2649" y="384"/>
                </a:cubicBezTo>
                <a:cubicBezTo>
                  <a:pt x="2644" y="376"/>
                  <a:pt x="2636" y="371"/>
                  <a:pt x="2628" y="367"/>
                </a:cubicBezTo>
                <a:cubicBezTo>
                  <a:pt x="2633" y="364"/>
                  <a:pt x="2638" y="360"/>
                  <a:pt x="2643" y="357"/>
                </a:cubicBezTo>
                <a:cubicBezTo>
                  <a:pt x="2643" y="357"/>
                  <a:pt x="2642" y="357"/>
                  <a:pt x="2642" y="358"/>
                </a:cubicBezTo>
                <a:cubicBezTo>
                  <a:pt x="2643" y="357"/>
                  <a:pt x="2644" y="357"/>
                  <a:pt x="2644" y="356"/>
                </a:cubicBezTo>
                <a:cubicBezTo>
                  <a:pt x="2657" y="348"/>
                  <a:pt x="2663" y="334"/>
                  <a:pt x="2663" y="320"/>
                </a:cubicBezTo>
                <a:cubicBezTo>
                  <a:pt x="2663" y="311"/>
                  <a:pt x="2661" y="302"/>
                  <a:pt x="2656" y="294"/>
                </a:cubicBezTo>
                <a:cubicBezTo>
                  <a:pt x="2642" y="274"/>
                  <a:pt x="2614" y="269"/>
                  <a:pt x="2594" y="282"/>
                </a:cubicBezTo>
                <a:cubicBezTo>
                  <a:pt x="2593" y="282"/>
                  <a:pt x="2593" y="283"/>
                  <a:pt x="2592" y="283"/>
                </a:cubicBezTo>
                <a:cubicBezTo>
                  <a:pt x="2572" y="298"/>
                  <a:pt x="2547" y="309"/>
                  <a:pt x="2521" y="321"/>
                </a:cubicBezTo>
                <a:cubicBezTo>
                  <a:pt x="2516" y="323"/>
                  <a:pt x="2512" y="325"/>
                  <a:pt x="2508" y="327"/>
                </a:cubicBezTo>
                <a:cubicBezTo>
                  <a:pt x="2524" y="315"/>
                  <a:pt x="2540" y="302"/>
                  <a:pt x="2553" y="287"/>
                </a:cubicBezTo>
                <a:cubicBezTo>
                  <a:pt x="2561" y="278"/>
                  <a:pt x="2566" y="267"/>
                  <a:pt x="2566" y="256"/>
                </a:cubicBezTo>
                <a:cubicBezTo>
                  <a:pt x="2566" y="249"/>
                  <a:pt x="2564" y="241"/>
                  <a:pt x="2560" y="234"/>
                </a:cubicBezTo>
                <a:cubicBezTo>
                  <a:pt x="2550" y="217"/>
                  <a:pt x="2531" y="208"/>
                  <a:pt x="2512" y="212"/>
                </a:cubicBezTo>
                <a:cubicBezTo>
                  <a:pt x="2484" y="218"/>
                  <a:pt x="2457" y="232"/>
                  <a:pt x="2431" y="249"/>
                </a:cubicBezTo>
                <a:cubicBezTo>
                  <a:pt x="2436" y="242"/>
                  <a:pt x="2438" y="234"/>
                  <a:pt x="2438" y="226"/>
                </a:cubicBezTo>
                <a:cubicBezTo>
                  <a:pt x="2438" y="218"/>
                  <a:pt x="2436" y="210"/>
                  <a:pt x="2432" y="203"/>
                </a:cubicBezTo>
                <a:cubicBezTo>
                  <a:pt x="2421" y="184"/>
                  <a:pt x="2399" y="176"/>
                  <a:pt x="2378" y="183"/>
                </a:cubicBezTo>
                <a:cubicBezTo>
                  <a:pt x="2301" y="211"/>
                  <a:pt x="2231" y="266"/>
                  <a:pt x="2175" y="310"/>
                </a:cubicBezTo>
                <a:cubicBezTo>
                  <a:pt x="2086" y="380"/>
                  <a:pt x="2003" y="462"/>
                  <a:pt x="1913" y="568"/>
                </a:cubicBezTo>
                <a:cubicBezTo>
                  <a:pt x="1982" y="478"/>
                  <a:pt x="2056" y="390"/>
                  <a:pt x="2141" y="311"/>
                </a:cubicBezTo>
                <a:cubicBezTo>
                  <a:pt x="2148" y="305"/>
                  <a:pt x="2159" y="296"/>
                  <a:pt x="2172" y="286"/>
                </a:cubicBezTo>
                <a:cubicBezTo>
                  <a:pt x="2213" y="255"/>
                  <a:pt x="2259" y="219"/>
                  <a:pt x="2270" y="177"/>
                </a:cubicBezTo>
                <a:cubicBezTo>
                  <a:pt x="2271" y="174"/>
                  <a:pt x="2271" y="170"/>
                  <a:pt x="2271" y="166"/>
                </a:cubicBezTo>
                <a:cubicBezTo>
                  <a:pt x="2271" y="154"/>
                  <a:pt x="2266" y="142"/>
                  <a:pt x="2257" y="133"/>
                </a:cubicBezTo>
                <a:cubicBezTo>
                  <a:pt x="2246" y="122"/>
                  <a:pt x="2228" y="118"/>
                  <a:pt x="2213" y="123"/>
                </a:cubicBezTo>
                <a:cubicBezTo>
                  <a:pt x="2201" y="127"/>
                  <a:pt x="2189" y="132"/>
                  <a:pt x="2177" y="138"/>
                </a:cubicBezTo>
                <a:cubicBezTo>
                  <a:pt x="2175" y="136"/>
                  <a:pt x="2173" y="135"/>
                  <a:pt x="2170" y="135"/>
                </a:cubicBezTo>
                <a:cubicBezTo>
                  <a:pt x="2126" y="119"/>
                  <a:pt x="2074" y="143"/>
                  <a:pt x="2019" y="176"/>
                </a:cubicBezTo>
                <a:cubicBezTo>
                  <a:pt x="2025" y="160"/>
                  <a:pt x="2029" y="145"/>
                  <a:pt x="2029" y="130"/>
                </a:cubicBezTo>
                <a:cubicBezTo>
                  <a:pt x="2029" y="126"/>
                  <a:pt x="2028" y="122"/>
                  <a:pt x="2028" y="119"/>
                </a:cubicBezTo>
                <a:cubicBezTo>
                  <a:pt x="2025" y="98"/>
                  <a:pt x="2009" y="82"/>
                  <a:pt x="1988" y="80"/>
                </a:cubicBezTo>
                <a:cubicBezTo>
                  <a:pt x="1970" y="78"/>
                  <a:pt x="1952" y="81"/>
                  <a:pt x="1934" y="86"/>
                </a:cubicBezTo>
                <a:cubicBezTo>
                  <a:pt x="1934" y="86"/>
                  <a:pt x="1934" y="86"/>
                  <a:pt x="1934" y="86"/>
                </a:cubicBezTo>
                <a:cubicBezTo>
                  <a:pt x="1918" y="69"/>
                  <a:pt x="1890" y="68"/>
                  <a:pt x="1872" y="84"/>
                </a:cubicBezTo>
                <a:cubicBezTo>
                  <a:pt x="1866" y="88"/>
                  <a:pt x="1861" y="94"/>
                  <a:pt x="1856" y="99"/>
                </a:cubicBezTo>
                <a:cubicBezTo>
                  <a:pt x="1845" y="108"/>
                  <a:pt x="1833" y="117"/>
                  <a:pt x="1821" y="126"/>
                </a:cubicBezTo>
                <a:cubicBezTo>
                  <a:pt x="1823" y="121"/>
                  <a:pt x="1824" y="115"/>
                  <a:pt x="1825" y="109"/>
                </a:cubicBezTo>
                <a:cubicBezTo>
                  <a:pt x="1825" y="107"/>
                  <a:pt x="1825" y="105"/>
                  <a:pt x="1825" y="102"/>
                </a:cubicBezTo>
                <a:cubicBezTo>
                  <a:pt x="1825" y="90"/>
                  <a:pt x="1821" y="79"/>
                  <a:pt x="1812" y="70"/>
                </a:cubicBezTo>
                <a:cubicBezTo>
                  <a:pt x="1802" y="60"/>
                  <a:pt x="1787" y="56"/>
                  <a:pt x="1773" y="58"/>
                </a:cubicBezTo>
                <a:cubicBezTo>
                  <a:pt x="1714" y="68"/>
                  <a:pt x="1657" y="106"/>
                  <a:pt x="1611" y="136"/>
                </a:cubicBezTo>
                <a:cubicBezTo>
                  <a:pt x="1611" y="136"/>
                  <a:pt x="1610" y="137"/>
                  <a:pt x="1610" y="137"/>
                </a:cubicBezTo>
                <a:cubicBezTo>
                  <a:pt x="1610" y="135"/>
                  <a:pt x="1610" y="134"/>
                  <a:pt x="1610" y="132"/>
                </a:cubicBezTo>
                <a:cubicBezTo>
                  <a:pt x="1610" y="124"/>
                  <a:pt x="1608" y="116"/>
                  <a:pt x="1603" y="109"/>
                </a:cubicBezTo>
                <a:cubicBezTo>
                  <a:pt x="1593" y="91"/>
                  <a:pt x="1571" y="83"/>
                  <a:pt x="1551" y="89"/>
                </a:cubicBezTo>
                <a:cubicBezTo>
                  <a:pt x="1495" y="108"/>
                  <a:pt x="1446" y="151"/>
                  <a:pt x="1403" y="190"/>
                </a:cubicBezTo>
                <a:cubicBezTo>
                  <a:pt x="1405" y="183"/>
                  <a:pt x="1407" y="176"/>
                  <a:pt x="1408" y="169"/>
                </a:cubicBezTo>
                <a:cubicBezTo>
                  <a:pt x="1408" y="167"/>
                  <a:pt x="1408" y="165"/>
                  <a:pt x="1408" y="163"/>
                </a:cubicBezTo>
                <a:cubicBezTo>
                  <a:pt x="1408" y="162"/>
                  <a:pt x="1408" y="160"/>
                  <a:pt x="1408" y="159"/>
                </a:cubicBezTo>
                <a:cubicBezTo>
                  <a:pt x="1429" y="143"/>
                  <a:pt x="1450" y="127"/>
                  <a:pt x="1470" y="110"/>
                </a:cubicBezTo>
                <a:cubicBezTo>
                  <a:pt x="1481" y="101"/>
                  <a:pt x="1486" y="88"/>
                  <a:pt x="1486" y="76"/>
                </a:cubicBezTo>
                <a:cubicBezTo>
                  <a:pt x="1486" y="69"/>
                  <a:pt x="1485" y="62"/>
                  <a:pt x="1482" y="56"/>
                </a:cubicBezTo>
                <a:cubicBezTo>
                  <a:pt x="1472" y="37"/>
                  <a:pt x="1452" y="27"/>
                  <a:pt x="1431" y="32"/>
                </a:cubicBezTo>
                <a:cubicBezTo>
                  <a:pt x="1397" y="39"/>
                  <a:pt x="1365" y="56"/>
                  <a:pt x="1334" y="77"/>
                </a:cubicBezTo>
                <a:cubicBezTo>
                  <a:pt x="1321" y="43"/>
                  <a:pt x="1293" y="22"/>
                  <a:pt x="1254" y="17"/>
                </a:cubicBezTo>
                <a:cubicBezTo>
                  <a:pt x="1228" y="13"/>
                  <a:pt x="1202" y="17"/>
                  <a:pt x="1180" y="21"/>
                </a:cubicBezTo>
                <a:cubicBezTo>
                  <a:pt x="1084" y="39"/>
                  <a:pt x="1001" y="92"/>
                  <a:pt x="927" y="156"/>
                </a:cubicBezTo>
                <a:cubicBezTo>
                  <a:pt x="926" y="153"/>
                  <a:pt x="924" y="151"/>
                  <a:pt x="922" y="148"/>
                </a:cubicBezTo>
                <a:cubicBezTo>
                  <a:pt x="911" y="134"/>
                  <a:pt x="892" y="128"/>
                  <a:pt x="874" y="133"/>
                </a:cubicBezTo>
                <a:cubicBezTo>
                  <a:pt x="800" y="155"/>
                  <a:pt x="699" y="288"/>
                  <a:pt x="540" y="502"/>
                </a:cubicBezTo>
                <a:cubicBezTo>
                  <a:pt x="538" y="506"/>
                  <a:pt x="535" y="509"/>
                  <a:pt x="533" y="512"/>
                </a:cubicBezTo>
                <a:cubicBezTo>
                  <a:pt x="510" y="542"/>
                  <a:pt x="487" y="573"/>
                  <a:pt x="466" y="603"/>
                </a:cubicBezTo>
                <a:cubicBezTo>
                  <a:pt x="430" y="651"/>
                  <a:pt x="394" y="696"/>
                  <a:pt x="363" y="734"/>
                </a:cubicBezTo>
                <a:cubicBezTo>
                  <a:pt x="342" y="758"/>
                  <a:pt x="325" y="777"/>
                  <a:pt x="311" y="791"/>
                </a:cubicBezTo>
                <a:cubicBezTo>
                  <a:pt x="353" y="736"/>
                  <a:pt x="406" y="656"/>
                  <a:pt x="474" y="545"/>
                </a:cubicBezTo>
                <a:cubicBezTo>
                  <a:pt x="490" y="519"/>
                  <a:pt x="505" y="495"/>
                  <a:pt x="509" y="489"/>
                </a:cubicBezTo>
                <a:cubicBezTo>
                  <a:pt x="576" y="398"/>
                  <a:pt x="634" y="324"/>
                  <a:pt x="705" y="260"/>
                </a:cubicBezTo>
                <a:cubicBezTo>
                  <a:pt x="717" y="249"/>
                  <a:pt x="717" y="249"/>
                  <a:pt x="717" y="249"/>
                </a:cubicBezTo>
                <a:cubicBezTo>
                  <a:pt x="739" y="231"/>
                  <a:pt x="763" y="210"/>
                  <a:pt x="778" y="182"/>
                </a:cubicBezTo>
                <a:cubicBezTo>
                  <a:pt x="782" y="175"/>
                  <a:pt x="784" y="167"/>
                  <a:pt x="784" y="160"/>
                </a:cubicBezTo>
                <a:cubicBezTo>
                  <a:pt x="784" y="148"/>
                  <a:pt x="779" y="136"/>
                  <a:pt x="770" y="127"/>
                </a:cubicBezTo>
                <a:cubicBezTo>
                  <a:pt x="755" y="113"/>
                  <a:pt x="732" y="111"/>
                  <a:pt x="715" y="122"/>
                </a:cubicBezTo>
                <a:cubicBezTo>
                  <a:pt x="605" y="192"/>
                  <a:pt x="514" y="303"/>
                  <a:pt x="433" y="402"/>
                </a:cubicBezTo>
                <a:cubicBezTo>
                  <a:pt x="420" y="418"/>
                  <a:pt x="420" y="418"/>
                  <a:pt x="420" y="418"/>
                </a:cubicBezTo>
                <a:cubicBezTo>
                  <a:pt x="376" y="472"/>
                  <a:pt x="332" y="529"/>
                  <a:pt x="293" y="590"/>
                </a:cubicBezTo>
                <a:cubicBezTo>
                  <a:pt x="327" y="536"/>
                  <a:pt x="367" y="484"/>
                  <a:pt x="404" y="437"/>
                </a:cubicBezTo>
                <a:cubicBezTo>
                  <a:pt x="433" y="400"/>
                  <a:pt x="459" y="360"/>
                  <a:pt x="484" y="321"/>
                </a:cubicBezTo>
                <a:cubicBezTo>
                  <a:pt x="515" y="272"/>
                  <a:pt x="545" y="226"/>
                  <a:pt x="580" y="187"/>
                </a:cubicBezTo>
                <a:cubicBezTo>
                  <a:pt x="592" y="177"/>
                  <a:pt x="603" y="166"/>
                  <a:pt x="615" y="155"/>
                </a:cubicBezTo>
                <a:cubicBezTo>
                  <a:pt x="625" y="150"/>
                  <a:pt x="640" y="146"/>
                  <a:pt x="651" y="143"/>
                </a:cubicBezTo>
                <a:cubicBezTo>
                  <a:pt x="687" y="134"/>
                  <a:pt x="732" y="122"/>
                  <a:pt x="753" y="82"/>
                </a:cubicBezTo>
                <a:cubicBezTo>
                  <a:pt x="756" y="76"/>
                  <a:pt x="758" y="69"/>
                  <a:pt x="758" y="62"/>
                </a:cubicBezTo>
                <a:cubicBezTo>
                  <a:pt x="758" y="56"/>
                  <a:pt x="757" y="50"/>
                  <a:pt x="754" y="44"/>
                </a:cubicBezTo>
                <a:cubicBezTo>
                  <a:pt x="749" y="32"/>
                  <a:pt x="739" y="23"/>
                  <a:pt x="726" y="19"/>
                </a:cubicBezTo>
                <a:cubicBezTo>
                  <a:pt x="669" y="0"/>
                  <a:pt x="594" y="50"/>
                  <a:pt x="573" y="70"/>
                </a:cubicBezTo>
                <a:close/>
                <a:moveTo>
                  <a:pt x="1117" y="136"/>
                </a:moveTo>
                <a:cubicBezTo>
                  <a:pt x="1109" y="140"/>
                  <a:pt x="1102" y="144"/>
                  <a:pt x="1095" y="149"/>
                </a:cubicBezTo>
                <a:cubicBezTo>
                  <a:pt x="1094" y="149"/>
                  <a:pt x="1094" y="148"/>
                  <a:pt x="1093" y="148"/>
                </a:cubicBezTo>
                <a:cubicBezTo>
                  <a:pt x="1101" y="143"/>
                  <a:pt x="1109" y="139"/>
                  <a:pt x="1117" y="136"/>
                </a:cubicBezTo>
                <a:close/>
                <a:moveTo>
                  <a:pt x="1249" y="107"/>
                </a:moveTo>
                <a:cubicBezTo>
                  <a:pt x="1250" y="108"/>
                  <a:pt x="1250" y="108"/>
                  <a:pt x="1250" y="108"/>
                </a:cubicBezTo>
                <a:cubicBezTo>
                  <a:pt x="1250" y="108"/>
                  <a:pt x="1250" y="109"/>
                  <a:pt x="1250" y="110"/>
                </a:cubicBezTo>
                <a:cubicBezTo>
                  <a:pt x="1250" y="115"/>
                  <a:pt x="1249" y="125"/>
                  <a:pt x="1240" y="146"/>
                </a:cubicBezTo>
                <a:cubicBezTo>
                  <a:pt x="1239" y="137"/>
                  <a:pt x="1236" y="128"/>
                  <a:pt x="1230" y="120"/>
                </a:cubicBezTo>
                <a:cubicBezTo>
                  <a:pt x="1225" y="114"/>
                  <a:pt x="1218" y="110"/>
                  <a:pt x="1211" y="107"/>
                </a:cubicBezTo>
                <a:cubicBezTo>
                  <a:pt x="1237" y="104"/>
                  <a:pt x="1246" y="105"/>
                  <a:pt x="1249" y="107"/>
                </a:cubicBezTo>
                <a:close/>
                <a:moveTo>
                  <a:pt x="590" y="586"/>
                </a:moveTo>
                <a:cubicBezTo>
                  <a:pt x="580" y="605"/>
                  <a:pt x="569" y="624"/>
                  <a:pt x="559" y="643"/>
                </a:cubicBezTo>
                <a:cubicBezTo>
                  <a:pt x="543" y="673"/>
                  <a:pt x="543" y="673"/>
                  <a:pt x="543" y="673"/>
                </a:cubicBezTo>
                <a:cubicBezTo>
                  <a:pt x="527" y="702"/>
                  <a:pt x="509" y="735"/>
                  <a:pt x="494" y="771"/>
                </a:cubicBezTo>
                <a:cubicBezTo>
                  <a:pt x="473" y="803"/>
                  <a:pt x="452" y="836"/>
                  <a:pt x="432" y="869"/>
                </a:cubicBezTo>
                <a:cubicBezTo>
                  <a:pt x="409" y="905"/>
                  <a:pt x="385" y="942"/>
                  <a:pt x="361" y="979"/>
                </a:cubicBezTo>
                <a:cubicBezTo>
                  <a:pt x="395" y="888"/>
                  <a:pt x="440" y="801"/>
                  <a:pt x="496" y="717"/>
                </a:cubicBezTo>
                <a:cubicBezTo>
                  <a:pt x="510" y="695"/>
                  <a:pt x="526" y="674"/>
                  <a:pt x="541" y="652"/>
                </a:cubicBezTo>
                <a:cubicBezTo>
                  <a:pt x="557" y="631"/>
                  <a:pt x="573" y="609"/>
                  <a:pt x="590" y="586"/>
                </a:cubicBezTo>
                <a:close/>
                <a:moveTo>
                  <a:pt x="665" y="689"/>
                </a:moveTo>
                <a:cubicBezTo>
                  <a:pt x="675" y="674"/>
                  <a:pt x="684" y="659"/>
                  <a:pt x="694" y="645"/>
                </a:cubicBezTo>
                <a:cubicBezTo>
                  <a:pt x="667" y="690"/>
                  <a:pt x="642" y="734"/>
                  <a:pt x="620" y="775"/>
                </a:cubicBezTo>
                <a:cubicBezTo>
                  <a:pt x="615" y="779"/>
                  <a:pt x="611" y="783"/>
                  <a:pt x="606" y="787"/>
                </a:cubicBezTo>
                <a:cubicBezTo>
                  <a:pt x="625" y="755"/>
                  <a:pt x="645" y="722"/>
                  <a:pt x="665" y="689"/>
                </a:cubicBezTo>
                <a:close/>
                <a:moveTo>
                  <a:pt x="636" y="1095"/>
                </a:moveTo>
                <a:cubicBezTo>
                  <a:pt x="635" y="1096"/>
                  <a:pt x="634" y="1097"/>
                  <a:pt x="633" y="1098"/>
                </a:cubicBezTo>
                <a:cubicBezTo>
                  <a:pt x="633" y="1098"/>
                  <a:pt x="633" y="1097"/>
                  <a:pt x="633" y="1097"/>
                </a:cubicBezTo>
                <a:cubicBezTo>
                  <a:pt x="634" y="1096"/>
                  <a:pt x="635" y="1095"/>
                  <a:pt x="636" y="1095"/>
                </a:cubicBezTo>
                <a:close/>
                <a:moveTo>
                  <a:pt x="1275" y="453"/>
                </a:moveTo>
                <a:cubicBezTo>
                  <a:pt x="1244" y="495"/>
                  <a:pt x="1217" y="535"/>
                  <a:pt x="1196" y="569"/>
                </a:cubicBezTo>
                <a:cubicBezTo>
                  <a:pt x="1154" y="636"/>
                  <a:pt x="1115" y="711"/>
                  <a:pt x="1074" y="800"/>
                </a:cubicBezTo>
                <a:cubicBezTo>
                  <a:pt x="1066" y="811"/>
                  <a:pt x="1059" y="823"/>
                  <a:pt x="1051" y="834"/>
                </a:cubicBezTo>
                <a:cubicBezTo>
                  <a:pt x="1004" y="903"/>
                  <a:pt x="956" y="975"/>
                  <a:pt x="905" y="1042"/>
                </a:cubicBezTo>
                <a:cubicBezTo>
                  <a:pt x="891" y="1061"/>
                  <a:pt x="891" y="1061"/>
                  <a:pt x="891" y="1061"/>
                </a:cubicBezTo>
                <a:cubicBezTo>
                  <a:pt x="889" y="1064"/>
                  <a:pt x="886" y="1068"/>
                  <a:pt x="882" y="1073"/>
                </a:cubicBezTo>
                <a:cubicBezTo>
                  <a:pt x="893" y="1042"/>
                  <a:pt x="906" y="1011"/>
                  <a:pt x="916" y="988"/>
                </a:cubicBezTo>
                <a:cubicBezTo>
                  <a:pt x="926" y="964"/>
                  <a:pt x="926" y="964"/>
                  <a:pt x="926" y="964"/>
                </a:cubicBezTo>
                <a:cubicBezTo>
                  <a:pt x="974" y="842"/>
                  <a:pt x="1042" y="721"/>
                  <a:pt x="1129" y="605"/>
                </a:cubicBezTo>
                <a:cubicBezTo>
                  <a:pt x="1145" y="584"/>
                  <a:pt x="1162" y="563"/>
                  <a:pt x="1179" y="542"/>
                </a:cubicBezTo>
                <a:cubicBezTo>
                  <a:pt x="1210" y="511"/>
                  <a:pt x="1242" y="482"/>
                  <a:pt x="1275" y="453"/>
                </a:cubicBezTo>
                <a:close/>
                <a:moveTo>
                  <a:pt x="1253" y="701"/>
                </a:moveTo>
                <a:cubicBezTo>
                  <a:pt x="1290" y="652"/>
                  <a:pt x="1332" y="597"/>
                  <a:pt x="1378" y="541"/>
                </a:cubicBezTo>
                <a:cubicBezTo>
                  <a:pt x="1360" y="567"/>
                  <a:pt x="1341" y="594"/>
                  <a:pt x="1322" y="623"/>
                </a:cubicBezTo>
                <a:cubicBezTo>
                  <a:pt x="1282" y="683"/>
                  <a:pt x="1244" y="745"/>
                  <a:pt x="1207" y="805"/>
                </a:cubicBezTo>
                <a:cubicBezTo>
                  <a:pt x="1198" y="820"/>
                  <a:pt x="1188" y="836"/>
                  <a:pt x="1179" y="851"/>
                </a:cubicBezTo>
                <a:cubicBezTo>
                  <a:pt x="1190" y="819"/>
                  <a:pt x="1202" y="787"/>
                  <a:pt x="1214" y="755"/>
                </a:cubicBezTo>
                <a:cubicBezTo>
                  <a:pt x="1227" y="737"/>
                  <a:pt x="1240" y="719"/>
                  <a:pt x="1253" y="701"/>
                </a:cubicBezTo>
                <a:close/>
                <a:moveTo>
                  <a:pt x="1852" y="240"/>
                </a:moveTo>
                <a:cubicBezTo>
                  <a:pt x="1872" y="226"/>
                  <a:pt x="1872" y="226"/>
                  <a:pt x="1872" y="226"/>
                </a:cubicBezTo>
                <a:cubicBezTo>
                  <a:pt x="1874" y="224"/>
                  <a:pt x="1877" y="222"/>
                  <a:pt x="1880" y="220"/>
                </a:cubicBezTo>
                <a:cubicBezTo>
                  <a:pt x="1866" y="236"/>
                  <a:pt x="1852" y="251"/>
                  <a:pt x="1839" y="264"/>
                </a:cubicBezTo>
                <a:cubicBezTo>
                  <a:pt x="1825" y="279"/>
                  <a:pt x="1813" y="292"/>
                  <a:pt x="1805" y="302"/>
                </a:cubicBezTo>
                <a:cubicBezTo>
                  <a:pt x="1788" y="323"/>
                  <a:pt x="1771" y="345"/>
                  <a:pt x="1753" y="367"/>
                </a:cubicBezTo>
                <a:cubicBezTo>
                  <a:pt x="1683" y="431"/>
                  <a:pt x="1622" y="502"/>
                  <a:pt x="1572" y="578"/>
                </a:cubicBezTo>
                <a:cubicBezTo>
                  <a:pt x="1555" y="603"/>
                  <a:pt x="1539" y="629"/>
                  <a:pt x="1525" y="656"/>
                </a:cubicBezTo>
                <a:cubicBezTo>
                  <a:pt x="1506" y="680"/>
                  <a:pt x="1487" y="704"/>
                  <a:pt x="1469" y="729"/>
                </a:cubicBezTo>
                <a:cubicBezTo>
                  <a:pt x="1449" y="756"/>
                  <a:pt x="1429" y="783"/>
                  <a:pt x="1410" y="811"/>
                </a:cubicBezTo>
                <a:cubicBezTo>
                  <a:pt x="1419" y="788"/>
                  <a:pt x="1428" y="766"/>
                  <a:pt x="1438" y="743"/>
                </a:cubicBezTo>
                <a:cubicBezTo>
                  <a:pt x="1444" y="735"/>
                  <a:pt x="1450" y="727"/>
                  <a:pt x="1455" y="719"/>
                </a:cubicBezTo>
                <a:cubicBezTo>
                  <a:pt x="1549" y="587"/>
                  <a:pt x="1647" y="462"/>
                  <a:pt x="1749" y="349"/>
                </a:cubicBezTo>
                <a:cubicBezTo>
                  <a:pt x="1749" y="349"/>
                  <a:pt x="1797" y="294"/>
                  <a:pt x="1797" y="294"/>
                </a:cubicBezTo>
                <a:cubicBezTo>
                  <a:pt x="1807" y="281"/>
                  <a:pt x="1818" y="269"/>
                  <a:pt x="1829" y="257"/>
                </a:cubicBezTo>
                <a:cubicBezTo>
                  <a:pt x="1837" y="251"/>
                  <a:pt x="1844" y="245"/>
                  <a:pt x="1852" y="240"/>
                </a:cubicBezTo>
                <a:close/>
                <a:moveTo>
                  <a:pt x="1894" y="365"/>
                </a:moveTo>
                <a:cubicBezTo>
                  <a:pt x="1808" y="450"/>
                  <a:pt x="1732" y="541"/>
                  <a:pt x="1666" y="637"/>
                </a:cubicBezTo>
                <a:cubicBezTo>
                  <a:pt x="1654" y="654"/>
                  <a:pt x="1643" y="672"/>
                  <a:pt x="1632" y="689"/>
                </a:cubicBezTo>
                <a:cubicBezTo>
                  <a:pt x="1613" y="709"/>
                  <a:pt x="1595" y="729"/>
                  <a:pt x="1577" y="748"/>
                </a:cubicBezTo>
                <a:cubicBezTo>
                  <a:pt x="1584" y="734"/>
                  <a:pt x="1592" y="720"/>
                  <a:pt x="1600" y="706"/>
                </a:cubicBezTo>
                <a:cubicBezTo>
                  <a:pt x="1674" y="609"/>
                  <a:pt x="1749" y="515"/>
                  <a:pt x="1818" y="429"/>
                </a:cubicBezTo>
                <a:cubicBezTo>
                  <a:pt x="1842" y="407"/>
                  <a:pt x="1868" y="386"/>
                  <a:pt x="1894" y="365"/>
                </a:cubicBezTo>
                <a:close/>
                <a:moveTo>
                  <a:pt x="2264" y="375"/>
                </a:moveTo>
                <a:cubicBezTo>
                  <a:pt x="2282" y="361"/>
                  <a:pt x="2301" y="348"/>
                  <a:pt x="2321" y="335"/>
                </a:cubicBezTo>
                <a:cubicBezTo>
                  <a:pt x="2335" y="325"/>
                  <a:pt x="2350" y="315"/>
                  <a:pt x="2364" y="305"/>
                </a:cubicBezTo>
                <a:cubicBezTo>
                  <a:pt x="2357" y="312"/>
                  <a:pt x="2349" y="320"/>
                  <a:pt x="2342" y="327"/>
                </a:cubicBezTo>
                <a:cubicBezTo>
                  <a:pt x="2336" y="331"/>
                  <a:pt x="2329" y="335"/>
                  <a:pt x="2323" y="340"/>
                </a:cubicBezTo>
                <a:cubicBezTo>
                  <a:pt x="2134" y="479"/>
                  <a:pt x="1989" y="622"/>
                  <a:pt x="1879" y="775"/>
                </a:cubicBezTo>
                <a:cubicBezTo>
                  <a:pt x="1873" y="785"/>
                  <a:pt x="1866" y="795"/>
                  <a:pt x="1859" y="805"/>
                </a:cubicBezTo>
                <a:cubicBezTo>
                  <a:pt x="1837" y="827"/>
                  <a:pt x="1816" y="850"/>
                  <a:pt x="1794" y="873"/>
                </a:cubicBezTo>
                <a:cubicBezTo>
                  <a:pt x="1822" y="832"/>
                  <a:pt x="1852" y="791"/>
                  <a:pt x="1883" y="751"/>
                </a:cubicBezTo>
                <a:cubicBezTo>
                  <a:pt x="1979" y="634"/>
                  <a:pt x="2107" y="491"/>
                  <a:pt x="2264" y="375"/>
                </a:cubicBezTo>
                <a:close/>
                <a:moveTo>
                  <a:pt x="1932" y="859"/>
                </a:moveTo>
                <a:cubicBezTo>
                  <a:pt x="2029" y="762"/>
                  <a:pt x="2029" y="762"/>
                  <a:pt x="2029" y="762"/>
                </a:cubicBezTo>
                <a:cubicBezTo>
                  <a:pt x="2033" y="757"/>
                  <a:pt x="2038" y="752"/>
                  <a:pt x="2043" y="748"/>
                </a:cubicBezTo>
                <a:cubicBezTo>
                  <a:pt x="2009" y="799"/>
                  <a:pt x="1977" y="852"/>
                  <a:pt x="1946" y="903"/>
                </a:cubicBezTo>
                <a:cubicBezTo>
                  <a:pt x="1923" y="943"/>
                  <a:pt x="1923" y="943"/>
                  <a:pt x="1923" y="943"/>
                </a:cubicBezTo>
                <a:cubicBezTo>
                  <a:pt x="1914" y="958"/>
                  <a:pt x="1903" y="973"/>
                  <a:pt x="1893" y="989"/>
                </a:cubicBezTo>
                <a:cubicBezTo>
                  <a:pt x="1871" y="1013"/>
                  <a:pt x="1849" y="1037"/>
                  <a:pt x="1829" y="1060"/>
                </a:cubicBezTo>
                <a:cubicBezTo>
                  <a:pt x="1856" y="989"/>
                  <a:pt x="1889" y="923"/>
                  <a:pt x="1929" y="862"/>
                </a:cubicBezTo>
                <a:cubicBezTo>
                  <a:pt x="1930" y="861"/>
                  <a:pt x="1931" y="860"/>
                  <a:pt x="1932" y="859"/>
                </a:cubicBezTo>
                <a:close/>
              </a:path>
            </a:pathLst>
          </a:custGeom>
          <a:blipFill>
            <a:blip r:embed="rId4"/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altLang="en-US" lang="zh-CN"/>
          </a:p>
        </p:txBody>
      </p:sp>
    </p:spTree>
    <p:extLst>
      <p:ext uri="{BB962C8B-B14F-4D97-AF65-F5344CB8AC3E}">
        <p14:creationId val="3185033248"/>
      </p:ext>
    </p:extLst>
  </p:cSld>
  <p:clrMapOvr>
    <a:masterClrMapping/>
  </p:clrMapOvr>
  <mc:AlternateContent>
    <mc:Choice Requires="p14">
      <p:transition p14:dur="2000" spd="slow"/>
    </mc:Choice>
    <mc:Fallback>
      <p:transition spd="slow"/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250" fill="hold" id="7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250" fill="hold" id="8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250" id="9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fill="hold" grpId="0" id="11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1250" id="13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1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7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8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9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21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1250" id="23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4750"/>
                            </p:stCondLst>
                            <p:childTnLst>
                              <p:par>
                                <p:cTn fill="hold" grpId="0" id="25" nodeType="afterEffect" presetClass="entr" presetID="53" presetSubtype="0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27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8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29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6"/>
      <p:bldP grpId="0" spid="7"/>
      <p:bldP grpId="0" spid="8"/>
      <p:bldP grpId="0" spid="9"/>
    </p:bldLst>
  </p:timing>
</p:sld>
</file>

<file path=ppt/slides/slide2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194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4454961" y="1913943"/>
            <a:ext cx="6278880" cy="13106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lang="zh-CN" sz="8000">
                <a:latin charset="-122" pitchFamily="50" typeface="造字工房丁丁（非商用）常规体"/>
                <a:ea charset="-122" pitchFamily="50" typeface="造字工房丁丁（非商用）常规体"/>
                <a:cs charset="-34" panose="02020603050405020304" pitchFamily="18" typeface="Angsana New"/>
              </a:rPr>
              <a:t>七、联系我们</a:t>
            </a:r>
          </a:p>
        </p:txBody>
      </p:sp>
    </p:spTree>
    <p:extLst>
      <p:ext uri="{BB962C8B-B14F-4D97-AF65-F5344CB8AC3E}">
        <p14:creationId val="275892022"/>
      </p:ext>
    </p:extLst>
  </p:cSld>
  <p:clrMapOvr>
    <a:masterClrMapping/>
  </p:clrMapOvr>
  <mc:AlternateContent>
    <mc:Choice Requires="p15">
      <p:transition p14:dur="2000" spd="slow">
        <p15:prstTrans prst="fracture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1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1250" id="13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"/>
    </p:bldLst>
  </p:timing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194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4550211" y="1923468"/>
            <a:ext cx="6278880" cy="13106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lang="zh-CN" smtClean="0" sz="8000">
                <a:latin charset="-122" pitchFamily="50" typeface="造字工房丁丁（非商用）常规体"/>
                <a:ea charset="-122" pitchFamily="50" typeface="造字工房丁丁（非商用）常规体"/>
                <a:cs charset="-34" panose="02020603050405020304" pitchFamily="18" typeface="Angsana New"/>
              </a:rPr>
              <a:t>一、公司概况</a:t>
            </a:r>
          </a:p>
        </p:txBody>
      </p:sp>
    </p:spTree>
    <p:extLst>
      <p:ext uri="{BB962C8B-B14F-4D97-AF65-F5344CB8AC3E}">
        <p14:creationId val="2953997948"/>
      </p:ext>
    </p:extLst>
  </p:cSld>
  <p:clrMapOvr>
    <a:masterClrMapping/>
  </p:clrMapOvr>
  <mc:AlternateContent>
    <mc:Choice Requires="p15">
      <p:transition p14:dur="2000" spd="slow">
        <p15:prstTrans prst="fracture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1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1250" id="13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"/>
    </p:bldLst>
  </p:timing>
</p:sld>
</file>

<file path=ppt/slides/slide3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b="4018"/>
          <a:stretch>
            <a:fillRect/>
          </a:stretch>
        </p:blipFill>
        <p:spPr>
          <a:xfrm>
            <a:off x="0" y="0"/>
            <a:ext cx="12192000" cy="6865257"/>
          </a:xfrm>
          <a:prstGeom prst="rect">
            <a:avLst/>
          </a:prstGeom>
        </p:spPr>
      </p:pic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4020799" y="4071201"/>
            <a:ext cx="2989736" cy="152652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 anchorCtr="0" bIns="63480" compatLnSpc="1" lIns="0" numCol="1" rIns="0" tIns="0" vert="horz" wrap="square">
            <a:prstTxWarp prst="textNoShape">
              <a:avLst/>
            </a:prstTxWarp>
            <a:spAutoFit/>
          </a:bodyPr>
          <a:lstStyle/>
          <a:p>
            <a:pPr>
              <a:lnSpc>
                <a:spcPct val="200000"/>
              </a:lnSpc>
            </a:pPr>
            <a:r>
              <a:rPr altLang="en-US" lang="zh-CN" smtClean="0" sz="1200">
                <a:latin charset="-122" panose="020b0503020204020204" pitchFamily="34" typeface="微软雅黑"/>
                <a:ea charset="-122" panose="020b0503020204020204" pitchFamily="34" typeface="微软雅黑"/>
              </a:rPr>
              <a:t>地址：中国北京市长安街88号华侨国际28F</a:t>
            </a:r>
          </a:p>
          <a:p>
            <a:pPr>
              <a:lnSpc>
                <a:spcPct val="200000"/>
              </a:lnSpc>
            </a:pPr>
            <a:r>
              <a:rPr altLang="en-US" lang="zh-CN" smtClean="0" sz="1200">
                <a:latin charset="-122" panose="020b0503020204020204" pitchFamily="34" typeface="微软雅黑"/>
                <a:ea charset="-122" panose="020b0503020204020204" pitchFamily="34" typeface="微软雅黑"/>
              </a:rPr>
              <a:t>电话：021-88888888  021-88888888  </a:t>
            </a:r>
          </a:p>
          <a:p>
            <a:pPr>
              <a:lnSpc>
                <a:spcPct val="200000"/>
              </a:lnSpc>
            </a:pPr>
            <a:r>
              <a:rPr altLang="en-US" lang="zh-CN" smtClean="0" sz="1200">
                <a:latin charset="-122" panose="020b0503020204020204" pitchFamily="34" typeface="微软雅黑"/>
                <a:ea charset="-122" panose="020b0503020204020204" pitchFamily="34" typeface="微软雅黑"/>
              </a:rPr>
              <a:t>传真：021-88888888  021-88888888</a:t>
            </a:r>
          </a:p>
          <a:p>
            <a:pPr>
              <a:lnSpc>
                <a:spcPct val="200000"/>
              </a:lnSpc>
            </a:pPr>
            <a:r>
              <a:rPr altLang="en-US" lang="zh-CN" smtClean="0" sz="1200">
                <a:latin charset="-122" panose="020b0503020204020204" pitchFamily="34" typeface="微软雅黑"/>
                <a:ea charset="-122" panose="020b0503020204020204" pitchFamily="34" typeface="微软雅黑"/>
              </a:rPr>
              <a:t>网址：www.sanmiaoshijuesheji.com</a:t>
            </a:r>
          </a:p>
        </p:txBody>
      </p:sp>
      <p:sp>
        <p:nvSpPr>
          <p:cNvPr id="8" name="矩形 7"/>
          <p:cNvSpPr/>
          <p:nvPr/>
        </p:nvSpPr>
        <p:spPr>
          <a:xfrm>
            <a:off x="4428556" y="2891278"/>
            <a:ext cx="3230880" cy="10058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lang="zh-CN" smtClean="0" sz="6000">
                <a:latin charset="-122" pitchFamily="50" typeface="造字工房丁丁（非商用）常规体"/>
                <a:ea charset="-122" pitchFamily="50" typeface="造字工房丁丁（非商用）常规体"/>
                <a:cs charset="-34" panose="02020603050405020304" pitchFamily="18" typeface="Angsana New"/>
              </a:rPr>
              <a:t>联系我们</a:t>
            </a:r>
          </a:p>
        </p:txBody>
      </p:sp>
    </p:spTree>
    <p:extLst>
      <p:ext uri="{BB962C8B-B14F-4D97-AF65-F5344CB8AC3E}">
        <p14:creationId val="876241776"/>
      </p:ext>
    </p:extLst>
  </p:cSld>
  <p:clrMapOvr>
    <a:masterClrMapping/>
  </p:clrMapOvr>
  <mc:AlternateContent>
    <mc:Choice Requires="p14">
      <p:transition p14:dur="2000" spd="slow"/>
    </mc:Choice>
    <mc:Fallback>
      <p:transition spd="slow"/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500" fill="hold" id="7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50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500" id="9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1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1250" id="13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fill="hold" grpId="0" id="15" nodeType="afterEffect" presetClass="entr" presetID="53" presetSubtype="0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7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8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19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7"/>
      <p:bldP grpId="0" spid="8"/>
    </p:bldLst>
  </p:timing>
</p:sld>
</file>

<file path=ppt/slides/slide3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t="11317"/>
          <a:stretch>
            <a:fillRect/>
          </a:stretch>
        </p:blipFill>
        <p:spPr>
          <a:xfrm>
            <a:off x="-534" y="1560"/>
            <a:ext cx="12192000" cy="688207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8314184" y="2482522"/>
            <a:ext cx="4246880" cy="1310640"/>
          </a:xfrm>
          <a:prstGeom prst="rect">
            <a:avLst/>
          </a:prstGeom>
        </p:spPr>
        <p:txBody>
          <a:bodyPr vert="horz" wrap="none">
            <a:spAutoFit/>
          </a:bodyPr>
          <a:lstStyle/>
          <a:p>
            <a:r>
              <a:rPr altLang="en-US" lang="zh-CN" smtClean="0" sz="8000">
                <a:latin charset="-122" pitchFamily="50" typeface="造字工房丁丁（非商用）常规体"/>
                <a:ea charset="-122" pitchFamily="50" typeface="造字工房丁丁（非商用）常规体"/>
                <a:cs charset="-34" panose="02020603050405020304" pitchFamily="18" typeface="Angsana New"/>
              </a:rPr>
              <a:t>感谢聆听！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8960750" y="3397784"/>
            <a:ext cx="2011680" cy="2743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 sz="1200">
                <a:latin charset="-122" panose="020b0503020204020204" pitchFamily="34" typeface="微软雅黑"/>
                <a:ea charset="-122" panose="020b0503020204020204" pitchFamily="34" typeface="微软雅黑"/>
              </a:rPr>
              <a:t>三秒视觉设计最新原创作品</a:t>
            </a:r>
          </a:p>
        </p:txBody>
      </p:sp>
    </p:spTree>
    <p:extLst>
      <p:ext uri="{BB962C8B-B14F-4D97-AF65-F5344CB8AC3E}">
        <p14:creationId val="1146365183"/>
      </p:ext>
    </p:extLst>
  </p:cSld>
  <p:clrMapOvr>
    <a:masterClrMapping/>
  </p:clrMapOvr>
  <mc:AlternateContent>
    <mc:Choice Requires="p14">
      <p:transition p14:dur="2000" spd="slow"/>
    </mc:Choice>
    <mc:Fallback>
      <p:transition spd="slow"/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500" fill="hold" id="7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500" fill="hold" id="8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500" id="9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1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1250" id="13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4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500" fill="hold" id="16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500" fill="hold" id="17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500" id="18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8"/>
      <p:bldP grpId="0" spid="6"/>
    </p:bldLst>
  </p:timing>
</p:sld>
</file>

<file path=ppt/slides/slide3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/>
        </p:nvSpPr>
        <p:spPr>
          <a:xfrm>
            <a:off x="5063683" y="429919"/>
            <a:ext cx="2064634" cy="676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</a:pPr>
            <a:r>
              <a:rPr altLang="en-US" lang="zh-CN" sz="3200">
                <a:solidFill>
                  <a:srgbClr val="0270D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使用字体</a:t>
            </a:r>
          </a:p>
        </p:txBody>
      </p:sp>
      <p:cxnSp>
        <p:nvCxnSpPr>
          <p:cNvPr id="5" name="直接连接符 4"/>
          <p:cNvCxnSpPr/>
          <p:nvPr/>
        </p:nvCxnSpPr>
        <p:spPr>
          <a:xfrm>
            <a:off x="4809951" y="804441"/>
            <a:ext cx="359250" cy="0"/>
          </a:xfrm>
          <a:prstGeom prst="line">
            <a:avLst/>
          </a:prstGeom>
          <a:ln w="19050">
            <a:solidFill>
              <a:srgbClr val="0270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>
            <a:off x="6948692" y="804441"/>
            <a:ext cx="359250" cy="0"/>
          </a:xfrm>
          <a:prstGeom prst="line">
            <a:avLst/>
          </a:prstGeom>
          <a:ln w="19050">
            <a:solidFill>
              <a:srgbClr val="0270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1562005" y="1460012"/>
            <a:ext cx="1616624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altLang="en-US" lang="zh-CN" sz="2400">
                <a:solidFill>
                  <a:srgbClr val="0270D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字体名称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1553792" y="2041423"/>
            <a:ext cx="1439779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altLang="en-US" lang="zh-CN" smtClean="0" sz="2400">
                <a:solidFill>
                  <a:srgbClr val="0270D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下载地址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3178629" y="2096558"/>
            <a:ext cx="6313714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altLang="zh-CN" lang="en-US" sz="2000">
                <a:solidFill>
                  <a:srgbClr val="595959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http://www.youyedoc.com/article/2017/4034.html</a:t>
            </a:r>
          </a:p>
        </p:txBody>
      </p:sp>
      <p:sp>
        <p:nvSpPr>
          <p:cNvPr id="17" name="椭圆 16"/>
          <p:cNvSpPr/>
          <p:nvPr/>
        </p:nvSpPr>
        <p:spPr>
          <a:xfrm>
            <a:off x="1101506" y="1520953"/>
            <a:ext cx="357180" cy="357180"/>
          </a:xfrm>
          <a:prstGeom prst="ellipse">
            <a:avLst/>
          </a:prstGeom>
          <a:solidFill>
            <a:srgbClr val="0270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altLang="zh-CN" lang="en-US" sz="2000">
                <a:solidFill>
                  <a:prstClr val="white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1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3571" y="1464701"/>
            <a:ext cx="2615411" cy="646232"/>
          </a:xfrm>
          <a:prstGeom prst="rect">
            <a:avLst/>
          </a:prstGeom>
        </p:spPr>
      </p:pic>
    </p:spTree>
    <p:extLst>
      <p:ext uri="{BB962C8B-B14F-4D97-AF65-F5344CB8AC3E}">
        <p14:creationId val="1799230559"/>
      </p:ext>
    </p:extLst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accel="100000" fill="hold" grpId="0" id="5" nodeType="withEffect" presetClass="entr" presetID="2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7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100000" fill="hold" id="9" nodeType="withEffect" presetClass="entr" presetID="2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1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2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100000" fill="hold" id="13" nodeType="withEffect" presetClass="entr" presetID="2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5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6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"/>
    </p:bldLst>
  </p:timing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120673" y="2481050"/>
            <a:ext cx="5772150" cy="225804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 anchorCtr="0" bIns="63480" compatLnSpc="1" lIns="0" numCol="1" rIns="0" tIns="0" vert="horz" wrap="square">
            <a:prstTxWarp prst="textNoShape">
              <a:avLst/>
            </a:prstTxWarp>
            <a:spAutoFit/>
          </a:bodyPr>
          <a:lstStyle/>
          <a:p>
            <a:pPr algn="l" defTabSz="914400" eaLnBrk="0" fontAlgn="base" hangingPunct="0" indent="0" latinLnBrk="0" lvl="0" marL="0" marR="0" rtl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altLang="zh-CN" b="0" baseline="0" cap="none" i="0" kumimoji="0" lang="en-US" normalizeH="0" smtClean="0" strike="noStrike" sz="1200" u="none">
                <a:ln>
                  <a:noFill/>
                </a:ln>
                <a:effectLst/>
                <a:latin charset="-122" panose="020b0503020204020204" pitchFamily="34" typeface="微软雅黑"/>
                <a:ea charset="-122" panose="020b0503020204020204" pitchFamily="34" typeface="微软雅黑"/>
                <a:cs charset="0" panose="020b0604020202020204" pitchFamily="34" typeface="Arial"/>
              </a:rPr>
              <a:t>       公司创建于一九九X年末，是专业生产各种规格高频直缝碳钢焊管的现代化企业。</a:t>
            </a:r>
          </a:p>
          <a:p>
            <a:pPr algn="l" defTabSz="914400" eaLnBrk="0" fontAlgn="base" hangingPunct="0" indent="0" latinLnBrk="0" lvl="0" marL="0" marR="0" rtl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altLang="zh-CN" b="0" baseline="0" cap="none" i="0" kumimoji="0" lang="en-US" normalizeH="0" smtClean="0" strike="noStrike" sz="1200" u="none">
                <a:ln>
                  <a:noFill/>
                </a:ln>
                <a:effectLst/>
                <a:latin charset="-122" panose="020b0503020204020204" pitchFamily="34" typeface="微软雅黑"/>
                <a:ea charset="-122" panose="020b0503020204020204" pitchFamily="34" typeface="微软雅黑"/>
                <a:cs charset="0" panose="020b0604020202020204" pitchFamily="34" typeface="Arial"/>
              </a:rPr>
              <a:t>是A集团、B集团、C公司共同投资的中外合资企业。公司以巨资引进美国、德国、台湾等国家</a:t>
            </a:r>
          </a:p>
          <a:p>
            <a:pPr algn="l" defTabSz="914400" eaLnBrk="0" fontAlgn="base" hangingPunct="0" indent="0" latinLnBrk="0" lvl="0" marL="0" marR="0" rtl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altLang="zh-CN" b="0" baseline="0" cap="none" i="0" kumimoji="0" lang="en-US" normalizeH="0" smtClean="0" strike="noStrike" sz="1200" u="none">
                <a:ln>
                  <a:noFill/>
                </a:ln>
                <a:effectLst/>
                <a:latin charset="-122" panose="020b0503020204020204" pitchFamily="34" typeface="微软雅黑"/>
                <a:ea charset="-122" panose="020b0503020204020204" pitchFamily="34" typeface="微软雅黑"/>
                <a:cs charset="0" panose="020b0604020202020204" pitchFamily="34" typeface="Arial"/>
              </a:rPr>
              <a:t>       和地区九十年代先进水平的焊管生产技术及设备，聘请焊管生产高级专家和高级管理专家，建立完善的符合ISO9002-94《质量体系-生产和安装的质量保证模式》标准的质量体系产品除外销外，尚顾及国内市场需求。 </a:t>
            </a:r>
          </a:p>
        </p:txBody>
      </p:sp>
      <p:sp>
        <p:nvSpPr>
          <p:cNvPr id="7" name="矩形 6"/>
          <p:cNvSpPr/>
          <p:nvPr/>
        </p:nvSpPr>
        <p:spPr>
          <a:xfrm>
            <a:off x="1436808" y="1146585"/>
            <a:ext cx="4246880" cy="13106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lang="zh-CN" smtClean="0" sz="8000">
                <a:latin charset="-122" pitchFamily="50" typeface="造字工房丁丁（非商用）常规体"/>
                <a:ea charset="-122" pitchFamily="50" typeface="造字工房丁丁（非商用）常规体"/>
                <a:cs charset="-34" panose="02020603050405020304" pitchFamily="18" typeface="Angsana New"/>
              </a:rPr>
              <a:t>公司概况</a:t>
            </a:r>
          </a:p>
        </p:txBody>
      </p:sp>
    </p:spTree>
    <p:extLst>
      <p:ext uri="{BB962C8B-B14F-4D97-AF65-F5344CB8AC3E}">
        <p14:creationId val="3934283489"/>
      </p:ext>
    </p:extLst>
  </p:cSld>
  <p:clrMapOvr>
    <a:masterClrMapping/>
  </p:clrMapOvr>
  <mc:AlternateContent>
    <mc:Choice Requires="p15">
      <p:transition p14:dur="3250" spd="slow">
        <p15:prstTrans prst="origami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5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7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9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1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1250" id="13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grpId="0" id="15" nodeType="afterEffect" presetClass="entr" presetID="53" presetSubtype="0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7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8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19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6"/>
      <p:bldP grpId="0" spid="7"/>
    </p:bldLst>
  </p:timing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194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1154314" y="1305092"/>
            <a:ext cx="4246880" cy="13106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lang="zh-CN" smtClean="0" sz="8000">
                <a:latin charset="-122" pitchFamily="50" typeface="造字工房丁丁（非商用）常规体"/>
                <a:ea charset="-122" pitchFamily="50" typeface="造字工房丁丁（非商用）常规体"/>
                <a:cs charset="-34" panose="02020603050405020304" pitchFamily="18" typeface="Angsana New"/>
              </a:rPr>
              <a:t>团队介绍</a:t>
            </a: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1227258" y="2546991"/>
            <a:ext cx="4392492" cy="152652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 anchorCtr="0" bIns="63480" compatLnSpc="1" lIns="0" numCol="1" rIns="0" tIns="0" vert="horz" wrap="square">
            <a:prstTxWarp prst="textNoShape">
              <a:avLst/>
            </a:prstTxWarp>
            <a:spAutoFit/>
          </a:bodyPr>
          <a:lstStyle/>
          <a:p>
            <a:pPr eaLnBrk="0" fontAlgn="base" hangingPunct="0" lvl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altLang="en-US" lang="zh-CN" smtClean="0" sz="1200">
                <a:latin charset="-122" panose="020b0503020204020204" pitchFamily="34" typeface="微软雅黑"/>
                <a:ea charset="-122" panose="020b0503020204020204" pitchFamily="34" typeface="微软雅黑"/>
                <a:cs charset="0" panose="020b0604020202020204" pitchFamily="34" typeface="Arial"/>
              </a:rPr>
              <a:t>       本团队成员来自不同学院多个专业，合理搭配能力，具有一定的经济学、管理学、市场分析及营销方面的基础知识技能，组员多次获得一等奖学金、国奖等。责任心上进心强，具有很好的团队协作能力与社会实践能力。</a:t>
            </a:r>
          </a:p>
        </p:txBody>
      </p:sp>
      <p:grpSp>
        <p:nvGrpSpPr>
          <p:cNvPr id="11" name="组合 10"/>
          <p:cNvGrpSpPr/>
          <p:nvPr/>
        </p:nvGrpSpPr>
        <p:grpSpPr>
          <a:xfrm>
            <a:off x="4035316" y="1036508"/>
            <a:ext cx="1032347" cy="1213092"/>
            <a:chOff x="3213101" y="3067051"/>
            <a:chExt cx="541337" cy="720725"/>
          </a:xfrm>
          <a:solidFill>
            <a:schemeClr val="tx1"/>
          </a:solidFill>
        </p:grpSpPr>
        <p:sp>
          <p:nvSpPr>
            <p:cNvPr id="12" name="Freeform 873"/>
            <p:cNvSpPr/>
            <p:nvPr/>
          </p:nvSpPr>
          <p:spPr bwMode="auto">
            <a:xfrm>
              <a:off x="3225801" y="3094038"/>
              <a:ext cx="158750" cy="142875"/>
            </a:xfrm>
            <a:custGeom>
              <a:cxnLst>
                <a:cxn ang="0">
                  <a:pos x="393" y="0"/>
                </a:cxn>
                <a:cxn ang="0">
                  <a:pos x="393" y="0"/>
                </a:cxn>
                <a:cxn ang="0">
                  <a:pos x="381" y="3"/>
                </a:cxn>
                <a:cxn ang="0">
                  <a:pos x="369" y="5"/>
                </a:cxn>
                <a:cxn ang="0">
                  <a:pos x="358" y="10"/>
                </a:cxn>
                <a:cxn ang="0">
                  <a:pos x="347" y="16"/>
                </a:cxn>
                <a:cxn ang="0">
                  <a:pos x="326" y="27"/>
                </a:cxn>
                <a:cxn ang="0">
                  <a:pos x="307" y="42"/>
                </a:cxn>
                <a:cxn ang="0">
                  <a:pos x="307" y="42"/>
                </a:cxn>
                <a:cxn ang="0">
                  <a:pos x="252" y="86"/>
                </a:cxn>
                <a:cxn ang="0">
                  <a:pos x="224" y="108"/>
                </a:cxn>
                <a:cxn ang="0">
                  <a:pos x="198" y="132"/>
                </a:cxn>
                <a:cxn ang="0">
                  <a:pos x="198" y="132"/>
                </a:cxn>
                <a:cxn ang="0">
                  <a:pos x="172" y="157"/>
                </a:cxn>
                <a:cxn ang="0">
                  <a:pos x="146" y="183"/>
                </a:cxn>
                <a:cxn ang="0">
                  <a:pos x="122" y="210"/>
                </a:cxn>
                <a:cxn ang="0">
                  <a:pos x="97" y="238"/>
                </a:cxn>
                <a:cxn ang="0">
                  <a:pos x="50" y="294"/>
                </a:cxn>
                <a:cxn ang="0">
                  <a:pos x="2" y="349"/>
                </a:cxn>
                <a:cxn ang="0">
                  <a:pos x="2" y="349"/>
                </a:cxn>
                <a:cxn ang="0">
                  <a:pos x="0" y="352"/>
                </a:cxn>
                <a:cxn ang="0">
                  <a:pos x="0" y="353"/>
                </a:cxn>
                <a:cxn ang="0">
                  <a:pos x="2" y="357"/>
                </a:cxn>
                <a:cxn ang="0">
                  <a:pos x="6" y="360"/>
                </a:cxn>
                <a:cxn ang="0">
                  <a:pos x="8" y="358"/>
                </a:cxn>
                <a:cxn ang="0">
                  <a:pos x="10" y="357"/>
                </a:cxn>
                <a:cxn ang="0">
                  <a:pos x="10" y="357"/>
                </a:cxn>
                <a:cxn ang="0">
                  <a:pos x="55" y="306"/>
                </a:cxn>
                <a:cxn ang="0">
                  <a:pos x="99" y="254"/>
                </a:cxn>
                <a:cxn ang="0">
                  <a:pos x="144" y="203"/>
                </a:cxn>
                <a:cxn ang="0">
                  <a:pos x="167" y="178"/>
                </a:cxn>
                <a:cxn ang="0">
                  <a:pos x="190" y="154"/>
                </a:cxn>
                <a:cxn ang="0">
                  <a:pos x="190" y="154"/>
                </a:cxn>
                <a:cxn ang="0">
                  <a:pos x="215" y="131"/>
                </a:cxn>
                <a:cxn ang="0">
                  <a:pos x="240" y="110"/>
                </a:cxn>
                <a:cxn ang="0">
                  <a:pos x="266" y="89"/>
                </a:cxn>
                <a:cxn ang="0">
                  <a:pos x="292" y="68"/>
                </a:cxn>
                <a:cxn ang="0">
                  <a:pos x="292" y="68"/>
                </a:cxn>
                <a:cxn ang="0">
                  <a:pos x="316" y="50"/>
                </a:cxn>
                <a:cxn ang="0">
                  <a:pos x="341" y="33"/>
                </a:cxn>
                <a:cxn ang="0">
                  <a:pos x="354" y="25"/>
                </a:cxn>
                <a:cxn ang="0">
                  <a:pos x="367" y="20"/>
                </a:cxn>
                <a:cxn ang="0">
                  <a:pos x="381" y="14"/>
                </a:cxn>
                <a:cxn ang="0">
                  <a:pos x="395" y="10"/>
                </a:cxn>
                <a:cxn ang="0">
                  <a:pos x="395" y="10"/>
                </a:cxn>
                <a:cxn ang="0">
                  <a:pos x="398" y="9"/>
                </a:cxn>
                <a:cxn ang="0">
                  <a:pos x="399" y="8"/>
                </a:cxn>
                <a:cxn ang="0">
                  <a:pos x="399" y="6"/>
                </a:cxn>
                <a:cxn ang="0">
                  <a:pos x="399" y="4"/>
                </a:cxn>
                <a:cxn ang="0">
                  <a:pos x="397" y="0"/>
                </a:cxn>
                <a:cxn ang="0">
                  <a:pos x="395" y="0"/>
                </a:cxn>
                <a:cxn ang="0">
                  <a:pos x="393" y="0"/>
                </a:cxn>
                <a:cxn ang="0">
                  <a:pos x="393" y="0"/>
                </a:cxn>
              </a:cxnLst>
              <a:rect b="b" l="0" r="r" t="0"/>
              <a:pathLst>
                <a:path h="360" w="399">
                  <a:moveTo>
                    <a:pt x="393" y="0"/>
                  </a:moveTo>
                  <a:lnTo>
                    <a:pt x="393" y="0"/>
                  </a:lnTo>
                  <a:lnTo>
                    <a:pt x="381" y="3"/>
                  </a:lnTo>
                  <a:lnTo>
                    <a:pt x="369" y="5"/>
                  </a:lnTo>
                  <a:lnTo>
                    <a:pt x="358" y="10"/>
                  </a:lnTo>
                  <a:lnTo>
                    <a:pt x="347" y="16"/>
                  </a:lnTo>
                  <a:lnTo>
                    <a:pt x="326" y="27"/>
                  </a:lnTo>
                  <a:lnTo>
                    <a:pt x="307" y="42"/>
                  </a:lnTo>
                  <a:lnTo>
                    <a:pt x="307" y="42"/>
                  </a:lnTo>
                  <a:lnTo>
                    <a:pt x="252" y="86"/>
                  </a:lnTo>
                  <a:lnTo>
                    <a:pt x="224" y="108"/>
                  </a:lnTo>
                  <a:lnTo>
                    <a:pt x="198" y="132"/>
                  </a:lnTo>
                  <a:lnTo>
                    <a:pt x="198" y="132"/>
                  </a:lnTo>
                  <a:lnTo>
                    <a:pt x="172" y="157"/>
                  </a:lnTo>
                  <a:lnTo>
                    <a:pt x="146" y="183"/>
                  </a:lnTo>
                  <a:lnTo>
                    <a:pt x="122" y="210"/>
                  </a:lnTo>
                  <a:lnTo>
                    <a:pt x="97" y="238"/>
                  </a:lnTo>
                  <a:lnTo>
                    <a:pt x="50" y="294"/>
                  </a:lnTo>
                  <a:lnTo>
                    <a:pt x="2" y="349"/>
                  </a:lnTo>
                  <a:lnTo>
                    <a:pt x="2" y="349"/>
                  </a:lnTo>
                  <a:lnTo>
                    <a:pt x="0" y="352"/>
                  </a:lnTo>
                  <a:lnTo>
                    <a:pt x="0" y="353"/>
                  </a:lnTo>
                  <a:lnTo>
                    <a:pt x="2" y="357"/>
                  </a:lnTo>
                  <a:lnTo>
                    <a:pt x="6" y="360"/>
                  </a:lnTo>
                  <a:lnTo>
                    <a:pt x="8" y="358"/>
                  </a:lnTo>
                  <a:lnTo>
                    <a:pt x="10" y="357"/>
                  </a:lnTo>
                  <a:lnTo>
                    <a:pt x="10" y="357"/>
                  </a:lnTo>
                  <a:lnTo>
                    <a:pt x="55" y="306"/>
                  </a:lnTo>
                  <a:lnTo>
                    <a:pt x="99" y="254"/>
                  </a:lnTo>
                  <a:lnTo>
                    <a:pt x="144" y="203"/>
                  </a:lnTo>
                  <a:lnTo>
                    <a:pt x="167" y="178"/>
                  </a:lnTo>
                  <a:lnTo>
                    <a:pt x="190" y="154"/>
                  </a:lnTo>
                  <a:lnTo>
                    <a:pt x="190" y="154"/>
                  </a:lnTo>
                  <a:lnTo>
                    <a:pt x="215" y="131"/>
                  </a:lnTo>
                  <a:lnTo>
                    <a:pt x="240" y="110"/>
                  </a:lnTo>
                  <a:lnTo>
                    <a:pt x="266" y="89"/>
                  </a:lnTo>
                  <a:lnTo>
                    <a:pt x="292" y="68"/>
                  </a:lnTo>
                  <a:lnTo>
                    <a:pt x="292" y="68"/>
                  </a:lnTo>
                  <a:lnTo>
                    <a:pt x="316" y="50"/>
                  </a:lnTo>
                  <a:lnTo>
                    <a:pt x="341" y="33"/>
                  </a:lnTo>
                  <a:lnTo>
                    <a:pt x="354" y="25"/>
                  </a:lnTo>
                  <a:lnTo>
                    <a:pt x="367" y="20"/>
                  </a:lnTo>
                  <a:lnTo>
                    <a:pt x="381" y="14"/>
                  </a:lnTo>
                  <a:lnTo>
                    <a:pt x="395" y="10"/>
                  </a:lnTo>
                  <a:lnTo>
                    <a:pt x="395" y="10"/>
                  </a:lnTo>
                  <a:lnTo>
                    <a:pt x="398" y="9"/>
                  </a:lnTo>
                  <a:lnTo>
                    <a:pt x="399" y="8"/>
                  </a:lnTo>
                  <a:lnTo>
                    <a:pt x="399" y="6"/>
                  </a:lnTo>
                  <a:lnTo>
                    <a:pt x="399" y="4"/>
                  </a:lnTo>
                  <a:lnTo>
                    <a:pt x="397" y="0"/>
                  </a:lnTo>
                  <a:lnTo>
                    <a:pt x="395" y="0"/>
                  </a:lnTo>
                  <a:lnTo>
                    <a:pt x="393" y="0"/>
                  </a:lnTo>
                  <a:lnTo>
                    <a:pt x="393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 sz="2400"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13" name="Freeform 874"/>
            <p:cNvSpPr/>
            <p:nvPr/>
          </p:nvSpPr>
          <p:spPr bwMode="auto">
            <a:xfrm>
              <a:off x="3244851" y="3078163"/>
              <a:ext cx="209550" cy="179388"/>
            </a:xfrm>
            <a:custGeom>
              <a:cxnLst>
                <a:cxn ang="0">
                  <a:pos x="523" y="0"/>
                </a:cxn>
                <a:cxn ang="0">
                  <a:pos x="523" y="0"/>
                </a:cxn>
                <a:cxn ang="0">
                  <a:pos x="505" y="8"/>
                </a:cxn>
                <a:cxn ang="0">
                  <a:pos x="487" y="16"/>
                </a:cxn>
                <a:cxn ang="0">
                  <a:pos x="452" y="34"/>
                </a:cxn>
                <a:cxn ang="0">
                  <a:pos x="383" y="76"/>
                </a:cxn>
                <a:cxn ang="0">
                  <a:pos x="383" y="76"/>
                </a:cxn>
                <a:cxn ang="0">
                  <a:pos x="364" y="88"/>
                </a:cxn>
                <a:cxn ang="0">
                  <a:pos x="347" y="101"/>
                </a:cxn>
                <a:cxn ang="0">
                  <a:pos x="330" y="115"/>
                </a:cxn>
                <a:cxn ang="0">
                  <a:pos x="313" y="131"/>
                </a:cxn>
                <a:cxn ang="0">
                  <a:pos x="280" y="163"/>
                </a:cxn>
                <a:cxn ang="0">
                  <a:pos x="249" y="193"/>
                </a:cxn>
                <a:cxn ang="0">
                  <a:pos x="249" y="193"/>
                </a:cxn>
                <a:cxn ang="0">
                  <a:pos x="215" y="223"/>
                </a:cxn>
                <a:cxn ang="0">
                  <a:pos x="183" y="254"/>
                </a:cxn>
                <a:cxn ang="0">
                  <a:pos x="118" y="317"/>
                </a:cxn>
                <a:cxn ang="0">
                  <a:pos x="118" y="317"/>
                </a:cxn>
                <a:cxn ang="0">
                  <a:pos x="88" y="347"/>
                </a:cxn>
                <a:cxn ang="0">
                  <a:pos x="56" y="377"/>
                </a:cxn>
                <a:cxn ang="0">
                  <a:pos x="28" y="410"/>
                </a:cxn>
                <a:cxn ang="0">
                  <a:pos x="13" y="425"/>
                </a:cxn>
                <a:cxn ang="0">
                  <a:pos x="0" y="442"/>
                </a:cxn>
                <a:cxn ang="0">
                  <a:pos x="0" y="442"/>
                </a:cxn>
                <a:cxn ang="0">
                  <a:pos x="0" y="445"/>
                </a:cxn>
                <a:cxn ang="0">
                  <a:pos x="0" y="446"/>
                </a:cxn>
                <a:cxn ang="0">
                  <a:pos x="2" y="449"/>
                </a:cxn>
                <a:cxn ang="0">
                  <a:pos x="3" y="450"/>
                </a:cxn>
                <a:cxn ang="0">
                  <a:pos x="7" y="450"/>
                </a:cxn>
                <a:cxn ang="0">
                  <a:pos x="9" y="450"/>
                </a:cxn>
                <a:cxn ang="0">
                  <a:pos x="11" y="449"/>
                </a:cxn>
                <a:cxn ang="0">
                  <a:pos x="11" y="449"/>
                </a:cxn>
                <a:cxn ang="0">
                  <a:pos x="24" y="432"/>
                </a:cxn>
                <a:cxn ang="0">
                  <a:pos x="37" y="415"/>
                </a:cxn>
                <a:cxn ang="0">
                  <a:pos x="66" y="384"/>
                </a:cxn>
                <a:cxn ang="0">
                  <a:pos x="96" y="353"/>
                </a:cxn>
                <a:cxn ang="0">
                  <a:pos x="127" y="325"/>
                </a:cxn>
                <a:cxn ang="0">
                  <a:pos x="127" y="325"/>
                </a:cxn>
                <a:cxn ang="0">
                  <a:pos x="187" y="266"/>
                </a:cxn>
                <a:cxn ang="0">
                  <a:pos x="217" y="236"/>
                </a:cxn>
                <a:cxn ang="0">
                  <a:pos x="249" y="207"/>
                </a:cxn>
                <a:cxn ang="0">
                  <a:pos x="249" y="207"/>
                </a:cxn>
                <a:cxn ang="0">
                  <a:pos x="313" y="151"/>
                </a:cxn>
                <a:cxn ang="0">
                  <a:pos x="344" y="122"/>
                </a:cxn>
                <a:cxn ang="0">
                  <a:pos x="378" y="96"/>
                </a:cxn>
                <a:cxn ang="0">
                  <a:pos x="412" y="71"/>
                </a:cxn>
                <a:cxn ang="0">
                  <a:pos x="431" y="59"/>
                </a:cxn>
                <a:cxn ang="0">
                  <a:pos x="449" y="47"/>
                </a:cxn>
                <a:cxn ang="0">
                  <a:pos x="467" y="37"/>
                </a:cxn>
                <a:cxn ang="0">
                  <a:pos x="487" y="28"/>
                </a:cxn>
                <a:cxn ang="0">
                  <a:pos x="506" y="19"/>
                </a:cxn>
                <a:cxn ang="0">
                  <a:pos x="527" y="12"/>
                </a:cxn>
                <a:cxn ang="0">
                  <a:pos x="527" y="12"/>
                </a:cxn>
                <a:cxn ang="0">
                  <a:pos x="529" y="11"/>
                </a:cxn>
                <a:cxn ang="0">
                  <a:pos x="530" y="8"/>
                </a:cxn>
                <a:cxn ang="0">
                  <a:pos x="530" y="4"/>
                </a:cxn>
                <a:cxn ang="0">
                  <a:pos x="530" y="2"/>
                </a:cxn>
                <a:cxn ang="0">
                  <a:pos x="529" y="0"/>
                </a:cxn>
                <a:cxn ang="0">
                  <a:pos x="526" y="0"/>
                </a:cxn>
                <a:cxn ang="0">
                  <a:pos x="523" y="0"/>
                </a:cxn>
                <a:cxn ang="0">
                  <a:pos x="523" y="0"/>
                </a:cxn>
              </a:cxnLst>
              <a:rect b="b" l="0" r="r" t="0"/>
              <a:pathLst>
                <a:path h="450" w="530">
                  <a:moveTo>
                    <a:pt x="523" y="0"/>
                  </a:moveTo>
                  <a:lnTo>
                    <a:pt x="523" y="0"/>
                  </a:lnTo>
                  <a:lnTo>
                    <a:pt x="505" y="8"/>
                  </a:lnTo>
                  <a:lnTo>
                    <a:pt x="487" y="16"/>
                  </a:lnTo>
                  <a:lnTo>
                    <a:pt x="452" y="34"/>
                  </a:lnTo>
                  <a:lnTo>
                    <a:pt x="383" y="76"/>
                  </a:lnTo>
                  <a:lnTo>
                    <a:pt x="383" y="76"/>
                  </a:lnTo>
                  <a:lnTo>
                    <a:pt x="364" y="88"/>
                  </a:lnTo>
                  <a:lnTo>
                    <a:pt x="347" y="101"/>
                  </a:lnTo>
                  <a:lnTo>
                    <a:pt x="330" y="115"/>
                  </a:lnTo>
                  <a:lnTo>
                    <a:pt x="313" y="131"/>
                  </a:lnTo>
                  <a:lnTo>
                    <a:pt x="280" y="163"/>
                  </a:lnTo>
                  <a:lnTo>
                    <a:pt x="249" y="193"/>
                  </a:lnTo>
                  <a:lnTo>
                    <a:pt x="249" y="193"/>
                  </a:lnTo>
                  <a:lnTo>
                    <a:pt x="215" y="223"/>
                  </a:lnTo>
                  <a:lnTo>
                    <a:pt x="183" y="254"/>
                  </a:lnTo>
                  <a:lnTo>
                    <a:pt x="118" y="317"/>
                  </a:lnTo>
                  <a:lnTo>
                    <a:pt x="118" y="317"/>
                  </a:lnTo>
                  <a:lnTo>
                    <a:pt x="88" y="347"/>
                  </a:lnTo>
                  <a:lnTo>
                    <a:pt x="56" y="377"/>
                  </a:lnTo>
                  <a:lnTo>
                    <a:pt x="28" y="410"/>
                  </a:lnTo>
                  <a:lnTo>
                    <a:pt x="13" y="425"/>
                  </a:lnTo>
                  <a:lnTo>
                    <a:pt x="0" y="442"/>
                  </a:lnTo>
                  <a:lnTo>
                    <a:pt x="0" y="442"/>
                  </a:lnTo>
                  <a:lnTo>
                    <a:pt x="0" y="445"/>
                  </a:lnTo>
                  <a:lnTo>
                    <a:pt x="0" y="446"/>
                  </a:lnTo>
                  <a:lnTo>
                    <a:pt x="2" y="449"/>
                  </a:lnTo>
                  <a:lnTo>
                    <a:pt x="3" y="450"/>
                  </a:lnTo>
                  <a:lnTo>
                    <a:pt x="7" y="450"/>
                  </a:lnTo>
                  <a:lnTo>
                    <a:pt x="9" y="450"/>
                  </a:lnTo>
                  <a:lnTo>
                    <a:pt x="11" y="449"/>
                  </a:lnTo>
                  <a:lnTo>
                    <a:pt x="11" y="449"/>
                  </a:lnTo>
                  <a:lnTo>
                    <a:pt x="24" y="432"/>
                  </a:lnTo>
                  <a:lnTo>
                    <a:pt x="37" y="415"/>
                  </a:lnTo>
                  <a:lnTo>
                    <a:pt x="66" y="384"/>
                  </a:lnTo>
                  <a:lnTo>
                    <a:pt x="96" y="353"/>
                  </a:lnTo>
                  <a:lnTo>
                    <a:pt x="127" y="325"/>
                  </a:lnTo>
                  <a:lnTo>
                    <a:pt x="127" y="325"/>
                  </a:lnTo>
                  <a:lnTo>
                    <a:pt x="187" y="266"/>
                  </a:lnTo>
                  <a:lnTo>
                    <a:pt x="217" y="236"/>
                  </a:lnTo>
                  <a:lnTo>
                    <a:pt x="249" y="207"/>
                  </a:lnTo>
                  <a:lnTo>
                    <a:pt x="249" y="207"/>
                  </a:lnTo>
                  <a:lnTo>
                    <a:pt x="313" y="151"/>
                  </a:lnTo>
                  <a:lnTo>
                    <a:pt x="344" y="122"/>
                  </a:lnTo>
                  <a:lnTo>
                    <a:pt x="378" y="96"/>
                  </a:lnTo>
                  <a:lnTo>
                    <a:pt x="412" y="71"/>
                  </a:lnTo>
                  <a:lnTo>
                    <a:pt x="431" y="59"/>
                  </a:lnTo>
                  <a:lnTo>
                    <a:pt x="449" y="47"/>
                  </a:lnTo>
                  <a:lnTo>
                    <a:pt x="467" y="37"/>
                  </a:lnTo>
                  <a:lnTo>
                    <a:pt x="487" y="28"/>
                  </a:lnTo>
                  <a:lnTo>
                    <a:pt x="506" y="19"/>
                  </a:lnTo>
                  <a:lnTo>
                    <a:pt x="527" y="12"/>
                  </a:lnTo>
                  <a:lnTo>
                    <a:pt x="527" y="12"/>
                  </a:lnTo>
                  <a:lnTo>
                    <a:pt x="529" y="11"/>
                  </a:lnTo>
                  <a:lnTo>
                    <a:pt x="530" y="8"/>
                  </a:lnTo>
                  <a:lnTo>
                    <a:pt x="530" y="4"/>
                  </a:lnTo>
                  <a:lnTo>
                    <a:pt x="530" y="2"/>
                  </a:lnTo>
                  <a:lnTo>
                    <a:pt x="529" y="0"/>
                  </a:lnTo>
                  <a:lnTo>
                    <a:pt x="526" y="0"/>
                  </a:lnTo>
                  <a:lnTo>
                    <a:pt x="523" y="0"/>
                  </a:lnTo>
                  <a:lnTo>
                    <a:pt x="523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 sz="2400"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14" name="Freeform 875"/>
            <p:cNvSpPr/>
            <p:nvPr/>
          </p:nvSpPr>
          <p:spPr bwMode="auto">
            <a:xfrm>
              <a:off x="3276601" y="3081338"/>
              <a:ext cx="225425" cy="176213"/>
            </a:xfrm>
            <a:custGeom>
              <a:cxnLst>
                <a:cxn ang="0">
                  <a:pos x="560" y="4"/>
                </a:cxn>
                <a:cxn ang="0">
                  <a:pos x="557" y="5"/>
                </a:cxn>
                <a:cxn ang="0">
                  <a:pos x="547" y="5"/>
                </a:cxn>
                <a:cxn ang="0">
                  <a:pos x="539" y="8"/>
                </a:cxn>
                <a:cxn ang="0">
                  <a:pos x="518" y="23"/>
                </a:cxn>
                <a:cxn ang="0">
                  <a:pos x="479" y="52"/>
                </a:cxn>
                <a:cxn ang="0">
                  <a:pos x="440" y="81"/>
                </a:cxn>
                <a:cxn ang="0">
                  <a:pos x="323" y="159"/>
                </a:cxn>
                <a:cxn ang="0">
                  <a:pos x="286" y="187"/>
                </a:cxn>
                <a:cxn ang="0">
                  <a:pos x="177" y="276"/>
                </a:cxn>
                <a:cxn ang="0">
                  <a:pos x="141" y="309"/>
                </a:cxn>
                <a:cxn ang="0">
                  <a:pos x="75" y="373"/>
                </a:cxn>
                <a:cxn ang="0">
                  <a:pos x="56" y="388"/>
                </a:cxn>
                <a:cxn ang="0">
                  <a:pos x="38" y="404"/>
                </a:cxn>
                <a:cxn ang="0">
                  <a:pos x="13" y="428"/>
                </a:cxn>
                <a:cxn ang="0">
                  <a:pos x="4" y="433"/>
                </a:cxn>
                <a:cxn ang="0">
                  <a:pos x="3" y="434"/>
                </a:cxn>
                <a:cxn ang="0">
                  <a:pos x="0" y="441"/>
                </a:cxn>
                <a:cxn ang="0">
                  <a:pos x="5" y="445"/>
                </a:cxn>
                <a:cxn ang="0">
                  <a:pos x="7" y="445"/>
                </a:cxn>
                <a:cxn ang="0">
                  <a:pos x="20" y="438"/>
                </a:cxn>
                <a:cxn ang="0">
                  <a:pos x="43" y="416"/>
                </a:cxn>
                <a:cxn ang="0">
                  <a:pos x="54" y="407"/>
                </a:cxn>
                <a:cxn ang="0">
                  <a:pos x="127" y="337"/>
                </a:cxn>
                <a:cxn ang="0">
                  <a:pos x="166" y="301"/>
                </a:cxn>
                <a:cxn ang="0">
                  <a:pos x="286" y="201"/>
                </a:cxn>
                <a:cxn ang="0">
                  <a:pos x="307" y="186"/>
                </a:cxn>
                <a:cxn ang="0">
                  <a:pos x="373" y="139"/>
                </a:cxn>
                <a:cxn ang="0">
                  <a:pos x="462" y="80"/>
                </a:cxn>
                <a:cxn ang="0">
                  <a:pos x="500" y="51"/>
                </a:cxn>
                <a:cxn ang="0">
                  <a:pos x="538" y="22"/>
                </a:cxn>
                <a:cxn ang="0">
                  <a:pos x="543" y="21"/>
                </a:cxn>
                <a:cxn ang="0">
                  <a:pos x="557" y="18"/>
                </a:cxn>
                <a:cxn ang="0">
                  <a:pos x="565" y="14"/>
                </a:cxn>
                <a:cxn ang="0">
                  <a:pos x="570" y="6"/>
                </a:cxn>
                <a:cxn ang="0">
                  <a:pos x="570" y="4"/>
                </a:cxn>
                <a:cxn ang="0">
                  <a:pos x="566" y="0"/>
                </a:cxn>
                <a:cxn ang="0">
                  <a:pos x="561" y="1"/>
                </a:cxn>
                <a:cxn ang="0">
                  <a:pos x="560" y="4"/>
                </a:cxn>
              </a:cxnLst>
              <a:rect b="b" l="0" r="r" t="0"/>
              <a:pathLst>
                <a:path h="445" w="570">
                  <a:moveTo>
                    <a:pt x="560" y="4"/>
                  </a:moveTo>
                  <a:lnTo>
                    <a:pt x="560" y="4"/>
                  </a:lnTo>
                  <a:lnTo>
                    <a:pt x="559" y="4"/>
                  </a:lnTo>
                  <a:lnTo>
                    <a:pt x="557" y="5"/>
                  </a:lnTo>
                  <a:lnTo>
                    <a:pt x="553" y="5"/>
                  </a:lnTo>
                  <a:lnTo>
                    <a:pt x="547" y="5"/>
                  </a:lnTo>
                  <a:lnTo>
                    <a:pt x="547" y="5"/>
                  </a:lnTo>
                  <a:lnTo>
                    <a:pt x="539" y="8"/>
                  </a:lnTo>
                  <a:lnTo>
                    <a:pt x="531" y="13"/>
                  </a:lnTo>
                  <a:lnTo>
                    <a:pt x="518" y="23"/>
                  </a:lnTo>
                  <a:lnTo>
                    <a:pt x="518" y="23"/>
                  </a:lnTo>
                  <a:lnTo>
                    <a:pt x="479" y="52"/>
                  </a:lnTo>
                  <a:lnTo>
                    <a:pt x="440" y="81"/>
                  </a:lnTo>
                  <a:lnTo>
                    <a:pt x="440" y="81"/>
                  </a:lnTo>
                  <a:lnTo>
                    <a:pt x="361" y="132"/>
                  </a:lnTo>
                  <a:lnTo>
                    <a:pt x="323" y="159"/>
                  </a:lnTo>
                  <a:lnTo>
                    <a:pt x="286" y="187"/>
                  </a:lnTo>
                  <a:lnTo>
                    <a:pt x="286" y="187"/>
                  </a:lnTo>
                  <a:lnTo>
                    <a:pt x="212" y="246"/>
                  </a:lnTo>
                  <a:lnTo>
                    <a:pt x="177" y="276"/>
                  </a:lnTo>
                  <a:lnTo>
                    <a:pt x="141" y="309"/>
                  </a:lnTo>
                  <a:lnTo>
                    <a:pt x="141" y="309"/>
                  </a:lnTo>
                  <a:lnTo>
                    <a:pt x="107" y="340"/>
                  </a:lnTo>
                  <a:lnTo>
                    <a:pt x="75" y="373"/>
                  </a:lnTo>
                  <a:lnTo>
                    <a:pt x="75" y="373"/>
                  </a:lnTo>
                  <a:lnTo>
                    <a:pt x="56" y="388"/>
                  </a:lnTo>
                  <a:lnTo>
                    <a:pt x="38" y="404"/>
                  </a:lnTo>
                  <a:lnTo>
                    <a:pt x="38" y="404"/>
                  </a:lnTo>
                  <a:lnTo>
                    <a:pt x="22" y="421"/>
                  </a:lnTo>
                  <a:lnTo>
                    <a:pt x="13" y="428"/>
                  </a:lnTo>
                  <a:lnTo>
                    <a:pt x="9" y="431"/>
                  </a:lnTo>
                  <a:lnTo>
                    <a:pt x="4" y="433"/>
                  </a:lnTo>
                  <a:lnTo>
                    <a:pt x="4" y="433"/>
                  </a:lnTo>
                  <a:lnTo>
                    <a:pt x="3" y="434"/>
                  </a:lnTo>
                  <a:lnTo>
                    <a:pt x="1" y="435"/>
                  </a:lnTo>
                  <a:lnTo>
                    <a:pt x="0" y="441"/>
                  </a:lnTo>
                  <a:lnTo>
                    <a:pt x="3" y="443"/>
                  </a:lnTo>
                  <a:lnTo>
                    <a:pt x="5" y="445"/>
                  </a:lnTo>
                  <a:lnTo>
                    <a:pt x="7" y="445"/>
                  </a:lnTo>
                  <a:lnTo>
                    <a:pt x="7" y="445"/>
                  </a:lnTo>
                  <a:lnTo>
                    <a:pt x="14" y="441"/>
                  </a:lnTo>
                  <a:lnTo>
                    <a:pt x="20" y="438"/>
                  </a:lnTo>
                  <a:lnTo>
                    <a:pt x="33" y="428"/>
                  </a:lnTo>
                  <a:lnTo>
                    <a:pt x="43" y="416"/>
                  </a:lnTo>
                  <a:lnTo>
                    <a:pt x="54" y="407"/>
                  </a:lnTo>
                  <a:lnTo>
                    <a:pt x="54" y="407"/>
                  </a:lnTo>
                  <a:lnTo>
                    <a:pt x="92" y="371"/>
                  </a:lnTo>
                  <a:lnTo>
                    <a:pt x="127" y="337"/>
                  </a:lnTo>
                  <a:lnTo>
                    <a:pt x="127" y="337"/>
                  </a:lnTo>
                  <a:lnTo>
                    <a:pt x="166" y="301"/>
                  </a:lnTo>
                  <a:lnTo>
                    <a:pt x="205" y="268"/>
                  </a:lnTo>
                  <a:lnTo>
                    <a:pt x="286" y="201"/>
                  </a:lnTo>
                  <a:lnTo>
                    <a:pt x="286" y="201"/>
                  </a:lnTo>
                  <a:lnTo>
                    <a:pt x="307" y="186"/>
                  </a:lnTo>
                  <a:lnTo>
                    <a:pt x="328" y="169"/>
                  </a:lnTo>
                  <a:lnTo>
                    <a:pt x="373" y="139"/>
                  </a:lnTo>
                  <a:lnTo>
                    <a:pt x="462" y="80"/>
                  </a:lnTo>
                  <a:lnTo>
                    <a:pt x="462" y="80"/>
                  </a:lnTo>
                  <a:lnTo>
                    <a:pt x="481" y="65"/>
                  </a:lnTo>
                  <a:lnTo>
                    <a:pt x="500" y="51"/>
                  </a:lnTo>
                  <a:lnTo>
                    <a:pt x="519" y="37"/>
                  </a:lnTo>
                  <a:lnTo>
                    <a:pt x="538" y="22"/>
                  </a:lnTo>
                  <a:lnTo>
                    <a:pt x="538" y="22"/>
                  </a:lnTo>
                  <a:lnTo>
                    <a:pt x="543" y="21"/>
                  </a:lnTo>
                  <a:lnTo>
                    <a:pt x="548" y="20"/>
                  </a:lnTo>
                  <a:lnTo>
                    <a:pt x="557" y="18"/>
                  </a:lnTo>
                  <a:lnTo>
                    <a:pt x="561" y="17"/>
                  </a:lnTo>
                  <a:lnTo>
                    <a:pt x="565" y="14"/>
                  </a:lnTo>
                  <a:lnTo>
                    <a:pt x="569" y="12"/>
                  </a:lnTo>
                  <a:lnTo>
                    <a:pt x="570" y="6"/>
                  </a:lnTo>
                  <a:lnTo>
                    <a:pt x="570" y="6"/>
                  </a:lnTo>
                  <a:lnTo>
                    <a:pt x="570" y="4"/>
                  </a:lnTo>
                  <a:lnTo>
                    <a:pt x="570" y="1"/>
                  </a:lnTo>
                  <a:lnTo>
                    <a:pt x="566" y="0"/>
                  </a:lnTo>
                  <a:lnTo>
                    <a:pt x="562" y="0"/>
                  </a:lnTo>
                  <a:lnTo>
                    <a:pt x="561" y="1"/>
                  </a:lnTo>
                  <a:lnTo>
                    <a:pt x="560" y="4"/>
                  </a:lnTo>
                  <a:lnTo>
                    <a:pt x="560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 sz="2400"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15" name="Freeform 876"/>
            <p:cNvSpPr/>
            <p:nvPr/>
          </p:nvSpPr>
          <p:spPr bwMode="auto">
            <a:xfrm>
              <a:off x="3311526" y="3082926"/>
              <a:ext cx="227013" cy="171450"/>
            </a:xfrm>
            <a:custGeom>
              <a:cxnLst>
                <a:cxn ang="0">
                  <a:pos x="567" y="0"/>
                </a:cxn>
                <a:cxn ang="0">
                  <a:pos x="551" y="4"/>
                </a:cxn>
                <a:cxn ang="0">
                  <a:pos x="524" y="20"/>
                </a:cxn>
                <a:cxn ang="0">
                  <a:pos x="510" y="29"/>
                </a:cxn>
                <a:cxn ang="0">
                  <a:pos x="424" y="96"/>
                </a:cxn>
                <a:cxn ang="0">
                  <a:pos x="275" y="213"/>
                </a:cxn>
                <a:cxn ang="0">
                  <a:pos x="224" y="251"/>
                </a:cxn>
                <a:cxn ang="0">
                  <a:pos x="100" y="343"/>
                </a:cxn>
                <a:cxn ang="0">
                  <a:pos x="57" y="372"/>
                </a:cxn>
                <a:cxn ang="0">
                  <a:pos x="29" y="389"/>
                </a:cxn>
                <a:cxn ang="0">
                  <a:pos x="11" y="403"/>
                </a:cxn>
                <a:cxn ang="0">
                  <a:pos x="2" y="416"/>
                </a:cxn>
                <a:cxn ang="0">
                  <a:pos x="0" y="426"/>
                </a:cxn>
                <a:cxn ang="0">
                  <a:pos x="2" y="430"/>
                </a:cxn>
                <a:cxn ang="0">
                  <a:pos x="7" y="433"/>
                </a:cxn>
                <a:cxn ang="0">
                  <a:pos x="13" y="433"/>
                </a:cxn>
                <a:cxn ang="0">
                  <a:pos x="17" y="432"/>
                </a:cxn>
                <a:cxn ang="0">
                  <a:pos x="17" y="424"/>
                </a:cxn>
                <a:cxn ang="0">
                  <a:pos x="13" y="423"/>
                </a:cxn>
                <a:cxn ang="0">
                  <a:pos x="11" y="421"/>
                </a:cxn>
                <a:cxn ang="0">
                  <a:pos x="12" y="419"/>
                </a:cxn>
                <a:cxn ang="0">
                  <a:pos x="21" y="411"/>
                </a:cxn>
                <a:cxn ang="0">
                  <a:pos x="49" y="391"/>
                </a:cxn>
                <a:cxn ang="0">
                  <a:pos x="88" y="364"/>
                </a:cxn>
                <a:cxn ang="0">
                  <a:pos x="131" y="335"/>
                </a:cxn>
                <a:cxn ang="0">
                  <a:pos x="257" y="242"/>
                </a:cxn>
                <a:cxn ang="0">
                  <a:pos x="333" y="183"/>
                </a:cxn>
                <a:cxn ang="0">
                  <a:pos x="407" y="124"/>
                </a:cxn>
                <a:cxn ang="0">
                  <a:pos x="484" y="63"/>
                </a:cxn>
                <a:cxn ang="0">
                  <a:pos x="522" y="32"/>
                </a:cxn>
                <a:cxn ang="0">
                  <a:pos x="544" y="18"/>
                </a:cxn>
                <a:cxn ang="0">
                  <a:pos x="567" y="11"/>
                </a:cxn>
                <a:cxn ang="0">
                  <a:pos x="569" y="11"/>
                </a:cxn>
                <a:cxn ang="0">
                  <a:pos x="572" y="5"/>
                </a:cxn>
                <a:cxn ang="0">
                  <a:pos x="571" y="1"/>
                </a:cxn>
                <a:cxn ang="0">
                  <a:pos x="567" y="0"/>
                </a:cxn>
              </a:cxnLst>
              <a:rect b="b" l="0" r="r" t="0"/>
              <a:pathLst>
                <a:path h="432" w="572">
                  <a:moveTo>
                    <a:pt x="567" y="0"/>
                  </a:moveTo>
                  <a:lnTo>
                    <a:pt x="567" y="0"/>
                  </a:lnTo>
                  <a:lnTo>
                    <a:pt x="559" y="1"/>
                  </a:lnTo>
                  <a:lnTo>
                    <a:pt x="551" y="4"/>
                  </a:lnTo>
                  <a:lnTo>
                    <a:pt x="537" y="11"/>
                  </a:lnTo>
                  <a:lnTo>
                    <a:pt x="524" y="20"/>
                  </a:lnTo>
                  <a:lnTo>
                    <a:pt x="510" y="29"/>
                  </a:lnTo>
                  <a:lnTo>
                    <a:pt x="510" y="29"/>
                  </a:lnTo>
                  <a:lnTo>
                    <a:pt x="424" y="96"/>
                  </a:lnTo>
                  <a:lnTo>
                    <a:pt x="424" y="96"/>
                  </a:lnTo>
                  <a:lnTo>
                    <a:pt x="325" y="174"/>
                  </a:lnTo>
                  <a:lnTo>
                    <a:pt x="275" y="213"/>
                  </a:lnTo>
                  <a:lnTo>
                    <a:pt x="224" y="251"/>
                  </a:lnTo>
                  <a:lnTo>
                    <a:pt x="224" y="251"/>
                  </a:lnTo>
                  <a:lnTo>
                    <a:pt x="142" y="313"/>
                  </a:lnTo>
                  <a:lnTo>
                    <a:pt x="100" y="343"/>
                  </a:lnTo>
                  <a:lnTo>
                    <a:pt x="57" y="372"/>
                  </a:lnTo>
                  <a:lnTo>
                    <a:pt x="57" y="372"/>
                  </a:lnTo>
                  <a:lnTo>
                    <a:pt x="40" y="382"/>
                  </a:lnTo>
                  <a:lnTo>
                    <a:pt x="29" y="389"/>
                  </a:lnTo>
                  <a:lnTo>
                    <a:pt x="20" y="395"/>
                  </a:lnTo>
                  <a:lnTo>
                    <a:pt x="11" y="403"/>
                  </a:lnTo>
                  <a:lnTo>
                    <a:pt x="4" y="412"/>
                  </a:lnTo>
                  <a:lnTo>
                    <a:pt x="2" y="416"/>
                  </a:lnTo>
                  <a:lnTo>
                    <a:pt x="0" y="421"/>
                  </a:lnTo>
                  <a:lnTo>
                    <a:pt x="0" y="426"/>
                  </a:lnTo>
                  <a:lnTo>
                    <a:pt x="2" y="430"/>
                  </a:lnTo>
                  <a:lnTo>
                    <a:pt x="2" y="430"/>
                  </a:lnTo>
                  <a:lnTo>
                    <a:pt x="4" y="433"/>
                  </a:lnTo>
                  <a:lnTo>
                    <a:pt x="7" y="433"/>
                  </a:lnTo>
                  <a:lnTo>
                    <a:pt x="13" y="433"/>
                  </a:lnTo>
                  <a:lnTo>
                    <a:pt x="13" y="433"/>
                  </a:lnTo>
                  <a:lnTo>
                    <a:pt x="15" y="433"/>
                  </a:lnTo>
                  <a:lnTo>
                    <a:pt x="17" y="432"/>
                  </a:lnTo>
                  <a:lnTo>
                    <a:pt x="19" y="428"/>
                  </a:lnTo>
                  <a:lnTo>
                    <a:pt x="17" y="424"/>
                  </a:lnTo>
                  <a:lnTo>
                    <a:pt x="15" y="423"/>
                  </a:lnTo>
                  <a:lnTo>
                    <a:pt x="13" y="423"/>
                  </a:lnTo>
                  <a:lnTo>
                    <a:pt x="13" y="423"/>
                  </a:lnTo>
                  <a:lnTo>
                    <a:pt x="11" y="421"/>
                  </a:lnTo>
                  <a:lnTo>
                    <a:pt x="9" y="421"/>
                  </a:lnTo>
                  <a:lnTo>
                    <a:pt x="12" y="419"/>
                  </a:lnTo>
                  <a:lnTo>
                    <a:pt x="21" y="411"/>
                  </a:lnTo>
                  <a:lnTo>
                    <a:pt x="21" y="411"/>
                  </a:lnTo>
                  <a:lnTo>
                    <a:pt x="34" y="400"/>
                  </a:lnTo>
                  <a:lnTo>
                    <a:pt x="49" y="391"/>
                  </a:lnTo>
                  <a:lnTo>
                    <a:pt x="49" y="391"/>
                  </a:lnTo>
                  <a:lnTo>
                    <a:pt x="88" y="364"/>
                  </a:lnTo>
                  <a:lnTo>
                    <a:pt x="88" y="364"/>
                  </a:lnTo>
                  <a:lnTo>
                    <a:pt x="131" y="335"/>
                  </a:lnTo>
                  <a:lnTo>
                    <a:pt x="173" y="304"/>
                  </a:lnTo>
                  <a:lnTo>
                    <a:pt x="257" y="242"/>
                  </a:lnTo>
                  <a:lnTo>
                    <a:pt x="257" y="242"/>
                  </a:lnTo>
                  <a:lnTo>
                    <a:pt x="333" y="183"/>
                  </a:lnTo>
                  <a:lnTo>
                    <a:pt x="407" y="124"/>
                  </a:lnTo>
                  <a:lnTo>
                    <a:pt x="407" y="124"/>
                  </a:lnTo>
                  <a:lnTo>
                    <a:pt x="484" y="63"/>
                  </a:lnTo>
                  <a:lnTo>
                    <a:pt x="484" y="63"/>
                  </a:lnTo>
                  <a:lnTo>
                    <a:pt x="503" y="49"/>
                  </a:lnTo>
                  <a:lnTo>
                    <a:pt x="522" y="32"/>
                  </a:lnTo>
                  <a:lnTo>
                    <a:pt x="534" y="24"/>
                  </a:lnTo>
                  <a:lnTo>
                    <a:pt x="544" y="18"/>
                  </a:lnTo>
                  <a:lnTo>
                    <a:pt x="555" y="13"/>
                  </a:lnTo>
                  <a:lnTo>
                    <a:pt x="567" y="11"/>
                  </a:lnTo>
                  <a:lnTo>
                    <a:pt x="567" y="11"/>
                  </a:lnTo>
                  <a:lnTo>
                    <a:pt x="569" y="11"/>
                  </a:lnTo>
                  <a:lnTo>
                    <a:pt x="571" y="9"/>
                  </a:lnTo>
                  <a:lnTo>
                    <a:pt x="572" y="5"/>
                  </a:lnTo>
                  <a:lnTo>
                    <a:pt x="572" y="3"/>
                  </a:lnTo>
                  <a:lnTo>
                    <a:pt x="571" y="1"/>
                  </a:lnTo>
                  <a:lnTo>
                    <a:pt x="569" y="0"/>
                  </a:lnTo>
                  <a:lnTo>
                    <a:pt x="567" y="0"/>
                  </a:lnTo>
                  <a:lnTo>
                    <a:pt x="567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 sz="2400"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16" name="Freeform 877"/>
            <p:cNvSpPr/>
            <p:nvPr/>
          </p:nvSpPr>
          <p:spPr bwMode="auto">
            <a:xfrm>
              <a:off x="3371851" y="3092451"/>
              <a:ext cx="185738" cy="153988"/>
            </a:xfrm>
            <a:custGeom>
              <a:cxnLst>
                <a:cxn ang="0">
                  <a:pos x="458" y="2"/>
                </a:cxn>
                <a:cxn ang="0">
                  <a:pos x="437" y="20"/>
                </a:cxn>
                <a:cxn ang="0">
                  <a:pos x="414" y="38"/>
                </a:cxn>
                <a:cxn ang="0">
                  <a:pos x="400" y="53"/>
                </a:cxn>
                <a:cxn ang="0">
                  <a:pos x="353" y="93"/>
                </a:cxn>
                <a:cxn ang="0">
                  <a:pos x="234" y="199"/>
                </a:cxn>
                <a:cxn ang="0">
                  <a:pos x="202" y="227"/>
                </a:cxn>
                <a:cxn ang="0">
                  <a:pos x="102" y="300"/>
                </a:cxn>
                <a:cxn ang="0">
                  <a:pos x="76" y="319"/>
                </a:cxn>
                <a:cxn ang="0">
                  <a:pos x="52" y="339"/>
                </a:cxn>
                <a:cxn ang="0">
                  <a:pos x="43" y="347"/>
                </a:cxn>
                <a:cxn ang="0">
                  <a:pos x="13" y="367"/>
                </a:cxn>
                <a:cxn ang="0">
                  <a:pos x="10" y="369"/>
                </a:cxn>
                <a:cxn ang="0">
                  <a:pos x="6" y="376"/>
                </a:cxn>
                <a:cxn ang="0">
                  <a:pos x="2" y="377"/>
                </a:cxn>
                <a:cxn ang="0">
                  <a:pos x="0" y="381"/>
                </a:cxn>
                <a:cxn ang="0">
                  <a:pos x="0" y="387"/>
                </a:cxn>
                <a:cxn ang="0">
                  <a:pos x="4" y="389"/>
                </a:cxn>
                <a:cxn ang="0">
                  <a:pos x="6" y="389"/>
                </a:cxn>
                <a:cxn ang="0">
                  <a:pos x="21" y="378"/>
                </a:cxn>
                <a:cxn ang="0">
                  <a:pos x="36" y="365"/>
                </a:cxn>
                <a:cxn ang="0">
                  <a:pos x="52" y="353"/>
                </a:cxn>
                <a:cxn ang="0">
                  <a:pos x="99" y="317"/>
                </a:cxn>
                <a:cxn ang="0">
                  <a:pos x="132" y="293"/>
                </a:cxn>
                <a:cxn ang="0">
                  <a:pos x="196" y="246"/>
                </a:cxn>
                <a:cxn ang="0">
                  <a:pos x="227" y="220"/>
                </a:cxn>
                <a:cxn ang="0">
                  <a:pos x="353" y="108"/>
                </a:cxn>
                <a:cxn ang="0">
                  <a:pos x="409" y="59"/>
                </a:cxn>
                <a:cxn ang="0">
                  <a:pos x="465" y="11"/>
                </a:cxn>
                <a:cxn ang="0">
                  <a:pos x="467" y="8"/>
                </a:cxn>
                <a:cxn ang="0">
                  <a:pos x="465" y="3"/>
                </a:cxn>
                <a:cxn ang="0">
                  <a:pos x="459" y="0"/>
                </a:cxn>
                <a:cxn ang="0">
                  <a:pos x="458" y="2"/>
                </a:cxn>
              </a:cxnLst>
              <a:rect b="b" l="0" r="r" t="0"/>
              <a:pathLst>
                <a:path h="389" w="467">
                  <a:moveTo>
                    <a:pt x="458" y="2"/>
                  </a:moveTo>
                  <a:lnTo>
                    <a:pt x="458" y="2"/>
                  </a:lnTo>
                  <a:lnTo>
                    <a:pt x="447" y="12"/>
                  </a:lnTo>
                  <a:lnTo>
                    <a:pt x="437" y="20"/>
                  </a:lnTo>
                  <a:lnTo>
                    <a:pt x="425" y="29"/>
                  </a:lnTo>
                  <a:lnTo>
                    <a:pt x="414" y="38"/>
                  </a:lnTo>
                  <a:lnTo>
                    <a:pt x="414" y="38"/>
                  </a:lnTo>
                  <a:lnTo>
                    <a:pt x="400" y="53"/>
                  </a:lnTo>
                  <a:lnTo>
                    <a:pt x="384" y="66"/>
                  </a:lnTo>
                  <a:lnTo>
                    <a:pt x="353" y="93"/>
                  </a:lnTo>
                  <a:lnTo>
                    <a:pt x="353" y="93"/>
                  </a:lnTo>
                  <a:lnTo>
                    <a:pt x="234" y="199"/>
                  </a:lnTo>
                  <a:lnTo>
                    <a:pt x="234" y="199"/>
                  </a:lnTo>
                  <a:lnTo>
                    <a:pt x="202" y="227"/>
                  </a:lnTo>
                  <a:lnTo>
                    <a:pt x="168" y="251"/>
                  </a:lnTo>
                  <a:lnTo>
                    <a:pt x="102" y="300"/>
                  </a:lnTo>
                  <a:lnTo>
                    <a:pt x="102" y="300"/>
                  </a:lnTo>
                  <a:lnTo>
                    <a:pt x="76" y="319"/>
                  </a:lnTo>
                  <a:lnTo>
                    <a:pt x="64" y="329"/>
                  </a:lnTo>
                  <a:lnTo>
                    <a:pt x="52" y="339"/>
                  </a:lnTo>
                  <a:lnTo>
                    <a:pt x="52" y="339"/>
                  </a:lnTo>
                  <a:lnTo>
                    <a:pt x="43" y="347"/>
                  </a:lnTo>
                  <a:lnTo>
                    <a:pt x="32" y="353"/>
                  </a:lnTo>
                  <a:lnTo>
                    <a:pt x="13" y="367"/>
                  </a:lnTo>
                  <a:lnTo>
                    <a:pt x="13" y="367"/>
                  </a:lnTo>
                  <a:lnTo>
                    <a:pt x="10" y="369"/>
                  </a:lnTo>
                  <a:lnTo>
                    <a:pt x="9" y="372"/>
                  </a:lnTo>
                  <a:lnTo>
                    <a:pt x="6" y="376"/>
                  </a:lnTo>
                  <a:lnTo>
                    <a:pt x="2" y="377"/>
                  </a:lnTo>
                  <a:lnTo>
                    <a:pt x="2" y="377"/>
                  </a:lnTo>
                  <a:lnTo>
                    <a:pt x="1" y="378"/>
                  </a:lnTo>
                  <a:lnTo>
                    <a:pt x="0" y="381"/>
                  </a:lnTo>
                  <a:lnTo>
                    <a:pt x="0" y="385"/>
                  </a:lnTo>
                  <a:lnTo>
                    <a:pt x="0" y="387"/>
                  </a:lnTo>
                  <a:lnTo>
                    <a:pt x="2" y="389"/>
                  </a:lnTo>
                  <a:lnTo>
                    <a:pt x="4" y="389"/>
                  </a:lnTo>
                  <a:lnTo>
                    <a:pt x="6" y="389"/>
                  </a:lnTo>
                  <a:lnTo>
                    <a:pt x="6" y="389"/>
                  </a:lnTo>
                  <a:lnTo>
                    <a:pt x="14" y="384"/>
                  </a:lnTo>
                  <a:lnTo>
                    <a:pt x="21" y="378"/>
                  </a:lnTo>
                  <a:lnTo>
                    <a:pt x="28" y="370"/>
                  </a:lnTo>
                  <a:lnTo>
                    <a:pt x="36" y="365"/>
                  </a:lnTo>
                  <a:lnTo>
                    <a:pt x="36" y="365"/>
                  </a:lnTo>
                  <a:lnTo>
                    <a:pt x="52" y="353"/>
                  </a:lnTo>
                  <a:lnTo>
                    <a:pt x="68" y="340"/>
                  </a:lnTo>
                  <a:lnTo>
                    <a:pt x="99" y="317"/>
                  </a:lnTo>
                  <a:lnTo>
                    <a:pt x="99" y="317"/>
                  </a:lnTo>
                  <a:lnTo>
                    <a:pt x="132" y="293"/>
                  </a:lnTo>
                  <a:lnTo>
                    <a:pt x="165" y="270"/>
                  </a:lnTo>
                  <a:lnTo>
                    <a:pt x="196" y="246"/>
                  </a:lnTo>
                  <a:lnTo>
                    <a:pt x="227" y="220"/>
                  </a:lnTo>
                  <a:lnTo>
                    <a:pt x="227" y="220"/>
                  </a:lnTo>
                  <a:lnTo>
                    <a:pt x="353" y="108"/>
                  </a:lnTo>
                  <a:lnTo>
                    <a:pt x="353" y="108"/>
                  </a:lnTo>
                  <a:lnTo>
                    <a:pt x="380" y="84"/>
                  </a:lnTo>
                  <a:lnTo>
                    <a:pt x="409" y="59"/>
                  </a:lnTo>
                  <a:lnTo>
                    <a:pt x="438" y="36"/>
                  </a:lnTo>
                  <a:lnTo>
                    <a:pt x="465" y="11"/>
                  </a:lnTo>
                  <a:lnTo>
                    <a:pt x="465" y="11"/>
                  </a:lnTo>
                  <a:lnTo>
                    <a:pt x="467" y="8"/>
                  </a:lnTo>
                  <a:lnTo>
                    <a:pt x="467" y="6"/>
                  </a:lnTo>
                  <a:lnTo>
                    <a:pt x="465" y="3"/>
                  </a:lnTo>
                  <a:lnTo>
                    <a:pt x="461" y="0"/>
                  </a:lnTo>
                  <a:lnTo>
                    <a:pt x="459" y="0"/>
                  </a:lnTo>
                  <a:lnTo>
                    <a:pt x="458" y="2"/>
                  </a:lnTo>
                  <a:lnTo>
                    <a:pt x="458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 sz="2400"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17" name="Freeform 878"/>
            <p:cNvSpPr/>
            <p:nvPr/>
          </p:nvSpPr>
          <p:spPr bwMode="auto">
            <a:xfrm>
              <a:off x="3521076" y="3098801"/>
              <a:ext cx="65088" cy="63500"/>
            </a:xfrm>
            <a:custGeom>
              <a:cxnLst>
                <a:cxn ang="0">
                  <a:pos x="158" y="0"/>
                </a:cxn>
                <a:cxn ang="0">
                  <a:pos x="158" y="0"/>
                </a:cxn>
                <a:cxn ang="0">
                  <a:pos x="145" y="7"/>
                </a:cxn>
                <a:cxn ang="0">
                  <a:pos x="134" y="15"/>
                </a:cxn>
                <a:cxn ang="0">
                  <a:pos x="122" y="24"/>
                </a:cxn>
                <a:cxn ang="0">
                  <a:pos x="111" y="34"/>
                </a:cxn>
                <a:cxn ang="0">
                  <a:pos x="90" y="55"/>
                </a:cxn>
                <a:cxn ang="0">
                  <a:pos x="71" y="76"/>
                </a:cxn>
                <a:cxn ang="0">
                  <a:pos x="71" y="76"/>
                </a:cxn>
                <a:cxn ang="0">
                  <a:pos x="62" y="85"/>
                </a:cxn>
                <a:cxn ang="0">
                  <a:pos x="51" y="95"/>
                </a:cxn>
                <a:cxn ang="0">
                  <a:pos x="30" y="110"/>
                </a:cxn>
                <a:cxn ang="0">
                  <a:pos x="21" y="119"/>
                </a:cxn>
                <a:cxn ang="0">
                  <a:pos x="12" y="129"/>
                </a:cxn>
                <a:cxn ang="0">
                  <a:pos x="5" y="140"/>
                </a:cxn>
                <a:cxn ang="0">
                  <a:pos x="1" y="153"/>
                </a:cxn>
                <a:cxn ang="0">
                  <a:pos x="1" y="153"/>
                </a:cxn>
                <a:cxn ang="0">
                  <a:pos x="0" y="156"/>
                </a:cxn>
                <a:cxn ang="0">
                  <a:pos x="1" y="157"/>
                </a:cxn>
                <a:cxn ang="0">
                  <a:pos x="5" y="160"/>
                </a:cxn>
                <a:cxn ang="0">
                  <a:pos x="9" y="160"/>
                </a:cxn>
                <a:cxn ang="0">
                  <a:pos x="11" y="159"/>
                </a:cxn>
                <a:cxn ang="0">
                  <a:pos x="12" y="156"/>
                </a:cxn>
                <a:cxn ang="0">
                  <a:pos x="12" y="156"/>
                </a:cxn>
                <a:cxn ang="0">
                  <a:pos x="16" y="146"/>
                </a:cxn>
                <a:cxn ang="0">
                  <a:pos x="21" y="135"/>
                </a:cxn>
                <a:cxn ang="0">
                  <a:pos x="29" y="126"/>
                </a:cxn>
                <a:cxn ang="0">
                  <a:pos x="38" y="118"/>
                </a:cxn>
                <a:cxn ang="0">
                  <a:pos x="56" y="102"/>
                </a:cxn>
                <a:cxn ang="0">
                  <a:pos x="75" y="88"/>
                </a:cxn>
                <a:cxn ang="0">
                  <a:pos x="75" y="88"/>
                </a:cxn>
                <a:cxn ang="0">
                  <a:pos x="86" y="79"/>
                </a:cxn>
                <a:cxn ang="0">
                  <a:pos x="96" y="68"/>
                </a:cxn>
                <a:cxn ang="0">
                  <a:pos x="115" y="46"/>
                </a:cxn>
                <a:cxn ang="0">
                  <a:pos x="126" y="36"/>
                </a:cxn>
                <a:cxn ang="0">
                  <a:pos x="136" y="27"/>
                </a:cxn>
                <a:cxn ang="0">
                  <a:pos x="148" y="19"/>
                </a:cxn>
                <a:cxn ang="0">
                  <a:pos x="162" y="12"/>
                </a:cxn>
                <a:cxn ang="0">
                  <a:pos x="162" y="12"/>
                </a:cxn>
                <a:cxn ang="0">
                  <a:pos x="164" y="11"/>
                </a:cxn>
                <a:cxn ang="0">
                  <a:pos x="165" y="8"/>
                </a:cxn>
                <a:cxn ang="0">
                  <a:pos x="165" y="4"/>
                </a:cxn>
                <a:cxn ang="0">
                  <a:pos x="165" y="3"/>
                </a:cxn>
                <a:cxn ang="0">
                  <a:pos x="164" y="2"/>
                </a:cxn>
                <a:cxn ang="0">
                  <a:pos x="161" y="0"/>
                </a:cxn>
                <a:cxn ang="0">
                  <a:pos x="158" y="0"/>
                </a:cxn>
                <a:cxn ang="0">
                  <a:pos x="158" y="0"/>
                </a:cxn>
              </a:cxnLst>
              <a:rect b="b" l="0" r="r" t="0"/>
              <a:pathLst>
                <a:path h="160" w="165">
                  <a:moveTo>
                    <a:pt x="158" y="0"/>
                  </a:moveTo>
                  <a:lnTo>
                    <a:pt x="158" y="0"/>
                  </a:lnTo>
                  <a:lnTo>
                    <a:pt x="145" y="7"/>
                  </a:lnTo>
                  <a:lnTo>
                    <a:pt x="134" y="15"/>
                  </a:lnTo>
                  <a:lnTo>
                    <a:pt x="122" y="24"/>
                  </a:lnTo>
                  <a:lnTo>
                    <a:pt x="111" y="34"/>
                  </a:lnTo>
                  <a:lnTo>
                    <a:pt x="90" y="55"/>
                  </a:lnTo>
                  <a:lnTo>
                    <a:pt x="71" y="76"/>
                  </a:lnTo>
                  <a:lnTo>
                    <a:pt x="71" y="76"/>
                  </a:lnTo>
                  <a:lnTo>
                    <a:pt x="62" y="85"/>
                  </a:lnTo>
                  <a:lnTo>
                    <a:pt x="51" y="95"/>
                  </a:lnTo>
                  <a:lnTo>
                    <a:pt x="30" y="110"/>
                  </a:lnTo>
                  <a:lnTo>
                    <a:pt x="21" y="119"/>
                  </a:lnTo>
                  <a:lnTo>
                    <a:pt x="12" y="129"/>
                  </a:lnTo>
                  <a:lnTo>
                    <a:pt x="5" y="140"/>
                  </a:lnTo>
                  <a:lnTo>
                    <a:pt x="1" y="153"/>
                  </a:lnTo>
                  <a:lnTo>
                    <a:pt x="1" y="153"/>
                  </a:lnTo>
                  <a:lnTo>
                    <a:pt x="0" y="156"/>
                  </a:lnTo>
                  <a:lnTo>
                    <a:pt x="1" y="157"/>
                  </a:lnTo>
                  <a:lnTo>
                    <a:pt x="5" y="160"/>
                  </a:lnTo>
                  <a:lnTo>
                    <a:pt x="9" y="160"/>
                  </a:lnTo>
                  <a:lnTo>
                    <a:pt x="11" y="159"/>
                  </a:lnTo>
                  <a:lnTo>
                    <a:pt x="12" y="156"/>
                  </a:lnTo>
                  <a:lnTo>
                    <a:pt x="12" y="156"/>
                  </a:lnTo>
                  <a:lnTo>
                    <a:pt x="16" y="146"/>
                  </a:lnTo>
                  <a:lnTo>
                    <a:pt x="21" y="135"/>
                  </a:lnTo>
                  <a:lnTo>
                    <a:pt x="29" y="126"/>
                  </a:lnTo>
                  <a:lnTo>
                    <a:pt x="38" y="118"/>
                  </a:lnTo>
                  <a:lnTo>
                    <a:pt x="56" y="102"/>
                  </a:lnTo>
                  <a:lnTo>
                    <a:pt x="75" y="88"/>
                  </a:lnTo>
                  <a:lnTo>
                    <a:pt x="75" y="88"/>
                  </a:lnTo>
                  <a:lnTo>
                    <a:pt x="86" y="79"/>
                  </a:lnTo>
                  <a:lnTo>
                    <a:pt x="96" y="68"/>
                  </a:lnTo>
                  <a:lnTo>
                    <a:pt x="115" y="46"/>
                  </a:lnTo>
                  <a:lnTo>
                    <a:pt x="126" y="36"/>
                  </a:lnTo>
                  <a:lnTo>
                    <a:pt x="136" y="27"/>
                  </a:lnTo>
                  <a:lnTo>
                    <a:pt x="148" y="19"/>
                  </a:lnTo>
                  <a:lnTo>
                    <a:pt x="162" y="12"/>
                  </a:lnTo>
                  <a:lnTo>
                    <a:pt x="162" y="12"/>
                  </a:lnTo>
                  <a:lnTo>
                    <a:pt x="164" y="11"/>
                  </a:lnTo>
                  <a:lnTo>
                    <a:pt x="165" y="8"/>
                  </a:lnTo>
                  <a:lnTo>
                    <a:pt x="165" y="4"/>
                  </a:lnTo>
                  <a:lnTo>
                    <a:pt x="165" y="3"/>
                  </a:lnTo>
                  <a:lnTo>
                    <a:pt x="164" y="2"/>
                  </a:lnTo>
                  <a:lnTo>
                    <a:pt x="161" y="0"/>
                  </a:lnTo>
                  <a:lnTo>
                    <a:pt x="158" y="0"/>
                  </a:lnTo>
                  <a:lnTo>
                    <a:pt x="158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 sz="2400"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18" name="Freeform 879"/>
            <p:cNvSpPr/>
            <p:nvPr/>
          </p:nvSpPr>
          <p:spPr bwMode="auto">
            <a:xfrm>
              <a:off x="3532188" y="3103563"/>
              <a:ext cx="90488" cy="82550"/>
            </a:xfrm>
            <a:custGeom>
              <a:cxnLst>
                <a:cxn ang="0">
                  <a:pos x="220" y="1"/>
                </a:cxn>
                <a:cxn ang="0">
                  <a:pos x="220" y="1"/>
                </a:cxn>
                <a:cxn ang="0">
                  <a:pos x="191" y="20"/>
                </a:cxn>
                <a:cxn ang="0">
                  <a:pos x="163" y="39"/>
                </a:cxn>
                <a:cxn ang="0">
                  <a:pos x="150" y="50"/>
                </a:cxn>
                <a:cxn ang="0">
                  <a:pos x="139" y="62"/>
                </a:cxn>
                <a:cxn ang="0">
                  <a:pos x="127" y="73"/>
                </a:cxn>
                <a:cxn ang="0">
                  <a:pos x="115" y="86"/>
                </a:cxn>
                <a:cxn ang="0">
                  <a:pos x="115" y="86"/>
                </a:cxn>
                <a:cxn ang="0">
                  <a:pos x="102" y="101"/>
                </a:cxn>
                <a:cxn ang="0">
                  <a:pos x="88" y="114"/>
                </a:cxn>
                <a:cxn ang="0">
                  <a:pos x="73" y="126"/>
                </a:cxn>
                <a:cxn ang="0">
                  <a:pos x="60" y="139"/>
                </a:cxn>
                <a:cxn ang="0">
                  <a:pos x="60" y="139"/>
                </a:cxn>
                <a:cxn ang="0">
                  <a:pos x="31" y="170"/>
                </a:cxn>
                <a:cxn ang="0">
                  <a:pos x="1" y="202"/>
                </a:cxn>
                <a:cxn ang="0">
                  <a:pos x="1" y="202"/>
                </a:cxn>
                <a:cxn ang="0">
                  <a:pos x="0" y="204"/>
                </a:cxn>
                <a:cxn ang="0">
                  <a:pos x="0" y="205"/>
                </a:cxn>
                <a:cxn ang="0">
                  <a:pos x="3" y="209"/>
                </a:cxn>
                <a:cxn ang="0">
                  <a:pos x="5" y="211"/>
                </a:cxn>
                <a:cxn ang="0">
                  <a:pos x="8" y="211"/>
                </a:cxn>
                <a:cxn ang="0">
                  <a:pos x="10" y="209"/>
                </a:cxn>
                <a:cxn ang="0">
                  <a:pos x="10" y="209"/>
                </a:cxn>
                <a:cxn ang="0">
                  <a:pos x="37" y="182"/>
                </a:cxn>
                <a:cxn ang="0">
                  <a:pos x="61" y="153"/>
                </a:cxn>
                <a:cxn ang="0">
                  <a:pos x="89" y="127"/>
                </a:cxn>
                <a:cxn ang="0">
                  <a:pos x="102" y="114"/>
                </a:cxn>
                <a:cxn ang="0">
                  <a:pos x="118" y="102"/>
                </a:cxn>
                <a:cxn ang="0">
                  <a:pos x="118" y="102"/>
                </a:cxn>
                <a:cxn ang="0">
                  <a:pos x="127" y="93"/>
                </a:cxn>
                <a:cxn ang="0">
                  <a:pos x="136" y="83"/>
                </a:cxn>
                <a:cxn ang="0">
                  <a:pos x="145" y="71"/>
                </a:cxn>
                <a:cxn ang="0">
                  <a:pos x="154" y="62"/>
                </a:cxn>
                <a:cxn ang="0">
                  <a:pos x="154" y="62"/>
                </a:cxn>
                <a:cxn ang="0">
                  <a:pos x="171" y="47"/>
                </a:cxn>
                <a:cxn ang="0">
                  <a:pos x="188" y="34"/>
                </a:cxn>
                <a:cxn ang="0">
                  <a:pos x="226" y="11"/>
                </a:cxn>
                <a:cxn ang="0">
                  <a:pos x="226" y="11"/>
                </a:cxn>
                <a:cxn ang="0">
                  <a:pos x="228" y="9"/>
                </a:cxn>
                <a:cxn ang="0">
                  <a:pos x="229" y="7"/>
                </a:cxn>
                <a:cxn ang="0">
                  <a:pos x="228" y="3"/>
                </a:cxn>
                <a:cxn ang="0">
                  <a:pos x="226" y="1"/>
                </a:cxn>
                <a:cxn ang="0">
                  <a:pos x="225" y="0"/>
                </a:cxn>
                <a:cxn ang="0">
                  <a:pos x="222" y="0"/>
                </a:cxn>
                <a:cxn ang="0">
                  <a:pos x="220" y="1"/>
                </a:cxn>
                <a:cxn ang="0">
                  <a:pos x="220" y="1"/>
                </a:cxn>
              </a:cxnLst>
              <a:rect b="b" l="0" r="r" t="0"/>
              <a:pathLst>
                <a:path h="211" w="229">
                  <a:moveTo>
                    <a:pt x="220" y="1"/>
                  </a:moveTo>
                  <a:lnTo>
                    <a:pt x="220" y="1"/>
                  </a:lnTo>
                  <a:lnTo>
                    <a:pt x="191" y="20"/>
                  </a:lnTo>
                  <a:lnTo>
                    <a:pt x="163" y="39"/>
                  </a:lnTo>
                  <a:lnTo>
                    <a:pt x="150" y="50"/>
                  </a:lnTo>
                  <a:lnTo>
                    <a:pt x="139" y="62"/>
                  </a:lnTo>
                  <a:lnTo>
                    <a:pt x="127" y="73"/>
                  </a:lnTo>
                  <a:lnTo>
                    <a:pt x="115" y="86"/>
                  </a:lnTo>
                  <a:lnTo>
                    <a:pt x="115" y="86"/>
                  </a:lnTo>
                  <a:lnTo>
                    <a:pt x="102" y="101"/>
                  </a:lnTo>
                  <a:lnTo>
                    <a:pt x="88" y="114"/>
                  </a:lnTo>
                  <a:lnTo>
                    <a:pt x="73" y="126"/>
                  </a:lnTo>
                  <a:lnTo>
                    <a:pt x="60" y="139"/>
                  </a:lnTo>
                  <a:lnTo>
                    <a:pt x="60" y="139"/>
                  </a:lnTo>
                  <a:lnTo>
                    <a:pt x="31" y="170"/>
                  </a:lnTo>
                  <a:lnTo>
                    <a:pt x="1" y="202"/>
                  </a:lnTo>
                  <a:lnTo>
                    <a:pt x="1" y="202"/>
                  </a:lnTo>
                  <a:lnTo>
                    <a:pt x="0" y="204"/>
                  </a:lnTo>
                  <a:lnTo>
                    <a:pt x="0" y="205"/>
                  </a:lnTo>
                  <a:lnTo>
                    <a:pt x="3" y="209"/>
                  </a:lnTo>
                  <a:lnTo>
                    <a:pt x="5" y="211"/>
                  </a:lnTo>
                  <a:lnTo>
                    <a:pt x="8" y="211"/>
                  </a:lnTo>
                  <a:lnTo>
                    <a:pt x="10" y="209"/>
                  </a:lnTo>
                  <a:lnTo>
                    <a:pt x="10" y="209"/>
                  </a:lnTo>
                  <a:lnTo>
                    <a:pt x="37" y="182"/>
                  </a:lnTo>
                  <a:lnTo>
                    <a:pt x="61" y="153"/>
                  </a:lnTo>
                  <a:lnTo>
                    <a:pt x="89" y="127"/>
                  </a:lnTo>
                  <a:lnTo>
                    <a:pt x="102" y="114"/>
                  </a:lnTo>
                  <a:lnTo>
                    <a:pt x="118" y="102"/>
                  </a:lnTo>
                  <a:lnTo>
                    <a:pt x="118" y="102"/>
                  </a:lnTo>
                  <a:lnTo>
                    <a:pt x="127" y="93"/>
                  </a:lnTo>
                  <a:lnTo>
                    <a:pt x="136" y="83"/>
                  </a:lnTo>
                  <a:lnTo>
                    <a:pt x="145" y="71"/>
                  </a:lnTo>
                  <a:lnTo>
                    <a:pt x="154" y="62"/>
                  </a:lnTo>
                  <a:lnTo>
                    <a:pt x="154" y="62"/>
                  </a:lnTo>
                  <a:lnTo>
                    <a:pt x="171" y="47"/>
                  </a:lnTo>
                  <a:lnTo>
                    <a:pt x="188" y="34"/>
                  </a:lnTo>
                  <a:lnTo>
                    <a:pt x="226" y="11"/>
                  </a:lnTo>
                  <a:lnTo>
                    <a:pt x="226" y="11"/>
                  </a:lnTo>
                  <a:lnTo>
                    <a:pt x="228" y="9"/>
                  </a:lnTo>
                  <a:lnTo>
                    <a:pt x="229" y="7"/>
                  </a:lnTo>
                  <a:lnTo>
                    <a:pt x="228" y="3"/>
                  </a:lnTo>
                  <a:lnTo>
                    <a:pt x="226" y="1"/>
                  </a:lnTo>
                  <a:lnTo>
                    <a:pt x="225" y="0"/>
                  </a:lnTo>
                  <a:lnTo>
                    <a:pt x="222" y="0"/>
                  </a:lnTo>
                  <a:lnTo>
                    <a:pt x="220" y="1"/>
                  </a:lnTo>
                  <a:lnTo>
                    <a:pt x="220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 sz="2400"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19" name="Freeform 880"/>
            <p:cNvSpPr/>
            <p:nvPr/>
          </p:nvSpPr>
          <p:spPr bwMode="auto">
            <a:xfrm>
              <a:off x="3559176" y="3119438"/>
              <a:ext cx="95250" cy="85725"/>
            </a:xfrm>
            <a:custGeom>
              <a:cxnLst>
                <a:cxn ang="0">
                  <a:pos x="230" y="0"/>
                </a:cxn>
                <a:cxn ang="0">
                  <a:pos x="230" y="0"/>
                </a:cxn>
                <a:cxn ang="0">
                  <a:pos x="217" y="8"/>
                </a:cxn>
                <a:cxn ang="0">
                  <a:pos x="206" y="17"/>
                </a:cxn>
                <a:cxn ang="0">
                  <a:pos x="194" y="27"/>
                </a:cxn>
                <a:cxn ang="0">
                  <a:pos x="182" y="39"/>
                </a:cxn>
                <a:cxn ang="0">
                  <a:pos x="161" y="61"/>
                </a:cxn>
                <a:cxn ang="0">
                  <a:pos x="140" y="85"/>
                </a:cxn>
                <a:cxn ang="0">
                  <a:pos x="140" y="85"/>
                </a:cxn>
                <a:cxn ang="0">
                  <a:pos x="110" y="115"/>
                </a:cxn>
                <a:cxn ang="0">
                  <a:pos x="77" y="145"/>
                </a:cxn>
                <a:cxn ang="0">
                  <a:pos x="45" y="172"/>
                </a:cxn>
                <a:cxn ang="0">
                  <a:pos x="11" y="200"/>
                </a:cxn>
                <a:cxn ang="0">
                  <a:pos x="11" y="200"/>
                </a:cxn>
                <a:cxn ang="0">
                  <a:pos x="8" y="200"/>
                </a:cxn>
                <a:cxn ang="0">
                  <a:pos x="5" y="202"/>
                </a:cxn>
                <a:cxn ang="0">
                  <a:pos x="5" y="202"/>
                </a:cxn>
                <a:cxn ang="0">
                  <a:pos x="3" y="205"/>
                </a:cxn>
                <a:cxn ang="0">
                  <a:pos x="3" y="205"/>
                </a:cxn>
                <a:cxn ang="0">
                  <a:pos x="0" y="209"/>
                </a:cxn>
                <a:cxn ang="0">
                  <a:pos x="0" y="212"/>
                </a:cxn>
                <a:cxn ang="0">
                  <a:pos x="2" y="215"/>
                </a:cxn>
                <a:cxn ang="0">
                  <a:pos x="3" y="215"/>
                </a:cxn>
                <a:cxn ang="0">
                  <a:pos x="5" y="215"/>
                </a:cxn>
                <a:cxn ang="0">
                  <a:pos x="5" y="215"/>
                </a:cxn>
                <a:cxn ang="0">
                  <a:pos x="9" y="215"/>
                </a:cxn>
                <a:cxn ang="0">
                  <a:pos x="13" y="214"/>
                </a:cxn>
                <a:cxn ang="0">
                  <a:pos x="15" y="212"/>
                </a:cxn>
                <a:cxn ang="0">
                  <a:pos x="16" y="209"/>
                </a:cxn>
                <a:cxn ang="0">
                  <a:pos x="16" y="209"/>
                </a:cxn>
                <a:cxn ang="0">
                  <a:pos x="45" y="187"/>
                </a:cxn>
                <a:cxn ang="0">
                  <a:pos x="72" y="163"/>
                </a:cxn>
                <a:cxn ang="0">
                  <a:pos x="100" y="140"/>
                </a:cxn>
                <a:cxn ang="0">
                  <a:pos x="126" y="115"/>
                </a:cxn>
                <a:cxn ang="0">
                  <a:pos x="126" y="115"/>
                </a:cxn>
                <a:cxn ang="0">
                  <a:pos x="155" y="86"/>
                </a:cxn>
                <a:cxn ang="0">
                  <a:pos x="182" y="56"/>
                </a:cxn>
                <a:cxn ang="0">
                  <a:pos x="182" y="56"/>
                </a:cxn>
                <a:cxn ang="0">
                  <a:pos x="195" y="43"/>
                </a:cxn>
                <a:cxn ang="0">
                  <a:pos x="208" y="31"/>
                </a:cxn>
                <a:cxn ang="0">
                  <a:pos x="221" y="19"/>
                </a:cxn>
                <a:cxn ang="0">
                  <a:pos x="237" y="10"/>
                </a:cxn>
                <a:cxn ang="0">
                  <a:pos x="237" y="10"/>
                </a:cxn>
                <a:cxn ang="0">
                  <a:pos x="238" y="8"/>
                </a:cxn>
                <a:cxn ang="0">
                  <a:pos x="240" y="6"/>
                </a:cxn>
                <a:cxn ang="0">
                  <a:pos x="238" y="2"/>
                </a:cxn>
                <a:cxn ang="0">
                  <a:pos x="236" y="0"/>
                </a:cxn>
                <a:cxn ang="0">
                  <a:pos x="233" y="0"/>
                </a:cxn>
                <a:cxn ang="0">
                  <a:pos x="230" y="0"/>
                </a:cxn>
                <a:cxn ang="0">
                  <a:pos x="230" y="0"/>
                </a:cxn>
              </a:cxnLst>
              <a:rect b="b" l="0" r="r" t="0"/>
              <a:pathLst>
                <a:path h="215" w="240">
                  <a:moveTo>
                    <a:pt x="230" y="0"/>
                  </a:moveTo>
                  <a:lnTo>
                    <a:pt x="230" y="0"/>
                  </a:lnTo>
                  <a:lnTo>
                    <a:pt x="217" y="8"/>
                  </a:lnTo>
                  <a:lnTo>
                    <a:pt x="206" y="17"/>
                  </a:lnTo>
                  <a:lnTo>
                    <a:pt x="194" y="27"/>
                  </a:lnTo>
                  <a:lnTo>
                    <a:pt x="182" y="39"/>
                  </a:lnTo>
                  <a:lnTo>
                    <a:pt x="161" y="61"/>
                  </a:lnTo>
                  <a:lnTo>
                    <a:pt x="140" y="85"/>
                  </a:lnTo>
                  <a:lnTo>
                    <a:pt x="140" y="85"/>
                  </a:lnTo>
                  <a:lnTo>
                    <a:pt x="110" y="115"/>
                  </a:lnTo>
                  <a:lnTo>
                    <a:pt x="77" y="145"/>
                  </a:lnTo>
                  <a:lnTo>
                    <a:pt x="45" y="172"/>
                  </a:lnTo>
                  <a:lnTo>
                    <a:pt x="11" y="200"/>
                  </a:lnTo>
                  <a:lnTo>
                    <a:pt x="11" y="200"/>
                  </a:lnTo>
                  <a:lnTo>
                    <a:pt x="8" y="200"/>
                  </a:lnTo>
                  <a:lnTo>
                    <a:pt x="5" y="202"/>
                  </a:lnTo>
                  <a:lnTo>
                    <a:pt x="5" y="202"/>
                  </a:lnTo>
                  <a:lnTo>
                    <a:pt x="3" y="205"/>
                  </a:lnTo>
                  <a:lnTo>
                    <a:pt x="3" y="205"/>
                  </a:lnTo>
                  <a:lnTo>
                    <a:pt x="0" y="209"/>
                  </a:lnTo>
                  <a:lnTo>
                    <a:pt x="0" y="212"/>
                  </a:lnTo>
                  <a:lnTo>
                    <a:pt x="2" y="215"/>
                  </a:lnTo>
                  <a:lnTo>
                    <a:pt x="3" y="215"/>
                  </a:lnTo>
                  <a:lnTo>
                    <a:pt x="5" y="215"/>
                  </a:lnTo>
                  <a:lnTo>
                    <a:pt x="5" y="215"/>
                  </a:lnTo>
                  <a:lnTo>
                    <a:pt x="9" y="215"/>
                  </a:lnTo>
                  <a:lnTo>
                    <a:pt x="13" y="214"/>
                  </a:lnTo>
                  <a:lnTo>
                    <a:pt x="15" y="212"/>
                  </a:lnTo>
                  <a:lnTo>
                    <a:pt x="16" y="209"/>
                  </a:lnTo>
                  <a:lnTo>
                    <a:pt x="16" y="209"/>
                  </a:lnTo>
                  <a:lnTo>
                    <a:pt x="45" y="187"/>
                  </a:lnTo>
                  <a:lnTo>
                    <a:pt x="72" y="163"/>
                  </a:lnTo>
                  <a:lnTo>
                    <a:pt x="100" y="140"/>
                  </a:lnTo>
                  <a:lnTo>
                    <a:pt x="126" y="115"/>
                  </a:lnTo>
                  <a:lnTo>
                    <a:pt x="126" y="115"/>
                  </a:lnTo>
                  <a:lnTo>
                    <a:pt x="155" y="86"/>
                  </a:lnTo>
                  <a:lnTo>
                    <a:pt x="182" y="56"/>
                  </a:lnTo>
                  <a:lnTo>
                    <a:pt x="182" y="56"/>
                  </a:lnTo>
                  <a:lnTo>
                    <a:pt x="195" y="43"/>
                  </a:lnTo>
                  <a:lnTo>
                    <a:pt x="208" y="31"/>
                  </a:lnTo>
                  <a:lnTo>
                    <a:pt x="221" y="19"/>
                  </a:lnTo>
                  <a:lnTo>
                    <a:pt x="237" y="10"/>
                  </a:lnTo>
                  <a:lnTo>
                    <a:pt x="237" y="10"/>
                  </a:lnTo>
                  <a:lnTo>
                    <a:pt x="238" y="8"/>
                  </a:lnTo>
                  <a:lnTo>
                    <a:pt x="240" y="6"/>
                  </a:lnTo>
                  <a:lnTo>
                    <a:pt x="238" y="2"/>
                  </a:lnTo>
                  <a:lnTo>
                    <a:pt x="236" y="0"/>
                  </a:lnTo>
                  <a:lnTo>
                    <a:pt x="233" y="0"/>
                  </a:lnTo>
                  <a:lnTo>
                    <a:pt x="230" y="0"/>
                  </a:lnTo>
                  <a:lnTo>
                    <a:pt x="230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 sz="2400"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20" name="Freeform 881"/>
            <p:cNvSpPr/>
            <p:nvPr/>
          </p:nvSpPr>
          <p:spPr bwMode="auto">
            <a:xfrm>
              <a:off x="3589338" y="3135313"/>
              <a:ext cx="92075" cy="92075"/>
            </a:xfrm>
            <a:custGeom>
              <a:cxnLst>
                <a:cxn ang="0">
                  <a:pos x="225" y="1"/>
                </a:cxn>
                <a:cxn ang="0">
                  <a:pos x="225" y="1"/>
                </a:cxn>
                <a:cxn ang="0">
                  <a:pos x="205" y="22"/>
                </a:cxn>
                <a:cxn ang="0">
                  <a:pos x="194" y="31"/>
                </a:cxn>
                <a:cxn ang="0">
                  <a:pos x="185" y="43"/>
                </a:cxn>
                <a:cxn ang="0">
                  <a:pos x="185" y="43"/>
                </a:cxn>
                <a:cxn ang="0">
                  <a:pos x="171" y="59"/>
                </a:cxn>
                <a:cxn ang="0">
                  <a:pos x="155" y="74"/>
                </a:cxn>
                <a:cxn ang="0">
                  <a:pos x="140" y="89"/>
                </a:cxn>
                <a:cxn ang="0">
                  <a:pos x="127" y="106"/>
                </a:cxn>
                <a:cxn ang="0">
                  <a:pos x="127" y="106"/>
                </a:cxn>
                <a:cxn ang="0">
                  <a:pos x="114" y="123"/>
                </a:cxn>
                <a:cxn ang="0">
                  <a:pos x="100" y="139"/>
                </a:cxn>
                <a:cxn ang="0">
                  <a:pos x="86" y="154"/>
                </a:cxn>
                <a:cxn ang="0">
                  <a:pos x="70" y="170"/>
                </a:cxn>
                <a:cxn ang="0">
                  <a:pos x="70" y="170"/>
                </a:cxn>
                <a:cxn ang="0">
                  <a:pos x="53" y="184"/>
                </a:cxn>
                <a:cxn ang="0">
                  <a:pos x="36" y="197"/>
                </a:cxn>
                <a:cxn ang="0">
                  <a:pos x="19" y="210"/>
                </a:cxn>
                <a:cxn ang="0">
                  <a:pos x="3" y="225"/>
                </a:cxn>
                <a:cxn ang="0">
                  <a:pos x="3" y="225"/>
                </a:cxn>
                <a:cxn ang="0">
                  <a:pos x="0" y="226"/>
                </a:cxn>
                <a:cxn ang="0">
                  <a:pos x="0" y="229"/>
                </a:cxn>
                <a:cxn ang="0">
                  <a:pos x="3" y="233"/>
                </a:cxn>
                <a:cxn ang="0">
                  <a:pos x="6" y="234"/>
                </a:cxn>
                <a:cxn ang="0">
                  <a:pos x="8" y="234"/>
                </a:cxn>
                <a:cxn ang="0">
                  <a:pos x="11" y="233"/>
                </a:cxn>
                <a:cxn ang="0">
                  <a:pos x="11" y="233"/>
                </a:cxn>
                <a:cxn ang="0">
                  <a:pos x="25" y="220"/>
                </a:cxn>
                <a:cxn ang="0">
                  <a:pos x="41" y="208"/>
                </a:cxn>
                <a:cxn ang="0">
                  <a:pos x="55" y="197"/>
                </a:cxn>
                <a:cxn ang="0">
                  <a:pos x="71" y="184"/>
                </a:cxn>
                <a:cxn ang="0">
                  <a:pos x="71" y="184"/>
                </a:cxn>
                <a:cxn ang="0">
                  <a:pos x="99" y="157"/>
                </a:cxn>
                <a:cxn ang="0">
                  <a:pos x="113" y="142"/>
                </a:cxn>
                <a:cxn ang="0">
                  <a:pos x="125" y="128"/>
                </a:cxn>
                <a:cxn ang="0">
                  <a:pos x="125" y="128"/>
                </a:cxn>
                <a:cxn ang="0">
                  <a:pos x="151" y="97"/>
                </a:cxn>
                <a:cxn ang="0">
                  <a:pos x="177" y="67"/>
                </a:cxn>
                <a:cxn ang="0">
                  <a:pos x="205" y="38"/>
                </a:cxn>
                <a:cxn ang="0">
                  <a:pos x="233" y="10"/>
                </a:cxn>
                <a:cxn ang="0">
                  <a:pos x="233" y="10"/>
                </a:cxn>
                <a:cxn ang="0">
                  <a:pos x="235" y="8"/>
                </a:cxn>
                <a:cxn ang="0">
                  <a:pos x="235" y="5"/>
                </a:cxn>
                <a:cxn ang="0">
                  <a:pos x="233" y="1"/>
                </a:cxn>
                <a:cxn ang="0">
                  <a:pos x="229" y="0"/>
                </a:cxn>
                <a:cxn ang="0">
                  <a:pos x="227" y="0"/>
                </a:cxn>
                <a:cxn ang="0">
                  <a:pos x="225" y="1"/>
                </a:cxn>
                <a:cxn ang="0">
                  <a:pos x="225" y="1"/>
                </a:cxn>
              </a:cxnLst>
              <a:rect b="b" l="0" r="r" t="0"/>
              <a:pathLst>
                <a:path h="234" w="235">
                  <a:moveTo>
                    <a:pt x="225" y="1"/>
                  </a:moveTo>
                  <a:lnTo>
                    <a:pt x="225" y="1"/>
                  </a:lnTo>
                  <a:lnTo>
                    <a:pt x="205" y="22"/>
                  </a:lnTo>
                  <a:lnTo>
                    <a:pt x="194" y="31"/>
                  </a:lnTo>
                  <a:lnTo>
                    <a:pt x="185" y="43"/>
                  </a:lnTo>
                  <a:lnTo>
                    <a:pt x="185" y="43"/>
                  </a:lnTo>
                  <a:lnTo>
                    <a:pt x="171" y="59"/>
                  </a:lnTo>
                  <a:lnTo>
                    <a:pt x="155" y="74"/>
                  </a:lnTo>
                  <a:lnTo>
                    <a:pt x="140" y="89"/>
                  </a:lnTo>
                  <a:lnTo>
                    <a:pt x="127" y="106"/>
                  </a:lnTo>
                  <a:lnTo>
                    <a:pt x="127" y="106"/>
                  </a:lnTo>
                  <a:lnTo>
                    <a:pt x="114" y="123"/>
                  </a:lnTo>
                  <a:lnTo>
                    <a:pt x="100" y="139"/>
                  </a:lnTo>
                  <a:lnTo>
                    <a:pt x="86" y="154"/>
                  </a:lnTo>
                  <a:lnTo>
                    <a:pt x="70" y="170"/>
                  </a:lnTo>
                  <a:lnTo>
                    <a:pt x="70" y="170"/>
                  </a:lnTo>
                  <a:lnTo>
                    <a:pt x="53" y="184"/>
                  </a:lnTo>
                  <a:lnTo>
                    <a:pt x="36" y="197"/>
                  </a:lnTo>
                  <a:lnTo>
                    <a:pt x="19" y="210"/>
                  </a:lnTo>
                  <a:lnTo>
                    <a:pt x="3" y="225"/>
                  </a:lnTo>
                  <a:lnTo>
                    <a:pt x="3" y="225"/>
                  </a:lnTo>
                  <a:lnTo>
                    <a:pt x="0" y="226"/>
                  </a:lnTo>
                  <a:lnTo>
                    <a:pt x="0" y="229"/>
                  </a:lnTo>
                  <a:lnTo>
                    <a:pt x="3" y="233"/>
                  </a:lnTo>
                  <a:lnTo>
                    <a:pt x="6" y="234"/>
                  </a:lnTo>
                  <a:lnTo>
                    <a:pt x="8" y="234"/>
                  </a:lnTo>
                  <a:lnTo>
                    <a:pt x="11" y="233"/>
                  </a:lnTo>
                  <a:lnTo>
                    <a:pt x="11" y="233"/>
                  </a:lnTo>
                  <a:lnTo>
                    <a:pt x="25" y="220"/>
                  </a:lnTo>
                  <a:lnTo>
                    <a:pt x="41" y="208"/>
                  </a:lnTo>
                  <a:lnTo>
                    <a:pt x="55" y="197"/>
                  </a:lnTo>
                  <a:lnTo>
                    <a:pt x="71" y="184"/>
                  </a:lnTo>
                  <a:lnTo>
                    <a:pt x="71" y="184"/>
                  </a:lnTo>
                  <a:lnTo>
                    <a:pt x="99" y="157"/>
                  </a:lnTo>
                  <a:lnTo>
                    <a:pt x="113" y="142"/>
                  </a:lnTo>
                  <a:lnTo>
                    <a:pt x="125" y="128"/>
                  </a:lnTo>
                  <a:lnTo>
                    <a:pt x="125" y="128"/>
                  </a:lnTo>
                  <a:lnTo>
                    <a:pt x="151" y="97"/>
                  </a:lnTo>
                  <a:lnTo>
                    <a:pt x="177" y="67"/>
                  </a:lnTo>
                  <a:lnTo>
                    <a:pt x="205" y="38"/>
                  </a:lnTo>
                  <a:lnTo>
                    <a:pt x="233" y="10"/>
                  </a:lnTo>
                  <a:lnTo>
                    <a:pt x="233" y="10"/>
                  </a:lnTo>
                  <a:lnTo>
                    <a:pt x="235" y="8"/>
                  </a:lnTo>
                  <a:lnTo>
                    <a:pt x="235" y="5"/>
                  </a:lnTo>
                  <a:lnTo>
                    <a:pt x="233" y="1"/>
                  </a:lnTo>
                  <a:lnTo>
                    <a:pt x="229" y="0"/>
                  </a:lnTo>
                  <a:lnTo>
                    <a:pt x="227" y="0"/>
                  </a:lnTo>
                  <a:lnTo>
                    <a:pt x="225" y="1"/>
                  </a:lnTo>
                  <a:lnTo>
                    <a:pt x="225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 sz="2400"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21" name="Freeform 882"/>
            <p:cNvSpPr/>
            <p:nvPr/>
          </p:nvSpPr>
          <p:spPr bwMode="auto">
            <a:xfrm>
              <a:off x="3629026" y="3171826"/>
              <a:ext cx="68263" cy="60325"/>
            </a:xfrm>
            <a:custGeom>
              <a:cxnLst>
                <a:cxn ang="0">
                  <a:pos x="161" y="2"/>
                </a:cxn>
                <a:cxn ang="0">
                  <a:pos x="161" y="2"/>
                </a:cxn>
                <a:cxn ang="0">
                  <a:pos x="120" y="36"/>
                </a:cxn>
                <a:cxn ang="0">
                  <a:pos x="80" y="71"/>
                </a:cxn>
                <a:cxn ang="0">
                  <a:pos x="40" y="108"/>
                </a:cxn>
                <a:cxn ang="0">
                  <a:pos x="1" y="144"/>
                </a:cxn>
                <a:cxn ang="0">
                  <a:pos x="1" y="144"/>
                </a:cxn>
                <a:cxn ang="0">
                  <a:pos x="0" y="147"/>
                </a:cxn>
                <a:cxn ang="0">
                  <a:pos x="0" y="148"/>
                </a:cxn>
                <a:cxn ang="0">
                  <a:pos x="1" y="152"/>
                </a:cxn>
                <a:cxn ang="0">
                  <a:pos x="5" y="155"/>
                </a:cxn>
                <a:cxn ang="0">
                  <a:pos x="8" y="153"/>
                </a:cxn>
                <a:cxn ang="0">
                  <a:pos x="9" y="152"/>
                </a:cxn>
                <a:cxn ang="0">
                  <a:pos x="9" y="152"/>
                </a:cxn>
                <a:cxn ang="0">
                  <a:pos x="48" y="116"/>
                </a:cxn>
                <a:cxn ang="0">
                  <a:pos x="87" y="79"/>
                </a:cxn>
                <a:cxn ang="0">
                  <a:pos x="128" y="44"/>
                </a:cxn>
                <a:cxn ang="0">
                  <a:pos x="170" y="10"/>
                </a:cxn>
                <a:cxn ang="0">
                  <a:pos x="170" y="10"/>
                </a:cxn>
                <a:cxn ang="0">
                  <a:pos x="171" y="8"/>
                </a:cxn>
                <a:cxn ang="0">
                  <a:pos x="171" y="6"/>
                </a:cxn>
                <a:cxn ang="0">
                  <a:pos x="171" y="4"/>
                </a:cxn>
                <a:cxn ang="0">
                  <a:pos x="170" y="3"/>
                </a:cxn>
                <a:cxn ang="0">
                  <a:pos x="166" y="0"/>
                </a:cxn>
                <a:cxn ang="0">
                  <a:pos x="163" y="0"/>
                </a:cxn>
                <a:cxn ang="0">
                  <a:pos x="161" y="2"/>
                </a:cxn>
                <a:cxn ang="0">
                  <a:pos x="161" y="2"/>
                </a:cxn>
              </a:cxnLst>
              <a:rect b="b" l="0" r="r" t="0"/>
              <a:pathLst>
                <a:path h="155" w="171">
                  <a:moveTo>
                    <a:pt x="161" y="2"/>
                  </a:moveTo>
                  <a:lnTo>
                    <a:pt x="161" y="2"/>
                  </a:lnTo>
                  <a:lnTo>
                    <a:pt x="120" y="36"/>
                  </a:lnTo>
                  <a:lnTo>
                    <a:pt x="80" y="71"/>
                  </a:lnTo>
                  <a:lnTo>
                    <a:pt x="40" y="108"/>
                  </a:lnTo>
                  <a:lnTo>
                    <a:pt x="1" y="144"/>
                  </a:lnTo>
                  <a:lnTo>
                    <a:pt x="1" y="144"/>
                  </a:lnTo>
                  <a:lnTo>
                    <a:pt x="0" y="147"/>
                  </a:lnTo>
                  <a:lnTo>
                    <a:pt x="0" y="148"/>
                  </a:lnTo>
                  <a:lnTo>
                    <a:pt x="1" y="152"/>
                  </a:lnTo>
                  <a:lnTo>
                    <a:pt x="5" y="155"/>
                  </a:lnTo>
                  <a:lnTo>
                    <a:pt x="8" y="153"/>
                  </a:lnTo>
                  <a:lnTo>
                    <a:pt x="9" y="152"/>
                  </a:lnTo>
                  <a:lnTo>
                    <a:pt x="9" y="152"/>
                  </a:lnTo>
                  <a:lnTo>
                    <a:pt x="48" y="116"/>
                  </a:lnTo>
                  <a:lnTo>
                    <a:pt x="87" y="79"/>
                  </a:lnTo>
                  <a:lnTo>
                    <a:pt x="128" y="44"/>
                  </a:lnTo>
                  <a:lnTo>
                    <a:pt x="170" y="10"/>
                  </a:lnTo>
                  <a:lnTo>
                    <a:pt x="170" y="10"/>
                  </a:lnTo>
                  <a:lnTo>
                    <a:pt x="171" y="8"/>
                  </a:lnTo>
                  <a:lnTo>
                    <a:pt x="171" y="6"/>
                  </a:lnTo>
                  <a:lnTo>
                    <a:pt x="171" y="4"/>
                  </a:lnTo>
                  <a:lnTo>
                    <a:pt x="170" y="3"/>
                  </a:lnTo>
                  <a:lnTo>
                    <a:pt x="166" y="0"/>
                  </a:lnTo>
                  <a:lnTo>
                    <a:pt x="163" y="0"/>
                  </a:lnTo>
                  <a:lnTo>
                    <a:pt x="161" y="2"/>
                  </a:lnTo>
                  <a:lnTo>
                    <a:pt x="161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 sz="2400"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22" name="Freeform 883"/>
            <p:cNvSpPr/>
            <p:nvPr/>
          </p:nvSpPr>
          <p:spPr bwMode="auto">
            <a:xfrm>
              <a:off x="3644901" y="3186113"/>
              <a:ext cx="73025" cy="68263"/>
            </a:xfrm>
            <a:custGeom>
              <a:cxnLst>
                <a:cxn ang="0">
                  <a:pos x="174" y="2"/>
                </a:cxn>
                <a:cxn ang="0">
                  <a:pos x="174" y="2"/>
                </a:cxn>
                <a:cxn ang="0">
                  <a:pos x="157" y="22"/>
                </a:cxn>
                <a:cxn ang="0">
                  <a:pos x="149" y="31"/>
                </a:cxn>
                <a:cxn ang="0">
                  <a:pos x="140" y="40"/>
                </a:cxn>
                <a:cxn ang="0">
                  <a:pos x="140" y="40"/>
                </a:cxn>
                <a:cxn ang="0">
                  <a:pos x="128" y="49"/>
                </a:cxn>
                <a:cxn ang="0">
                  <a:pos x="115" y="59"/>
                </a:cxn>
                <a:cxn ang="0">
                  <a:pos x="103" y="68"/>
                </a:cxn>
                <a:cxn ang="0">
                  <a:pos x="92" y="78"/>
                </a:cxn>
                <a:cxn ang="0">
                  <a:pos x="92" y="78"/>
                </a:cxn>
                <a:cxn ang="0">
                  <a:pos x="68" y="98"/>
                </a:cxn>
                <a:cxn ang="0">
                  <a:pos x="45" y="119"/>
                </a:cxn>
                <a:cxn ang="0">
                  <a:pos x="31" y="129"/>
                </a:cxn>
                <a:cxn ang="0">
                  <a:pos x="21" y="140"/>
                </a:cxn>
                <a:cxn ang="0">
                  <a:pos x="11" y="151"/>
                </a:cxn>
                <a:cxn ang="0">
                  <a:pos x="1" y="163"/>
                </a:cxn>
                <a:cxn ang="0">
                  <a:pos x="1" y="163"/>
                </a:cxn>
                <a:cxn ang="0">
                  <a:pos x="0" y="166"/>
                </a:cxn>
                <a:cxn ang="0">
                  <a:pos x="0" y="167"/>
                </a:cxn>
                <a:cxn ang="0">
                  <a:pos x="3" y="171"/>
                </a:cxn>
                <a:cxn ang="0">
                  <a:pos x="8" y="171"/>
                </a:cxn>
                <a:cxn ang="0">
                  <a:pos x="9" y="171"/>
                </a:cxn>
                <a:cxn ang="0">
                  <a:pos x="12" y="168"/>
                </a:cxn>
                <a:cxn ang="0">
                  <a:pos x="12" y="168"/>
                </a:cxn>
                <a:cxn ang="0">
                  <a:pos x="18" y="159"/>
                </a:cxn>
                <a:cxn ang="0">
                  <a:pos x="28" y="150"/>
                </a:cxn>
                <a:cxn ang="0">
                  <a:pos x="47" y="134"/>
                </a:cxn>
                <a:cxn ang="0">
                  <a:pos x="47" y="134"/>
                </a:cxn>
                <a:cxn ang="0">
                  <a:pos x="73" y="110"/>
                </a:cxn>
                <a:cxn ang="0">
                  <a:pos x="99" y="86"/>
                </a:cxn>
                <a:cxn ang="0">
                  <a:pos x="99" y="86"/>
                </a:cxn>
                <a:cxn ang="0">
                  <a:pos x="111" y="76"/>
                </a:cxn>
                <a:cxn ang="0">
                  <a:pos x="124" y="66"/>
                </a:cxn>
                <a:cxn ang="0">
                  <a:pos x="148" y="48"/>
                </a:cxn>
                <a:cxn ang="0">
                  <a:pos x="148" y="48"/>
                </a:cxn>
                <a:cxn ang="0">
                  <a:pos x="157" y="39"/>
                </a:cxn>
                <a:cxn ang="0">
                  <a:pos x="166" y="30"/>
                </a:cxn>
                <a:cxn ang="0">
                  <a:pos x="182" y="10"/>
                </a:cxn>
                <a:cxn ang="0">
                  <a:pos x="182" y="10"/>
                </a:cxn>
                <a:cxn ang="0">
                  <a:pos x="183" y="8"/>
                </a:cxn>
                <a:cxn ang="0">
                  <a:pos x="183" y="6"/>
                </a:cxn>
                <a:cxn ang="0">
                  <a:pos x="181" y="2"/>
                </a:cxn>
                <a:cxn ang="0">
                  <a:pos x="179" y="1"/>
                </a:cxn>
                <a:cxn ang="0">
                  <a:pos x="178" y="0"/>
                </a:cxn>
                <a:cxn ang="0">
                  <a:pos x="175" y="1"/>
                </a:cxn>
                <a:cxn ang="0">
                  <a:pos x="174" y="2"/>
                </a:cxn>
                <a:cxn ang="0">
                  <a:pos x="174" y="2"/>
                </a:cxn>
              </a:cxnLst>
              <a:rect b="b" l="0" r="r" t="0"/>
              <a:pathLst>
                <a:path h="171" w="183">
                  <a:moveTo>
                    <a:pt x="174" y="2"/>
                  </a:moveTo>
                  <a:lnTo>
                    <a:pt x="174" y="2"/>
                  </a:lnTo>
                  <a:lnTo>
                    <a:pt x="157" y="22"/>
                  </a:lnTo>
                  <a:lnTo>
                    <a:pt x="149" y="31"/>
                  </a:lnTo>
                  <a:lnTo>
                    <a:pt x="140" y="40"/>
                  </a:lnTo>
                  <a:lnTo>
                    <a:pt x="140" y="40"/>
                  </a:lnTo>
                  <a:lnTo>
                    <a:pt x="128" y="49"/>
                  </a:lnTo>
                  <a:lnTo>
                    <a:pt x="115" y="59"/>
                  </a:lnTo>
                  <a:lnTo>
                    <a:pt x="103" y="68"/>
                  </a:lnTo>
                  <a:lnTo>
                    <a:pt x="92" y="78"/>
                  </a:lnTo>
                  <a:lnTo>
                    <a:pt x="92" y="78"/>
                  </a:lnTo>
                  <a:lnTo>
                    <a:pt x="68" y="98"/>
                  </a:lnTo>
                  <a:lnTo>
                    <a:pt x="45" y="119"/>
                  </a:lnTo>
                  <a:lnTo>
                    <a:pt x="31" y="129"/>
                  </a:lnTo>
                  <a:lnTo>
                    <a:pt x="21" y="140"/>
                  </a:lnTo>
                  <a:lnTo>
                    <a:pt x="11" y="151"/>
                  </a:lnTo>
                  <a:lnTo>
                    <a:pt x="1" y="163"/>
                  </a:lnTo>
                  <a:lnTo>
                    <a:pt x="1" y="163"/>
                  </a:lnTo>
                  <a:lnTo>
                    <a:pt x="0" y="166"/>
                  </a:lnTo>
                  <a:lnTo>
                    <a:pt x="0" y="167"/>
                  </a:lnTo>
                  <a:lnTo>
                    <a:pt x="3" y="171"/>
                  </a:lnTo>
                  <a:lnTo>
                    <a:pt x="8" y="171"/>
                  </a:lnTo>
                  <a:lnTo>
                    <a:pt x="9" y="171"/>
                  </a:lnTo>
                  <a:lnTo>
                    <a:pt x="12" y="168"/>
                  </a:lnTo>
                  <a:lnTo>
                    <a:pt x="12" y="168"/>
                  </a:lnTo>
                  <a:lnTo>
                    <a:pt x="18" y="159"/>
                  </a:lnTo>
                  <a:lnTo>
                    <a:pt x="28" y="150"/>
                  </a:lnTo>
                  <a:lnTo>
                    <a:pt x="47" y="134"/>
                  </a:lnTo>
                  <a:lnTo>
                    <a:pt x="47" y="134"/>
                  </a:lnTo>
                  <a:lnTo>
                    <a:pt x="73" y="110"/>
                  </a:lnTo>
                  <a:lnTo>
                    <a:pt x="99" y="86"/>
                  </a:lnTo>
                  <a:lnTo>
                    <a:pt x="99" y="86"/>
                  </a:lnTo>
                  <a:lnTo>
                    <a:pt x="111" y="76"/>
                  </a:lnTo>
                  <a:lnTo>
                    <a:pt x="124" y="66"/>
                  </a:lnTo>
                  <a:lnTo>
                    <a:pt x="148" y="48"/>
                  </a:lnTo>
                  <a:lnTo>
                    <a:pt x="148" y="48"/>
                  </a:lnTo>
                  <a:lnTo>
                    <a:pt x="157" y="39"/>
                  </a:lnTo>
                  <a:lnTo>
                    <a:pt x="166" y="30"/>
                  </a:lnTo>
                  <a:lnTo>
                    <a:pt x="182" y="10"/>
                  </a:lnTo>
                  <a:lnTo>
                    <a:pt x="182" y="10"/>
                  </a:lnTo>
                  <a:lnTo>
                    <a:pt x="183" y="8"/>
                  </a:lnTo>
                  <a:lnTo>
                    <a:pt x="183" y="6"/>
                  </a:lnTo>
                  <a:lnTo>
                    <a:pt x="181" y="2"/>
                  </a:lnTo>
                  <a:lnTo>
                    <a:pt x="179" y="1"/>
                  </a:lnTo>
                  <a:lnTo>
                    <a:pt x="178" y="0"/>
                  </a:lnTo>
                  <a:lnTo>
                    <a:pt x="175" y="1"/>
                  </a:lnTo>
                  <a:lnTo>
                    <a:pt x="174" y="2"/>
                  </a:lnTo>
                  <a:lnTo>
                    <a:pt x="174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 sz="2400"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23" name="Freeform 884"/>
            <p:cNvSpPr/>
            <p:nvPr/>
          </p:nvSpPr>
          <p:spPr bwMode="auto">
            <a:xfrm>
              <a:off x="3673476" y="3219451"/>
              <a:ext cx="49213" cy="42863"/>
            </a:xfrm>
            <a:custGeom>
              <a:cxnLst>
                <a:cxn ang="0">
                  <a:pos x="116" y="1"/>
                </a:cxn>
                <a:cxn ang="0">
                  <a:pos x="116" y="1"/>
                </a:cxn>
                <a:cxn ang="0">
                  <a:pos x="110" y="5"/>
                </a:cxn>
                <a:cxn ang="0">
                  <a:pos x="102" y="8"/>
                </a:cxn>
                <a:cxn ang="0">
                  <a:pos x="96" y="10"/>
                </a:cxn>
                <a:cxn ang="0">
                  <a:pos x="91" y="15"/>
                </a:cxn>
                <a:cxn ang="0">
                  <a:pos x="91" y="15"/>
                </a:cxn>
                <a:cxn ang="0">
                  <a:pos x="76" y="30"/>
                </a:cxn>
                <a:cxn ang="0">
                  <a:pos x="61" y="43"/>
                </a:cxn>
                <a:cxn ang="0">
                  <a:pos x="61" y="43"/>
                </a:cxn>
                <a:cxn ang="0">
                  <a:pos x="45" y="55"/>
                </a:cxn>
                <a:cxn ang="0">
                  <a:pos x="29" y="68"/>
                </a:cxn>
                <a:cxn ang="0">
                  <a:pos x="15" y="82"/>
                </a:cxn>
                <a:cxn ang="0">
                  <a:pos x="2" y="98"/>
                </a:cxn>
                <a:cxn ang="0">
                  <a:pos x="2" y="98"/>
                </a:cxn>
                <a:cxn ang="0">
                  <a:pos x="0" y="100"/>
                </a:cxn>
                <a:cxn ang="0">
                  <a:pos x="0" y="102"/>
                </a:cxn>
                <a:cxn ang="0">
                  <a:pos x="3" y="106"/>
                </a:cxn>
                <a:cxn ang="0">
                  <a:pos x="4" y="107"/>
                </a:cxn>
                <a:cxn ang="0">
                  <a:pos x="6" y="108"/>
                </a:cxn>
                <a:cxn ang="0">
                  <a:pos x="8" y="107"/>
                </a:cxn>
                <a:cxn ang="0">
                  <a:pos x="10" y="106"/>
                </a:cxn>
                <a:cxn ang="0">
                  <a:pos x="10" y="106"/>
                </a:cxn>
                <a:cxn ang="0">
                  <a:pos x="25" y="89"/>
                </a:cxn>
                <a:cxn ang="0">
                  <a:pos x="41" y="73"/>
                </a:cxn>
                <a:cxn ang="0">
                  <a:pos x="59" y="59"/>
                </a:cxn>
                <a:cxn ang="0">
                  <a:pos x="78" y="44"/>
                </a:cxn>
                <a:cxn ang="0">
                  <a:pos x="78" y="44"/>
                </a:cxn>
                <a:cxn ang="0">
                  <a:pos x="88" y="34"/>
                </a:cxn>
                <a:cxn ang="0">
                  <a:pos x="98" y="23"/>
                </a:cxn>
                <a:cxn ang="0">
                  <a:pos x="98" y="23"/>
                </a:cxn>
                <a:cxn ang="0">
                  <a:pos x="104" y="19"/>
                </a:cxn>
                <a:cxn ang="0">
                  <a:pos x="110" y="15"/>
                </a:cxn>
                <a:cxn ang="0">
                  <a:pos x="118" y="13"/>
                </a:cxn>
                <a:cxn ang="0">
                  <a:pos x="125" y="9"/>
                </a:cxn>
                <a:cxn ang="0">
                  <a:pos x="125" y="9"/>
                </a:cxn>
                <a:cxn ang="0">
                  <a:pos x="126" y="8"/>
                </a:cxn>
                <a:cxn ang="0">
                  <a:pos x="126" y="5"/>
                </a:cxn>
                <a:cxn ang="0">
                  <a:pos x="126" y="4"/>
                </a:cxn>
                <a:cxn ang="0">
                  <a:pos x="125" y="1"/>
                </a:cxn>
                <a:cxn ang="0">
                  <a:pos x="121" y="0"/>
                </a:cxn>
                <a:cxn ang="0">
                  <a:pos x="118" y="0"/>
                </a:cxn>
                <a:cxn ang="0">
                  <a:pos x="116" y="1"/>
                </a:cxn>
                <a:cxn ang="0">
                  <a:pos x="116" y="1"/>
                </a:cxn>
              </a:cxnLst>
              <a:rect b="b" l="0" r="r" t="0"/>
              <a:pathLst>
                <a:path h="108" w="125">
                  <a:moveTo>
                    <a:pt x="116" y="1"/>
                  </a:moveTo>
                  <a:lnTo>
                    <a:pt x="116" y="1"/>
                  </a:lnTo>
                  <a:lnTo>
                    <a:pt x="110" y="5"/>
                  </a:lnTo>
                  <a:lnTo>
                    <a:pt x="102" y="8"/>
                  </a:lnTo>
                  <a:lnTo>
                    <a:pt x="96" y="10"/>
                  </a:lnTo>
                  <a:lnTo>
                    <a:pt x="91" y="15"/>
                  </a:lnTo>
                  <a:lnTo>
                    <a:pt x="91" y="15"/>
                  </a:lnTo>
                  <a:lnTo>
                    <a:pt x="76" y="30"/>
                  </a:lnTo>
                  <a:lnTo>
                    <a:pt x="61" y="43"/>
                  </a:lnTo>
                  <a:lnTo>
                    <a:pt x="61" y="43"/>
                  </a:lnTo>
                  <a:lnTo>
                    <a:pt x="45" y="55"/>
                  </a:lnTo>
                  <a:lnTo>
                    <a:pt x="29" y="68"/>
                  </a:lnTo>
                  <a:lnTo>
                    <a:pt x="15" y="82"/>
                  </a:lnTo>
                  <a:lnTo>
                    <a:pt x="2" y="98"/>
                  </a:lnTo>
                  <a:lnTo>
                    <a:pt x="2" y="98"/>
                  </a:lnTo>
                  <a:lnTo>
                    <a:pt x="0" y="100"/>
                  </a:lnTo>
                  <a:lnTo>
                    <a:pt x="0" y="102"/>
                  </a:lnTo>
                  <a:lnTo>
                    <a:pt x="3" y="106"/>
                  </a:lnTo>
                  <a:lnTo>
                    <a:pt x="4" y="107"/>
                  </a:lnTo>
                  <a:lnTo>
                    <a:pt x="6" y="108"/>
                  </a:lnTo>
                  <a:lnTo>
                    <a:pt x="8" y="107"/>
                  </a:lnTo>
                  <a:lnTo>
                    <a:pt x="10" y="106"/>
                  </a:lnTo>
                  <a:lnTo>
                    <a:pt x="10" y="106"/>
                  </a:lnTo>
                  <a:lnTo>
                    <a:pt x="25" y="89"/>
                  </a:lnTo>
                  <a:lnTo>
                    <a:pt x="41" y="73"/>
                  </a:lnTo>
                  <a:lnTo>
                    <a:pt x="59" y="59"/>
                  </a:lnTo>
                  <a:lnTo>
                    <a:pt x="78" y="44"/>
                  </a:lnTo>
                  <a:lnTo>
                    <a:pt x="78" y="44"/>
                  </a:lnTo>
                  <a:lnTo>
                    <a:pt x="88" y="34"/>
                  </a:lnTo>
                  <a:lnTo>
                    <a:pt x="98" y="23"/>
                  </a:lnTo>
                  <a:lnTo>
                    <a:pt x="98" y="23"/>
                  </a:lnTo>
                  <a:lnTo>
                    <a:pt x="104" y="19"/>
                  </a:lnTo>
                  <a:lnTo>
                    <a:pt x="110" y="15"/>
                  </a:lnTo>
                  <a:lnTo>
                    <a:pt x="118" y="13"/>
                  </a:lnTo>
                  <a:lnTo>
                    <a:pt x="125" y="9"/>
                  </a:lnTo>
                  <a:lnTo>
                    <a:pt x="125" y="9"/>
                  </a:lnTo>
                  <a:lnTo>
                    <a:pt x="126" y="8"/>
                  </a:lnTo>
                  <a:lnTo>
                    <a:pt x="126" y="5"/>
                  </a:lnTo>
                  <a:lnTo>
                    <a:pt x="126" y="4"/>
                  </a:lnTo>
                  <a:lnTo>
                    <a:pt x="125" y="1"/>
                  </a:lnTo>
                  <a:lnTo>
                    <a:pt x="121" y="0"/>
                  </a:lnTo>
                  <a:lnTo>
                    <a:pt x="118" y="0"/>
                  </a:lnTo>
                  <a:lnTo>
                    <a:pt x="116" y="1"/>
                  </a:lnTo>
                  <a:lnTo>
                    <a:pt x="116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 sz="2400"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24" name="Freeform 885"/>
            <p:cNvSpPr/>
            <p:nvPr/>
          </p:nvSpPr>
          <p:spPr bwMode="auto">
            <a:xfrm>
              <a:off x="3289301" y="3514726"/>
              <a:ext cx="87313" cy="93663"/>
            </a:xfrm>
            <a:custGeom>
              <a:cxnLst>
                <a:cxn ang="0">
                  <a:pos x="212" y="0"/>
                </a:cxn>
                <a:cxn ang="0">
                  <a:pos x="212" y="0"/>
                </a:cxn>
                <a:cxn ang="0">
                  <a:pos x="204" y="1"/>
                </a:cxn>
                <a:cxn ang="0">
                  <a:pos x="196" y="3"/>
                </a:cxn>
                <a:cxn ang="0">
                  <a:pos x="190" y="6"/>
                </a:cxn>
                <a:cxn ang="0">
                  <a:pos x="184" y="10"/>
                </a:cxn>
                <a:cxn ang="0">
                  <a:pos x="173" y="19"/>
                </a:cxn>
                <a:cxn ang="0">
                  <a:pos x="162" y="30"/>
                </a:cxn>
                <a:cxn ang="0">
                  <a:pos x="162" y="30"/>
                </a:cxn>
                <a:cxn ang="0">
                  <a:pos x="145" y="47"/>
                </a:cxn>
                <a:cxn ang="0">
                  <a:pos x="127" y="62"/>
                </a:cxn>
                <a:cxn ang="0">
                  <a:pos x="110" y="79"/>
                </a:cxn>
                <a:cxn ang="0">
                  <a:pos x="93" y="96"/>
                </a:cxn>
                <a:cxn ang="0">
                  <a:pos x="93" y="96"/>
                </a:cxn>
                <a:cxn ang="0">
                  <a:pos x="65" y="129"/>
                </a:cxn>
                <a:cxn ang="0">
                  <a:pos x="39" y="163"/>
                </a:cxn>
                <a:cxn ang="0">
                  <a:pos x="39" y="163"/>
                </a:cxn>
                <a:cxn ang="0">
                  <a:pos x="17" y="194"/>
                </a:cxn>
                <a:cxn ang="0">
                  <a:pos x="8" y="210"/>
                </a:cxn>
                <a:cxn ang="0">
                  <a:pos x="0" y="227"/>
                </a:cxn>
                <a:cxn ang="0">
                  <a:pos x="0" y="227"/>
                </a:cxn>
                <a:cxn ang="0">
                  <a:pos x="0" y="230"/>
                </a:cxn>
                <a:cxn ang="0">
                  <a:pos x="1" y="231"/>
                </a:cxn>
                <a:cxn ang="0">
                  <a:pos x="3" y="232"/>
                </a:cxn>
                <a:cxn ang="0">
                  <a:pos x="4" y="234"/>
                </a:cxn>
                <a:cxn ang="0">
                  <a:pos x="8" y="234"/>
                </a:cxn>
                <a:cxn ang="0">
                  <a:pos x="10" y="232"/>
                </a:cxn>
                <a:cxn ang="0">
                  <a:pos x="12" y="230"/>
                </a:cxn>
                <a:cxn ang="0">
                  <a:pos x="12" y="230"/>
                </a:cxn>
                <a:cxn ang="0">
                  <a:pos x="18" y="214"/>
                </a:cxn>
                <a:cxn ang="0">
                  <a:pos x="27" y="198"/>
                </a:cxn>
                <a:cxn ang="0">
                  <a:pos x="38" y="183"/>
                </a:cxn>
                <a:cxn ang="0">
                  <a:pos x="48" y="168"/>
                </a:cxn>
                <a:cxn ang="0">
                  <a:pos x="72" y="139"/>
                </a:cxn>
                <a:cxn ang="0">
                  <a:pos x="96" y="111"/>
                </a:cxn>
                <a:cxn ang="0">
                  <a:pos x="96" y="111"/>
                </a:cxn>
                <a:cxn ang="0">
                  <a:pos x="106" y="99"/>
                </a:cxn>
                <a:cxn ang="0">
                  <a:pos x="118" y="86"/>
                </a:cxn>
                <a:cxn ang="0">
                  <a:pos x="143" y="64"/>
                </a:cxn>
                <a:cxn ang="0">
                  <a:pos x="143" y="64"/>
                </a:cxn>
                <a:cxn ang="0">
                  <a:pos x="157" y="48"/>
                </a:cxn>
                <a:cxn ang="0">
                  <a:pos x="174" y="32"/>
                </a:cxn>
                <a:cxn ang="0">
                  <a:pos x="183" y="24"/>
                </a:cxn>
                <a:cxn ang="0">
                  <a:pos x="192" y="18"/>
                </a:cxn>
                <a:cxn ang="0">
                  <a:pos x="201" y="14"/>
                </a:cxn>
                <a:cxn ang="0">
                  <a:pos x="212" y="11"/>
                </a:cxn>
                <a:cxn ang="0">
                  <a:pos x="212" y="11"/>
                </a:cxn>
                <a:cxn ang="0">
                  <a:pos x="213" y="10"/>
                </a:cxn>
                <a:cxn ang="0">
                  <a:pos x="216" y="9"/>
                </a:cxn>
                <a:cxn ang="0">
                  <a:pos x="217" y="5"/>
                </a:cxn>
                <a:cxn ang="0">
                  <a:pos x="217" y="3"/>
                </a:cxn>
                <a:cxn ang="0">
                  <a:pos x="216" y="1"/>
                </a:cxn>
                <a:cxn ang="0">
                  <a:pos x="213" y="0"/>
                </a:cxn>
                <a:cxn ang="0">
                  <a:pos x="212" y="0"/>
                </a:cxn>
                <a:cxn ang="0">
                  <a:pos x="212" y="0"/>
                </a:cxn>
              </a:cxnLst>
              <a:rect b="b" l="0" r="r" t="0"/>
              <a:pathLst>
                <a:path h="234" w="216">
                  <a:moveTo>
                    <a:pt x="212" y="0"/>
                  </a:moveTo>
                  <a:lnTo>
                    <a:pt x="212" y="0"/>
                  </a:lnTo>
                  <a:lnTo>
                    <a:pt x="204" y="1"/>
                  </a:lnTo>
                  <a:lnTo>
                    <a:pt x="196" y="3"/>
                  </a:lnTo>
                  <a:lnTo>
                    <a:pt x="190" y="6"/>
                  </a:lnTo>
                  <a:lnTo>
                    <a:pt x="184" y="10"/>
                  </a:lnTo>
                  <a:lnTo>
                    <a:pt x="173" y="19"/>
                  </a:lnTo>
                  <a:lnTo>
                    <a:pt x="162" y="30"/>
                  </a:lnTo>
                  <a:lnTo>
                    <a:pt x="162" y="30"/>
                  </a:lnTo>
                  <a:lnTo>
                    <a:pt x="145" y="47"/>
                  </a:lnTo>
                  <a:lnTo>
                    <a:pt x="127" y="62"/>
                  </a:lnTo>
                  <a:lnTo>
                    <a:pt x="110" y="79"/>
                  </a:lnTo>
                  <a:lnTo>
                    <a:pt x="93" y="96"/>
                  </a:lnTo>
                  <a:lnTo>
                    <a:pt x="93" y="96"/>
                  </a:lnTo>
                  <a:lnTo>
                    <a:pt x="65" y="129"/>
                  </a:lnTo>
                  <a:lnTo>
                    <a:pt x="39" y="163"/>
                  </a:lnTo>
                  <a:lnTo>
                    <a:pt x="39" y="163"/>
                  </a:lnTo>
                  <a:lnTo>
                    <a:pt x="17" y="194"/>
                  </a:lnTo>
                  <a:lnTo>
                    <a:pt x="8" y="210"/>
                  </a:lnTo>
                  <a:lnTo>
                    <a:pt x="0" y="227"/>
                  </a:lnTo>
                  <a:lnTo>
                    <a:pt x="0" y="227"/>
                  </a:lnTo>
                  <a:lnTo>
                    <a:pt x="0" y="230"/>
                  </a:lnTo>
                  <a:lnTo>
                    <a:pt x="1" y="231"/>
                  </a:lnTo>
                  <a:lnTo>
                    <a:pt x="3" y="232"/>
                  </a:lnTo>
                  <a:lnTo>
                    <a:pt x="4" y="234"/>
                  </a:lnTo>
                  <a:lnTo>
                    <a:pt x="8" y="234"/>
                  </a:lnTo>
                  <a:lnTo>
                    <a:pt x="10" y="232"/>
                  </a:lnTo>
                  <a:lnTo>
                    <a:pt x="12" y="230"/>
                  </a:lnTo>
                  <a:lnTo>
                    <a:pt x="12" y="230"/>
                  </a:lnTo>
                  <a:lnTo>
                    <a:pt x="18" y="214"/>
                  </a:lnTo>
                  <a:lnTo>
                    <a:pt x="27" y="198"/>
                  </a:lnTo>
                  <a:lnTo>
                    <a:pt x="38" y="183"/>
                  </a:lnTo>
                  <a:lnTo>
                    <a:pt x="48" y="168"/>
                  </a:lnTo>
                  <a:lnTo>
                    <a:pt x="72" y="139"/>
                  </a:lnTo>
                  <a:lnTo>
                    <a:pt x="96" y="111"/>
                  </a:lnTo>
                  <a:lnTo>
                    <a:pt x="96" y="111"/>
                  </a:lnTo>
                  <a:lnTo>
                    <a:pt x="106" y="99"/>
                  </a:lnTo>
                  <a:lnTo>
                    <a:pt x="118" y="86"/>
                  </a:lnTo>
                  <a:lnTo>
                    <a:pt x="143" y="64"/>
                  </a:lnTo>
                  <a:lnTo>
                    <a:pt x="143" y="64"/>
                  </a:lnTo>
                  <a:lnTo>
                    <a:pt x="157" y="48"/>
                  </a:lnTo>
                  <a:lnTo>
                    <a:pt x="174" y="32"/>
                  </a:lnTo>
                  <a:lnTo>
                    <a:pt x="183" y="24"/>
                  </a:lnTo>
                  <a:lnTo>
                    <a:pt x="192" y="18"/>
                  </a:lnTo>
                  <a:lnTo>
                    <a:pt x="201" y="14"/>
                  </a:lnTo>
                  <a:lnTo>
                    <a:pt x="212" y="11"/>
                  </a:lnTo>
                  <a:lnTo>
                    <a:pt x="212" y="11"/>
                  </a:lnTo>
                  <a:lnTo>
                    <a:pt x="213" y="10"/>
                  </a:lnTo>
                  <a:lnTo>
                    <a:pt x="216" y="9"/>
                  </a:lnTo>
                  <a:lnTo>
                    <a:pt x="217" y="5"/>
                  </a:lnTo>
                  <a:lnTo>
                    <a:pt x="217" y="3"/>
                  </a:lnTo>
                  <a:lnTo>
                    <a:pt x="216" y="1"/>
                  </a:lnTo>
                  <a:lnTo>
                    <a:pt x="213" y="0"/>
                  </a:lnTo>
                  <a:lnTo>
                    <a:pt x="212" y="0"/>
                  </a:lnTo>
                  <a:lnTo>
                    <a:pt x="212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 sz="2400"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25" name="Freeform 886"/>
            <p:cNvSpPr/>
            <p:nvPr/>
          </p:nvSpPr>
          <p:spPr bwMode="auto">
            <a:xfrm>
              <a:off x="3252788" y="3548063"/>
              <a:ext cx="125413" cy="130175"/>
            </a:xfrm>
            <a:custGeom>
              <a:cxnLst>
                <a:cxn ang="0">
                  <a:pos x="305" y="1"/>
                </a:cxn>
                <a:cxn ang="0">
                  <a:pos x="305" y="1"/>
                </a:cxn>
                <a:cxn ang="0">
                  <a:pos x="296" y="6"/>
                </a:cxn>
                <a:cxn ang="0">
                  <a:pos x="287" y="13"/>
                </a:cxn>
                <a:cxn ang="0">
                  <a:pos x="278" y="18"/>
                </a:cxn>
                <a:cxn ang="0">
                  <a:pos x="270" y="24"/>
                </a:cxn>
                <a:cxn ang="0">
                  <a:pos x="270" y="24"/>
                </a:cxn>
                <a:cxn ang="0">
                  <a:pos x="249" y="45"/>
                </a:cxn>
                <a:cxn ang="0">
                  <a:pos x="227" y="65"/>
                </a:cxn>
                <a:cxn ang="0">
                  <a:pos x="227" y="65"/>
                </a:cxn>
                <a:cxn ang="0">
                  <a:pos x="181" y="107"/>
                </a:cxn>
                <a:cxn ang="0">
                  <a:pos x="159" y="129"/>
                </a:cxn>
                <a:cxn ang="0">
                  <a:pos x="138" y="151"/>
                </a:cxn>
                <a:cxn ang="0">
                  <a:pos x="138" y="151"/>
                </a:cxn>
                <a:cxn ang="0">
                  <a:pos x="95" y="200"/>
                </a:cxn>
                <a:cxn ang="0">
                  <a:pos x="50" y="247"/>
                </a:cxn>
                <a:cxn ang="0">
                  <a:pos x="50" y="247"/>
                </a:cxn>
                <a:cxn ang="0">
                  <a:pos x="36" y="264"/>
                </a:cxn>
                <a:cxn ang="0">
                  <a:pos x="21" y="282"/>
                </a:cxn>
                <a:cxn ang="0">
                  <a:pos x="10" y="302"/>
                </a:cxn>
                <a:cxn ang="0">
                  <a:pos x="4" y="312"/>
                </a:cxn>
                <a:cxn ang="0">
                  <a:pos x="0" y="323"/>
                </a:cxn>
                <a:cxn ang="0">
                  <a:pos x="0" y="323"/>
                </a:cxn>
                <a:cxn ang="0">
                  <a:pos x="0" y="325"/>
                </a:cxn>
                <a:cxn ang="0">
                  <a:pos x="2" y="327"/>
                </a:cxn>
                <a:cxn ang="0">
                  <a:pos x="4" y="329"/>
                </a:cxn>
                <a:cxn ang="0">
                  <a:pos x="10" y="329"/>
                </a:cxn>
                <a:cxn ang="0">
                  <a:pos x="11" y="328"/>
                </a:cxn>
                <a:cxn ang="0">
                  <a:pos x="12" y="325"/>
                </a:cxn>
                <a:cxn ang="0">
                  <a:pos x="12" y="325"/>
                </a:cxn>
                <a:cxn ang="0">
                  <a:pos x="17" y="313"/>
                </a:cxn>
                <a:cxn ang="0">
                  <a:pos x="23" y="302"/>
                </a:cxn>
                <a:cxn ang="0">
                  <a:pos x="31" y="290"/>
                </a:cxn>
                <a:cxn ang="0">
                  <a:pos x="38" y="279"/>
                </a:cxn>
                <a:cxn ang="0">
                  <a:pos x="55" y="259"/>
                </a:cxn>
                <a:cxn ang="0">
                  <a:pos x="74" y="239"/>
                </a:cxn>
                <a:cxn ang="0">
                  <a:pos x="74" y="239"/>
                </a:cxn>
                <a:cxn ang="0">
                  <a:pos x="113" y="196"/>
                </a:cxn>
                <a:cxn ang="0">
                  <a:pos x="154" y="151"/>
                </a:cxn>
                <a:cxn ang="0">
                  <a:pos x="154" y="151"/>
                </a:cxn>
                <a:cxn ang="0">
                  <a:pos x="172" y="130"/>
                </a:cxn>
                <a:cxn ang="0">
                  <a:pos x="193" y="111"/>
                </a:cxn>
                <a:cxn ang="0">
                  <a:pos x="235" y="73"/>
                </a:cxn>
                <a:cxn ang="0">
                  <a:pos x="235" y="73"/>
                </a:cxn>
                <a:cxn ang="0">
                  <a:pos x="271" y="39"/>
                </a:cxn>
                <a:cxn ang="0">
                  <a:pos x="271" y="39"/>
                </a:cxn>
                <a:cxn ang="0">
                  <a:pos x="280" y="31"/>
                </a:cxn>
                <a:cxn ang="0">
                  <a:pos x="292" y="23"/>
                </a:cxn>
                <a:cxn ang="0">
                  <a:pos x="303" y="17"/>
                </a:cxn>
                <a:cxn ang="0">
                  <a:pos x="313" y="9"/>
                </a:cxn>
                <a:cxn ang="0">
                  <a:pos x="313" y="9"/>
                </a:cxn>
                <a:cxn ang="0">
                  <a:pos x="314" y="6"/>
                </a:cxn>
                <a:cxn ang="0">
                  <a:pos x="316" y="5"/>
                </a:cxn>
                <a:cxn ang="0">
                  <a:pos x="314" y="2"/>
                </a:cxn>
                <a:cxn ang="0">
                  <a:pos x="313" y="1"/>
                </a:cxn>
                <a:cxn ang="0">
                  <a:pos x="309" y="0"/>
                </a:cxn>
                <a:cxn ang="0">
                  <a:pos x="308" y="0"/>
                </a:cxn>
                <a:cxn ang="0">
                  <a:pos x="305" y="1"/>
                </a:cxn>
                <a:cxn ang="0">
                  <a:pos x="305" y="1"/>
                </a:cxn>
              </a:cxnLst>
              <a:rect b="b" l="0" r="r" t="0"/>
              <a:pathLst>
                <a:path h="329" w="316">
                  <a:moveTo>
                    <a:pt x="305" y="1"/>
                  </a:moveTo>
                  <a:lnTo>
                    <a:pt x="305" y="1"/>
                  </a:lnTo>
                  <a:lnTo>
                    <a:pt x="296" y="6"/>
                  </a:lnTo>
                  <a:lnTo>
                    <a:pt x="287" y="13"/>
                  </a:lnTo>
                  <a:lnTo>
                    <a:pt x="278" y="18"/>
                  </a:lnTo>
                  <a:lnTo>
                    <a:pt x="270" y="24"/>
                  </a:lnTo>
                  <a:lnTo>
                    <a:pt x="270" y="24"/>
                  </a:lnTo>
                  <a:lnTo>
                    <a:pt x="249" y="45"/>
                  </a:lnTo>
                  <a:lnTo>
                    <a:pt x="227" y="65"/>
                  </a:lnTo>
                  <a:lnTo>
                    <a:pt x="227" y="65"/>
                  </a:lnTo>
                  <a:lnTo>
                    <a:pt x="181" y="107"/>
                  </a:lnTo>
                  <a:lnTo>
                    <a:pt x="159" y="129"/>
                  </a:lnTo>
                  <a:lnTo>
                    <a:pt x="138" y="151"/>
                  </a:lnTo>
                  <a:lnTo>
                    <a:pt x="138" y="151"/>
                  </a:lnTo>
                  <a:lnTo>
                    <a:pt x="95" y="200"/>
                  </a:lnTo>
                  <a:lnTo>
                    <a:pt x="50" y="247"/>
                  </a:lnTo>
                  <a:lnTo>
                    <a:pt x="50" y="247"/>
                  </a:lnTo>
                  <a:lnTo>
                    <a:pt x="36" y="264"/>
                  </a:lnTo>
                  <a:lnTo>
                    <a:pt x="21" y="282"/>
                  </a:lnTo>
                  <a:lnTo>
                    <a:pt x="10" y="302"/>
                  </a:lnTo>
                  <a:lnTo>
                    <a:pt x="4" y="312"/>
                  </a:lnTo>
                  <a:lnTo>
                    <a:pt x="0" y="323"/>
                  </a:lnTo>
                  <a:lnTo>
                    <a:pt x="0" y="323"/>
                  </a:lnTo>
                  <a:lnTo>
                    <a:pt x="0" y="325"/>
                  </a:lnTo>
                  <a:lnTo>
                    <a:pt x="2" y="327"/>
                  </a:lnTo>
                  <a:lnTo>
                    <a:pt x="4" y="329"/>
                  </a:lnTo>
                  <a:lnTo>
                    <a:pt x="10" y="329"/>
                  </a:lnTo>
                  <a:lnTo>
                    <a:pt x="11" y="328"/>
                  </a:lnTo>
                  <a:lnTo>
                    <a:pt x="12" y="325"/>
                  </a:lnTo>
                  <a:lnTo>
                    <a:pt x="12" y="325"/>
                  </a:lnTo>
                  <a:lnTo>
                    <a:pt x="17" y="313"/>
                  </a:lnTo>
                  <a:lnTo>
                    <a:pt x="23" y="302"/>
                  </a:lnTo>
                  <a:lnTo>
                    <a:pt x="31" y="290"/>
                  </a:lnTo>
                  <a:lnTo>
                    <a:pt x="38" y="279"/>
                  </a:lnTo>
                  <a:lnTo>
                    <a:pt x="55" y="259"/>
                  </a:lnTo>
                  <a:lnTo>
                    <a:pt x="74" y="239"/>
                  </a:lnTo>
                  <a:lnTo>
                    <a:pt x="74" y="239"/>
                  </a:lnTo>
                  <a:lnTo>
                    <a:pt x="113" y="196"/>
                  </a:lnTo>
                  <a:lnTo>
                    <a:pt x="154" y="151"/>
                  </a:lnTo>
                  <a:lnTo>
                    <a:pt x="154" y="151"/>
                  </a:lnTo>
                  <a:lnTo>
                    <a:pt x="172" y="130"/>
                  </a:lnTo>
                  <a:lnTo>
                    <a:pt x="193" y="111"/>
                  </a:lnTo>
                  <a:lnTo>
                    <a:pt x="235" y="73"/>
                  </a:lnTo>
                  <a:lnTo>
                    <a:pt x="235" y="73"/>
                  </a:lnTo>
                  <a:lnTo>
                    <a:pt x="271" y="39"/>
                  </a:lnTo>
                  <a:lnTo>
                    <a:pt x="271" y="39"/>
                  </a:lnTo>
                  <a:lnTo>
                    <a:pt x="280" y="31"/>
                  </a:lnTo>
                  <a:lnTo>
                    <a:pt x="292" y="23"/>
                  </a:lnTo>
                  <a:lnTo>
                    <a:pt x="303" y="17"/>
                  </a:lnTo>
                  <a:lnTo>
                    <a:pt x="313" y="9"/>
                  </a:lnTo>
                  <a:lnTo>
                    <a:pt x="313" y="9"/>
                  </a:lnTo>
                  <a:lnTo>
                    <a:pt x="314" y="6"/>
                  </a:lnTo>
                  <a:lnTo>
                    <a:pt x="316" y="5"/>
                  </a:lnTo>
                  <a:lnTo>
                    <a:pt x="314" y="2"/>
                  </a:lnTo>
                  <a:lnTo>
                    <a:pt x="313" y="1"/>
                  </a:lnTo>
                  <a:lnTo>
                    <a:pt x="309" y="0"/>
                  </a:lnTo>
                  <a:lnTo>
                    <a:pt x="308" y="0"/>
                  </a:lnTo>
                  <a:lnTo>
                    <a:pt x="305" y="1"/>
                  </a:lnTo>
                  <a:lnTo>
                    <a:pt x="305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 sz="2400"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26" name="Freeform 887"/>
            <p:cNvSpPr/>
            <p:nvPr/>
          </p:nvSpPr>
          <p:spPr bwMode="auto">
            <a:xfrm>
              <a:off x="3255963" y="3578226"/>
              <a:ext cx="133350" cy="146050"/>
            </a:xfrm>
            <a:custGeom>
              <a:cxnLst>
                <a:cxn ang="0">
                  <a:pos x="328" y="1"/>
                </a:cxn>
                <a:cxn ang="0">
                  <a:pos x="277" y="42"/>
                </a:cxn>
                <a:cxn ang="0">
                  <a:pos x="230" y="86"/>
                </a:cxn>
                <a:cxn ang="0">
                  <a:pos x="186" y="136"/>
                </a:cxn>
                <a:cxn ang="0">
                  <a:pos x="144" y="184"/>
                </a:cxn>
                <a:cxn ang="0">
                  <a:pos x="122" y="208"/>
                </a:cxn>
                <a:cxn ang="0">
                  <a:pos x="73" y="252"/>
                </a:cxn>
                <a:cxn ang="0">
                  <a:pos x="50" y="275"/>
                </a:cxn>
                <a:cxn ang="0">
                  <a:pos x="26" y="303"/>
                </a:cxn>
                <a:cxn ang="0">
                  <a:pos x="12" y="324"/>
                </a:cxn>
                <a:cxn ang="0">
                  <a:pos x="3" y="348"/>
                </a:cxn>
                <a:cxn ang="0">
                  <a:pos x="0" y="360"/>
                </a:cxn>
                <a:cxn ang="0">
                  <a:pos x="3" y="365"/>
                </a:cxn>
                <a:cxn ang="0">
                  <a:pos x="9" y="365"/>
                </a:cxn>
                <a:cxn ang="0">
                  <a:pos x="16" y="358"/>
                </a:cxn>
                <a:cxn ang="0">
                  <a:pos x="17" y="353"/>
                </a:cxn>
                <a:cxn ang="0">
                  <a:pos x="13" y="349"/>
                </a:cxn>
                <a:cxn ang="0">
                  <a:pos x="17" y="337"/>
                </a:cxn>
                <a:cxn ang="0">
                  <a:pos x="30" y="315"/>
                </a:cxn>
                <a:cxn ang="0">
                  <a:pos x="55" y="285"/>
                </a:cxn>
                <a:cxn ang="0">
                  <a:pos x="72" y="268"/>
                </a:cxn>
                <a:cxn ang="0">
                  <a:pos x="116" y="228"/>
                </a:cxn>
                <a:cxn ang="0">
                  <a:pos x="149" y="196"/>
                </a:cxn>
                <a:cxn ang="0">
                  <a:pos x="158" y="186"/>
                </a:cxn>
                <a:cxn ang="0">
                  <a:pos x="220" y="115"/>
                </a:cxn>
                <a:cxn ang="0">
                  <a:pos x="263" y="71"/>
                </a:cxn>
                <a:cxn ang="0">
                  <a:pos x="309" y="30"/>
                </a:cxn>
                <a:cxn ang="0">
                  <a:pos x="334" y="12"/>
                </a:cxn>
                <a:cxn ang="0">
                  <a:pos x="336" y="8"/>
                </a:cxn>
                <a:cxn ang="0">
                  <a:pos x="334" y="1"/>
                </a:cxn>
                <a:cxn ang="0">
                  <a:pos x="330" y="0"/>
                </a:cxn>
                <a:cxn ang="0">
                  <a:pos x="328" y="1"/>
                </a:cxn>
              </a:cxnLst>
              <a:rect b="b" l="0" r="r" t="0"/>
              <a:pathLst>
                <a:path h="366" w="336">
                  <a:moveTo>
                    <a:pt x="328" y="1"/>
                  </a:moveTo>
                  <a:lnTo>
                    <a:pt x="328" y="1"/>
                  </a:lnTo>
                  <a:lnTo>
                    <a:pt x="302" y="21"/>
                  </a:lnTo>
                  <a:lnTo>
                    <a:pt x="277" y="42"/>
                  </a:lnTo>
                  <a:lnTo>
                    <a:pt x="252" y="64"/>
                  </a:lnTo>
                  <a:lnTo>
                    <a:pt x="230" y="86"/>
                  </a:lnTo>
                  <a:lnTo>
                    <a:pt x="208" y="111"/>
                  </a:lnTo>
                  <a:lnTo>
                    <a:pt x="186" y="136"/>
                  </a:lnTo>
                  <a:lnTo>
                    <a:pt x="144" y="184"/>
                  </a:lnTo>
                  <a:lnTo>
                    <a:pt x="144" y="184"/>
                  </a:lnTo>
                  <a:lnTo>
                    <a:pt x="133" y="198"/>
                  </a:lnTo>
                  <a:lnTo>
                    <a:pt x="122" y="208"/>
                  </a:lnTo>
                  <a:lnTo>
                    <a:pt x="98" y="230"/>
                  </a:lnTo>
                  <a:lnTo>
                    <a:pt x="73" y="252"/>
                  </a:lnTo>
                  <a:lnTo>
                    <a:pt x="50" y="275"/>
                  </a:lnTo>
                  <a:lnTo>
                    <a:pt x="50" y="275"/>
                  </a:lnTo>
                  <a:lnTo>
                    <a:pt x="34" y="293"/>
                  </a:lnTo>
                  <a:lnTo>
                    <a:pt x="26" y="303"/>
                  </a:lnTo>
                  <a:lnTo>
                    <a:pt x="18" y="314"/>
                  </a:lnTo>
                  <a:lnTo>
                    <a:pt x="12" y="324"/>
                  </a:lnTo>
                  <a:lnTo>
                    <a:pt x="7" y="336"/>
                  </a:lnTo>
                  <a:lnTo>
                    <a:pt x="3" y="348"/>
                  </a:lnTo>
                  <a:lnTo>
                    <a:pt x="0" y="360"/>
                  </a:lnTo>
                  <a:lnTo>
                    <a:pt x="0" y="360"/>
                  </a:lnTo>
                  <a:lnTo>
                    <a:pt x="0" y="364"/>
                  </a:lnTo>
                  <a:lnTo>
                    <a:pt x="3" y="365"/>
                  </a:lnTo>
                  <a:lnTo>
                    <a:pt x="7" y="366"/>
                  </a:lnTo>
                  <a:lnTo>
                    <a:pt x="9" y="365"/>
                  </a:lnTo>
                  <a:lnTo>
                    <a:pt x="16" y="358"/>
                  </a:lnTo>
                  <a:lnTo>
                    <a:pt x="16" y="358"/>
                  </a:lnTo>
                  <a:lnTo>
                    <a:pt x="17" y="356"/>
                  </a:lnTo>
                  <a:lnTo>
                    <a:pt x="17" y="353"/>
                  </a:lnTo>
                  <a:lnTo>
                    <a:pt x="16" y="352"/>
                  </a:lnTo>
                  <a:lnTo>
                    <a:pt x="13" y="349"/>
                  </a:lnTo>
                  <a:lnTo>
                    <a:pt x="13" y="349"/>
                  </a:lnTo>
                  <a:lnTo>
                    <a:pt x="17" y="337"/>
                  </a:lnTo>
                  <a:lnTo>
                    <a:pt x="24" y="327"/>
                  </a:lnTo>
                  <a:lnTo>
                    <a:pt x="30" y="315"/>
                  </a:lnTo>
                  <a:lnTo>
                    <a:pt x="38" y="305"/>
                  </a:lnTo>
                  <a:lnTo>
                    <a:pt x="55" y="285"/>
                  </a:lnTo>
                  <a:lnTo>
                    <a:pt x="72" y="268"/>
                  </a:lnTo>
                  <a:lnTo>
                    <a:pt x="72" y="268"/>
                  </a:lnTo>
                  <a:lnTo>
                    <a:pt x="94" y="247"/>
                  </a:lnTo>
                  <a:lnTo>
                    <a:pt x="116" y="228"/>
                  </a:lnTo>
                  <a:lnTo>
                    <a:pt x="139" y="207"/>
                  </a:lnTo>
                  <a:lnTo>
                    <a:pt x="149" y="196"/>
                  </a:lnTo>
                  <a:lnTo>
                    <a:pt x="158" y="186"/>
                  </a:lnTo>
                  <a:lnTo>
                    <a:pt x="158" y="186"/>
                  </a:lnTo>
                  <a:lnTo>
                    <a:pt x="199" y="139"/>
                  </a:lnTo>
                  <a:lnTo>
                    <a:pt x="220" y="115"/>
                  </a:lnTo>
                  <a:lnTo>
                    <a:pt x="241" y="93"/>
                  </a:lnTo>
                  <a:lnTo>
                    <a:pt x="263" y="71"/>
                  </a:lnTo>
                  <a:lnTo>
                    <a:pt x="285" y="50"/>
                  </a:lnTo>
                  <a:lnTo>
                    <a:pt x="309" y="30"/>
                  </a:lnTo>
                  <a:lnTo>
                    <a:pt x="334" y="12"/>
                  </a:lnTo>
                  <a:lnTo>
                    <a:pt x="334" y="12"/>
                  </a:lnTo>
                  <a:lnTo>
                    <a:pt x="335" y="9"/>
                  </a:lnTo>
                  <a:lnTo>
                    <a:pt x="336" y="8"/>
                  </a:lnTo>
                  <a:lnTo>
                    <a:pt x="335" y="3"/>
                  </a:lnTo>
                  <a:lnTo>
                    <a:pt x="334" y="1"/>
                  </a:lnTo>
                  <a:lnTo>
                    <a:pt x="332" y="0"/>
                  </a:lnTo>
                  <a:lnTo>
                    <a:pt x="330" y="0"/>
                  </a:lnTo>
                  <a:lnTo>
                    <a:pt x="328" y="1"/>
                  </a:lnTo>
                  <a:lnTo>
                    <a:pt x="328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 sz="2400"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27" name="Freeform 888"/>
            <p:cNvSpPr/>
            <p:nvPr/>
          </p:nvSpPr>
          <p:spPr bwMode="auto">
            <a:xfrm>
              <a:off x="3267076" y="3592513"/>
              <a:ext cx="152400" cy="169863"/>
            </a:xfrm>
            <a:custGeom>
              <a:cxnLst>
                <a:cxn ang="0">
                  <a:pos x="371" y="2"/>
                </a:cxn>
                <a:cxn ang="0">
                  <a:pos x="371" y="2"/>
                </a:cxn>
                <a:cxn ang="0">
                  <a:pos x="319" y="51"/>
                </a:cxn>
                <a:cxn ang="0">
                  <a:pos x="293" y="76"/>
                </a:cxn>
                <a:cxn ang="0">
                  <a:pos x="267" y="100"/>
                </a:cxn>
                <a:cxn ang="0">
                  <a:pos x="267" y="100"/>
                </a:cxn>
                <a:cxn ang="0">
                  <a:pos x="212" y="147"/>
                </a:cxn>
                <a:cxn ang="0">
                  <a:pos x="186" y="172"/>
                </a:cxn>
                <a:cxn ang="0">
                  <a:pos x="161" y="199"/>
                </a:cxn>
                <a:cxn ang="0">
                  <a:pos x="161" y="199"/>
                </a:cxn>
                <a:cxn ang="0">
                  <a:pos x="149" y="212"/>
                </a:cxn>
                <a:cxn ang="0">
                  <a:pos x="138" y="228"/>
                </a:cxn>
                <a:cxn ang="0">
                  <a:pos x="119" y="258"/>
                </a:cxn>
                <a:cxn ang="0">
                  <a:pos x="99" y="289"/>
                </a:cxn>
                <a:cxn ang="0">
                  <a:pos x="81" y="321"/>
                </a:cxn>
                <a:cxn ang="0">
                  <a:pos x="81" y="321"/>
                </a:cxn>
                <a:cxn ang="0">
                  <a:pos x="63" y="346"/>
                </a:cxn>
                <a:cxn ang="0">
                  <a:pos x="46" y="372"/>
                </a:cxn>
                <a:cxn ang="0">
                  <a:pos x="46" y="372"/>
                </a:cxn>
                <a:cxn ang="0">
                  <a:pos x="38" y="385"/>
                </a:cxn>
                <a:cxn ang="0">
                  <a:pos x="29" y="399"/>
                </a:cxn>
                <a:cxn ang="0">
                  <a:pos x="22" y="406"/>
                </a:cxn>
                <a:cxn ang="0">
                  <a:pos x="17" y="411"/>
                </a:cxn>
                <a:cxn ang="0">
                  <a:pos x="10" y="415"/>
                </a:cxn>
                <a:cxn ang="0">
                  <a:pos x="4" y="416"/>
                </a:cxn>
                <a:cxn ang="0">
                  <a:pos x="4" y="416"/>
                </a:cxn>
                <a:cxn ang="0">
                  <a:pos x="1" y="418"/>
                </a:cxn>
                <a:cxn ang="0">
                  <a:pos x="0" y="419"/>
                </a:cxn>
                <a:cxn ang="0">
                  <a:pos x="0" y="421"/>
                </a:cxn>
                <a:cxn ang="0">
                  <a:pos x="0" y="423"/>
                </a:cxn>
                <a:cxn ang="0">
                  <a:pos x="2" y="427"/>
                </a:cxn>
                <a:cxn ang="0">
                  <a:pos x="4" y="428"/>
                </a:cxn>
                <a:cxn ang="0">
                  <a:pos x="6" y="428"/>
                </a:cxn>
                <a:cxn ang="0">
                  <a:pos x="6" y="428"/>
                </a:cxn>
                <a:cxn ang="0">
                  <a:pos x="15" y="425"/>
                </a:cxn>
                <a:cxn ang="0">
                  <a:pos x="25" y="419"/>
                </a:cxn>
                <a:cxn ang="0">
                  <a:pos x="31" y="412"/>
                </a:cxn>
                <a:cxn ang="0">
                  <a:pos x="39" y="403"/>
                </a:cxn>
                <a:cxn ang="0">
                  <a:pos x="51" y="385"/>
                </a:cxn>
                <a:cxn ang="0">
                  <a:pos x="61" y="368"/>
                </a:cxn>
                <a:cxn ang="0">
                  <a:pos x="61" y="368"/>
                </a:cxn>
                <a:cxn ang="0">
                  <a:pos x="153" y="229"/>
                </a:cxn>
                <a:cxn ang="0">
                  <a:pos x="153" y="229"/>
                </a:cxn>
                <a:cxn ang="0">
                  <a:pos x="163" y="212"/>
                </a:cxn>
                <a:cxn ang="0">
                  <a:pos x="176" y="197"/>
                </a:cxn>
                <a:cxn ang="0">
                  <a:pos x="191" y="182"/>
                </a:cxn>
                <a:cxn ang="0">
                  <a:pos x="205" y="168"/>
                </a:cxn>
                <a:cxn ang="0">
                  <a:pos x="235" y="140"/>
                </a:cxn>
                <a:cxn ang="0">
                  <a:pos x="267" y="114"/>
                </a:cxn>
                <a:cxn ang="0">
                  <a:pos x="267" y="114"/>
                </a:cxn>
                <a:cxn ang="0">
                  <a:pos x="295" y="89"/>
                </a:cxn>
                <a:cxn ang="0">
                  <a:pos x="324" y="63"/>
                </a:cxn>
                <a:cxn ang="0">
                  <a:pos x="380" y="10"/>
                </a:cxn>
                <a:cxn ang="0">
                  <a:pos x="380" y="10"/>
                </a:cxn>
                <a:cxn ang="0">
                  <a:pos x="382" y="8"/>
                </a:cxn>
                <a:cxn ang="0">
                  <a:pos x="382" y="6"/>
                </a:cxn>
                <a:cxn ang="0">
                  <a:pos x="380" y="2"/>
                </a:cxn>
                <a:cxn ang="0">
                  <a:pos x="377" y="0"/>
                </a:cxn>
                <a:cxn ang="0">
                  <a:pos x="374" y="0"/>
                </a:cxn>
                <a:cxn ang="0">
                  <a:pos x="371" y="2"/>
                </a:cxn>
                <a:cxn ang="0">
                  <a:pos x="371" y="2"/>
                </a:cxn>
              </a:cxnLst>
              <a:rect b="b" l="0" r="r" t="0"/>
              <a:pathLst>
                <a:path h="428" w="382">
                  <a:moveTo>
                    <a:pt x="371" y="2"/>
                  </a:moveTo>
                  <a:lnTo>
                    <a:pt x="371" y="2"/>
                  </a:lnTo>
                  <a:lnTo>
                    <a:pt x="319" y="51"/>
                  </a:lnTo>
                  <a:lnTo>
                    <a:pt x="293" y="76"/>
                  </a:lnTo>
                  <a:lnTo>
                    <a:pt x="267" y="100"/>
                  </a:lnTo>
                  <a:lnTo>
                    <a:pt x="267" y="100"/>
                  </a:lnTo>
                  <a:lnTo>
                    <a:pt x="212" y="147"/>
                  </a:lnTo>
                  <a:lnTo>
                    <a:pt x="186" y="172"/>
                  </a:lnTo>
                  <a:lnTo>
                    <a:pt x="161" y="199"/>
                  </a:lnTo>
                  <a:lnTo>
                    <a:pt x="161" y="199"/>
                  </a:lnTo>
                  <a:lnTo>
                    <a:pt x="149" y="212"/>
                  </a:lnTo>
                  <a:lnTo>
                    <a:pt x="138" y="228"/>
                  </a:lnTo>
                  <a:lnTo>
                    <a:pt x="119" y="258"/>
                  </a:lnTo>
                  <a:lnTo>
                    <a:pt x="99" y="289"/>
                  </a:lnTo>
                  <a:lnTo>
                    <a:pt x="81" y="321"/>
                  </a:lnTo>
                  <a:lnTo>
                    <a:pt x="81" y="321"/>
                  </a:lnTo>
                  <a:lnTo>
                    <a:pt x="63" y="346"/>
                  </a:lnTo>
                  <a:lnTo>
                    <a:pt x="46" y="372"/>
                  </a:lnTo>
                  <a:lnTo>
                    <a:pt x="46" y="372"/>
                  </a:lnTo>
                  <a:lnTo>
                    <a:pt x="38" y="385"/>
                  </a:lnTo>
                  <a:lnTo>
                    <a:pt x="29" y="399"/>
                  </a:lnTo>
                  <a:lnTo>
                    <a:pt x="22" y="406"/>
                  </a:lnTo>
                  <a:lnTo>
                    <a:pt x="17" y="411"/>
                  </a:lnTo>
                  <a:lnTo>
                    <a:pt x="10" y="415"/>
                  </a:lnTo>
                  <a:lnTo>
                    <a:pt x="4" y="416"/>
                  </a:lnTo>
                  <a:lnTo>
                    <a:pt x="4" y="416"/>
                  </a:lnTo>
                  <a:lnTo>
                    <a:pt x="1" y="418"/>
                  </a:lnTo>
                  <a:lnTo>
                    <a:pt x="0" y="419"/>
                  </a:lnTo>
                  <a:lnTo>
                    <a:pt x="0" y="421"/>
                  </a:lnTo>
                  <a:lnTo>
                    <a:pt x="0" y="423"/>
                  </a:lnTo>
                  <a:lnTo>
                    <a:pt x="2" y="427"/>
                  </a:lnTo>
                  <a:lnTo>
                    <a:pt x="4" y="428"/>
                  </a:lnTo>
                  <a:lnTo>
                    <a:pt x="6" y="428"/>
                  </a:lnTo>
                  <a:lnTo>
                    <a:pt x="6" y="428"/>
                  </a:lnTo>
                  <a:lnTo>
                    <a:pt x="15" y="425"/>
                  </a:lnTo>
                  <a:lnTo>
                    <a:pt x="25" y="419"/>
                  </a:lnTo>
                  <a:lnTo>
                    <a:pt x="31" y="412"/>
                  </a:lnTo>
                  <a:lnTo>
                    <a:pt x="39" y="403"/>
                  </a:lnTo>
                  <a:lnTo>
                    <a:pt x="51" y="385"/>
                  </a:lnTo>
                  <a:lnTo>
                    <a:pt x="61" y="368"/>
                  </a:lnTo>
                  <a:lnTo>
                    <a:pt x="61" y="368"/>
                  </a:lnTo>
                  <a:lnTo>
                    <a:pt x="153" y="229"/>
                  </a:lnTo>
                  <a:lnTo>
                    <a:pt x="153" y="229"/>
                  </a:lnTo>
                  <a:lnTo>
                    <a:pt x="163" y="212"/>
                  </a:lnTo>
                  <a:lnTo>
                    <a:pt x="176" y="197"/>
                  </a:lnTo>
                  <a:lnTo>
                    <a:pt x="191" y="182"/>
                  </a:lnTo>
                  <a:lnTo>
                    <a:pt x="205" y="168"/>
                  </a:lnTo>
                  <a:lnTo>
                    <a:pt x="235" y="140"/>
                  </a:lnTo>
                  <a:lnTo>
                    <a:pt x="267" y="114"/>
                  </a:lnTo>
                  <a:lnTo>
                    <a:pt x="267" y="114"/>
                  </a:lnTo>
                  <a:lnTo>
                    <a:pt x="295" y="89"/>
                  </a:lnTo>
                  <a:lnTo>
                    <a:pt x="324" y="63"/>
                  </a:lnTo>
                  <a:lnTo>
                    <a:pt x="380" y="10"/>
                  </a:lnTo>
                  <a:lnTo>
                    <a:pt x="380" y="10"/>
                  </a:lnTo>
                  <a:lnTo>
                    <a:pt x="382" y="8"/>
                  </a:lnTo>
                  <a:lnTo>
                    <a:pt x="382" y="6"/>
                  </a:lnTo>
                  <a:lnTo>
                    <a:pt x="380" y="2"/>
                  </a:lnTo>
                  <a:lnTo>
                    <a:pt x="377" y="0"/>
                  </a:lnTo>
                  <a:lnTo>
                    <a:pt x="374" y="0"/>
                  </a:lnTo>
                  <a:lnTo>
                    <a:pt x="371" y="2"/>
                  </a:lnTo>
                  <a:lnTo>
                    <a:pt x="371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 sz="2400"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28" name="Freeform 889"/>
            <p:cNvSpPr/>
            <p:nvPr/>
          </p:nvSpPr>
          <p:spPr bwMode="auto">
            <a:xfrm>
              <a:off x="3327401" y="3587751"/>
              <a:ext cx="139700" cy="176213"/>
            </a:xfrm>
            <a:custGeom>
              <a:cxnLst>
                <a:cxn ang="0">
                  <a:pos x="340" y="1"/>
                </a:cxn>
                <a:cxn ang="0">
                  <a:pos x="323" y="15"/>
                </a:cxn>
                <a:cxn ang="0">
                  <a:pos x="310" y="34"/>
                </a:cxn>
                <a:cxn ang="0">
                  <a:pos x="298" y="49"/>
                </a:cxn>
                <a:cxn ang="0">
                  <a:pos x="264" y="94"/>
                </a:cxn>
                <a:cxn ang="0">
                  <a:pos x="214" y="162"/>
                </a:cxn>
                <a:cxn ang="0">
                  <a:pos x="161" y="227"/>
                </a:cxn>
                <a:cxn ang="0">
                  <a:pos x="110" y="285"/>
                </a:cxn>
                <a:cxn ang="0">
                  <a:pos x="74" y="329"/>
                </a:cxn>
                <a:cxn ang="0">
                  <a:pos x="64" y="345"/>
                </a:cxn>
                <a:cxn ang="0">
                  <a:pos x="25" y="405"/>
                </a:cxn>
                <a:cxn ang="0">
                  <a:pos x="9" y="421"/>
                </a:cxn>
                <a:cxn ang="0">
                  <a:pos x="2" y="429"/>
                </a:cxn>
                <a:cxn ang="0">
                  <a:pos x="0" y="439"/>
                </a:cxn>
                <a:cxn ang="0">
                  <a:pos x="1" y="442"/>
                </a:cxn>
                <a:cxn ang="0">
                  <a:pos x="6" y="444"/>
                </a:cxn>
                <a:cxn ang="0">
                  <a:pos x="12" y="442"/>
                </a:cxn>
                <a:cxn ang="0">
                  <a:pos x="12" y="439"/>
                </a:cxn>
                <a:cxn ang="0">
                  <a:pos x="16" y="431"/>
                </a:cxn>
                <a:cxn ang="0">
                  <a:pos x="33" y="412"/>
                </a:cxn>
                <a:cxn ang="0">
                  <a:pos x="40" y="402"/>
                </a:cxn>
                <a:cxn ang="0">
                  <a:pos x="65" y="363"/>
                </a:cxn>
                <a:cxn ang="0">
                  <a:pos x="74" y="350"/>
                </a:cxn>
                <a:cxn ang="0">
                  <a:pos x="123" y="289"/>
                </a:cxn>
                <a:cxn ang="0">
                  <a:pos x="175" y="227"/>
                </a:cxn>
                <a:cxn ang="0">
                  <a:pos x="217" y="176"/>
                </a:cxn>
                <a:cxn ang="0">
                  <a:pos x="256" y="124"/>
                </a:cxn>
                <a:cxn ang="0">
                  <a:pos x="301" y="65"/>
                </a:cxn>
                <a:cxn ang="0">
                  <a:pos x="311" y="51"/>
                </a:cxn>
                <a:cxn ang="0">
                  <a:pos x="327" y="28"/>
                </a:cxn>
                <a:cxn ang="0">
                  <a:pos x="339" y="15"/>
                </a:cxn>
                <a:cxn ang="0">
                  <a:pos x="345" y="10"/>
                </a:cxn>
                <a:cxn ang="0">
                  <a:pos x="349" y="6"/>
                </a:cxn>
                <a:cxn ang="0">
                  <a:pos x="344" y="0"/>
                </a:cxn>
                <a:cxn ang="0">
                  <a:pos x="340" y="1"/>
                </a:cxn>
              </a:cxnLst>
              <a:rect b="b" l="0" r="r" t="0"/>
              <a:pathLst>
                <a:path h="443" w="349">
                  <a:moveTo>
                    <a:pt x="340" y="1"/>
                  </a:moveTo>
                  <a:lnTo>
                    <a:pt x="340" y="1"/>
                  </a:lnTo>
                  <a:lnTo>
                    <a:pt x="329" y="7"/>
                  </a:lnTo>
                  <a:lnTo>
                    <a:pt x="323" y="15"/>
                  </a:lnTo>
                  <a:lnTo>
                    <a:pt x="316" y="23"/>
                  </a:lnTo>
                  <a:lnTo>
                    <a:pt x="310" y="34"/>
                  </a:lnTo>
                  <a:lnTo>
                    <a:pt x="310" y="34"/>
                  </a:lnTo>
                  <a:lnTo>
                    <a:pt x="298" y="49"/>
                  </a:lnTo>
                  <a:lnTo>
                    <a:pt x="286" y="64"/>
                  </a:lnTo>
                  <a:lnTo>
                    <a:pt x="264" y="94"/>
                  </a:lnTo>
                  <a:lnTo>
                    <a:pt x="264" y="94"/>
                  </a:lnTo>
                  <a:lnTo>
                    <a:pt x="214" y="162"/>
                  </a:lnTo>
                  <a:lnTo>
                    <a:pt x="188" y="194"/>
                  </a:lnTo>
                  <a:lnTo>
                    <a:pt x="161" y="227"/>
                  </a:lnTo>
                  <a:lnTo>
                    <a:pt x="161" y="227"/>
                  </a:lnTo>
                  <a:lnTo>
                    <a:pt x="110" y="285"/>
                  </a:lnTo>
                  <a:lnTo>
                    <a:pt x="86" y="313"/>
                  </a:lnTo>
                  <a:lnTo>
                    <a:pt x="74" y="329"/>
                  </a:lnTo>
                  <a:lnTo>
                    <a:pt x="64" y="345"/>
                  </a:lnTo>
                  <a:lnTo>
                    <a:pt x="64" y="345"/>
                  </a:lnTo>
                  <a:lnTo>
                    <a:pt x="25" y="405"/>
                  </a:lnTo>
                  <a:lnTo>
                    <a:pt x="25" y="405"/>
                  </a:lnTo>
                  <a:lnTo>
                    <a:pt x="18" y="413"/>
                  </a:lnTo>
                  <a:lnTo>
                    <a:pt x="9" y="421"/>
                  </a:lnTo>
                  <a:lnTo>
                    <a:pt x="6" y="425"/>
                  </a:lnTo>
                  <a:lnTo>
                    <a:pt x="2" y="429"/>
                  </a:lnTo>
                  <a:lnTo>
                    <a:pt x="1" y="434"/>
                  </a:lnTo>
                  <a:lnTo>
                    <a:pt x="0" y="439"/>
                  </a:lnTo>
                  <a:lnTo>
                    <a:pt x="0" y="439"/>
                  </a:lnTo>
                  <a:lnTo>
                    <a:pt x="1" y="442"/>
                  </a:lnTo>
                  <a:lnTo>
                    <a:pt x="2" y="443"/>
                  </a:lnTo>
                  <a:lnTo>
                    <a:pt x="6" y="444"/>
                  </a:lnTo>
                  <a:lnTo>
                    <a:pt x="10" y="443"/>
                  </a:lnTo>
                  <a:lnTo>
                    <a:pt x="12" y="442"/>
                  </a:lnTo>
                  <a:lnTo>
                    <a:pt x="12" y="439"/>
                  </a:lnTo>
                  <a:lnTo>
                    <a:pt x="12" y="439"/>
                  </a:lnTo>
                  <a:lnTo>
                    <a:pt x="13" y="435"/>
                  </a:lnTo>
                  <a:lnTo>
                    <a:pt x="16" y="431"/>
                  </a:lnTo>
                  <a:lnTo>
                    <a:pt x="23" y="421"/>
                  </a:lnTo>
                  <a:lnTo>
                    <a:pt x="33" y="412"/>
                  </a:lnTo>
                  <a:lnTo>
                    <a:pt x="40" y="402"/>
                  </a:lnTo>
                  <a:lnTo>
                    <a:pt x="40" y="402"/>
                  </a:lnTo>
                  <a:lnTo>
                    <a:pt x="56" y="376"/>
                  </a:lnTo>
                  <a:lnTo>
                    <a:pt x="65" y="363"/>
                  </a:lnTo>
                  <a:lnTo>
                    <a:pt x="74" y="350"/>
                  </a:lnTo>
                  <a:lnTo>
                    <a:pt x="74" y="350"/>
                  </a:lnTo>
                  <a:lnTo>
                    <a:pt x="98" y="319"/>
                  </a:lnTo>
                  <a:lnTo>
                    <a:pt x="123" y="289"/>
                  </a:lnTo>
                  <a:lnTo>
                    <a:pt x="175" y="227"/>
                  </a:lnTo>
                  <a:lnTo>
                    <a:pt x="175" y="227"/>
                  </a:lnTo>
                  <a:lnTo>
                    <a:pt x="196" y="202"/>
                  </a:lnTo>
                  <a:lnTo>
                    <a:pt x="217" y="176"/>
                  </a:lnTo>
                  <a:lnTo>
                    <a:pt x="256" y="124"/>
                  </a:lnTo>
                  <a:lnTo>
                    <a:pt x="256" y="124"/>
                  </a:lnTo>
                  <a:lnTo>
                    <a:pt x="278" y="94"/>
                  </a:lnTo>
                  <a:lnTo>
                    <a:pt x="301" y="65"/>
                  </a:lnTo>
                  <a:lnTo>
                    <a:pt x="301" y="65"/>
                  </a:lnTo>
                  <a:lnTo>
                    <a:pt x="311" y="51"/>
                  </a:lnTo>
                  <a:lnTo>
                    <a:pt x="322" y="35"/>
                  </a:lnTo>
                  <a:lnTo>
                    <a:pt x="327" y="28"/>
                  </a:lnTo>
                  <a:lnTo>
                    <a:pt x="332" y="21"/>
                  </a:lnTo>
                  <a:lnTo>
                    <a:pt x="339" y="15"/>
                  </a:lnTo>
                  <a:lnTo>
                    <a:pt x="345" y="10"/>
                  </a:lnTo>
                  <a:lnTo>
                    <a:pt x="345" y="10"/>
                  </a:lnTo>
                  <a:lnTo>
                    <a:pt x="348" y="9"/>
                  </a:lnTo>
                  <a:lnTo>
                    <a:pt x="349" y="6"/>
                  </a:lnTo>
                  <a:lnTo>
                    <a:pt x="348" y="2"/>
                  </a:lnTo>
                  <a:lnTo>
                    <a:pt x="344" y="0"/>
                  </a:lnTo>
                  <a:lnTo>
                    <a:pt x="343" y="0"/>
                  </a:lnTo>
                  <a:lnTo>
                    <a:pt x="340" y="1"/>
                  </a:lnTo>
                  <a:lnTo>
                    <a:pt x="340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 sz="2400"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29" name="Freeform 890"/>
            <p:cNvSpPr/>
            <p:nvPr/>
          </p:nvSpPr>
          <p:spPr bwMode="auto">
            <a:xfrm>
              <a:off x="3362326" y="3660776"/>
              <a:ext cx="88900" cy="106363"/>
            </a:xfrm>
            <a:custGeom>
              <a:cxnLst>
                <a:cxn ang="0">
                  <a:pos x="213" y="1"/>
                </a:cxn>
                <a:cxn ang="0">
                  <a:pos x="213" y="1"/>
                </a:cxn>
                <a:cxn ang="0">
                  <a:pos x="185" y="31"/>
                </a:cxn>
                <a:cxn ang="0">
                  <a:pos x="156" y="62"/>
                </a:cxn>
                <a:cxn ang="0">
                  <a:pos x="128" y="94"/>
                </a:cxn>
                <a:cxn ang="0">
                  <a:pos x="102" y="127"/>
                </a:cxn>
                <a:cxn ang="0">
                  <a:pos x="102" y="127"/>
                </a:cxn>
                <a:cxn ang="0">
                  <a:pos x="75" y="163"/>
                </a:cxn>
                <a:cxn ang="0">
                  <a:pos x="47" y="201"/>
                </a:cxn>
                <a:cxn ang="0">
                  <a:pos x="47" y="201"/>
                </a:cxn>
                <a:cxn ang="0">
                  <a:pos x="35" y="215"/>
                </a:cxn>
                <a:cxn ang="0">
                  <a:pos x="22" y="229"/>
                </a:cxn>
                <a:cxn ang="0">
                  <a:pos x="11" y="243"/>
                </a:cxn>
                <a:cxn ang="0">
                  <a:pos x="0" y="259"/>
                </a:cxn>
                <a:cxn ang="0">
                  <a:pos x="0" y="259"/>
                </a:cxn>
                <a:cxn ang="0">
                  <a:pos x="0" y="261"/>
                </a:cxn>
                <a:cxn ang="0">
                  <a:pos x="0" y="264"/>
                </a:cxn>
                <a:cxn ang="0">
                  <a:pos x="3" y="266"/>
                </a:cxn>
                <a:cxn ang="0">
                  <a:pos x="7" y="268"/>
                </a:cxn>
                <a:cxn ang="0">
                  <a:pos x="9" y="266"/>
                </a:cxn>
                <a:cxn ang="0">
                  <a:pos x="11" y="265"/>
                </a:cxn>
                <a:cxn ang="0">
                  <a:pos x="11" y="265"/>
                </a:cxn>
                <a:cxn ang="0">
                  <a:pos x="16" y="256"/>
                </a:cxn>
                <a:cxn ang="0">
                  <a:pos x="22" y="247"/>
                </a:cxn>
                <a:cxn ang="0">
                  <a:pos x="34" y="231"/>
                </a:cxn>
                <a:cxn ang="0">
                  <a:pos x="49" y="217"/>
                </a:cxn>
                <a:cxn ang="0">
                  <a:pos x="62" y="201"/>
                </a:cxn>
                <a:cxn ang="0">
                  <a:pos x="62" y="201"/>
                </a:cxn>
                <a:cxn ang="0">
                  <a:pos x="84" y="171"/>
                </a:cxn>
                <a:cxn ang="0">
                  <a:pos x="106" y="141"/>
                </a:cxn>
                <a:cxn ang="0">
                  <a:pos x="106" y="141"/>
                </a:cxn>
                <a:cxn ang="0">
                  <a:pos x="132" y="107"/>
                </a:cxn>
                <a:cxn ang="0">
                  <a:pos x="161" y="73"/>
                </a:cxn>
                <a:cxn ang="0">
                  <a:pos x="191" y="40"/>
                </a:cxn>
                <a:cxn ang="0">
                  <a:pos x="221" y="9"/>
                </a:cxn>
                <a:cxn ang="0">
                  <a:pos x="221" y="9"/>
                </a:cxn>
                <a:cxn ang="0">
                  <a:pos x="223" y="8"/>
                </a:cxn>
                <a:cxn ang="0">
                  <a:pos x="223" y="5"/>
                </a:cxn>
                <a:cxn ang="0">
                  <a:pos x="221" y="1"/>
                </a:cxn>
                <a:cxn ang="0">
                  <a:pos x="217" y="0"/>
                </a:cxn>
                <a:cxn ang="0">
                  <a:pos x="215" y="0"/>
                </a:cxn>
                <a:cxn ang="0">
                  <a:pos x="213" y="1"/>
                </a:cxn>
                <a:cxn ang="0">
                  <a:pos x="213" y="1"/>
                </a:cxn>
              </a:cxnLst>
              <a:rect b="b" l="0" r="r" t="0"/>
              <a:pathLst>
                <a:path h="268" w="223">
                  <a:moveTo>
                    <a:pt x="213" y="1"/>
                  </a:moveTo>
                  <a:lnTo>
                    <a:pt x="213" y="1"/>
                  </a:lnTo>
                  <a:lnTo>
                    <a:pt x="185" y="31"/>
                  </a:lnTo>
                  <a:lnTo>
                    <a:pt x="156" y="62"/>
                  </a:lnTo>
                  <a:lnTo>
                    <a:pt x="128" y="94"/>
                  </a:lnTo>
                  <a:lnTo>
                    <a:pt x="102" y="127"/>
                  </a:lnTo>
                  <a:lnTo>
                    <a:pt x="102" y="127"/>
                  </a:lnTo>
                  <a:lnTo>
                    <a:pt x="75" y="163"/>
                  </a:lnTo>
                  <a:lnTo>
                    <a:pt x="47" y="201"/>
                  </a:lnTo>
                  <a:lnTo>
                    <a:pt x="47" y="201"/>
                  </a:lnTo>
                  <a:lnTo>
                    <a:pt x="35" y="215"/>
                  </a:lnTo>
                  <a:lnTo>
                    <a:pt x="22" y="229"/>
                  </a:lnTo>
                  <a:lnTo>
                    <a:pt x="11" y="243"/>
                  </a:lnTo>
                  <a:lnTo>
                    <a:pt x="0" y="259"/>
                  </a:lnTo>
                  <a:lnTo>
                    <a:pt x="0" y="259"/>
                  </a:lnTo>
                  <a:lnTo>
                    <a:pt x="0" y="261"/>
                  </a:lnTo>
                  <a:lnTo>
                    <a:pt x="0" y="264"/>
                  </a:lnTo>
                  <a:lnTo>
                    <a:pt x="3" y="266"/>
                  </a:lnTo>
                  <a:lnTo>
                    <a:pt x="7" y="268"/>
                  </a:lnTo>
                  <a:lnTo>
                    <a:pt x="9" y="266"/>
                  </a:lnTo>
                  <a:lnTo>
                    <a:pt x="11" y="265"/>
                  </a:lnTo>
                  <a:lnTo>
                    <a:pt x="11" y="265"/>
                  </a:lnTo>
                  <a:lnTo>
                    <a:pt x="16" y="256"/>
                  </a:lnTo>
                  <a:lnTo>
                    <a:pt x="22" y="247"/>
                  </a:lnTo>
                  <a:lnTo>
                    <a:pt x="34" y="231"/>
                  </a:lnTo>
                  <a:lnTo>
                    <a:pt x="49" y="217"/>
                  </a:lnTo>
                  <a:lnTo>
                    <a:pt x="62" y="201"/>
                  </a:lnTo>
                  <a:lnTo>
                    <a:pt x="62" y="201"/>
                  </a:lnTo>
                  <a:lnTo>
                    <a:pt x="84" y="171"/>
                  </a:lnTo>
                  <a:lnTo>
                    <a:pt x="106" y="141"/>
                  </a:lnTo>
                  <a:lnTo>
                    <a:pt x="106" y="141"/>
                  </a:lnTo>
                  <a:lnTo>
                    <a:pt x="132" y="107"/>
                  </a:lnTo>
                  <a:lnTo>
                    <a:pt x="161" y="73"/>
                  </a:lnTo>
                  <a:lnTo>
                    <a:pt x="191" y="40"/>
                  </a:lnTo>
                  <a:lnTo>
                    <a:pt x="221" y="9"/>
                  </a:lnTo>
                  <a:lnTo>
                    <a:pt x="221" y="9"/>
                  </a:lnTo>
                  <a:lnTo>
                    <a:pt x="223" y="8"/>
                  </a:lnTo>
                  <a:lnTo>
                    <a:pt x="223" y="5"/>
                  </a:lnTo>
                  <a:lnTo>
                    <a:pt x="221" y="1"/>
                  </a:lnTo>
                  <a:lnTo>
                    <a:pt x="217" y="0"/>
                  </a:lnTo>
                  <a:lnTo>
                    <a:pt x="215" y="0"/>
                  </a:lnTo>
                  <a:lnTo>
                    <a:pt x="213" y="1"/>
                  </a:lnTo>
                  <a:lnTo>
                    <a:pt x="213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 sz="2400"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30" name="Freeform 891"/>
            <p:cNvSpPr/>
            <p:nvPr/>
          </p:nvSpPr>
          <p:spPr bwMode="auto">
            <a:xfrm>
              <a:off x="3398838" y="3705226"/>
              <a:ext cx="47625" cy="66675"/>
            </a:xfrm>
            <a:custGeom>
              <a:cxnLst>
                <a:cxn ang="0">
                  <a:pos x="108" y="4"/>
                </a:cxn>
                <a:cxn ang="0">
                  <a:pos x="108" y="4"/>
                </a:cxn>
                <a:cxn ang="0">
                  <a:pos x="106" y="14"/>
                </a:cxn>
                <a:cxn ang="0">
                  <a:pos x="102" y="21"/>
                </a:cxn>
                <a:cxn ang="0">
                  <a:pos x="97" y="29"/>
                </a:cxn>
                <a:cxn ang="0">
                  <a:pos x="90" y="37"/>
                </a:cxn>
                <a:cxn ang="0">
                  <a:pos x="76" y="53"/>
                </a:cxn>
                <a:cxn ang="0">
                  <a:pos x="64" y="67"/>
                </a:cxn>
                <a:cxn ang="0">
                  <a:pos x="64" y="67"/>
                </a:cxn>
                <a:cxn ang="0">
                  <a:pos x="48" y="89"/>
                </a:cxn>
                <a:cxn ang="0">
                  <a:pos x="34" y="113"/>
                </a:cxn>
                <a:cxn ang="0">
                  <a:pos x="18" y="135"/>
                </a:cxn>
                <a:cxn ang="0">
                  <a:pos x="10" y="146"/>
                </a:cxn>
                <a:cxn ang="0">
                  <a:pos x="1" y="156"/>
                </a:cxn>
                <a:cxn ang="0">
                  <a:pos x="1" y="156"/>
                </a:cxn>
                <a:cxn ang="0">
                  <a:pos x="0" y="159"/>
                </a:cxn>
                <a:cxn ang="0">
                  <a:pos x="0" y="160"/>
                </a:cxn>
                <a:cxn ang="0">
                  <a:pos x="1" y="164"/>
                </a:cxn>
                <a:cxn ang="0">
                  <a:pos x="5" y="167"/>
                </a:cxn>
                <a:cxn ang="0">
                  <a:pos x="8" y="165"/>
                </a:cxn>
                <a:cxn ang="0">
                  <a:pos x="9" y="164"/>
                </a:cxn>
                <a:cxn ang="0">
                  <a:pos x="9" y="164"/>
                </a:cxn>
                <a:cxn ang="0">
                  <a:pos x="26" y="144"/>
                </a:cxn>
                <a:cxn ang="0">
                  <a:pos x="40" y="123"/>
                </a:cxn>
                <a:cxn ang="0">
                  <a:pos x="68" y="80"/>
                </a:cxn>
                <a:cxn ang="0">
                  <a:pos x="68" y="80"/>
                </a:cxn>
                <a:cxn ang="0">
                  <a:pos x="74" y="71"/>
                </a:cxn>
                <a:cxn ang="0">
                  <a:pos x="82" y="63"/>
                </a:cxn>
                <a:cxn ang="0">
                  <a:pos x="98" y="46"/>
                </a:cxn>
                <a:cxn ang="0">
                  <a:pos x="104" y="37"/>
                </a:cxn>
                <a:cxn ang="0">
                  <a:pos x="111" y="28"/>
                </a:cxn>
                <a:cxn ang="0">
                  <a:pos x="116" y="17"/>
                </a:cxn>
                <a:cxn ang="0">
                  <a:pos x="119" y="7"/>
                </a:cxn>
                <a:cxn ang="0">
                  <a:pos x="119" y="7"/>
                </a:cxn>
                <a:cxn ang="0">
                  <a:pos x="119" y="6"/>
                </a:cxn>
                <a:cxn ang="0">
                  <a:pos x="117" y="3"/>
                </a:cxn>
                <a:cxn ang="0">
                  <a:pos x="115" y="0"/>
                </a:cxn>
                <a:cxn ang="0">
                  <a:pos x="112" y="0"/>
                </a:cxn>
                <a:cxn ang="0">
                  <a:pos x="111" y="0"/>
                </a:cxn>
                <a:cxn ang="0">
                  <a:pos x="108" y="2"/>
                </a:cxn>
                <a:cxn ang="0">
                  <a:pos x="108" y="4"/>
                </a:cxn>
                <a:cxn ang="0">
                  <a:pos x="108" y="4"/>
                </a:cxn>
              </a:cxnLst>
              <a:rect b="b" l="0" r="r" t="0"/>
              <a:pathLst>
                <a:path h="167" w="119">
                  <a:moveTo>
                    <a:pt x="108" y="4"/>
                  </a:moveTo>
                  <a:lnTo>
                    <a:pt x="108" y="4"/>
                  </a:lnTo>
                  <a:lnTo>
                    <a:pt x="106" y="14"/>
                  </a:lnTo>
                  <a:lnTo>
                    <a:pt x="102" y="21"/>
                  </a:lnTo>
                  <a:lnTo>
                    <a:pt x="97" y="29"/>
                  </a:lnTo>
                  <a:lnTo>
                    <a:pt x="90" y="37"/>
                  </a:lnTo>
                  <a:lnTo>
                    <a:pt x="76" y="53"/>
                  </a:lnTo>
                  <a:lnTo>
                    <a:pt x="64" y="67"/>
                  </a:lnTo>
                  <a:lnTo>
                    <a:pt x="64" y="67"/>
                  </a:lnTo>
                  <a:lnTo>
                    <a:pt x="48" y="89"/>
                  </a:lnTo>
                  <a:lnTo>
                    <a:pt x="34" y="113"/>
                  </a:lnTo>
                  <a:lnTo>
                    <a:pt x="18" y="135"/>
                  </a:lnTo>
                  <a:lnTo>
                    <a:pt x="10" y="146"/>
                  </a:lnTo>
                  <a:lnTo>
                    <a:pt x="1" y="156"/>
                  </a:lnTo>
                  <a:lnTo>
                    <a:pt x="1" y="156"/>
                  </a:lnTo>
                  <a:lnTo>
                    <a:pt x="0" y="159"/>
                  </a:lnTo>
                  <a:lnTo>
                    <a:pt x="0" y="160"/>
                  </a:lnTo>
                  <a:lnTo>
                    <a:pt x="1" y="164"/>
                  </a:lnTo>
                  <a:lnTo>
                    <a:pt x="5" y="167"/>
                  </a:lnTo>
                  <a:lnTo>
                    <a:pt x="8" y="165"/>
                  </a:lnTo>
                  <a:lnTo>
                    <a:pt x="9" y="164"/>
                  </a:lnTo>
                  <a:lnTo>
                    <a:pt x="9" y="164"/>
                  </a:lnTo>
                  <a:lnTo>
                    <a:pt x="26" y="144"/>
                  </a:lnTo>
                  <a:lnTo>
                    <a:pt x="40" y="123"/>
                  </a:lnTo>
                  <a:lnTo>
                    <a:pt x="68" y="80"/>
                  </a:lnTo>
                  <a:lnTo>
                    <a:pt x="68" y="80"/>
                  </a:lnTo>
                  <a:lnTo>
                    <a:pt x="74" y="71"/>
                  </a:lnTo>
                  <a:lnTo>
                    <a:pt x="82" y="63"/>
                  </a:lnTo>
                  <a:lnTo>
                    <a:pt x="98" y="46"/>
                  </a:lnTo>
                  <a:lnTo>
                    <a:pt x="104" y="37"/>
                  </a:lnTo>
                  <a:lnTo>
                    <a:pt x="111" y="28"/>
                  </a:lnTo>
                  <a:lnTo>
                    <a:pt x="116" y="17"/>
                  </a:lnTo>
                  <a:lnTo>
                    <a:pt x="119" y="7"/>
                  </a:lnTo>
                  <a:lnTo>
                    <a:pt x="119" y="7"/>
                  </a:lnTo>
                  <a:lnTo>
                    <a:pt x="119" y="6"/>
                  </a:lnTo>
                  <a:lnTo>
                    <a:pt x="117" y="3"/>
                  </a:lnTo>
                  <a:lnTo>
                    <a:pt x="115" y="0"/>
                  </a:lnTo>
                  <a:lnTo>
                    <a:pt x="112" y="0"/>
                  </a:lnTo>
                  <a:lnTo>
                    <a:pt x="111" y="0"/>
                  </a:lnTo>
                  <a:lnTo>
                    <a:pt x="108" y="2"/>
                  </a:lnTo>
                  <a:lnTo>
                    <a:pt x="108" y="4"/>
                  </a:lnTo>
                  <a:lnTo>
                    <a:pt x="108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 sz="2400"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31" name="Freeform 892"/>
            <p:cNvSpPr/>
            <p:nvPr/>
          </p:nvSpPr>
          <p:spPr bwMode="auto">
            <a:xfrm>
              <a:off x="3432176" y="3724276"/>
              <a:ext cx="47625" cy="53975"/>
            </a:xfrm>
            <a:custGeom>
              <a:cxnLst>
                <a:cxn ang="0">
                  <a:pos x="110" y="2"/>
                </a:cxn>
                <a:cxn ang="0">
                  <a:pos x="110" y="2"/>
                </a:cxn>
                <a:cxn ang="0">
                  <a:pos x="74" y="38"/>
                </a:cxn>
                <a:cxn ang="0">
                  <a:pos x="57" y="56"/>
                </a:cxn>
                <a:cxn ang="0">
                  <a:pos x="42" y="76"/>
                </a:cxn>
                <a:cxn ang="0">
                  <a:pos x="42" y="76"/>
                </a:cxn>
                <a:cxn ang="0">
                  <a:pos x="30" y="89"/>
                </a:cxn>
                <a:cxn ang="0">
                  <a:pos x="18" y="101"/>
                </a:cxn>
                <a:cxn ang="0">
                  <a:pos x="13" y="107"/>
                </a:cxn>
                <a:cxn ang="0">
                  <a:pos x="8" y="114"/>
                </a:cxn>
                <a:cxn ang="0">
                  <a:pos x="4" y="122"/>
                </a:cxn>
                <a:cxn ang="0">
                  <a:pos x="0" y="130"/>
                </a:cxn>
                <a:cxn ang="0">
                  <a:pos x="0" y="130"/>
                </a:cxn>
                <a:cxn ang="0">
                  <a:pos x="0" y="132"/>
                </a:cxn>
                <a:cxn ang="0">
                  <a:pos x="1" y="134"/>
                </a:cxn>
                <a:cxn ang="0">
                  <a:pos x="4" y="136"/>
                </a:cxn>
                <a:cxn ang="0">
                  <a:pos x="8" y="136"/>
                </a:cxn>
                <a:cxn ang="0">
                  <a:pos x="10" y="135"/>
                </a:cxn>
                <a:cxn ang="0">
                  <a:pos x="12" y="132"/>
                </a:cxn>
                <a:cxn ang="0">
                  <a:pos x="12" y="132"/>
                </a:cxn>
                <a:cxn ang="0">
                  <a:pos x="14" y="124"/>
                </a:cxn>
                <a:cxn ang="0">
                  <a:pos x="19" y="117"/>
                </a:cxn>
                <a:cxn ang="0">
                  <a:pos x="25" y="109"/>
                </a:cxn>
                <a:cxn ang="0">
                  <a:pos x="31" y="102"/>
                </a:cxn>
                <a:cxn ang="0">
                  <a:pos x="43" y="89"/>
                </a:cxn>
                <a:cxn ang="0">
                  <a:pos x="56" y="76"/>
                </a:cxn>
                <a:cxn ang="0">
                  <a:pos x="56" y="76"/>
                </a:cxn>
                <a:cxn ang="0">
                  <a:pos x="70" y="59"/>
                </a:cxn>
                <a:cxn ang="0">
                  <a:pos x="86" y="42"/>
                </a:cxn>
                <a:cxn ang="0">
                  <a:pos x="119" y="9"/>
                </a:cxn>
                <a:cxn ang="0">
                  <a:pos x="119" y="9"/>
                </a:cxn>
                <a:cxn ang="0">
                  <a:pos x="120" y="8"/>
                </a:cxn>
                <a:cxn ang="0">
                  <a:pos x="120" y="5"/>
                </a:cxn>
                <a:cxn ang="0">
                  <a:pos x="117" y="2"/>
                </a:cxn>
                <a:cxn ang="0">
                  <a:pos x="115" y="0"/>
                </a:cxn>
                <a:cxn ang="0">
                  <a:pos x="112" y="0"/>
                </a:cxn>
                <a:cxn ang="0">
                  <a:pos x="110" y="2"/>
                </a:cxn>
                <a:cxn ang="0">
                  <a:pos x="110" y="2"/>
                </a:cxn>
              </a:cxnLst>
              <a:rect b="b" l="0" r="r" t="0"/>
              <a:pathLst>
                <a:path h="136" w="120">
                  <a:moveTo>
                    <a:pt x="110" y="2"/>
                  </a:moveTo>
                  <a:lnTo>
                    <a:pt x="110" y="2"/>
                  </a:lnTo>
                  <a:lnTo>
                    <a:pt x="74" y="38"/>
                  </a:lnTo>
                  <a:lnTo>
                    <a:pt x="57" y="56"/>
                  </a:lnTo>
                  <a:lnTo>
                    <a:pt x="42" y="76"/>
                  </a:lnTo>
                  <a:lnTo>
                    <a:pt x="42" y="76"/>
                  </a:lnTo>
                  <a:lnTo>
                    <a:pt x="30" y="89"/>
                  </a:lnTo>
                  <a:lnTo>
                    <a:pt x="18" y="101"/>
                  </a:lnTo>
                  <a:lnTo>
                    <a:pt x="13" y="107"/>
                  </a:lnTo>
                  <a:lnTo>
                    <a:pt x="8" y="114"/>
                  </a:lnTo>
                  <a:lnTo>
                    <a:pt x="4" y="122"/>
                  </a:lnTo>
                  <a:lnTo>
                    <a:pt x="0" y="130"/>
                  </a:lnTo>
                  <a:lnTo>
                    <a:pt x="0" y="130"/>
                  </a:lnTo>
                  <a:lnTo>
                    <a:pt x="0" y="132"/>
                  </a:lnTo>
                  <a:lnTo>
                    <a:pt x="1" y="134"/>
                  </a:lnTo>
                  <a:lnTo>
                    <a:pt x="4" y="136"/>
                  </a:lnTo>
                  <a:lnTo>
                    <a:pt x="8" y="136"/>
                  </a:lnTo>
                  <a:lnTo>
                    <a:pt x="10" y="135"/>
                  </a:lnTo>
                  <a:lnTo>
                    <a:pt x="12" y="132"/>
                  </a:lnTo>
                  <a:lnTo>
                    <a:pt x="12" y="132"/>
                  </a:lnTo>
                  <a:lnTo>
                    <a:pt x="14" y="124"/>
                  </a:lnTo>
                  <a:lnTo>
                    <a:pt x="19" y="117"/>
                  </a:lnTo>
                  <a:lnTo>
                    <a:pt x="25" y="109"/>
                  </a:lnTo>
                  <a:lnTo>
                    <a:pt x="31" y="102"/>
                  </a:lnTo>
                  <a:lnTo>
                    <a:pt x="43" y="89"/>
                  </a:lnTo>
                  <a:lnTo>
                    <a:pt x="56" y="76"/>
                  </a:lnTo>
                  <a:lnTo>
                    <a:pt x="56" y="76"/>
                  </a:lnTo>
                  <a:lnTo>
                    <a:pt x="70" y="59"/>
                  </a:lnTo>
                  <a:lnTo>
                    <a:pt x="86" y="42"/>
                  </a:lnTo>
                  <a:lnTo>
                    <a:pt x="119" y="9"/>
                  </a:lnTo>
                  <a:lnTo>
                    <a:pt x="119" y="9"/>
                  </a:lnTo>
                  <a:lnTo>
                    <a:pt x="120" y="8"/>
                  </a:lnTo>
                  <a:lnTo>
                    <a:pt x="120" y="5"/>
                  </a:lnTo>
                  <a:lnTo>
                    <a:pt x="117" y="2"/>
                  </a:lnTo>
                  <a:lnTo>
                    <a:pt x="115" y="0"/>
                  </a:lnTo>
                  <a:lnTo>
                    <a:pt x="112" y="0"/>
                  </a:lnTo>
                  <a:lnTo>
                    <a:pt x="110" y="2"/>
                  </a:lnTo>
                  <a:lnTo>
                    <a:pt x="110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 sz="2400"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32" name="Freeform 893"/>
            <p:cNvSpPr/>
            <p:nvPr/>
          </p:nvSpPr>
          <p:spPr bwMode="auto">
            <a:xfrm>
              <a:off x="3463926" y="3732213"/>
              <a:ext cx="38100" cy="47625"/>
            </a:xfrm>
            <a:custGeom>
              <a:cxnLst>
                <a:cxn ang="0">
                  <a:pos x="86" y="3"/>
                </a:cxn>
                <a:cxn ang="0">
                  <a:pos x="86" y="3"/>
                </a:cxn>
                <a:cxn ang="0">
                  <a:pos x="74" y="23"/>
                </a:cxn>
                <a:cxn ang="0">
                  <a:pos x="60" y="41"/>
                </a:cxn>
                <a:cxn ang="0">
                  <a:pos x="44" y="58"/>
                </a:cxn>
                <a:cxn ang="0">
                  <a:pos x="27" y="74"/>
                </a:cxn>
                <a:cxn ang="0">
                  <a:pos x="27" y="74"/>
                </a:cxn>
                <a:cxn ang="0">
                  <a:pos x="18" y="82"/>
                </a:cxn>
                <a:cxn ang="0">
                  <a:pos x="7" y="92"/>
                </a:cxn>
                <a:cxn ang="0">
                  <a:pos x="3" y="99"/>
                </a:cxn>
                <a:cxn ang="0">
                  <a:pos x="1" y="104"/>
                </a:cxn>
                <a:cxn ang="0">
                  <a:pos x="0" y="110"/>
                </a:cxn>
                <a:cxn ang="0">
                  <a:pos x="0" y="117"/>
                </a:cxn>
                <a:cxn ang="0">
                  <a:pos x="0" y="117"/>
                </a:cxn>
                <a:cxn ang="0">
                  <a:pos x="1" y="118"/>
                </a:cxn>
                <a:cxn ang="0">
                  <a:pos x="3" y="119"/>
                </a:cxn>
                <a:cxn ang="0">
                  <a:pos x="7" y="121"/>
                </a:cxn>
                <a:cxn ang="0">
                  <a:pos x="10" y="118"/>
                </a:cxn>
                <a:cxn ang="0">
                  <a:pos x="11" y="116"/>
                </a:cxn>
                <a:cxn ang="0">
                  <a:pos x="11" y="113"/>
                </a:cxn>
                <a:cxn ang="0">
                  <a:pos x="11" y="113"/>
                </a:cxn>
                <a:cxn ang="0">
                  <a:pos x="11" y="109"/>
                </a:cxn>
                <a:cxn ang="0">
                  <a:pos x="14" y="102"/>
                </a:cxn>
                <a:cxn ang="0">
                  <a:pos x="18" y="97"/>
                </a:cxn>
                <a:cxn ang="0">
                  <a:pos x="23" y="92"/>
                </a:cxn>
                <a:cxn ang="0">
                  <a:pos x="35" y="82"/>
                </a:cxn>
                <a:cxn ang="0">
                  <a:pos x="44" y="74"/>
                </a:cxn>
                <a:cxn ang="0">
                  <a:pos x="44" y="74"/>
                </a:cxn>
                <a:cxn ang="0">
                  <a:pos x="58" y="59"/>
                </a:cxn>
                <a:cxn ang="0">
                  <a:pos x="73" y="44"/>
                </a:cxn>
                <a:cxn ang="0">
                  <a:pos x="86" y="27"/>
                </a:cxn>
                <a:cxn ang="0">
                  <a:pos x="96" y="10"/>
                </a:cxn>
                <a:cxn ang="0">
                  <a:pos x="96" y="10"/>
                </a:cxn>
                <a:cxn ang="0">
                  <a:pos x="96" y="7"/>
                </a:cxn>
                <a:cxn ang="0">
                  <a:pos x="96" y="4"/>
                </a:cxn>
                <a:cxn ang="0">
                  <a:pos x="94" y="2"/>
                </a:cxn>
                <a:cxn ang="0">
                  <a:pos x="90" y="0"/>
                </a:cxn>
                <a:cxn ang="0">
                  <a:pos x="88" y="2"/>
                </a:cxn>
                <a:cxn ang="0">
                  <a:pos x="86" y="3"/>
                </a:cxn>
                <a:cxn ang="0">
                  <a:pos x="86" y="3"/>
                </a:cxn>
              </a:cxnLst>
              <a:rect b="b" l="0" r="r" t="0"/>
              <a:pathLst>
                <a:path h="120" w="96">
                  <a:moveTo>
                    <a:pt x="86" y="3"/>
                  </a:moveTo>
                  <a:lnTo>
                    <a:pt x="86" y="3"/>
                  </a:lnTo>
                  <a:lnTo>
                    <a:pt x="74" y="23"/>
                  </a:lnTo>
                  <a:lnTo>
                    <a:pt x="60" y="41"/>
                  </a:lnTo>
                  <a:lnTo>
                    <a:pt x="44" y="58"/>
                  </a:lnTo>
                  <a:lnTo>
                    <a:pt x="27" y="74"/>
                  </a:lnTo>
                  <a:lnTo>
                    <a:pt x="27" y="74"/>
                  </a:lnTo>
                  <a:lnTo>
                    <a:pt x="18" y="82"/>
                  </a:lnTo>
                  <a:lnTo>
                    <a:pt x="7" y="92"/>
                  </a:lnTo>
                  <a:lnTo>
                    <a:pt x="3" y="99"/>
                  </a:lnTo>
                  <a:lnTo>
                    <a:pt x="1" y="104"/>
                  </a:lnTo>
                  <a:lnTo>
                    <a:pt x="0" y="110"/>
                  </a:lnTo>
                  <a:lnTo>
                    <a:pt x="0" y="117"/>
                  </a:lnTo>
                  <a:lnTo>
                    <a:pt x="0" y="117"/>
                  </a:lnTo>
                  <a:lnTo>
                    <a:pt x="1" y="118"/>
                  </a:lnTo>
                  <a:lnTo>
                    <a:pt x="3" y="119"/>
                  </a:lnTo>
                  <a:lnTo>
                    <a:pt x="7" y="121"/>
                  </a:lnTo>
                  <a:lnTo>
                    <a:pt x="10" y="118"/>
                  </a:lnTo>
                  <a:lnTo>
                    <a:pt x="11" y="116"/>
                  </a:lnTo>
                  <a:lnTo>
                    <a:pt x="11" y="113"/>
                  </a:lnTo>
                  <a:lnTo>
                    <a:pt x="11" y="113"/>
                  </a:lnTo>
                  <a:lnTo>
                    <a:pt x="11" y="109"/>
                  </a:lnTo>
                  <a:lnTo>
                    <a:pt x="14" y="102"/>
                  </a:lnTo>
                  <a:lnTo>
                    <a:pt x="18" y="97"/>
                  </a:lnTo>
                  <a:lnTo>
                    <a:pt x="23" y="92"/>
                  </a:lnTo>
                  <a:lnTo>
                    <a:pt x="35" y="82"/>
                  </a:lnTo>
                  <a:lnTo>
                    <a:pt x="44" y="74"/>
                  </a:lnTo>
                  <a:lnTo>
                    <a:pt x="44" y="74"/>
                  </a:lnTo>
                  <a:lnTo>
                    <a:pt x="58" y="59"/>
                  </a:lnTo>
                  <a:lnTo>
                    <a:pt x="73" y="44"/>
                  </a:lnTo>
                  <a:lnTo>
                    <a:pt x="86" y="27"/>
                  </a:lnTo>
                  <a:lnTo>
                    <a:pt x="96" y="10"/>
                  </a:lnTo>
                  <a:lnTo>
                    <a:pt x="96" y="10"/>
                  </a:lnTo>
                  <a:lnTo>
                    <a:pt x="96" y="7"/>
                  </a:lnTo>
                  <a:lnTo>
                    <a:pt x="96" y="4"/>
                  </a:lnTo>
                  <a:lnTo>
                    <a:pt x="94" y="2"/>
                  </a:lnTo>
                  <a:lnTo>
                    <a:pt x="90" y="0"/>
                  </a:lnTo>
                  <a:lnTo>
                    <a:pt x="88" y="2"/>
                  </a:lnTo>
                  <a:lnTo>
                    <a:pt x="86" y="3"/>
                  </a:lnTo>
                  <a:lnTo>
                    <a:pt x="86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 sz="2400"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33" name="Freeform 894"/>
            <p:cNvSpPr/>
            <p:nvPr/>
          </p:nvSpPr>
          <p:spPr bwMode="auto">
            <a:xfrm>
              <a:off x="3511551" y="3668713"/>
              <a:ext cx="79375" cy="104775"/>
            </a:xfrm>
            <a:custGeom>
              <a:cxnLst>
                <a:cxn ang="0">
                  <a:pos x="190" y="1"/>
                </a:cxn>
                <a:cxn ang="0">
                  <a:pos x="190" y="1"/>
                </a:cxn>
                <a:cxn ang="0">
                  <a:pos x="161" y="33"/>
                </a:cxn>
                <a:cxn ang="0">
                  <a:pos x="132" y="65"/>
                </a:cxn>
                <a:cxn ang="0">
                  <a:pos x="106" y="98"/>
                </a:cxn>
                <a:cxn ang="0">
                  <a:pos x="80" y="132"/>
                </a:cxn>
                <a:cxn ang="0">
                  <a:pos x="80" y="132"/>
                </a:cxn>
                <a:cxn ang="0">
                  <a:pos x="67" y="153"/>
                </a:cxn>
                <a:cxn ang="0">
                  <a:pos x="54" y="174"/>
                </a:cxn>
                <a:cxn ang="0">
                  <a:pos x="40" y="193"/>
                </a:cxn>
                <a:cxn ang="0">
                  <a:pos x="33" y="204"/>
                </a:cxn>
                <a:cxn ang="0">
                  <a:pos x="25" y="213"/>
                </a:cxn>
                <a:cxn ang="0">
                  <a:pos x="25" y="213"/>
                </a:cxn>
                <a:cxn ang="0">
                  <a:pos x="16" y="222"/>
                </a:cxn>
                <a:cxn ang="0">
                  <a:pos x="9" y="233"/>
                </a:cxn>
                <a:cxn ang="0">
                  <a:pos x="3" y="244"/>
                </a:cxn>
                <a:cxn ang="0">
                  <a:pos x="0" y="258"/>
                </a:cxn>
                <a:cxn ang="0">
                  <a:pos x="0" y="258"/>
                </a:cxn>
                <a:cxn ang="0">
                  <a:pos x="0" y="259"/>
                </a:cxn>
                <a:cxn ang="0">
                  <a:pos x="1" y="261"/>
                </a:cxn>
                <a:cxn ang="0">
                  <a:pos x="3" y="261"/>
                </a:cxn>
                <a:cxn ang="0">
                  <a:pos x="5" y="263"/>
                </a:cxn>
                <a:cxn ang="0">
                  <a:pos x="9" y="261"/>
                </a:cxn>
                <a:cxn ang="0">
                  <a:pos x="10" y="259"/>
                </a:cxn>
                <a:cxn ang="0">
                  <a:pos x="12" y="258"/>
                </a:cxn>
                <a:cxn ang="0">
                  <a:pos x="12" y="258"/>
                </a:cxn>
                <a:cxn ang="0">
                  <a:pos x="13" y="248"/>
                </a:cxn>
                <a:cxn ang="0">
                  <a:pos x="17" y="241"/>
                </a:cxn>
                <a:cxn ang="0">
                  <a:pos x="22" y="233"/>
                </a:cxn>
                <a:cxn ang="0">
                  <a:pos x="27" y="225"/>
                </a:cxn>
                <a:cxn ang="0">
                  <a:pos x="40" y="210"/>
                </a:cxn>
                <a:cxn ang="0">
                  <a:pos x="51" y="196"/>
                </a:cxn>
                <a:cxn ang="0">
                  <a:pos x="51" y="196"/>
                </a:cxn>
                <a:cxn ang="0">
                  <a:pos x="76" y="159"/>
                </a:cxn>
                <a:cxn ang="0">
                  <a:pos x="88" y="141"/>
                </a:cxn>
                <a:cxn ang="0">
                  <a:pos x="101" y="124"/>
                </a:cxn>
                <a:cxn ang="0">
                  <a:pos x="101" y="124"/>
                </a:cxn>
                <a:cxn ang="0">
                  <a:pos x="148" y="65"/>
                </a:cxn>
                <a:cxn ang="0">
                  <a:pos x="173" y="37"/>
                </a:cxn>
                <a:cxn ang="0">
                  <a:pos x="197" y="10"/>
                </a:cxn>
                <a:cxn ang="0">
                  <a:pos x="197" y="10"/>
                </a:cxn>
                <a:cxn ang="0">
                  <a:pos x="199" y="8"/>
                </a:cxn>
                <a:cxn ang="0">
                  <a:pos x="200" y="5"/>
                </a:cxn>
                <a:cxn ang="0">
                  <a:pos x="197" y="1"/>
                </a:cxn>
                <a:cxn ang="0">
                  <a:pos x="193" y="0"/>
                </a:cxn>
                <a:cxn ang="0">
                  <a:pos x="192" y="0"/>
                </a:cxn>
                <a:cxn ang="0">
                  <a:pos x="190" y="1"/>
                </a:cxn>
                <a:cxn ang="0">
                  <a:pos x="190" y="1"/>
                </a:cxn>
              </a:cxnLst>
              <a:rect b="b" l="0" r="r" t="0"/>
              <a:pathLst>
                <a:path h="263" w="200">
                  <a:moveTo>
                    <a:pt x="190" y="1"/>
                  </a:moveTo>
                  <a:lnTo>
                    <a:pt x="190" y="1"/>
                  </a:lnTo>
                  <a:lnTo>
                    <a:pt x="161" y="33"/>
                  </a:lnTo>
                  <a:lnTo>
                    <a:pt x="132" y="65"/>
                  </a:lnTo>
                  <a:lnTo>
                    <a:pt x="106" y="98"/>
                  </a:lnTo>
                  <a:lnTo>
                    <a:pt x="80" y="132"/>
                  </a:lnTo>
                  <a:lnTo>
                    <a:pt x="80" y="132"/>
                  </a:lnTo>
                  <a:lnTo>
                    <a:pt x="67" y="153"/>
                  </a:lnTo>
                  <a:lnTo>
                    <a:pt x="54" y="174"/>
                  </a:lnTo>
                  <a:lnTo>
                    <a:pt x="40" y="193"/>
                  </a:lnTo>
                  <a:lnTo>
                    <a:pt x="33" y="204"/>
                  </a:lnTo>
                  <a:lnTo>
                    <a:pt x="25" y="213"/>
                  </a:lnTo>
                  <a:lnTo>
                    <a:pt x="25" y="213"/>
                  </a:lnTo>
                  <a:lnTo>
                    <a:pt x="16" y="222"/>
                  </a:lnTo>
                  <a:lnTo>
                    <a:pt x="9" y="233"/>
                  </a:lnTo>
                  <a:lnTo>
                    <a:pt x="3" y="244"/>
                  </a:lnTo>
                  <a:lnTo>
                    <a:pt x="0" y="258"/>
                  </a:lnTo>
                  <a:lnTo>
                    <a:pt x="0" y="258"/>
                  </a:lnTo>
                  <a:lnTo>
                    <a:pt x="0" y="259"/>
                  </a:lnTo>
                  <a:lnTo>
                    <a:pt x="1" y="261"/>
                  </a:lnTo>
                  <a:lnTo>
                    <a:pt x="3" y="261"/>
                  </a:lnTo>
                  <a:lnTo>
                    <a:pt x="5" y="263"/>
                  </a:lnTo>
                  <a:lnTo>
                    <a:pt x="9" y="261"/>
                  </a:lnTo>
                  <a:lnTo>
                    <a:pt x="10" y="259"/>
                  </a:lnTo>
                  <a:lnTo>
                    <a:pt x="12" y="258"/>
                  </a:lnTo>
                  <a:lnTo>
                    <a:pt x="12" y="258"/>
                  </a:lnTo>
                  <a:lnTo>
                    <a:pt x="13" y="248"/>
                  </a:lnTo>
                  <a:lnTo>
                    <a:pt x="17" y="241"/>
                  </a:lnTo>
                  <a:lnTo>
                    <a:pt x="22" y="233"/>
                  </a:lnTo>
                  <a:lnTo>
                    <a:pt x="27" y="225"/>
                  </a:lnTo>
                  <a:lnTo>
                    <a:pt x="40" y="210"/>
                  </a:lnTo>
                  <a:lnTo>
                    <a:pt x="51" y="196"/>
                  </a:lnTo>
                  <a:lnTo>
                    <a:pt x="51" y="196"/>
                  </a:lnTo>
                  <a:lnTo>
                    <a:pt x="76" y="159"/>
                  </a:lnTo>
                  <a:lnTo>
                    <a:pt x="88" y="141"/>
                  </a:lnTo>
                  <a:lnTo>
                    <a:pt x="101" y="124"/>
                  </a:lnTo>
                  <a:lnTo>
                    <a:pt x="101" y="124"/>
                  </a:lnTo>
                  <a:lnTo>
                    <a:pt x="148" y="65"/>
                  </a:lnTo>
                  <a:lnTo>
                    <a:pt x="173" y="37"/>
                  </a:lnTo>
                  <a:lnTo>
                    <a:pt x="197" y="10"/>
                  </a:lnTo>
                  <a:lnTo>
                    <a:pt x="197" y="10"/>
                  </a:lnTo>
                  <a:lnTo>
                    <a:pt x="199" y="8"/>
                  </a:lnTo>
                  <a:lnTo>
                    <a:pt x="200" y="5"/>
                  </a:lnTo>
                  <a:lnTo>
                    <a:pt x="197" y="1"/>
                  </a:lnTo>
                  <a:lnTo>
                    <a:pt x="193" y="0"/>
                  </a:lnTo>
                  <a:lnTo>
                    <a:pt x="192" y="0"/>
                  </a:lnTo>
                  <a:lnTo>
                    <a:pt x="190" y="1"/>
                  </a:lnTo>
                  <a:lnTo>
                    <a:pt x="190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 sz="2400"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34" name="Freeform 895"/>
            <p:cNvSpPr/>
            <p:nvPr/>
          </p:nvSpPr>
          <p:spPr bwMode="auto">
            <a:xfrm>
              <a:off x="3559176" y="3678238"/>
              <a:ext cx="74613" cy="98425"/>
            </a:xfrm>
            <a:custGeom>
              <a:cxnLst>
                <a:cxn ang="0">
                  <a:pos x="178" y="2"/>
                </a:cxn>
                <a:cxn ang="0">
                  <a:pos x="178" y="2"/>
                </a:cxn>
                <a:cxn ang="0">
                  <a:pos x="165" y="12"/>
                </a:cxn>
                <a:cxn ang="0">
                  <a:pos x="151" y="24"/>
                </a:cxn>
                <a:cxn ang="0">
                  <a:pos x="136" y="36"/>
                </a:cxn>
                <a:cxn ang="0">
                  <a:pos x="131" y="42"/>
                </a:cxn>
                <a:cxn ang="0">
                  <a:pos x="126" y="49"/>
                </a:cxn>
                <a:cxn ang="0">
                  <a:pos x="126" y="49"/>
                </a:cxn>
                <a:cxn ang="0">
                  <a:pos x="104" y="82"/>
                </a:cxn>
                <a:cxn ang="0">
                  <a:pos x="80" y="116"/>
                </a:cxn>
                <a:cxn ang="0">
                  <a:pos x="80" y="116"/>
                </a:cxn>
                <a:cxn ang="0">
                  <a:pos x="68" y="133"/>
                </a:cxn>
                <a:cxn ang="0">
                  <a:pos x="56" y="151"/>
                </a:cxn>
                <a:cxn ang="0">
                  <a:pos x="34" y="189"/>
                </a:cxn>
                <a:cxn ang="0">
                  <a:pos x="34" y="189"/>
                </a:cxn>
                <a:cxn ang="0">
                  <a:pos x="25" y="201"/>
                </a:cxn>
                <a:cxn ang="0">
                  <a:pos x="15" y="212"/>
                </a:cxn>
                <a:cxn ang="0">
                  <a:pos x="5" y="224"/>
                </a:cxn>
                <a:cxn ang="0">
                  <a:pos x="2" y="231"/>
                </a:cxn>
                <a:cxn ang="0">
                  <a:pos x="0" y="238"/>
                </a:cxn>
                <a:cxn ang="0">
                  <a:pos x="0" y="238"/>
                </a:cxn>
                <a:cxn ang="0">
                  <a:pos x="0" y="241"/>
                </a:cxn>
                <a:cxn ang="0">
                  <a:pos x="0" y="242"/>
                </a:cxn>
                <a:cxn ang="0">
                  <a:pos x="4" y="245"/>
                </a:cxn>
                <a:cxn ang="0">
                  <a:pos x="8" y="245"/>
                </a:cxn>
                <a:cxn ang="0">
                  <a:pos x="9" y="244"/>
                </a:cxn>
                <a:cxn ang="0">
                  <a:pos x="11" y="241"/>
                </a:cxn>
                <a:cxn ang="0">
                  <a:pos x="11" y="241"/>
                </a:cxn>
                <a:cxn ang="0">
                  <a:pos x="13" y="235"/>
                </a:cxn>
                <a:cxn ang="0">
                  <a:pos x="17" y="228"/>
                </a:cxn>
                <a:cxn ang="0">
                  <a:pos x="29" y="219"/>
                </a:cxn>
                <a:cxn ang="0">
                  <a:pos x="29" y="219"/>
                </a:cxn>
                <a:cxn ang="0">
                  <a:pos x="33" y="214"/>
                </a:cxn>
                <a:cxn ang="0">
                  <a:pos x="37" y="207"/>
                </a:cxn>
                <a:cxn ang="0">
                  <a:pos x="45" y="195"/>
                </a:cxn>
                <a:cxn ang="0">
                  <a:pos x="45" y="195"/>
                </a:cxn>
                <a:cxn ang="0">
                  <a:pos x="84" y="129"/>
                </a:cxn>
                <a:cxn ang="0">
                  <a:pos x="84" y="129"/>
                </a:cxn>
                <a:cxn ang="0">
                  <a:pos x="94" y="114"/>
                </a:cxn>
                <a:cxn ang="0">
                  <a:pos x="104" y="100"/>
                </a:cxn>
                <a:cxn ang="0">
                  <a:pos x="124" y="72"/>
                </a:cxn>
                <a:cxn ang="0">
                  <a:pos x="124" y="72"/>
                </a:cxn>
                <a:cxn ang="0">
                  <a:pos x="131" y="63"/>
                </a:cxn>
                <a:cxn ang="0">
                  <a:pos x="138" y="54"/>
                </a:cxn>
                <a:cxn ang="0">
                  <a:pos x="153" y="40"/>
                </a:cxn>
                <a:cxn ang="0">
                  <a:pos x="186" y="10"/>
                </a:cxn>
                <a:cxn ang="0">
                  <a:pos x="186" y="10"/>
                </a:cxn>
                <a:cxn ang="0">
                  <a:pos x="187" y="7"/>
                </a:cxn>
                <a:cxn ang="0">
                  <a:pos x="189" y="6"/>
                </a:cxn>
                <a:cxn ang="0">
                  <a:pos x="186" y="2"/>
                </a:cxn>
                <a:cxn ang="0">
                  <a:pos x="182" y="0"/>
                </a:cxn>
                <a:cxn ang="0">
                  <a:pos x="181" y="0"/>
                </a:cxn>
                <a:cxn ang="0">
                  <a:pos x="178" y="2"/>
                </a:cxn>
                <a:cxn ang="0">
                  <a:pos x="178" y="2"/>
                </a:cxn>
              </a:cxnLst>
              <a:rect b="b" l="0" r="r" t="0"/>
              <a:pathLst>
                <a:path h="245" w="189">
                  <a:moveTo>
                    <a:pt x="178" y="2"/>
                  </a:moveTo>
                  <a:lnTo>
                    <a:pt x="178" y="2"/>
                  </a:lnTo>
                  <a:lnTo>
                    <a:pt x="165" y="12"/>
                  </a:lnTo>
                  <a:lnTo>
                    <a:pt x="151" y="24"/>
                  </a:lnTo>
                  <a:lnTo>
                    <a:pt x="136" y="36"/>
                  </a:lnTo>
                  <a:lnTo>
                    <a:pt x="131" y="42"/>
                  </a:lnTo>
                  <a:lnTo>
                    <a:pt x="126" y="49"/>
                  </a:lnTo>
                  <a:lnTo>
                    <a:pt x="126" y="49"/>
                  </a:lnTo>
                  <a:lnTo>
                    <a:pt x="104" y="82"/>
                  </a:lnTo>
                  <a:lnTo>
                    <a:pt x="80" y="116"/>
                  </a:lnTo>
                  <a:lnTo>
                    <a:pt x="80" y="116"/>
                  </a:lnTo>
                  <a:lnTo>
                    <a:pt x="68" y="133"/>
                  </a:lnTo>
                  <a:lnTo>
                    <a:pt x="56" y="151"/>
                  </a:lnTo>
                  <a:lnTo>
                    <a:pt x="34" y="189"/>
                  </a:lnTo>
                  <a:lnTo>
                    <a:pt x="34" y="189"/>
                  </a:lnTo>
                  <a:lnTo>
                    <a:pt x="25" y="201"/>
                  </a:lnTo>
                  <a:lnTo>
                    <a:pt x="15" y="212"/>
                  </a:lnTo>
                  <a:lnTo>
                    <a:pt x="5" y="224"/>
                  </a:lnTo>
                  <a:lnTo>
                    <a:pt x="2" y="231"/>
                  </a:lnTo>
                  <a:lnTo>
                    <a:pt x="0" y="238"/>
                  </a:lnTo>
                  <a:lnTo>
                    <a:pt x="0" y="238"/>
                  </a:lnTo>
                  <a:lnTo>
                    <a:pt x="0" y="241"/>
                  </a:lnTo>
                  <a:lnTo>
                    <a:pt x="0" y="242"/>
                  </a:lnTo>
                  <a:lnTo>
                    <a:pt x="4" y="245"/>
                  </a:lnTo>
                  <a:lnTo>
                    <a:pt x="8" y="245"/>
                  </a:lnTo>
                  <a:lnTo>
                    <a:pt x="9" y="244"/>
                  </a:lnTo>
                  <a:lnTo>
                    <a:pt x="11" y="241"/>
                  </a:lnTo>
                  <a:lnTo>
                    <a:pt x="11" y="241"/>
                  </a:lnTo>
                  <a:lnTo>
                    <a:pt x="13" y="235"/>
                  </a:lnTo>
                  <a:lnTo>
                    <a:pt x="17" y="228"/>
                  </a:lnTo>
                  <a:lnTo>
                    <a:pt x="29" y="219"/>
                  </a:lnTo>
                  <a:lnTo>
                    <a:pt x="29" y="219"/>
                  </a:lnTo>
                  <a:lnTo>
                    <a:pt x="33" y="214"/>
                  </a:lnTo>
                  <a:lnTo>
                    <a:pt x="37" y="207"/>
                  </a:lnTo>
                  <a:lnTo>
                    <a:pt x="45" y="195"/>
                  </a:lnTo>
                  <a:lnTo>
                    <a:pt x="45" y="195"/>
                  </a:lnTo>
                  <a:lnTo>
                    <a:pt x="84" y="129"/>
                  </a:lnTo>
                  <a:lnTo>
                    <a:pt x="84" y="129"/>
                  </a:lnTo>
                  <a:lnTo>
                    <a:pt x="94" y="114"/>
                  </a:lnTo>
                  <a:lnTo>
                    <a:pt x="104" y="100"/>
                  </a:lnTo>
                  <a:lnTo>
                    <a:pt x="124" y="72"/>
                  </a:lnTo>
                  <a:lnTo>
                    <a:pt x="124" y="72"/>
                  </a:lnTo>
                  <a:lnTo>
                    <a:pt x="131" y="63"/>
                  </a:lnTo>
                  <a:lnTo>
                    <a:pt x="138" y="54"/>
                  </a:lnTo>
                  <a:lnTo>
                    <a:pt x="153" y="40"/>
                  </a:lnTo>
                  <a:lnTo>
                    <a:pt x="186" y="10"/>
                  </a:lnTo>
                  <a:lnTo>
                    <a:pt x="186" y="10"/>
                  </a:lnTo>
                  <a:lnTo>
                    <a:pt x="187" y="7"/>
                  </a:lnTo>
                  <a:lnTo>
                    <a:pt x="189" y="6"/>
                  </a:lnTo>
                  <a:lnTo>
                    <a:pt x="186" y="2"/>
                  </a:lnTo>
                  <a:lnTo>
                    <a:pt x="182" y="0"/>
                  </a:lnTo>
                  <a:lnTo>
                    <a:pt x="181" y="0"/>
                  </a:lnTo>
                  <a:lnTo>
                    <a:pt x="178" y="2"/>
                  </a:lnTo>
                  <a:lnTo>
                    <a:pt x="178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 sz="2400"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35" name="Freeform 896"/>
            <p:cNvSpPr/>
            <p:nvPr/>
          </p:nvSpPr>
          <p:spPr bwMode="auto">
            <a:xfrm>
              <a:off x="3594101" y="3630613"/>
              <a:ext cx="122238" cy="152400"/>
            </a:xfrm>
            <a:custGeom>
              <a:cxnLst>
                <a:cxn ang="0">
                  <a:pos x="298" y="1"/>
                </a:cxn>
                <a:cxn ang="0">
                  <a:pos x="298" y="1"/>
                </a:cxn>
                <a:cxn ang="0">
                  <a:pos x="280" y="22"/>
                </a:cxn>
                <a:cxn ang="0">
                  <a:pos x="263" y="43"/>
                </a:cxn>
                <a:cxn ang="0">
                  <a:pos x="228" y="86"/>
                </a:cxn>
                <a:cxn ang="0">
                  <a:pos x="228" y="86"/>
                </a:cxn>
                <a:cxn ang="0">
                  <a:pos x="190" y="132"/>
                </a:cxn>
                <a:cxn ang="0">
                  <a:pos x="173" y="154"/>
                </a:cxn>
                <a:cxn ang="0">
                  <a:pos x="156" y="179"/>
                </a:cxn>
                <a:cxn ang="0">
                  <a:pos x="156" y="179"/>
                </a:cxn>
                <a:cxn ang="0">
                  <a:pos x="135" y="205"/>
                </a:cxn>
                <a:cxn ang="0">
                  <a:pos x="114" y="230"/>
                </a:cxn>
                <a:cxn ang="0">
                  <a:pos x="70" y="280"/>
                </a:cxn>
                <a:cxn ang="0">
                  <a:pos x="70" y="280"/>
                </a:cxn>
                <a:cxn ang="0">
                  <a:pos x="53" y="302"/>
                </a:cxn>
                <a:cxn ang="0">
                  <a:pos x="36" y="327"/>
                </a:cxn>
                <a:cxn ang="0">
                  <a:pos x="20" y="351"/>
                </a:cxn>
                <a:cxn ang="0">
                  <a:pos x="11" y="361"/>
                </a:cxn>
                <a:cxn ang="0">
                  <a:pos x="2" y="373"/>
                </a:cxn>
                <a:cxn ang="0">
                  <a:pos x="2" y="373"/>
                </a:cxn>
                <a:cxn ang="0">
                  <a:pos x="0" y="375"/>
                </a:cxn>
                <a:cxn ang="0">
                  <a:pos x="0" y="377"/>
                </a:cxn>
                <a:cxn ang="0">
                  <a:pos x="3" y="381"/>
                </a:cxn>
                <a:cxn ang="0">
                  <a:pos x="5" y="382"/>
                </a:cxn>
                <a:cxn ang="0">
                  <a:pos x="8" y="382"/>
                </a:cxn>
                <a:cxn ang="0">
                  <a:pos x="9" y="381"/>
                </a:cxn>
                <a:cxn ang="0">
                  <a:pos x="9" y="381"/>
                </a:cxn>
                <a:cxn ang="0">
                  <a:pos x="26" y="360"/>
                </a:cxn>
                <a:cxn ang="0">
                  <a:pos x="41" y="339"/>
                </a:cxn>
                <a:cxn ang="0">
                  <a:pos x="55" y="317"/>
                </a:cxn>
                <a:cxn ang="0">
                  <a:pos x="71" y="296"/>
                </a:cxn>
                <a:cxn ang="0">
                  <a:pos x="71" y="296"/>
                </a:cxn>
                <a:cxn ang="0">
                  <a:pos x="91" y="272"/>
                </a:cxn>
                <a:cxn ang="0">
                  <a:pos x="111" y="250"/>
                </a:cxn>
                <a:cxn ang="0">
                  <a:pos x="153" y="204"/>
                </a:cxn>
                <a:cxn ang="0">
                  <a:pos x="153" y="204"/>
                </a:cxn>
                <a:cxn ang="0">
                  <a:pos x="161" y="194"/>
                </a:cxn>
                <a:cxn ang="0">
                  <a:pos x="169" y="182"/>
                </a:cxn>
                <a:cxn ang="0">
                  <a:pos x="183" y="158"/>
                </a:cxn>
                <a:cxn ang="0">
                  <a:pos x="183" y="158"/>
                </a:cxn>
                <a:cxn ang="0">
                  <a:pos x="206" y="130"/>
                </a:cxn>
                <a:cxn ang="0">
                  <a:pos x="229" y="102"/>
                </a:cxn>
                <a:cxn ang="0">
                  <a:pos x="229" y="102"/>
                </a:cxn>
                <a:cxn ang="0">
                  <a:pos x="267" y="55"/>
                </a:cxn>
                <a:cxn ang="0">
                  <a:pos x="287" y="32"/>
                </a:cxn>
                <a:cxn ang="0">
                  <a:pos x="306" y="9"/>
                </a:cxn>
                <a:cxn ang="0">
                  <a:pos x="306" y="9"/>
                </a:cxn>
                <a:cxn ang="0">
                  <a:pos x="308" y="8"/>
                </a:cxn>
                <a:cxn ang="0">
                  <a:pos x="309" y="5"/>
                </a:cxn>
                <a:cxn ang="0">
                  <a:pos x="306" y="1"/>
                </a:cxn>
                <a:cxn ang="0">
                  <a:pos x="302" y="0"/>
                </a:cxn>
                <a:cxn ang="0">
                  <a:pos x="301" y="0"/>
                </a:cxn>
                <a:cxn ang="0">
                  <a:pos x="298" y="1"/>
                </a:cxn>
                <a:cxn ang="0">
                  <a:pos x="298" y="1"/>
                </a:cxn>
              </a:cxnLst>
              <a:rect b="b" l="0" r="r" t="0"/>
              <a:pathLst>
                <a:path h="382" w="309">
                  <a:moveTo>
                    <a:pt x="298" y="1"/>
                  </a:moveTo>
                  <a:lnTo>
                    <a:pt x="298" y="1"/>
                  </a:lnTo>
                  <a:lnTo>
                    <a:pt x="280" y="22"/>
                  </a:lnTo>
                  <a:lnTo>
                    <a:pt x="263" y="43"/>
                  </a:lnTo>
                  <a:lnTo>
                    <a:pt x="228" y="86"/>
                  </a:lnTo>
                  <a:lnTo>
                    <a:pt x="228" y="86"/>
                  </a:lnTo>
                  <a:lnTo>
                    <a:pt x="190" y="132"/>
                  </a:lnTo>
                  <a:lnTo>
                    <a:pt x="173" y="154"/>
                  </a:lnTo>
                  <a:lnTo>
                    <a:pt x="156" y="179"/>
                  </a:lnTo>
                  <a:lnTo>
                    <a:pt x="156" y="179"/>
                  </a:lnTo>
                  <a:lnTo>
                    <a:pt x="135" y="205"/>
                  </a:lnTo>
                  <a:lnTo>
                    <a:pt x="114" y="230"/>
                  </a:lnTo>
                  <a:lnTo>
                    <a:pt x="70" y="280"/>
                  </a:lnTo>
                  <a:lnTo>
                    <a:pt x="70" y="280"/>
                  </a:lnTo>
                  <a:lnTo>
                    <a:pt x="53" y="302"/>
                  </a:lnTo>
                  <a:lnTo>
                    <a:pt x="36" y="327"/>
                  </a:lnTo>
                  <a:lnTo>
                    <a:pt x="20" y="351"/>
                  </a:lnTo>
                  <a:lnTo>
                    <a:pt x="11" y="361"/>
                  </a:lnTo>
                  <a:lnTo>
                    <a:pt x="2" y="373"/>
                  </a:lnTo>
                  <a:lnTo>
                    <a:pt x="2" y="373"/>
                  </a:lnTo>
                  <a:lnTo>
                    <a:pt x="0" y="375"/>
                  </a:lnTo>
                  <a:lnTo>
                    <a:pt x="0" y="377"/>
                  </a:lnTo>
                  <a:lnTo>
                    <a:pt x="3" y="381"/>
                  </a:lnTo>
                  <a:lnTo>
                    <a:pt x="5" y="382"/>
                  </a:lnTo>
                  <a:lnTo>
                    <a:pt x="8" y="382"/>
                  </a:lnTo>
                  <a:lnTo>
                    <a:pt x="9" y="381"/>
                  </a:lnTo>
                  <a:lnTo>
                    <a:pt x="9" y="381"/>
                  </a:lnTo>
                  <a:lnTo>
                    <a:pt x="26" y="360"/>
                  </a:lnTo>
                  <a:lnTo>
                    <a:pt x="41" y="339"/>
                  </a:lnTo>
                  <a:lnTo>
                    <a:pt x="55" y="317"/>
                  </a:lnTo>
                  <a:lnTo>
                    <a:pt x="71" y="296"/>
                  </a:lnTo>
                  <a:lnTo>
                    <a:pt x="71" y="296"/>
                  </a:lnTo>
                  <a:lnTo>
                    <a:pt x="91" y="272"/>
                  </a:lnTo>
                  <a:lnTo>
                    <a:pt x="111" y="250"/>
                  </a:lnTo>
                  <a:lnTo>
                    <a:pt x="153" y="204"/>
                  </a:lnTo>
                  <a:lnTo>
                    <a:pt x="153" y="204"/>
                  </a:lnTo>
                  <a:lnTo>
                    <a:pt x="161" y="194"/>
                  </a:lnTo>
                  <a:lnTo>
                    <a:pt x="169" y="182"/>
                  </a:lnTo>
                  <a:lnTo>
                    <a:pt x="183" y="158"/>
                  </a:lnTo>
                  <a:lnTo>
                    <a:pt x="183" y="158"/>
                  </a:lnTo>
                  <a:lnTo>
                    <a:pt x="206" y="130"/>
                  </a:lnTo>
                  <a:lnTo>
                    <a:pt x="229" y="102"/>
                  </a:lnTo>
                  <a:lnTo>
                    <a:pt x="229" y="102"/>
                  </a:lnTo>
                  <a:lnTo>
                    <a:pt x="267" y="55"/>
                  </a:lnTo>
                  <a:lnTo>
                    <a:pt x="287" y="32"/>
                  </a:lnTo>
                  <a:lnTo>
                    <a:pt x="306" y="9"/>
                  </a:lnTo>
                  <a:lnTo>
                    <a:pt x="306" y="9"/>
                  </a:lnTo>
                  <a:lnTo>
                    <a:pt x="308" y="8"/>
                  </a:lnTo>
                  <a:lnTo>
                    <a:pt x="309" y="5"/>
                  </a:lnTo>
                  <a:lnTo>
                    <a:pt x="306" y="1"/>
                  </a:lnTo>
                  <a:lnTo>
                    <a:pt x="302" y="0"/>
                  </a:lnTo>
                  <a:lnTo>
                    <a:pt x="301" y="0"/>
                  </a:lnTo>
                  <a:lnTo>
                    <a:pt x="298" y="1"/>
                  </a:lnTo>
                  <a:lnTo>
                    <a:pt x="298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 sz="2400"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36" name="Freeform 897"/>
            <p:cNvSpPr/>
            <p:nvPr/>
          </p:nvSpPr>
          <p:spPr bwMode="auto">
            <a:xfrm>
              <a:off x="3629026" y="3665538"/>
              <a:ext cx="88900" cy="111125"/>
            </a:xfrm>
            <a:custGeom>
              <a:cxnLst>
                <a:cxn ang="0">
                  <a:pos x="222" y="5"/>
                </a:cxn>
                <a:cxn ang="0">
                  <a:pos x="220" y="1"/>
                </a:cxn>
                <a:cxn ang="0">
                  <a:pos x="216" y="1"/>
                </a:cxn>
                <a:cxn ang="0">
                  <a:pos x="212" y="5"/>
                </a:cxn>
                <a:cxn ang="0">
                  <a:pos x="212" y="8"/>
                </a:cxn>
                <a:cxn ang="0">
                  <a:pos x="210" y="13"/>
                </a:cxn>
                <a:cxn ang="0">
                  <a:pos x="201" y="28"/>
                </a:cxn>
                <a:cxn ang="0">
                  <a:pos x="180" y="50"/>
                </a:cxn>
                <a:cxn ang="0">
                  <a:pos x="170" y="60"/>
                </a:cxn>
                <a:cxn ang="0">
                  <a:pos x="124" y="123"/>
                </a:cxn>
                <a:cxn ang="0">
                  <a:pos x="107" y="144"/>
                </a:cxn>
                <a:cxn ang="0">
                  <a:pos x="51" y="207"/>
                </a:cxn>
                <a:cxn ang="0">
                  <a:pos x="39" y="219"/>
                </a:cxn>
                <a:cxn ang="0">
                  <a:pos x="29" y="232"/>
                </a:cxn>
                <a:cxn ang="0">
                  <a:pos x="23" y="242"/>
                </a:cxn>
                <a:cxn ang="0">
                  <a:pos x="12" y="262"/>
                </a:cxn>
                <a:cxn ang="0">
                  <a:pos x="2" y="270"/>
                </a:cxn>
                <a:cxn ang="0">
                  <a:pos x="0" y="273"/>
                </a:cxn>
                <a:cxn ang="0">
                  <a:pos x="2" y="280"/>
                </a:cxn>
                <a:cxn ang="0">
                  <a:pos x="6" y="280"/>
                </a:cxn>
                <a:cxn ang="0">
                  <a:pos x="8" y="280"/>
                </a:cxn>
                <a:cxn ang="0">
                  <a:pos x="21" y="267"/>
                </a:cxn>
                <a:cxn ang="0">
                  <a:pos x="40" y="237"/>
                </a:cxn>
                <a:cxn ang="0">
                  <a:pos x="51" y="222"/>
                </a:cxn>
                <a:cxn ang="0">
                  <a:pos x="129" y="136"/>
                </a:cxn>
                <a:cxn ang="0">
                  <a:pos x="138" y="124"/>
                </a:cxn>
                <a:cxn ang="0">
                  <a:pos x="162" y="90"/>
                </a:cxn>
                <a:cxn ang="0">
                  <a:pos x="187" y="56"/>
                </a:cxn>
                <a:cxn ang="0">
                  <a:pos x="197" y="46"/>
                </a:cxn>
                <a:cxn ang="0">
                  <a:pos x="216" y="28"/>
                </a:cxn>
                <a:cxn ang="0">
                  <a:pos x="221" y="17"/>
                </a:cxn>
                <a:cxn ang="0">
                  <a:pos x="222" y="5"/>
                </a:cxn>
              </a:cxnLst>
              <a:rect b="b" l="0" r="r" t="0"/>
              <a:pathLst>
                <a:path h="280" w="221">
                  <a:moveTo>
                    <a:pt x="222" y="5"/>
                  </a:moveTo>
                  <a:lnTo>
                    <a:pt x="222" y="5"/>
                  </a:lnTo>
                  <a:lnTo>
                    <a:pt x="221" y="3"/>
                  </a:lnTo>
                  <a:lnTo>
                    <a:pt x="220" y="1"/>
                  </a:lnTo>
                  <a:lnTo>
                    <a:pt x="218" y="0"/>
                  </a:lnTo>
                  <a:lnTo>
                    <a:pt x="216" y="1"/>
                  </a:lnTo>
                  <a:lnTo>
                    <a:pt x="212" y="3"/>
                  </a:lnTo>
                  <a:lnTo>
                    <a:pt x="212" y="5"/>
                  </a:lnTo>
                  <a:lnTo>
                    <a:pt x="212" y="8"/>
                  </a:lnTo>
                  <a:lnTo>
                    <a:pt x="212" y="8"/>
                  </a:lnTo>
                  <a:lnTo>
                    <a:pt x="212" y="11"/>
                  </a:lnTo>
                  <a:lnTo>
                    <a:pt x="210" y="13"/>
                  </a:lnTo>
                  <a:lnTo>
                    <a:pt x="206" y="20"/>
                  </a:lnTo>
                  <a:lnTo>
                    <a:pt x="201" y="28"/>
                  </a:lnTo>
                  <a:lnTo>
                    <a:pt x="195" y="35"/>
                  </a:lnTo>
                  <a:lnTo>
                    <a:pt x="180" y="50"/>
                  </a:lnTo>
                  <a:lnTo>
                    <a:pt x="170" y="60"/>
                  </a:lnTo>
                  <a:lnTo>
                    <a:pt x="170" y="60"/>
                  </a:lnTo>
                  <a:lnTo>
                    <a:pt x="140" y="102"/>
                  </a:lnTo>
                  <a:lnTo>
                    <a:pt x="124" y="123"/>
                  </a:lnTo>
                  <a:lnTo>
                    <a:pt x="107" y="144"/>
                  </a:lnTo>
                  <a:lnTo>
                    <a:pt x="107" y="144"/>
                  </a:lnTo>
                  <a:lnTo>
                    <a:pt x="80" y="175"/>
                  </a:lnTo>
                  <a:lnTo>
                    <a:pt x="51" y="207"/>
                  </a:lnTo>
                  <a:lnTo>
                    <a:pt x="51" y="207"/>
                  </a:lnTo>
                  <a:lnTo>
                    <a:pt x="39" y="219"/>
                  </a:lnTo>
                  <a:lnTo>
                    <a:pt x="34" y="225"/>
                  </a:lnTo>
                  <a:lnTo>
                    <a:pt x="29" y="232"/>
                  </a:lnTo>
                  <a:lnTo>
                    <a:pt x="29" y="232"/>
                  </a:lnTo>
                  <a:lnTo>
                    <a:pt x="23" y="242"/>
                  </a:lnTo>
                  <a:lnTo>
                    <a:pt x="18" y="253"/>
                  </a:lnTo>
                  <a:lnTo>
                    <a:pt x="12" y="262"/>
                  </a:lnTo>
                  <a:lnTo>
                    <a:pt x="2" y="270"/>
                  </a:lnTo>
                  <a:lnTo>
                    <a:pt x="2" y="270"/>
                  </a:lnTo>
                  <a:lnTo>
                    <a:pt x="1" y="271"/>
                  </a:lnTo>
                  <a:lnTo>
                    <a:pt x="0" y="273"/>
                  </a:lnTo>
                  <a:lnTo>
                    <a:pt x="1" y="277"/>
                  </a:lnTo>
                  <a:lnTo>
                    <a:pt x="2" y="280"/>
                  </a:lnTo>
                  <a:lnTo>
                    <a:pt x="4" y="280"/>
                  </a:lnTo>
                  <a:lnTo>
                    <a:pt x="6" y="280"/>
                  </a:lnTo>
                  <a:lnTo>
                    <a:pt x="8" y="280"/>
                  </a:lnTo>
                  <a:lnTo>
                    <a:pt x="8" y="280"/>
                  </a:lnTo>
                  <a:lnTo>
                    <a:pt x="16" y="273"/>
                  </a:lnTo>
                  <a:lnTo>
                    <a:pt x="21" y="267"/>
                  </a:lnTo>
                  <a:lnTo>
                    <a:pt x="31" y="253"/>
                  </a:lnTo>
                  <a:lnTo>
                    <a:pt x="40" y="237"/>
                  </a:lnTo>
                  <a:lnTo>
                    <a:pt x="51" y="222"/>
                  </a:lnTo>
                  <a:lnTo>
                    <a:pt x="51" y="222"/>
                  </a:lnTo>
                  <a:lnTo>
                    <a:pt x="90" y="179"/>
                  </a:lnTo>
                  <a:lnTo>
                    <a:pt x="129" y="136"/>
                  </a:lnTo>
                  <a:lnTo>
                    <a:pt x="129" y="136"/>
                  </a:lnTo>
                  <a:lnTo>
                    <a:pt x="138" y="124"/>
                  </a:lnTo>
                  <a:lnTo>
                    <a:pt x="146" y="114"/>
                  </a:lnTo>
                  <a:lnTo>
                    <a:pt x="162" y="90"/>
                  </a:lnTo>
                  <a:lnTo>
                    <a:pt x="178" y="67"/>
                  </a:lnTo>
                  <a:lnTo>
                    <a:pt x="187" y="56"/>
                  </a:lnTo>
                  <a:lnTo>
                    <a:pt x="197" y="46"/>
                  </a:lnTo>
                  <a:lnTo>
                    <a:pt x="197" y="46"/>
                  </a:lnTo>
                  <a:lnTo>
                    <a:pt x="206" y="37"/>
                  </a:lnTo>
                  <a:lnTo>
                    <a:pt x="216" y="28"/>
                  </a:lnTo>
                  <a:lnTo>
                    <a:pt x="218" y="22"/>
                  </a:lnTo>
                  <a:lnTo>
                    <a:pt x="221" y="17"/>
                  </a:lnTo>
                  <a:lnTo>
                    <a:pt x="222" y="12"/>
                  </a:lnTo>
                  <a:lnTo>
                    <a:pt x="222" y="5"/>
                  </a:lnTo>
                  <a:lnTo>
                    <a:pt x="222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 sz="2400"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37" name="Freeform 898"/>
            <p:cNvSpPr/>
            <p:nvPr/>
          </p:nvSpPr>
          <p:spPr bwMode="auto">
            <a:xfrm>
              <a:off x="3668713" y="3692526"/>
              <a:ext cx="60325" cy="80963"/>
            </a:xfrm>
            <a:custGeom>
              <a:cxnLst>
                <a:cxn ang="0">
                  <a:pos x="142" y="4"/>
                </a:cxn>
                <a:cxn ang="0">
                  <a:pos x="142" y="4"/>
                </a:cxn>
                <a:cxn ang="0">
                  <a:pos x="141" y="8"/>
                </a:cxn>
                <a:cxn ang="0">
                  <a:pos x="138" y="14"/>
                </a:cxn>
                <a:cxn ang="0">
                  <a:pos x="130" y="24"/>
                </a:cxn>
                <a:cxn ang="0">
                  <a:pos x="121" y="34"/>
                </a:cxn>
                <a:cxn ang="0">
                  <a:pos x="115" y="42"/>
                </a:cxn>
                <a:cxn ang="0">
                  <a:pos x="115" y="42"/>
                </a:cxn>
                <a:cxn ang="0">
                  <a:pos x="95" y="70"/>
                </a:cxn>
                <a:cxn ang="0">
                  <a:pos x="77" y="97"/>
                </a:cxn>
                <a:cxn ang="0">
                  <a:pos x="77" y="97"/>
                </a:cxn>
                <a:cxn ang="0">
                  <a:pos x="68" y="110"/>
                </a:cxn>
                <a:cxn ang="0">
                  <a:pos x="58" y="122"/>
                </a:cxn>
                <a:cxn ang="0">
                  <a:pos x="38" y="147"/>
                </a:cxn>
                <a:cxn ang="0">
                  <a:pos x="18" y="170"/>
                </a:cxn>
                <a:cxn ang="0">
                  <a:pos x="9" y="184"/>
                </a:cxn>
                <a:cxn ang="0">
                  <a:pos x="1" y="197"/>
                </a:cxn>
                <a:cxn ang="0">
                  <a:pos x="1" y="197"/>
                </a:cxn>
                <a:cxn ang="0">
                  <a:pos x="0" y="199"/>
                </a:cxn>
                <a:cxn ang="0">
                  <a:pos x="0" y="202"/>
                </a:cxn>
                <a:cxn ang="0">
                  <a:pos x="2" y="204"/>
                </a:cxn>
                <a:cxn ang="0">
                  <a:pos x="6" y="206"/>
                </a:cxn>
                <a:cxn ang="0">
                  <a:pos x="9" y="204"/>
                </a:cxn>
                <a:cxn ang="0">
                  <a:pos x="10" y="203"/>
                </a:cxn>
                <a:cxn ang="0">
                  <a:pos x="10" y="203"/>
                </a:cxn>
                <a:cxn ang="0">
                  <a:pos x="19" y="189"/>
                </a:cxn>
                <a:cxn ang="0">
                  <a:pos x="30" y="177"/>
                </a:cxn>
                <a:cxn ang="0">
                  <a:pos x="51" y="152"/>
                </a:cxn>
                <a:cxn ang="0">
                  <a:pos x="51" y="152"/>
                </a:cxn>
                <a:cxn ang="0">
                  <a:pos x="69" y="129"/>
                </a:cxn>
                <a:cxn ang="0">
                  <a:pos x="87" y="102"/>
                </a:cxn>
                <a:cxn ang="0">
                  <a:pos x="87" y="102"/>
                </a:cxn>
                <a:cxn ang="0">
                  <a:pos x="124" y="49"/>
                </a:cxn>
                <a:cxn ang="0">
                  <a:pos x="124" y="49"/>
                </a:cxn>
                <a:cxn ang="0">
                  <a:pos x="133" y="38"/>
                </a:cxn>
                <a:cxn ang="0">
                  <a:pos x="141" y="29"/>
                </a:cxn>
                <a:cxn ang="0">
                  <a:pos x="149" y="19"/>
                </a:cxn>
                <a:cxn ang="0">
                  <a:pos x="151" y="14"/>
                </a:cxn>
                <a:cxn ang="0">
                  <a:pos x="154" y="7"/>
                </a:cxn>
                <a:cxn ang="0">
                  <a:pos x="154" y="7"/>
                </a:cxn>
                <a:cxn ang="0">
                  <a:pos x="154" y="4"/>
                </a:cxn>
                <a:cxn ang="0">
                  <a:pos x="153" y="3"/>
                </a:cxn>
                <a:cxn ang="0">
                  <a:pos x="149" y="0"/>
                </a:cxn>
                <a:cxn ang="0">
                  <a:pos x="145" y="0"/>
                </a:cxn>
                <a:cxn ang="0">
                  <a:pos x="144" y="2"/>
                </a:cxn>
                <a:cxn ang="0">
                  <a:pos x="142" y="4"/>
                </a:cxn>
                <a:cxn ang="0">
                  <a:pos x="142" y="4"/>
                </a:cxn>
              </a:cxnLst>
              <a:rect b="b" l="0" r="r" t="0"/>
              <a:pathLst>
                <a:path h="206" w="154">
                  <a:moveTo>
                    <a:pt x="142" y="4"/>
                  </a:moveTo>
                  <a:lnTo>
                    <a:pt x="142" y="4"/>
                  </a:lnTo>
                  <a:lnTo>
                    <a:pt x="141" y="8"/>
                  </a:lnTo>
                  <a:lnTo>
                    <a:pt x="138" y="14"/>
                  </a:lnTo>
                  <a:lnTo>
                    <a:pt x="130" y="24"/>
                  </a:lnTo>
                  <a:lnTo>
                    <a:pt x="121" y="34"/>
                  </a:lnTo>
                  <a:lnTo>
                    <a:pt x="115" y="42"/>
                  </a:lnTo>
                  <a:lnTo>
                    <a:pt x="115" y="42"/>
                  </a:lnTo>
                  <a:lnTo>
                    <a:pt x="95" y="70"/>
                  </a:lnTo>
                  <a:lnTo>
                    <a:pt x="77" y="97"/>
                  </a:lnTo>
                  <a:lnTo>
                    <a:pt x="77" y="97"/>
                  </a:lnTo>
                  <a:lnTo>
                    <a:pt x="68" y="110"/>
                  </a:lnTo>
                  <a:lnTo>
                    <a:pt x="58" y="122"/>
                  </a:lnTo>
                  <a:lnTo>
                    <a:pt x="38" y="147"/>
                  </a:lnTo>
                  <a:lnTo>
                    <a:pt x="18" y="170"/>
                  </a:lnTo>
                  <a:lnTo>
                    <a:pt x="9" y="184"/>
                  </a:lnTo>
                  <a:lnTo>
                    <a:pt x="1" y="197"/>
                  </a:lnTo>
                  <a:lnTo>
                    <a:pt x="1" y="197"/>
                  </a:lnTo>
                  <a:lnTo>
                    <a:pt x="0" y="199"/>
                  </a:lnTo>
                  <a:lnTo>
                    <a:pt x="0" y="202"/>
                  </a:lnTo>
                  <a:lnTo>
                    <a:pt x="2" y="204"/>
                  </a:lnTo>
                  <a:lnTo>
                    <a:pt x="6" y="206"/>
                  </a:lnTo>
                  <a:lnTo>
                    <a:pt x="9" y="204"/>
                  </a:lnTo>
                  <a:lnTo>
                    <a:pt x="10" y="203"/>
                  </a:lnTo>
                  <a:lnTo>
                    <a:pt x="10" y="203"/>
                  </a:lnTo>
                  <a:lnTo>
                    <a:pt x="19" y="189"/>
                  </a:lnTo>
                  <a:lnTo>
                    <a:pt x="30" y="177"/>
                  </a:lnTo>
                  <a:lnTo>
                    <a:pt x="51" y="152"/>
                  </a:lnTo>
                  <a:lnTo>
                    <a:pt x="51" y="152"/>
                  </a:lnTo>
                  <a:lnTo>
                    <a:pt x="69" y="129"/>
                  </a:lnTo>
                  <a:lnTo>
                    <a:pt x="87" y="102"/>
                  </a:lnTo>
                  <a:lnTo>
                    <a:pt x="87" y="102"/>
                  </a:lnTo>
                  <a:lnTo>
                    <a:pt x="124" y="49"/>
                  </a:lnTo>
                  <a:lnTo>
                    <a:pt x="124" y="49"/>
                  </a:lnTo>
                  <a:lnTo>
                    <a:pt x="133" y="38"/>
                  </a:lnTo>
                  <a:lnTo>
                    <a:pt x="141" y="29"/>
                  </a:lnTo>
                  <a:lnTo>
                    <a:pt x="149" y="19"/>
                  </a:lnTo>
                  <a:lnTo>
                    <a:pt x="151" y="14"/>
                  </a:lnTo>
                  <a:lnTo>
                    <a:pt x="154" y="7"/>
                  </a:lnTo>
                  <a:lnTo>
                    <a:pt x="154" y="7"/>
                  </a:lnTo>
                  <a:lnTo>
                    <a:pt x="154" y="4"/>
                  </a:lnTo>
                  <a:lnTo>
                    <a:pt x="153" y="3"/>
                  </a:lnTo>
                  <a:lnTo>
                    <a:pt x="149" y="0"/>
                  </a:lnTo>
                  <a:lnTo>
                    <a:pt x="145" y="0"/>
                  </a:lnTo>
                  <a:lnTo>
                    <a:pt x="144" y="2"/>
                  </a:lnTo>
                  <a:lnTo>
                    <a:pt x="142" y="4"/>
                  </a:lnTo>
                  <a:lnTo>
                    <a:pt x="142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 sz="2400"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38" name="Freeform 899"/>
            <p:cNvSpPr/>
            <p:nvPr/>
          </p:nvSpPr>
          <p:spPr bwMode="auto">
            <a:xfrm>
              <a:off x="3697288" y="3721101"/>
              <a:ext cx="41275" cy="50800"/>
            </a:xfrm>
            <a:custGeom>
              <a:cxnLst>
                <a:cxn ang="0">
                  <a:pos x="93" y="2"/>
                </a:cxn>
                <a:cxn ang="0">
                  <a:pos x="93" y="2"/>
                </a:cxn>
                <a:cxn ang="0">
                  <a:pos x="80" y="15"/>
                </a:cxn>
                <a:cxn ang="0">
                  <a:pos x="68" y="30"/>
                </a:cxn>
                <a:cxn ang="0">
                  <a:pos x="46" y="59"/>
                </a:cxn>
                <a:cxn ang="0">
                  <a:pos x="24" y="87"/>
                </a:cxn>
                <a:cxn ang="0">
                  <a:pos x="1" y="116"/>
                </a:cxn>
                <a:cxn ang="0">
                  <a:pos x="1" y="116"/>
                </a:cxn>
                <a:cxn ang="0">
                  <a:pos x="0" y="119"/>
                </a:cxn>
                <a:cxn ang="0">
                  <a:pos x="0" y="120"/>
                </a:cxn>
                <a:cxn ang="0">
                  <a:pos x="1" y="124"/>
                </a:cxn>
                <a:cxn ang="0">
                  <a:pos x="4" y="125"/>
                </a:cxn>
                <a:cxn ang="0">
                  <a:pos x="5" y="127"/>
                </a:cxn>
                <a:cxn ang="0">
                  <a:pos x="8" y="125"/>
                </a:cxn>
                <a:cxn ang="0">
                  <a:pos x="9" y="124"/>
                </a:cxn>
                <a:cxn ang="0">
                  <a:pos x="9" y="124"/>
                </a:cxn>
                <a:cxn ang="0">
                  <a:pos x="32" y="95"/>
                </a:cxn>
                <a:cxn ang="0">
                  <a:pos x="54" y="66"/>
                </a:cxn>
                <a:cxn ang="0">
                  <a:pos x="76" y="38"/>
                </a:cxn>
                <a:cxn ang="0">
                  <a:pos x="89" y="23"/>
                </a:cxn>
                <a:cxn ang="0">
                  <a:pos x="101" y="10"/>
                </a:cxn>
                <a:cxn ang="0">
                  <a:pos x="101" y="10"/>
                </a:cxn>
                <a:cxn ang="0">
                  <a:pos x="102" y="8"/>
                </a:cxn>
                <a:cxn ang="0">
                  <a:pos x="102" y="6"/>
                </a:cxn>
                <a:cxn ang="0">
                  <a:pos x="101" y="2"/>
                </a:cxn>
                <a:cxn ang="0">
                  <a:pos x="97" y="0"/>
                </a:cxn>
                <a:cxn ang="0">
                  <a:pos x="94" y="1"/>
                </a:cxn>
                <a:cxn ang="0">
                  <a:pos x="93" y="2"/>
                </a:cxn>
                <a:cxn ang="0">
                  <a:pos x="93" y="2"/>
                </a:cxn>
              </a:cxnLst>
              <a:rect b="b" l="0" r="r" t="0"/>
              <a:pathLst>
                <a:path h="127" w="102">
                  <a:moveTo>
                    <a:pt x="93" y="2"/>
                  </a:moveTo>
                  <a:lnTo>
                    <a:pt x="93" y="2"/>
                  </a:lnTo>
                  <a:lnTo>
                    <a:pt x="80" y="15"/>
                  </a:lnTo>
                  <a:lnTo>
                    <a:pt x="68" y="30"/>
                  </a:lnTo>
                  <a:lnTo>
                    <a:pt x="46" y="59"/>
                  </a:lnTo>
                  <a:lnTo>
                    <a:pt x="24" y="87"/>
                  </a:lnTo>
                  <a:lnTo>
                    <a:pt x="1" y="116"/>
                  </a:lnTo>
                  <a:lnTo>
                    <a:pt x="1" y="116"/>
                  </a:lnTo>
                  <a:lnTo>
                    <a:pt x="0" y="119"/>
                  </a:lnTo>
                  <a:lnTo>
                    <a:pt x="0" y="120"/>
                  </a:lnTo>
                  <a:lnTo>
                    <a:pt x="1" y="124"/>
                  </a:lnTo>
                  <a:lnTo>
                    <a:pt x="4" y="125"/>
                  </a:lnTo>
                  <a:lnTo>
                    <a:pt x="5" y="127"/>
                  </a:lnTo>
                  <a:lnTo>
                    <a:pt x="8" y="125"/>
                  </a:lnTo>
                  <a:lnTo>
                    <a:pt x="9" y="124"/>
                  </a:lnTo>
                  <a:lnTo>
                    <a:pt x="9" y="124"/>
                  </a:lnTo>
                  <a:lnTo>
                    <a:pt x="32" y="95"/>
                  </a:lnTo>
                  <a:lnTo>
                    <a:pt x="54" y="66"/>
                  </a:lnTo>
                  <a:lnTo>
                    <a:pt x="76" y="38"/>
                  </a:lnTo>
                  <a:lnTo>
                    <a:pt x="89" y="23"/>
                  </a:lnTo>
                  <a:lnTo>
                    <a:pt x="101" y="10"/>
                  </a:lnTo>
                  <a:lnTo>
                    <a:pt x="101" y="10"/>
                  </a:lnTo>
                  <a:lnTo>
                    <a:pt x="102" y="8"/>
                  </a:lnTo>
                  <a:lnTo>
                    <a:pt x="102" y="6"/>
                  </a:lnTo>
                  <a:lnTo>
                    <a:pt x="101" y="2"/>
                  </a:lnTo>
                  <a:lnTo>
                    <a:pt x="97" y="0"/>
                  </a:lnTo>
                  <a:lnTo>
                    <a:pt x="94" y="1"/>
                  </a:lnTo>
                  <a:lnTo>
                    <a:pt x="93" y="2"/>
                  </a:lnTo>
                  <a:lnTo>
                    <a:pt x="93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 sz="2400"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39" name="Freeform 900"/>
            <p:cNvSpPr/>
            <p:nvPr/>
          </p:nvSpPr>
          <p:spPr bwMode="auto">
            <a:xfrm>
              <a:off x="3511551" y="3597276"/>
              <a:ext cx="38100" cy="52388"/>
            </a:xfrm>
            <a:custGeom>
              <a:cxnLst>
                <a:cxn ang="0">
                  <a:pos x="86" y="4"/>
                </a:cxn>
                <a:cxn ang="0">
                  <a:pos x="86" y="4"/>
                </a:cxn>
                <a:cxn ang="0">
                  <a:pos x="68" y="35"/>
                </a:cxn>
                <a:cxn ang="0">
                  <a:pos x="48" y="65"/>
                </a:cxn>
                <a:cxn ang="0">
                  <a:pos x="26" y="95"/>
                </a:cxn>
                <a:cxn ang="0">
                  <a:pos x="1" y="121"/>
                </a:cxn>
                <a:cxn ang="0">
                  <a:pos x="1" y="121"/>
                </a:cxn>
                <a:cxn ang="0">
                  <a:pos x="0" y="124"/>
                </a:cxn>
                <a:cxn ang="0">
                  <a:pos x="0" y="127"/>
                </a:cxn>
                <a:cxn ang="0">
                  <a:pos x="1" y="129"/>
                </a:cxn>
                <a:cxn ang="0">
                  <a:pos x="5" y="132"/>
                </a:cxn>
                <a:cxn ang="0">
                  <a:pos x="8" y="132"/>
                </a:cxn>
                <a:cxn ang="0">
                  <a:pos x="9" y="131"/>
                </a:cxn>
                <a:cxn ang="0">
                  <a:pos x="9" y="131"/>
                </a:cxn>
                <a:cxn ang="0">
                  <a:pos x="35" y="102"/>
                </a:cxn>
                <a:cxn ang="0">
                  <a:pos x="57" y="73"/>
                </a:cxn>
                <a:cxn ang="0">
                  <a:pos x="78" y="42"/>
                </a:cxn>
                <a:cxn ang="0">
                  <a:pos x="95" y="9"/>
                </a:cxn>
                <a:cxn ang="0">
                  <a:pos x="95" y="9"/>
                </a:cxn>
                <a:cxn ang="0">
                  <a:pos x="97" y="6"/>
                </a:cxn>
                <a:cxn ang="0">
                  <a:pos x="97" y="4"/>
                </a:cxn>
                <a:cxn ang="0">
                  <a:pos x="94" y="1"/>
                </a:cxn>
                <a:cxn ang="0">
                  <a:pos x="90" y="0"/>
                </a:cxn>
                <a:cxn ang="0">
                  <a:pos x="88" y="1"/>
                </a:cxn>
                <a:cxn ang="0">
                  <a:pos x="86" y="4"/>
                </a:cxn>
                <a:cxn ang="0">
                  <a:pos x="86" y="4"/>
                </a:cxn>
              </a:cxnLst>
              <a:rect b="b" l="0" r="r" t="0"/>
              <a:pathLst>
                <a:path h="132" w="97">
                  <a:moveTo>
                    <a:pt x="86" y="4"/>
                  </a:moveTo>
                  <a:lnTo>
                    <a:pt x="86" y="4"/>
                  </a:lnTo>
                  <a:lnTo>
                    <a:pt x="68" y="35"/>
                  </a:lnTo>
                  <a:lnTo>
                    <a:pt x="48" y="65"/>
                  </a:lnTo>
                  <a:lnTo>
                    <a:pt x="26" y="95"/>
                  </a:lnTo>
                  <a:lnTo>
                    <a:pt x="1" y="121"/>
                  </a:lnTo>
                  <a:lnTo>
                    <a:pt x="1" y="121"/>
                  </a:lnTo>
                  <a:lnTo>
                    <a:pt x="0" y="124"/>
                  </a:lnTo>
                  <a:lnTo>
                    <a:pt x="0" y="127"/>
                  </a:lnTo>
                  <a:lnTo>
                    <a:pt x="1" y="129"/>
                  </a:lnTo>
                  <a:lnTo>
                    <a:pt x="5" y="132"/>
                  </a:lnTo>
                  <a:lnTo>
                    <a:pt x="8" y="132"/>
                  </a:lnTo>
                  <a:lnTo>
                    <a:pt x="9" y="131"/>
                  </a:lnTo>
                  <a:lnTo>
                    <a:pt x="9" y="131"/>
                  </a:lnTo>
                  <a:lnTo>
                    <a:pt x="35" y="102"/>
                  </a:lnTo>
                  <a:lnTo>
                    <a:pt x="57" y="73"/>
                  </a:lnTo>
                  <a:lnTo>
                    <a:pt x="78" y="42"/>
                  </a:lnTo>
                  <a:lnTo>
                    <a:pt x="95" y="9"/>
                  </a:lnTo>
                  <a:lnTo>
                    <a:pt x="95" y="9"/>
                  </a:lnTo>
                  <a:lnTo>
                    <a:pt x="97" y="6"/>
                  </a:lnTo>
                  <a:lnTo>
                    <a:pt x="97" y="4"/>
                  </a:lnTo>
                  <a:lnTo>
                    <a:pt x="94" y="1"/>
                  </a:lnTo>
                  <a:lnTo>
                    <a:pt x="90" y="0"/>
                  </a:lnTo>
                  <a:lnTo>
                    <a:pt x="88" y="1"/>
                  </a:lnTo>
                  <a:lnTo>
                    <a:pt x="86" y="4"/>
                  </a:lnTo>
                  <a:lnTo>
                    <a:pt x="86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 sz="2400"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40" name="Freeform 901"/>
            <p:cNvSpPr/>
            <p:nvPr/>
          </p:nvSpPr>
          <p:spPr bwMode="auto">
            <a:xfrm>
              <a:off x="3522663" y="3532188"/>
              <a:ext cx="114300" cy="157163"/>
            </a:xfrm>
            <a:custGeom>
              <a:cxnLst>
                <a:cxn ang="0">
                  <a:pos x="273" y="4"/>
                </a:cxn>
                <a:cxn ang="0">
                  <a:pos x="267" y="18"/>
                </a:cxn>
                <a:cxn ang="0">
                  <a:pos x="233" y="55"/>
                </a:cxn>
                <a:cxn ang="0">
                  <a:pos x="223" y="65"/>
                </a:cxn>
                <a:cxn ang="0">
                  <a:pos x="200" y="98"/>
                </a:cxn>
                <a:cxn ang="0">
                  <a:pos x="163" y="157"/>
                </a:cxn>
                <a:cxn ang="0">
                  <a:pos x="127" y="216"/>
                </a:cxn>
                <a:cxn ang="0">
                  <a:pos x="89" y="264"/>
                </a:cxn>
                <a:cxn ang="0">
                  <a:pos x="62" y="300"/>
                </a:cxn>
                <a:cxn ang="0">
                  <a:pos x="53" y="313"/>
                </a:cxn>
                <a:cxn ang="0">
                  <a:pos x="25" y="358"/>
                </a:cxn>
                <a:cxn ang="0">
                  <a:pos x="14" y="375"/>
                </a:cxn>
                <a:cxn ang="0">
                  <a:pos x="6" y="387"/>
                </a:cxn>
                <a:cxn ang="0">
                  <a:pos x="5" y="388"/>
                </a:cxn>
                <a:cxn ang="0">
                  <a:pos x="1" y="390"/>
                </a:cxn>
                <a:cxn ang="0">
                  <a:pos x="1" y="398"/>
                </a:cxn>
                <a:cxn ang="0">
                  <a:pos x="5" y="399"/>
                </a:cxn>
                <a:cxn ang="0">
                  <a:pos x="11" y="398"/>
                </a:cxn>
                <a:cxn ang="0">
                  <a:pos x="22" y="387"/>
                </a:cxn>
                <a:cxn ang="0">
                  <a:pos x="35" y="364"/>
                </a:cxn>
                <a:cxn ang="0">
                  <a:pos x="43" y="352"/>
                </a:cxn>
                <a:cxn ang="0">
                  <a:pos x="52" y="340"/>
                </a:cxn>
                <a:cxn ang="0">
                  <a:pos x="73" y="302"/>
                </a:cxn>
                <a:cxn ang="0">
                  <a:pos x="79" y="293"/>
                </a:cxn>
                <a:cxn ang="0">
                  <a:pos x="95" y="277"/>
                </a:cxn>
                <a:cxn ang="0">
                  <a:pos x="103" y="269"/>
                </a:cxn>
                <a:cxn ang="0">
                  <a:pos x="119" y="246"/>
                </a:cxn>
                <a:cxn ang="0">
                  <a:pos x="141" y="213"/>
                </a:cxn>
                <a:cxn ang="0">
                  <a:pos x="204" y="114"/>
                </a:cxn>
                <a:cxn ang="0">
                  <a:pos x="215" y="96"/>
                </a:cxn>
                <a:cxn ang="0">
                  <a:pos x="255" y="48"/>
                </a:cxn>
                <a:cxn ang="0">
                  <a:pos x="272" y="29"/>
                </a:cxn>
                <a:cxn ang="0">
                  <a:pos x="282" y="13"/>
                </a:cxn>
                <a:cxn ang="0">
                  <a:pos x="285" y="7"/>
                </a:cxn>
                <a:cxn ang="0">
                  <a:pos x="284" y="3"/>
                </a:cxn>
                <a:cxn ang="0">
                  <a:pos x="277" y="0"/>
                </a:cxn>
                <a:cxn ang="0">
                  <a:pos x="273" y="4"/>
                </a:cxn>
              </a:cxnLst>
              <a:rect b="b" l="0" r="r" t="0"/>
              <a:pathLst>
                <a:path h="399" w="285">
                  <a:moveTo>
                    <a:pt x="273" y="4"/>
                  </a:moveTo>
                  <a:lnTo>
                    <a:pt x="273" y="4"/>
                  </a:lnTo>
                  <a:lnTo>
                    <a:pt x="270" y="11"/>
                  </a:lnTo>
                  <a:lnTo>
                    <a:pt x="267" y="18"/>
                  </a:lnTo>
                  <a:lnTo>
                    <a:pt x="256" y="31"/>
                  </a:lnTo>
                  <a:lnTo>
                    <a:pt x="233" y="55"/>
                  </a:lnTo>
                  <a:lnTo>
                    <a:pt x="233" y="55"/>
                  </a:lnTo>
                  <a:lnTo>
                    <a:pt x="223" y="65"/>
                  </a:lnTo>
                  <a:lnTo>
                    <a:pt x="215" y="76"/>
                  </a:lnTo>
                  <a:lnTo>
                    <a:pt x="200" y="98"/>
                  </a:lnTo>
                  <a:lnTo>
                    <a:pt x="200" y="98"/>
                  </a:lnTo>
                  <a:lnTo>
                    <a:pt x="163" y="157"/>
                  </a:lnTo>
                  <a:lnTo>
                    <a:pt x="127" y="216"/>
                  </a:lnTo>
                  <a:lnTo>
                    <a:pt x="127" y="216"/>
                  </a:lnTo>
                  <a:lnTo>
                    <a:pt x="108" y="241"/>
                  </a:lnTo>
                  <a:lnTo>
                    <a:pt x="89" y="264"/>
                  </a:lnTo>
                  <a:lnTo>
                    <a:pt x="70" y="288"/>
                  </a:lnTo>
                  <a:lnTo>
                    <a:pt x="62" y="300"/>
                  </a:lnTo>
                  <a:lnTo>
                    <a:pt x="53" y="313"/>
                  </a:lnTo>
                  <a:lnTo>
                    <a:pt x="53" y="313"/>
                  </a:lnTo>
                  <a:lnTo>
                    <a:pt x="40" y="336"/>
                  </a:lnTo>
                  <a:lnTo>
                    <a:pt x="25" y="358"/>
                  </a:lnTo>
                  <a:lnTo>
                    <a:pt x="25" y="358"/>
                  </a:lnTo>
                  <a:lnTo>
                    <a:pt x="14" y="375"/>
                  </a:lnTo>
                  <a:lnTo>
                    <a:pt x="9" y="385"/>
                  </a:lnTo>
                  <a:lnTo>
                    <a:pt x="6" y="387"/>
                  </a:lnTo>
                  <a:lnTo>
                    <a:pt x="5" y="388"/>
                  </a:lnTo>
                  <a:lnTo>
                    <a:pt x="5" y="388"/>
                  </a:lnTo>
                  <a:lnTo>
                    <a:pt x="2" y="388"/>
                  </a:lnTo>
                  <a:lnTo>
                    <a:pt x="1" y="390"/>
                  </a:lnTo>
                  <a:lnTo>
                    <a:pt x="0" y="394"/>
                  </a:lnTo>
                  <a:lnTo>
                    <a:pt x="1" y="398"/>
                  </a:lnTo>
                  <a:lnTo>
                    <a:pt x="2" y="399"/>
                  </a:lnTo>
                  <a:lnTo>
                    <a:pt x="5" y="399"/>
                  </a:lnTo>
                  <a:lnTo>
                    <a:pt x="5" y="399"/>
                  </a:lnTo>
                  <a:lnTo>
                    <a:pt x="11" y="398"/>
                  </a:lnTo>
                  <a:lnTo>
                    <a:pt x="17" y="394"/>
                  </a:lnTo>
                  <a:lnTo>
                    <a:pt x="22" y="387"/>
                  </a:lnTo>
                  <a:lnTo>
                    <a:pt x="27" y="379"/>
                  </a:lnTo>
                  <a:lnTo>
                    <a:pt x="35" y="364"/>
                  </a:lnTo>
                  <a:lnTo>
                    <a:pt x="39" y="357"/>
                  </a:lnTo>
                  <a:lnTo>
                    <a:pt x="43" y="352"/>
                  </a:lnTo>
                  <a:lnTo>
                    <a:pt x="43" y="352"/>
                  </a:lnTo>
                  <a:lnTo>
                    <a:pt x="52" y="340"/>
                  </a:lnTo>
                  <a:lnTo>
                    <a:pt x="60" y="327"/>
                  </a:lnTo>
                  <a:lnTo>
                    <a:pt x="73" y="302"/>
                  </a:lnTo>
                  <a:lnTo>
                    <a:pt x="73" y="302"/>
                  </a:lnTo>
                  <a:lnTo>
                    <a:pt x="79" y="293"/>
                  </a:lnTo>
                  <a:lnTo>
                    <a:pt x="87" y="285"/>
                  </a:lnTo>
                  <a:lnTo>
                    <a:pt x="95" y="277"/>
                  </a:lnTo>
                  <a:lnTo>
                    <a:pt x="103" y="269"/>
                  </a:lnTo>
                  <a:lnTo>
                    <a:pt x="103" y="269"/>
                  </a:lnTo>
                  <a:lnTo>
                    <a:pt x="111" y="258"/>
                  </a:lnTo>
                  <a:lnTo>
                    <a:pt x="119" y="246"/>
                  </a:lnTo>
                  <a:lnTo>
                    <a:pt x="119" y="246"/>
                  </a:lnTo>
                  <a:lnTo>
                    <a:pt x="141" y="213"/>
                  </a:lnTo>
                  <a:lnTo>
                    <a:pt x="162" y="181"/>
                  </a:lnTo>
                  <a:lnTo>
                    <a:pt x="204" y="114"/>
                  </a:lnTo>
                  <a:lnTo>
                    <a:pt x="204" y="114"/>
                  </a:lnTo>
                  <a:lnTo>
                    <a:pt x="215" y="96"/>
                  </a:lnTo>
                  <a:lnTo>
                    <a:pt x="227" y="80"/>
                  </a:lnTo>
                  <a:lnTo>
                    <a:pt x="255" y="48"/>
                  </a:lnTo>
                  <a:lnTo>
                    <a:pt x="255" y="48"/>
                  </a:lnTo>
                  <a:lnTo>
                    <a:pt x="272" y="29"/>
                  </a:lnTo>
                  <a:lnTo>
                    <a:pt x="280" y="18"/>
                  </a:lnTo>
                  <a:lnTo>
                    <a:pt x="282" y="13"/>
                  </a:lnTo>
                  <a:lnTo>
                    <a:pt x="285" y="7"/>
                  </a:lnTo>
                  <a:lnTo>
                    <a:pt x="285" y="7"/>
                  </a:lnTo>
                  <a:lnTo>
                    <a:pt x="285" y="5"/>
                  </a:lnTo>
                  <a:lnTo>
                    <a:pt x="284" y="3"/>
                  </a:lnTo>
                  <a:lnTo>
                    <a:pt x="281" y="0"/>
                  </a:lnTo>
                  <a:lnTo>
                    <a:pt x="277" y="0"/>
                  </a:lnTo>
                  <a:lnTo>
                    <a:pt x="274" y="1"/>
                  </a:lnTo>
                  <a:lnTo>
                    <a:pt x="273" y="4"/>
                  </a:lnTo>
                  <a:lnTo>
                    <a:pt x="273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 sz="2400"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41" name="Freeform 902"/>
            <p:cNvSpPr/>
            <p:nvPr/>
          </p:nvSpPr>
          <p:spPr bwMode="auto">
            <a:xfrm>
              <a:off x="3600451" y="3543301"/>
              <a:ext cx="68263" cy="95250"/>
            </a:xfrm>
            <a:custGeom>
              <a:cxnLst>
                <a:cxn ang="0">
                  <a:pos x="162" y="1"/>
                </a:cxn>
                <a:cxn ang="0">
                  <a:pos x="162" y="1"/>
                </a:cxn>
                <a:cxn ang="0">
                  <a:pos x="152" y="12"/>
                </a:cxn>
                <a:cxn ang="0">
                  <a:pos x="144" y="23"/>
                </a:cxn>
                <a:cxn ang="0">
                  <a:pos x="128" y="46"/>
                </a:cxn>
                <a:cxn ang="0">
                  <a:pos x="114" y="70"/>
                </a:cxn>
                <a:cxn ang="0">
                  <a:pos x="100" y="95"/>
                </a:cxn>
                <a:cxn ang="0">
                  <a:pos x="100" y="95"/>
                </a:cxn>
                <a:cxn ang="0">
                  <a:pos x="92" y="108"/>
                </a:cxn>
                <a:cxn ang="0">
                  <a:pos x="81" y="121"/>
                </a:cxn>
                <a:cxn ang="0">
                  <a:pos x="60" y="148"/>
                </a:cxn>
                <a:cxn ang="0">
                  <a:pos x="60" y="148"/>
                </a:cxn>
                <a:cxn ang="0">
                  <a:pos x="38" y="175"/>
                </a:cxn>
                <a:cxn ang="0">
                  <a:pos x="17" y="203"/>
                </a:cxn>
                <a:cxn ang="0">
                  <a:pos x="17" y="203"/>
                </a:cxn>
                <a:cxn ang="0">
                  <a:pos x="5" y="217"/>
                </a:cxn>
                <a:cxn ang="0">
                  <a:pos x="2" y="227"/>
                </a:cxn>
                <a:cxn ang="0">
                  <a:pos x="0" y="231"/>
                </a:cxn>
                <a:cxn ang="0">
                  <a:pos x="0" y="235"/>
                </a:cxn>
                <a:cxn ang="0">
                  <a:pos x="0" y="235"/>
                </a:cxn>
                <a:cxn ang="0">
                  <a:pos x="2" y="237"/>
                </a:cxn>
                <a:cxn ang="0">
                  <a:pos x="4" y="238"/>
                </a:cxn>
                <a:cxn ang="0">
                  <a:pos x="8" y="239"/>
                </a:cxn>
                <a:cxn ang="0">
                  <a:pos x="9" y="238"/>
                </a:cxn>
                <a:cxn ang="0">
                  <a:pos x="12" y="237"/>
                </a:cxn>
                <a:cxn ang="0">
                  <a:pos x="12" y="234"/>
                </a:cxn>
                <a:cxn ang="0">
                  <a:pos x="12" y="231"/>
                </a:cxn>
                <a:cxn ang="0">
                  <a:pos x="12" y="231"/>
                </a:cxn>
                <a:cxn ang="0">
                  <a:pos x="12" y="229"/>
                </a:cxn>
                <a:cxn ang="0">
                  <a:pos x="15" y="225"/>
                </a:cxn>
                <a:cxn ang="0">
                  <a:pos x="22" y="213"/>
                </a:cxn>
                <a:cxn ang="0">
                  <a:pos x="37" y="195"/>
                </a:cxn>
                <a:cxn ang="0">
                  <a:pos x="37" y="195"/>
                </a:cxn>
                <a:cxn ang="0">
                  <a:pos x="58" y="169"/>
                </a:cxn>
                <a:cxn ang="0">
                  <a:pos x="79" y="144"/>
                </a:cxn>
                <a:cxn ang="0">
                  <a:pos x="79" y="144"/>
                </a:cxn>
                <a:cxn ang="0">
                  <a:pos x="91" y="127"/>
                </a:cxn>
                <a:cxn ang="0">
                  <a:pos x="102" y="110"/>
                </a:cxn>
                <a:cxn ang="0">
                  <a:pos x="123" y="76"/>
                </a:cxn>
                <a:cxn ang="0">
                  <a:pos x="134" y="59"/>
                </a:cxn>
                <a:cxn ang="0">
                  <a:pos x="144" y="40"/>
                </a:cxn>
                <a:cxn ang="0">
                  <a:pos x="157" y="25"/>
                </a:cxn>
                <a:cxn ang="0">
                  <a:pos x="170" y="9"/>
                </a:cxn>
                <a:cxn ang="0">
                  <a:pos x="170" y="9"/>
                </a:cxn>
                <a:cxn ang="0">
                  <a:pos x="172" y="8"/>
                </a:cxn>
                <a:cxn ang="0">
                  <a:pos x="172" y="5"/>
                </a:cxn>
                <a:cxn ang="0">
                  <a:pos x="170" y="1"/>
                </a:cxn>
                <a:cxn ang="0">
                  <a:pos x="166" y="0"/>
                </a:cxn>
                <a:cxn ang="0">
                  <a:pos x="164" y="0"/>
                </a:cxn>
                <a:cxn ang="0">
                  <a:pos x="162" y="1"/>
                </a:cxn>
                <a:cxn ang="0">
                  <a:pos x="162" y="1"/>
                </a:cxn>
              </a:cxnLst>
              <a:rect b="b" l="0" r="r" t="0"/>
              <a:pathLst>
                <a:path h="239" w="172">
                  <a:moveTo>
                    <a:pt x="162" y="1"/>
                  </a:moveTo>
                  <a:lnTo>
                    <a:pt x="162" y="1"/>
                  </a:lnTo>
                  <a:lnTo>
                    <a:pt x="152" y="12"/>
                  </a:lnTo>
                  <a:lnTo>
                    <a:pt x="144" y="23"/>
                  </a:lnTo>
                  <a:lnTo>
                    <a:pt x="128" y="46"/>
                  </a:lnTo>
                  <a:lnTo>
                    <a:pt x="114" y="70"/>
                  </a:lnTo>
                  <a:lnTo>
                    <a:pt x="100" y="95"/>
                  </a:lnTo>
                  <a:lnTo>
                    <a:pt x="100" y="95"/>
                  </a:lnTo>
                  <a:lnTo>
                    <a:pt x="92" y="108"/>
                  </a:lnTo>
                  <a:lnTo>
                    <a:pt x="81" y="121"/>
                  </a:lnTo>
                  <a:lnTo>
                    <a:pt x="60" y="148"/>
                  </a:lnTo>
                  <a:lnTo>
                    <a:pt x="60" y="148"/>
                  </a:lnTo>
                  <a:lnTo>
                    <a:pt x="38" y="175"/>
                  </a:lnTo>
                  <a:lnTo>
                    <a:pt x="17" y="203"/>
                  </a:lnTo>
                  <a:lnTo>
                    <a:pt x="17" y="203"/>
                  </a:lnTo>
                  <a:lnTo>
                    <a:pt x="5" y="217"/>
                  </a:lnTo>
                  <a:lnTo>
                    <a:pt x="2" y="227"/>
                  </a:lnTo>
                  <a:lnTo>
                    <a:pt x="0" y="231"/>
                  </a:lnTo>
                  <a:lnTo>
                    <a:pt x="0" y="235"/>
                  </a:lnTo>
                  <a:lnTo>
                    <a:pt x="0" y="235"/>
                  </a:lnTo>
                  <a:lnTo>
                    <a:pt x="2" y="237"/>
                  </a:lnTo>
                  <a:lnTo>
                    <a:pt x="4" y="238"/>
                  </a:lnTo>
                  <a:lnTo>
                    <a:pt x="8" y="239"/>
                  </a:lnTo>
                  <a:lnTo>
                    <a:pt x="9" y="238"/>
                  </a:lnTo>
                  <a:lnTo>
                    <a:pt x="12" y="237"/>
                  </a:lnTo>
                  <a:lnTo>
                    <a:pt x="12" y="234"/>
                  </a:lnTo>
                  <a:lnTo>
                    <a:pt x="12" y="231"/>
                  </a:lnTo>
                  <a:lnTo>
                    <a:pt x="12" y="231"/>
                  </a:lnTo>
                  <a:lnTo>
                    <a:pt x="12" y="229"/>
                  </a:lnTo>
                  <a:lnTo>
                    <a:pt x="15" y="225"/>
                  </a:lnTo>
                  <a:lnTo>
                    <a:pt x="22" y="213"/>
                  </a:lnTo>
                  <a:lnTo>
                    <a:pt x="37" y="195"/>
                  </a:lnTo>
                  <a:lnTo>
                    <a:pt x="37" y="195"/>
                  </a:lnTo>
                  <a:lnTo>
                    <a:pt x="58" y="169"/>
                  </a:lnTo>
                  <a:lnTo>
                    <a:pt x="79" y="144"/>
                  </a:lnTo>
                  <a:lnTo>
                    <a:pt x="79" y="144"/>
                  </a:lnTo>
                  <a:lnTo>
                    <a:pt x="91" y="127"/>
                  </a:lnTo>
                  <a:lnTo>
                    <a:pt x="102" y="110"/>
                  </a:lnTo>
                  <a:lnTo>
                    <a:pt x="123" y="76"/>
                  </a:lnTo>
                  <a:lnTo>
                    <a:pt x="134" y="59"/>
                  </a:lnTo>
                  <a:lnTo>
                    <a:pt x="144" y="40"/>
                  </a:lnTo>
                  <a:lnTo>
                    <a:pt x="157" y="25"/>
                  </a:lnTo>
                  <a:lnTo>
                    <a:pt x="170" y="9"/>
                  </a:lnTo>
                  <a:lnTo>
                    <a:pt x="170" y="9"/>
                  </a:lnTo>
                  <a:lnTo>
                    <a:pt x="172" y="8"/>
                  </a:lnTo>
                  <a:lnTo>
                    <a:pt x="172" y="5"/>
                  </a:lnTo>
                  <a:lnTo>
                    <a:pt x="170" y="1"/>
                  </a:lnTo>
                  <a:lnTo>
                    <a:pt x="166" y="0"/>
                  </a:lnTo>
                  <a:lnTo>
                    <a:pt x="164" y="0"/>
                  </a:lnTo>
                  <a:lnTo>
                    <a:pt x="162" y="1"/>
                  </a:lnTo>
                  <a:lnTo>
                    <a:pt x="162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 sz="2400"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42" name="Freeform 903"/>
            <p:cNvSpPr/>
            <p:nvPr/>
          </p:nvSpPr>
          <p:spPr bwMode="auto">
            <a:xfrm>
              <a:off x="3633788" y="3560763"/>
              <a:ext cx="53975" cy="80963"/>
            </a:xfrm>
            <a:custGeom>
              <a:cxnLst>
                <a:cxn ang="0">
                  <a:pos x="125" y="2"/>
                </a:cxn>
                <a:cxn ang="0">
                  <a:pos x="125" y="2"/>
                </a:cxn>
                <a:cxn ang="0">
                  <a:pos x="119" y="17"/>
                </a:cxn>
                <a:cxn ang="0">
                  <a:pos x="111" y="31"/>
                </a:cxn>
                <a:cxn ang="0">
                  <a:pos x="94" y="58"/>
                </a:cxn>
                <a:cxn ang="0">
                  <a:pos x="57" y="113"/>
                </a:cxn>
                <a:cxn ang="0">
                  <a:pos x="57" y="113"/>
                </a:cxn>
                <a:cxn ang="0">
                  <a:pos x="22" y="164"/>
                </a:cxn>
                <a:cxn ang="0">
                  <a:pos x="22" y="164"/>
                </a:cxn>
                <a:cxn ang="0">
                  <a:pos x="15" y="172"/>
                </a:cxn>
                <a:cxn ang="0">
                  <a:pos x="9" y="180"/>
                </a:cxn>
                <a:cxn ang="0">
                  <a:pos x="4" y="188"/>
                </a:cxn>
                <a:cxn ang="0">
                  <a:pos x="1" y="192"/>
                </a:cxn>
                <a:cxn ang="0">
                  <a:pos x="0" y="197"/>
                </a:cxn>
                <a:cxn ang="0">
                  <a:pos x="0" y="197"/>
                </a:cxn>
                <a:cxn ang="0">
                  <a:pos x="0" y="200"/>
                </a:cxn>
                <a:cxn ang="0">
                  <a:pos x="0" y="202"/>
                </a:cxn>
                <a:cxn ang="0">
                  <a:pos x="4" y="204"/>
                </a:cxn>
                <a:cxn ang="0">
                  <a:pos x="6" y="205"/>
                </a:cxn>
                <a:cxn ang="0">
                  <a:pos x="7" y="204"/>
                </a:cxn>
                <a:cxn ang="0">
                  <a:pos x="9" y="202"/>
                </a:cxn>
                <a:cxn ang="0">
                  <a:pos x="10" y="201"/>
                </a:cxn>
                <a:cxn ang="0">
                  <a:pos x="10" y="201"/>
                </a:cxn>
                <a:cxn ang="0">
                  <a:pos x="11" y="196"/>
                </a:cxn>
                <a:cxn ang="0">
                  <a:pos x="14" y="192"/>
                </a:cxn>
                <a:cxn ang="0">
                  <a:pos x="22" y="180"/>
                </a:cxn>
                <a:cxn ang="0">
                  <a:pos x="31" y="171"/>
                </a:cxn>
                <a:cxn ang="0">
                  <a:pos x="38" y="162"/>
                </a:cxn>
                <a:cxn ang="0">
                  <a:pos x="38" y="162"/>
                </a:cxn>
                <a:cxn ang="0">
                  <a:pos x="56" y="136"/>
                </a:cxn>
                <a:cxn ang="0">
                  <a:pos x="73" y="111"/>
                </a:cxn>
                <a:cxn ang="0">
                  <a:pos x="73" y="111"/>
                </a:cxn>
                <a:cxn ang="0">
                  <a:pos x="107" y="60"/>
                </a:cxn>
                <a:cxn ang="0">
                  <a:pos x="123" y="35"/>
                </a:cxn>
                <a:cxn ang="0">
                  <a:pos x="136" y="7"/>
                </a:cxn>
                <a:cxn ang="0">
                  <a:pos x="136" y="7"/>
                </a:cxn>
                <a:cxn ang="0">
                  <a:pos x="136" y="5"/>
                </a:cxn>
                <a:cxn ang="0">
                  <a:pos x="136" y="4"/>
                </a:cxn>
                <a:cxn ang="0">
                  <a:pos x="133" y="0"/>
                </a:cxn>
                <a:cxn ang="0">
                  <a:pos x="130" y="0"/>
                </a:cxn>
                <a:cxn ang="0">
                  <a:pos x="129" y="0"/>
                </a:cxn>
                <a:cxn ang="0">
                  <a:pos x="126" y="0"/>
                </a:cxn>
                <a:cxn ang="0">
                  <a:pos x="125" y="2"/>
                </a:cxn>
                <a:cxn ang="0">
                  <a:pos x="125" y="2"/>
                </a:cxn>
              </a:cxnLst>
              <a:rect b="b" l="0" r="r" t="0"/>
              <a:pathLst>
                <a:path h="205" w="136">
                  <a:moveTo>
                    <a:pt x="125" y="2"/>
                  </a:moveTo>
                  <a:lnTo>
                    <a:pt x="125" y="2"/>
                  </a:lnTo>
                  <a:lnTo>
                    <a:pt x="119" y="17"/>
                  </a:lnTo>
                  <a:lnTo>
                    <a:pt x="111" y="31"/>
                  </a:lnTo>
                  <a:lnTo>
                    <a:pt x="94" y="58"/>
                  </a:lnTo>
                  <a:lnTo>
                    <a:pt x="57" y="113"/>
                  </a:lnTo>
                  <a:lnTo>
                    <a:pt x="57" y="113"/>
                  </a:lnTo>
                  <a:lnTo>
                    <a:pt x="22" y="164"/>
                  </a:lnTo>
                  <a:lnTo>
                    <a:pt x="22" y="164"/>
                  </a:lnTo>
                  <a:lnTo>
                    <a:pt x="15" y="172"/>
                  </a:lnTo>
                  <a:lnTo>
                    <a:pt x="9" y="180"/>
                  </a:lnTo>
                  <a:lnTo>
                    <a:pt x="4" y="188"/>
                  </a:lnTo>
                  <a:lnTo>
                    <a:pt x="1" y="192"/>
                  </a:lnTo>
                  <a:lnTo>
                    <a:pt x="0" y="197"/>
                  </a:lnTo>
                  <a:lnTo>
                    <a:pt x="0" y="197"/>
                  </a:lnTo>
                  <a:lnTo>
                    <a:pt x="0" y="200"/>
                  </a:lnTo>
                  <a:lnTo>
                    <a:pt x="0" y="202"/>
                  </a:lnTo>
                  <a:lnTo>
                    <a:pt x="4" y="204"/>
                  </a:lnTo>
                  <a:lnTo>
                    <a:pt x="6" y="205"/>
                  </a:lnTo>
                  <a:lnTo>
                    <a:pt x="7" y="204"/>
                  </a:lnTo>
                  <a:lnTo>
                    <a:pt x="9" y="202"/>
                  </a:lnTo>
                  <a:lnTo>
                    <a:pt x="10" y="201"/>
                  </a:lnTo>
                  <a:lnTo>
                    <a:pt x="10" y="201"/>
                  </a:lnTo>
                  <a:lnTo>
                    <a:pt x="11" y="196"/>
                  </a:lnTo>
                  <a:lnTo>
                    <a:pt x="14" y="192"/>
                  </a:lnTo>
                  <a:lnTo>
                    <a:pt x="22" y="180"/>
                  </a:lnTo>
                  <a:lnTo>
                    <a:pt x="31" y="171"/>
                  </a:lnTo>
                  <a:lnTo>
                    <a:pt x="38" y="162"/>
                  </a:lnTo>
                  <a:lnTo>
                    <a:pt x="38" y="162"/>
                  </a:lnTo>
                  <a:lnTo>
                    <a:pt x="56" y="136"/>
                  </a:lnTo>
                  <a:lnTo>
                    <a:pt x="73" y="111"/>
                  </a:lnTo>
                  <a:lnTo>
                    <a:pt x="73" y="111"/>
                  </a:lnTo>
                  <a:lnTo>
                    <a:pt x="107" y="60"/>
                  </a:lnTo>
                  <a:lnTo>
                    <a:pt x="123" y="35"/>
                  </a:lnTo>
                  <a:lnTo>
                    <a:pt x="136" y="7"/>
                  </a:lnTo>
                  <a:lnTo>
                    <a:pt x="136" y="7"/>
                  </a:lnTo>
                  <a:lnTo>
                    <a:pt x="136" y="5"/>
                  </a:lnTo>
                  <a:lnTo>
                    <a:pt x="136" y="4"/>
                  </a:lnTo>
                  <a:lnTo>
                    <a:pt x="133" y="0"/>
                  </a:lnTo>
                  <a:lnTo>
                    <a:pt x="130" y="0"/>
                  </a:lnTo>
                  <a:lnTo>
                    <a:pt x="129" y="0"/>
                  </a:lnTo>
                  <a:lnTo>
                    <a:pt x="126" y="0"/>
                  </a:lnTo>
                  <a:lnTo>
                    <a:pt x="125" y="2"/>
                  </a:lnTo>
                  <a:lnTo>
                    <a:pt x="125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 sz="2400"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43" name="Freeform 904"/>
            <p:cNvSpPr/>
            <p:nvPr/>
          </p:nvSpPr>
          <p:spPr bwMode="auto">
            <a:xfrm>
              <a:off x="3668713" y="3586163"/>
              <a:ext cx="38100" cy="55563"/>
            </a:xfrm>
            <a:custGeom>
              <a:cxnLst>
                <a:cxn ang="0">
                  <a:pos x="86" y="4"/>
                </a:cxn>
                <a:cxn ang="0">
                  <a:pos x="86" y="4"/>
                </a:cxn>
                <a:cxn ang="0">
                  <a:pos x="75" y="25"/>
                </a:cxn>
                <a:cxn ang="0">
                  <a:pos x="64" y="46"/>
                </a:cxn>
                <a:cxn ang="0">
                  <a:pos x="49" y="64"/>
                </a:cxn>
                <a:cxn ang="0">
                  <a:pos x="34" y="83"/>
                </a:cxn>
                <a:cxn ang="0">
                  <a:pos x="34" y="83"/>
                </a:cxn>
                <a:cxn ang="0">
                  <a:pos x="22" y="95"/>
                </a:cxn>
                <a:cxn ang="0">
                  <a:pos x="13" y="106"/>
                </a:cxn>
                <a:cxn ang="0">
                  <a:pos x="5" y="121"/>
                </a:cxn>
                <a:cxn ang="0">
                  <a:pos x="2" y="127"/>
                </a:cxn>
                <a:cxn ang="0">
                  <a:pos x="0" y="135"/>
                </a:cxn>
                <a:cxn ang="0">
                  <a:pos x="0" y="135"/>
                </a:cxn>
                <a:cxn ang="0">
                  <a:pos x="0" y="138"/>
                </a:cxn>
                <a:cxn ang="0">
                  <a:pos x="1" y="140"/>
                </a:cxn>
                <a:cxn ang="0">
                  <a:pos x="4" y="142"/>
                </a:cxn>
                <a:cxn ang="0">
                  <a:pos x="9" y="142"/>
                </a:cxn>
                <a:cxn ang="0">
                  <a:pos x="10" y="140"/>
                </a:cxn>
                <a:cxn ang="0">
                  <a:pos x="11" y="139"/>
                </a:cxn>
                <a:cxn ang="0">
                  <a:pos x="11" y="139"/>
                </a:cxn>
                <a:cxn ang="0">
                  <a:pos x="14" y="129"/>
                </a:cxn>
                <a:cxn ang="0">
                  <a:pos x="19" y="118"/>
                </a:cxn>
                <a:cxn ang="0">
                  <a:pos x="24" y="110"/>
                </a:cxn>
                <a:cxn ang="0">
                  <a:pos x="31" y="101"/>
                </a:cxn>
                <a:cxn ang="0">
                  <a:pos x="45" y="87"/>
                </a:cxn>
                <a:cxn ang="0">
                  <a:pos x="61" y="71"/>
                </a:cxn>
                <a:cxn ang="0">
                  <a:pos x="61" y="71"/>
                </a:cxn>
                <a:cxn ang="0">
                  <a:pos x="72" y="57"/>
                </a:cxn>
                <a:cxn ang="0">
                  <a:pos x="81" y="41"/>
                </a:cxn>
                <a:cxn ang="0">
                  <a:pos x="90" y="24"/>
                </a:cxn>
                <a:cxn ang="0">
                  <a:pos x="96" y="7"/>
                </a:cxn>
                <a:cxn ang="0">
                  <a:pos x="96" y="7"/>
                </a:cxn>
                <a:cxn ang="0">
                  <a:pos x="96" y="4"/>
                </a:cxn>
                <a:cxn ang="0">
                  <a:pos x="96" y="3"/>
                </a:cxn>
                <a:cxn ang="0">
                  <a:pos x="95" y="2"/>
                </a:cxn>
                <a:cxn ang="0">
                  <a:pos x="92" y="0"/>
                </a:cxn>
                <a:cxn ang="0">
                  <a:pos x="89" y="0"/>
                </a:cxn>
                <a:cxn ang="0">
                  <a:pos x="87" y="2"/>
                </a:cxn>
                <a:cxn ang="0">
                  <a:pos x="86" y="4"/>
                </a:cxn>
                <a:cxn ang="0">
                  <a:pos x="86" y="4"/>
                </a:cxn>
              </a:cxnLst>
              <a:rect b="b" l="0" r="r" t="0"/>
              <a:pathLst>
                <a:path h="142" w="96">
                  <a:moveTo>
                    <a:pt x="86" y="4"/>
                  </a:moveTo>
                  <a:lnTo>
                    <a:pt x="86" y="4"/>
                  </a:lnTo>
                  <a:lnTo>
                    <a:pt x="75" y="25"/>
                  </a:lnTo>
                  <a:lnTo>
                    <a:pt x="64" y="46"/>
                  </a:lnTo>
                  <a:lnTo>
                    <a:pt x="49" y="64"/>
                  </a:lnTo>
                  <a:lnTo>
                    <a:pt x="34" y="83"/>
                  </a:lnTo>
                  <a:lnTo>
                    <a:pt x="34" y="83"/>
                  </a:lnTo>
                  <a:lnTo>
                    <a:pt x="22" y="95"/>
                  </a:lnTo>
                  <a:lnTo>
                    <a:pt x="13" y="106"/>
                  </a:lnTo>
                  <a:lnTo>
                    <a:pt x="5" y="121"/>
                  </a:lnTo>
                  <a:lnTo>
                    <a:pt x="2" y="127"/>
                  </a:lnTo>
                  <a:lnTo>
                    <a:pt x="0" y="135"/>
                  </a:lnTo>
                  <a:lnTo>
                    <a:pt x="0" y="135"/>
                  </a:lnTo>
                  <a:lnTo>
                    <a:pt x="0" y="138"/>
                  </a:lnTo>
                  <a:lnTo>
                    <a:pt x="1" y="140"/>
                  </a:lnTo>
                  <a:lnTo>
                    <a:pt x="4" y="142"/>
                  </a:lnTo>
                  <a:lnTo>
                    <a:pt x="9" y="142"/>
                  </a:lnTo>
                  <a:lnTo>
                    <a:pt x="10" y="140"/>
                  </a:lnTo>
                  <a:lnTo>
                    <a:pt x="11" y="139"/>
                  </a:lnTo>
                  <a:lnTo>
                    <a:pt x="11" y="139"/>
                  </a:lnTo>
                  <a:lnTo>
                    <a:pt x="14" y="129"/>
                  </a:lnTo>
                  <a:lnTo>
                    <a:pt x="19" y="118"/>
                  </a:lnTo>
                  <a:lnTo>
                    <a:pt x="24" y="110"/>
                  </a:lnTo>
                  <a:lnTo>
                    <a:pt x="31" y="101"/>
                  </a:lnTo>
                  <a:lnTo>
                    <a:pt x="45" y="87"/>
                  </a:lnTo>
                  <a:lnTo>
                    <a:pt x="61" y="71"/>
                  </a:lnTo>
                  <a:lnTo>
                    <a:pt x="61" y="71"/>
                  </a:lnTo>
                  <a:lnTo>
                    <a:pt x="72" y="57"/>
                  </a:lnTo>
                  <a:lnTo>
                    <a:pt x="81" y="41"/>
                  </a:lnTo>
                  <a:lnTo>
                    <a:pt x="90" y="24"/>
                  </a:lnTo>
                  <a:lnTo>
                    <a:pt x="96" y="7"/>
                  </a:lnTo>
                  <a:lnTo>
                    <a:pt x="96" y="7"/>
                  </a:lnTo>
                  <a:lnTo>
                    <a:pt x="96" y="4"/>
                  </a:lnTo>
                  <a:lnTo>
                    <a:pt x="96" y="3"/>
                  </a:lnTo>
                  <a:lnTo>
                    <a:pt x="95" y="2"/>
                  </a:lnTo>
                  <a:lnTo>
                    <a:pt x="92" y="0"/>
                  </a:lnTo>
                  <a:lnTo>
                    <a:pt x="89" y="0"/>
                  </a:lnTo>
                  <a:lnTo>
                    <a:pt x="87" y="2"/>
                  </a:lnTo>
                  <a:lnTo>
                    <a:pt x="86" y="4"/>
                  </a:lnTo>
                  <a:lnTo>
                    <a:pt x="86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 sz="2400"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44" name="Freeform 905"/>
            <p:cNvSpPr/>
            <p:nvPr/>
          </p:nvSpPr>
          <p:spPr bwMode="auto">
            <a:xfrm>
              <a:off x="3271838" y="3430588"/>
              <a:ext cx="15875" cy="17463"/>
            </a:xfrm>
            <a:custGeom>
              <a:cxnLst>
                <a:cxn ang="0">
                  <a:pos x="34" y="2"/>
                </a:cxn>
                <a:cxn ang="0">
                  <a:pos x="34" y="2"/>
                </a:cxn>
                <a:cxn ang="0">
                  <a:pos x="25" y="8"/>
                </a:cxn>
                <a:cxn ang="0">
                  <a:pos x="16" y="16"/>
                </a:cxn>
                <a:cxn ang="0">
                  <a:pos x="8" y="25"/>
                </a:cxn>
                <a:cxn ang="0">
                  <a:pos x="2" y="34"/>
                </a:cxn>
                <a:cxn ang="0">
                  <a:pos x="2" y="34"/>
                </a:cxn>
                <a:cxn ang="0">
                  <a:pos x="0" y="37"/>
                </a:cxn>
                <a:cxn ang="0">
                  <a:pos x="0" y="38"/>
                </a:cxn>
                <a:cxn ang="0">
                  <a:pos x="2" y="40"/>
                </a:cxn>
                <a:cxn ang="0">
                  <a:pos x="3" y="41"/>
                </a:cxn>
                <a:cxn ang="0">
                  <a:pos x="7" y="42"/>
                </a:cxn>
                <a:cxn ang="0">
                  <a:pos x="9" y="42"/>
                </a:cxn>
                <a:cxn ang="0">
                  <a:pos x="11" y="40"/>
                </a:cxn>
                <a:cxn ang="0">
                  <a:pos x="11" y="40"/>
                </a:cxn>
                <a:cxn ang="0">
                  <a:pos x="17" y="32"/>
                </a:cxn>
                <a:cxn ang="0">
                  <a:pos x="24" y="24"/>
                </a:cxn>
                <a:cxn ang="0">
                  <a:pos x="32" y="17"/>
                </a:cxn>
                <a:cxn ang="0">
                  <a:pos x="39" y="11"/>
                </a:cxn>
                <a:cxn ang="0">
                  <a:pos x="39" y="11"/>
                </a:cxn>
                <a:cxn ang="0">
                  <a:pos x="41" y="10"/>
                </a:cxn>
                <a:cxn ang="0">
                  <a:pos x="42" y="8"/>
                </a:cxn>
                <a:cxn ang="0">
                  <a:pos x="41" y="3"/>
                </a:cxn>
                <a:cxn ang="0">
                  <a:pos x="39" y="2"/>
                </a:cxn>
                <a:cxn ang="0">
                  <a:pos x="38" y="0"/>
                </a:cxn>
                <a:cxn ang="0">
                  <a:pos x="36" y="0"/>
                </a:cxn>
                <a:cxn ang="0">
                  <a:pos x="34" y="2"/>
                </a:cxn>
                <a:cxn ang="0">
                  <a:pos x="34" y="2"/>
                </a:cxn>
              </a:cxnLst>
              <a:rect b="b" l="0" r="r" t="0"/>
              <a:pathLst>
                <a:path h="42" w="42">
                  <a:moveTo>
                    <a:pt x="34" y="2"/>
                  </a:moveTo>
                  <a:lnTo>
                    <a:pt x="34" y="2"/>
                  </a:lnTo>
                  <a:lnTo>
                    <a:pt x="25" y="8"/>
                  </a:lnTo>
                  <a:lnTo>
                    <a:pt x="16" y="16"/>
                  </a:lnTo>
                  <a:lnTo>
                    <a:pt x="8" y="25"/>
                  </a:lnTo>
                  <a:lnTo>
                    <a:pt x="2" y="34"/>
                  </a:lnTo>
                  <a:lnTo>
                    <a:pt x="2" y="34"/>
                  </a:lnTo>
                  <a:lnTo>
                    <a:pt x="0" y="37"/>
                  </a:lnTo>
                  <a:lnTo>
                    <a:pt x="0" y="38"/>
                  </a:lnTo>
                  <a:lnTo>
                    <a:pt x="2" y="40"/>
                  </a:lnTo>
                  <a:lnTo>
                    <a:pt x="3" y="41"/>
                  </a:lnTo>
                  <a:lnTo>
                    <a:pt x="7" y="42"/>
                  </a:lnTo>
                  <a:lnTo>
                    <a:pt x="9" y="42"/>
                  </a:lnTo>
                  <a:lnTo>
                    <a:pt x="11" y="40"/>
                  </a:lnTo>
                  <a:lnTo>
                    <a:pt x="11" y="40"/>
                  </a:lnTo>
                  <a:lnTo>
                    <a:pt x="17" y="32"/>
                  </a:lnTo>
                  <a:lnTo>
                    <a:pt x="24" y="24"/>
                  </a:lnTo>
                  <a:lnTo>
                    <a:pt x="32" y="17"/>
                  </a:lnTo>
                  <a:lnTo>
                    <a:pt x="39" y="11"/>
                  </a:lnTo>
                  <a:lnTo>
                    <a:pt x="39" y="11"/>
                  </a:lnTo>
                  <a:lnTo>
                    <a:pt x="41" y="10"/>
                  </a:lnTo>
                  <a:lnTo>
                    <a:pt x="42" y="8"/>
                  </a:lnTo>
                  <a:lnTo>
                    <a:pt x="41" y="3"/>
                  </a:lnTo>
                  <a:lnTo>
                    <a:pt x="39" y="2"/>
                  </a:lnTo>
                  <a:lnTo>
                    <a:pt x="38" y="0"/>
                  </a:lnTo>
                  <a:lnTo>
                    <a:pt x="36" y="0"/>
                  </a:lnTo>
                  <a:lnTo>
                    <a:pt x="34" y="2"/>
                  </a:lnTo>
                  <a:lnTo>
                    <a:pt x="34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 sz="2400"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45" name="Freeform 906"/>
            <p:cNvSpPr/>
            <p:nvPr/>
          </p:nvSpPr>
          <p:spPr bwMode="auto">
            <a:xfrm>
              <a:off x="3295651" y="3446463"/>
              <a:ext cx="20638" cy="20638"/>
            </a:xfrm>
            <a:custGeom>
              <a:cxnLst>
                <a:cxn ang="0">
                  <a:pos x="40" y="0"/>
                </a:cxn>
                <a:cxn ang="0">
                  <a:pos x="40" y="0"/>
                </a:cxn>
                <a:cxn ang="0">
                  <a:pos x="28" y="7"/>
                </a:cxn>
                <a:cxn ang="0">
                  <a:pos x="17" y="19"/>
                </a:cxn>
                <a:cxn ang="0">
                  <a:pos x="8" y="31"/>
                </a:cxn>
                <a:cxn ang="0">
                  <a:pos x="0" y="44"/>
                </a:cxn>
                <a:cxn ang="0">
                  <a:pos x="0" y="44"/>
                </a:cxn>
                <a:cxn ang="0">
                  <a:pos x="0" y="45"/>
                </a:cxn>
                <a:cxn ang="0">
                  <a:pos x="0" y="48"/>
                </a:cxn>
                <a:cxn ang="0">
                  <a:pos x="2" y="52"/>
                </a:cxn>
                <a:cxn ang="0">
                  <a:pos x="6" y="52"/>
                </a:cxn>
                <a:cxn ang="0">
                  <a:pos x="9" y="51"/>
                </a:cxn>
                <a:cxn ang="0">
                  <a:pos x="10" y="49"/>
                </a:cxn>
                <a:cxn ang="0">
                  <a:pos x="10" y="49"/>
                </a:cxn>
                <a:cxn ang="0">
                  <a:pos x="17" y="38"/>
                </a:cxn>
                <a:cxn ang="0">
                  <a:pos x="25" y="27"/>
                </a:cxn>
                <a:cxn ang="0">
                  <a:pos x="35" y="17"/>
                </a:cxn>
                <a:cxn ang="0">
                  <a:pos x="46" y="10"/>
                </a:cxn>
                <a:cxn ang="0">
                  <a:pos x="46" y="10"/>
                </a:cxn>
                <a:cxn ang="0">
                  <a:pos x="48" y="7"/>
                </a:cxn>
                <a:cxn ang="0">
                  <a:pos x="49" y="6"/>
                </a:cxn>
                <a:cxn ang="0">
                  <a:pos x="48" y="2"/>
                </a:cxn>
                <a:cxn ang="0">
                  <a:pos x="46" y="0"/>
                </a:cxn>
                <a:cxn ang="0">
                  <a:pos x="43" y="0"/>
                </a:cxn>
                <a:cxn ang="0">
                  <a:pos x="40" y="0"/>
                </a:cxn>
                <a:cxn ang="0">
                  <a:pos x="40" y="0"/>
                </a:cxn>
              </a:cxnLst>
              <a:rect b="b" l="0" r="r" t="0"/>
              <a:pathLst>
                <a:path h="52" w="49">
                  <a:moveTo>
                    <a:pt x="40" y="0"/>
                  </a:moveTo>
                  <a:lnTo>
                    <a:pt x="40" y="0"/>
                  </a:lnTo>
                  <a:lnTo>
                    <a:pt x="28" y="7"/>
                  </a:lnTo>
                  <a:lnTo>
                    <a:pt x="17" y="19"/>
                  </a:lnTo>
                  <a:lnTo>
                    <a:pt x="8" y="31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0" y="45"/>
                  </a:lnTo>
                  <a:lnTo>
                    <a:pt x="0" y="48"/>
                  </a:lnTo>
                  <a:lnTo>
                    <a:pt x="2" y="52"/>
                  </a:lnTo>
                  <a:lnTo>
                    <a:pt x="6" y="52"/>
                  </a:lnTo>
                  <a:lnTo>
                    <a:pt x="9" y="51"/>
                  </a:lnTo>
                  <a:lnTo>
                    <a:pt x="10" y="49"/>
                  </a:lnTo>
                  <a:lnTo>
                    <a:pt x="10" y="49"/>
                  </a:lnTo>
                  <a:lnTo>
                    <a:pt x="17" y="38"/>
                  </a:lnTo>
                  <a:lnTo>
                    <a:pt x="25" y="27"/>
                  </a:lnTo>
                  <a:lnTo>
                    <a:pt x="35" y="17"/>
                  </a:lnTo>
                  <a:lnTo>
                    <a:pt x="46" y="10"/>
                  </a:lnTo>
                  <a:lnTo>
                    <a:pt x="46" y="10"/>
                  </a:lnTo>
                  <a:lnTo>
                    <a:pt x="48" y="7"/>
                  </a:lnTo>
                  <a:lnTo>
                    <a:pt x="49" y="6"/>
                  </a:lnTo>
                  <a:lnTo>
                    <a:pt x="48" y="2"/>
                  </a:lnTo>
                  <a:lnTo>
                    <a:pt x="46" y="0"/>
                  </a:lnTo>
                  <a:lnTo>
                    <a:pt x="43" y="0"/>
                  </a:lnTo>
                  <a:lnTo>
                    <a:pt x="40" y="0"/>
                  </a:lnTo>
                  <a:lnTo>
                    <a:pt x="40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 sz="2400"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46" name="Freeform 907"/>
            <p:cNvSpPr/>
            <p:nvPr/>
          </p:nvSpPr>
          <p:spPr bwMode="auto">
            <a:xfrm>
              <a:off x="3322638" y="3460751"/>
              <a:ext cx="19050" cy="20638"/>
            </a:xfrm>
            <a:custGeom>
              <a:cxnLst>
                <a:cxn ang="0">
                  <a:pos x="35" y="2"/>
                </a:cxn>
                <a:cxn ang="0">
                  <a:pos x="35" y="2"/>
                </a:cxn>
                <a:cxn ang="0">
                  <a:pos x="31" y="7"/>
                </a:cxn>
                <a:cxn ang="0">
                  <a:pos x="27" y="13"/>
                </a:cxn>
                <a:cxn ang="0">
                  <a:pos x="18" y="22"/>
                </a:cxn>
                <a:cxn ang="0">
                  <a:pos x="8" y="32"/>
                </a:cxn>
                <a:cxn ang="0">
                  <a:pos x="4" y="37"/>
                </a:cxn>
                <a:cxn ang="0">
                  <a:pos x="1" y="44"/>
                </a:cxn>
                <a:cxn ang="0">
                  <a:pos x="1" y="44"/>
                </a:cxn>
                <a:cxn ang="0">
                  <a:pos x="0" y="47"/>
                </a:cxn>
                <a:cxn ang="0">
                  <a:pos x="1" y="48"/>
                </a:cxn>
                <a:cxn ang="0">
                  <a:pos x="4" y="52"/>
                </a:cxn>
                <a:cxn ang="0">
                  <a:pos x="5" y="52"/>
                </a:cxn>
                <a:cxn ang="0">
                  <a:pos x="8" y="52"/>
                </a:cxn>
                <a:cxn ang="0">
                  <a:pos x="9" y="52"/>
                </a:cxn>
                <a:cxn ang="0">
                  <a:pos x="10" y="49"/>
                </a:cxn>
                <a:cxn ang="0">
                  <a:pos x="10" y="49"/>
                </a:cxn>
                <a:cxn ang="0">
                  <a:pos x="14" y="43"/>
                </a:cxn>
                <a:cxn ang="0">
                  <a:pos x="18" y="37"/>
                </a:cxn>
                <a:cxn ang="0">
                  <a:pos x="27" y="28"/>
                </a:cxn>
                <a:cxn ang="0">
                  <a:pos x="36" y="19"/>
                </a:cxn>
                <a:cxn ang="0">
                  <a:pos x="42" y="14"/>
                </a:cxn>
                <a:cxn ang="0">
                  <a:pos x="46" y="7"/>
                </a:cxn>
                <a:cxn ang="0">
                  <a:pos x="46" y="7"/>
                </a:cxn>
                <a:cxn ang="0">
                  <a:pos x="46" y="5"/>
                </a:cxn>
                <a:cxn ang="0">
                  <a:pos x="46" y="3"/>
                </a:cxn>
                <a:cxn ang="0">
                  <a:pos x="43" y="0"/>
                </a:cxn>
                <a:cxn ang="0">
                  <a:pos x="39" y="0"/>
                </a:cxn>
                <a:cxn ang="0">
                  <a:pos x="36" y="0"/>
                </a:cxn>
                <a:cxn ang="0">
                  <a:pos x="35" y="2"/>
                </a:cxn>
                <a:cxn ang="0">
                  <a:pos x="35" y="2"/>
                </a:cxn>
              </a:cxnLst>
              <a:rect b="b" l="0" r="r" t="0"/>
              <a:pathLst>
                <a:path h="52" w="46">
                  <a:moveTo>
                    <a:pt x="35" y="2"/>
                  </a:moveTo>
                  <a:lnTo>
                    <a:pt x="35" y="2"/>
                  </a:lnTo>
                  <a:lnTo>
                    <a:pt x="31" y="7"/>
                  </a:lnTo>
                  <a:lnTo>
                    <a:pt x="27" y="13"/>
                  </a:lnTo>
                  <a:lnTo>
                    <a:pt x="18" y="22"/>
                  </a:lnTo>
                  <a:lnTo>
                    <a:pt x="8" y="32"/>
                  </a:lnTo>
                  <a:lnTo>
                    <a:pt x="4" y="37"/>
                  </a:lnTo>
                  <a:lnTo>
                    <a:pt x="1" y="44"/>
                  </a:lnTo>
                  <a:lnTo>
                    <a:pt x="1" y="44"/>
                  </a:lnTo>
                  <a:lnTo>
                    <a:pt x="0" y="47"/>
                  </a:lnTo>
                  <a:lnTo>
                    <a:pt x="1" y="48"/>
                  </a:lnTo>
                  <a:lnTo>
                    <a:pt x="4" y="52"/>
                  </a:lnTo>
                  <a:lnTo>
                    <a:pt x="5" y="52"/>
                  </a:lnTo>
                  <a:lnTo>
                    <a:pt x="8" y="52"/>
                  </a:lnTo>
                  <a:lnTo>
                    <a:pt x="9" y="52"/>
                  </a:lnTo>
                  <a:lnTo>
                    <a:pt x="10" y="49"/>
                  </a:lnTo>
                  <a:lnTo>
                    <a:pt x="10" y="49"/>
                  </a:lnTo>
                  <a:lnTo>
                    <a:pt x="14" y="43"/>
                  </a:lnTo>
                  <a:lnTo>
                    <a:pt x="18" y="37"/>
                  </a:lnTo>
                  <a:lnTo>
                    <a:pt x="27" y="28"/>
                  </a:lnTo>
                  <a:lnTo>
                    <a:pt x="36" y="19"/>
                  </a:lnTo>
                  <a:lnTo>
                    <a:pt x="42" y="14"/>
                  </a:lnTo>
                  <a:lnTo>
                    <a:pt x="46" y="7"/>
                  </a:lnTo>
                  <a:lnTo>
                    <a:pt x="46" y="7"/>
                  </a:lnTo>
                  <a:lnTo>
                    <a:pt x="46" y="5"/>
                  </a:lnTo>
                  <a:lnTo>
                    <a:pt x="46" y="3"/>
                  </a:lnTo>
                  <a:lnTo>
                    <a:pt x="43" y="0"/>
                  </a:lnTo>
                  <a:lnTo>
                    <a:pt x="39" y="0"/>
                  </a:lnTo>
                  <a:lnTo>
                    <a:pt x="36" y="0"/>
                  </a:lnTo>
                  <a:lnTo>
                    <a:pt x="35" y="2"/>
                  </a:lnTo>
                  <a:lnTo>
                    <a:pt x="35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 sz="2400"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47" name="Freeform 908"/>
            <p:cNvSpPr/>
            <p:nvPr/>
          </p:nvSpPr>
          <p:spPr bwMode="auto">
            <a:xfrm>
              <a:off x="3348038" y="3482976"/>
              <a:ext cx="23813" cy="26988"/>
            </a:xfrm>
            <a:custGeom>
              <a:cxnLst>
                <a:cxn ang="0">
                  <a:pos x="53" y="1"/>
                </a:cxn>
                <a:cxn ang="0">
                  <a:pos x="53" y="1"/>
                </a:cxn>
                <a:cxn ang="0">
                  <a:pos x="43" y="8"/>
                </a:cxn>
                <a:cxn ang="0">
                  <a:pos x="36" y="14"/>
                </a:cxn>
                <a:cxn ang="0">
                  <a:pos x="29" y="22"/>
                </a:cxn>
                <a:cxn ang="0">
                  <a:pos x="22" y="30"/>
                </a:cxn>
                <a:cxn ang="0">
                  <a:pos x="22" y="30"/>
                </a:cxn>
                <a:cxn ang="0">
                  <a:pos x="9" y="46"/>
                </a:cxn>
                <a:cxn ang="0">
                  <a:pos x="4" y="52"/>
                </a:cxn>
                <a:cxn ang="0">
                  <a:pos x="0" y="61"/>
                </a:cxn>
                <a:cxn ang="0">
                  <a:pos x="0" y="61"/>
                </a:cxn>
                <a:cxn ang="0">
                  <a:pos x="0" y="64"/>
                </a:cxn>
                <a:cxn ang="0">
                  <a:pos x="0" y="65"/>
                </a:cxn>
                <a:cxn ang="0">
                  <a:pos x="2" y="66"/>
                </a:cxn>
                <a:cxn ang="0">
                  <a:pos x="4" y="68"/>
                </a:cxn>
                <a:cxn ang="0">
                  <a:pos x="8" y="68"/>
                </a:cxn>
                <a:cxn ang="0">
                  <a:pos x="9" y="66"/>
                </a:cxn>
                <a:cxn ang="0">
                  <a:pos x="11" y="64"/>
                </a:cxn>
                <a:cxn ang="0">
                  <a:pos x="11" y="64"/>
                </a:cxn>
                <a:cxn ang="0">
                  <a:pos x="15" y="57"/>
                </a:cxn>
                <a:cxn ang="0">
                  <a:pos x="20" y="51"/>
                </a:cxn>
                <a:cxn ang="0">
                  <a:pos x="29" y="39"/>
                </a:cxn>
                <a:cxn ang="0">
                  <a:pos x="29" y="39"/>
                </a:cxn>
                <a:cxn ang="0">
                  <a:pos x="36" y="31"/>
                </a:cxn>
                <a:cxn ang="0">
                  <a:pos x="42" y="23"/>
                </a:cxn>
                <a:cxn ang="0">
                  <a:pos x="50" y="17"/>
                </a:cxn>
                <a:cxn ang="0">
                  <a:pos x="58" y="10"/>
                </a:cxn>
                <a:cxn ang="0">
                  <a:pos x="58" y="10"/>
                </a:cxn>
                <a:cxn ang="0">
                  <a:pos x="59" y="9"/>
                </a:cxn>
                <a:cxn ang="0">
                  <a:pos x="60" y="6"/>
                </a:cxn>
                <a:cxn ang="0">
                  <a:pos x="59" y="2"/>
                </a:cxn>
                <a:cxn ang="0">
                  <a:pos x="58" y="1"/>
                </a:cxn>
                <a:cxn ang="0">
                  <a:pos x="56" y="0"/>
                </a:cxn>
                <a:cxn ang="0">
                  <a:pos x="54" y="0"/>
                </a:cxn>
                <a:cxn ang="0">
                  <a:pos x="53" y="1"/>
                </a:cxn>
                <a:cxn ang="0">
                  <a:pos x="53" y="1"/>
                </a:cxn>
              </a:cxnLst>
              <a:rect b="b" l="0" r="r" t="0"/>
              <a:pathLst>
                <a:path h="68" w="60">
                  <a:moveTo>
                    <a:pt x="53" y="1"/>
                  </a:moveTo>
                  <a:lnTo>
                    <a:pt x="53" y="1"/>
                  </a:lnTo>
                  <a:lnTo>
                    <a:pt x="43" y="8"/>
                  </a:lnTo>
                  <a:lnTo>
                    <a:pt x="36" y="14"/>
                  </a:lnTo>
                  <a:lnTo>
                    <a:pt x="29" y="22"/>
                  </a:lnTo>
                  <a:lnTo>
                    <a:pt x="22" y="30"/>
                  </a:lnTo>
                  <a:lnTo>
                    <a:pt x="22" y="30"/>
                  </a:lnTo>
                  <a:lnTo>
                    <a:pt x="9" y="46"/>
                  </a:lnTo>
                  <a:lnTo>
                    <a:pt x="4" y="52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0" y="64"/>
                  </a:lnTo>
                  <a:lnTo>
                    <a:pt x="0" y="65"/>
                  </a:lnTo>
                  <a:lnTo>
                    <a:pt x="2" y="66"/>
                  </a:lnTo>
                  <a:lnTo>
                    <a:pt x="4" y="68"/>
                  </a:lnTo>
                  <a:lnTo>
                    <a:pt x="8" y="68"/>
                  </a:lnTo>
                  <a:lnTo>
                    <a:pt x="9" y="66"/>
                  </a:lnTo>
                  <a:lnTo>
                    <a:pt x="11" y="64"/>
                  </a:lnTo>
                  <a:lnTo>
                    <a:pt x="11" y="64"/>
                  </a:lnTo>
                  <a:lnTo>
                    <a:pt x="15" y="57"/>
                  </a:lnTo>
                  <a:lnTo>
                    <a:pt x="20" y="51"/>
                  </a:lnTo>
                  <a:lnTo>
                    <a:pt x="29" y="39"/>
                  </a:lnTo>
                  <a:lnTo>
                    <a:pt x="29" y="39"/>
                  </a:lnTo>
                  <a:lnTo>
                    <a:pt x="36" y="31"/>
                  </a:lnTo>
                  <a:lnTo>
                    <a:pt x="42" y="23"/>
                  </a:lnTo>
                  <a:lnTo>
                    <a:pt x="50" y="17"/>
                  </a:lnTo>
                  <a:lnTo>
                    <a:pt x="58" y="10"/>
                  </a:lnTo>
                  <a:lnTo>
                    <a:pt x="58" y="10"/>
                  </a:lnTo>
                  <a:lnTo>
                    <a:pt x="59" y="9"/>
                  </a:lnTo>
                  <a:lnTo>
                    <a:pt x="60" y="6"/>
                  </a:lnTo>
                  <a:lnTo>
                    <a:pt x="59" y="2"/>
                  </a:lnTo>
                  <a:lnTo>
                    <a:pt x="58" y="1"/>
                  </a:lnTo>
                  <a:lnTo>
                    <a:pt x="56" y="0"/>
                  </a:lnTo>
                  <a:lnTo>
                    <a:pt x="54" y="0"/>
                  </a:lnTo>
                  <a:lnTo>
                    <a:pt x="53" y="1"/>
                  </a:lnTo>
                  <a:lnTo>
                    <a:pt x="53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 sz="2400"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48" name="Freeform 909"/>
            <p:cNvSpPr/>
            <p:nvPr/>
          </p:nvSpPr>
          <p:spPr bwMode="auto">
            <a:xfrm>
              <a:off x="3398838" y="3498851"/>
              <a:ext cx="20638" cy="30163"/>
            </a:xfrm>
            <a:custGeom>
              <a:cxnLst>
                <a:cxn ang="0">
                  <a:pos x="42" y="1"/>
                </a:cxn>
                <a:cxn ang="0">
                  <a:pos x="42" y="1"/>
                </a:cxn>
                <a:cxn ang="0">
                  <a:pos x="31" y="20"/>
                </a:cxn>
                <a:cxn ang="0">
                  <a:pos x="31" y="20"/>
                </a:cxn>
                <a:cxn ang="0">
                  <a:pos x="25" y="31"/>
                </a:cxn>
                <a:cxn ang="0">
                  <a:pos x="22" y="37"/>
                </a:cxn>
                <a:cxn ang="0">
                  <a:pos x="18" y="42"/>
                </a:cxn>
                <a:cxn ang="0">
                  <a:pos x="18" y="42"/>
                </a:cxn>
                <a:cxn ang="0">
                  <a:pos x="6" y="54"/>
                </a:cxn>
                <a:cxn ang="0">
                  <a:pos x="2" y="60"/>
                </a:cxn>
                <a:cxn ang="0">
                  <a:pos x="0" y="68"/>
                </a:cxn>
                <a:cxn ang="0">
                  <a:pos x="0" y="68"/>
                </a:cxn>
                <a:cxn ang="0">
                  <a:pos x="0" y="71"/>
                </a:cxn>
                <a:cxn ang="0">
                  <a:pos x="1" y="72"/>
                </a:cxn>
                <a:cxn ang="0">
                  <a:pos x="4" y="75"/>
                </a:cxn>
                <a:cxn ang="0">
                  <a:pos x="6" y="75"/>
                </a:cxn>
                <a:cxn ang="0">
                  <a:pos x="9" y="75"/>
                </a:cxn>
                <a:cxn ang="0">
                  <a:pos x="10" y="73"/>
                </a:cxn>
                <a:cxn ang="0">
                  <a:pos x="10" y="71"/>
                </a:cxn>
                <a:cxn ang="0">
                  <a:pos x="10" y="71"/>
                </a:cxn>
                <a:cxn ang="0">
                  <a:pos x="11" y="67"/>
                </a:cxn>
                <a:cxn ang="0">
                  <a:pos x="13" y="64"/>
                </a:cxn>
                <a:cxn ang="0">
                  <a:pos x="18" y="58"/>
                </a:cxn>
                <a:cxn ang="0">
                  <a:pos x="25" y="52"/>
                </a:cxn>
                <a:cxn ang="0">
                  <a:pos x="28" y="46"/>
                </a:cxn>
                <a:cxn ang="0">
                  <a:pos x="28" y="46"/>
                </a:cxn>
                <a:cxn ang="0">
                  <a:pos x="40" y="26"/>
                </a:cxn>
                <a:cxn ang="0">
                  <a:pos x="52" y="8"/>
                </a:cxn>
                <a:cxn ang="0">
                  <a:pos x="52" y="8"/>
                </a:cxn>
                <a:cxn ang="0">
                  <a:pos x="53" y="5"/>
                </a:cxn>
                <a:cxn ang="0">
                  <a:pos x="52" y="4"/>
                </a:cxn>
                <a:cxn ang="0">
                  <a:pos x="49" y="0"/>
                </a:cxn>
                <a:cxn ang="0">
                  <a:pos x="46" y="0"/>
                </a:cxn>
                <a:cxn ang="0">
                  <a:pos x="44" y="0"/>
                </a:cxn>
                <a:cxn ang="0">
                  <a:pos x="42" y="1"/>
                </a:cxn>
                <a:cxn ang="0">
                  <a:pos x="42" y="1"/>
                </a:cxn>
              </a:cxnLst>
              <a:rect b="b" l="0" r="r" t="0"/>
              <a:pathLst>
                <a:path h="75" w="52">
                  <a:moveTo>
                    <a:pt x="42" y="1"/>
                  </a:moveTo>
                  <a:lnTo>
                    <a:pt x="42" y="1"/>
                  </a:lnTo>
                  <a:lnTo>
                    <a:pt x="31" y="20"/>
                  </a:lnTo>
                  <a:lnTo>
                    <a:pt x="31" y="20"/>
                  </a:lnTo>
                  <a:lnTo>
                    <a:pt x="25" y="31"/>
                  </a:lnTo>
                  <a:lnTo>
                    <a:pt x="22" y="37"/>
                  </a:lnTo>
                  <a:lnTo>
                    <a:pt x="18" y="42"/>
                  </a:lnTo>
                  <a:lnTo>
                    <a:pt x="18" y="42"/>
                  </a:lnTo>
                  <a:lnTo>
                    <a:pt x="6" y="54"/>
                  </a:lnTo>
                  <a:lnTo>
                    <a:pt x="2" y="60"/>
                  </a:lnTo>
                  <a:lnTo>
                    <a:pt x="0" y="68"/>
                  </a:lnTo>
                  <a:lnTo>
                    <a:pt x="0" y="68"/>
                  </a:lnTo>
                  <a:lnTo>
                    <a:pt x="0" y="71"/>
                  </a:lnTo>
                  <a:lnTo>
                    <a:pt x="1" y="72"/>
                  </a:lnTo>
                  <a:lnTo>
                    <a:pt x="4" y="75"/>
                  </a:lnTo>
                  <a:lnTo>
                    <a:pt x="6" y="75"/>
                  </a:lnTo>
                  <a:lnTo>
                    <a:pt x="9" y="75"/>
                  </a:lnTo>
                  <a:lnTo>
                    <a:pt x="10" y="73"/>
                  </a:lnTo>
                  <a:lnTo>
                    <a:pt x="10" y="71"/>
                  </a:lnTo>
                  <a:lnTo>
                    <a:pt x="10" y="71"/>
                  </a:lnTo>
                  <a:lnTo>
                    <a:pt x="11" y="67"/>
                  </a:lnTo>
                  <a:lnTo>
                    <a:pt x="13" y="64"/>
                  </a:lnTo>
                  <a:lnTo>
                    <a:pt x="18" y="58"/>
                  </a:lnTo>
                  <a:lnTo>
                    <a:pt x="25" y="52"/>
                  </a:lnTo>
                  <a:lnTo>
                    <a:pt x="28" y="46"/>
                  </a:lnTo>
                  <a:lnTo>
                    <a:pt x="28" y="46"/>
                  </a:lnTo>
                  <a:lnTo>
                    <a:pt x="40" y="26"/>
                  </a:lnTo>
                  <a:lnTo>
                    <a:pt x="52" y="8"/>
                  </a:lnTo>
                  <a:lnTo>
                    <a:pt x="52" y="8"/>
                  </a:lnTo>
                  <a:lnTo>
                    <a:pt x="53" y="5"/>
                  </a:lnTo>
                  <a:lnTo>
                    <a:pt x="52" y="4"/>
                  </a:lnTo>
                  <a:lnTo>
                    <a:pt x="49" y="0"/>
                  </a:lnTo>
                  <a:lnTo>
                    <a:pt x="46" y="0"/>
                  </a:lnTo>
                  <a:lnTo>
                    <a:pt x="44" y="0"/>
                  </a:lnTo>
                  <a:lnTo>
                    <a:pt x="42" y="1"/>
                  </a:lnTo>
                  <a:lnTo>
                    <a:pt x="42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 sz="2400"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49" name="Freeform 910"/>
            <p:cNvSpPr/>
            <p:nvPr/>
          </p:nvSpPr>
          <p:spPr bwMode="auto">
            <a:xfrm>
              <a:off x="3460751" y="3505201"/>
              <a:ext cx="17463" cy="26988"/>
            </a:xfrm>
            <a:custGeom>
              <a:cxnLst>
                <a:cxn ang="0">
                  <a:pos x="36" y="2"/>
                </a:cxn>
                <a:cxn ang="0">
                  <a:pos x="36" y="2"/>
                </a:cxn>
                <a:cxn ang="0">
                  <a:pos x="30" y="8"/>
                </a:cxn>
                <a:cxn ang="0">
                  <a:pos x="27" y="16"/>
                </a:cxn>
                <a:cxn ang="0">
                  <a:pos x="17" y="30"/>
                </a:cxn>
                <a:cxn ang="0">
                  <a:pos x="11" y="46"/>
                </a:cxn>
                <a:cxn ang="0">
                  <a:pos x="2" y="61"/>
                </a:cxn>
                <a:cxn ang="0">
                  <a:pos x="2" y="61"/>
                </a:cxn>
                <a:cxn ang="0">
                  <a:pos x="0" y="62"/>
                </a:cxn>
                <a:cxn ang="0">
                  <a:pos x="0" y="64"/>
                </a:cxn>
                <a:cxn ang="0">
                  <a:pos x="2" y="66"/>
                </a:cxn>
                <a:cxn ang="0">
                  <a:pos x="3" y="67"/>
                </a:cxn>
                <a:cxn ang="0">
                  <a:pos x="7" y="68"/>
                </a:cxn>
                <a:cxn ang="0">
                  <a:pos x="10" y="67"/>
                </a:cxn>
                <a:cxn ang="0">
                  <a:pos x="11" y="66"/>
                </a:cxn>
                <a:cxn ang="0">
                  <a:pos x="11" y="66"/>
                </a:cxn>
                <a:cxn ang="0">
                  <a:pos x="20" y="53"/>
                </a:cxn>
                <a:cxn ang="0">
                  <a:pos x="27" y="37"/>
                </a:cxn>
                <a:cxn ang="0">
                  <a:pos x="34" y="23"/>
                </a:cxn>
                <a:cxn ang="0">
                  <a:pos x="40" y="16"/>
                </a:cxn>
                <a:cxn ang="0">
                  <a:pos x="45" y="10"/>
                </a:cxn>
                <a:cxn ang="0">
                  <a:pos x="45" y="10"/>
                </a:cxn>
                <a:cxn ang="0">
                  <a:pos x="46" y="8"/>
                </a:cxn>
                <a:cxn ang="0">
                  <a:pos x="46" y="6"/>
                </a:cxn>
                <a:cxn ang="0">
                  <a:pos x="44" y="2"/>
                </a:cxn>
                <a:cxn ang="0">
                  <a:pos x="41" y="0"/>
                </a:cxn>
                <a:cxn ang="0">
                  <a:pos x="38" y="0"/>
                </a:cxn>
                <a:cxn ang="0">
                  <a:pos x="36" y="2"/>
                </a:cxn>
                <a:cxn ang="0">
                  <a:pos x="36" y="2"/>
                </a:cxn>
              </a:cxnLst>
              <a:rect b="b" l="0" r="r" t="0"/>
              <a:pathLst>
                <a:path h="68" w="46">
                  <a:moveTo>
                    <a:pt x="36" y="2"/>
                  </a:moveTo>
                  <a:lnTo>
                    <a:pt x="36" y="2"/>
                  </a:lnTo>
                  <a:lnTo>
                    <a:pt x="30" y="8"/>
                  </a:lnTo>
                  <a:lnTo>
                    <a:pt x="27" y="16"/>
                  </a:lnTo>
                  <a:lnTo>
                    <a:pt x="17" y="30"/>
                  </a:lnTo>
                  <a:lnTo>
                    <a:pt x="11" y="46"/>
                  </a:lnTo>
                  <a:lnTo>
                    <a:pt x="2" y="61"/>
                  </a:lnTo>
                  <a:lnTo>
                    <a:pt x="2" y="61"/>
                  </a:lnTo>
                  <a:lnTo>
                    <a:pt x="0" y="62"/>
                  </a:lnTo>
                  <a:lnTo>
                    <a:pt x="0" y="64"/>
                  </a:lnTo>
                  <a:lnTo>
                    <a:pt x="2" y="66"/>
                  </a:lnTo>
                  <a:lnTo>
                    <a:pt x="3" y="67"/>
                  </a:lnTo>
                  <a:lnTo>
                    <a:pt x="7" y="68"/>
                  </a:lnTo>
                  <a:lnTo>
                    <a:pt x="10" y="67"/>
                  </a:lnTo>
                  <a:lnTo>
                    <a:pt x="11" y="66"/>
                  </a:lnTo>
                  <a:lnTo>
                    <a:pt x="11" y="66"/>
                  </a:lnTo>
                  <a:lnTo>
                    <a:pt x="20" y="53"/>
                  </a:lnTo>
                  <a:lnTo>
                    <a:pt x="27" y="37"/>
                  </a:lnTo>
                  <a:lnTo>
                    <a:pt x="34" y="23"/>
                  </a:lnTo>
                  <a:lnTo>
                    <a:pt x="40" y="16"/>
                  </a:lnTo>
                  <a:lnTo>
                    <a:pt x="45" y="10"/>
                  </a:lnTo>
                  <a:lnTo>
                    <a:pt x="45" y="10"/>
                  </a:lnTo>
                  <a:lnTo>
                    <a:pt x="46" y="8"/>
                  </a:lnTo>
                  <a:lnTo>
                    <a:pt x="46" y="6"/>
                  </a:lnTo>
                  <a:lnTo>
                    <a:pt x="44" y="2"/>
                  </a:lnTo>
                  <a:lnTo>
                    <a:pt x="41" y="0"/>
                  </a:lnTo>
                  <a:lnTo>
                    <a:pt x="38" y="0"/>
                  </a:lnTo>
                  <a:lnTo>
                    <a:pt x="36" y="2"/>
                  </a:lnTo>
                  <a:lnTo>
                    <a:pt x="36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 sz="2400"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50" name="Freeform 911"/>
            <p:cNvSpPr/>
            <p:nvPr/>
          </p:nvSpPr>
          <p:spPr bwMode="auto">
            <a:xfrm>
              <a:off x="3506788" y="3503613"/>
              <a:ext cx="25400" cy="31750"/>
            </a:xfrm>
            <a:custGeom>
              <a:cxnLst>
                <a:cxn ang="0">
                  <a:pos x="52" y="2"/>
                </a:cxn>
                <a:cxn ang="0">
                  <a:pos x="52" y="2"/>
                </a:cxn>
                <a:cxn ang="0">
                  <a:pos x="43" y="8"/>
                </a:cxn>
                <a:cxn ang="0">
                  <a:pos x="34" y="15"/>
                </a:cxn>
                <a:cxn ang="0">
                  <a:pos x="26" y="24"/>
                </a:cxn>
                <a:cxn ang="0">
                  <a:pos x="20" y="32"/>
                </a:cxn>
                <a:cxn ang="0">
                  <a:pos x="13" y="42"/>
                </a:cxn>
                <a:cxn ang="0">
                  <a:pos x="9" y="51"/>
                </a:cxn>
                <a:cxn ang="0">
                  <a:pos x="4" y="62"/>
                </a:cxn>
                <a:cxn ang="0">
                  <a:pos x="0" y="74"/>
                </a:cxn>
                <a:cxn ang="0">
                  <a:pos x="0" y="74"/>
                </a:cxn>
                <a:cxn ang="0">
                  <a:pos x="0" y="75"/>
                </a:cxn>
                <a:cxn ang="0">
                  <a:pos x="1" y="78"/>
                </a:cxn>
                <a:cxn ang="0">
                  <a:pos x="4" y="80"/>
                </a:cxn>
                <a:cxn ang="0">
                  <a:pos x="9" y="80"/>
                </a:cxn>
                <a:cxn ang="0">
                  <a:pos x="11" y="79"/>
                </a:cxn>
                <a:cxn ang="0">
                  <a:pos x="12" y="76"/>
                </a:cxn>
                <a:cxn ang="0">
                  <a:pos x="12" y="76"/>
                </a:cxn>
                <a:cxn ang="0">
                  <a:pos x="18" y="57"/>
                </a:cxn>
                <a:cxn ang="0">
                  <a:pos x="24" y="48"/>
                </a:cxn>
                <a:cxn ang="0">
                  <a:pos x="29" y="40"/>
                </a:cxn>
                <a:cxn ang="0">
                  <a:pos x="35" y="31"/>
                </a:cxn>
                <a:cxn ang="0">
                  <a:pos x="42" y="24"/>
                </a:cxn>
                <a:cxn ang="0">
                  <a:pos x="50" y="17"/>
                </a:cxn>
                <a:cxn ang="0">
                  <a:pos x="59" y="11"/>
                </a:cxn>
                <a:cxn ang="0">
                  <a:pos x="59" y="11"/>
                </a:cxn>
                <a:cxn ang="0">
                  <a:pos x="60" y="10"/>
                </a:cxn>
                <a:cxn ang="0">
                  <a:pos x="62" y="7"/>
                </a:cxn>
                <a:cxn ang="0">
                  <a:pos x="60" y="3"/>
                </a:cxn>
                <a:cxn ang="0">
                  <a:pos x="58" y="0"/>
                </a:cxn>
                <a:cxn ang="0">
                  <a:pos x="55" y="0"/>
                </a:cxn>
                <a:cxn ang="0">
                  <a:pos x="52" y="2"/>
                </a:cxn>
                <a:cxn ang="0">
                  <a:pos x="52" y="2"/>
                </a:cxn>
              </a:cxnLst>
              <a:rect b="b" l="0" r="r" t="0"/>
              <a:pathLst>
                <a:path h="80" w="62">
                  <a:moveTo>
                    <a:pt x="52" y="2"/>
                  </a:moveTo>
                  <a:lnTo>
                    <a:pt x="52" y="2"/>
                  </a:lnTo>
                  <a:lnTo>
                    <a:pt x="43" y="8"/>
                  </a:lnTo>
                  <a:lnTo>
                    <a:pt x="34" y="15"/>
                  </a:lnTo>
                  <a:lnTo>
                    <a:pt x="26" y="24"/>
                  </a:lnTo>
                  <a:lnTo>
                    <a:pt x="20" y="32"/>
                  </a:lnTo>
                  <a:lnTo>
                    <a:pt x="13" y="42"/>
                  </a:lnTo>
                  <a:lnTo>
                    <a:pt x="9" y="51"/>
                  </a:lnTo>
                  <a:lnTo>
                    <a:pt x="4" y="62"/>
                  </a:lnTo>
                  <a:lnTo>
                    <a:pt x="0" y="74"/>
                  </a:lnTo>
                  <a:lnTo>
                    <a:pt x="0" y="74"/>
                  </a:lnTo>
                  <a:lnTo>
                    <a:pt x="0" y="75"/>
                  </a:lnTo>
                  <a:lnTo>
                    <a:pt x="1" y="78"/>
                  </a:lnTo>
                  <a:lnTo>
                    <a:pt x="4" y="80"/>
                  </a:lnTo>
                  <a:lnTo>
                    <a:pt x="9" y="80"/>
                  </a:lnTo>
                  <a:lnTo>
                    <a:pt x="11" y="79"/>
                  </a:lnTo>
                  <a:lnTo>
                    <a:pt x="12" y="76"/>
                  </a:lnTo>
                  <a:lnTo>
                    <a:pt x="12" y="76"/>
                  </a:lnTo>
                  <a:lnTo>
                    <a:pt x="18" y="57"/>
                  </a:lnTo>
                  <a:lnTo>
                    <a:pt x="24" y="48"/>
                  </a:lnTo>
                  <a:lnTo>
                    <a:pt x="29" y="40"/>
                  </a:lnTo>
                  <a:lnTo>
                    <a:pt x="35" y="31"/>
                  </a:lnTo>
                  <a:lnTo>
                    <a:pt x="42" y="24"/>
                  </a:lnTo>
                  <a:lnTo>
                    <a:pt x="50" y="17"/>
                  </a:lnTo>
                  <a:lnTo>
                    <a:pt x="59" y="11"/>
                  </a:lnTo>
                  <a:lnTo>
                    <a:pt x="59" y="11"/>
                  </a:lnTo>
                  <a:lnTo>
                    <a:pt x="60" y="10"/>
                  </a:lnTo>
                  <a:lnTo>
                    <a:pt x="62" y="7"/>
                  </a:lnTo>
                  <a:lnTo>
                    <a:pt x="60" y="3"/>
                  </a:lnTo>
                  <a:lnTo>
                    <a:pt x="58" y="0"/>
                  </a:lnTo>
                  <a:lnTo>
                    <a:pt x="55" y="0"/>
                  </a:lnTo>
                  <a:lnTo>
                    <a:pt x="52" y="2"/>
                  </a:lnTo>
                  <a:lnTo>
                    <a:pt x="52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 sz="2400"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51" name="Freeform 912"/>
            <p:cNvSpPr/>
            <p:nvPr/>
          </p:nvSpPr>
          <p:spPr bwMode="auto">
            <a:xfrm>
              <a:off x="3549651" y="3498851"/>
              <a:ext cx="23813" cy="34925"/>
            </a:xfrm>
            <a:custGeom>
              <a:cxnLst>
                <a:cxn ang="0">
                  <a:pos x="49" y="6"/>
                </a:cxn>
                <a:cxn ang="0">
                  <a:pos x="49" y="6"/>
                </a:cxn>
                <a:cxn ang="0">
                  <a:pos x="46" y="14"/>
                </a:cxn>
                <a:cxn ang="0">
                  <a:pos x="41" y="23"/>
                </a:cxn>
                <a:cxn ang="0">
                  <a:pos x="34" y="32"/>
                </a:cxn>
                <a:cxn ang="0">
                  <a:pos x="29" y="39"/>
                </a:cxn>
                <a:cxn ang="0">
                  <a:pos x="29" y="39"/>
                </a:cxn>
                <a:cxn ang="0">
                  <a:pos x="20" y="48"/>
                </a:cxn>
                <a:cxn ang="0">
                  <a:pos x="13" y="59"/>
                </a:cxn>
                <a:cxn ang="0">
                  <a:pos x="7" y="69"/>
                </a:cxn>
                <a:cxn ang="0">
                  <a:pos x="0" y="79"/>
                </a:cxn>
                <a:cxn ang="0">
                  <a:pos x="0" y="79"/>
                </a:cxn>
                <a:cxn ang="0">
                  <a:pos x="0" y="81"/>
                </a:cxn>
                <a:cxn ang="0">
                  <a:pos x="0" y="83"/>
                </a:cxn>
                <a:cxn ang="0">
                  <a:pos x="3" y="87"/>
                </a:cxn>
                <a:cxn ang="0">
                  <a:pos x="7" y="87"/>
                </a:cxn>
                <a:cxn ang="0">
                  <a:pos x="10" y="87"/>
                </a:cxn>
                <a:cxn ang="0">
                  <a:pos x="11" y="85"/>
                </a:cxn>
                <a:cxn ang="0">
                  <a:pos x="11" y="85"/>
                </a:cxn>
                <a:cxn ang="0">
                  <a:pos x="17" y="73"/>
                </a:cxn>
                <a:cxn ang="0">
                  <a:pos x="24" y="62"/>
                </a:cxn>
                <a:cxn ang="0">
                  <a:pos x="24" y="62"/>
                </a:cxn>
                <a:cxn ang="0">
                  <a:pos x="33" y="52"/>
                </a:cxn>
                <a:cxn ang="0">
                  <a:pos x="38" y="47"/>
                </a:cxn>
                <a:cxn ang="0">
                  <a:pos x="42" y="40"/>
                </a:cxn>
                <a:cxn ang="0">
                  <a:pos x="42" y="40"/>
                </a:cxn>
                <a:cxn ang="0">
                  <a:pos x="54" y="25"/>
                </a:cxn>
                <a:cxn ang="0">
                  <a:pos x="58" y="15"/>
                </a:cxn>
                <a:cxn ang="0">
                  <a:pos x="59" y="11"/>
                </a:cxn>
                <a:cxn ang="0">
                  <a:pos x="61" y="6"/>
                </a:cxn>
                <a:cxn ang="0">
                  <a:pos x="61" y="6"/>
                </a:cxn>
                <a:cxn ang="0">
                  <a:pos x="61" y="4"/>
                </a:cxn>
                <a:cxn ang="0">
                  <a:pos x="59" y="2"/>
                </a:cxn>
                <a:cxn ang="0">
                  <a:pos x="58" y="1"/>
                </a:cxn>
                <a:cxn ang="0">
                  <a:pos x="55" y="0"/>
                </a:cxn>
                <a:cxn ang="0">
                  <a:pos x="51" y="2"/>
                </a:cxn>
                <a:cxn ang="0">
                  <a:pos x="50" y="4"/>
                </a:cxn>
                <a:cxn ang="0">
                  <a:pos x="49" y="6"/>
                </a:cxn>
                <a:cxn ang="0">
                  <a:pos x="49" y="6"/>
                </a:cxn>
              </a:cxnLst>
              <a:rect b="b" l="0" r="r" t="0"/>
              <a:pathLst>
                <a:path h="87" w="61">
                  <a:moveTo>
                    <a:pt x="49" y="6"/>
                  </a:moveTo>
                  <a:lnTo>
                    <a:pt x="49" y="6"/>
                  </a:lnTo>
                  <a:lnTo>
                    <a:pt x="46" y="14"/>
                  </a:lnTo>
                  <a:lnTo>
                    <a:pt x="41" y="23"/>
                  </a:lnTo>
                  <a:lnTo>
                    <a:pt x="34" y="32"/>
                  </a:lnTo>
                  <a:lnTo>
                    <a:pt x="29" y="39"/>
                  </a:lnTo>
                  <a:lnTo>
                    <a:pt x="29" y="39"/>
                  </a:lnTo>
                  <a:lnTo>
                    <a:pt x="20" y="48"/>
                  </a:lnTo>
                  <a:lnTo>
                    <a:pt x="13" y="59"/>
                  </a:lnTo>
                  <a:lnTo>
                    <a:pt x="7" y="69"/>
                  </a:lnTo>
                  <a:lnTo>
                    <a:pt x="0" y="79"/>
                  </a:lnTo>
                  <a:lnTo>
                    <a:pt x="0" y="79"/>
                  </a:lnTo>
                  <a:lnTo>
                    <a:pt x="0" y="81"/>
                  </a:lnTo>
                  <a:lnTo>
                    <a:pt x="0" y="83"/>
                  </a:lnTo>
                  <a:lnTo>
                    <a:pt x="3" y="87"/>
                  </a:lnTo>
                  <a:lnTo>
                    <a:pt x="7" y="87"/>
                  </a:lnTo>
                  <a:lnTo>
                    <a:pt x="10" y="87"/>
                  </a:lnTo>
                  <a:lnTo>
                    <a:pt x="11" y="85"/>
                  </a:lnTo>
                  <a:lnTo>
                    <a:pt x="11" y="85"/>
                  </a:lnTo>
                  <a:lnTo>
                    <a:pt x="17" y="73"/>
                  </a:lnTo>
                  <a:lnTo>
                    <a:pt x="24" y="62"/>
                  </a:lnTo>
                  <a:lnTo>
                    <a:pt x="24" y="62"/>
                  </a:lnTo>
                  <a:lnTo>
                    <a:pt x="33" y="52"/>
                  </a:lnTo>
                  <a:lnTo>
                    <a:pt x="38" y="47"/>
                  </a:lnTo>
                  <a:lnTo>
                    <a:pt x="42" y="40"/>
                  </a:lnTo>
                  <a:lnTo>
                    <a:pt x="42" y="40"/>
                  </a:lnTo>
                  <a:lnTo>
                    <a:pt x="54" y="25"/>
                  </a:lnTo>
                  <a:lnTo>
                    <a:pt x="58" y="15"/>
                  </a:lnTo>
                  <a:lnTo>
                    <a:pt x="59" y="11"/>
                  </a:lnTo>
                  <a:lnTo>
                    <a:pt x="61" y="6"/>
                  </a:lnTo>
                  <a:lnTo>
                    <a:pt x="61" y="6"/>
                  </a:lnTo>
                  <a:lnTo>
                    <a:pt x="61" y="4"/>
                  </a:lnTo>
                  <a:lnTo>
                    <a:pt x="59" y="2"/>
                  </a:lnTo>
                  <a:lnTo>
                    <a:pt x="58" y="1"/>
                  </a:lnTo>
                  <a:lnTo>
                    <a:pt x="55" y="0"/>
                  </a:lnTo>
                  <a:lnTo>
                    <a:pt x="51" y="2"/>
                  </a:lnTo>
                  <a:lnTo>
                    <a:pt x="50" y="4"/>
                  </a:lnTo>
                  <a:lnTo>
                    <a:pt x="49" y="6"/>
                  </a:lnTo>
                  <a:lnTo>
                    <a:pt x="49" y="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 sz="2400"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52" name="Freeform 913"/>
            <p:cNvSpPr/>
            <p:nvPr/>
          </p:nvSpPr>
          <p:spPr bwMode="auto">
            <a:xfrm>
              <a:off x="3594101" y="3487738"/>
              <a:ext cx="28575" cy="36513"/>
            </a:xfrm>
            <a:custGeom>
              <a:cxnLst>
                <a:cxn ang="0">
                  <a:pos x="63" y="1"/>
                </a:cxn>
                <a:cxn ang="0">
                  <a:pos x="63" y="1"/>
                </a:cxn>
                <a:cxn ang="0">
                  <a:pos x="45" y="19"/>
                </a:cxn>
                <a:cxn ang="0">
                  <a:pos x="29" y="39"/>
                </a:cxn>
                <a:cxn ang="0">
                  <a:pos x="15" y="60"/>
                </a:cxn>
                <a:cxn ang="0">
                  <a:pos x="2" y="82"/>
                </a:cxn>
                <a:cxn ang="0">
                  <a:pos x="2" y="82"/>
                </a:cxn>
                <a:cxn ang="0">
                  <a:pos x="0" y="85"/>
                </a:cxn>
                <a:cxn ang="0">
                  <a:pos x="0" y="87"/>
                </a:cxn>
                <a:cxn ang="0">
                  <a:pos x="3" y="90"/>
                </a:cxn>
                <a:cxn ang="0">
                  <a:pos x="8" y="91"/>
                </a:cxn>
                <a:cxn ang="0">
                  <a:pos x="9" y="90"/>
                </a:cxn>
                <a:cxn ang="0">
                  <a:pos x="11" y="88"/>
                </a:cxn>
                <a:cxn ang="0">
                  <a:pos x="11" y="88"/>
                </a:cxn>
                <a:cxn ang="0">
                  <a:pos x="24" y="66"/>
                </a:cxn>
                <a:cxn ang="0">
                  <a:pos x="38" y="47"/>
                </a:cxn>
                <a:cxn ang="0">
                  <a:pos x="54" y="27"/>
                </a:cxn>
                <a:cxn ang="0">
                  <a:pos x="71" y="9"/>
                </a:cxn>
                <a:cxn ang="0">
                  <a:pos x="71" y="9"/>
                </a:cxn>
                <a:cxn ang="0">
                  <a:pos x="72" y="7"/>
                </a:cxn>
                <a:cxn ang="0">
                  <a:pos x="72" y="5"/>
                </a:cxn>
                <a:cxn ang="0">
                  <a:pos x="71" y="1"/>
                </a:cxn>
                <a:cxn ang="0">
                  <a:pos x="67" y="0"/>
                </a:cxn>
                <a:cxn ang="0">
                  <a:pos x="64" y="0"/>
                </a:cxn>
                <a:cxn ang="0">
                  <a:pos x="63" y="1"/>
                </a:cxn>
                <a:cxn ang="0">
                  <a:pos x="63" y="1"/>
                </a:cxn>
              </a:cxnLst>
              <a:rect b="b" l="0" r="r" t="0"/>
              <a:pathLst>
                <a:path h="91" w="72">
                  <a:moveTo>
                    <a:pt x="63" y="1"/>
                  </a:moveTo>
                  <a:lnTo>
                    <a:pt x="63" y="1"/>
                  </a:lnTo>
                  <a:lnTo>
                    <a:pt x="45" y="19"/>
                  </a:lnTo>
                  <a:lnTo>
                    <a:pt x="29" y="39"/>
                  </a:lnTo>
                  <a:lnTo>
                    <a:pt x="15" y="60"/>
                  </a:lnTo>
                  <a:lnTo>
                    <a:pt x="2" y="82"/>
                  </a:lnTo>
                  <a:lnTo>
                    <a:pt x="2" y="82"/>
                  </a:lnTo>
                  <a:lnTo>
                    <a:pt x="0" y="85"/>
                  </a:lnTo>
                  <a:lnTo>
                    <a:pt x="0" y="87"/>
                  </a:lnTo>
                  <a:lnTo>
                    <a:pt x="3" y="90"/>
                  </a:lnTo>
                  <a:lnTo>
                    <a:pt x="8" y="91"/>
                  </a:lnTo>
                  <a:lnTo>
                    <a:pt x="9" y="90"/>
                  </a:lnTo>
                  <a:lnTo>
                    <a:pt x="11" y="88"/>
                  </a:lnTo>
                  <a:lnTo>
                    <a:pt x="11" y="88"/>
                  </a:lnTo>
                  <a:lnTo>
                    <a:pt x="24" y="66"/>
                  </a:lnTo>
                  <a:lnTo>
                    <a:pt x="38" y="47"/>
                  </a:lnTo>
                  <a:lnTo>
                    <a:pt x="54" y="27"/>
                  </a:lnTo>
                  <a:lnTo>
                    <a:pt x="71" y="9"/>
                  </a:lnTo>
                  <a:lnTo>
                    <a:pt x="71" y="9"/>
                  </a:lnTo>
                  <a:lnTo>
                    <a:pt x="72" y="7"/>
                  </a:lnTo>
                  <a:lnTo>
                    <a:pt x="72" y="5"/>
                  </a:lnTo>
                  <a:lnTo>
                    <a:pt x="71" y="1"/>
                  </a:lnTo>
                  <a:lnTo>
                    <a:pt x="67" y="0"/>
                  </a:lnTo>
                  <a:lnTo>
                    <a:pt x="64" y="0"/>
                  </a:lnTo>
                  <a:lnTo>
                    <a:pt x="63" y="1"/>
                  </a:lnTo>
                  <a:lnTo>
                    <a:pt x="63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 sz="2400"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53" name="Freeform 914"/>
            <p:cNvSpPr/>
            <p:nvPr/>
          </p:nvSpPr>
          <p:spPr bwMode="auto">
            <a:xfrm>
              <a:off x="3641726" y="3463926"/>
              <a:ext cx="25400" cy="36513"/>
            </a:xfrm>
            <a:custGeom>
              <a:cxnLst>
                <a:cxn ang="0">
                  <a:pos x="55" y="3"/>
                </a:cxn>
                <a:cxn ang="0">
                  <a:pos x="55" y="3"/>
                </a:cxn>
                <a:cxn ang="0">
                  <a:pos x="50" y="11"/>
                </a:cxn>
                <a:cxn ang="0">
                  <a:pos x="44" y="18"/>
                </a:cxn>
                <a:cxn ang="0">
                  <a:pos x="34" y="35"/>
                </a:cxn>
                <a:cxn ang="0">
                  <a:pos x="34" y="35"/>
                </a:cxn>
                <a:cxn ang="0">
                  <a:pos x="27" y="48"/>
                </a:cxn>
                <a:cxn ang="0">
                  <a:pos x="20" y="60"/>
                </a:cxn>
                <a:cxn ang="0">
                  <a:pos x="1" y="82"/>
                </a:cxn>
                <a:cxn ang="0">
                  <a:pos x="1" y="82"/>
                </a:cxn>
                <a:cxn ang="0">
                  <a:pos x="1" y="84"/>
                </a:cxn>
                <a:cxn ang="0">
                  <a:pos x="0" y="86"/>
                </a:cxn>
                <a:cxn ang="0">
                  <a:pos x="3" y="90"/>
                </a:cxn>
                <a:cxn ang="0">
                  <a:pos x="4" y="92"/>
                </a:cxn>
                <a:cxn ang="0">
                  <a:pos x="6" y="92"/>
                </a:cxn>
                <a:cxn ang="0">
                  <a:pos x="8" y="92"/>
                </a:cxn>
                <a:cxn ang="0">
                  <a:pos x="10" y="90"/>
                </a:cxn>
                <a:cxn ang="0">
                  <a:pos x="10" y="90"/>
                </a:cxn>
                <a:cxn ang="0">
                  <a:pos x="25" y="71"/>
                </a:cxn>
                <a:cxn ang="0">
                  <a:pos x="39" y="51"/>
                </a:cxn>
                <a:cxn ang="0">
                  <a:pos x="39" y="51"/>
                </a:cxn>
                <a:cxn ang="0">
                  <a:pos x="44" y="41"/>
                </a:cxn>
                <a:cxn ang="0">
                  <a:pos x="51" y="30"/>
                </a:cxn>
                <a:cxn ang="0">
                  <a:pos x="56" y="20"/>
                </a:cxn>
                <a:cxn ang="0">
                  <a:pos x="63" y="11"/>
                </a:cxn>
                <a:cxn ang="0">
                  <a:pos x="63" y="11"/>
                </a:cxn>
                <a:cxn ang="0">
                  <a:pos x="64" y="8"/>
                </a:cxn>
                <a:cxn ang="0">
                  <a:pos x="64" y="5"/>
                </a:cxn>
                <a:cxn ang="0">
                  <a:pos x="63" y="3"/>
                </a:cxn>
                <a:cxn ang="0">
                  <a:pos x="61" y="1"/>
                </a:cxn>
                <a:cxn ang="0">
                  <a:pos x="59" y="0"/>
                </a:cxn>
                <a:cxn ang="0">
                  <a:pos x="57" y="1"/>
                </a:cxn>
                <a:cxn ang="0">
                  <a:pos x="55" y="3"/>
                </a:cxn>
                <a:cxn ang="0">
                  <a:pos x="55" y="3"/>
                </a:cxn>
              </a:cxnLst>
              <a:rect b="b" l="0" r="r" t="0"/>
              <a:pathLst>
                <a:path h="92" w="64">
                  <a:moveTo>
                    <a:pt x="55" y="3"/>
                  </a:moveTo>
                  <a:lnTo>
                    <a:pt x="55" y="3"/>
                  </a:lnTo>
                  <a:lnTo>
                    <a:pt x="50" y="11"/>
                  </a:lnTo>
                  <a:lnTo>
                    <a:pt x="44" y="18"/>
                  </a:lnTo>
                  <a:lnTo>
                    <a:pt x="34" y="35"/>
                  </a:lnTo>
                  <a:lnTo>
                    <a:pt x="34" y="35"/>
                  </a:lnTo>
                  <a:lnTo>
                    <a:pt x="27" y="48"/>
                  </a:lnTo>
                  <a:lnTo>
                    <a:pt x="20" y="60"/>
                  </a:lnTo>
                  <a:lnTo>
                    <a:pt x="1" y="82"/>
                  </a:lnTo>
                  <a:lnTo>
                    <a:pt x="1" y="82"/>
                  </a:lnTo>
                  <a:lnTo>
                    <a:pt x="1" y="84"/>
                  </a:lnTo>
                  <a:lnTo>
                    <a:pt x="0" y="86"/>
                  </a:lnTo>
                  <a:lnTo>
                    <a:pt x="3" y="90"/>
                  </a:lnTo>
                  <a:lnTo>
                    <a:pt x="4" y="92"/>
                  </a:lnTo>
                  <a:lnTo>
                    <a:pt x="6" y="92"/>
                  </a:lnTo>
                  <a:lnTo>
                    <a:pt x="8" y="92"/>
                  </a:lnTo>
                  <a:lnTo>
                    <a:pt x="10" y="90"/>
                  </a:lnTo>
                  <a:lnTo>
                    <a:pt x="10" y="90"/>
                  </a:lnTo>
                  <a:lnTo>
                    <a:pt x="25" y="71"/>
                  </a:lnTo>
                  <a:lnTo>
                    <a:pt x="39" y="51"/>
                  </a:lnTo>
                  <a:lnTo>
                    <a:pt x="39" y="51"/>
                  </a:lnTo>
                  <a:lnTo>
                    <a:pt x="44" y="41"/>
                  </a:lnTo>
                  <a:lnTo>
                    <a:pt x="51" y="30"/>
                  </a:lnTo>
                  <a:lnTo>
                    <a:pt x="56" y="20"/>
                  </a:lnTo>
                  <a:lnTo>
                    <a:pt x="63" y="11"/>
                  </a:lnTo>
                  <a:lnTo>
                    <a:pt x="63" y="11"/>
                  </a:lnTo>
                  <a:lnTo>
                    <a:pt x="64" y="8"/>
                  </a:lnTo>
                  <a:lnTo>
                    <a:pt x="64" y="5"/>
                  </a:lnTo>
                  <a:lnTo>
                    <a:pt x="63" y="3"/>
                  </a:lnTo>
                  <a:lnTo>
                    <a:pt x="61" y="1"/>
                  </a:lnTo>
                  <a:lnTo>
                    <a:pt x="59" y="0"/>
                  </a:lnTo>
                  <a:lnTo>
                    <a:pt x="57" y="1"/>
                  </a:lnTo>
                  <a:lnTo>
                    <a:pt x="55" y="3"/>
                  </a:lnTo>
                  <a:lnTo>
                    <a:pt x="55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 sz="2400"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54" name="Freeform 915"/>
            <p:cNvSpPr/>
            <p:nvPr/>
          </p:nvSpPr>
          <p:spPr bwMode="auto">
            <a:xfrm>
              <a:off x="3375026" y="3309938"/>
              <a:ext cx="42863" cy="44450"/>
            </a:xfrm>
            <a:custGeom>
              <a:cxnLst>
                <a:cxn ang="0">
                  <a:pos x="55" y="0"/>
                </a:cxn>
                <a:cxn ang="0">
                  <a:pos x="55" y="0"/>
                </a:cxn>
                <a:cxn ang="0">
                  <a:pos x="42" y="2"/>
                </a:cxn>
                <a:cxn ang="0">
                  <a:pos x="32" y="6"/>
                </a:cxn>
                <a:cxn ang="0">
                  <a:pos x="22" y="11"/>
                </a:cxn>
                <a:cxn ang="0">
                  <a:pos x="15" y="19"/>
                </a:cxn>
                <a:cxn ang="0">
                  <a:pos x="8" y="26"/>
                </a:cxn>
                <a:cxn ang="0">
                  <a:pos x="4" y="37"/>
                </a:cxn>
                <a:cxn ang="0">
                  <a:pos x="2" y="47"/>
                </a:cxn>
                <a:cxn ang="0">
                  <a:pos x="0" y="58"/>
                </a:cxn>
                <a:cxn ang="0">
                  <a:pos x="2" y="68"/>
                </a:cxn>
                <a:cxn ang="0">
                  <a:pos x="4" y="79"/>
                </a:cxn>
                <a:cxn ang="0">
                  <a:pos x="8" y="88"/>
                </a:cxn>
                <a:cxn ang="0">
                  <a:pos x="15" y="97"/>
                </a:cxn>
                <a:cxn ang="0">
                  <a:pos x="22" y="104"/>
                </a:cxn>
                <a:cxn ang="0">
                  <a:pos x="32" y="110"/>
                </a:cxn>
                <a:cxn ang="0">
                  <a:pos x="42" y="113"/>
                </a:cxn>
                <a:cxn ang="0">
                  <a:pos x="55" y="114"/>
                </a:cxn>
                <a:cxn ang="0">
                  <a:pos x="55" y="114"/>
                </a:cxn>
                <a:cxn ang="0">
                  <a:pos x="68" y="113"/>
                </a:cxn>
                <a:cxn ang="0">
                  <a:pos x="80" y="110"/>
                </a:cxn>
                <a:cxn ang="0">
                  <a:pos x="89" y="104"/>
                </a:cxn>
                <a:cxn ang="0">
                  <a:pos x="97" y="97"/>
                </a:cxn>
                <a:cxn ang="0">
                  <a:pos x="104" y="88"/>
                </a:cxn>
                <a:cxn ang="0">
                  <a:pos x="108" y="79"/>
                </a:cxn>
                <a:cxn ang="0">
                  <a:pos x="110" y="68"/>
                </a:cxn>
                <a:cxn ang="0">
                  <a:pos x="111" y="58"/>
                </a:cxn>
                <a:cxn ang="0">
                  <a:pos x="110" y="47"/>
                </a:cxn>
                <a:cxn ang="0">
                  <a:pos x="108" y="37"/>
                </a:cxn>
                <a:cxn ang="0">
                  <a:pos x="104" y="26"/>
                </a:cxn>
                <a:cxn ang="0">
                  <a:pos x="97" y="19"/>
                </a:cxn>
                <a:cxn ang="0">
                  <a:pos x="89" y="11"/>
                </a:cxn>
                <a:cxn ang="0">
                  <a:pos x="80" y="6"/>
                </a:cxn>
                <a:cxn ang="0">
                  <a:pos x="68" y="2"/>
                </a:cxn>
                <a:cxn ang="0">
                  <a:pos x="55" y="0"/>
                </a:cxn>
                <a:cxn ang="0">
                  <a:pos x="55" y="0"/>
                </a:cxn>
              </a:cxnLst>
              <a:rect b="b" l="0" r="r" t="0"/>
              <a:pathLst>
                <a:path h="114" w="110">
                  <a:moveTo>
                    <a:pt x="55" y="0"/>
                  </a:moveTo>
                  <a:lnTo>
                    <a:pt x="55" y="0"/>
                  </a:lnTo>
                  <a:lnTo>
                    <a:pt x="42" y="2"/>
                  </a:lnTo>
                  <a:lnTo>
                    <a:pt x="32" y="6"/>
                  </a:lnTo>
                  <a:lnTo>
                    <a:pt x="22" y="11"/>
                  </a:lnTo>
                  <a:lnTo>
                    <a:pt x="15" y="19"/>
                  </a:lnTo>
                  <a:lnTo>
                    <a:pt x="8" y="26"/>
                  </a:lnTo>
                  <a:lnTo>
                    <a:pt x="4" y="37"/>
                  </a:lnTo>
                  <a:lnTo>
                    <a:pt x="2" y="47"/>
                  </a:lnTo>
                  <a:lnTo>
                    <a:pt x="0" y="58"/>
                  </a:lnTo>
                  <a:lnTo>
                    <a:pt x="2" y="68"/>
                  </a:lnTo>
                  <a:lnTo>
                    <a:pt x="4" y="79"/>
                  </a:lnTo>
                  <a:lnTo>
                    <a:pt x="8" y="88"/>
                  </a:lnTo>
                  <a:lnTo>
                    <a:pt x="15" y="97"/>
                  </a:lnTo>
                  <a:lnTo>
                    <a:pt x="22" y="104"/>
                  </a:lnTo>
                  <a:lnTo>
                    <a:pt x="32" y="110"/>
                  </a:lnTo>
                  <a:lnTo>
                    <a:pt x="42" y="113"/>
                  </a:lnTo>
                  <a:lnTo>
                    <a:pt x="55" y="114"/>
                  </a:lnTo>
                  <a:lnTo>
                    <a:pt x="55" y="114"/>
                  </a:lnTo>
                  <a:lnTo>
                    <a:pt x="68" y="113"/>
                  </a:lnTo>
                  <a:lnTo>
                    <a:pt x="80" y="110"/>
                  </a:lnTo>
                  <a:lnTo>
                    <a:pt x="89" y="104"/>
                  </a:lnTo>
                  <a:lnTo>
                    <a:pt x="97" y="97"/>
                  </a:lnTo>
                  <a:lnTo>
                    <a:pt x="104" y="88"/>
                  </a:lnTo>
                  <a:lnTo>
                    <a:pt x="108" y="79"/>
                  </a:lnTo>
                  <a:lnTo>
                    <a:pt x="110" y="68"/>
                  </a:lnTo>
                  <a:lnTo>
                    <a:pt x="111" y="58"/>
                  </a:lnTo>
                  <a:lnTo>
                    <a:pt x="110" y="47"/>
                  </a:lnTo>
                  <a:lnTo>
                    <a:pt x="108" y="37"/>
                  </a:lnTo>
                  <a:lnTo>
                    <a:pt x="104" y="26"/>
                  </a:lnTo>
                  <a:lnTo>
                    <a:pt x="97" y="19"/>
                  </a:lnTo>
                  <a:lnTo>
                    <a:pt x="89" y="11"/>
                  </a:lnTo>
                  <a:lnTo>
                    <a:pt x="80" y="6"/>
                  </a:lnTo>
                  <a:lnTo>
                    <a:pt x="68" y="2"/>
                  </a:lnTo>
                  <a:lnTo>
                    <a:pt x="55" y="0"/>
                  </a:lnTo>
                  <a:lnTo>
                    <a:pt x="55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 sz="2400"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55" name="Freeform 916"/>
            <p:cNvSpPr/>
            <p:nvPr/>
          </p:nvSpPr>
          <p:spPr bwMode="auto">
            <a:xfrm>
              <a:off x="3533776" y="3309938"/>
              <a:ext cx="42863" cy="44450"/>
            </a:xfrm>
            <a:custGeom>
              <a:cxnLst>
                <a:cxn ang="0">
                  <a:pos x="54" y="0"/>
                </a:cxn>
                <a:cxn ang="0">
                  <a:pos x="54" y="0"/>
                </a:cxn>
                <a:cxn ang="0">
                  <a:pos x="41" y="2"/>
                </a:cxn>
                <a:cxn ang="0">
                  <a:pos x="30" y="6"/>
                </a:cxn>
                <a:cxn ang="0">
                  <a:pos x="20" y="11"/>
                </a:cxn>
                <a:cxn ang="0">
                  <a:pos x="13" y="19"/>
                </a:cxn>
                <a:cxn ang="0">
                  <a:pos x="7" y="26"/>
                </a:cxn>
                <a:cxn ang="0">
                  <a:pos x="2" y="37"/>
                </a:cxn>
                <a:cxn ang="0">
                  <a:pos x="0" y="47"/>
                </a:cxn>
                <a:cxn ang="0">
                  <a:pos x="0" y="58"/>
                </a:cxn>
                <a:cxn ang="0">
                  <a:pos x="0" y="68"/>
                </a:cxn>
                <a:cxn ang="0">
                  <a:pos x="2" y="79"/>
                </a:cxn>
                <a:cxn ang="0">
                  <a:pos x="7" y="88"/>
                </a:cxn>
                <a:cxn ang="0">
                  <a:pos x="13" y="97"/>
                </a:cxn>
                <a:cxn ang="0">
                  <a:pos x="20" y="104"/>
                </a:cxn>
                <a:cxn ang="0">
                  <a:pos x="30" y="110"/>
                </a:cxn>
                <a:cxn ang="0">
                  <a:pos x="41" y="113"/>
                </a:cxn>
                <a:cxn ang="0">
                  <a:pos x="54" y="114"/>
                </a:cxn>
                <a:cxn ang="0">
                  <a:pos x="54" y="114"/>
                </a:cxn>
                <a:cxn ang="0">
                  <a:pos x="68" y="113"/>
                </a:cxn>
                <a:cxn ang="0">
                  <a:pos x="78" y="110"/>
                </a:cxn>
                <a:cxn ang="0">
                  <a:pos x="88" y="104"/>
                </a:cxn>
                <a:cxn ang="0">
                  <a:pos x="95" y="97"/>
                </a:cxn>
                <a:cxn ang="0">
                  <a:pos x="102" y="88"/>
                </a:cxn>
                <a:cxn ang="0">
                  <a:pos x="105" y="79"/>
                </a:cxn>
                <a:cxn ang="0">
                  <a:pos x="108" y="68"/>
                </a:cxn>
                <a:cxn ang="0">
                  <a:pos x="109" y="58"/>
                </a:cxn>
                <a:cxn ang="0">
                  <a:pos x="108" y="47"/>
                </a:cxn>
                <a:cxn ang="0">
                  <a:pos x="105" y="37"/>
                </a:cxn>
                <a:cxn ang="0">
                  <a:pos x="102" y="26"/>
                </a:cxn>
                <a:cxn ang="0">
                  <a:pos x="95" y="19"/>
                </a:cxn>
                <a:cxn ang="0">
                  <a:pos x="88" y="11"/>
                </a:cxn>
                <a:cxn ang="0">
                  <a:pos x="78" y="6"/>
                </a:cxn>
                <a:cxn ang="0">
                  <a:pos x="68" y="2"/>
                </a:cxn>
                <a:cxn ang="0">
                  <a:pos x="54" y="0"/>
                </a:cxn>
                <a:cxn ang="0">
                  <a:pos x="54" y="0"/>
                </a:cxn>
              </a:cxnLst>
              <a:rect b="b" l="0" r="r" t="0"/>
              <a:pathLst>
                <a:path h="114" w="109">
                  <a:moveTo>
                    <a:pt x="54" y="0"/>
                  </a:moveTo>
                  <a:lnTo>
                    <a:pt x="54" y="0"/>
                  </a:lnTo>
                  <a:lnTo>
                    <a:pt x="41" y="2"/>
                  </a:lnTo>
                  <a:lnTo>
                    <a:pt x="30" y="6"/>
                  </a:lnTo>
                  <a:lnTo>
                    <a:pt x="20" y="11"/>
                  </a:lnTo>
                  <a:lnTo>
                    <a:pt x="13" y="19"/>
                  </a:lnTo>
                  <a:lnTo>
                    <a:pt x="7" y="26"/>
                  </a:lnTo>
                  <a:lnTo>
                    <a:pt x="2" y="37"/>
                  </a:lnTo>
                  <a:lnTo>
                    <a:pt x="0" y="47"/>
                  </a:lnTo>
                  <a:lnTo>
                    <a:pt x="0" y="58"/>
                  </a:lnTo>
                  <a:lnTo>
                    <a:pt x="0" y="68"/>
                  </a:lnTo>
                  <a:lnTo>
                    <a:pt x="2" y="79"/>
                  </a:lnTo>
                  <a:lnTo>
                    <a:pt x="7" y="88"/>
                  </a:lnTo>
                  <a:lnTo>
                    <a:pt x="13" y="97"/>
                  </a:lnTo>
                  <a:lnTo>
                    <a:pt x="20" y="104"/>
                  </a:lnTo>
                  <a:lnTo>
                    <a:pt x="30" y="110"/>
                  </a:lnTo>
                  <a:lnTo>
                    <a:pt x="41" y="113"/>
                  </a:lnTo>
                  <a:lnTo>
                    <a:pt x="54" y="114"/>
                  </a:lnTo>
                  <a:lnTo>
                    <a:pt x="54" y="114"/>
                  </a:lnTo>
                  <a:lnTo>
                    <a:pt x="68" y="113"/>
                  </a:lnTo>
                  <a:lnTo>
                    <a:pt x="78" y="110"/>
                  </a:lnTo>
                  <a:lnTo>
                    <a:pt x="88" y="104"/>
                  </a:lnTo>
                  <a:lnTo>
                    <a:pt x="95" y="97"/>
                  </a:lnTo>
                  <a:lnTo>
                    <a:pt x="102" y="88"/>
                  </a:lnTo>
                  <a:lnTo>
                    <a:pt x="105" y="79"/>
                  </a:lnTo>
                  <a:lnTo>
                    <a:pt x="108" y="68"/>
                  </a:lnTo>
                  <a:lnTo>
                    <a:pt x="109" y="58"/>
                  </a:lnTo>
                  <a:lnTo>
                    <a:pt x="108" y="47"/>
                  </a:lnTo>
                  <a:lnTo>
                    <a:pt x="105" y="37"/>
                  </a:lnTo>
                  <a:lnTo>
                    <a:pt x="102" y="26"/>
                  </a:lnTo>
                  <a:lnTo>
                    <a:pt x="95" y="19"/>
                  </a:lnTo>
                  <a:lnTo>
                    <a:pt x="88" y="11"/>
                  </a:lnTo>
                  <a:lnTo>
                    <a:pt x="78" y="6"/>
                  </a:lnTo>
                  <a:lnTo>
                    <a:pt x="68" y="2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 sz="2400"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56" name="Freeform 917"/>
            <p:cNvSpPr>
              <a:spLocks noEditPoints="1"/>
            </p:cNvSpPr>
            <p:nvPr/>
          </p:nvSpPr>
          <p:spPr bwMode="auto">
            <a:xfrm>
              <a:off x="3213101" y="3067051"/>
              <a:ext cx="527050" cy="474663"/>
            </a:xfrm>
            <a:custGeom>
              <a:cxnLst>
                <a:cxn ang="0">
                  <a:pos x="509" y="1190"/>
                </a:cxn>
                <a:cxn ang="0">
                  <a:pos x="373" y="1160"/>
                </a:cxn>
                <a:cxn ang="0">
                  <a:pos x="292" y="1118"/>
                </a:cxn>
                <a:cxn ang="0">
                  <a:pos x="163" y="1012"/>
                </a:cxn>
                <a:cxn ang="0">
                  <a:pos x="97" y="938"/>
                </a:cxn>
                <a:cxn ang="0">
                  <a:pos x="45" y="821"/>
                </a:cxn>
                <a:cxn ang="0">
                  <a:pos x="16" y="706"/>
                </a:cxn>
                <a:cxn ang="0">
                  <a:pos x="2" y="565"/>
                </a:cxn>
                <a:cxn ang="0">
                  <a:pos x="8" y="433"/>
                </a:cxn>
                <a:cxn ang="0">
                  <a:pos x="33" y="331"/>
                </a:cxn>
                <a:cxn ang="0">
                  <a:pos x="87" y="218"/>
                </a:cxn>
                <a:cxn ang="0">
                  <a:pos x="164" y="131"/>
                </a:cxn>
                <a:cxn ang="0">
                  <a:pos x="242" y="78"/>
                </a:cxn>
                <a:cxn ang="0">
                  <a:pos x="363" y="33"/>
                </a:cxn>
                <a:cxn ang="0">
                  <a:pos x="541" y="9"/>
                </a:cxn>
                <a:cxn ang="0">
                  <a:pos x="671" y="6"/>
                </a:cxn>
                <a:cxn ang="0">
                  <a:pos x="709" y="0"/>
                </a:cxn>
                <a:cxn ang="0">
                  <a:pos x="902" y="27"/>
                </a:cxn>
                <a:cxn ang="0">
                  <a:pos x="1042" y="78"/>
                </a:cxn>
                <a:cxn ang="0">
                  <a:pos x="1140" y="137"/>
                </a:cxn>
                <a:cxn ang="0">
                  <a:pos x="1222" y="213"/>
                </a:cxn>
                <a:cxn ang="0">
                  <a:pos x="1293" y="309"/>
                </a:cxn>
                <a:cxn ang="0">
                  <a:pos x="1318" y="379"/>
                </a:cxn>
                <a:cxn ang="0">
                  <a:pos x="1329" y="493"/>
                </a:cxn>
                <a:cxn ang="0">
                  <a:pos x="1323" y="731"/>
                </a:cxn>
                <a:cxn ang="0">
                  <a:pos x="1310" y="850"/>
                </a:cxn>
                <a:cxn ang="0">
                  <a:pos x="1286" y="926"/>
                </a:cxn>
                <a:cxn ang="0">
                  <a:pos x="1217" y="1033"/>
                </a:cxn>
                <a:cxn ang="0">
                  <a:pos x="1148" y="1095"/>
                </a:cxn>
                <a:cxn ang="0">
                  <a:pos x="1046" y="1148"/>
                </a:cxn>
                <a:cxn ang="0">
                  <a:pos x="923" y="1182"/>
                </a:cxn>
                <a:cxn ang="0">
                  <a:pos x="780" y="1195"/>
                </a:cxn>
                <a:cxn ang="0">
                  <a:pos x="648" y="1197"/>
                </a:cxn>
                <a:cxn ang="0">
                  <a:pos x="465" y="60"/>
                </a:cxn>
                <a:cxn ang="0">
                  <a:pos x="331" y="89"/>
                </a:cxn>
                <a:cxn ang="0">
                  <a:pos x="210" y="153"/>
                </a:cxn>
                <a:cxn ang="0">
                  <a:pos x="155" y="203"/>
                </a:cxn>
                <a:cxn ang="0">
                  <a:pos x="97" y="290"/>
                </a:cxn>
                <a:cxn ang="0">
                  <a:pos x="53" y="447"/>
                </a:cxn>
                <a:cxn ang="0">
                  <a:pos x="49" y="590"/>
                </a:cxn>
                <a:cxn ang="0">
                  <a:pos x="67" y="718"/>
                </a:cxn>
                <a:cxn ang="0">
                  <a:pos x="118" y="888"/>
                </a:cxn>
                <a:cxn ang="0">
                  <a:pos x="215" y="1003"/>
                </a:cxn>
                <a:cxn ang="0">
                  <a:pos x="300" y="1068"/>
                </a:cxn>
                <a:cxn ang="0">
                  <a:pos x="363" y="1105"/>
                </a:cxn>
                <a:cxn ang="0">
                  <a:pos x="463" y="1134"/>
                </a:cxn>
                <a:cxn ang="0">
                  <a:pos x="641" y="1149"/>
                </a:cxn>
                <a:cxn ang="0">
                  <a:pos x="817" y="1147"/>
                </a:cxn>
                <a:cxn ang="0">
                  <a:pos x="983" y="1121"/>
                </a:cxn>
                <a:cxn ang="0">
                  <a:pos x="1110" y="1066"/>
                </a:cxn>
                <a:cxn ang="0">
                  <a:pos x="1184" y="999"/>
                </a:cxn>
                <a:cxn ang="0">
                  <a:pos x="1256" y="866"/>
                </a:cxn>
                <a:cxn ang="0">
                  <a:pos x="1277" y="707"/>
                </a:cxn>
                <a:cxn ang="0">
                  <a:pos x="1284" y="507"/>
                </a:cxn>
                <a:cxn ang="0">
                  <a:pos x="1263" y="362"/>
                </a:cxn>
                <a:cxn ang="0">
                  <a:pos x="1237" y="305"/>
                </a:cxn>
                <a:cxn ang="0">
                  <a:pos x="1144" y="193"/>
                </a:cxn>
                <a:cxn ang="0">
                  <a:pos x="1033" y="124"/>
                </a:cxn>
                <a:cxn ang="0">
                  <a:pos x="814" y="55"/>
                </a:cxn>
                <a:cxn ang="0">
                  <a:pos x="725" y="48"/>
                </a:cxn>
                <a:cxn ang="0">
                  <a:pos x="709" y="54"/>
                </a:cxn>
              </a:cxnLst>
              <a:rect b="b" l="0" r="r" t="0"/>
              <a:pathLst>
                <a:path h="1197" w="1329">
                  <a:moveTo>
                    <a:pt x="648" y="1197"/>
                  </a:moveTo>
                  <a:lnTo>
                    <a:pt x="648" y="1197"/>
                  </a:lnTo>
                  <a:lnTo>
                    <a:pt x="602" y="1197"/>
                  </a:lnTo>
                  <a:lnTo>
                    <a:pt x="556" y="1195"/>
                  </a:lnTo>
                  <a:lnTo>
                    <a:pt x="509" y="1190"/>
                  </a:lnTo>
                  <a:lnTo>
                    <a:pt x="462" y="1183"/>
                  </a:lnTo>
                  <a:lnTo>
                    <a:pt x="440" y="1180"/>
                  </a:lnTo>
                  <a:lnTo>
                    <a:pt x="418" y="1174"/>
                  </a:lnTo>
                  <a:lnTo>
                    <a:pt x="395" y="1168"/>
                  </a:lnTo>
                  <a:lnTo>
                    <a:pt x="373" y="1160"/>
                  </a:lnTo>
                  <a:lnTo>
                    <a:pt x="352" y="1151"/>
                  </a:lnTo>
                  <a:lnTo>
                    <a:pt x="331" y="1142"/>
                  </a:lnTo>
                  <a:lnTo>
                    <a:pt x="312" y="1130"/>
                  </a:lnTo>
                  <a:lnTo>
                    <a:pt x="292" y="1118"/>
                  </a:lnTo>
                  <a:lnTo>
                    <a:pt x="292" y="1118"/>
                  </a:lnTo>
                  <a:lnTo>
                    <a:pt x="246" y="1084"/>
                  </a:lnTo>
                  <a:lnTo>
                    <a:pt x="224" y="1067"/>
                  </a:lnTo>
                  <a:lnTo>
                    <a:pt x="203" y="1049"/>
                  </a:lnTo>
                  <a:lnTo>
                    <a:pt x="182" y="1030"/>
                  </a:lnTo>
                  <a:lnTo>
                    <a:pt x="163" y="1012"/>
                  </a:lnTo>
                  <a:lnTo>
                    <a:pt x="143" y="993"/>
                  </a:lnTo>
                  <a:lnTo>
                    <a:pt x="125" y="972"/>
                  </a:lnTo>
                  <a:lnTo>
                    <a:pt x="125" y="972"/>
                  </a:lnTo>
                  <a:lnTo>
                    <a:pt x="110" y="955"/>
                  </a:lnTo>
                  <a:lnTo>
                    <a:pt x="97" y="938"/>
                  </a:lnTo>
                  <a:lnTo>
                    <a:pt x="87" y="921"/>
                  </a:lnTo>
                  <a:lnTo>
                    <a:pt x="76" y="904"/>
                  </a:lnTo>
                  <a:lnTo>
                    <a:pt x="68" y="885"/>
                  </a:lnTo>
                  <a:lnTo>
                    <a:pt x="61" y="866"/>
                  </a:lnTo>
                  <a:lnTo>
                    <a:pt x="45" y="821"/>
                  </a:lnTo>
                  <a:lnTo>
                    <a:pt x="45" y="821"/>
                  </a:lnTo>
                  <a:lnTo>
                    <a:pt x="37" y="792"/>
                  </a:lnTo>
                  <a:lnTo>
                    <a:pt x="29" y="764"/>
                  </a:lnTo>
                  <a:lnTo>
                    <a:pt x="23" y="735"/>
                  </a:lnTo>
                  <a:lnTo>
                    <a:pt x="16" y="706"/>
                  </a:lnTo>
                  <a:lnTo>
                    <a:pt x="12" y="677"/>
                  </a:lnTo>
                  <a:lnTo>
                    <a:pt x="8" y="649"/>
                  </a:lnTo>
                  <a:lnTo>
                    <a:pt x="4" y="621"/>
                  </a:lnTo>
                  <a:lnTo>
                    <a:pt x="3" y="594"/>
                  </a:lnTo>
                  <a:lnTo>
                    <a:pt x="2" y="565"/>
                  </a:lnTo>
                  <a:lnTo>
                    <a:pt x="0" y="537"/>
                  </a:lnTo>
                  <a:lnTo>
                    <a:pt x="2" y="511"/>
                  </a:lnTo>
                  <a:lnTo>
                    <a:pt x="3" y="484"/>
                  </a:lnTo>
                  <a:lnTo>
                    <a:pt x="6" y="458"/>
                  </a:lnTo>
                  <a:lnTo>
                    <a:pt x="8" y="433"/>
                  </a:lnTo>
                  <a:lnTo>
                    <a:pt x="14" y="407"/>
                  </a:lnTo>
                  <a:lnTo>
                    <a:pt x="19" y="383"/>
                  </a:lnTo>
                  <a:lnTo>
                    <a:pt x="19" y="383"/>
                  </a:lnTo>
                  <a:lnTo>
                    <a:pt x="25" y="356"/>
                  </a:lnTo>
                  <a:lnTo>
                    <a:pt x="33" y="331"/>
                  </a:lnTo>
                  <a:lnTo>
                    <a:pt x="42" y="307"/>
                  </a:lnTo>
                  <a:lnTo>
                    <a:pt x="51" y="284"/>
                  </a:lnTo>
                  <a:lnTo>
                    <a:pt x="62" y="260"/>
                  </a:lnTo>
                  <a:lnTo>
                    <a:pt x="74" y="239"/>
                  </a:lnTo>
                  <a:lnTo>
                    <a:pt x="87" y="218"/>
                  </a:lnTo>
                  <a:lnTo>
                    <a:pt x="100" y="199"/>
                  </a:lnTo>
                  <a:lnTo>
                    <a:pt x="114" y="180"/>
                  </a:lnTo>
                  <a:lnTo>
                    <a:pt x="130" y="163"/>
                  </a:lnTo>
                  <a:lnTo>
                    <a:pt x="146" y="146"/>
                  </a:lnTo>
                  <a:lnTo>
                    <a:pt x="164" y="131"/>
                  </a:lnTo>
                  <a:lnTo>
                    <a:pt x="182" y="116"/>
                  </a:lnTo>
                  <a:lnTo>
                    <a:pt x="201" y="102"/>
                  </a:lnTo>
                  <a:lnTo>
                    <a:pt x="221" y="90"/>
                  </a:lnTo>
                  <a:lnTo>
                    <a:pt x="242" y="78"/>
                  </a:lnTo>
                  <a:lnTo>
                    <a:pt x="242" y="78"/>
                  </a:lnTo>
                  <a:lnTo>
                    <a:pt x="266" y="67"/>
                  </a:lnTo>
                  <a:lnTo>
                    <a:pt x="290" y="56"/>
                  </a:lnTo>
                  <a:lnTo>
                    <a:pt x="313" y="47"/>
                  </a:lnTo>
                  <a:lnTo>
                    <a:pt x="338" y="39"/>
                  </a:lnTo>
                  <a:lnTo>
                    <a:pt x="363" y="33"/>
                  </a:lnTo>
                  <a:lnTo>
                    <a:pt x="388" y="27"/>
                  </a:lnTo>
                  <a:lnTo>
                    <a:pt x="412" y="22"/>
                  </a:lnTo>
                  <a:lnTo>
                    <a:pt x="437" y="18"/>
                  </a:lnTo>
                  <a:lnTo>
                    <a:pt x="488" y="13"/>
                  </a:lnTo>
                  <a:lnTo>
                    <a:pt x="541" y="9"/>
                  </a:lnTo>
                  <a:lnTo>
                    <a:pt x="594" y="8"/>
                  </a:lnTo>
                  <a:lnTo>
                    <a:pt x="649" y="8"/>
                  </a:lnTo>
                  <a:lnTo>
                    <a:pt x="670" y="8"/>
                  </a:lnTo>
                  <a:lnTo>
                    <a:pt x="671" y="6"/>
                  </a:lnTo>
                  <a:lnTo>
                    <a:pt x="671" y="6"/>
                  </a:lnTo>
                  <a:lnTo>
                    <a:pt x="678" y="3"/>
                  </a:lnTo>
                  <a:lnTo>
                    <a:pt x="687" y="0"/>
                  </a:lnTo>
                  <a:lnTo>
                    <a:pt x="687" y="0"/>
                  </a:lnTo>
                  <a:lnTo>
                    <a:pt x="709" y="0"/>
                  </a:lnTo>
                  <a:lnTo>
                    <a:pt x="709" y="0"/>
                  </a:lnTo>
                  <a:lnTo>
                    <a:pt x="747" y="1"/>
                  </a:lnTo>
                  <a:lnTo>
                    <a:pt x="785" y="4"/>
                  </a:lnTo>
                  <a:lnTo>
                    <a:pt x="825" y="9"/>
                  </a:lnTo>
                  <a:lnTo>
                    <a:pt x="862" y="17"/>
                  </a:lnTo>
                  <a:lnTo>
                    <a:pt x="902" y="27"/>
                  </a:lnTo>
                  <a:lnTo>
                    <a:pt x="941" y="39"/>
                  </a:lnTo>
                  <a:lnTo>
                    <a:pt x="980" y="52"/>
                  </a:lnTo>
                  <a:lnTo>
                    <a:pt x="1019" y="69"/>
                  </a:lnTo>
                  <a:lnTo>
                    <a:pt x="1019" y="69"/>
                  </a:lnTo>
                  <a:lnTo>
                    <a:pt x="1042" y="78"/>
                  </a:lnTo>
                  <a:lnTo>
                    <a:pt x="1063" y="89"/>
                  </a:lnTo>
                  <a:lnTo>
                    <a:pt x="1084" y="101"/>
                  </a:lnTo>
                  <a:lnTo>
                    <a:pt x="1102" y="111"/>
                  </a:lnTo>
                  <a:lnTo>
                    <a:pt x="1121" y="124"/>
                  </a:lnTo>
                  <a:lnTo>
                    <a:pt x="1140" y="137"/>
                  </a:lnTo>
                  <a:lnTo>
                    <a:pt x="1157" y="150"/>
                  </a:lnTo>
                  <a:lnTo>
                    <a:pt x="1174" y="165"/>
                  </a:lnTo>
                  <a:lnTo>
                    <a:pt x="1191" y="180"/>
                  </a:lnTo>
                  <a:lnTo>
                    <a:pt x="1206" y="196"/>
                  </a:lnTo>
                  <a:lnTo>
                    <a:pt x="1222" y="213"/>
                  </a:lnTo>
                  <a:lnTo>
                    <a:pt x="1237" y="230"/>
                  </a:lnTo>
                  <a:lnTo>
                    <a:pt x="1251" y="248"/>
                  </a:lnTo>
                  <a:lnTo>
                    <a:pt x="1265" y="268"/>
                  </a:lnTo>
                  <a:lnTo>
                    <a:pt x="1280" y="288"/>
                  </a:lnTo>
                  <a:lnTo>
                    <a:pt x="1293" y="309"/>
                  </a:lnTo>
                  <a:lnTo>
                    <a:pt x="1293" y="309"/>
                  </a:lnTo>
                  <a:lnTo>
                    <a:pt x="1298" y="319"/>
                  </a:lnTo>
                  <a:lnTo>
                    <a:pt x="1303" y="329"/>
                  </a:lnTo>
                  <a:lnTo>
                    <a:pt x="1312" y="354"/>
                  </a:lnTo>
                  <a:lnTo>
                    <a:pt x="1318" y="379"/>
                  </a:lnTo>
                  <a:lnTo>
                    <a:pt x="1323" y="405"/>
                  </a:lnTo>
                  <a:lnTo>
                    <a:pt x="1326" y="431"/>
                  </a:lnTo>
                  <a:lnTo>
                    <a:pt x="1328" y="455"/>
                  </a:lnTo>
                  <a:lnTo>
                    <a:pt x="1329" y="493"/>
                  </a:lnTo>
                  <a:lnTo>
                    <a:pt x="1329" y="493"/>
                  </a:lnTo>
                  <a:lnTo>
                    <a:pt x="1329" y="552"/>
                  </a:lnTo>
                  <a:lnTo>
                    <a:pt x="1329" y="612"/>
                  </a:lnTo>
                  <a:lnTo>
                    <a:pt x="1327" y="671"/>
                  </a:lnTo>
                  <a:lnTo>
                    <a:pt x="1326" y="701"/>
                  </a:lnTo>
                  <a:lnTo>
                    <a:pt x="1323" y="731"/>
                  </a:lnTo>
                  <a:lnTo>
                    <a:pt x="1323" y="731"/>
                  </a:lnTo>
                  <a:lnTo>
                    <a:pt x="1319" y="772"/>
                  </a:lnTo>
                  <a:lnTo>
                    <a:pt x="1319" y="772"/>
                  </a:lnTo>
                  <a:lnTo>
                    <a:pt x="1315" y="811"/>
                  </a:lnTo>
                  <a:lnTo>
                    <a:pt x="1310" y="850"/>
                  </a:lnTo>
                  <a:lnTo>
                    <a:pt x="1306" y="868"/>
                  </a:lnTo>
                  <a:lnTo>
                    <a:pt x="1301" y="888"/>
                  </a:lnTo>
                  <a:lnTo>
                    <a:pt x="1294" y="906"/>
                  </a:lnTo>
                  <a:lnTo>
                    <a:pt x="1286" y="926"/>
                  </a:lnTo>
                  <a:lnTo>
                    <a:pt x="1286" y="926"/>
                  </a:lnTo>
                  <a:lnTo>
                    <a:pt x="1273" y="949"/>
                  </a:lnTo>
                  <a:lnTo>
                    <a:pt x="1260" y="972"/>
                  </a:lnTo>
                  <a:lnTo>
                    <a:pt x="1247" y="994"/>
                  </a:lnTo>
                  <a:lnTo>
                    <a:pt x="1231" y="1013"/>
                  </a:lnTo>
                  <a:lnTo>
                    <a:pt x="1217" y="1033"/>
                  </a:lnTo>
                  <a:lnTo>
                    <a:pt x="1200" y="1050"/>
                  </a:lnTo>
                  <a:lnTo>
                    <a:pt x="1183" y="1067"/>
                  </a:lnTo>
                  <a:lnTo>
                    <a:pt x="1166" y="1081"/>
                  </a:lnTo>
                  <a:lnTo>
                    <a:pt x="1166" y="1081"/>
                  </a:lnTo>
                  <a:lnTo>
                    <a:pt x="1148" y="1095"/>
                  </a:lnTo>
                  <a:lnTo>
                    <a:pt x="1129" y="1106"/>
                  </a:lnTo>
                  <a:lnTo>
                    <a:pt x="1110" y="1118"/>
                  </a:lnTo>
                  <a:lnTo>
                    <a:pt x="1089" y="1129"/>
                  </a:lnTo>
                  <a:lnTo>
                    <a:pt x="1068" y="1139"/>
                  </a:lnTo>
                  <a:lnTo>
                    <a:pt x="1046" y="1148"/>
                  </a:lnTo>
                  <a:lnTo>
                    <a:pt x="1023" y="1156"/>
                  </a:lnTo>
                  <a:lnTo>
                    <a:pt x="1000" y="1164"/>
                  </a:lnTo>
                  <a:lnTo>
                    <a:pt x="975" y="1170"/>
                  </a:lnTo>
                  <a:lnTo>
                    <a:pt x="949" y="1177"/>
                  </a:lnTo>
                  <a:lnTo>
                    <a:pt x="923" y="1182"/>
                  </a:lnTo>
                  <a:lnTo>
                    <a:pt x="896" y="1186"/>
                  </a:lnTo>
                  <a:lnTo>
                    <a:pt x="868" y="1189"/>
                  </a:lnTo>
                  <a:lnTo>
                    <a:pt x="840" y="1193"/>
                  </a:lnTo>
                  <a:lnTo>
                    <a:pt x="810" y="1194"/>
                  </a:lnTo>
                  <a:lnTo>
                    <a:pt x="780" y="1195"/>
                  </a:lnTo>
                  <a:lnTo>
                    <a:pt x="780" y="1195"/>
                  </a:lnTo>
                  <a:lnTo>
                    <a:pt x="743" y="1195"/>
                  </a:lnTo>
                  <a:lnTo>
                    <a:pt x="743" y="1195"/>
                  </a:lnTo>
                  <a:lnTo>
                    <a:pt x="648" y="1197"/>
                  </a:lnTo>
                  <a:lnTo>
                    <a:pt x="648" y="1197"/>
                  </a:lnTo>
                  <a:close/>
                  <a:moveTo>
                    <a:pt x="630" y="54"/>
                  </a:moveTo>
                  <a:lnTo>
                    <a:pt x="630" y="54"/>
                  </a:lnTo>
                  <a:lnTo>
                    <a:pt x="575" y="54"/>
                  </a:lnTo>
                  <a:lnTo>
                    <a:pt x="520" y="56"/>
                  </a:lnTo>
                  <a:lnTo>
                    <a:pt x="465" y="60"/>
                  </a:lnTo>
                  <a:lnTo>
                    <a:pt x="437" y="64"/>
                  </a:lnTo>
                  <a:lnTo>
                    <a:pt x="410" y="69"/>
                  </a:lnTo>
                  <a:lnTo>
                    <a:pt x="384" y="74"/>
                  </a:lnTo>
                  <a:lnTo>
                    <a:pt x="358" y="81"/>
                  </a:lnTo>
                  <a:lnTo>
                    <a:pt x="331" y="89"/>
                  </a:lnTo>
                  <a:lnTo>
                    <a:pt x="305" y="98"/>
                  </a:lnTo>
                  <a:lnTo>
                    <a:pt x="280" y="110"/>
                  </a:lnTo>
                  <a:lnTo>
                    <a:pt x="257" y="122"/>
                  </a:lnTo>
                  <a:lnTo>
                    <a:pt x="232" y="136"/>
                  </a:lnTo>
                  <a:lnTo>
                    <a:pt x="210" y="153"/>
                  </a:lnTo>
                  <a:lnTo>
                    <a:pt x="210" y="153"/>
                  </a:lnTo>
                  <a:lnTo>
                    <a:pt x="194" y="165"/>
                  </a:lnTo>
                  <a:lnTo>
                    <a:pt x="181" y="176"/>
                  </a:lnTo>
                  <a:lnTo>
                    <a:pt x="168" y="190"/>
                  </a:lnTo>
                  <a:lnTo>
                    <a:pt x="155" y="203"/>
                  </a:lnTo>
                  <a:lnTo>
                    <a:pt x="143" y="217"/>
                  </a:lnTo>
                  <a:lnTo>
                    <a:pt x="133" y="230"/>
                  </a:lnTo>
                  <a:lnTo>
                    <a:pt x="123" y="244"/>
                  </a:lnTo>
                  <a:lnTo>
                    <a:pt x="114" y="260"/>
                  </a:lnTo>
                  <a:lnTo>
                    <a:pt x="97" y="290"/>
                  </a:lnTo>
                  <a:lnTo>
                    <a:pt x="84" y="322"/>
                  </a:lnTo>
                  <a:lnTo>
                    <a:pt x="74" y="353"/>
                  </a:lnTo>
                  <a:lnTo>
                    <a:pt x="65" y="384"/>
                  </a:lnTo>
                  <a:lnTo>
                    <a:pt x="58" y="416"/>
                  </a:lnTo>
                  <a:lnTo>
                    <a:pt x="53" y="447"/>
                  </a:lnTo>
                  <a:lnTo>
                    <a:pt x="49" y="479"/>
                  </a:lnTo>
                  <a:lnTo>
                    <a:pt x="48" y="507"/>
                  </a:lnTo>
                  <a:lnTo>
                    <a:pt x="48" y="536"/>
                  </a:lnTo>
                  <a:lnTo>
                    <a:pt x="48" y="564"/>
                  </a:lnTo>
                  <a:lnTo>
                    <a:pt x="49" y="590"/>
                  </a:lnTo>
                  <a:lnTo>
                    <a:pt x="50" y="613"/>
                  </a:lnTo>
                  <a:lnTo>
                    <a:pt x="50" y="613"/>
                  </a:lnTo>
                  <a:lnTo>
                    <a:pt x="53" y="638"/>
                  </a:lnTo>
                  <a:lnTo>
                    <a:pt x="57" y="663"/>
                  </a:lnTo>
                  <a:lnTo>
                    <a:pt x="67" y="718"/>
                  </a:lnTo>
                  <a:lnTo>
                    <a:pt x="80" y="777"/>
                  </a:lnTo>
                  <a:lnTo>
                    <a:pt x="99" y="841"/>
                  </a:lnTo>
                  <a:lnTo>
                    <a:pt x="99" y="841"/>
                  </a:lnTo>
                  <a:lnTo>
                    <a:pt x="106" y="864"/>
                  </a:lnTo>
                  <a:lnTo>
                    <a:pt x="118" y="888"/>
                  </a:lnTo>
                  <a:lnTo>
                    <a:pt x="133" y="913"/>
                  </a:lnTo>
                  <a:lnTo>
                    <a:pt x="150" y="936"/>
                  </a:lnTo>
                  <a:lnTo>
                    <a:pt x="169" y="960"/>
                  </a:lnTo>
                  <a:lnTo>
                    <a:pt x="191" y="982"/>
                  </a:lnTo>
                  <a:lnTo>
                    <a:pt x="215" y="1003"/>
                  </a:lnTo>
                  <a:lnTo>
                    <a:pt x="241" y="1023"/>
                  </a:lnTo>
                  <a:lnTo>
                    <a:pt x="241" y="1023"/>
                  </a:lnTo>
                  <a:lnTo>
                    <a:pt x="271" y="1046"/>
                  </a:lnTo>
                  <a:lnTo>
                    <a:pt x="271" y="1046"/>
                  </a:lnTo>
                  <a:lnTo>
                    <a:pt x="300" y="1068"/>
                  </a:lnTo>
                  <a:lnTo>
                    <a:pt x="314" y="1079"/>
                  </a:lnTo>
                  <a:lnTo>
                    <a:pt x="330" y="1088"/>
                  </a:lnTo>
                  <a:lnTo>
                    <a:pt x="330" y="1088"/>
                  </a:lnTo>
                  <a:lnTo>
                    <a:pt x="346" y="1097"/>
                  </a:lnTo>
                  <a:lnTo>
                    <a:pt x="363" y="1105"/>
                  </a:lnTo>
                  <a:lnTo>
                    <a:pt x="380" y="1112"/>
                  </a:lnTo>
                  <a:lnTo>
                    <a:pt x="397" y="1117"/>
                  </a:lnTo>
                  <a:lnTo>
                    <a:pt x="431" y="1126"/>
                  </a:lnTo>
                  <a:lnTo>
                    <a:pt x="463" y="1134"/>
                  </a:lnTo>
                  <a:lnTo>
                    <a:pt x="463" y="1134"/>
                  </a:lnTo>
                  <a:lnTo>
                    <a:pt x="494" y="1138"/>
                  </a:lnTo>
                  <a:lnTo>
                    <a:pt x="522" y="1142"/>
                  </a:lnTo>
                  <a:lnTo>
                    <a:pt x="552" y="1146"/>
                  </a:lnTo>
                  <a:lnTo>
                    <a:pt x="581" y="1147"/>
                  </a:lnTo>
                  <a:lnTo>
                    <a:pt x="641" y="1149"/>
                  </a:lnTo>
                  <a:lnTo>
                    <a:pt x="704" y="1149"/>
                  </a:lnTo>
                  <a:lnTo>
                    <a:pt x="739" y="1149"/>
                  </a:lnTo>
                  <a:lnTo>
                    <a:pt x="739" y="1149"/>
                  </a:lnTo>
                  <a:lnTo>
                    <a:pt x="779" y="1149"/>
                  </a:lnTo>
                  <a:lnTo>
                    <a:pt x="817" y="1147"/>
                  </a:lnTo>
                  <a:lnTo>
                    <a:pt x="853" y="1144"/>
                  </a:lnTo>
                  <a:lnTo>
                    <a:pt x="889" y="1140"/>
                  </a:lnTo>
                  <a:lnTo>
                    <a:pt x="921" y="1135"/>
                  </a:lnTo>
                  <a:lnTo>
                    <a:pt x="953" y="1129"/>
                  </a:lnTo>
                  <a:lnTo>
                    <a:pt x="983" y="1121"/>
                  </a:lnTo>
                  <a:lnTo>
                    <a:pt x="1012" y="1113"/>
                  </a:lnTo>
                  <a:lnTo>
                    <a:pt x="1038" y="1102"/>
                  </a:lnTo>
                  <a:lnTo>
                    <a:pt x="1064" y="1091"/>
                  </a:lnTo>
                  <a:lnTo>
                    <a:pt x="1087" y="1079"/>
                  </a:lnTo>
                  <a:lnTo>
                    <a:pt x="1110" y="1066"/>
                  </a:lnTo>
                  <a:lnTo>
                    <a:pt x="1131" y="1050"/>
                  </a:lnTo>
                  <a:lnTo>
                    <a:pt x="1150" y="1034"/>
                  </a:lnTo>
                  <a:lnTo>
                    <a:pt x="1169" y="1017"/>
                  </a:lnTo>
                  <a:lnTo>
                    <a:pt x="1184" y="999"/>
                  </a:lnTo>
                  <a:lnTo>
                    <a:pt x="1184" y="999"/>
                  </a:lnTo>
                  <a:lnTo>
                    <a:pt x="1204" y="974"/>
                  </a:lnTo>
                  <a:lnTo>
                    <a:pt x="1221" y="948"/>
                  </a:lnTo>
                  <a:lnTo>
                    <a:pt x="1235" y="922"/>
                  </a:lnTo>
                  <a:lnTo>
                    <a:pt x="1247" y="894"/>
                  </a:lnTo>
                  <a:lnTo>
                    <a:pt x="1256" y="866"/>
                  </a:lnTo>
                  <a:lnTo>
                    <a:pt x="1264" y="836"/>
                  </a:lnTo>
                  <a:lnTo>
                    <a:pt x="1269" y="802"/>
                  </a:lnTo>
                  <a:lnTo>
                    <a:pt x="1273" y="766"/>
                  </a:lnTo>
                  <a:lnTo>
                    <a:pt x="1273" y="766"/>
                  </a:lnTo>
                  <a:lnTo>
                    <a:pt x="1277" y="707"/>
                  </a:lnTo>
                  <a:lnTo>
                    <a:pt x="1281" y="649"/>
                  </a:lnTo>
                  <a:lnTo>
                    <a:pt x="1282" y="590"/>
                  </a:lnTo>
                  <a:lnTo>
                    <a:pt x="1284" y="532"/>
                  </a:lnTo>
                  <a:lnTo>
                    <a:pt x="1284" y="532"/>
                  </a:lnTo>
                  <a:lnTo>
                    <a:pt x="1284" y="507"/>
                  </a:lnTo>
                  <a:lnTo>
                    <a:pt x="1282" y="481"/>
                  </a:lnTo>
                  <a:lnTo>
                    <a:pt x="1280" y="452"/>
                  </a:lnTo>
                  <a:lnTo>
                    <a:pt x="1277" y="422"/>
                  </a:lnTo>
                  <a:lnTo>
                    <a:pt x="1271" y="392"/>
                  </a:lnTo>
                  <a:lnTo>
                    <a:pt x="1263" y="362"/>
                  </a:lnTo>
                  <a:lnTo>
                    <a:pt x="1257" y="346"/>
                  </a:lnTo>
                  <a:lnTo>
                    <a:pt x="1251" y="332"/>
                  </a:lnTo>
                  <a:lnTo>
                    <a:pt x="1244" y="318"/>
                  </a:lnTo>
                  <a:lnTo>
                    <a:pt x="1237" y="305"/>
                  </a:lnTo>
                  <a:lnTo>
                    <a:pt x="1237" y="305"/>
                  </a:lnTo>
                  <a:lnTo>
                    <a:pt x="1222" y="280"/>
                  </a:lnTo>
                  <a:lnTo>
                    <a:pt x="1204" y="256"/>
                  </a:lnTo>
                  <a:lnTo>
                    <a:pt x="1186" y="234"/>
                  </a:lnTo>
                  <a:lnTo>
                    <a:pt x="1165" y="213"/>
                  </a:lnTo>
                  <a:lnTo>
                    <a:pt x="1144" y="193"/>
                  </a:lnTo>
                  <a:lnTo>
                    <a:pt x="1121" y="175"/>
                  </a:lnTo>
                  <a:lnTo>
                    <a:pt x="1099" y="159"/>
                  </a:lnTo>
                  <a:lnTo>
                    <a:pt x="1076" y="146"/>
                  </a:lnTo>
                  <a:lnTo>
                    <a:pt x="1076" y="146"/>
                  </a:lnTo>
                  <a:lnTo>
                    <a:pt x="1033" y="124"/>
                  </a:lnTo>
                  <a:lnTo>
                    <a:pt x="989" y="105"/>
                  </a:lnTo>
                  <a:lnTo>
                    <a:pt x="946" y="89"/>
                  </a:lnTo>
                  <a:lnTo>
                    <a:pt x="902" y="74"/>
                  </a:lnTo>
                  <a:lnTo>
                    <a:pt x="859" y="64"/>
                  </a:lnTo>
                  <a:lnTo>
                    <a:pt x="814" y="55"/>
                  </a:lnTo>
                  <a:lnTo>
                    <a:pt x="771" y="50"/>
                  </a:lnTo>
                  <a:lnTo>
                    <a:pt x="729" y="46"/>
                  </a:lnTo>
                  <a:lnTo>
                    <a:pt x="726" y="46"/>
                  </a:lnTo>
                  <a:lnTo>
                    <a:pt x="725" y="48"/>
                  </a:lnTo>
                  <a:lnTo>
                    <a:pt x="725" y="48"/>
                  </a:lnTo>
                  <a:lnTo>
                    <a:pt x="721" y="51"/>
                  </a:lnTo>
                  <a:lnTo>
                    <a:pt x="717" y="52"/>
                  </a:lnTo>
                  <a:lnTo>
                    <a:pt x="713" y="54"/>
                  </a:lnTo>
                  <a:lnTo>
                    <a:pt x="709" y="54"/>
                  </a:lnTo>
                  <a:lnTo>
                    <a:pt x="709" y="54"/>
                  </a:lnTo>
                  <a:lnTo>
                    <a:pt x="670" y="54"/>
                  </a:lnTo>
                  <a:lnTo>
                    <a:pt x="670" y="54"/>
                  </a:lnTo>
                  <a:lnTo>
                    <a:pt x="630" y="54"/>
                  </a:lnTo>
                  <a:lnTo>
                    <a:pt x="630" y="5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 sz="2400"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57" name="Freeform 918"/>
            <p:cNvSpPr/>
            <p:nvPr/>
          </p:nvSpPr>
          <p:spPr bwMode="auto">
            <a:xfrm>
              <a:off x="3213101" y="3149601"/>
              <a:ext cx="519113" cy="127000"/>
            </a:xfrm>
            <a:custGeom>
              <a:cxnLst>
                <a:cxn ang="0">
                  <a:pos x="103" y="321"/>
                </a:cxn>
                <a:cxn ang="0">
                  <a:pos x="15" y="309"/>
                </a:cxn>
                <a:cxn ang="0">
                  <a:pos x="6" y="306"/>
                </a:cxn>
                <a:cxn ang="0">
                  <a:pos x="0" y="292"/>
                </a:cxn>
                <a:cxn ang="0">
                  <a:pos x="2" y="281"/>
                </a:cxn>
                <a:cxn ang="0">
                  <a:pos x="14" y="268"/>
                </a:cxn>
                <a:cxn ang="0">
                  <a:pos x="23" y="265"/>
                </a:cxn>
                <a:cxn ang="0">
                  <a:pos x="55" y="270"/>
                </a:cxn>
                <a:cxn ang="0">
                  <a:pos x="137" y="277"/>
                </a:cxn>
                <a:cxn ang="0">
                  <a:pos x="202" y="273"/>
                </a:cxn>
                <a:cxn ang="0">
                  <a:pos x="308" y="256"/>
                </a:cxn>
                <a:cxn ang="0">
                  <a:pos x="430" y="224"/>
                </a:cxn>
                <a:cxn ang="0">
                  <a:pos x="481" y="206"/>
                </a:cxn>
                <a:cxn ang="0">
                  <a:pos x="548" y="173"/>
                </a:cxn>
                <a:cxn ang="0">
                  <a:pos x="608" y="128"/>
                </a:cxn>
                <a:cxn ang="0">
                  <a:pos x="625" y="113"/>
                </a:cxn>
                <a:cxn ang="0">
                  <a:pos x="660" y="92"/>
                </a:cxn>
                <a:cxn ang="0">
                  <a:pos x="718" y="48"/>
                </a:cxn>
                <a:cxn ang="0">
                  <a:pos x="765" y="10"/>
                </a:cxn>
                <a:cxn ang="0">
                  <a:pos x="766" y="9"/>
                </a:cxn>
                <a:cxn ang="0">
                  <a:pos x="781" y="0"/>
                </a:cxn>
                <a:cxn ang="0">
                  <a:pos x="791" y="0"/>
                </a:cxn>
                <a:cxn ang="0">
                  <a:pos x="802" y="6"/>
                </a:cxn>
                <a:cxn ang="0">
                  <a:pos x="806" y="15"/>
                </a:cxn>
                <a:cxn ang="0">
                  <a:pos x="821" y="48"/>
                </a:cxn>
                <a:cxn ang="0">
                  <a:pos x="846" y="74"/>
                </a:cxn>
                <a:cxn ang="0">
                  <a:pos x="883" y="100"/>
                </a:cxn>
                <a:cxn ang="0">
                  <a:pos x="942" y="142"/>
                </a:cxn>
                <a:cxn ang="0">
                  <a:pos x="1020" y="190"/>
                </a:cxn>
                <a:cxn ang="0">
                  <a:pos x="1066" y="218"/>
                </a:cxn>
                <a:cxn ang="0">
                  <a:pos x="1114" y="238"/>
                </a:cxn>
                <a:cxn ang="0">
                  <a:pos x="1148" y="243"/>
                </a:cxn>
                <a:cxn ang="0">
                  <a:pos x="1218" y="247"/>
                </a:cxn>
                <a:cxn ang="0">
                  <a:pos x="1286" y="249"/>
                </a:cxn>
                <a:cxn ang="0">
                  <a:pos x="1300" y="255"/>
                </a:cxn>
                <a:cxn ang="0">
                  <a:pos x="1307" y="265"/>
                </a:cxn>
                <a:cxn ang="0">
                  <a:pos x="1307" y="282"/>
                </a:cxn>
                <a:cxn ang="0">
                  <a:pos x="1296" y="294"/>
                </a:cxn>
                <a:cxn ang="0">
                  <a:pos x="1287" y="295"/>
                </a:cxn>
                <a:cxn ang="0">
                  <a:pos x="1250" y="295"/>
                </a:cxn>
                <a:cxn ang="0">
                  <a:pos x="1142" y="290"/>
                </a:cxn>
                <a:cxn ang="0">
                  <a:pos x="1109" y="283"/>
                </a:cxn>
                <a:cxn ang="0">
                  <a:pos x="1055" y="261"/>
                </a:cxn>
                <a:cxn ang="0">
                  <a:pos x="1004" y="232"/>
                </a:cxn>
                <a:cxn ang="0">
                  <a:pos x="940" y="196"/>
                </a:cxn>
                <a:cxn ang="0">
                  <a:pos x="876" y="151"/>
                </a:cxn>
                <a:cxn ang="0">
                  <a:pos x="817" y="109"/>
                </a:cxn>
                <a:cxn ang="0">
                  <a:pos x="785" y="79"/>
                </a:cxn>
                <a:cxn ang="0">
                  <a:pos x="768" y="65"/>
                </a:cxn>
                <a:cxn ang="0">
                  <a:pos x="673" y="139"/>
                </a:cxn>
                <a:cxn ang="0">
                  <a:pos x="605" y="192"/>
                </a:cxn>
                <a:cxn ang="0">
                  <a:pos x="547" y="230"/>
                </a:cxn>
                <a:cxn ang="0">
                  <a:pos x="484" y="255"/>
                </a:cxn>
                <a:cxn ang="0">
                  <a:pos x="371" y="287"/>
                </a:cxn>
                <a:cxn ang="0">
                  <a:pos x="256" y="312"/>
                </a:cxn>
                <a:cxn ang="0">
                  <a:pos x="134" y="321"/>
                </a:cxn>
              </a:cxnLst>
              <a:rect b="b" l="0" r="r" t="0"/>
              <a:pathLst>
                <a:path h="321" w="1308">
                  <a:moveTo>
                    <a:pt x="134" y="321"/>
                  </a:moveTo>
                  <a:lnTo>
                    <a:pt x="134" y="321"/>
                  </a:lnTo>
                  <a:lnTo>
                    <a:pt x="103" y="321"/>
                  </a:lnTo>
                  <a:lnTo>
                    <a:pt x="73" y="319"/>
                  </a:lnTo>
                  <a:lnTo>
                    <a:pt x="44" y="315"/>
                  </a:lnTo>
                  <a:lnTo>
                    <a:pt x="15" y="309"/>
                  </a:lnTo>
                  <a:lnTo>
                    <a:pt x="15" y="309"/>
                  </a:lnTo>
                  <a:lnTo>
                    <a:pt x="10" y="308"/>
                  </a:lnTo>
                  <a:lnTo>
                    <a:pt x="6" y="306"/>
                  </a:lnTo>
                  <a:lnTo>
                    <a:pt x="4" y="303"/>
                  </a:lnTo>
                  <a:lnTo>
                    <a:pt x="1" y="299"/>
                  </a:lnTo>
                  <a:lnTo>
                    <a:pt x="0" y="292"/>
                  </a:lnTo>
                  <a:lnTo>
                    <a:pt x="0" y="289"/>
                  </a:lnTo>
                  <a:lnTo>
                    <a:pt x="0" y="289"/>
                  </a:lnTo>
                  <a:lnTo>
                    <a:pt x="2" y="281"/>
                  </a:lnTo>
                  <a:lnTo>
                    <a:pt x="8" y="273"/>
                  </a:lnTo>
                  <a:lnTo>
                    <a:pt x="10" y="270"/>
                  </a:lnTo>
                  <a:lnTo>
                    <a:pt x="14" y="268"/>
                  </a:lnTo>
                  <a:lnTo>
                    <a:pt x="18" y="266"/>
                  </a:lnTo>
                  <a:lnTo>
                    <a:pt x="23" y="265"/>
                  </a:lnTo>
                  <a:lnTo>
                    <a:pt x="23" y="265"/>
                  </a:lnTo>
                  <a:lnTo>
                    <a:pt x="29" y="266"/>
                  </a:lnTo>
                  <a:lnTo>
                    <a:pt x="29" y="266"/>
                  </a:lnTo>
                  <a:lnTo>
                    <a:pt x="55" y="270"/>
                  </a:lnTo>
                  <a:lnTo>
                    <a:pt x="81" y="274"/>
                  </a:lnTo>
                  <a:lnTo>
                    <a:pt x="108" y="275"/>
                  </a:lnTo>
                  <a:lnTo>
                    <a:pt x="137" y="277"/>
                  </a:lnTo>
                  <a:lnTo>
                    <a:pt x="137" y="277"/>
                  </a:lnTo>
                  <a:lnTo>
                    <a:pt x="168" y="275"/>
                  </a:lnTo>
                  <a:lnTo>
                    <a:pt x="202" y="273"/>
                  </a:lnTo>
                  <a:lnTo>
                    <a:pt x="236" y="269"/>
                  </a:lnTo>
                  <a:lnTo>
                    <a:pt x="272" y="264"/>
                  </a:lnTo>
                  <a:lnTo>
                    <a:pt x="308" y="256"/>
                  </a:lnTo>
                  <a:lnTo>
                    <a:pt x="348" y="247"/>
                  </a:lnTo>
                  <a:lnTo>
                    <a:pt x="387" y="236"/>
                  </a:lnTo>
                  <a:lnTo>
                    <a:pt x="430" y="224"/>
                  </a:lnTo>
                  <a:lnTo>
                    <a:pt x="430" y="224"/>
                  </a:lnTo>
                  <a:lnTo>
                    <a:pt x="456" y="215"/>
                  </a:lnTo>
                  <a:lnTo>
                    <a:pt x="481" y="206"/>
                  </a:lnTo>
                  <a:lnTo>
                    <a:pt x="505" y="197"/>
                  </a:lnTo>
                  <a:lnTo>
                    <a:pt x="527" y="187"/>
                  </a:lnTo>
                  <a:lnTo>
                    <a:pt x="548" y="173"/>
                  </a:lnTo>
                  <a:lnTo>
                    <a:pt x="569" y="160"/>
                  </a:lnTo>
                  <a:lnTo>
                    <a:pt x="588" y="145"/>
                  </a:lnTo>
                  <a:lnTo>
                    <a:pt x="608" y="128"/>
                  </a:lnTo>
                  <a:lnTo>
                    <a:pt x="608" y="128"/>
                  </a:lnTo>
                  <a:lnTo>
                    <a:pt x="616" y="120"/>
                  </a:lnTo>
                  <a:lnTo>
                    <a:pt x="625" y="113"/>
                  </a:lnTo>
                  <a:lnTo>
                    <a:pt x="646" y="100"/>
                  </a:lnTo>
                  <a:lnTo>
                    <a:pt x="646" y="100"/>
                  </a:lnTo>
                  <a:lnTo>
                    <a:pt x="660" y="92"/>
                  </a:lnTo>
                  <a:lnTo>
                    <a:pt x="673" y="83"/>
                  </a:lnTo>
                  <a:lnTo>
                    <a:pt x="673" y="83"/>
                  </a:lnTo>
                  <a:lnTo>
                    <a:pt x="718" y="48"/>
                  </a:lnTo>
                  <a:lnTo>
                    <a:pt x="760" y="14"/>
                  </a:lnTo>
                  <a:lnTo>
                    <a:pt x="760" y="14"/>
                  </a:lnTo>
                  <a:lnTo>
                    <a:pt x="765" y="10"/>
                  </a:lnTo>
                  <a:lnTo>
                    <a:pt x="765" y="10"/>
                  </a:lnTo>
                  <a:lnTo>
                    <a:pt x="766" y="9"/>
                  </a:lnTo>
                  <a:lnTo>
                    <a:pt x="766" y="9"/>
                  </a:lnTo>
                  <a:lnTo>
                    <a:pt x="770" y="5"/>
                  </a:lnTo>
                  <a:lnTo>
                    <a:pt x="775" y="2"/>
                  </a:lnTo>
                  <a:lnTo>
                    <a:pt x="781" y="0"/>
                  </a:lnTo>
                  <a:lnTo>
                    <a:pt x="787" y="0"/>
                  </a:lnTo>
                  <a:lnTo>
                    <a:pt x="787" y="0"/>
                  </a:lnTo>
                  <a:lnTo>
                    <a:pt x="791" y="0"/>
                  </a:lnTo>
                  <a:lnTo>
                    <a:pt x="796" y="2"/>
                  </a:lnTo>
                  <a:lnTo>
                    <a:pt x="799" y="3"/>
                  </a:lnTo>
                  <a:lnTo>
                    <a:pt x="802" y="6"/>
                  </a:lnTo>
                  <a:lnTo>
                    <a:pt x="804" y="10"/>
                  </a:lnTo>
                  <a:lnTo>
                    <a:pt x="806" y="15"/>
                  </a:lnTo>
                  <a:lnTo>
                    <a:pt x="806" y="15"/>
                  </a:lnTo>
                  <a:lnTo>
                    <a:pt x="809" y="27"/>
                  </a:lnTo>
                  <a:lnTo>
                    <a:pt x="815" y="39"/>
                  </a:lnTo>
                  <a:lnTo>
                    <a:pt x="821" y="48"/>
                  </a:lnTo>
                  <a:lnTo>
                    <a:pt x="829" y="57"/>
                  </a:lnTo>
                  <a:lnTo>
                    <a:pt x="837" y="66"/>
                  </a:lnTo>
                  <a:lnTo>
                    <a:pt x="846" y="74"/>
                  </a:lnTo>
                  <a:lnTo>
                    <a:pt x="866" y="88"/>
                  </a:lnTo>
                  <a:lnTo>
                    <a:pt x="866" y="88"/>
                  </a:lnTo>
                  <a:lnTo>
                    <a:pt x="883" y="100"/>
                  </a:lnTo>
                  <a:lnTo>
                    <a:pt x="883" y="100"/>
                  </a:lnTo>
                  <a:lnTo>
                    <a:pt x="913" y="122"/>
                  </a:lnTo>
                  <a:lnTo>
                    <a:pt x="942" y="142"/>
                  </a:lnTo>
                  <a:lnTo>
                    <a:pt x="1002" y="179"/>
                  </a:lnTo>
                  <a:lnTo>
                    <a:pt x="1002" y="179"/>
                  </a:lnTo>
                  <a:lnTo>
                    <a:pt x="1020" y="190"/>
                  </a:lnTo>
                  <a:lnTo>
                    <a:pt x="1020" y="190"/>
                  </a:lnTo>
                  <a:lnTo>
                    <a:pt x="1050" y="209"/>
                  </a:lnTo>
                  <a:lnTo>
                    <a:pt x="1066" y="218"/>
                  </a:lnTo>
                  <a:lnTo>
                    <a:pt x="1082" y="226"/>
                  </a:lnTo>
                  <a:lnTo>
                    <a:pt x="1097" y="232"/>
                  </a:lnTo>
                  <a:lnTo>
                    <a:pt x="1114" y="238"/>
                  </a:lnTo>
                  <a:lnTo>
                    <a:pt x="1131" y="240"/>
                  </a:lnTo>
                  <a:lnTo>
                    <a:pt x="1148" y="243"/>
                  </a:lnTo>
                  <a:lnTo>
                    <a:pt x="1148" y="243"/>
                  </a:lnTo>
                  <a:lnTo>
                    <a:pt x="1184" y="244"/>
                  </a:lnTo>
                  <a:lnTo>
                    <a:pt x="1218" y="247"/>
                  </a:lnTo>
                  <a:lnTo>
                    <a:pt x="1218" y="247"/>
                  </a:lnTo>
                  <a:lnTo>
                    <a:pt x="1252" y="248"/>
                  </a:lnTo>
                  <a:lnTo>
                    <a:pt x="1286" y="249"/>
                  </a:lnTo>
                  <a:lnTo>
                    <a:pt x="1286" y="249"/>
                  </a:lnTo>
                  <a:lnTo>
                    <a:pt x="1291" y="251"/>
                  </a:lnTo>
                  <a:lnTo>
                    <a:pt x="1296" y="252"/>
                  </a:lnTo>
                  <a:lnTo>
                    <a:pt x="1300" y="255"/>
                  </a:lnTo>
                  <a:lnTo>
                    <a:pt x="1303" y="257"/>
                  </a:lnTo>
                  <a:lnTo>
                    <a:pt x="1305" y="261"/>
                  </a:lnTo>
                  <a:lnTo>
                    <a:pt x="1307" y="265"/>
                  </a:lnTo>
                  <a:lnTo>
                    <a:pt x="1308" y="274"/>
                  </a:lnTo>
                  <a:lnTo>
                    <a:pt x="1308" y="274"/>
                  </a:lnTo>
                  <a:lnTo>
                    <a:pt x="1307" y="282"/>
                  </a:lnTo>
                  <a:lnTo>
                    <a:pt x="1303" y="289"/>
                  </a:lnTo>
                  <a:lnTo>
                    <a:pt x="1300" y="291"/>
                  </a:lnTo>
                  <a:lnTo>
                    <a:pt x="1296" y="294"/>
                  </a:lnTo>
                  <a:lnTo>
                    <a:pt x="1292" y="295"/>
                  </a:lnTo>
                  <a:lnTo>
                    <a:pt x="1287" y="295"/>
                  </a:lnTo>
                  <a:lnTo>
                    <a:pt x="1287" y="295"/>
                  </a:lnTo>
                  <a:lnTo>
                    <a:pt x="1287" y="295"/>
                  </a:lnTo>
                  <a:lnTo>
                    <a:pt x="1250" y="295"/>
                  </a:lnTo>
                  <a:lnTo>
                    <a:pt x="1250" y="295"/>
                  </a:lnTo>
                  <a:lnTo>
                    <a:pt x="1214" y="295"/>
                  </a:lnTo>
                  <a:lnTo>
                    <a:pt x="1177" y="294"/>
                  </a:lnTo>
                  <a:lnTo>
                    <a:pt x="1142" y="290"/>
                  </a:lnTo>
                  <a:lnTo>
                    <a:pt x="1125" y="287"/>
                  </a:lnTo>
                  <a:lnTo>
                    <a:pt x="1109" y="283"/>
                  </a:lnTo>
                  <a:lnTo>
                    <a:pt x="1109" y="283"/>
                  </a:lnTo>
                  <a:lnTo>
                    <a:pt x="1095" y="279"/>
                  </a:lnTo>
                  <a:lnTo>
                    <a:pt x="1082" y="274"/>
                  </a:lnTo>
                  <a:lnTo>
                    <a:pt x="1055" y="261"/>
                  </a:lnTo>
                  <a:lnTo>
                    <a:pt x="1029" y="248"/>
                  </a:lnTo>
                  <a:lnTo>
                    <a:pt x="1004" y="232"/>
                  </a:lnTo>
                  <a:lnTo>
                    <a:pt x="1004" y="232"/>
                  </a:lnTo>
                  <a:lnTo>
                    <a:pt x="962" y="209"/>
                  </a:lnTo>
                  <a:lnTo>
                    <a:pt x="962" y="209"/>
                  </a:lnTo>
                  <a:lnTo>
                    <a:pt x="940" y="196"/>
                  </a:lnTo>
                  <a:lnTo>
                    <a:pt x="918" y="181"/>
                  </a:lnTo>
                  <a:lnTo>
                    <a:pt x="876" y="151"/>
                  </a:lnTo>
                  <a:lnTo>
                    <a:pt x="876" y="151"/>
                  </a:lnTo>
                  <a:lnTo>
                    <a:pt x="847" y="130"/>
                  </a:lnTo>
                  <a:lnTo>
                    <a:pt x="817" y="109"/>
                  </a:lnTo>
                  <a:lnTo>
                    <a:pt x="817" y="109"/>
                  </a:lnTo>
                  <a:lnTo>
                    <a:pt x="806" y="100"/>
                  </a:lnTo>
                  <a:lnTo>
                    <a:pt x="794" y="91"/>
                  </a:lnTo>
                  <a:lnTo>
                    <a:pt x="785" y="79"/>
                  </a:lnTo>
                  <a:lnTo>
                    <a:pt x="777" y="68"/>
                  </a:lnTo>
                  <a:lnTo>
                    <a:pt x="773" y="61"/>
                  </a:lnTo>
                  <a:lnTo>
                    <a:pt x="768" y="65"/>
                  </a:lnTo>
                  <a:lnTo>
                    <a:pt x="768" y="65"/>
                  </a:lnTo>
                  <a:lnTo>
                    <a:pt x="720" y="103"/>
                  </a:lnTo>
                  <a:lnTo>
                    <a:pt x="673" y="139"/>
                  </a:lnTo>
                  <a:lnTo>
                    <a:pt x="673" y="139"/>
                  </a:lnTo>
                  <a:lnTo>
                    <a:pt x="605" y="192"/>
                  </a:lnTo>
                  <a:lnTo>
                    <a:pt x="605" y="192"/>
                  </a:lnTo>
                  <a:lnTo>
                    <a:pt x="586" y="206"/>
                  </a:lnTo>
                  <a:lnTo>
                    <a:pt x="566" y="218"/>
                  </a:lnTo>
                  <a:lnTo>
                    <a:pt x="547" y="230"/>
                  </a:lnTo>
                  <a:lnTo>
                    <a:pt x="526" y="239"/>
                  </a:lnTo>
                  <a:lnTo>
                    <a:pt x="505" y="247"/>
                  </a:lnTo>
                  <a:lnTo>
                    <a:pt x="484" y="255"/>
                  </a:lnTo>
                  <a:lnTo>
                    <a:pt x="442" y="268"/>
                  </a:lnTo>
                  <a:lnTo>
                    <a:pt x="442" y="268"/>
                  </a:lnTo>
                  <a:lnTo>
                    <a:pt x="371" y="287"/>
                  </a:lnTo>
                  <a:lnTo>
                    <a:pt x="333" y="296"/>
                  </a:lnTo>
                  <a:lnTo>
                    <a:pt x="295" y="304"/>
                  </a:lnTo>
                  <a:lnTo>
                    <a:pt x="256" y="312"/>
                  </a:lnTo>
                  <a:lnTo>
                    <a:pt x="216" y="317"/>
                  </a:lnTo>
                  <a:lnTo>
                    <a:pt x="175" y="320"/>
                  </a:lnTo>
                  <a:lnTo>
                    <a:pt x="134" y="321"/>
                  </a:lnTo>
                  <a:lnTo>
                    <a:pt x="134" y="32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 sz="2400"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58" name="Freeform 919"/>
            <p:cNvSpPr/>
            <p:nvPr/>
          </p:nvSpPr>
          <p:spPr bwMode="auto">
            <a:xfrm>
              <a:off x="3368676" y="3514726"/>
              <a:ext cx="252413" cy="92075"/>
            </a:xfrm>
            <a:custGeom>
              <a:cxnLst>
                <a:cxn ang="0">
                  <a:pos x="112" y="229"/>
                </a:cxn>
                <a:cxn ang="0">
                  <a:pos x="92" y="223"/>
                </a:cxn>
                <a:cxn ang="0">
                  <a:pos x="69" y="206"/>
                </a:cxn>
                <a:cxn ang="0">
                  <a:pos x="51" y="181"/>
                </a:cxn>
                <a:cxn ang="0">
                  <a:pos x="19" y="100"/>
                </a:cxn>
                <a:cxn ang="0">
                  <a:pos x="1" y="50"/>
                </a:cxn>
                <a:cxn ang="0">
                  <a:pos x="0" y="36"/>
                </a:cxn>
                <a:cxn ang="0">
                  <a:pos x="3" y="26"/>
                </a:cxn>
                <a:cxn ang="0">
                  <a:pos x="18" y="15"/>
                </a:cxn>
                <a:cxn ang="0">
                  <a:pos x="30" y="15"/>
                </a:cxn>
                <a:cxn ang="0">
                  <a:pos x="40" y="25"/>
                </a:cxn>
                <a:cxn ang="0">
                  <a:pos x="54" y="68"/>
                </a:cxn>
                <a:cxn ang="0">
                  <a:pos x="65" y="101"/>
                </a:cxn>
                <a:cxn ang="0">
                  <a:pos x="92" y="158"/>
                </a:cxn>
                <a:cxn ang="0">
                  <a:pos x="105" y="175"/>
                </a:cxn>
                <a:cxn ang="0">
                  <a:pos x="119" y="182"/>
                </a:cxn>
                <a:cxn ang="0">
                  <a:pos x="132" y="182"/>
                </a:cxn>
                <a:cxn ang="0">
                  <a:pos x="153" y="170"/>
                </a:cxn>
                <a:cxn ang="0">
                  <a:pos x="177" y="149"/>
                </a:cxn>
                <a:cxn ang="0">
                  <a:pos x="198" y="127"/>
                </a:cxn>
                <a:cxn ang="0">
                  <a:pos x="228" y="92"/>
                </a:cxn>
                <a:cxn ang="0">
                  <a:pos x="260" y="63"/>
                </a:cxn>
                <a:cxn ang="0">
                  <a:pos x="279" y="54"/>
                </a:cxn>
                <a:cxn ang="0">
                  <a:pos x="285" y="46"/>
                </a:cxn>
                <a:cxn ang="0">
                  <a:pos x="302" y="38"/>
                </a:cxn>
                <a:cxn ang="0">
                  <a:pos x="315" y="42"/>
                </a:cxn>
                <a:cxn ang="0">
                  <a:pos x="324" y="54"/>
                </a:cxn>
                <a:cxn ang="0">
                  <a:pos x="327" y="58"/>
                </a:cxn>
                <a:cxn ang="0">
                  <a:pos x="379" y="107"/>
                </a:cxn>
                <a:cxn ang="0">
                  <a:pos x="413" y="141"/>
                </a:cxn>
                <a:cxn ang="0">
                  <a:pos x="451" y="172"/>
                </a:cxn>
                <a:cxn ang="0">
                  <a:pos x="465" y="175"/>
                </a:cxn>
                <a:cxn ang="0">
                  <a:pos x="494" y="165"/>
                </a:cxn>
                <a:cxn ang="0">
                  <a:pos x="525" y="136"/>
                </a:cxn>
                <a:cxn ang="0">
                  <a:pos x="578" y="62"/>
                </a:cxn>
                <a:cxn ang="0">
                  <a:pos x="591" y="30"/>
                </a:cxn>
                <a:cxn ang="0">
                  <a:pos x="592" y="17"/>
                </a:cxn>
                <a:cxn ang="0">
                  <a:pos x="600" y="5"/>
                </a:cxn>
                <a:cxn ang="0">
                  <a:pos x="616" y="0"/>
                </a:cxn>
                <a:cxn ang="0">
                  <a:pos x="625" y="3"/>
                </a:cxn>
                <a:cxn ang="0">
                  <a:pos x="631" y="7"/>
                </a:cxn>
                <a:cxn ang="0">
                  <a:pos x="637" y="17"/>
                </a:cxn>
                <a:cxn ang="0">
                  <a:pos x="637" y="33"/>
                </a:cxn>
                <a:cxn ang="0">
                  <a:pos x="629" y="63"/>
                </a:cxn>
                <a:cxn ang="0">
                  <a:pos x="595" y="121"/>
                </a:cxn>
                <a:cxn ang="0">
                  <a:pos x="554" y="168"/>
                </a:cxn>
                <a:cxn ang="0">
                  <a:pos x="545" y="178"/>
                </a:cxn>
                <a:cxn ang="0">
                  <a:pos x="502" y="219"/>
                </a:cxn>
                <a:cxn ang="0">
                  <a:pos x="473" y="229"/>
                </a:cxn>
                <a:cxn ang="0">
                  <a:pos x="464" y="228"/>
                </a:cxn>
                <a:cxn ang="0">
                  <a:pos x="435" y="216"/>
                </a:cxn>
                <a:cxn ang="0">
                  <a:pos x="388" y="182"/>
                </a:cxn>
                <a:cxn ang="0">
                  <a:pos x="349" y="145"/>
                </a:cxn>
                <a:cxn ang="0">
                  <a:pos x="329" y="128"/>
                </a:cxn>
                <a:cxn ang="0">
                  <a:pos x="298" y="98"/>
                </a:cxn>
                <a:cxn ang="0">
                  <a:pos x="289" y="100"/>
                </a:cxn>
                <a:cxn ang="0">
                  <a:pos x="273" y="110"/>
                </a:cxn>
                <a:cxn ang="0">
                  <a:pos x="256" y="134"/>
                </a:cxn>
                <a:cxn ang="0">
                  <a:pos x="240" y="155"/>
                </a:cxn>
                <a:cxn ang="0">
                  <a:pos x="215" y="177"/>
                </a:cxn>
                <a:cxn ang="0">
                  <a:pos x="185" y="202"/>
                </a:cxn>
                <a:cxn ang="0">
                  <a:pos x="146" y="226"/>
                </a:cxn>
                <a:cxn ang="0">
                  <a:pos x="124" y="230"/>
                </a:cxn>
              </a:cxnLst>
              <a:rect b="b" l="0" r="r" t="0"/>
              <a:pathLst>
                <a:path h="230" w="637">
                  <a:moveTo>
                    <a:pt x="124" y="230"/>
                  </a:moveTo>
                  <a:lnTo>
                    <a:pt x="124" y="230"/>
                  </a:lnTo>
                  <a:lnTo>
                    <a:pt x="112" y="229"/>
                  </a:lnTo>
                  <a:lnTo>
                    <a:pt x="112" y="229"/>
                  </a:lnTo>
                  <a:lnTo>
                    <a:pt x="103" y="226"/>
                  </a:lnTo>
                  <a:lnTo>
                    <a:pt x="92" y="223"/>
                  </a:lnTo>
                  <a:lnTo>
                    <a:pt x="85" y="217"/>
                  </a:lnTo>
                  <a:lnTo>
                    <a:pt x="77" y="212"/>
                  </a:lnTo>
                  <a:lnTo>
                    <a:pt x="69" y="206"/>
                  </a:lnTo>
                  <a:lnTo>
                    <a:pt x="62" y="198"/>
                  </a:lnTo>
                  <a:lnTo>
                    <a:pt x="57" y="190"/>
                  </a:lnTo>
                  <a:lnTo>
                    <a:pt x="51" y="181"/>
                  </a:lnTo>
                  <a:lnTo>
                    <a:pt x="41" y="161"/>
                  </a:lnTo>
                  <a:lnTo>
                    <a:pt x="32" y="141"/>
                  </a:lnTo>
                  <a:lnTo>
                    <a:pt x="19" y="100"/>
                  </a:lnTo>
                  <a:lnTo>
                    <a:pt x="19" y="100"/>
                  </a:lnTo>
                  <a:lnTo>
                    <a:pt x="10" y="73"/>
                  </a:lnTo>
                  <a:lnTo>
                    <a:pt x="1" y="50"/>
                  </a:lnTo>
                  <a:lnTo>
                    <a:pt x="1" y="50"/>
                  </a:lnTo>
                  <a:lnTo>
                    <a:pt x="0" y="42"/>
                  </a:lnTo>
                  <a:lnTo>
                    <a:pt x="0" y="36"/>
                  </a:lnTo>
                  <a:lnTo>
                    <a:pt x="1" y="30"/>
                  </a:lnTo>
                  <a:lnTo>
                    <a:pt x="3" y="26"/>
                  </a:lnTo>
                  <a:lnTo>
                    <a:pt x="3" y="26"/>
                  </a:lnTo>
                  <a:lnTo>
                    <a:pt x="7" y="21"/>
                  </a:lnTo>
                  <a:lnTo>
                    <a:pt x="13" y="17"/>
                  </a:lnTo>
                  <a:lnTo>
                    <a:pt x="18" y="15"/>
                  </a:lnTo>
                  <a:lnTo>
                    <a:pt x="24" y="15"/>
                  </a:lnTo>
                  <a:lnTo>
                    <a:pt x="24" y="15"/>
                  </a:lnTo>
                  <a:lnTo>
                    <a:pt x="30" y="15"/>
                  </a:lnTo>
                  <a:lnTo>
                    <a:pt x="34" y="17"/>
                  </a:lnTo>
                  <a:lnTo>
                    <a:pt x="37" y="21"/>
                  </a:lnTo>
                  <a:lnTo>
                    <a:pt x="40" y="25"/>
                  </a:lnTo>
                  <a:lnTo>
                    <a:pt x="40" y="25"/>
                  </a:lnTo>
                  <a:lnTo>
                    <a:pt x="48" y="47"/>
                  </a:lnTo>
                  <a:lnTo>
                    <a:pt x="54" y="68"/>
                  </a:lnTo>
                  <a:lnTo>
                    <a:pt x="54" y="68"/>
                  </a:lnTo>
                  <a:lnTo>
                    <a:pt x="65" y="101"/>
                  </a:lnTo>
                  <a:lnTo>
                    <a:pt x="65" y="101"/>
                  </a:lnTo>
                  <a:lnTo>
                    <a:pt x="73" y="119"/>
                  </a:lnTo>
                  <a:lnTo>
                    <a:pt x="82" y="139"/>
                  </a:lnTo>
                  <a:lnTo>
                    <a:pt x="92" y="158"/>
                  </a:lnTo>
                  <a:lnTo>
                    <a:pt x="99" y="168"/>
                  </a:lnTo>
                  <a:lnTo>
                    <a:pt x="105" y="175"/>
                  </a:lnTo>
                  <a:lnTo>
                    <a:pt x="105" y="175"/>
                  </a:lnTo>
                  <a:lnTo>
                    <a:pt x="109" y="178"/>
                  </a:lnTo>
                  <a:lnTo>
                    <a:pt x="115" y="181"/>
                  </a:lnTo>
                  <a:lnTo>
                    <a:pt x="119" y="182"/>
                  </a:lnTo>
                  <a:lnTo>
                    <a:pt x="124" y="182"/>
                  </a:lnTo>
                  <a:lnTo>
                    <a:pt x="124" y="182"/>
                  </a:lnTo>
                  <a:lnTo>
                    <a:pt x="132" y="182"/>
                  </a:lnTo>
                  <a:lnTo>
                    <a:pt x="138" y="179"/>
                  </a:lnTo>
                  <a:lnTo>
                    <a:pt x="146" y="175"/>
                  </a:lnTo>
                  <a:lnTo>
                    <a:pt x="153" y="170"/>
                  </a:lnTo>
                  <a:lnTo>
                    <a:pt x="166" y="160"/>
                  </a:lnTo>
                  <a:lnTo>
                    <a:pt x="177" y="149"/>
                  </a:lnTo>
                  <a:lnTo>
                    <a:pt x="177" y="149"/>
                  </a:lnTo>
                  <a:lnTo>
                    <a:pt x="184" y="143"/>
                  </a:lnTo>
                  <a:lnTo>
                    <a:pt x="184" y="143"/>
                  </a:lnTo>
                  <a:lnTo>
                    <a:pt x="198" y="127"/>
                  </a:lnTo>
                  <a:lnTo>
                    <a:pt x="214" y="109"/>
                  </a:lnTo>
                  <a:lnTo>
                    <a:pt x="214" y="109"/>
                  </a:lnTo>
                  <a:lnTo>
                    <a:pt x="228" y="92"/>
                  </a:lnTo>
                  <a:lnTo>
                    <a:pt x="243" y="76"/>
                  </a:lnTo>
                  <a:lnTo>
                    <a:pt x="251" y="68"/>
                  </a:lnTo>
                  <a:lnTo>
                    <a:pt x="260" y="63"/>
                  </a:lnTo>
                  <a:lnTo>
                    <a:pt x="268" y="58"/>
                  </a:lnTo>
                  <a:lnTo>
                    <a:pt x="277" y="55"/>
                  </a:lnTo>
                  <a:lnTo>
                    <a:pt x="279" y="54"/>
                  </a:lnTo>
                  <a:lnTo>
                    <a:pt x="281" y="51"/>
                  </a:lnTo>
                  <a:lnTo>
                    <a:pt x="281" y="51"/>
                  </a:lnTo>
                  <a:lnTo>
                    <a:pt x="285" y="46"/>
                  </a:lnTo>
                  <a:lnTo>
                    <a:pt x="290" y="42"/>
                  </a:lnTo>
                  <a:lnTo>
                    <a:pt x="296" y="39"/>
                  </a:lnTo>
                  <a:lnTo>
                    <a:pt x="302" y="38"/>
                  </a:lnTo>
                  <a:lnTo>
                    <a:pt x="302" y="38"/>
                  </a:lnTo>
                  <a:lnTo>
                    <a:pt x="308" y="39"/>
                  </a:lnTo>
                  <a:lnTo>
                    <a:pt x="315" y="42"/>
                  </a:lnTo>
                  <a:lnTo>
                    <a:pt x="321" y="47"/>
                  </a:lnTo>
                  <a:lnTo>
                    <a:pt x="323" y="50"/>
                  </a:lnTo>
                  <a:lnTo>
                    <a:pt x="324" y="54"/>
                  </a:lnTo>
                  <a:lnTo>
                    <a:pt x="325" y="56"/>
                  </a:lnTo>
                  <a:lnTo>
                    <a:pt x="327" y="58"/>
                  </a:lnTo>
                  <a:lnTo>
                    <a:pt x="327" y="58"/>
                  </a:lnTo>
                  <a:lnTo>
                    <a:pt x="340" y="68"/>
                  </a:lnTo>
                  <a:lnTo>
                    <a:pt x="353" y="81"/>
                  </a:lnTo>
                  <a:lnTo>
                    <a:pt x="379" y="107"/>
                  </a:lnTo>
                  <a:lnTo>
                    <a:pt x="379" y="107"/>
                  </a:lnTo>
                  <a:lnTo>
                    <a:pt x="396" y="124"/>
                  </a:lnTo>
                  <a:lnTo>
                    <a:pt x="413" y="141"/>
                  </a:lnTo>
                  <a:lnTo>
                    <a:pt x="431" y="158"/>
                  </a:lnTo>
                  <a:lnTo>
                    <a:pt x="451" y="172"/>
                  </a:lnTo>
                  <a:lnTo>
                    <a:pt x="451" y="172"/>
                  </a:lnTo>
                  <a:lnTo>
                    <a:pt x="457" y="174"/>
                  </a:lnTo>
                  <a:lnTo>
                    <a:pt x="465" y="175"/>
                  </a:lnTo>
                  <a:lnTo>
                    <a:pt x="465" y="175"/>
                  </a:lnTo>
                  <a:lnTo>
                    <a:pt x="474" y="174"/>
                  </a:lnTo>
                  <a:lnTo>
                    <a:pt x="484" y="170"/>
                  </a:lnTo>
                  <a:lnTo>
                    <a:pt x="494" y="165"/>
                  </a:lnTo>
                  <a:lnTo>
                    <a:pt x="504" y="157"/>
                  </a:lnTo>
                  <a:lnTo>
                    <a:pt x="515" y="148"/>
                  </a:lnTo>
                  <a:lnTo>
                    <a:pt x="525" y="136"/>
                  </a:lnTo>
                  <a:lnTo>
                    <a:pt x="545" y="113"/>
                  </a:lnTo>
                  <a:lnTo>
                    <a:pt x="563" y="87"/>
                  </a:lnTo>
                  <a:lnTo>
                    <a:pt x="578" y="62"/>
                  </a:lnTo>
                  <a:lnTo>
                    <a:pt x="583" y="50"/>
                  </a:lnTo>
                  <a:lnTo>
                    <a:pt x="588" y="39"/>
                  </a:lnTo>
                  <a:lnTo>
                    <a:pt x="591" y="30"/>
                  </a:lnTo>
                  <a:lnTo>
                    <a:pt x="592" y="22"/>
                  </a:lnTo>
                  <a:lnTo>
                    <a:pt x="592" y="22"/>
                  </a:lnTo>
                  <a:lnTo>
                    <a:pt x="592" y="17"/>
                  </a:lnTo>
                  <a:lnTo>
                    <a:pt x="593" y="13"/>
                  </a:lnTo>
                  <a:lnTo>
                    <a:pt x="596" y="9"/>
                  </a:lnTo>
                  <a:lnTo>
                    <a:pt x="600" y="5"/>
                  </a:lnTo>
                  <a:lnTo>
                    <a:pt x="603" y="4"/>
                  </a:lnTo>
                  <a:lnTo>
                    <a:pt x="606" y="2"/>
                  </a:lnTo>
                  <a:lnTo>
                    <a:pt x="616" y="0"/>
                  </a:lnTo>
                  <a:lnTo>
                    <a:pt x="616" y="0"/>
                  </a:lnTo>
                  <a:lnTo>
                    <a:pt x="620" y="2"/>
                  </a:lnTo>
                  <a:lnTo>
                    <a:pt x="625" y="3"/>
                  </a:lnTo>
                  <a:lnTo>
                    <a:pt x="629" y="4"/>
                  </a:lnTo>
                  <a:lnTo>
                    <a:pt x="631" y="7"/>
                  </a:lnTo>
                  <a:lnTo>
                    <a:pt x="631" y="7"/>
                  </a:lnTo>
                  <a:lnTo>
                    <a:pt x="634" y="11"/>
                  </a:lnTo>
                  <a:lnTo>
                    <a:pt x="637" y="13"/>
                  </a:lnTo>
                  <a:lnTo>
                    <a:pt x="637" y="17"/>
                  </a:lnTo>
                  <a:lnTo>
                    <a:pt x="637" y="22"/>
                  </a:lnTo>
                  <a:lnTo>
                    <a:pt x="637" y="22"/>
                  </a:lnTo>
                  <a:lnTo>
                    <a:pt x="637" y="33"/>
                  </a:lnTo>
                  <a:lnTo>
                    <a:pt x="634" y="43"/>
                  </a:lnTo>
                  <a:lnTo>
                    <a:pt x="631" y="53"/>
                  </a:lnTo>
                  <a:lnTo>
                    <a:pt x="629" y="63"/>
                  </a:lnTo>
                  <a:lnTo>
                    <a:pt x="620" y="83"/>
                  </a:lnTo>
                  <a:lnTo>
                    <a:pt x="608" y="102"/>
                  </a:lnTo>
                  <a:lnTo>
                    <a:pt x="595" y="121"/>
                  </a:lnTo>
                  <a:lnTo>
                    <a:pt x="582" y="138"/>
                  </a:lnTo>
                  <a:lnTo>
                    <a:pt x="567" y="153"/>
                  </a:lnTo>
                  <a:lnTo>
                    <a:pt x="554" y="168"/>
                  </a:lnTo>
                  <a:lnTo>
                    <a:pt x="554" y="168"/>
                  </a:lnTo>
                  <a:lnTo>
                    <a:pt x="545" y="178"/>
                  </a:lnTo>
                  <a:lnTo>
                    <a:pt x="545" y="178"/>
                  </a:lnTo>
                  <a:lnTo>
                    <a:pt x="529" y="195"/>
                  </a:lnTo>
                  <a:lnTo>
                    <a:pt x="511" y="211"/>
                  </a:lnTo>
                  <a:lnTo>
                    <a:pt x="502" y="219"/>
                  </a:lnTo>
                  <a:lnTo>
                    <a:pt x="493" y="224"/>
                  </a:lnTo>
                  <a:lnTo>
                    <a:pt x="482" y="228"/>
                  </a:lnTo>
                  <a:lnTo>
                    <a:pt x="473" y="229"/>
                  </a:lnTo>
                  <a:lnTo>
                    <a:pt x="473" y="229"/>
                  </a:lnTo>
                  <a:lnTo>
                    <a:pt x="473" y="229"/>
                  </a:lnTo>
                  <a:lnTo>
                    <a:pt x="464" y="228"/>
                  </a:lnTo>
                  <a:lnTo>
                    <a:pt x="464" y="228"/>
                  </a:lnTo>
                  <a:lnTo>
                    <a:pt x="450" y="223"/>
                  </a:lnTo>
                  <a:lnTo>
                    <a:pt x="435" y="216"/>
                  </a:lnTo>
                  <a:lnTo>
                    <a:pt x="423" y="209"/>
                  </a:lnTo>
                  <a:lnTo>
                    <a:pt x="412" y="200"/>
                  </a:lnTo>
                  <a:lnTo>
                    <a:pt x="388" y="182"/>
                  </a:lnTo>
                  <a:lnTo>
                    <a:pt x="366" y="161"/>
                  </a:lnTo>
                  <a:lnTo>
                    <a:pt x="366" y="161"/>
                  </a:lnTo>
                  <a:lnTo>
                    <a:pt x="349" y="145"/>
                  </a:lnTo>
                  <a:lnTo>
                    <a:pt x="332" y="130"/>
                  </a:lnTo>
                  <a:lnTo>
                    <a:pt x="329" y="128"/>
                  </a:lnTo>
                  <a:lnTo>
                    <a:pt x="329" y="128"/>
                  </a:lnTo>
                  <a:lnTo>
                    <a:pt x="313" y="115"/>
                  </a:lnTo>
                  <a:lnTo>
                    <a:pt x="299" y="101"/>
                  </a:lnTo>
                  <a:lnTo>
                    <a:pt x="298" y="98"/>
                  </a:lnTo>
                  <a:lnTo>
                    <a:pt x="295" y="98"/>
                  </a:lnTo>
                  <a:lnTo>
                    <a:pt x="295" y="98"/>
                  </a:lnTo>
                  <a:lnTo>
                    <a:pt x="289" y="100"/>
                  </a:lnTo>
                  <a:lnTo>
                    <a:pt x="283" y="102"/>
                  </a:lnTo>
                  <a:lnTo>
                    <a:pt x="277" y="106"/>
                  </a:lnTo>
                  <a:lnTo>
                    <a:pt x="273" y="110"/>
                  </a:lnTo>
                  <a:lnTo>
                    <a:pt x="264" y="122"/>
                  </a:lnTo>
                  <a:lnTo>
                    <a:pt x="256" y="134"/>
                  </a:lnTo>
                  <a:lnTo>
                    <a:pt x="256" y="134"/>
                  </a:lnTo>
                  <a:lnTo>
                    <a:pt x="247" y="147"/>
                  </a:lnTo>
                  <a:lnTo>
                    <a:pt x="247" y="147"/>
                  </a:lnTo>
                  <a:lnTo>
                    <a:pt x="240" y="155"/>
                  </a:lnTo>
                  <a:lnTo>
                    <a:pt x="232" y="162"/>
                  </a:lnTo>
                  <a:lnTo>
                    <a:pt x="215" y="177"/>
                  </a:lnTo>
                  <a:lnTo>
                    <a:pt x="215" y="177"/>
                  </a:lnTo>
                  <a:lnTo>
                    <a:pt x="204" y="187"/>
                  </a:lnTo>
                  <a:lnTo>
                    <a:pt x="204" y="187"/>
                  </a:lnTo>
                  <a:lnTo>
                    <a:pt x="185" y="202"/>
                  </a:lnTo>
                  <a:lnTo>
                    <a:pt x="167" y="216"/>
                  </a:lnTo>
                  <a:lnTo>
                    <a:pt x="157" y="221"/>
                  </a:lnTo>
                  <a:lnTo>
                    <a:pt x="146" y="226"/>
                  </a:lnTo>
                  <a:lnTo>
                    <a:pt x="134" y="229"/>
                  </a:lnTo>
                  <a:lnTo>
                    <a:pt x="124" y="230"/>
                  </a:lnTo>
                  <a:lnTo>
                    <a:pt x="124" y="23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 sz="2400"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59" name="Freeform 920"/>
            <p:cNvSpPr/>
            <p:nvPr/>
          </p:nvSpPr>
          <p:spPr bwMode="auto">
            <a:xfrm>
              <a:off x="3444876" y="3551238"/>
              <a:ext cx="80963" cy="52388"/>
            </a:xfrm>
            <a:custGeom>
              <a:cxnLst>
                <a:cxn ang="0">
                  <a:pos x="204" y="100"/>
                </a:cxn>
                <a:cxn ang="0">
                  <a:pos x="197" y="63"/>
                </a:cxn>
                <a:cxn ang="0">
                  <a:pos x="188" y="26"/>
                </a:cxn>
                <a:cxn ang="0">
                  <a:pos x="187" y="21"/>
                </a:cxn>
                <a:cxn ang="0">
                  <a:pos x="182" y="14"/>
                </a:cxn>
                <a:cxn ang="0">
                  <a:pos x="174" y="10"/>
                </a:cxn>
                <a:cxn ang="0">
                  <a:pos x="162" y="10"/>
                </a:cxn>
                <a:cxn ang="0">
                  <a:pos x="150" y="17"/>
                </a:cxn>
                <a:cxn ang="0">
                  <a:pos x="145" y="23"/>
                </a:cxn>
                <a:cxn ang="0">
                  <a:pos x="144" y="32"/>
                </a:cxn>
                <a:cxn ang="0">
                  <a:pos x="144" y="38"/>
                </a:cxn>
                <a:cxn ang="0">
                  <a:pos x="157" y="86"/>
                </a:cxn>
                <a:cxn ang="0">
                  <a:pos x="142" y="87"/>
                </a:cxn>
                <a:cxn ang="0">
                  <a:pos x="101" y="85"/>
                </a:cxn>
                <a:cxn ang="0">
                  <a:pos x="77" y="85"/>
                </a:cxn>
                <a:cxn ang="0">
                  <a:pos x="53" y="85"/>
                </a:cxn>
                <a:cxn ang="0">
                  <a:pos x="48" y="83"/>
                </a:cxn>
                <a:cxn ang="0">
                  <a:pos x="50" y="74"/>
                </a:cxn>
                <a:cxn ang="0">
                  <a:pos x="57" y="52"/>
                </a:cxn>
                <a:cxn ang="0">
                  <a:pos x="64" y="29"/>
                </a:cxn>
                <a:cxn ang="0">
                  <a:pos x="64" y="23"/>
                </a:cxn>
                <a:cxn ang="0">
                  <a:pos x="63" y="14"/>
                </a:cxn>
                <a:cxn ang="0">
                  <a:pos x="53" y="4"/>
                </a:cxn>
                <a:cxn ang="0">
                  <a:pos x="38" y="0"/>
                </a:cxn>
                <a:cxn ang="0">
                  <a:pos x="30" y="2"/>
                </a:cxn>
                <a:cxn ang="0">
                  <a:pos x="23" y="8"/>
                </a:cxn>
                <a:cxn ang="0">
                  <a:pos x="21" y="17"/>
                </a:cxn>
                <a:cxn ang="0">
                  <a:pos x="17" y="32"/>
                </a:cxn>
                <a:cxn ang="0">
                  <a:pos x="5" y="70"/>
                </a:cxn>
                <a:cxn ang="0">
                  <a:pos x="0" y="98"/>
                </a:cxn>
                <a:cxn ang="0">
                  <a:pos x="2" y="112"/>
                </a:cxn>
                <a:cxn ang="0">
                  <a:pos x="12" y="123"/>
                </a:cxn>
                <a:cxn ang="0">
                  <a:pos x="30" y="129"/>
                </a:cxn>
                <a:cxn ang="0">
                  <a:pos x="42" y="129"/>
                </a:cxn>
                <a:cxn ang="0">
                  <a:pos x="102" y="129"/>
                </a:cxn>
                <a:cxn ang="0">
                  <a:pos x="161" y="131"/>
                </a:cxn>
                <a:cxn ang="0">
                  <a:pos x="174" y="129"/>
                </a:cxn>
                <a:cxn ang="0">
                  <a:pos x="187" y="125"/>
                </a:cxn>
                <a:cxn ang="0">
                  <a:pos x="195" y="121"/>
                </a:cxn>
                <a:cxn ang="0">
                  <a:pos x="191" y="121"/>
                </a:cxn>
                <a:cxn ang="0">
                  <a:pos x="193" y="120"/>
                </a:cxn>
                <a:cxn ang="0">
                  <a:pos x="196" y="117"/>
                </a:cxn>
                <a:cxn ang="0">
                  <a:pos x="203" y="110"/>
                </a:cxn>
                <a:cxn ang="0">
                  <a:pos x="204" y="100"/>
                </a:cxn>
              </a:cxnLst>
              <a:rect b="b" l="0" r="r" t="0"/>
              <a:pathLst>
                <a:path h="131" w="204">
                  <a:moveTo>
                    <a:pt x="204" y="100"/>
                  </a:moveTo>
                  <a:lnTo>
                    <a:pt x="204" y="100"/>
                  </a:lnTo>
                  <a:lnTo>
                    <a:pt x="201" y="82"/>
                  </a:lnTo>
                  <a:lnTo>
                    <a:pt x="197" y="63"/>
                  </a:lnTo>
                  <a:lnTo>
                    <a:pt x="192" y="44"/>
                  </a:lnTo>
                  <a:lnTo>
                    <a:pt x="188" y="26"/>
                  </a:lnTo>
                  <a:lnTo>
                    <a:pt x="188" y="26"/>
                  </a:lnTo>
                  <a:lnTo>
                    <a:pt x="187" y="21"/>
                  </a:lnTo>
                  <a:lnTo>
                    <a:pt x="184" y="17"/>
                  </a:lnTo>
                  <a:lnTo>
                    <a:pt x="182" y="14"/>
                  </a:lnTo>
                  <a:lnTo>
                    <a:pt x="178" y="12"/>
                  </a:lnTo>
                  <a:lnTo>
                    <a:pt x="174" y="10"/>
                  </a:lnTo>
                  <a:lnTo>
                    <a:pt x="170" y="9"/>
                  </a:lnTo>
                  <a:lnTo>
                    <a:pt x="162" y="10"/>
                  </a:lnTo>
                  <a:lnTo>
                    <a:pt x="154" y="14"/>
                  </a:lnTo>
                  <a:lnTo>
                    <a:pt x="150" y="17"/>
                  </a:lnTo>
                  <a:lnTo>
                    <a:pt x="148" y="19"/>
                  </a:lnTo>
                  <a:lnTo>
                    <a:pt x="145" y="23"/>
                  </a:lnTo>
                  <a:lnTo>
                    <a:pt x="144" y="27"/>
                  </a:lnTo>
                  <a:lnTo>
                    <a:pt x="144" y="32"/>
                  </a:lnTo>
                  <a:lnTo>
                    <a:pt x="144" y="38"/>
                  </a:lnTo>
                  <a:lnTo>
                    <a:pt x="144" y="38"/>
                  </a:lnTo>
                  <a:lnTo>
                    <a:pt x="150" y="61"/>
                  </a:lnTo>
                  <a:lnTo>
                    <a:pt x="157" y="86"/>
                  </a:lnTo>
                  <a:lnTo>
                    <a:pt x="157" y="86"/>
                  </a:lnTo>
                  <a:lnTo>
                    <a:pt x="142" y="87"/>
                  </a:lnTo>
                  <a:lnTo>
                    <a:pt x="128" y="86"/>
                  </a:lnTo>
                  <a:lnTo>
                    <a:pt x="101" y="85"/>
                  </a:lnTo>
                  <a:lnTo>
                    <a:pt x="101" y="85"/>
                  </a:lnTo>
                  <a:lnTo>
                    <a:pt x="77" y="85"/>
                  </a:lnTo>
                  <a:lnTo>
                    <a:pt x="53" y="85"/>
                  </a:lnTo>
                  <a:lnTo>
                    <a:pt x="53" y="85"/>
                  </a:lnTo>
                  <a:lnTo>
                    <a:pt x="48" y="83"/>
                  </a:lnTo>
                  <a:lnTo>
                    <a:pt x="48" y="83"/>
                  </a:lnTo>
                  <a:lnTo>
                    <a:pt x="50" y="74"/>
                  </a:lnTo>
                  <a:lnTo>
                    <a:pt x="50" y="74"/>
                  </a:lnTo>
                  <a:lnTo>
                    <a:pt x="53" y="63"/>
                  </a:lnTo>
                  <a:lnTo>
                    <a:pt x="57" y="52"/>
                  </a:lnTo>
                  <a:lnTo>
                    <a:pt x="61" y="40"/>
                  </a:lnTo>
                  <a:lnTo>
                    <a:pt x="64" y="29"/>
                  </a:lnTo>
                  <a:lnTo>
                    <a:pt x="64" y="29"/>
                  </a:lnTo>
                  <a:lnTo>
                    <a:pt x="64" y="23"/>
                  </a:lnTo>
                  <a:lnTo>
                    <a:pt x="64" y="18"/>
                  </a:lnTo>
                  <a:lnTo>
                    <a:pt x="63" y="14"/>
                  </a:lnTo>
                  <a:lnTo>
                    <a:pt x="60" y="10"/>
                  </a:lnTo>
                  <a:lnTo>
                    <a:pt x="53" y="4"/>
                  </a:lnTo>
                  <a:lnTo>
                    <a:pt x="46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30" y="2"/>
                  </a:lnTo>
                  <a:lnTo>
                    <a:pt x="26" y="4"/>
                  </a:lnTo>
                  <a:lnTo>
                    <a:pt x="23" y="8"/>
                  </a:lnTo>
                  <a:lnTo>
                    <a:pt x="22" y="12"/>
                  </a:lnTo>
                  <a:lnTo>
                    <a:pt x="21" y="17"/>
                  </a:lnTo>
                  <a:lnTo>
                    <a:pt x="21" y="17"/>
                  </a:lnTo>
                  <a:lnTo>
                    <a:pt x="17" y="32"/>
                  </a:lnTo>
                  <a:lnTo>
                    <a:pt x="10" y="51"/>
                  </a:lnTo>
                  <a:lnTo>
                    <a:pt x="5" y="70"/>
                  </a:lnTo>
                  <a:lnTo>
                    <a:pt x="1" y="89"/>
                  </a:lnTo>
                  <a:lnTo>
                    <a:pt x="0" y="98"/>
                  </a:lnTo>
                  <a:lnTo>
                    <a:pt x="1" y="106"/>
                  </a:lnTo>
                  <a:lnTo>
                    <a:pt x="2" y="112"/>
                  </a:lnTo>
                  <a:lnTo>
                    <a:pt x="6" y="119"/>
                  </a:lnTo>
                  <a:lnTo>
                    <a:pt x="12" y="123"/>
                  </a:lnTo>
                  <a:lnTo>
                    <a:pt x="19" y="127"/>
                  </a:lnTo>
                  <a:lnTo>
                    <a:pt x="30" y="129"/>
                  </a:lnTo>
                  <a:lnTo>
                    <a:pt x="42" y="129"/>
                  </a:lnTo>
                  <a:lnTo>
                    <a:pt x="42" y="129"/>
                  </a:lnTo>
                  <a:lnTo>
                    <a:pt x="72" y="128"/>
                  </a:lnTo>
                  <a:lnTo>
                    <a:pt x="102" y="129"/>
                  </a:lnTo>
                  <a:lnTo>
                    <a:pt x="132" y="131"/>
                  </a:lnTo>
                  <a:lnTo>
                    <a:pt x="161" y="131"/>
                  </a:lnTo>
                  <a:lnTo>
                    <a:pt x="161" y="131"/>
                  </a:lnTo>
                  <a:lnTo>
                    <a:pt x="174" y="129"/>
                  </a:lnTo>
                  <a:lnTo>
                    <a:pt x="180" y="128"/>
                  </a:lnTo>
                  <a:lnTo>
                    <a:pt x="187" y="125"/>
                  </a:lnTo>
                  <a:lnTo>
                    <a:pt x="187" y="125"/>
                  </a:lnTo>
                  <a:lnTo>
                    <a:pt x="195" y="121"/>
                  </a:lnTo>
                  <a:lnTo>
                    <a:pt x="196" y="120"/>
                  </a:lnTo>
                  <a:lnTo>
                    <a:pt x="191" y="121"/>
                  </a:lnTo>
                  <a:lnTo>
                    <a:pt x="191" y="121"/>
                  </a:lnTo>
                  <a:lnTo>
                    <a:pt x="193" y="120"/>
                  </a:lnTo>
                  <a:lnTo>
                    <a:pt x="196" y="117"/>
                  </a:lnTo>
                  <a:lnTo>
                    <a:pt x="196" y="117"/>
                  </a:lnTo>
                  <a:lnTo>
                    <a:pt x="200" y="114"/>
                  </a:lnTo>
                  <a:lnTo>
                    <a:pt x="203" y="110"/>
                  </a:lnTo>
                  <a:lnTo>
                    <a:pt x="204" y="104"/>
                  </a:lnTo>
                  <a:lnTo>
                    <a:pt x="204" y="100"/>
                  </a:lnTo>
                  <a:lnTo>
                    <a:pt x="204" y="10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 sz="2400"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60" name="Freeform 921"/>
            <p:cNvSpPr/>
            <p:nvPr/>
          </p:nvSpPr>
          <p:spPr bwMode="auto">
            <a:xfrm>
              <a:off x="3436938" y="3586163"/>
              <a:ext cx="96838" cy="152400"/>
            </a:xfrm>
            <a:custGeom>
              <a:cxnLst>
                <a:cxn ang="0">
                  <a:pos x="228" y="124"/>
                </a:cxn>
                <a:cxn ang="0">
                  <a:pos x="218" y="80"/>
                </a:cxn>
                <a:cxn ang="0">
                  <a:pos x="206" y="41"/>
                </a:cxn>
                <a:cxn ang="0">
                  <a:pos x="206" y="30"/>
                </a:cxn>
                <a:cxn ang="0">
                  <a:pos x="205" y="16"/>
                </a:cxn>
                <a:cxn ang="0">
                  <a:pos x="188" y="1"/>
                </a:cxn>
                <a:cxn ang="0">
                  <a:pos x="172" y="3"/>
                </a:cxn>
                <a:cxn ang="0">
                  <a:pos x="163" y="13"/>
                </a:cxn>
                <a:cxn ang="0">
                  <a:pos x="160" y="26"/>
                </a:cxn>
                <a:cxn ang="0">
                  <a:pos x="167" y="61"/>
                </a:cxn>
                <a:cxn ang="0">
                  <a:pos x="177" y="105"/>
                </a:cxn>
                <a:cxn ang="0">
                  <a:pos x="188" y="190"/>
                </a:cxn>
                <a:cxn ang="0">
                  <a:pos x="193" y="234"/>
                </a:cxn>
                <a:cxn ang="0">
                  <a:pos x="192" y="268"/>
                </a:cxn>
                <a:cxn ang="0">
                  <a:pos x="189" y="276"/>
                </a:cxn>
                <a:cxn ang="0">
                  <a:pos x="137" y="327"/>
                </a:cxn>
                <a:cxn ang="0">
                  <a:pos x="120" y="335"/>
                </a:cxn>
                <a:cxn ang="0">
                  <a:pos x="82" y="298"/>
                </a:cxn>
                <a:cxn ang="0">
                  <a:pos x="60" y="275"/>
                </a:cxn>
                <a:cxn ang="0">
                  <a:pos x="47" y="267"/>
                </a:cxn>
                <a:cxn ang="0">
                  <a:pos x="57" y="225"/>
                </a:cxn>
                <a:cxn ang="0">
                  <a:pos x="62" y="199"/>
                </a:cxn>
                <a:cxn ang="0">
                  <a:pos x="73" y="118"/>
                </a:cxn>
                <a:cxn ang="0">
                  <a:pos x="87" y="46"/>
                </a:cxn>
                <a:cxn ang="0">
                  <a:pos x="91" y="17"/>
                </a:cxn>
                <a:cxn ang="0">
                  <a:pos x="86" y="5"/>
                </a:cxn>
                <a:cxn ang="0">
                  <a:pos x="70" y="0"/>
                </a:cxn>
                <a:cxn ang="0">
                  <a:pos x="51" y="8"/>
                </a:cxn>
                <a:cxn ang="0">
                  <a:pos x="45" y="22"/>
                </a:cxn>
                <a:cxn ang="0">
                  <a:pos x="34" y="84"/>
                </a:cxn>
                <a:cxn ang="0">
                  <a:pos x="20" y="145"/>
                </a:cxn>
                <a:cxn ang="0">
                  <a:pos x="2" y="247"/>
                </a:cxn>
                <a:cxn ang="0">
                  <a:pos x="0" y="265"/>
                </a:cxn>
                <a:cxn ang="0">
                  <a:pos x="10" y="292"/>
                </a:cxn>
                <a:cxn ang="0">
                  <a:pos x="45" y="331"/>
                </a:cxn>
                <a:cxn ang="0">
                  <a:pos x="90" y="369"/>
                </a:cxn>
                <a:cxn ang="0">
                  <a:pos x="103" y="375"/>
                </a:cxn>
                <a:cxn ang="0">
                  <a:pos x="109" y="382"/>
                </a:cxn>
                <a:cxn ang="0">
                  <a:pos x="121" y="383"/>
                </a:cxn>
                <a:cxn ang="0">
                  <a:pos x="149" y="374"/>
                </a:cxn>
                <a:cxn ang="0">
                  <a:pos x="197" y="341"/>
                </a:cxn>
                <a:cxn ang="0">
                  <a:pos x="228" y="305"/>
                </a:cxn>
                <a:cxn ang="0">
                  <a:pos x="240" y="279"/>
                </a:cxn>
                <a:cxn ang="0">
                  <a:pos x="240" y="238"/>
                </a:cxn>
                <a:cxn ang="0">
                  <a:pos x="230" y="140"/>
                </a:cxn>
              </a:cxnLst>
              <a:rect b="b" l="0" r="r" t="0"/>
              <a:pathLst>
                <a:path h="383" w="241">
                  <a:moveTo>
                    <a:pt x="230" y="140"/>
                  </a:moveTo>
                  <a:lnTo>
                    <a:pt x="230" y="140"/>
                  </a:lnTo>
                  <a:lnTo>
                    <a:pt x="228" y="124"/>
                  </a:lnTo>
                  <a:lnTo>
                    <a:pt x="226" y="110"/>
                  </a:lnTo>
                  <a:lnTo>
                    <a:pt x="218" y="80"/>
                  </a:lnTo>
                  <a:lnTo>
                    <a:pt x="218" y="80"/>
                  </a:lnTo>
                  <a:lnTo>
                    <a:pt x="215" y="68"/>
                  </a:lnTo>
                  <a:lnTo>
                    <a:pt x="210" y="54"/>
                  </a:lnTo>
                  <a:lnTo>
                    <a:pt x="206" y="41"/>
                  </a:lnTo>
                  <a:lnTo>
                    <a:pt x="206" y="34"/>
                  </a:lnTo>
                  <a:lnTo>
                    <a:pt x="206" y="30"/>
                  </a:lnTo>
                  <a:lnTo>
                    <a:pt x="206" y="30"/>
                  </a:lnTo>
                  <a:lnTo>
                    <a:pt x="206" y="25"/>
                  </a:lnTo>
                  <a:lnTo>
                    <a:pt x="206" y="20"/>
                  </a:lnTo>
                  <a:lnTo>
                    <a:pt x="205" y="16"/>
                  </a:lnTo>
                  <a:lnTo>
                    <a:pt x="202" y="12"/>
                  </a:lnTo>
                  <a:lnTo>
                    <a:pt x="196" y="5"/>
                  </a:lnTo>
                  <a:lnTo>
                    <a:pt x="188" y="1"/>
                  </a:lnTo>
                  <a:lnTo>
                    <a:pt x="180" y="1"/>
                  </a:lnTo>
                  <a:lnTo>
                    <a:pt x="175" y="1"/>
                  </a:lnTo>
                  <a:lnTo>
                    <a:pt x="172" y="3"/>
                  </a:lnTo>
                  <a:lnTo>
                    <a:pt x="168" y="5"/>
                  </a:lnTo>
                  <a:lnTo>
                    <a:pt x="166" y="8"/>
                  </a:lnTo>
                  <a:lnTo>
                    <a:pt x="163" y="13"/>
                  </a:lnTo>
                  <a:lnTo>
                    <a:pt x="162" y="17"/>
                  </a:lnTo>
                  <a:lnTo>
                    <a:pt x="162" y="17"/>
                  </a:lnTo>
                  <a:lnTo>
                    <a:pt x="160" y="26"/>
                  </a:lnTo>
                  <a:lnTo>
                    <a:pt x="162" y="33"/>
                  </a:lnTo>
                  <a:lnTo>
                    <a:pt x="163" y="47"/>
                  </a:lnTo>
                  <a:lnTo>
                    <a:pt x="167" y="61"/>
                  </a:lnTo>
                  <a:lnTo>
                    <a:pt x="171" y="77"/>
                  </a:lnTo>
                  <a:lnTo>
                    <a:pt x="171" y="77"/>
                  </a:lnTo>
                  <a:lnTo>
                    <a:pt x="177" y="105"/>
                  </a:lnTo>
                  <a:lnTo>
                    <a:pt x="181" y="133"/>
                  </a:lnTo>
                  <a:lnTo>
                    <a:pt x="185" y="161"/>
                  </a:lnTo>
                  <a:lnTo>
                    <a:pt x="188" y="190"/>
                  </a:lnTo>
                  <a:lnTo>
                    <a:pt x="188" y="190"/>
                  </a:lnTo>
                  <a:lnTo>
                    <a:pt x="189" y="208"/>
                  </a:lnTo>
                  <a:lnTo>
                    <a:pt x="193" y="234"/>
                  </a:lnTo>
                  <a:lnTo>
                    <a:pt x="194" y="247"/>
                  </a:lnTo>
                  <a:lnTo>
                    <a:pt x="194" y="259"/>
                  </a:lnTo>
                  <a:lnTo>
                    <a:pt x="192" y="268"/>
                  </a:lnTo>
                  <a:lnTo>
                    <a:pt x="191" y="272"/>
                  </a:lnTo>
                  <a:lnTo>
                    <a:pt x="189" y="276"/>
                  </a:lnTo>
                  <a:lnTo>
                    <a:pt x="189" y="276"/>
                  </a:lnTo>
                  <a:lnTo>
                    <a:pt x="164" y="303"/>
                  </a:lnTo>
                  <a:lnTo>
                    <a:pt x="151" y="316"/>
                  </a:lnTo>
                  <a:lnTo>
                    <a:pt x="137" y="327"/>
                  </a:lnTo>
                  <a:lnTo>
                    <a:pt x="137" y="327"/>
                  </a:lnTo>
                  <a:lnTo>
                    <a:pt x="129" y="331"/>
                  </a:lnTo>
                  <a:lnTo>
                    <a:pt x="120" y="335"/>
                  </a:lnTo>
                  <a:lnTo>
                    <a:pt x="120" y="335"/>
                  </a:lnTo>
                  <a:lnTo>
                    <a:pt x="94" y="311"/>
                  </a:lnTo>
                  <a:lnTo>
                    <a:pt x="82" y="298"/>
                  </a:lnTo>
                  <a:lnTo>
                    <a:pt x="70" y="285"/>
                  </a:lnTo>
                  <a:lnTo>
                    <a:pt x="70" y="285"/>
                  </a:lnTo>
                  <a:lnTo>
                    <a:pt x="60" y="275"/>
                  </a:lnTo>
                  <a:lnTo>
                    <a:pt x="51" y="267"/>
                  </a:lnTo>
                  <a:lnTo>
                    <a:pt x="48" y="265"/>
                  </a:lnTo>
                  <a:lnTo>
                    <a:pt x="47" y="267"/>
                  </a:lnTo>
                  <a:lnTo>
                    <a:pt x="47" y="267"/>
                  </a:lnTo>
                  <a:lnTo>
                    <a:pt x="47" y="267"/>
                  </a:lnTo>
                  <a:lnTo>
                    <a:pt x="57" y="225"/>
                  </a:lnTo>
                  <a:lnTo>
                    <a:pt x="57" y="225"/>
                  </a:lnTo>
                  <a:lnTo>
                    <a:pt x="60" y="212"/>
                  </a:lnTo>
                  <a:lnTo>
                    <a:pt x="62" y="199"/>
                  </a:lnTo>
                  <a:lnTo>
                    <a:pt x="65" y="171"/>
                  </a:lnTo>
                  <a:lnTo>
                    <a:pt x="68" y="144"/>
                  </a:lnTo>
                  <a:lnTo>
                    <a:pt x="73" y="118"/>
                  </a:lnTo>
                  <a:lnTo>
                    <a:pt x="73" y="118"/>
                  </a:lnTo>
                  <a:lnTo>
                    <a:pt x="83" y="69"/>
                  </a:lnTo>
                  <a:lnTo>
                    <a:pt x="87" y="46"/>
                  </a:lnTo>
                  <a:lnTo>
                    <a:pt x="91" y="22"/>
                  </a:lnTo>
                  <a:lnTo>
                    <a:pt x="91" y="22"/>
                  </a:lnTo>
                  <a:lnTo>
                    <a:pt x="91" y="17"/>
                  </a:lnTo>
                  <a:lnTo>
                    <a:pt x="90" y="12"/>
                  </a:lnTo>
                  <a:lnTo>
                    <a:pt x="88" y="8"/>
                  </a:lnTo>
                  <a:lnTo>
                    <a:pt x="86" y="5"/>
                  </a:lnTo>
                  <a:lnTo>
                    <a:pt x="82" y="3"/>
                  </a:lnTo>
                  <a:lnTo>
                    <a:pt x="78" y="1"/>
                  </a:lnTo>
                  <a:lnTo>
                    <a:pt x="70" y="0"/>
                  </a:lnTo>
                  <a:lnTo>
                    <a:pt x="62" y="1"/>
                  </a:lnTo>
                  <a:lnTo>
                    <a:pt x="54" y="5"/>
                  </a:lnTo>
                  <a:lnTo>
                    <a:pt x="51" y="8"/>
                  </a:lnTo>
                  <a:lnTo>
                    <a:pt x="48" y="12"/>
                  </a:lnTo>
                  <a:lnTo>
                    <a:pt x="47" y="17"/>
                  </a:lnTo>
                  <a:lnTo>
                    <a:pt x="45" y="22"/>
                  </a:lnTo>
                  <a:lnTo>
                    <a:pt x="45" y="22"/>
                  </a:lnTo>
                  <a:lnTo>
                    <a:pt x="40" y="52"/>
                  </a:lnTo>
                  <a:lnTo>
                    <a:pt x="34" y="84"/>
                  </a:lnTo>
                  <a:lnTo>
                    <a:pt x="27" y="114"/>
                  </a:lnTo>
                  <a:lnTo>
                    <a:pt x="20" y="145"/>
                  </a:lnTo>
                  <a:lnTo>
                    <a:pt x="20" y="145"/>
                  </a:lnTo>
                  <a:lnTo>
                    <a:pt x="14" y="196"/>
                  </a:lnTo>
                  <a:lnTo>
                    <a:pt x="9" y="222"/>
                  </a:lnTo>
                  <a:lnTo>
                    <a:pt x="2" y="247"/>
                  </a:lnTo>
                  <a:lnTo>
                    <a:pt x="2" y="247"/>
                  </a:lnTo>
                  <a:lnTo>
                    <a:pt x="0" y="256"/>
                  </a:lnTo>
                  <a:lnTo>
                    <a:pt x="0" y="265"/>
                  </a:lnTo>
                  <a:lnTo>
                    <a:pt x="2" y="275"/>
                  </a:lnTo>
                  <a:lnTo>
                    <a:pt x="5" y="284"/>
                  </a:lnTo>
                  <a:lnTo>
                    <a:pt x="10" y="292"/>
                  </a:lnTo>
                  <a:lnTo>
                    <a:pt x="15" y="299"/>
                  </a:lnTo>
                  <a:lnTo>
                    <a:pt x="30" y="316"/>
                  </a:lnTo>
                  <a:lnTo>
                    <a:pt x="45" y="331"/>
                  </a:lnTo>
                  <a:lnTo>
                    <a:pt x="61" y="345"/>
                  </a:lnTo>
                  <a:lnTo>
                    <a:pt x="77" y="357"/>
                  </a:lnTo>
                  <a:lnTo>
                    <a:pt x="90" y="369"/>
                  </a:lnTo>
                  <a:lnTo>
                    <a:pt x="90" y="369"/>
                  </a:lnTo>
                  <a:lnTo>
                    <a:pt x="96" y="374"/>
                  </a:lnTo>
                  <a:lnTo>
                    <a:pt x="103" y="375"/>
                  </a:lnTo>
                  <a:lnTo>
                    <a:pt x="103" y="375"/>
                  </a:lnTo>
                  <a:lnTo>
                    <a:pt x="105" y="379"/>
                  </a:lnTo>
                  <a:lnTo>
                    <a:pt x="109" y="382"/>
                  </a:lnTo>
                  <a:lnTo>
                    <a:pt x="115" y="383"/>
                  </a:lnTo>
                  <a:lnTo>
                    <a:pt x="121" y="383"/>
                  </a:lnTo>
                  <a:lnTo>
                    <a:pt x="121" y="383"/>
                  </a:lnTo>
                  <a:lnTo>
                    <a:pt x="129" y="382"/>
                  </a:lnTo>
                  <a:lnTo>
                    <a:pt x="138" y="378"/>
                  </a:lnTo>
                  <a:lnTo>
                    <a:pt x="149" y="374"/>
                  </a:lnTo>
                  <a:lnTo>
                    <a:pt x="158" y="369"/>
                  </a:lnTo>
                  <a:lnTo>
                    <a:pt x="177" y="357"/>
                  </a:lnTo>
                  <a:lnTo>
                    <a:pt x="197" y="341"/>
                  </a:lnTo>
                  <a:lnTo>
                    <a:pt x="214" y="323"/>
                  </a:lnTo>
                  <a:lnTo>
                    <a:pt x="222" y="314"/>
                  </a:lnTo>
                  <a:lnTo>
                    <a:pt x="228" y="305"/>
                  </a:lnTo>
                  <a:lnTo>
                    <a:pt x="234" y="296"/>
                  </a:lnTo>
                  <a:lnTo>
                    <a:pt x="238" y="286"/>
                  </a:lnTo>
                  <a:lnTo>
                    <a:pt x="240" y="279"/>
                  </a:lnTo>
                  <a:lnTo>
                    <a:pt x="242" y="269"/>
                  </a:lnTo>
                  <a:lnTo>
                    <a:pt x="242" y="269"/>
                  </a:lnTo>
                  <a:lnTo>
                    <a:pt x="240" y="238"/>
                  </a:lnTo>
                  <a:lnTo>
                    <a:pt x="238" y="205"/>
                  </a:lnTo>
                  <a:lnTo>
                    <a:pt x="230" y="140"/>
                  </a:lnTo>
                  <a:lnTo>
                    <a:pt x="230" y="14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 sz="2400"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61" name="Freeform 922"/>
            <p:cNvSpPr/>
            <p:nvPr/>
          </p:nvSpPr>
          <p:spPr bwMode="auto">
            <a:xfrm>
              <a:off x="3230563" y="3502026"/>
              <a:ext cx="523875" cy="285750"/>
            </a:xfrm>
            <a:custGeom>
              <a:cxnLst>
                <a:cxn ang="0">
                  <a:pos x="1287" y="425"/>
                </a:cxn>
                <a:cxn ang="0">
                  <a:pos x="1255" y="322"/>
                </a:cxn>
                <a:cxn ang="0">
                  <a:pos x="1205" y="201"/>
                </a:cxn>
                <a:cxn ang="0">
                  <a:pos x="1140" y="98"/>
                </a:cxn>
                <a:cxn ang="0">
                  <a:pos x="1061" y="17"/>
                </a:cxn>
                <a:cxn ang="0">
                  <a:pos x="1028" y="0"/>
                </a:cxn>
                <a:cxn ang="0">
                  <a:pos x="1009" y="19"/>
                </a:cxn>
                <a:cxn ang="0">
                  <a:pos x="1015" y="40"/>
                </a:cxn>
                <a:cxn ang="0">
                  <a:pos x="1074" y="90"/>
                </a:cxn>
                <a:cxn ang="0">
                  <a:pos x="1143" y="189"/>
                </a:cxn>
                <a:cxn ang="0">
                  <a:pos x="1201" y="305"/>
                </a:cxn>
                <a:cxn ang="0">
                  <a:pos x="1223" y="384"/>
                </a:cxn>
                <a:cxn ang="0">
                  <a:pos x="1255" y="503"/>
                </a:cxn>
                <a:cxn ang="0">
                  <a:pos x="1269" y="594"/>
                </a:cxn>
                <a:cxn ang="0">
                  <a:pos x="1234" y="650"/>
                </a:cxn>
                <a:cxn ang="0">
                  <a:pos x="1126" y="660"/>
                </a:cxn>
                <a:cxn ang="0">
                  <a:pos x="935" y="667"/>
                </a:cxn>
                <a:cxn ang="0">
                  <a:pos x="665" y="675"/>
                </a:cxn>
                <a:cxn ang="0">
                  <a:pos x="659" y="675"/>
                </a:cxn>
                <a:cxn ang="0">
                  <a:pos x="585" y="675"/>
                </a:cxn>
                <a:cxn ang="0">
                  <a:pos x="382" y="667"/>
                </a:cxn>
                <a:cxn ang="0">
                  <a:pos x="191" y="660"/>
                </a:cxn>
                <a:cxn ang="0">
                  <a:pos x="47" y="647"/>
                </a:cxn>
                <a:cxn ang="0">
                  <a:pos x="51" y="575"/>
                </a:cxn>
                <a:cxn ang="0">
                  <a:pos x="64" y="482"/>
                </a:cxn>
                <a:cxn ang="0">
                  <a:pos x="100" y="365"/>
                </a:cxn>
                <a:cxn ang="0">
                  <a:pos x="126" y="285"/>
                </a:cxn>
                <a:cxn ang="0">
                  <a:pos x="186" y="169"/>
                </a:cxn>
                <a:cxn ang="0">
                  <a:pos x="261" y="73"/>
                </a:cxn>
                <a:cxn ang="0">
                  <a:pos x="306" y="36"/>
                </a:cxn>
                <a:cxn ang="0">
                  <a:pos x="305" y="12"/>
                </a:cxn>
                <a:cxn ang="0">
                  <a:pos x="284" y="0"/>
                </a:cxn>
                <a:cxn ang="0">
                  <a:pos x="240" y="31"/>
                </a:cxn>
                <a:cxn ang="0">
                  <a:pos x="165" y="116"/>
                </a:cxn>
                <a:cxn ang="0">
                  <a:pos x="100" y="225"/>
                </a:cxn>
                <a:cxn ang="0">
                  <a:pos x="63" y="322"/>
                </a:cxn>
                <a:cxn ang="0">
                  <a:pos x="25" y="446"/>
                </a:cxn>
                <a:cxn ang="0">
                  <a:pos x="12" y="533"/>
                </a:cxn>
                <a:cxn ang="0">
                  <a:pos x="2" y="651"/>
                </a:cxn>
                <a:cxn ang="0">
                  <a:pos x="12" y="681"/>
                </a:cxn>
                <a:cxn ang="0">
                  <a:pos x="26" y="692"/>
                </a:cxn>
                <a:cxn ang="0">
                  <a:pos x="105" y="697"/>
                </a:cxn>
                <a:cxn ang="0">
                  <a:pos x="268" y="706"/>
                </a:cxn>
                <a:cxn ang="0">
                  <a:pos x="402" y="714"/>
                </a:cxn>
                <a:cxn ang="0">
                  <a:pos x="659" y="720"/>
                </a:cxn>
                <a:cxn ang="0">
                  <a:pos x="879" y="716"/>
                </a:cxn>
                <a:cxn ang="0">
                  <a:pos x="1001" y="707"/>
                </a:cxn>
                <a:cxn ang="0">
                  <a:pos x="1179" y="701"/>
                </a:cxn>
                <a:cxn ang="0">
                  <a:pos x="1286" y="693"/>
                </a:cxn>
                <a:cxn ang="0">
                  <a:pos x="1302" y="685"/>
                </a:cxn>
                <a:cxn ang="0">
                  <a:pos x="1315" y="662"/>
                </a:cxn>
                <a:cxn ang="0">
                  <a:pos x="1314" y="580"/>
                </a:cxn>
              </a:cxnLst>
              <a:rect b="b" l="0" r="r" t="0"/>
              <a:pathLst>
                <a:path h="720" w="1317">
                  <a:moveTo>
                    <a:pt x="1300" y="489"/>
                  </a:moveTo>
                  <a:lnTo>
                    <a:pt x="1300" y="489"/>
                  </a:lnTo>
                  <a:lnTo>
                    <a:pt x="1298" y="467"/>
                  </a:lnTo>
                  <a:lnTo>
                    <a:pt x="1293" y="446"/>
                  </a:lnTo>
                  <a:lnTo>
                    <a:pt x="1287" y="425"/>
                  </a:lnTo>
                  <a:lnTo>
                    <a:pt x="1280" y="405"/>
                  </a:lnTo>
                  <a:lnTo>
                    <a:pt x="1265" y="363"/>
                  </a:lnTo>
                  <a:lnTo>
                    <a:pt x="1260" y="342"/>
                  </a:lnTo>
                  <a:lnTo>
                    <a:pt x="1255" y="322"/>
                  </a:lnTo>
                  <a:lnTo>
                    <a:pt x="1255" y="322"/>
                  </a:lnTo>
                  <a:lnTo>
                    <a:pt x="1248" y="299"/>
                  </a:lnTo>
                  <a:lnTo>
                    <a:pt x="1240" y="274"/>
                  </a:lnTo>
                  <a:lnTo>
                    <a:pt x="1230" y="250"/>
                  </a:lnTo>
                  <a:lnTo>
                    <a:pt x="1218" y="225"/>
                  </a:lnTo>
                  <a:lnTo>
                    <a:pt x="1205" y="201"/>
                  </a:lnTo>
                  <a:lnTo>
                    <a:pt x="1192" y="178"/>
                  </a:lnTo>
                  <a:lnTo>
                    <a:pt x="1166" y="136"/>
                  </a:lnTo>
                  <a:lnTo>
                    <a:pt x="1166" y="136"/>
                  </a:lnTo>
                  <a:lnTo>
                    <a:pt x="1153" y="116"/>
                  </a:lnTo>
                  <a:lnTo>
                    <a:pt x="1140" y="98"/>
                  </a:lnTo>
                  <a:lnTo>
                    <a:pt x="1125" y="81"/>
                  </a:lnTo>
                  <a:lnTo>
                    <a:pt x="1111" y="64"/>
                  </a:lnTo>
                  <a:lnTo>
                    <a:pt x="1095" y="47"/>
                  </a:lnTo>
                  <a:lnTo>
                    <a:pt x="1078" y="31"/>
                  </a:lnTo>
                  <a:lnTo>
                    <a:pt x="1061" y="17"/>
                  </a:lnTo>
                  <a:lnTo>
                    <a:pt x="1041" y="4"/>
                  </a:lnTo>
                  <a:lnTo>
                    <a:pt x="1041" y="4"/>
                  </a:lnTo>
                  <a:lnTo>
                    <a:pt x="1038" y="1"/>
                  </a:lnTo>
                  <a:lnTo>
                    <a:pt x="1034" y="0"/>
                  </a:lnTo>
                  <a:lnTo>
                    <a:pt x="1028" y="0"/>
                  </a:lnTo>
                  <a:lnTo>
                    <a:pt x="1024" y="1"/>
                  </a:lnTo>
                  <a:lnTo>
                    <a:pt x="1021" y="2"/>
                  </a:lnTo>
                  <a:lnTo>
                    <a:pt x="1018" y="5"/>
                  </a:lnTo>
                  <a:lnTo>
                    <a:pt x="1013" y="12"/>
                  </a:lnTo>
                  <a:lnTo>
                    <a:pt x="1009" y="19"/>
                  </a:lnTo>
                  <a:lnTo>
                    <a:pt x="1009" y="23"/>
                  </a:lnTo>
                  <a:lnTo>
                    <a:pt x="1009" y="27"/>
                  </a:lnTo>
                  <a:lnTo>
                    <a:pt x="1010" y="33"/>
                  </a:lnTo>
                  <a:lnTo>
                    <a:pt x="1011" y="36"/>
                  </a:lnTo>
                  <a:lnTo>
                    <a:pt x="1015" y="40"/>
                  </a:lnTo>
                  <a:lnTo>
                    <a:pt x="1019" y="43"/>
                  </a:lnTo>
                  <a:lnTo>
                    <a:pt x="1019" y="43"/>
                  </a:lnTo>
                  <a:lnTo>
                    <a:pt x="1039" y="57"/>
                  </a:lnTo>
                  <a:lnTo>
                    <a:pt x="1057" y="73"/>
                  </a:lnTo>
                  <a:lnTo>
                    <a:pt x="1074" y="90"/>
                  </a:lnTo>
                  <a:lnTo>
                    <a:pt x="1091" y="108"/>
                  </a:lnTo>
                  <a:lnTo>
                    <a:pt x="1106" y="128"/>
                  </a:lnTo>
                  <a:lnTo>
                    <a:pt x="1120" y="148"/>
                  </a:lnTo>
                  <a:lnTo>
                    <a:pt x="1132" y="169"/>
                  </a:lnTo>
                  <a:lnTo>
                    <a:pt x="1143" y="189"/>
                  </a:lnTo>
                  <a:lnTo>
                    <a:pt x="1143" y="189"/>
                  </a:lnTo>
                  <a:lnTo>
                    <a:pt x="1163" y="227"/>
                  </a:lnTo>
                  <a:lnTo>
                    <a:pt x="1183" y="265"/>
                  </a:lnTo>
                  <a:lnTo>
                    <a:pt x="1192" y="285"/>
                  </a:lnTo>
                  <a:lnTo>
                    <a:pt x="1201" y="305"/>
                  </a:lnTo>
                  <a:lnTo>
                    <a:pt x="1208" y="325"/>
                  </a:lnTo>
                  <a:lnTo>
                    <a:pt x="1213" y="345"/>
                  </a:lnTo>
                  <a:lnTo>
                    <a:pt x="1213" y="345"/>
                  </a:lnTo>
                  <a:lnTo>
                    <a:pt x="1218" y="365"/>
                  </a:lnTo>
                  <a:lnTo>
                    <a:pt x="1223" y="384"/>
                  </a:lnTo>
                  <a:lnTo>
                    <a:pt x="1238" y="424"/>
                  </a:lnTo>
                  <a:lnTo>
                    <a:pt x="1243" y="443"/>
                  </a:lnTo>
                  <a:lnTo>
                    <a:pt x="1249" y="463"/>
                  </a:lnTo>
                  <a:lnTo>
                    <a:pt x="1253" y="482"/>
                  </a:lnTo>
                  <a:lnTo>
                    <a:pt x="1255" y="503"/>
                  </a:lnTo>
                  <a:lnTo>
                    <a:pt x="1255" y="503"/>
                  </a:lnTo>
                  <a:lnTo>
                    <a:pt x="1256" y="520"/>
                  </a:lnTo>
                  <a:lnTo>
                    <a:pt x="1260" y="537"/>
                  </a:lnTo>
                  <a:lnTo>
                    <a:pt x="1266" y="575"/>
                  </a:lnTo>
                  <a:lnTo>
                    <a:pt x="1269" y="594"/>
                  </a:lnTo>
                  <a:lnTo>
                    <a:pt x="1272" y="612"/>
                  </a:lnTo>
                  <a:lnTo>
                    <a:pt x="1272" y="630"/>
                  </a:lnTo>
                  <a:lnTo>
                    <a:pt x="1270" y="647"/>
                  </a:lnTo>
                  <a:lnTo>
                    <a:pt x="1270" y="647"/>
                  </a:lnTo>
                  <a:lnTo>
                    <a:pt x="1234" y="650"/>
                  </a:lnTo>
                  <a:lnTo>
                    <a:pt x="1198" y="654"/>
                  </a:lnTo>
                  <a:lnTo>
                    <a:pt x="1162" y="658"/>
                  </a:lnTo>
                  <a:lnTo>
                    <a:pt x="1143" y="659"/>
                  </a:lnTo>
                  <a:lnTo>
                    <a:pt x="1126" y="660"/>
                  </a:lnTo>
                  <a:lnTo>
                    <a:pt x="1126" y="660"/>
                  </a:lnTo>
                  <a:lnTo>
                    <a:pt x="1078" y="660"/>
                  </a:lnTo>
                  <a:lnTo>
                    <a:pt x="1031" y="662"/>
                  </a:lnTo>
                  <a:lnTo>
                    <a:pt x="984" y="663"/>
                  </a:lnTo>
                  <a:lnTo>
                    <a:pt x="935" y="667"/>
                  </a:lnTo>
                  <a:lnTo>
                    <a:pt x="935" y="667"/>
                  </a:lnTo>
                  <a:lnTo>
                    <a:pt x="901" y="669"/>
                  </a:lnTo>
                  <a:lnTo>
                    <a:pt x="867" y="672"/>
                  </a:lnTo>
                  <a:lnTo>
                    <a:pt x="801" y="673"/>
                  </a:lnTo>
                  <a:lnTo>
                    <a:pt x="733" y="675"/>
                  </a:lnTo>
                  <a:lnTo>
                    <a:pt x="665" y="675"/>
                  </a:lnTo>
                  <a:lnTo>
                    <a:pt x="665" y="675"/>
                  </a:lnTo>
                  <a:lnTo>
                    <a:pt x="663" y="675"/>
                  </a:lnTo>
                  <a:lnTo>
                    <a:pt x="663" y="675"/>
                  </a:lnTo>
                  <a:lnTo>
                    <a:pt x="659" y="675"/>
                  </a:lnTo>
                  <a:lnTo>
                    <a:pt x="659" y="675"/>
                  </a:lnTo>
                  <a:lnTo>
                    <a:pt x="654" y="675"/>
                  </a:lnTo>
                  <a:lnTo>
                    <a:pt x="654" y="675"/>
                  </a:lnTo>
                  <a:lnTo>
                    <a:pt x="653" y="675"/>
                  </a:lnTo>
                  <a:lnTo>
                    <a:pt x="653" y="675"/>
                  </a:lnTo>
                  <a:lnTo>
                    <a:pt x="585" y="675"/>
                  </a:lnTo>
                  <a:lnTo>
                    <a:pt x="517" y="673"/>
                  </a:lnTo>
                  <a:lnTo>
                    <a:pt x="450" y="672"/>
                  </a:lnTo>
                  <a:lnTo>
                    <a:pt x="416" y="669"/>
                  </a:lnTo>
                  <a:lnTo>
                    <a:pt x="382" y="667"/>
                  </a:lnTo>
                  <a:lnTo>
                    <a:pt x="382" y="667"/>
                  </a:lnTo>
                  <a:lnTo>
                    <a:pt x="334" y="663"/>
                  </a:lnTo>
                  <a:lnTo>
                    <a:pt x="287" y="662"/>
                  </a:lnTo>
                  <a:lnTo>
                    <a:pt x="240" y="660"/>
                  </a:lnTo>
                  <a:lnTo>
                    <a:pt x="191" y="660"/>
                  </a:lnTo>
                  <a:lnTo>
                    <a:pt x="191" y="660"/>
                  </a:lnTo>
                  <a:lnTo>
                    <a:pt x="174" y="659"/>
                  </a:lnTo>
                  <a:lnTo>
                    <a:pt x="156" y="658"/>
                  </a:lnTo>
                  <a:lnTo>
                    <a:pt x="119" y="654"/>
                  </a:lnTo>
                  <a:lnTo>
                    <a:pt x="84" y="650"/>
                  </a:lnTo>
                  <a:lnTo>
                    <a:pt x="47" y="647"/>
                  </a:lnTo>
                  <a:lnTo>
                    <a:pt x="47" y="647"/>
                  </a:lnTo>
                  <a:lnTo>
                    <a:pt x="46" y="630"/>
                  </a:lnTo>
                  <a:lnTo>
                    <a:pt x="46" y="612"/>
                  </a:lnTo>
                  <a:lnTo>
                    <a:pt x="49" y="594"/>
                  </a:lnTo>
                  <a:lnTo>
                    <a:pt x="51" y="575"/>
                  </a:lnTo>
                  <a:lnTo>
                    <a:pt x="58" y="537"/>
                  </a:lnTo>
                  <a:lnTo>
                    <a:pt x="62" y="520"/>
                  </a:lnTo>
                  <a:lnTo>
                    <a:pt x="63" y="503"/>
                  </a:lnTo>
                  <a:lnTo>
                    <a:pt x="63" y="503"/>
                  </a:lnTo>
                  <a:lnTo>
                    <a:pt x="64" y="482"/>
                  </a:lnTo>
                  <a:lnTo>
                    <a:pt x="68" y="463"/>
                  </a:lnTo>
                  <a:lnTo>
                    <a:pt x="75" y="443"/>
                  </a:lnTo>
                  <a:lnTo>
                    <a:pt x="80" y="424"/>
                  </a:lnTo>
                  <a:lnTo>
                    <a:pt x="94" y="384"/>
                  </a:lnTo>
                  <a:lnTo>
                    <a:pt x="100" y="365"/>
                  </a:lnTo>
                  <a:lnTo>
                    <a:pt x="105" y="345"/>
                  </a:lnTo>
                  <a:lnTo>
                    <a:pt x="105" y="345"/>
                  </a:lnTo>
                  <a:lnTo>
                    <a:pt x="110" y="325"/>
                  </a:lnTo>
                  <a:lnTo>
                    <a:pt x="118" y="305"/>
                  </a:lnTo>
                  <a:lnTo>
                    <a:pt x="126" y="285"/>
                  </a:lnTo>
                  <a:lnTo>
                    <a:pt x="135" y="265"/>
                  </a:lnTo>
                  <a:lnTo>
                    <a:pt x="155" y="227"/>
                  </a:lnTo>
                  <a:lnTo>
                    <a:pt x="174" y="189"/>
                  </a:lnTo>
                  <a:lnTo>
                    <a:pt x="174" y="189"/>
                  </a:lnTo>
                  <a:lnTo>
                    <a:pt x="186" y="169"/>
                  </a:lnTo>
                  <a:lnTo>
                    <a:pt x="198" y="148"/>
                  </a:lnTo>
                  <a:lnTo>
                    <a:pt x="212" y="128"/>
                  </a:lnTo>
                  <a:lnTo>
                    <a:pt x="227" y="108"/>
                  </a:lnTo>
                  <a:lnTo>
                    <a:pt x="244" y="90"/>
                  </a:lnTo>
                  <a:lnTo>
                    <a:pt x="261" y="73"/>
                  </a:lnTo>
                  <a:lnTo>
                    <a:pt x="279" y="57"/>
                  </a:lnTo>
                  <a:lnTo>
                    <a:pt x="298" y="43"/>
                  </a:lnTo>
                  <a:lnTo>
                    <a:pt x="298" y="43"/>
                  </a:lnTo>
                  <a:lnTo>
                    <a:pt x="302" y="40"/>
                  </a:lnTo>
                  <a:lnTo>
                    <a:pt x="306" y="36"/>
                  </a:lnTo>
                  <a:lnTo>
                    <a:pt x="308" y="33"/>
                  </a:lnTo>
                  <a:lnTo>
                    <a:pt x="309" y="27"/>
                  </a:lnTo>
                  <a:lnTo>
                    <a:pt x="309" y="23"/>
                  </a:lnTo>
                  <a:lnTo>
                    <a:pt x="309" y="19"/>
                  </a:lnTo>
                  <a:lnTo>
                    <a:pt x="305" y="12"/>
                  </a:lnTo>
                  <a:lnTo>
                    <a:pt x="300" y="5"/>
                  </a:lnTo>
                  <a:lnTo>
                    <a:pt x="297" y="2"/>
                  </a:lnTo>
                  <a:lnTo>
                    <a:pt x="293" y="1"/>
                  </a:lnTo>
                  <a:lnTo>
                    <a:pt x="289" y="0"/>
                  </a:lnTo>
                  <a:lnTo>
                    <a:pt x="284" y="0"/>
                  </a:lnTo>
                  <a:lnTo>
                    <a:pt x="280" y="1"/>
                  </a:lnTo>
                  <a:lnTo>
                    <a:pt x="276" y="4"/>
                  </a:lnTo>
                  <a:lnTo>
                    <a:pt x="276" y="4"/>
                  </a:lnTo>
                  <a:lnTo>
                    <a:pt x="257" y="17"/>
                  </a:lnTo>
                  <a:lnTo>
                    <a:pt x="240" y="31"/>
                  </a:lnTo>
                  <a:lnTo>
                    <a:pt x="223" y="47"/>
                  </a:lnTo>
                  <a:lnTo>
                    <a:pt x="207" y="64"/>
                  </a:lnTo>
                  <a:lnTo>
                    <a:pt x="192" y="81"/>
                  </a:lnTo>
                  <a:lnTo>
                    <a:pt x="178" y="98"/>
                  </a:lnTo>
                  <a:lnTo>
                    <a:pt x="165" y="116"/>
                  </a:lnTo>
                  <a:lnTo>
                    <a:pt x="152" y="136"/>
                  </a:lnTo>
                  <a:lnTo>
                    <a:pt x="152" y="136"/>
                  </a:lnTo>
                  <a:lnTo>
                    <a:pt x="126" y="178"/>
                  </a:lnTo>
                  <a:lnTo>
                    <a:pt x="113" y="201"/>
                  </a:lnTo>
                  <a:lnTo>
                    <a:pt x="100" y="225"/>
                  </a:lnTo>
                  <a:lnTo>
                    <a:pt x="88" y="250"/>
                  </a:lnTo>
                  <a:lnTo>
                    <a:pt x="77" y="274"/>
                  </a:lnTo>
                  <a:lnTo>
                    <a:pt x="70" y="299"/>
                  </a:lnTo>
                  <a:lnTo>
                    <a:pt x="63" y="322"/>
                  </a:lnTo>
                  <a:lnTo>
                    <a:pt x="63" y="322"/>
                  </a:lnTo>
                  <a:lnTo>
                    <a:pt x="58" y="342"/>
                  </a:lnTo>
                  <a:lnTo>
                    <a:pt x="53" y="363"/>
                  </a:lnTo>
                  <a:lnTo>
                    <a:pt x="38" y="405"/>
                  </a:lnTo>
                  <a:lnTo>
                    <a:pt x="30" y="425"/>
                  </a:lnTo>
                  <a:lnTo>
                    <a:pt x="25" y="446"/>
                  </a:lnTo>
                  <a:lnTo>
                    <a:pt x="20" y="467"/>
                  </a:lnTo>
                  <a:lnTo>
                    <a:pt x="17" y="489"/>
                  </a:lnTo>
                  <a:lnTo>
                    <a:pt x="17" y="489"/>
                  </a:lnTo>
                  <a:lnTo>
                    <a:pt x="16" y="510"/>
                  </a:lnTo>
                  <a:lnTo>
                    <a:pt x="12" y="533"/>
                  </a:lnTo>
                  <a:lnTo>
                    <a:pt x="4" y="580"/>
                  </a:lnTo>
                  <a:lnTo>
                    <a:pt x="0" y="605"/>
                  </a:lnTo>
                  <a:lnTo>
                    <a:pt x="0" y="629"/>
                  </a:lnTo>
                  <a:lnTo>
                    <a:pt x="0" y="641"/>
                  </a:lnTo>
                  <a:lnTo>
                    <a:pt x="2" y="651"/>
                  </a:lnTo>
                  <a:lnTo>
                    <a:pt x="3" y="662"/>
                  </a:lnTo>
                  <a:lnTo>
                    <a:pt x="7" y="672"/>
                  </a:lnTo>
                  <a:lnTo>
                    <a:pt x="7" y="672"/>
                  </a:lnTo>
                  <a:lnTo>
                    <a:pt x="9" y="677"/>
                  </a:lnTo>
                  <a:lnTo>
                    <a:pt x="12" y="681"/>
                  </a:lnTo>
                  <a:lnTo>
                    <a:pt x="16" y="685"/>
                  </a:lnTo>
                  <a:lnTo>
                    <a:pt x="20" y="686"/>
                  </a:lnTo>
                  <a:lnTo>
                    <a:pt x="20" y="686"/>
                  </a:lnTo>
                  <a:lnTo>
                    <a:pt x="24" y="689"/>
                  </a:lnTo>
                  <a:lnTo>
                    <a:pt x="26" y="692"/>
                  </a:lnTo>
                  <a:lnTo>
                    <a:pt x="32" y="693"/>
                  </a:lnTo>
                  <a:lnTo>
                    <a:pt x="36" y="693"/>
                  </a:lnTo>
                  <a:lnTo>
                    <a:pt x="36" y="693"/>
                  </a:lnTo>
                  <a:lnTo>
                    <a:pt x="70" y="694"/>
                  </a:lnTo>
                  <a:lnTo>
                    <a:pt x="105" y="697"/>
                  </a:lnTo>
                  <a:lnTo>
                    <a:pt x="139" y="701"/>
                  </a:lnTo>
                  <a:lnTo>
                    <a:pt x="173" y="705"/>
                  </a:lnTo>
                  <a:lnTo>
                    <a:pt x="173" y="705"/>
                  </a:lnTo>
                  <a:lnTo>
                    <a:pt x="221" y="706"/>
                  </a:lnTo>
                  <a:lnTo>
                    <a:pt x="268" y="706"/>
                  </a:lnTo>
                  <a:lnTo>
                    <a:pt x="317" y="707"/>
                  </a:lnTo>
                  <a:lnTo>
                    <a:pt x="340" y="709"/>
                  </a:lnTo>
                  <a:lnTo>
                    <a:pt x="364" y="711"/>
                  </a:lnTo>
                  <a:lnTo>
                    <a:pt x="364" y="711"/>
                  </a:lnTo>
                  <a:lnTo>
                    <a:pt x="402" y="714"/>
                  </a:lnTo>
                  <a:lnTo>
                    <a:pt x="438" y="716"/>
                  </a:lnTo>
                  <a:lnTo>
                    <a:pt x="475" y="719"/>
                  </a:lnTo>
                  <a:lnTo>
                    <a:pt x="512" y="719"/>
                  </a:lnTo>
                  <a:lnTo>
                    <a:pt x="585" y="720"/>
                  </a:lnTo>
                  <a:lnTo>
                    <a:pt x="659" y="720"/>
                  </a:lnTo>
                  <a:lnTo>
                    <a:pt x="659" y="720"/>
                  </a:lnTo>
                  <a:lnTo>
                    <a:pt x="733" y="720"/>
                  </a:lnTo>
                  <a:lnTo>
                    <a:pt x="806" y="719"/>
                  </a:lnTo>
                  <a:lnTo>
                    <a:pt x="843" y="719"/>
                  </a:lnTo>
                  <a:lnTo>
                    <a:pt x="879" y="716"/>
                  </a:lnTo>
                  <a:lnTo>
                    <a:pt x="916" y="714"/>
                  </a:lnTo>
                  <a:lnTo>
                    <a:pt x="954" y="711"/>
                  </a:lnTo>
                  <a:lnTo>
                    <a:pt x="954" y="711"/>
                  </a:lnTo>
                  <a:lnTo>
                    <a:pt x="977" y="709"/>
                  </a:lnTo>
                  <a:lnTo>
                    <a:pt x="1001" y="707"/>
                  </a:lnTo>
                  <a:lnTo>
                    <a:pt x="1049" y="706"/>
                  </a:lnTo>
                  <a:lnTo>
                    <a:pt x="1098" y="706"/>
                  </a:lnTo>
                  <a:lnTo>
                    <a:pt x="1145" y="705"/>
                  </a:lnTo>
                  <a:lnTo>
                    <a:pt x="1145" y="705"/>
                  </a:lnTo>
                  <a:lnTo>
                    <a:pt x="1179" y="701"/>
                  </a:lnTo>
                  <a:lnTo>
                    <a:pt x="1213" y="697"/>
                  </a:lnTo>
                  <a:lnTo>
                    <a:pt x="1248" y="694"/>
                  </a:lnTo>
                  <a:lnTo>
                    <a:pt x="1282" y="693"/>
                  </a:lnTo>
                  <a:lnTo>
                    <a:pt x="1282" y="693"/>
                  </a:lnTo>
                  <a:lnTo>
                    <a:pt x="1286" y="693"/>
                  </a:lnTo>
                  <a:lnTo>
                    <a:pt x="1291" y="692"/>
                  </a:lnTo>
                  <a:lnTo>
                    <a:pt x="1294" y="689"/>
                  </a:lnTo>
                  <a:lnTo>
                    <a:pt x="1298" y="686"/>
                  </a:lnTo>
                  <a:lnTo>
                    <a:pt x="1298" y="686"/>
                  </a:lnTo>
                  <a:lnTo>
                    <a:pt x="1302" y="685"/>
                  </a:lnTo>
                  <a:lnTo>
                    <a:pt x="1306" y="681"/>
                  </a:lnTo>
                  <a:lnTo>
                    <a:pt x="1308" y="677"/>
                  </a:lnTo>
                  <a:lnTo>
                    <a:pt x="1311" y="672"/>
                  </a:lnTo>
                  <a:lnTo>
                    <a:pt x="1311" y="672"/>
                  </a:lnTo>
                  <a:lnTo>
                    <a:pt x="1315" y="662"/>
                  </a:lnTo>
                  <a:lnTo>
                    <a:pt x="1316" y="651"/>
                  </a:lnTo>
                  <a:lnTo>
                    <a:pt x="1317" y="641"/>
                  </a:lnTo>
                  <a:lnTo>
                    <a:pt x="1317" y="629"/>
                  </a:lnTo>
                  <a:lnTo>
                    <a:pt x="1317" y="605"/>
                  </a:lnTo>
                  <a:lnTo>
                    <a:pt x="1314" y="580"/>
                  </a:lnTo>
                  <a:lnTo>
                    <a:pt x="1306" y="533"/>
                  </a:lnTo>
                  <a:lnTo>
                    <a:pt x="1302" y="510"/>
                  </a:lnTo>
                  <a:lnTo>
                    <a:pt x="1300" y="489"/>
                  </a:lnTo>
                  <a:lnTo>
                    <a:pt x="1300" y="489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 sz="2400"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62" name="Freeform 923"/>
            <p:cNvSpPr>
              <a:spLocks noEditPoints="1"/>
            </p:cNvSpPr>
            <p:nvPr/>
          </p:nvSpPr>
          <p:spPr bwMode="auto">
            <a:xfrm>
              <a:off x="3565526" y="3633788"/>
              <a:ext cx="120650" cy="47625"/>
            </a:xfrm>
            <a:custGeom>
              <a:cxnLst>
                <a:cxn ang="0">
                  <a:pos x="300" y="30"/>
                </a:cxn>
                <a:cxn ang="0">
                  <a:pos x="298" y="21"/>
                </a:cxn>
                <a:cxn ang="0">
                  <a:pos x="294" y="14"/>
                </a:cxn>
                <a:cxn ang="0">
                  <a:pos x="280" y="8"/>
                </a:cxn>
                <a:cxn ang="0">
                  <a:pos x="274" y="8"/>
                </a:cxn>
                <a:cxn ang="0">
                  <a:pos x="214" y="3"/>
                </a:cxn>
                <a:cxn ang="0">
                  <a:pos x="94" y="0"/>
                </a:cxn>
                <a:cxn ang="0">
                  <a:pos x="34" y="0"/>
                </a:cxn>
                <a:cxn ang="0">
                  <a:pos x="27" y="1"/>
                </a:cxn>
                <a:cxn ang="0">
                  <a:pos x="18" y="1"/>
                </a:cxn>
                <a:cxn ang="0">
                  <a:pos x="9" y="5"/>
                </a:cxn>
                <a:cxn ang="0">
                  <a:pos x="2" y="12"/>
                </a:cxn>
                <a:cxn ang="0">
                  <a:pos x="0" y="22"/>
                </a:cxn>
                <a:cxn ang="0">
                  <a:pos x="1" y="41"/>
                </a:cxn>
                <a:cxn ang="0">
                  <a:pos x="7" y="76"/>
                </a:cxn>
                <a:cxn ang="0">
                  <a:pos x="14" y="92"/>
                </a:cxn>
                <a:cxn ang="0">
                  <a:pos x="18" y="95"/>
                </a:cxn>
                <a:cxn ang="0">
                  <a:pos x="28" y="103"/>
                </a:cxn>
                <a:cxn ang="0">
                  <a:pos x="48" y="109"/>
                </a:cxn>
                <a:cxn ang="0">
                  <a:pos x="95" y="112"/>
                </a:cxn>
                <a:cxn ang="0">
                  <a:pos x="121" y="114"/>
                </a:cxn>
                <a:cxn ang="0">
                  <a:pos x="201" y="119"/>
                </a:cxn>
                <a:cxn ang="0">
                  <a:pos x="242" y="116"/>
                </a:cxn>
                <a:cxn ang="0">
                  <a:pos x="280" y="109"/>
                </a:cxn>
                <a:cxn ang="0">
                  <a:pos x="285" y="107"/>
                </a:cxn>
                <a:cxn ang="0">
                  <a:pos x="294" y="101"/>
                </a:cxn>
                <a:cxn ang="0">
                  <a:pos x="300" y="86"/>
                </a:cxn>
                <a:cxn ang="0">
                  <a:pos x="303" y="63"/>
                </a:cxn>
                <a:cxn ang="0">
                  <a:pos x="300" y="30"/>
                </a:cxn>
                <a:cxn ang="0">
                  <a:pos x="121" y="68"/>
                </a:cxn>
                <a:cxn ang="0">
                  <a:pos x="87" y="64"/>
                </a:cxn>
                <a:cxn ang="0">
                  <a:pos x="53" y="60"/>
                </a:cxn>
                <a:cxn ang="0">
                  <a:pos x="49" y="56"/>
                </a:cxn>
                <a:cxn ang="0">
                  <a:pos x="47" y="46"/>
                </a:cxn>
                <a:cxn ang="0">
                  <a:pos x="205" y="48"/>
                </a:cxn>
                <a:cxn ang="0">
                  <a:pos x="257" y="52"/>
                </a:cxn>
                <a:cxn ang="0">
                  <a:pos x="257" y="67"/>
                </a:cxn>
                <a:cxn ang="0">
                  <a:pos x="223" y="69"/>
                </a:cxn>
                <a:cxn ang="0">
                  <a:pos x="155" y="71"/>
                </a:cxn>
                <a:cxn ang="0">
                  <a:pos x="121" y="68"/>
                </a:cxn>
              </a:cxnLst>
              <a:rect b="b" l="0" r="r" t="0"/>
              <a:pathLst>
                <a:path h="119" w="303">
                  <a:moveTo>
                    <a:pt x="300" y="30"/>
                  </a:moveTo>
                  <a:lnTo>
                    <a:pt x="300" y="30"/>
                  </a:lnTo>
                  <a:lnTo>
                    <a:pt x="300" y="25"/>
                  </a:lnTo>
                  <a:lnTo>
                    <a:pt x="298" y="21"/>
                  </a:lnTo>
                  <a:lnTo>
                    <a:pt x="297" y="18"/>
                  </a:lnTo>
                  <a:lnTo>
                    <a:pt x="294" y="14"/>
                  </a:lnTo>
                  <a:lnTo>
                    <a:pt x="287" y="10"/>
                  </a:lnTo>
                  <a:lnTo>
                    <a:pt x="280" y="8"/>
                  </a:lnTo>
                  <a:lnTo>
                    <a:pt x="280" y="8"/>
                  </a:lnTo>
                  <a:lnTo>
                    <a:pt x="274" y="8"/>
                  </a:lnTo>
                  <a:lnTo>
                    <a:pt x="274" y="8"/>
                  </a:lnTo>
                  <a:lnTo>
                    <a:pt x="214" y="3"/>
                  </a:lnTo>
                  <a:lnTo>
                    <a:pt x="154" y="1"/>
                  </a:lnTo>
                  <a:lnTo>
                    <a:pt x="94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27" y="1"/>
                  </a:lnTo>
                  <a:lnTo>
                    <a:pt x="27" y="1"/>
                  </a:lnTo>
                  <a:lnTo>
                    <a:pt x="22" y="0"/>
                  </a:lnTo>
                  <a:lnTo>
                    <a:pt x="18" y="1"/>
                  </a:lnTo>
                  <a:lnTo>
                    <a:pt x="13" y="3"/>
                  </a:lnTo>
                  <a:lnTo>
                    <a:pt x="9" y="5"/>
                  </a:lnTo>
                  <a:lnTo>
                    <a:pt x="5" y="8"/>
                  </a:lnTo>
                  <a:lnTo>
                    <a:pt x="2" y="12"/>
                  </a:lnTo>
                  <a:lnTo>
                    <a:pt x="1" y="17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1" y="41"/>
                  </a:lnTo>
                  <a:lnTo>
                    <a:pt x="2" y="58"/>
                  </a:lnTo>
                  <a:lnTo>
                    <a:pt x="7" y="76"/>
                  </a:lnTo>
                  <a:lnTo>
                    <a:pt x="10" y="84"/>
                  </a:lnTo>
                  <a:lnTo>
                    <a:pt x="14" y="92"/>
                  </a:lnTo>
                  <a:lnTo>
                    <a:pt x="14" y="92"/>
                  </a:lnTo>
                  <a:lnTo>
                    <a:pt x="18" y="95"/>
                  </a:lnTo>
                  <a:lnTo>
                    <a:pt x="23" y="99"/>
                  </a:lnTo>
                  <a:lnTo>
                    <a:pt x="28" y="103"/>
                  </a:lnTo>
                  <a:lnTo>
                    <a:pt x="34" y="106"/>
                  </a:lnTo>
                  <a:lnTo>
                    <a:pt x="48" y="109"/>
                  </a:lnTo>
                  <a:lnTo>
                    <a:pt x="64" y="111"/>
                  </a:lnTo>
                  <a:lnTo>
                    <a:pt x="95" y="112"/>
                  </a:lnTo>
                  <a:lnTo>
                    <a:pt x="121" y="114"/>
                  </a:lnTo>
                  <a:lnTo>
                    <a:pt x="121" y="114"/>
                  </a:lnTo>
                  <a:lnTo>
                    <a:pt x="161" y="116"/>
                  </a:lnTo>
                  <a:lnTo>
                    <a:pt x="201" y="119"/>
                  </a:lnTo>
                  <a:lnTo>
                    <a:pt x="221" y="118"/>
                  </a:lnTo>
                  <a:lnTo>
                    <a:pt x="242" y="116"/>
                  </a:lnTo>
                  <a:lnTo>
                    <a:pt x="261" y="114"/>
                  </a:lnTo>
                  <a:lnTo>
                    <a:pt x="280" y="109"/>
                  </a:lnTo>
                  <a:lnTo>
                    <a:pt x="280" y="109"/>
                  </a:lnTo>
                  <a:lnTo>
                    <a:pt x="285" y="107"/>
                  </a:lnTo>
                  <a:lnTo>
                    <a:pt x="290" y="105"/>
                  </a:lnTo>
                  <a:lnTo>
                    <a:pt x="294" y="101"/>
                  </a:lnTo>
                  <a:lnTo>
                    <a:pt x="297" y="97"/>
                  </a:lnTo>
                  <a:lnTo>
                    <a:pt x="300" y="86"/>
                  </a:lnTo>
                  <a:lnTo>
                    <a:pt x="302" y="75"/>
                  </a:lnTo>
                  <a:lnTo>
                    <a:pt x="303" y="63"/>
                  </a:lnTo>
                  <a:lnTo>
                    <a:pt x="302" y="51"/>
                  </a:lnTo>
                  <a:lnTo>
                    <a:pt x="300" y="30"/>
                  </a:lnTo>
                  <a:lnTo>
                    <a:pt x="300" y="30"/>
                  </a:lnTo>
                  <a:close/>
                  <a:moveTo>
                    <a:pt x="121" y="68"/>
                  </a:moveTo>
                  <a:lnTo>
                    <a:pt x="121" y="68"/>
                  </a:lnTo>
                  <a:lnTo>
                    <a:pt x="87" y="64"/>
                  </a:lnTo>
                  <a:lnTo>
                    <a:pt x="53" y="60"/>
                  </a:lnTo>
                  <a:lnTo>
                    <a:pt x="53" y="60"/>
                  </a:lnTo>
                  <a:lnTo>
                    <a:pt x="51" y="59"/>
                  </a:lnTo>
                  <a:lnTo>
                    <a:pt x="49" y="56"/>
                  </a:lnTo>
                  <a:lnTo>
                    <a:pt x="47" y="46"/>
                  </a:lnTo>
                  <a:lnTo>
                    <a:pt x="47" y="46"/>
                  </a:lnTo>
                  <a:lnTo>
                    <a:pt x="153" y="47"/>
                  </a:lnTo>
                  <a:lnTo>
                    <a:pt x="205" y="48"/>
                  </a:lnTo>
                  <a:lnTo>
                    <a:pt x="257" y="52"/>
                  </a:lnTo>
                  <a:lnTo>
                    <a:pt x="257" y="52"/>
                  </a:lnTo>
                  <a:lnTo>
                    <a:pt x="257" y="59"/>
                  </a:lnTo>
                  <a:lnTo>
                    <a:pt x="257" y="67"/>
                  </a:lnTo>
                  <a:lnTo>
                    <a:pt x="257" y="67"/>
                  </a:lnTo>
                  <a:lnTo>
                    <a:pt x="223" y="69"/>
                  </a:lnTo>
                  <a:lnTo>
                    <a:pt x="189" y="71"/>
                  </a:lnTo>
                  <a:lnTo>
                    <a:pt x="155" y="71"/>
                  </a:lnTo>
                  <a:lnTo>
                    <a:pt x="121" y="68"/>
                  </a:lnTo>
                  <a:lnTo>
                    <a:pt x="121" y="68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 sz="2400"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</p:grpSp>
    </p:spTree>
    <p:extLst>
      <p:ext uri="{BB962C8B-B14F-4D97-AF65-F5344CB8AC3E}">
        <p14:creationId val="766851447"/>
      </p:ext>
    </p:extLst>
  </p:cSld>
  <p:clrMapOvr>
    <a:masterClrMapping/>
  </p:clrMapOvr>
  <mc:AlternateContent>
    <mc:Choice Requires="p15">
      <p:transition p14:dur="1250" spd="slow">
        <p15:prstTrans prst="pageCurlDouble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7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2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1250" id="14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id="16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8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9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fill="hold" grpId="0" id="22" nodeType="afterEffect" presetClass="entr" presetID="53" presetSubtype="0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24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5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26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6"/>
      <p:bldP grpId="0" spid="10"/>
    </p:bldLst>
  </p:timing>
</p:sld>
</file>

<file path=ppt/slides/slide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086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6294558" y="828842"/>
            <a:ext cx="4246880" cy="13106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lang="zh-CN" smtClean="0" sz="8000">
                <a:latin charset="-122" pitchFamily="50" typeface="造字工房丁丁（非商用）常规体"/>
                <a:ea charset="-122" pitchFamily="50" typeface="造字工房丁丁（非商用）常规体"/>
                <a:cs charset="-34" panose="02020603050405020304" pitchFamily="18" typeface="Angsana New"/>
              </a:rPr>
              <a:t>企业文化</a:t>
            </a: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5705308" y="1895027"/>
            <a:ext cx="5249568" cy="152652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 anchorCtr="0" bIns="63480" compatLnSpc="1" lIns="0" numCol="1" rIns="0" tIns="0" vert="horz" wrap="square">
            <a:prstTxWarp prst="textNoShape">
              <a:avLst/>
            </a:prstTxWarp>
            <a:spAutoFit/>
          </a:bodyPr>
          <a:lstStyle/>
          <a:p>
            <a:pPr eaLnBrk="0" fontAlgn="base" hangingPunct="0" lvl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altLang="en-US" lang="zh-CN" smtClean="0" sz="1200">
                <a:latin charset="-122" panose="020b0503020204020204" pitchFamily="34" typeface="微软雅黑"/>
                <a:ea charset="-122" panose="020b0503020204020204" pitchFamily="34" typeface="微软雅黑"/>
              </a:rPr>
              <a:t>        团队文化是社会文化与团队长期形成的传统文化观念的产物，包含价值观、最高目标、行为准则、管理制度、道德等内容。它以全体员工为工作对象，通过宣传、教育、培训和文化娱乐、交心联谊等方式，以最大限度地统一员工意志，规范员工行为，凝聚员工力量，为团队总目标服务。</a:t>
            </a:r>
          </a:p>
        </p:txBody>
      </p:sp>
    </p:spTree>
    <p:extLst>
      <p:ext uri="{BB962C8B-B14F-4D97-AF65-F5344CB8AC3E}">
        <p14:creationId val="2252504751"/>
      </p:ext>
    </p:extLst>
  </p:cSld>
  <p:clrMapOvr>
    <a:masterClrMapping/>
  </p:clrMapOvr>
  <mc:AlternateContent>
    <mc:Choice Requires="p15">
      <p:transition p14:dur="1250" spd="slow">
        <p15:prstTrans prst="pageCurlDouble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250" fill="hold" id="7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250" fill="hold" id="8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250" id="9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fill="hold" grpId="0" id="11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1250" id="13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15" nodeType="afterEffect" presetClass="entr" presetID="53" presetSubtype="0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7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8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19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6"/>
      <p:bldP grpId="0" spid="10"/>
    </p:bldLst>
  </p:timing>
</p:sld>
</file>

<file path=ppt/slides/slide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0"/>
            <a:ext cx="12193434" cy="685800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1303458" y="1067428"/>
            <a:ext cx="4246880" cy="13106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lang="zh-CN" smtClean="0" sz="8000">
                <a:latin charset="-122" pitchFamily="50" typeface="造字工房丁丁（非商用）常规体"/>
                <a:ea charset="-122" pitchFamily="50" typeface="造字工房丁丁（非商用）常规体"/>
                <a:cs charset="-34" panose="02020603050405020304" pitchFamily="18" typeface="Angsana New"/>
              </a:rPr>
              <a:t>企业理念</a:t>
            </a: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1081333" y="2753075"/>
            <a:ext cx="3324393" cy="3080999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 anchorCtr="0" bIns="63480" compatLnSpc="1" lIns="0" numCol="1" rIns="0" tIns="0" vert="horz" wrap="square">
            <a:prstTxWarp prst="textNoShape">
              <a:avLst/>
            </a:prstTxWarp>
            <a:spAutoFit/>
          </a:bodyPr>
          <a:lstStyle/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altLang="en-US" lang="zh-CN" smtClean="0" sz="1200">
                <a:latin charset="-122" panose="020b0503020204020204" pitchFamily="34" typeface="微软雅黑"/>
                <a:ea charset="-122" panose="020b0503020204020204" pitchFamily="34" typeface="微软雅黑"/>
              </a:rPr>
              <a:t>        团队文化是社会文化与团队长期形成的传统文化观念的产物，包含价值观、最高目标、行为准则、管理制度、道德等内容。它以全体员工为工作对象，通过宣传、教育、培训和文化娱乐、交心联谊等方式，</a:t>
            </a: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altLang="en-US" lang="zh-CN" smtClean="0" sz="1200">
              <a:latin charset="-122" panose="020b0503020204020204" pitchFamily="34" typeface="微软雅黑"/>
              <a:ea charset="-122" panose="020b0503020204020204" pitchFamily="34" typeface="微软雅黑"/>
            </a:endParaRP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altLang="en-US" lang="zh-CN" smtClean="0" sz="1200">
                <a:latin charset="-122" panose="020b0503020204020204" pitchFamily="34" typeface="微软雅黑"/>
                <a:ea charset="-122" panose="020b0503020204020204" pitchFamily="34" typeface="微软雅黑"/>
              </a:rPr>
              <a:t>       以最大限度地统一员工意志，规范员工行为，凝聚员工力量，为团队总目标服务。培训和文化娱乐、交心联谊等方式，以最大限度地统一员工意志，规范员工行为，凝聚员工力量，为团队总目标服务。</a:t>
            </a:r>
          </a:p>
        </p:txBody>
      </p:sp>
    </p:spTree>
    <p:extLst>
      <p:ext uri="{BB962C8B-B14F-4D97-AF65-F5344CB8AC3E}">
        <p14:creationId val="591836626"/>
      </p:ext>
    </p:extLst>
  </p:cSld>
  <p:clrMapOvr>
    <a:masterClrMapping/>
  </p:clrMapOvr>
  <mc:AlternateContent>
    <mc:Choice Requires="p15">
      <p:transition p14:dur="1250" spd="slow">
        <p15:prstTrans prst="pageCurlDouble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1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1250" id="13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grpId="0" id="15" nodeType="afterEffect" presetClass="entr" presetID="53" presetSubtype="0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7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8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19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6"/>
      <p:bldP grpId="0" spid="10"/>
    </p:bldLst>
  </p:timing>
</p:sld>
</file>

<file path=ppt/slides/slide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-5020"/>
            <a:ext cx="12192000" cy="686302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5645540" y="713935"/>
            <a:ext cx="4246880" cy="13106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lang="zh-CN" smtClean="0" sz="8000">
                <a:latin charset="-122" pitchFamily="50" typeface="造字工房丁丁（非商用）常规体"/>
                <a:ea charset="-122" pitchFamily="50" typeface="造字工房丁丁（非商用）常规体"/>
                <a:cs charset="-34" panose="02020603050405020304" pitchFamily="18" typeface="Angsana New"/>
              </a:rPr>
              <a:t>发展历程</a:t>
            </a: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4185960" y="1990365"/>
            <a:ext cx="2030292" cy="61212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 anchorCtr="0" bIns="63480" compatLnSpc="1" lIns="0" numCol="1" rIns="0" tIns="0" vert="horz" wrap="square">
            <a:prstTxWarp prst="textNoShape">
              <a:avLst/>
            </a:prstTxWarp>
            <a:spAutoFit/>
          </a:bodyPr>
          <a:lstStyle/>
          <a:p>
            <a:pPr algn="ctr" eaLnBrk="0" fontAlgn="base" hangingPunct="0" lvl="0">
              <a:spcBef>
                <a:spcPct val="0"/>
              </a:spcBef>
              <a:spcAft>
                <a:spcPct val="0"/>
              </a:spcAft>
            </a:pPr>
            <a:r>
              <a:rPr altLang="zh-CN" b="1" lang="en-US" smtClean="0">
                <a:latin charset="-122" panose="020b0503020204020204" pitchFamily="34" typeface="微软雅黑"/>
                <a:ea charset="-122" panose="020b0503020204020204" pitchFamily="34" typeface="微软雅黑"/>
                <a:cs charset="0" panose="020b0604020202020204" pitchFamily="34" typeface="Arial"/>
              </a:rPr>
              <a:t>2010年6月  </a:t>
            </a:r>
          </a:p>
          <a:p>
            <a:pPr algn="ctr" eaLnBrk="0" fontAlgn="base" hangingPunct="0" lvl="0">
              <a:spcBef>
                <a:spcPct val="0"/>
              </a:spcBef>
              <a:spcAft>
                <a:spcPct val="0"/>
              </a:spcAft>
            </a:pPr>
            <a:r>
              <a:rPr altLang="zh-CN" b="1" lang="en-US" smtClean="0">
                <a:latin charset="-122" panose="020b0503020204020204" pitchFamily="34" typeface="微软雅黑"/>
                <a:ea charset="-122" panose="020b0503020204020204" pitchFamily="34" typeface="微软雅黑"/>
                <a:cs charset="0" panose="020b0604020202020204" pitchFamily="34" typeface="Arial"/>
              </a:rPr>
              <a:t>公司成立于北京</a:t>
            </a:r>
          </a:p>
        </p:txBody>
      </p:sp>
      <p:sp>
        <p:nvSpPr>
          <p:cNvPr id="64" name="任意多边形 63"/>
          <p:cNvSpPr/>
          <p:nvPr/>
        </p:nvSpPr>
        <p:spPr>
          <a:xfrm>
            <a:off x="0" y="3054564"/>
            <a:ext cx="6548586" cy="241086"/>
          </a:xfrm>
          <a:custGeom>
            <a:gdLst>
              <a:gd fmla="*/ 0 w 3513221" name="connsiteX0"/>
              <a:gd fmla="*/ 32084 h 64281" name="connsiteY0"/>
              <a:gd fmla="*/ 930442 w 3513221" name="connsiteX1"/>
              <a:gd fmla="*/ 16042 h 64281" name="connsiteY1"/>
              <a:gd fmla="*/ 1892968 w 3513221" name="connsiteX2"/>
              <a:gd fmla="*/ 64168 h 64281" name="connsiteY2"/>
              <a:gd fmla="*/ 3513221 w 3513221" name="connsiteX3"/>
              <a:gd fmla="*/ 0 h 64281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64281" w="3513221">
                <a:moveTo>
                  <a:pt x="0" y="32084"/>
                </a:moveTo>
                <a:cubicBezTo>
                  <a:pt x="307473" y="21389"/>
                  <a:pt x="614947" y="10695"/>
                  <a:pt x="930442" y="16042"/>
                </a:cubicBezTo>
                <a:cubicBezTo>
                  <a:pt x="1245937" y="21389"/>
                  <a:pt x="1462505" y="66842"/>
                  <a:pt x="1892968" y="64168"/>
                </a:cubicBezTo>
                <a:cubicBezTo>
                  <a:pt x="2323431" y="61494"/>
                  <a:pt x="2918326" y="30747"/>
                  <a:pt x="3513221" y="0"/>
                </a:cubicBezTo>
              </a:path>
            </a:pathLst>
          </a:custGeom>
          <a:noFill/>
          <a:ln cap="rnd" w="9525">
            <a:solidFill>
              <a:schemeClr val="tx1"/>
            </a:solidFill>
            <a:prstDash val="lg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tx1"/>
              </a:solidFill>
              <a:latin charset="-122" panose="02000000000000000000" pitchFamily="2" typeface="方正静蕾简体"/>
              <a:ea charset="-122" panose="02000000000000000000" pitchFamily="2" typeface="方正静蕾简体"/>
            </a:endParaRPr>
          </a:p>
        </p:txBody>
      </p:sp>
      <p:sp>
        <p:nvSpPr>
          <p:cNvPr id="67" name="任意多边形 66"/>
          <p:cNvSpPr/>
          <p:nvPr/>
        </p:nvSpPr>
        <p:spPr>
          <a:xfrm>
            <a:off x="0" y="2756328"/>
            <a:ext cx="6548586" cy="241086"/>
          </a:xfrm>
          <a:custGeom>
            <a:gdLst>
              <a:gd fmla="*/ 0 w 3513221" name="connsiteX0"/>
              <a:gd fmla="*/ 32084 h 64281" name="connsiteY0"/>
              <a:gd fmla="*/ 930442 w 3513221" name="connsiteX1"/>
              <a:gd fmla="*/ 16042 h 64281" name="connsiteY1"/>
              <a:gd fmla="*/ 1892968 w 3513221" name="connsiteX2"/>
              <a:gd fmla="*/ 64168 h 64281" name="connsiteY2"/>
              <a:gd fmla="*/ 3513221 w 3513221" name="connsiteX3"/>
              <a:gd fmla="*/ 0 h 64281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64281" w="3513221">
                <a:moveTo>
                  <a:pt x="0" y="32084"/>
                </a:moveTo>
                <a:cubicBezTo>
                  <a:pt x="307473" y="21389"/>
                  <a:pt x="614947" y="10695"/>
                  <a:pt x="930442" y="16042"/>
                </a:cubicBezTo>
                <a:cubicBezTo>
                  <a:pt x="1245937" y="21389"/>
                  <a:pt x="1462505" y="66842"/>
                  <a:pt x="1892968" y="64168"/>
                </a:cubicBezTo>
                <a:cubicBezTo>
                  <a:pt x="2323431" y="61494"/>
                  <a:pt x="2918326" y="30747"/>
                  <a:pt x="3513221" y="0"/>
                </a:cubicBezTo>
              </a:path>
            </a:pathLst>
          </a:custGeom>
          <a:noFill/>
          <a:ln cap="rnd" w="9525">
            <a:solidFill>
              <a:schemeClr val="tx1"/>
            </a:solidFill>
            <a:prstDash val="lg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tx1"/>
              </a:solidFill>
              <a:latin charset="-122" panose="02000000000000000000" pitchFamily="2" typeface="方正静蕾简体"/>
              <a:ea charset="-122" panose="02000000000000000000" pitchFamily="2" typeface="方正静蕾简体"/>
            </a:endParaRPr>
          </a:p>
        </p:txBody>
      </p:sp>
      <p:grpSp>
        <p:nvGrpSpPr>
          <p:cNvPr id="68" name="组合 67"/>
          <p:cNvGrpSpPr/>
          <p:nvPr/>
        </p:nvGrpSpPr>
        <p:grpSpPr>
          <a:xfrm>
            <a:off x="5987731" y="1891327"/>
            <a:ext cx="1004160" cy="1018808"/>
            <a:chOff x="5268913" y="4124325"/>
            <a:chExt cx="652463" cy="666751"/>
          </a:xfrm>
          <a:solidFill>
            <a:schemeClr val="tx1"/>
          </a:solidFill>
        </p:grpSpPr>
        <p:sp>
          <p:nvSpPr>
            <p:cNvPr id="69" name="Freeform 719"/>
            <p:cNvSpPr/>
            <p:nvPr/>
          </p:nvSpPr>
          <p:spPr bwMode="auto">
            <a:xfrm>
              <a:off x="5356226" y="4351338"/>
              <a:ext cx="9525" cy="57150"/>
            </a:xfrm>
            <a:custGeom>
              <a:cxnLst>
                <a:cxn ang="0">
                  <a:pos x="9" y="3"/>
                </a:cxn>
                <a:cxn ang="0">
                  <a:pos x="9" y="3"/>
                </a:cxn>
                <a:cxn ang="0">
                  <a:pos x="8" y="1"/>
                </a:cxn>
                <a:cxn ang="0">
                  <a:pos x="7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4" y="15"/>
                </a:cxn>
                <a:cxn ang="0">
                  <a:pos x="7" y="25"/>
                </a:cxn>
                <a:cxn ang="0">
                  <a:pos x="9" y="35"/>
                </a:cxn>
                <a:cxn ang="0">
                  <a:pos x="11" y="46"/>
                </a:cxn>
                <a:cxn ang="0">
                  <a:pos x="11" y="46"/>
                </a:cxn>
                <a:cxn ang="0">
                  <a:pos x="11" y="53"/>
                </a:cxn>
                <a:cxn ang="0">
                  <a:pos x="9" y="60"/>
                </a:cxn>
                <a:cxn ang="0">
                  <a:pos x="6" y="75"/>
                </a:cxn>
                <a:cxn ang="0">
                  <a:pos x="2" y="89"/>
                </a:cxn>
                <a:cxn ang="0">
                  <a:pos x="1" y="96"/>
                </a:cxn>
                <a:cxn ang="0">
                  <a:pos x="0" y="104"/>
                </a:cxn>
                <a:cxn ang="0">
                  <a:pos x="0" y="104"/>
                </a:cxn>
                <a:cxn ang="0">
                  <a:pos x="0" y="106"/>
                </a:cxn>
                <a:cxn ang="0">
                  <a:pos x="1" y="108"/>
                </a:cxn>
                <a:cxn ang="0">
                  <a:pos x="3" y="108"/>
                </a:cxn>
                <a:cxn ang="0">
                  <a:pos x="5" y="109"/>
                </a:cxn>
                <a:cxn ang="0">
                  <a:pos x="6" y="108"/>
                </a:cxn>
                <a:cxn ang="0">
                  <a:pos x="8" y="108"/>
                </a:cxn>
                <a:cxn ang="0">
                  <a:pos x="9" y="106"/>
                </a:cxn>
                <a:cxn ang="0">
                  <a:pos x="9" y="104"/>
                </a:cxn>
                <a:cxn ang="0">
                  <a:pos x="9" y="104"/>
                </a:cxn>
                <a:cxn ang="0">
                  <a:pos x="12" y="89"/>
                </a:cxn>
                <a:cxn ang="0">
                  <a:pos x="15" y="75"/>
                </a:cxn>
                <a:cxn ang="0">
                  <a:pos x="18" y="60"/>
                </a:cxn>
                <a:cxn ang="0">
                  <a:pos x="20" y="46"/>
                </a:cxn>
                <a:cxn ang="0">
                  <a:pos x="20" y="46"/>
                </a:cxn>
                <a:cxn ang="0">
                  <a:pos x="20" y="41"/>
                </a:cxn>
                <a:cxn ang="0">
                  <a:pos x="20" y="35"/>
                </a:cxn>
                <a:cxn ang="0">
                  <a:pos x="18" y="24"/>
                </a:cxn>
                <a:cxn ang="0">
                  <a:pos x="14" y="13"/>
                </a:cxn>
                <a:cxn ang="0">
                  <a:pos x="9" y="3"/>
                </a:cxn>
                <a:cxn ang="0">
                  <a:pos x="9" y="3"/>
                </a:cxn>
              </a:cxnLst>
              <a:rect b="b" l="0" r="r" t="0"/>
              <a:pathLst>
                <a:path h="109" w="20">
                  <a:moveTo>
                    <a:pt x="9" y="3"/>
                  </a:moveTo>
                  <a:lnTo>
                    <a:pt x="9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lnTo>
                    <a:pt x="4" y="15"/>
                  </a:lnTo>
                  <a:lnTo>
                    <a:pt x="7" y="25"/>
                  </a:lnTo>
                  <a:lnTo>
                    <a:pt x="9" y="35"/>
                  </a:lnTo>
                  <a:lnTo>
                    <a:pt x="11" y="46"/>
                  </a:lnTo>
                  <a:lnTo>
                    <a:pt x="11" y="46"/>
                  </a:lnTo>
                  <a:lnTo>
                    <a:pt x="11" y="53"/>
                  </a:lnTo>
                  <a:lnTo>
                    <a:pt x="9" y="60"/>
                  </a:lnTo>
                  <a:lnTo>
                    <a:pt x="6" y="75"/>
                  </a:lnTo>
                  <a:lnTo>
                    <a:pt x="2" y="89"/>
                  </a:lnTo>
                  <a:lnTo>
                    <a:pt x="1" y="96"/>
                  </a:lnTo>
                  <a:lnTo>
                    <a:pt x="0" y="104"/>
                  </a:lnTo>
                  <a:lnTo>
                    <a:pt x="0" y="104"/>
                  </a:lnTo>
                  <a:lnTo>
                    <a:pt x="0" y="106"/>
                  </a:lnTo>
                  <a:lnTo>
                    <a:pt x="1" y="108"/>
                  </a:lnTo>
                  <a:lnTo>
                    <a:pt x="3" y="108"/>
                  </a:lnTo>
                  <a:lnTo>
                    <a:pt x="5" y="109"/>
                  </a:lnTo>
                  <a:lnTo>
                    <a:pt x="6" y="108"/>
                  </a:lnTo>
                  <a:lnTo>
                    <a:pt x="8" y="108"/>
                  </a:lnTo>
                  <a:lnTo>
                    <a:pt x="9" y="106"/>
                  </a:lnTo>
                  <a:lnTo>
                    <a:pt x="9" y="104"/>
                  </a:lnTo>
                  <a:lnTo>
                    <a:pt x="9" y="104"/>
                  </a:lnTo>
                  <a:lnTo>
                    <a:pt x="12" y="89"/>
                  </a:lnTo>
                  <a:lnTo>
                    <a:pt x="15" y="75"/>
                  </a:lnTo>
                  <a:lnTo>
                    <a:pt x="18" y="60"/>
                  </a:lnTo>
                  <a:lnTo>
                    <a:pt x="20" y="46"/>
                  </a:lnTo>
                  <a:lnTo>
                    <a:pt x="20" y="46"/>
                  </a:lnTo>
                  <a:lnTo>
                    <a:pt x="20" y="41"/>
                  </a:lnTo>
                  <a:lnTo>
                    <a:pt x="20" y="35"/>
                  </a:lnTo>
                  <a:lnTo>
                    <a:pt x="18" y="24"/>
                  </a:lnTo>
                  <a:lnTo>
                    <a:pt x="14" y="13"/>
                  </a:lnTo>
                  <a:lnTo>
                    <a:pt x="9" y="3"/>
                  </a:lnTo>
                  <a:lnTo>
                    <a:pt x="9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 sz="2400"/>
            </a:p>
          </p:txBody>
        </p:sp>
        <p:sp>
          <p:nvSpPr>
            <p:cNvPr id="70" name="Freeform 720"/>
            <p:cNvSpPr/>
            <p:nvPr/>
          </p:nvSpPr>
          <p:spPr bwMode="auto">
            <a:xfrm>
              <a:off x="5392738" y="4365625"/>
              <a:ext cx="12700" cy="80963"/>
            </a:xfrm>
            <a:custGeom>
              <a:cxnLst>
                <a:cxn ang="0">
                  <a:pos x="25" y="4"/>
                </a:cxn>
                <a:cxn ang="0">
                  <a:pos x="25" y="4"/>
                </a:cxn>
                <a:cxn ang="0">
                  <a:pos x="25" y="2"/>
                </a:cxn>
                <a:cxn ang="0">
                  <a:pos x="24" y="1"/>
                </a:cxn>
                <a:cxn ang="0">
                  <a:pos x="22" y="0"/>
                </a:cxn>
                <a:cxn ang="0">
                  <a:pos x="21" y="0"/>
                </a:cxn>
                <a:cxn ang="0">
                  <a:pos x="19" y="0"/>
                </a:cxn>
                <a:cxn ang="0">
                  <a:pos x="17" y="1"/>
                </a:cxn>
                <a:cxn ang="0">
                  <a:pos x="16" y="2"/>
                </a:cxn>
                <a:cxn ang="0">
                  <a:pos x="16" y="4"/>
                </a:cxn>
                <a:cxn ang="0">
                  <a:pos x="16" y="4"/>
                </a:cxn>
                <a:cxn ang="0">
                  <a:pos x="14" y="24"/>
                </a:cxn>
                <a:cxn ang="0">
                  <a:pos x="11" y="43"/>
                </a:cxn>
                <a:cxn ang="0">
                  <a:pos x="4" y="80"/>
                </a:cxn>
                <a:cxn ang="0">
                  <a:pos x="4" y="80"/>
                </a:cxn>
                <a:cxn ang="0">
                  <a:pos x="1" y="96"/>
                </a:cxn>
                <a:cxn ang="0">
                  <a:pos x="0" y="114"/>
                </a:cxn>
                <a:cxn ang="0">
                  <a:pos x="1" y="147"/>
                </a:cxn>
                <a:cxn ang="0">
                  <a:pos x="1" y="147"/>
                </a:cxn>
                <a:cxn ang="0">
                  <a:pos x="1" y="149"/>
                </a:cxn>
                <a:cxn ang="0">
                  <a:pos x="2" y="150"/>
                </a:cxn>
                <a:cxn ang="0">
                  <a:pos x="5" y="151"/>
                </a:cxn>
                <a:cxn ang="0">
                  <a:pos x="7" y="151"/>
                </a:cxn>
                <a:cxn ang="0">
                  <a:pos x="8" y="151"/>
                </a:cxn>
                <a:cxn ang="0">
                  <a:pos x="10" y="150"/>
                </a:cxn>
                <a:cxn ang="0">
                  <a:pos x="11" y="149"/>
                </a:cxn>
                <a:cxn ang="0">
                  <a:pos x="11" y="147"/>
                </a:cxn>
                <a:cxn ang="0">
                  <a:pos x="11" y="147"/>
                </a:cxn>
                <a:cxn ang="0">
                  <a:pos x="11" y="126"/>
                </a:cxn>
                <a:cxn ang="0">
                  <a:pos x="11" y="107"/>
                </a:cxn>
                <a:cxn ang="0">
                  <a:pos x="13" y="86"/>
                </a:cxn>
                <a:cxn ang="0">
                  <a:pos x="16" y="65"/>
                </a:cxn>
                <a:cxn ang="0">
                  <a:pos x="16" y="65"/>
                </a:cxn>
                <a:cxn ang="0">
                  <a:pos x="22" y="35"/>
                </a:cxn>
                <a:cxn ang="0">
                  <a:pos x="24" y="20"/>
                </a:cxn>
                <a:cxn ang="0">
                  <a:pos x="25" y="4"/>
                </a:cxn>
                <a:cxn ang="0">
                  <a:pos x="25" y="4"/>
                </a:cxn>
              </a:cxnLst>
              <a:rect b="b" l="0" r="r" t="0"/>
              <a:pathLst>
                <a:path h="151" w="25">
                  <a:moveTo>
                    <a:pt x="25" y="4"/>
                  </a:moveTo>
                  <a:lnTo>
                    <a:pt x="25" y="4"/>
                  </a:lnTo>
                  <a:lnTo>
                    <a:pt x="25" y="2"/>
                  </a:lnTo>
                  <a:lnTo>
                    <a:pt x="24" y="1"/>
                  </a:lnTo>
                  <a:lnTo>
                    <a:pt x="22" y="0"/>
                  </a:lnTo>
                  <a:lnTo>
                    <a:pt x="21" y="0"/>
                  </a:lnTo>
                  <a:lnTo>
                    <a:pt x="19" y="0"/>
                  </a:lnTo>
                  <a:lnTo>
                    <a:pt x="17" y="1"/>
                  </a:lnTo>
                  <a:lnTo>
                    <a:pt x="16" y="2"/>
                  </a:lnTo>
                  <a:lnTo>
                    <a:pt x="16" y="4"/>
                  </a:lnTo>
                  <a:lnTo>
                    <a:pt x="16" y="4"/>
                  </a:lnTo>
                  <a:lnTo>
                    <a:pt x="14" y="24"/>
                  </a:lnTo>
                  <a:lnTo>
                    <a:pt x="11" y="43"/>
                  </a:lnTo>
                  <a:lnTo>
                    <a:pt x="4" y="80"/>
                  </a:lnTo>
                  <a:lnTo>
                    <a:pt x="4" y="80"/>
                  </a:lnTo>
                  <a:lnTo>
                    <a:pt x="1" y="96"/>
                  </a:lnTo>
                  <a:lnTo>
                    <a:pt x="0" y="114"/>
                  </a:lnTo>
                  <a:lnTo>
                    <a:pt x="1" y="147"/>
                  </a:lnTo>
                  <a:lnTo>
                    <a:pt x="1" y="147"/>
                  </a:lnTo>
                  <a:lnTo>
                    <a:pt x="1" y="149"/>
                  </a:lnTo>
                  <a:lnTo>
                    <a:pt x="2" y="150"/>
                  </a:lnTo>
                  <a:lnTo>
                    <a:pt x="5" y="151"/>
                  </a:lnTo>
                  <a:lnTo>
                    <a:pt x="7" y="151"/>
                  </a:lnTo>
                  <a:lnTo>
                    <a:pt x="8" y="151"/>
                  </a:lnTo>
                  <a:lnTo>
                    <a:pt x="10" y="150"/>
                  </a:lnTo>
                  <a:lnTo>
                    <a:pt x="11" y="149"/>
                  </a:lnTo>
                  <a:lnTo>
                    <a:pt x="11" y="147"/>
                  </a:lnTo>
                  <a:lnTo>
                    <a:pt x="11" y="147"/>
                  </a:lnTo>
                  <a:lnTo>
                    <a:pt x="11" y="126"/>
                  </a:lnTo>
                  <a:lnTo>
                    <a:pt x="11" y="107"/>
                  </a:lnTo>
                  <a:lnTo>
                    <a:pt x="13" y="86"/>
                  </a:lnTo>
                  <a:lnTo>
                    <a:pt x="16" y="65"/>
                  </a:lnTo>
                  <a:lnTo>
                    <a:pt x="16" y="65"/>
                  </a:lnTo>
                  <a:lnTo>
                    <a:pt x="22" y="35"/>
                  </a:lnTo>
                  <a:lnTo>
                    <a:pt x="24" y="20"/>
                  </a:lnTo>
                  <a:lnTo>
                    <a:pt x="25" y="4"/>
                  </a:lnTo>
                  <a:lnTo>
                    <a:pt x="25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 sz="2400"/>
            </a:p>
          </p:txBody>
        </p:sp>
        <p:sp>
          <p:nvSpPr>
            <p:cNvPr id="71" name="Freeform 721"/>
            <p:cNvSpPr/>
            <p:nvPr/>
          </p:nvSpPr>
          <p:spPr bwMode="auto">
            <a:xfrm>
              <a:off x="5421313" y="4389438"/>
              <a:ext cx="19050" cy="84138"/>
            </a:xfrm>
            <a:custGeom>
              <a:cxnLst>
                <a:cxn ang="0">
                  <a:pos x="29" y="2"/>
                </a:cxn>
                <a:cxn ang="0">
                  <a:pos x="29" y="2"/>
                </a:cxn>
                <a:cxn ang="0">
                  <a:pos x="22" y="16"/>
                </a:cxn>
                <a:cxn ang="0">
                  <a:pos x="18" y="30"/>
                </a:cxn>
                <a:cxn ang="0">
                  <a:pos x="15" y="46"/>
                </a:cxn>
                <a:cxn ang="0">
                  <a:pos x="13" y="61"/>
                </a:cxn>
                <a:cxn ang="0">
                  <a:pos x="13" y="61"/>
                </a:cxn>
                <a:cxn ang="0">
                  <a:pos x="8" y="85"/>
                </a:cxn>
                <a:cxn ang="0">
                  <a:pos x="4" y="109"/>
                </a:cxn>
                <a:cxn ang="0">
                  <a:pos x="1" y="133"/>
                </a:cxn>
                <a:cxn ang="0">
                  <a:pos x="0" y="157"/>
                </a:cxn>
                <a:cxn ang="0">
                  <a:pos x="0" y="157"/>
                </a:cxn>
                <a:cxn ang="0">
                  <a:pos x="0" y="158"/>
                </a:cxn>
                <a:cxn ang="0">
                  <a:pos x="1" y="160"/>
                </a:cxn>
                <a:cxn ang="0">
                  <a:pos x="2" y="161"/>
                </a:cxn>
                <a:cxn ang="0">
                  <a:pos x="4" y="161"/>
                </a:cxn>
                <a:cxn ang="0">
                  <a:pos x="6" y="161"/>
                </a:cxn>
                <a:cxn ang="0">
                  <a:pos x="7" y="160"/>
                </a:cxn>
                <a:cxn ang="0">
                  <a:pos x="8" y="158"/>
                </a:cxn>
                <a:cxn ang="0">
                  <a:pos x="9" y="157"/>
                </a:cxn>
                <a:cxn ang="0">
                  <a:pos x="9" y="157"/>
                </a:cxn>
                <a:cxn ang="0">
                  <a:pos x="10" y="137"/>
                </a:cxn>
                <a:cxn ang="0">
                  <a:pos x="14" y="117"/>
                </a:cxn>
                <a:cxn ang="0">
                  <a:pos x="20" y="78"/>
                </a:cxn>
                <a:cxn ang="0">
                  <a:pos x="20" y="78"/>
                </a:cxn>
                <a:cxn ang="0">
                  <a:pos x="22" y="59"/>
                </a:cxn>
                <a:cxn ang="0">
                  <a:pos x="25" y="42"/>
                </a:cxn>
                <a:cxn ang="0">
                  <a:pos x="30" y="24"/>
                </a:cxn>
                <a:cxn ang="0">
                  <a:pos x="33" y="15"/>
                </a:cxn>
                <a:cxn ang="0">
                  <a:pos x="37" y="7"/>
                </a:cxn>
                <a:cxn ang="0">
                  <a:pos x="37" y="7"/>
                </a:cxn>
                <a:cxn ang="0">
                  <a:pos x="37" y="5"/>
                </a:cxn>
                <a:cxn ang="0">
                  <a:pos x="37" y="3"/>
                </a:cxn>
                <a:cxn ang="0">
                  <a:pos x="36" y="2"/>
                </a:cxn>
                <a:cxn ang="0">
                  <a:pos x="35" y="1"/>
                </a:cxn>
                <a:cxn ang="0">
                  <a:pos x="33" y="0"/>
                </a:cxn>
                <a:cxn ang="0">
                  <a:pos x="31" y="0"/>
                </a:cxn>
                <a:cxn ang="0">
                  <a:pos x="30" y="1"/>
                </a:cxn>
                <a:cxn ang="0">
                  <a:pos x="29" y="2"/>
                </a:cxn>
                <a:cxn ang="0">
                  <a:pos x="29" y="2"/>
                </a:cxn>
              </a:cxnLst>
              <a:rect b="b" l="0" r="r" t="0"/>
              <a:pathLst>
                <a:path h="161" w="37">
                  <a:moveTo>
                    <a:pt x="29" y="2"/>
                  </a:moveTo>
                  <a:lnTo>
                    <a:pt x="29" y="2"/>
                  </a:lnTo>
                  <a:lnTo>
                    <a:pt x="22" y="16"/>
                  </a:lnTo>
                  <a:lnTo>
                    <a:pt x="18" y="30"/>
                  </a:lnTo>
                  <a:lnTo>
                    <a:pt x="15" y="46"/>
                  </a:lnTo>
                  <a:lnTo>
                    <a:pt x="13" y="61"/>
                  </a:lnTo>
                  <a:lnTo>
                    <a:pt x="13" y="61"/>
                  </a:lnTo>
                  <a:lnTo>
                    <a:pt x="8" y="85"/>
                  </a:lnTo>
                  <a:lnTo>
                    <a:pt x="4" y="109"/>
                  </a:lnTo>
                  <a:lnTo>
                    <a:pt x="1" y="133"/>
                  </a:lnTo>
                  <a:lnTo>
                    <a:pt x="0" y="157"/>
                  </a:lnTo>
                  <a:lnTo>
                    <a:pt x="0" y="157"/>
                  </a:lnTo>
                  <a:lnTo>
                    <a:pt x="0" y="158"/>
                  </a:lnTo>
                  <a:lnTo>
                    <a:pt x="1" y="160"/>
                  </a:lnTo>
                  <a:lnTo>
                    <a:pt x="2" y="161"/>
                  </a:lnTo>
                  <a:lnTo>
                    <a:pt x="4" y="161"/>
                  </a:lnTo>
                  <a:lnTo>
                    <a:pt x="6" y="161"/>
                  </a:lnTo>
                  <a:lnTo>
                    <a:pt x="7" y="160"/>
                  </a:lnTo>
                  <a:lnTo>
                    <a:pt x="8" y="158"/>
                  </a:lnTo>
                  <a:lnTo>
                    <a:pt x="9" y="157"/>
                  </a:lnTo>
                  <a:lnTo>
                    <a:pt x="9" y="157"/>
                  </a:lnTo>
                  <a:lnTo>
                    <a:pt x="10" y="137"/>
                  </a:lnTo>
                  <a:lnTo>
                    <a:pt x="14" y="117"/>
                  </a:lnTo>
                  <a:lnTo>
                    <a:pt x="20" y="78"/>
                  </a:lnTo>
                  <a:lnTo>
                    <a:pt x="20" y="78"/>
                  </a:lnTo>
                  <a:lnTo>
                    <a:pt x="22" y="59"/>
                  </a:lnTo>
                  <a:lnTo>
                    <a:pt x="25" y="42"/>
                  </a:lnTo>
                  <a:lnTo>
                    <a:pt x="30" y="24"/>
                  </a:lnTo>
                  <a:lnTo>
                    <a:pt x="33" y="15"/>
                  </a:lnTo>
                  <a:lnTo>
                    <a:pt x="37" y="7"/>
                  </a:lnTo>
                  <a:lnTo>
                    <a:pt x="37" y="7"/>
                  </a:lnTo>
                  <a:lnTo>
                    <a:pt x="37" y="5"/>
                  </a:lnTo>
                  <a:lnTo>
                    <a:pt x="37" y="3"/>
                  </a:lnTo>
                  <a:lnTo>
                    <a:pt x="36" y="2"/>
                  </a:lnTo>
                  <a:lnTo>
                    <a:pt x="35" y="1"/>
                  </a:lnTo>
                  <a:lnTo>
                    <a:pt x="33" y="0"/>
                  </a:lnTo>
                  <a:lnTo>
                    <a:pt x="31" y="0"/>
                  </a:lnTo>
                  <a:lnTo>
                    <a:pt x="30" y="1"/>
                  </a:lnTo>
                  <a:lnTo>
                    <a:pt x="29" y="2"/>
                  </a:lnTo>
                  <a:lnTo>
                    <a:pt x="29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 sz="2400"/>
            </a:p>
          </p:txBody>
        </p:sp>
        <p:sp>
          <p:nvSpPr>
            <p:cNvPr id="72" name="Freeform 722"/>
            <p:cNvSpPr/>
            <p:nvPr/>
          </p:nvSpPr>
          <p:spPr bwMode="auto">
            <a:xfrm>
              <a:off x="5461001" y="4381500"/>
              <a:ext cx="22225" cy="125413"/>
            </a:xfrm>
            <a:custGeom>
              <a:cxnLst>
                <a:cxn ang="0">
                  <a:pos x="33" y="5"/>
                </a:cxn>
                <a:cxn ang="0">
                  <a:pos x="33" y="5"/>
                </a:cxn>
                <a:cxn ang="0">
                  <a:pos x="31" y="16"/>
                </a:cxn>
                <a:cxn ang="0">
                  <a:pos x="28" y="21"/>
                </a:cxn>
                <a:cxn ang="0">
                  <a:pos x="25" y="25"/>
                </a:cxn>
                <a:cxn ang="0">
                  <a:pos x="23" y="32"/>
                </a:cxn>
                <a:cxn ang="0">
                  <a:pos x="23" y="32"/>
                </a:cxn>
                <a:cxn ang="0">
                  <a:pos x="17" y="67"/>
                </a:cxn>
                <a:cxn ang="0">
                  <a:pos x="17" y="67"/>
                </a:cxn>
                <a:cxn ang="0">
                  <a:pos x="13" y="96"/>
                </a:cxn>
                <a:cxn ang="0">
                  <a:pos x="10" y="124"/>
                </a:cxn>
                <a:cxn ang="0">
                  <a:pos x="10" y="124"/>
                </a:cxn>
                <a:cxn ang="0">
                  <a:pos x="6" y="152"/>
                </a:cxn>
                <a:cxn ang="0">
                  <a:pos x="3" y="179"/>
                </a:cxn>
                <a:cxn ang="0">
                  <a:pos x="1" y="206"/>
                </a:cxn>
                <a:cxn ang="0">
                  <a:pos x="0" y="232"/>
                </a:cxn>
                <a:cxn ang="0">
                  <a:pos x="0" y="232"/>
                </a:cxn>
                <a:cxn ang="0">
                  <a:pos x="0" y="235"/>
                </a:cxn>
                <a:cxn ang="0">
                  <a:pos x="1" y="237"/>
                </a:cxn>
                <a:cxn ang="0">
                  <a:pos x="3" y="237"/>
                </a:cxn>
                <a:cxn ang="0">
                  <a:pos x="5" y="238"/>
                </a:cxn>
                <a:cxn ang="0">
                  <a:pos x="6" y="237"/>
                </a:cxn>
                <a:cxn ang="0">
                  <a:pos x="8" y="237"/>
                </a:cxn>
                <a:cxn ang="0">
                  <a:pos x="9" y="235"/>
                </a:cxn>
                <a:cxn ang="0">
                  <a:pos x="9" y="232"/>
                </a:cxn>
                <a:cxn ang="0">
                  <a:pos x="9" y="232"/>
                </a:cxn>
                <a:cxn ang="0">
                  <a:pos x="10" y="201"/>
                </a:cxn>
                <a:cxn ang="0">
                  <a:pos x="13" y="170"/>
                </a:cxn>
                <a:cxn ang="0">
                  <a:pos x="17" y="141"/>
                </a:cxn>
                <a:cxn ang="0">
                  <a:pos x="21" y="110"/>
                </a:cxn>
                <a:cxn ang="0">
                  <a:pos x="21" y="110"/>
                </a:cxn>
                <a:cxn ang="0">
                  <a:pos x="25" y="81"/>
                </a:cxn>
                <a:cxn ang="0">
                  <a:pos x="26" y="67"/>
                </a:cxn>
                <a:cxn ang="0">
                  <a:pos x="30" y="53"/>
                </a:cxn>
                <a:cxn ang="0">
                  <a:pos x="30" y="53"/>
                </a:cxn>
                <a:cxn ang="0">
                  <a:pos x="33" y="40"/>
                </a:cxn>
                <a:cxn ang="0">
                  <a:pos x="36" y="29"/>
                </a:cxn>
                <a:cxn ang="0">
                  <a:pos x="40" y="18"/>
                </a:cxn>
                <a:cxn ang="0">
                  <a:pos x="42" y="5"/>
                </a:cxn>
                <a:cxn ang="0">
                  <a:pos x="42" y="5"/>
                </a:cxn>
                <a:cxn ang="0">
                  <a:pos x="42" y="3"/>
                </a:cxn>
                <a:cxn ang="0">
                  <a:pos x="41" y="2"/>
                </a:cxn>
                <a:cxn ang="0">
                  <a:pos x="40" y="1"/>
                </a:cxn>
                <a:cxn ang="0">
                  <a:pos x="38" y="0"/>
                </a:cxn>
                <a:cxn ang="0">
                  <a:pos x="35" y="2"/>
                </a:cxn>
                <a:cxn ang="0">
                  <a:pos x="34" y="3"/>
                </a:cxn>
                <a:cxn ang="0">
                  <a:pos x="33" y="5"/>
                </a:cxn>
                <a:cxn ang="0">
                  <a:pos x="33" y="5"/>
                </a:cxn>
              </a:cxnLst>
              <a:rect b="b" l="0" r="r" t="0"/>
              <a:pathLst>
                <a:path h="238" w="42">
                  <a:moveTo>
                    <a:pt x="33" y="5"/>
                  </a:moveTo>
                  <a:lnTo>
                    <a:pt x="33" y="5"/>
                  </a:lnTo>
                  <a:lnTo>
                    <a:pt x="31" y="16"/>
                  </a:lnTo>
                  <a:lnTo>
                    <a:pt x="28" y="21"/>
                  </a:lnTo>
                  <a:lnTo>
                    <a:pt x="25" y="25"/>
                  </a:lnTo>
                  <a:lnTo>
                    <a:pt x="23" y="32"/>
                  </a:lnTo>
                  <a:lnTo>
                    <a:pt x="23" y="32"/>
                  </a:lnTo>
                  <a:lnTo>
                    <a:pt x="17" y="67"/>
                  </a:lnTo>
                  <a:lnTo>
                    <a:pt x="17" y="67"/>
                  </a:lnTo>
                  <a:lnTo>
                    <a:pt x="13" y="96"/>
                  </a:lnTo>
                  <a:lnTo>
                    <a:pt x="10" y="124"/>
                  </a:lnTo>
                  <a:lnTo>
                    <a:pt x="10" y="124"/>
                  </a:lnTo>
                  <a:lnTo>
                    <a:pt x="6" y="152"/>
                  </a:lnTo>
                  <a:lnTo>
                    <a:pt x="3" y="179"/>
                  </a:lnTo>
                  <a:lnTo>
                    <a:pt x="1" y="206"/>
                  </a:lnTo>
                  <a:lnTo>
                    <a:pt x="0" y="232"/>
                  </a:lnTo>
                  <a:lnTo>
                    <a:pt x="0" y="232"/>
                  </a:lnTo>
                  <a:lnTo>
                    <a:pt x="0" y="235"/>
                  </a:lnTo>
                  <a:lnTo>
                    <a:pt x="1" y="237"/>
                  </a:lnTo>
                  <a:lnTo>
                    <a:pt x="3" y="237"/>
                  </a:lnTo>
                  <a:lnTo>
                    <a:pt x="5" y="238"/>
                  </a:lnTo>
                  <a:lnTo>
                    <a:pt x="6" y="237"/>
                  </a:lnTo>
                  <a:lnTo>
                    <a:pt x="8" y="237"/>
                  </a:lnTo>
                  <a:lnTo>
                    <a:pt x="9" y="235"/>
                  </a:lnTo>
                  <a:lnTo>
                    <a:pt x="9" y="232"/>
                  </a:lnTo>
                  <a:lnTo>
                    <a:pt x="9" y="232"/>
                  </a:lnTo>
                  <a:lnTo>
                    <a:pt x="10" y="201"/>
                  </a:lnTo>
                  <a:lnTo>
                    <a:pt x="13" y="170"/>
                  </a:lnTo>
                  <a:lnTo>
                    <a:pt x="17" y="141"/>
                  </a:lnTo>
                  <a:lnTo>
                    <a:pt x="21" y="110"/>
                  </a:lnTo>
                  <a:lnTo>
                    <a:pt x="21" y="110"/>
                  </a:lnTo>
                  <a:lnTo>
                    <a:pt x="25" y="81"/>
                  </a:lnTo>
                  <a:lnTo>
                    <a:pt x="26" y="67"/>
                  </a:lnTo>
                  <a:lnTo>
                    <a:pt x="30" y="53"/>
                  </a:lnTo>
                  <a:lnTo>
                    <a:pt x="30" y="53"/>
                  </a:lnTo>
                  <a:lnTo>
                    <a:pt x="33" y="40"/>
                  </a:lnTo>
                  <a:lnTo>
                    <a:pt x="36" y="29"/>
                  </a:lnTo>
                  <a:lnTo>
                    <a:pt x="40" y="18"/>
                  </a:lnTo>
                  <a:lnTo>
                    <a:pt x="42" y="5"/>
                  </a:lnTo>
                  <a:lnTo>
                    <a:pt x="42" y="5"/>
                  </a:lnTo>
                  <a:lnTo>
                    <a:pt x="42" y="3"/>
                  </a:lnTo>
                  <a:lnTo>
                    <a:pt x="41" y="2"/>
                  </a:lnTo>
                  <a:lnTo>
                    <a:pt x="40" y="1"/>
                  </a:lnTo>
                  <a:lnTo>
                    <a:pt x="38" y="0"/>
                  </a:lnTo>
                  <a:lnTo>
                    <a:pt x="35" y="2"/>
                  </a:lnTo>
                  <a:lnTo>
                    <a:pt x="34" y="3"/>
                  </a:lnTo>
                  <a:lnTo>
                    <a:pt x="33" y="5"/>
                  </a:lnTo>
                  <a:lnTo>
                    <a:pt x="33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 sz="2400"/>
            </a:p>
          </p:txBody>
        </p:sp>
        <p:sp>
          <p:nvSpPr>
            <p:cNvPr id="73" name="Freeform 723"/>
            <p:cNvSpPr/>
            <p:nvPr/>
          </p:nvSpPr>
          <p:spPr bwMode="auto">
            <a:xfrm>
              <a:off x="5483226" y="4329113"/>
              <a:ext cx="38100" cy="220663"/>
            </a:xfrm>
            <a:custGeom>
              <a:cxnLst>
                <a:cxn ang="0">
                  <a:pos x="65" y="1"/>
                </a:cxn>
                <a:cxn ang="0">
                  <a:pos x="56" y="18"/>
                </a:cxn>
                <a:cxn ang="0">
                  <a:pos x="50" y="38"/>
                </a:cxn>
                <a:cxn ang="0">
                  <a:pos x="46" y="78"/>
                </a:cxn>
                <a:cxn ang="0">
                  <a:pos x="25" y="213"/>
                </a:cxn>
                <a:cxn ang="0">
                  <a:pos x="18" y="243"/>
                </a:cxn>
                <a:cxn ang="0">
                  <a:pos x="8" y="300"/>
                </a:cxn>
                <a:cxn ang="0">
                  <a:pos x="4" y="330"/>
                </a:cxn>
                <a:cxn ang="0">
                  <a:pos x="1" y="363"/>
                </a:cxn>
                <a:cxn ang="0">
                  <a:pos x="1" y="386"/>
                </a:cxn>
                <a:cxn ang="0">
                  <a:pos x="7" y="407"/>
                </a:cxn>
                <a:cxn ang="0">
                  <a:pos x="13" y="415"/>
                </a:cxn>
                <a:cxn ang="0">
                  <a:pos x="14" y="417"/>
                </a:cxn>
                <a:cxn ang="0">
                  <a:pos x="18" y="417"/>
                </a:cxn>
                <a:cxn ang="0">
                  <a:pos x="20" y="413"/>
                </a:cxn>
                <a:cxn ang="0">
                  <a:pos x="19" y="409"/>
                </a:cxn>
                <a:cxn ang="0">
                  <a:pos x="15" y="403"/>
                </a:cxn>
                <a:cxn ang="0">
                  <a:pos x="11" y="390"/>
                </a:cxn>
                <a:cxn ang="0">
                  <a:pos x="11" y="370"/>
                </a:cxn>
                <a:cxn ang="0">
                  <a:pos x="12" y="356"/>
                </a:cxn>
                <a:cxn ang="0">
                  <a:pos x="13" y="327"/>
                </a:cxn>
                <a:cxn ang="0">
                  <a:pos x="17" y="298"/>
                </a:cxn>
                <a:cxn ang="0">
                  <a:pos x="27" y="248"/>
                </a:cxn>
                <a:cxn ang="0">
                  <a:pos x="36" y="197"/>
                </a:cxn>
                <a:cxn ang="0">
                  <a:pos x="55" y="90"/>
                </a:cxn>
                <a:cxn ang="0">
                  <a:pos x="57" y="69"/>
                </a:cxn>
                <a:cxn ang="0">
                  <a:pos x="60" y="36"/>
                </a:cxn>
                <a:cxn ang="0">
                  <a:pos x="67" y="16"/>
                </a:cxn>
                <a:cxn ang="0">
                  <a:pos x="72" y="8"/>
                </a:cxn>
                <a:cxn ang="0">
                  <a:pos x="73" y="4"/>
                </a:cxn>
                <a:cxn ang="0">
                  <a:pos x="70" y="0"/>
                </a:cxn>
                <a:cxn ang="0">
                  <a:pos x="67" y="0"/>
                </a:cxn>
                <a:cxn ang="0">
                  <a:pos x="65" y="1"/>
                </a:cxn>
              </a:cxnLst>
              <a:rect b="b" l="0" r="r" t="0"/>
              <a:pathLst>
                <a:path h="417" w="73">
                  <a:moveTo>
                    <a:pt x="65" y="1"/>
                  </a:moveTo>
                  <a:lnTo>
                    <a:pt x="65" y="1"/>
                  </a:lnTo>
                  <a:lnTo>
                    <a:pt x="60" y="9"/>
                  </a:lnTo>
                  <a:lnTo>
                    <a:pt x="56" y="18"/>
                  </a:lnTo>
                  <a:lnTo>
                    <a:pt x="53" y="28"/>
                  </a:lnTo>
                  <a:lnTo>
                    <a:pt x="50" y="38"/>
                  </a:lnTo>
                  <a:lnTo>
                    <a:pt x="49" y="58"/>
                  </a:lnTo>
                  <a:lnTo>
                    <a:pt x="46" y="78"/>
                  </a:lnTo>
                  <a:lnTo>
                    <a:pt x="46" y="78"/>
                  </a:lnTo>
                  <a:lnTo>
                    <a:pt x="25" y="213"/>
                  </a:lnTo>
                  <a:lnTo>
                    <a:pt x="25" y="213"/>
                  </a:lnTo>
                  <a:lnTo>
                    <a:pt x="18" y="243"/>
                  </a:lnTo>
                  <a:lnTo>
                    <a:pt x="13" y="272"/>
                  </a:lnTo>
                  <a:lnTo>
                    <a:pt x="8" y="300"/>
                  </a:lnTo>
                  <a:lnTo>
                    <a:pt x="4" y="330"/>
                  </a:lnTo>
                  <a:lnTo>
                    <a:pt x="4" y="330"/>
                  </a:lnTo>
                  <a:lnTo>
                    <a:pt x="2" y="352"/>
                  </a:lnTo>
                  <a:lnTo>
                    <a:pt x="1" y="363"/>
                  </a:lnTo>
                  <a:lnTo>
                    <a:pt x="0" y="375"/>
                  </a:lnTo>
                  <a:lnTo>
                    <a:pt x="1" y="386"/>
                  </a:lnTo>
                  <a:lnTo>
                    <a:pt x="3" y="397"/>
                  </a:lnTo>
                  <a:lnTo>
                    <a:pt x="7" y="407"/>
                  </a:lnTo>
                  <a:lnTo>
                    <a:pt x="10" y="411"/>
                  </a:lnTo>
                  <a:lnTo>
                    <a:pt x="13" y="415"/>
                  </a:lnTo>
                  <a:lnTo>
                    <a:pt x="13" y="415"/>
                  </a:lnTo>
                  <a:lnTo>
                    <a:pt x="14" y="417"/>
                  </a:lnTo>
                  <a:lnTo>
                    <a:pt x="16" y="417"/>
                  </a:lnTo>
                  <a:lnTo>
                    <a:pt x="18" y="417"/>
                  </a:lnTo>
                  <a:lnTo>
                    <a:pt x="19" y="416"/>
                  </a:lnTo>
                  <a:lnTo>
                    <a:pt x="20" y="413"/>
                  </a:lnTo>
                  <a:lnTo>
                    <a:pt x="20" y="411"/>
                  </a:lnTo>
                  <a:lnTo>
                    <a:pt x="19" y="409"/>
                  </a:lnTo>
                  <a:lnTo>
                    <a:pt x="19" y="409"/>
                  </a:lnTo>
                  <a:lnTo>
                    <a:pt x="15" y="403"/>
                  </a:lnTo>
                  <a:lnTo>
                    <a:pt x="13" y="397"/>
                  </a:lnTo>
                  <a:lnTo>
                    <a:pt x="11" y="390"/>
                  </a:lnTo>
                  <a:lnTo>
                    <a:pt x="11" y="383"/>
                  </a:lnTo>
                  <a:lnTo>
                    <a:pt x="11" y="370"/>
                  </a:lnTo>
                  <a:lnTo>
                    <a:pt x="12" y="356"/>
                  </a:lnTo>
                  <a:lnTo>
                    <a:pt x="12" y="356"/>
                  </a:lnTo>
                  <a:lnTo>
                    <a:pt x="12" y="342"/>
                  </a:lnTo>
                  <a:lnTo>
                    <a:pt x="13" y="327"/>
                  </a:lnTo>
                  <a:lnTo>
                    <a:pt x="17" y="298"/>
                  </a:lnTo>
                  <a:lnTo>
                    <a:pt x="17" y="298"/>
                  </a:lnTo>
                  <a:lnTo>
                    <a:pt x="22" y="273"/>
                  </a:lnTo>
                  <a:lnTo>
                    <a:pt x="27" y="248"/>
                  </a:lnTo>
                  <a:lnTo>
                    <a:pt x="32" y="223"/>
                  </a:lnTo>
                  <a:lnTo>
                    <a:pt x="36" y="197"/>
                  </a:lnTo>
                  <a:lnTo>
                    <a:pt x="36" y="197"/>
                  </a:lnTo>
                  <a:lnTo>
                    <a:pt x="55" y="90"/>
                  </a:lnTo>
                  <a:lnTo>
                    <a:pt x="55" y="90"/>
                  </a:lnTo>
                  <a:lnTo>
                    <a:pt x="57" y="69"/>
                  </a:lnTo>
                  <a:lnTo>
                    <a:pt x="59" y="47"/>
                  </a:lnTo>
                  <a:lnTo>
                    <a:pt x="60" y="36"/>
                  </a:lnTo>
                  <a:lnTo>
                    <a:pt x="63" y="26"/>
                  </a:lnTo>
                  <a:lnTo>
                    <a:pt x="67" y="16"/>
                  </a:lnTo>
                  <a:lnTo>
                    <a:pt x="72" y="8"/>
                  </a:lnTo>
                  <a:lnTo>
                    <a:pt x="72" y="8"/>
                  </a:lnTo>
                  <a:lnTo>
                    <a:pt x="73" y="6"/>
                  </a:lnTo>
                  <a:lnTo>
                    <a:pt x="73" y="4"/>
                  </a:lnTo>
                  <a:lnTo>
                    <a:pt x="71" y="1"/>
                  </a:lnTo>
                  <a:lnTo>
                    <a:pt x="70" y="0"/>
                  </a:lnTo>
                  <a:lnTo>
                    <a:pt x="68" y="0"/>
                  </a:lnTo>
                  <a:lnTo>
                    <a:pt x="67" y="0"/>
                  </a:lnTo>
                  <a:lnTo>
                    <a:pt x="65" y="1"/>
                  </a:lnTo>
                  <a:lnTo>
                    <a:pt x="65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 sz="2400"/>
            </a:p>
          </p:txBody>
        </p:sp>
        <p:sp>
          <p:nvSpPr>
            <p:cNvPr id="74" name="Freeform 724"/>
            <p:cNvSpPr/>
            <p:nvPr/>
          </p:nvSpPr>
          <p:spPr bwMode="auto">
            <a:xfrm>
              <a:off x="5516563" y="4291013"/>
              <a:ext cx="46038" cy="268288"/>
            </a:xfrm>
            <a:custGeom>
              <a:cxnLst>
                <a:cxn ang="0">
                  <a:pos x="75" y="3"/>
                </a:cxn>
                <a:cxn ang="0">
                  <a:pos x="61" y="44"/>
                </a:cxn>
                <a:cxn ang="0">
                  <a:pos x="58" y="58"/>
                </a:cxn>
                <a:cxn ang="0">
                  <a:pos x="56" y="84"/>
                </a:cxn>
                <a:cxn ang="0">
                  <a:pos x="56" y="111"/>
                </a:cxn>
                <a:cxn ang="0">
                  <a:pos x="52" y="180"/>
                </a:cxn>
                <a:cxn ang="0">
                  <a:pos x="41" y="249"/>
                </a:cxn>
                <a:cxn ang="0">
                  <a:pos x="33" y="280"/>
                </a:cxn>
                <a:cxn ang="0">
                  <a:pos x="17" y="343"/>
                </a:cxn>
                <a:cxn ang="0">
                  <a:pos x="4" y="408"/>
                </a:cxn>
                <a:cxn ang="0">
                  <a:pos x="1" y="440"/>
                </a:cxn>
                <a:cxn ang="0">
                  <a:pos x="0" y="472"/>
                </a:cxn>
                <a:cxn ang="0">
                  <a:pos x="4" y="504"/>
                </a:cxn>
                <a:cxn ang="0">
                  <a:pos x="4" y="506"/>
                </a:cxn>
                <a:cxn ang="0">
                  <a:pos x="7" y="507"/>
                </a:cxn>
                <a:cxn ang="0">
                  <a:pos x="12" y="505"/>
                </a:cxn>
                <a:cxn ang="0">
                  <a:pos x="13" y="501"/>
                </a:cxn>
                <a:cxn ang="0">
                  <a:pos x="10" y="485"/>
                </a:cxn>
                <a:cxn ang="0">
                  <a:pos x="9" y="453"/>
                </a:cxn>
                <a:cxn ang="0">
                  <a:pos x="11" y="420"/>
                </a:cxn>
                <a:cxn ang="0">
                  <a:pos x="20" y="371"/>
                </a:cxn>
                <a:cxn ang="0">
                  <a:pos x="36" y="306"/>
                </a:cxn>
                <a:cxn ang="0">
                  <a:pos x="52" y="243"/>
                </a:cxn>
                <a:cxn ang="0">
                  <a:pos x="57" y="214"/>
                </a:cxn>
                <a:cxn ang="0">
                  <a:pos x="63" y="157"/>
                </a:cxn>
                <a:cxn ang="0">
                  <a:pos x="65" y="128"/>
                </a:cxn>
                <a:cxn ang="0">
                  <a:pos x="66" y="67"/>
                </a:cxn>
                <a:cxn ang="0">
                  <a:pos x="67" y="60"/>
                </a:cxn>
                <a:cxn ang="0">
                  <a:pos x="73" y="36"/>
                </a:cxn>
                <a:cxn ang="0">
                  <a:pos x="84" y="6"/>
                </a:cxn>
                <a:cxn ang="0">
                  <a:pos x="85" y="4"/>
                </a:cxn>
                <a:cxn ang="0">
                  <a:pos x="83" y="1"/>
                </a:cxn>
                <a:cxn ang="0">
                  <a:pos x="77" y="1"/>
                </a:cxn>
                <a:cxn ang="0">
                  <a:pos x="75" y="3"/>
                </a:cxn>
              </a:cxnLst>
              <a:rect b="b" l="0" r="r" t="0"/>
              <a:pathLst>
                <a:path h="507" w="85">
                  <a:moveTo>
                    <a:pt x="75" y="3"/>
                  </a:moveTo>
                  <a:lnTo>
                    <a:pt x="75" y="3"/>
                  </a:lnTo>
                  <a:lnTo>
                    <a:pt x="65" y="31"/>
                  </a:lnTo>
                  <a:lnTo>
                    <a:pt x="61" y="44"/>
                  </a:lnTo>
                  <a:lnTo>
                    <a:pt x="58" y="58"/>
                  </a:lnTo>
                  <a:lnTo>
                    <a:pt x="58" y="58"/>
                  </a:lnTo>
                  <a:lnTo>
                    <a:pt x="56" y="72"/>
                  </a:lnTo>
                  <a:lnTo>
                    <a:pt x="56" y="84"/>
                  </a:lnTo>
                  <a:lnTo>
                    <a:pt x="56" y="111"/>
                  </a:lnTo>
                  <a:lnTo>
                    <a:pt x="56" y="111"/>
                  </a:lnTo>
                  <a:lnTo>
                    <a:pt x="55" y="145"/>
                  </a:lnTo>
                  <a:lnTo>
                    <a:pt x="52" y="180"/>
                  </a:lnTo>
                  <a:lnTo>
                    <a:pt x="47" y="214"/>
                  </a:lnTo>
                  <a:lnTo>
                    <a:pt x="41" y="249"/>
                  </a:lnTo>
                  <a:lnTo>
                    <a:pt x="41" y="249"/>
                  </a:lnTo>
                  <a:lnTo>
                    <a:pt x="33" y="280"/>
                  </a:lnTo>
                  <a:lnTo>
                    <a:pt x="25" y="312"/>
                  </a:lnTo>
                  <a:lnTo>
                    <a:pt x="17" y="343"/>
                  </a:lnTo>
                  <a:lnTo>
                    <a:pt x="10" y="375"/>
                  </a:lnTo>
                  <a:lnTo>
                    <a:pt x="4" y="408"/>
                  </a:lnTo>
                  <a:lnTo>
                    <a:pt x="2" y="423"/>
                  </a:lnTo>
                  <a:lnTo>
                    <a:pt x="1" y="440"/>
                  </a:lnTo>
                  <a:lnTo>
                    <a:pt x="0" y="455"/>
                  </a:lnTo>
                  <a:lnTo>
                    <a:pt x="0" y="472"/>
                  </a:lnTo>
                  <a:lnTo>
                    <a:pt x="1" y="487"/>
                  </a:lnTo>
                  <a:lnTo>
                    <a:pt x="4" y="504"/>
                  </a:lnTo>
                  <a:lnTo>
                    <a:pt x="4" y="504"/>
                  </a:lnTo>
                  <a:lnTo>
                    <a:pt x="4" y="506"/>
                  </a:lnTo>
                  <a:lnTo>
                    <a:pt x="6" y="507"/>
                  </a:lnTo>
                  <a:lnTo>
                    <a:pt x="7" y="507"/>
                  </a:lnTo>
                  <a:lnTo>
                    <a:pt x="9" y="507"/>
                  </a:lnTo>
                  <a:lnTo>
                    <a:pt x="12" y="505"/>
                  </a:lnTo>
                  <a:lnTo>
                    <a:pt x="12" y="503"/>
                  </a:lnTo>
                  <a:lnTo>
                    <a:pt x="13" y="501"/>
                  </a:lnTo>
                  <a:lnTo>
                    <a:pt x="13" y="501"/>
                  </a:lnTo>
                  <a:lnTo>
                    <a:pt x="10" y="485"/>
                  </a:lnTo>
                  <a:lnTo>
                    <a:pt x="9" y="469"/>
                  </a:lnTo>
                  <a:lnTo>
                    <a:pt x="9" y="453"/>
                  </a:lnTo>
                  <a:lnTo>
                    <a:pt x="10" y="437"/>
                  </a:lnTo>
                  <a:lnTo>
                    <a:pt x="11" y="420"/>
                  </a:lnTo>
                  <a:lnTo>
                    <a:pt x="13" y="403"/>
                  </a:lnTo>
                  <a:lnTo>
                    <a:pt x="20" y="371"/>
                  </a:lnTo>
                  <a:lnTo>
                    <a:pt x="28" y="338"/>
                  </a:lnTo>
                  <a:lnTo>
                    <a:pt x="36" y="306"/>
                  </a:lnTo>
                  <a:lnTo>
                    <a:pt x="44" y="274"/>
                  </a:lnTo>
                  <a:lnTo>
                    <a:pt x="52" y="243"/>
                  </a:lnTo>
                  <a:lnTo>
                    <a:pt x="52" y="243"/>
                  </a:lnTo>
                  <a:lnTo>
                    <a:pt x="57" y="214"/>
                  </a:lnTo>
                  <a:lnTo>
                    <a:pt x="61" y="186"/>
                  </a:lnTo>
                  <a:lnTo>
                    <a:pt x="63" y="157"/>
                  </a:lnTo>
                  <a:lnTo>
                    <a:pt x="65" y="128"/>
                  </a:lnTo>
                  <a:lnTo>
                    <a:pt x="65" y="128"/>
                  </a:lnTo>
                  <a:lnTo>
                    <a:pt x="65" y="98"/>
                  </a:lnTo>
                  <a:lnTo>
                    <a:pt x="66" y="67"/>
                  </a:lnTo>
                  <a:lnTo>
                    <a:pt x="66" y="67"/>
                  </a:lnTo>
                  <a:lnTo>
                    <a:pt x="67" y="60"/>
                  </a:lnTo>
                  <a:lnTo>
                    <a:pt x="68" y="51"/>
                  </a:lnTo>
                  <a:lnTo>
                    <a:pt x="73" y="36"/>
                  </a:lnTo>
                  <a:lnTo>
                    <a:pt x="78" y="20"/>
                  </a:lnTo>
                  <a:lnTo>
                    <a:pt x="84" y="6"/>
                  </a:lnTo>
                  <a:lnTo>
                    <a:pt x="84" y="6"/>
                  </a:lnTo>
                  <a:lnTo>
                    <a:pt x="85" y="4"/>
                  </a:lnTo>
                  <a:lnTo>
                    <a:pt x="84" y="2"/>
                  </a:lnTo>
                  <a:lnTo>
                    <a:pt x="83" y="1"/>
                  </a:lnTo>
                  <a:lnTo>
                    <a:pt x="82" y="0"/>
                  </a:lnTo>
                  <a:lnTo>
                    <a:pt x="77" y="1"/>
                  </a:lnTo>
                  <a:lnTo>
                    <a:pt x="76" y="2"/>
                  </a:lnTo>
                  <a:lnTo>
                    <a:pt x="75" y="3"/>
                  </a:lnTo>
                  <a:lnTo>
                    <a:pt x="75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 sz="2400"/>
            </a:p>
          </p:txBody>
        </p:sp>
        <p:sp>
          <p:nvSpPr>
            <p:cNvPr id="75" name="Freeform 725"/>
            <p:cNvSpPr/>
            <p:nvPr/>
          </p:nvSpPr>
          <p:spPr bwMode="auto">
            <a:xfrm>
              <a:off x="5546726" y="4252913"/>
              <a:ext cx="60325" cy="376238"/>
            </a:xfrm>
            <a:custGeom>
              <a:cxnLst>
                <a:cxn ang="0">
                  <a:pos x="104" y="5"/>
                </a:cxn>
                <a:cxn ang="0">
                  <a:pos x="104" y="5"/>
                </a:cxn>
                <a:cxn ang="0">
                  <a:pos x="103" y="28"/>
                </a:cxn>
                <a:cxn ang="0">
                  <a:pos x="101" y="51"/>
                </a:cxn>
                <a:cxn ang="0">
                  <a:pos x="98" y="74"/>
                </a:cxn>
                <a:cxn ang="0">
                  <a:pos x="95" y="95"/>
                </a:cxn>
                <a:cxn ang="0">
                  <a:pos x="86" y="141"/>
                </a:cxn>
                <a:cxn ang="0">
                  <a:pos x="78" y="185"/>
                </a:cxn>
                <a:cxn ang="0">
                  <a:pos x="78" y="185"/>
                </a:cxn>
                <a:cxn ang="0">
                  <a:pos x="64" y="275"/>
                </a:cxn>
                <a:cxn ang="0">
                  <a:pos x="48" y="364"/>
                </a:cxn>
                <a:cxn ang="0">
                  <a:pos x="48" y="364"/>
                </a:cxn>
                <a:cxn ang="0">
                  <a:pos x="39" y="407"/>
                </a:cxn>
                <a:cxn ang="0">
                  <a:pos x="29" y="451"/>
                </a:cxn>
                <a:cxn ang="0">
                  <a:pos x="19" y="495"/>
                </a:cxn>
                <a:cxn ang="0">
                  <a:pos x="11" y="538"/>
                </a:cxn>
                <a:cxn ang="0">
                  <a:pos x="11" y="538"/>
                </a:cxn>
                <a:cxn ang="0">
                  <a:pos x="4" y="580"/>
                </a:cxn>
                <a:cxn ang="0">
                  <a:pos x="1" y="600"/>
                </a:cxn>
                <a:cxn ang="0">
                  <a:pos x="0" y="621"/>
                </a:cxn>
                <a:cxn ang="0">
                  <a:pos x="0" y="707"/>
                </a:cxn>
                <a:cxn ang="0">
                  <a:pos x="0" y="707"/>
                </a:cxn>
                <a:cxn ang="0">
                  <a:pos x="0" y="709"/>
                </a:cxn>
                <a:cxn ang="0">
                  <a:pos x="1" y="710"/>
                </a:cxn>
                <a:cxn ang="0">
                  <a:pos x="3" y="711"/>
                </a:cxn>
                <a:cxn ang="0">
                  <a:pos x="5" y="712"/>
                </a:cxn>
                <a:cxn ang="0">
                  <a:pos x="6" y="711"/>
                </a:cxn>
                <a:cxn ang="0">
                  <a:pos x="8" y="710"/>
                </a:cxn>
                <a:cxn ang="0">
                  <a:pos x="9" y="709"/>
                </a:cxn>
                <a:cxn ang="0">
                  <a:pos x="9" y="707"/>
                </a:cxn>
                <a:cxn ang="0">
                  <a:pos x="9" y="621"/>
                </a:cxn>
                <a:cxn ang="0">
                  <a:pos x="9" y="621"/>
                </a:cxn>
                <a:cxn ang="0">
                  <a:pos x="10" y="609"/>
                </a:cxn>
                <a:cxn ang="0">
                  <a:pos x="11" y="596"/>
                </a:cxn>
                <a:cxn ang="0">
                  <a:pos x="14" y="572"/>
                </a:cxn>
                <a:cxn ang="0">
                  <a:pos x="22" y="523"/>
                </a:cxn>
                <a:cxn ang="0">
                  <a:pos x="22" y="523"/>
                </a:cxn>
                <a:cxn ang="0">
                  <a:pos x="32" y="480"/>
                </a:cxn>
                <a:cxn ang="0">
                  <a:pos x="41" y="436"/>
                </a:cxn>
                <a:cxn ang="0">
                  <a:pos x="51" y="392"/>
                </a:cxn>
                <a:cxn ang="0">
                  <a:pos x="61" y="348"/>
                </a:cxn>
                <a:cxn ang="0">
                  <a:pos x="61" y="348"/>
                </a:cxn>
                <a:cxn ang="0">
                  <a:pos x="76" y="260"/>
                </a:cxn>
                <a:cxn ang="0">
                  <a:pos x="91" y="171"/>
                </a:cxn>
                <a:cxn ang="0">
                  <a:pos x="91" y="171"/>
                </a:cxn>
                <a:cxn ang="0">
                  <a:pos x="98" y="129"/>
                </a:cxn>
                <a:cxn ang="0">
                  <a:pos x="105" y="88"/>
                </a:cxn>
                <a:cxn ang="0">
                  <a:pos x="108" y="67"/>
                </a:cxn>
                <a:cxn ang="0">
                  <a:pos x="111" y="47"/>
                </a:cxn>
                <a:cxn ang="0">
                  <a:pos x="112" y="26"/>
                </a:cxn>
                <a:cxn ang="0">
                  <a:pos x="113" y="5"/>
                </a:cxn>
                <a:cxn ang="0">
                  <a:pos x="113" y="5"/>
                </a:cxn>
                <a:cxn ang="0">
                  <a:pos x="113" y="3"/>
                </a:cxn>
                <a:cxn ang="0">
                  <a:pos x="112" y="1"/>
                </a:cxn>
                <a:cxn ang="0">
                  <a:pos x="110" y="1"/>
                </a:cxn>
                <a:cxn ang="0">
                  <a:pos x="109" y="0"/>
                </a:cxn>
                <a:cxn ang="0">
                  <a:pos x="107" y="1"/>
                </a:cxn>
                <a:cxn ang="0">
                  <a:pos x="105" y="1"/>
                </a:cxn>
                <a:cxn ang="0">
                  <a:pos x="104" y="3"/>
                </a:cxn>
                <a:cxn ang="0">
                  <a:pos x="104" y="5"/>
                </a:cxn>
                <a:cxn ang="0">
                  <a:pos x="104" y="5"/>
                </a:cxn>
              </a:cxnLst>
              <a:rect b="b" l="0" r="r" t="0"/>
              <a:pathLst>
                <a:path h="712" w="113">
                  <a:moveTo>
                    <a:pt x="104" y="5"/>
                  </a:moveTo>
                  <a:lnTo>
                    <a:pt x="104" y="5"/>
                  </a:lnTo>
                  <a:lnTo>
                    <a:pt x="103" y="28"/>
                  </a:lnTo>
                  <a:lnTo>
                    <a:pt x="101" y="51"/>
                  </a:lnTo>
                  <a:lnTo>
                    <a:pt x="98" y="74"/>
                  </a:lnTo>
                  <a:lnTo>
                    <a:pt x="95" y="95"/>
                  </a:lnTo>
                  <a:lnTo>
                    <a:pt x="86" y="141"/>
                  </a:lnTo>
                  <a:lnTo>
                    <a:pt x="78" y="185"/>
                  </a:lnTo>
                  <a:lnTo>
                    <a:pt x="78" y="185"/>
                  </a:lnTo>
                  <a:lnTo>
                    <a:pt x="64" y="275"/>
                  </a:lnTo>
                  <a:lnTo>
                    <a:pt x="48" y="364"/>
                  </a:lnTo>
                  <a:lnTo>
                    <a:pt x="48" y="364"/>
                  </a:lnTo>
                  <a:lnTo>
                    <a:pt x="39" y="407"/>
                  </a:lnTo>
                  <a:lnTo>
                    <a:pt x="29" y="451"/>
                  </a:lnTo>
                  <a:lnTo>
                    <a:pt x="19" y="495"/>
                  </a:lnTo>
                  <a:lnTo>
                    <a:pt x="11" y="538"/>
                  </a:lnTo>
                  <a:lnTo>
                    <a:pt x="11" y="538"/>
                  </a:lnTo>
                  <a:lnTo>
                    <a:pt x="4" y="580"/>
                  </a:lnTo>
                  <a:lnTo>
                    <a:pt x="1" y="600"/>
                  </a:lnTo>
                  <a:lnTo>
                    <a:pt x="0" y="621"/>
                  </a:lnTo>
                  <a:lnTo>
                    <a:pt x="0" y="707"/>
                  </a:lnTo>
                  <a:lnTo>
                    <a:pt x="0" y="707"/>
                  </a:lnTo>
                  <a:lnTo>
                    <a:pt x="0" y="709"/>
                  </a:lnTo>
                  <a:lnTo>
                    <a:pt x="1" y="710"/>
                  </a:lnTo>
                  <a:lnTo>
                    <a:pt x="3" y="711"/>
                  </a:lnTo>
                  <a:lnTo>
                    <a:pt x="5" y="712"/>
                  </a:lnTo>
                  <a:lnTo>
                    <a:pt x="6" y="711"/>
                  </a:lnTo>
                  <a:lnTo>
                    <a:pt x="8" y="710"/>
                  </a:lnTo>
                  <a:lnTo>
                    <a:pt x="9" y="709"/>
                  </a:lnTo>
                  <a:lnTo>
                    <a:pt x="9" y="707"/>
                  </a:lnTo>
                  <a:lnTo>
                    <a:pt x="9" y="621"/>
                  </a:lnTo>
                  <a:lnTo>
                    <a:pt x="9" y="621"/>
                  </a:lnTo>
                  <a:lnTo>
                    <a:pt x="10" y="609"/>
                  </a:lnTo>
                  <a:lnTo>
                    <a:pt x="11" y="596"/>
                  </a:lnTo>
                  <a:lnTo>
                    <a:pt x="14" y="572"/>
                  </a:lnTo>
                  <a:lnTo>
                    <a:pt x="22" y="523"/>
                  </a:lnTo>
                  <a:lnTo>
                    <a:pt x="22" y="523"/>
                  </a:lnTo>
                  <a:lnTo>
                    <a:pt x="32" y="480"/>
                  </a:lnTo>
                  <a:lnTo>
                    <a:pt x="41" y="436"/>
                  </a:lnTo>
                  <a:lnTo>
                    <a:pt x="51" y="392"/>
                  </a:lnTo>
                  <a:lnTo>
                    <a:pt x="61" y="348"/>
                  </a:lnTo>
                  <a:lnTo>
                    <a:pt x="61" y="348"/>
                  </a:lnTo>
                  <a:lnTo>
                    <a:pt x="76" y="260"/>
                  </a:lnTo>
                  <a:lnTo>
                    <a:pt x="91" y="171"/>
                  </a:lnTo>
                  <a:lnTo>
                    <a:pt x="91" y="171"/>
                  </a:lnTo>
                  <a:lnTo>
                    <a:pt x="98" y="129"/>
                  </a:lnTo>
                  <a:lnTo>
                    <a:pt x="105" y="88"/>
                  </a:lnTo>
                  <a:lnTo>
                    <a:pt x="108" y="67"/>
                  </a:lnTo>
                  <a:lnTo>
                    <a:pt x="111" y="47"/>
                  </a:lnTo>
                  <a:lnTo>
                    <a:pt x="112" y="26"/>
                  </a:lnTo>
                  <a:lnTo>
                    <a:pt x="113" y="5"/>
                  </a:lnTo>
                  <a:lnTo>
                    <a:pt x="113" y="5"/>
                  </a:lnTo>
                  <a:lnTo>
                    <a:pt x="113" y="3"/>
                  </a:lnTo>
                  <a:lnTo>
                    <a:pt x="112" y="1"/>
                  </a:lnTo>
                  <a:lnTo>
                    <a:pt x="110" y="1"/>
                  </a:lnTo>
                  <a:lnTo>
                    <a:pt x="109" y="0"/>
                  </a:lnTo>
                  <a:lnTo>
                    <a:pt x="107" y="1"/>
                  </a:lnTo>
                  <a:lnTo>
                    <a:pt x="105" y="1"/>
                  </a:lnTo>
                  <a:lnTo>
                    <a:pt x="104" y="3"/>
                  </a:lnTo>
                  <a:lnTo>
                    <a:pt x="104" y="5"/>
                  </a:lnTo>
                  <a:lnTo>
                    <a:pt x="104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 sz="2400"/>
            </a:p>
          </p:txBody>
        </p:sp>
        <p:sp>
          <p:nvSpPr>
            <p:cNvPr id="76" name="Freeform 726"/>
            <p:cNvSpPr/>
            <p:nvPr/>
          </p:nvSpPr>
          <p:spPr bwMode="auto">
            <a:xfrm>
              <a:off x="5576888" y="4230688"/>
              <a:ext cx="61913" cy="415925"/>
            </a:xfrm>
            <a:custGeom>
              <a:cxnLst>
                <a:cxn ang="0">
                  <a:pos x="119" y="4"/>
                </a:cxn>
                <a:cxn ang="0">
                  <a:pos x="118" y="1"/>
                </a:cxn>
                <a:cxn ang="0">
                  <a:pos x="115" y="0"/>
                </a:cxn>
                <a:cxn ang="0">
                  <a:pos x="110" y="3"/>
                </a:cxn>
                <a:cxn ang="0">
                  <a:pos x="110" y="4"/>
                </a:cxn>
                <a:cxn ang="0">
                  <a:pos x="105" y="22"/>
                </a:cxn>
                <a:cxn ang="0">
                  <a:pos x="101" y="35"/>
                </a:cxn>
                <a:cxn ang="0">
                  <a:pos x="100" y="39"/>
                </a:cxn>
                <a:cxn ang="0">
                  <a:pos x="99" y="66"/>
                </a:cxn>
                <a:cxn ang="0">
                  <a:pos x="94" y="92"/>
                </a:cxn>
                <a:cxn ang="0">
                  <a:pos x="86" y="145"/>
                </a:cxn>
                <a:cxn ang="0">
                  <a:pos x="78" y="184"/>
                </a:cxn>
                <a:cxn ang="0">
                  <a:pos x="74" y="196"/>
                </a:cxn>
                <a:cxn ang="0">
                  <a:pos x="63" y="239"/>
                </a:cxn>
                <a:cxn ang="0">
                  <a:pos x="57" y="281"/>
                </a:cxn>
                <a:cxn ang="0">
                  <a:pos x="50" y="334"/>
                </a:cxn>
                <a:cxn ang="0">
                  <a:pos x="44" y="386"/>
                </a:cxn>
                <a:cxn ang="0">
                  <a:pos x="39" y="437"/>
                </a:cxn>
                <a:cxn ang="0">
                  <a:pos x="15" y="588"/>
                </a:cxn>
                <a:cxn ang="0">
                  <a:pos x="8" y="635"/>
                </a:cxn>
                <a:cxn ang="0">
                  <a:pos x="4" y="682"/>
                </a:cxn>
                <a:cxn ang="0">
                  <a:pos x="5" y="704"/>
                </a:cxn>
                <a:cxn ang="0">
                  <a:pos x="7" y="750"/>
                </a:cxn>
                <a:cxn ang="0">
                  <a:pos x="6" y="773"/>
                </a:cxn>
                <a:cxn ang="0">
                  <a:pos x="3" y="774"/>
                </a:cxn>
                <a:cxn ang="0">
                  <a:pos x="0" y="778"/>
                </a:cxn>
                <a:cxn ang="0">
                  <a:pos x="0" y="782"/>
                </a:cxn>
                <a:cxn ang="0">
                  <a:pos x="2" y="785"/>
                </a:cxn>
                <a:cxn ang="0">
                  <a:pos x="6" y="787"/>
                </a:cxn>
                <a:cxn ang="0">
                  <a:pos x="10" y="787"/>
                </a:cxn>
                <a:cxn ang="0">
                  <a:pos x="13" y="785"/>
                </a:cxn>
                <a:cxn ang="0">
                  <a:pos x="15" y="782"/>
                </a:cxn>
                <a:cxn ang="0">
                  <a:pos x="16" y="736"/>
                </a:cxn>
                <a:cxn ang="0">
                  <a:pos x="14" y="691"/>
                </a:cxn>
                <a:cxn ang="0">
                  <a:pos x="14" y="663"/>
                </a:cxn>
                <a:cxn ang="0">
                  <a:pos x="21" y="609"/>
                </a:cxn>
                <a:cxn ang="0">
                  <a:pos x="25" y="583"/>
                </a:cxn>
                <a:cxn ang="0">
                  <a:pos x="48" y="436"/>
                </a:cxn>
                <a:cxn ang="0">
                  <a:pos x="53" y="386"/>
                </a:cxn>
                <a:cxn ang="0">
                  <a:pos x="56" y="360"/>
                </a:cxn>
                <a:cxn ang="0">
                  <a:pos x="68" y="283"/>
                </a:cxn>
                <a:cxn ang="0">
                  <a:pos x="87" y="182"/>
                </a:cxn>
                <a:cxn ang="0">
                  <a:pos x="93" y="156"/>
                </a:cxn>
                <a:cxn ang="0">
                  <a:pos x="108" y="76"/>
                </a:cxn>
                <a:cxn ang="0">
                  <a:pos x="109" y="67"/>
                </a:cxn>
                <a:cxn ang="0">
                  <a:pos x="110" y="39"/>
                </a:cxn>
                <a:cxn ang="0">
                  <a:pos x="110" y="35"/>
                </a:cxn>
                <a:cxn ang="0">
                  <a:pos x="114" y="22"/>
                </a:cxn>
                <a:cxn ang="0">
                  <a:pos x="119" y="4"/>
                </a:cxn>
              </a:cxnLst>
              <a:rect b="b" l="0" r="r" t="0"/>
              <a:pathLst>
                <a:path h="787" w="119">
                  <a:moveTo>
                    <a:pt x="119" y="4"/>
                  </a:moveTo>
                  <a:lnTo>
                    <a:pt x="119" y="4"/>
                  </a:lnTo>
                  <a:lnTo>
                    <a:pt x="119" y="3"/>
                  </a:lnTo>
                  <a:lnTo>
                    <a:pt x="118" y="1"/>
                  </a:lnTo>
                  <a:lnTo>
                    <a:pt x="116" y="0"/>
                  </a:lnTo>
                  <a:lnTo>
                    <a:pt x="115" y="0"/>
                  </a:lnTo>
                  <a:lnTo>
                    <a:pt x="111" y="1"/>
                  </a:lnTo>
                  <a:lnTo>
                    <a:pt x="110" y="3"/>
                  </a:lnTo>
                  <a:lnTo>
                    <a:pt x="110" y="4"/>
                  </a:lnTo>
                  <a:lnTo>
                    <a:pt x="110" y="4"/>
                  </a:lnTo>
                  <a:lnTo>
                    <a:pt x="108" y="13"/>
                  </a:lnTo>
                  <a:lnTo>
                    <a:pt x="105" y="22"/>
                  </a:lnTo>
                  <a:lnTo>
                    <a:pt x="102" y="30"/>
                  </a:lnTo>
                  <a:lnTo>
                    <a:pt x="101" y="35"/>
                  </a:lnTo>
                  <a:lnTo>
                    <a:pt x="100" y="39"/>
                  </a:lnTo>
                  <a:lnTo>
                    <a:pt x="100" y="39"/>
                  </a:lnTo>
                  <a:lnTo>
                    <a:pt x="100" y="53"/>
                  </a:lnTo>
                  <a:lnTo>
                    <a:pt x="99" y="66"/>
                  </a:lnTo>
                  <a:lnTo>
                    <a:pt x="94" y="92"/>
                  </a:lnTo>
                  <a:lnTo>
                    <a:pt x="94" y="92"/>
                  </a:lnTo>
                  <a:lnTo>
                    <a:pt x="90" y="118"/>
                  </a:lnTo>
                  <a:lnTo>
                    <a:pt x="86" y="145"/>
                  </a:lnTo>
                  <a:lnTo>
                    <a:pt x="81" y="170"/>
                  </a:lnTo>
                  <a:lnTo>
                    <a:pt x="78" y="184"/>
                  </a:lnTo>
                  <a:lnTo>
                    <a:pt x="74" y="196"/>
                  </a:lnTo>
                  <a:lnTo>
                    <a:pt x="74" y="196"/>
                  </a:lnTo>
                  <a:lnTo>
                    <a:pt x="69" y="217"/>
                  </a:lnTo>
                  <a:lnTo>
                    <a:pt x="63" y="239"/>
                  </a:lnTo>
                  <a:lnTo>
                    <a:pt x="60" y="259"/>
                  </a:lnTo>
                  <a:lnTo>
                    <a:pt x="57" y="281"/>
                  </a:lnTo>
                  <a:lnTo>
                    <a:pt x="57" y="281"/>
                  </a:lnTo>
                  <a:lnTo>
                    <a:pt x="50" y="334"/>
                  </a:lnTo>
                  <a:lnTo>
                    <a:pt x="47" y="359"/>
                  </a:lnTo>
                  <a:lnTo>
                    <a:pt x="44" y="386"/>
                  </a:lnTo>
                  <a:lnTo>
                    <a:pt x="44" y="386"/>
                  </a:lnTo>
                  <a:lnTo>
                    <a:pt x="39" y="437"/>
                  </a:lnTo>
                  <a:lnTo>
                    <a:pt x="30" y="488"/>
                  </a:lnTo>
                  <a:lnTo>
                    <a:pt x="15" y="588"/>
                  </a:lnTo>
                  <a:lnTo>
                    <a:pt x="15" y="588"/>
                  </a:lnTo>
                  <a:lnTo>
                    <a:pt x="8" y="635"/>
                  </a:lnTo>
                  <a:lnTo>
                    <a:pt x="5" y="658"/>
                  </a:lnTo>
                  <a:lnTo>
                    <a:pt x="4" y="682"/>
                  </a:lnTo>
                  <a:lnTo>
                    <a:pt x="4" y="682"/>
                  </a:lnTo>
                  <a:lnTo>
                    <a:pt x="5" y="704"/>
                  </a:lnTo>
                  <a:lnTo>
                    <a:pt x="6" y="727"/>
                  </a:lnTo>
                  <a:lnTo>
                    <a:pt x="7" y="750"/>
                  </a:lnTo>
                  <a:lnTo>
                    <a:pt x="6" y="773"/>
                  </a:lnTo>
                  <a:lnTo>
                    <a:pt x="6" y="773"/>
                  </a:lnTo>
                  <a:lnTo>
                    <a:pt x="4" y="773"/>
                  </a:lnTo>
                  <a:lnTo>
                    <a:pt x="3" y="774"/>
                  </a:lnTo>
                  <a:lnTo>
                    <a:pt x="2" y="776"/>
                  </a:lnTo>
                  <a:lnTo>
                    <a:pt x="0" y="778"/>
                  </a:lnTo>
                  <a:lnTo>
                    <a:pt x="0" y="782"/>
                  </a:lnTo>
                  <a:lnTo>
                    <a:pt x="0" y="782"/>
                  </a:lnTo>
                  <a:lnTo>
                    <a:pt x="0" y="784"/>
                  </a:lnTo>
                  <a:lnTo>
                    <a:pt x="2" y="785"/>
                  </a:lnTo>
                  <a:lnTo>
                    <a:pt x="4" y="786"/>
                  </a:lnTo>
                  <a:lnTo>
                    <a:pt x="6" y="787"/>
                  </a:lnTo>
                  <a:lnTo>
                    <a:pt x="10" y="787"/>
                  </a:lnTo>
                  <a:lnTo>
                    <a:pt x="10" y="787"/>
                  </a:lnTo>
                  <a:lnTo>
                    <a:pt x="12" y="786"/>
                  </a:lnTo>
                  <a:lnTo>
                    <a:pt x="13" y="785"/>
                  </a:lnTo>
                  <a:lnTo>
                    <a:pt x="15" y="782"/>
                  </a:lnTo>
                  <a:lnTo>
                    <a:pt x="15" y="782"/>
                  </a:lnTo>
                  <a:lnTo>
                    <a:pt x="16" y="759"/>
                  </a:lnTo>
                  <a:lnTo>
                    <a:pt x="16" y="736"/>
                  </a:lnTo>
                  <a:lnTo>
                    <a:pt x="14" y="691"/>
                  </a:lnTo>
                  <a:lnTo>
                    <a:pt x="14" y="691"/>
                  </a:lnTo>
                  <a:lnTo>
                    <a:pt x="14" y="677"/>
                  </a:lnTo>
                  <a:lnTo>
                    <a:pt x="14" y="663"/>
                  </a:lnTo>
                  <a:lnTo>
                    <a:pt x="17" y="636"/>
                  </a:lnTo>
                  <a:lnTo>
                    <a:pt x="21" y="609"/>
                  </a:lnTo>
                  <a:lnTo>
                    <a:pt x="25" y="583"/>
                  </a:lnTo>
                  <a:lnTo>
                    <a:pt x="25" y="583"/>
                  </a:lnTo>
                  <a:lnTo>
                    <a:pt x="41" y="484"/>
                  </a:lnTo>
                  <a:lnTo>
                    <a:pt x="48" y="436"/>
                  </a:lnTo>
                  <a:lnTo>
                    <a:pt x="51" y="411"/>
                  </a:lnTo>
                  <a:lnTo>
                    <a:pt x="53" y="386"/>
                  </a:lnTo>
                  <a:lnTo>
                    <a:pt x="53" y="386"/>
                  </a:lnTo>
                  <a:lnTo>
                    <a:pt x="56" y="360"/>
                  </a:lnTo>
                  <a:lnTo>
                    <a:pt x="59" y="335"/>
                  </a:lnTo>
                  <a:lnTo>
                    <a:pt x="68" y="283"/>
                  </a:lnTo>
                  <a:lnTo>
                    <a:pt x="77" y="232"/>
                  </a:lnTo>
                  <a:lnTo>
                    <a:pt x="87" y="182"/>
                  </a:lnTo>
                  <a:lnTo>
                    <a:pt x="87" y="182"/>
                  </a:lnTo>
                  <a:lnTo>
                    <a:pt x="93" y="156"/>
                  </a:lnTo>
                  <a:lnTo>
                    <a:pt x="98" y="129"/>
                  </a:lnTo>
                  <a:lnTo>
                    <a:pt x="108" y="76"/>
                  </a:lnTo>
                  <a:lnTo>
                    <a:pt x="108" y="76"/>
                  </a:lnTo>
                  <a:lnTo>
                    <a:pt x="109" y="67"/>
                  </a:lnTo>
                  <a:lnTo>
                    <a:pt x="110" y="58"/>
                  </a:lnTo>
                  <a:lnTo>
                    <a:pt x="110" y="39"/>
                  </a:lnTo>
                  <a:lnTo>
                    <a:pt x="110" y="39"/>
                  </a:lnTo>
                  <a:lnTo>
                    <a:pt x="110" y="35"/>
                  </a:lnTo>
                  <a:lnTo>
                    <a:pt x="111" y="31"/>
                  </a:lnTo>
                  <a:lnTo>
                    <a:pt x="114" y="22"/>
                  </a:lnTo>
                  <a:lnTo>
                    <a:pt x="117" y="13"/>
                  </a:lnTo>
                  <a:lnTo>
                    <a:pt x="119" y="4"/>
                  </a:lnTo>
                  <a:lnTo>
                    <a:pt x="119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 sz="2400"/>
            </a:p>
          </p:txBody>
        </p:sp>
        <p:sp>
          <p:nvSpPr>
            <p:cNvPr id="77" name="Freeform 727"/>
            <p:cNvSpPr/>
            <p:nvPr/>
          </p:nvSpPr>
          <p:spPr bwMode="auto">
            <a:xfrm>
              <a:off x="5589588" y="4140200"/>
              <a:ext cx="90488" cy="552450"/>
            </a:xfrm>
            <a:custGeom>
              <a:cxnLst>
                <a:cxn ang="0">
                  <a:pos x="161" y="4"/>
                </a:cxn>
                <a:cxn ang="0">
                  <a:pos x="159" y="73"/>
                </a:cxn>
                <a:cxn ang="0">
                  <a:pos x="153" y="141"/>
                </a:cxn>
                <a:cxn ang="0">
                  <a:pos x="142" y="208"/>
                </a:cxn>
                <a:cxn ang="0">
                  <a:pos x="125" y="276"/>
                </a:cxn>
                <a:cxn ang="0">
                  <a:pos x="109" y="340"/>
                </a:cxn>
                <a:cxn ang="0">
                  <a:pos x="87" y="436"/>
                </a:cxn>
                <a:cxn ang="0">
                  <a:pos x="77" y="503"/>
                </a:cxn>
                <a:cxn ang="0">
                  <a:pos x="73" y="536"/>
                </a:cxn>
                <a:cxn ang="0">
                  <a:pos x="63" y="599"/>
                </a:cxn>
                <a:cxn ang="0">
                  <a:pos x="47" y="695"/>
                </a:cxn>
                <a:cxn ang="0">
                  <a:pos x="39" y="759"/>
                </a:cxn>
                <a:cxn ang="0">
                  <a:pos x="38" y="791"/>
                </a:cxn>
                <a:cxn ang="0">
                  <a:pos x="33" y="856"/>
                </a:cxn>
                <a:cxn ang="0">
                  <a:pos x="22" y="920"/>
                </a:cxn>
                <a:cxn ang="0">
                  <a:pos x="10" y="973"/>
                </a:cxn>
                <a:cxn ang="0">
                  <a:pos x="1" y="1025"/>
                </a:cxn>
                <a:cxn ang="0">
                  <a:pos x="0" y="1028"/>
                </a:cxn>
                <a:cxn ang="0">
                  <a:pos x="0" y="1038"/>
                </a:cxn>
                <a:cxn ang="0">
                  <a:pos x="1" y="1041"/>
                </a:cxn>
                <a:cxn ang="0">
                  <a:pos x="5" y="1042"/>
                </a:cxn>
                <a:cxn ang="0">
                  <a:pos x="9" y="1041"/>
                </a:cxn>
                <a:cxn ang="0">
                  <a:pos x="10" y="1038"/>
                </a:cxn>
                <a:cxn ang="0">
                  <a:pos x="11" y="1021"/>
                </a:cxn>
                <a:cxn ang="0">
                  <a:pos x="16" y="988"/>
                </a:cxn>
                <a:cxn ang="0">
                  <a:pos x="27" y="938"/>
                </a:cxn>
                <a:cxn ang="0">
                  <a:pos x="34" y="905"/>
                </a:cxn>
                <a:cxn ang="0">
                  <a:pos x="44" y="849"/>
                </a:cxn>
                <a:cxn ang="0">
                  <a:pos x="48" y="791"/>
                </a:cxn>
                <a:cxn ang="0">
                  <a:pos x="49" y="759"/>
                </a:cxn>
                <a:cxn ang="0">
                  <a:pos x="57" y="695"/>
                </a:cxn>
                <a:cxn ang="0">
                  <a:pos x="74" y="600"/>
                </a:cxn>
                <a:cxn ang="0">
                  <a:pos x="82" y="536"/>
                </a:cxn>
                <a:cxn ang="0">
                  <a:pos x="86" y="501"/>
                </a:cxn>
                <a:cxn ang="0">
                  <a:pos x="97" y="431"/>
                </a:cxn>
                <a:cxn ang="0">
                  <a:pos x="113" y="362"/>
                </a:cxn>
                <a:cxn ang="0">
                  <a:pos x="140" y="261"/>
                </a:cxn>
                <a:cxn ang="0">
                  <a:pos x="148" y="229"/>
                </a:cxn>
                <a:cxn ang="0">
                  <a:pos x="160" y="166"/>
                </a:cxn>
                <a:cxn ang="0">
                  <a:pos x="168" y="101"/>
                </a:cxn>
                <a:cxn ang="0">
                  <a:pos x="171" y="37"/>
                </a:cxn>
                <a:cxn ang="0">
                  <a:pos x="171" y="4"/>
                </a:cxn>
                <a:cxn ang="0">
                  <a:pos x="170" y="1"/>
                </a:cxn>
                <a:cxn ang="0">
                  <a:pos x="167" y="0"/>
                </a:cxn>
                <a:cxn ang="0">
                  <a:pos x="163" y="1"/>
                </a:cxn>
                <a:cxn ang="0">
                  <a:pos x="161" y="4"/>
                </a:cxn>
              </a:cxnLst>
              <a:rect b="b" l="0" r="r" t="0"/>
              <a:pathLst>
                <a:path h="1042" w="171">
                  <a:moveTo>
                    <a:pt x="161" y="4"/>
                  </a:moveTo>
                  <a:lnTo>
                    <a:pt x="161" y="4"/>
                  </a:lnTo>
                  <a:lnTo>
                    <a:pt x="161" y="39"/>
                  </a:lnTo>
                  <a:lnTo>
                    <a:pt x="159" y="73"/>
                  </a:lnTo>
                  <a:lnTo>
                    <a:pt x="156" y="107"/>
                  </a:lnTo>
                  <a:lnTo>
                    <a:pt x="153" y="141"/>
                  </a:lnTo>
                  <a:lnTo>
                    <a:pt x="148" y="175"/>
                  </a:lnTo>
                  <a:lnTo>
                    <a:pt x="142" y="208"/>
                  </a:lnTo>
                  <a:lnTo>
                    <a:pt x="135" y="242"/>
                  </a:lnTo>
                  <a:lnTo>
                    <a:pt x="125" y="276"/>
                  </a:lnTo>
                  <a:lnTo>
                    <a:pt x="125" y="276"/>
                  </a:lnTo>
                  <a:lnTo>
                    <a:pt x="109" y="340"/>
                  </a:lnTo>
                  <a:lnTo>
                    <a:pt x="94" y="404"/>
                  </a:lnTo>
                  <a:lnTo>
                    <a:pt x="87" y="436"/>
                  </a:lnTo>
                  <a:lnTo>
                    <a:pt x="82" y="470"/>
                  </a:lnTo>
                  <a:lnTo>
                    <a:pt x="77" y="503"/>
                  </a:lnTo>
                  <a:lnTo>
                    <a:pt x="73" y="536"/>
                  </a:lnTo>
                  <a:lnTo>
                    <a:pt x="73" y="536"/>
                  </a:lnTo>
                  <a:lnTo>
                    <a:pt x="68" y="568"/>
                  </a:lnTo>
                  <a:lnTo>
                    <a:pt x="63" y="599"/>
                  </a:lnTo>
                  <a:lnTo>
                    <a:pt x="52" y="663"/>
                  </a:lnTo>
                  <a:lnTo>
                    <a:pt x="47" y="695"/>
                  </a:lnTo>
                  <a:lnTo>
                    <a:pt x="43" y="727"/>
                  </a:lnTo>
                  <a:lnTo>
                    <a:pt x="39" y="759"/>
                  </a:lnTo>
                  <a:lnTo>
                    <a:pt x="38" y="791"/>
                  </a:lnTo>
                  <a:lnTo>
                    <a:pt x="38" y="791"/>
                  </a:lnTo>
                  <a:lnTo>
                    <a:pt x="36" y="824"/>
                  </a:lnTo>
                  <a:lnTo>
                    <a:pt x="33" y="856"/>
                  </a:lnTo>
                  <a:lnTo>
                    <a:pt x="28" y="888"/>
                  </a:lnTo>
                  <a:lnTo>
                    <a:pt x="22" y="920"/>
                  </a:lnTo>
                  <a:lnTo>
                    <a:pt x="22" y="920"/>
                  </a:lnTo>
                  <a:lnTo>
                    <a:pt x="10" y="973"/>
                  </a:lnTo>
                  <a:lnTo>
                    <a:pt x="4" y="999"/>
                  </a:lnTo>
                  <a:lnTo>
                    <a:pt x="1" y="1025"/>
                  </a:lnTo>
                  <a:lnTo>
                    <a:pt x="1" y="1025"/>
                  </a:lnTo>
                  <a:lnTo>
                    <a:pt x="0" y="1028"/>
                  </a:lnTo>
                  <a:lnTo>
                    <a:pt x="0" y="1038"/>
                  </a:lnTo>
                  <a:lnTo>
                    <a:pt x="0" y="1038"/>
                  </a:lnTo>
                  <a:lnTo>
                    <a:pt x="0" y="1040"/>
                  </a:lnTo>
                  <a:lnTo>
                    <a:pt x="1" y="1041"/>
                  </a:lnTo>
                  <a:lnTo>
                    <a:pt x="3" y="1042"/>
                  </a:lnTo>
                  <a:lnTo>
                    <a:pt x="5" y="1042"/>
                  </a:lnTo>
                  <a:lnTo>
                    <a:pt x="6" y="1042"/>
                  </a:lnTo>
                  <a:lnTo>
                    <a:pt x="9" y="1041"/>
                  </a:lnTo>
                  <a:lnTo>
                    <a:pt x="10" y="1040"/>
                  </a:lnTo>
                  <a:lnTo>
                    <a:pt x="10" y="1038"/>
                  </a:lnTo>
                  <a:lnTo>
                    <a:pt x="10" y="1038"/>
                  </a:lnTo>
                  <a:lnTo>
                    <a:pt x="11" y="1021"/>
                  </a:lnTo>
                  <a:lnTo>
                    <a:pt x="13" y="1005"/>
                  </a:lnTo>
                  <a:lnTo>
                    <a:pt x="16" y="988"/>
                  </a:lnTo>
                  <a:lnTo>
                    <a:pt x="19" y="972"/>
                  </a:lnTo>
                  <a:lnTo>
                    <a:pt x="27" y="938"/>
                  </a:lnTo>
                  <a:lnTo>
                    <a:pt x="34" y="905"/>
                  </a:lnTo>
                  <a:lnTo>
                    <a:pt x="34" y="905"/>
                  </a:lnTo>
                  <a:lnTo>
                    <a:pt x="39" y="878"/>
                  </a:lnTo>
                  <a:lnTo>
                    <a:pt x="44" y="849"/>
                  </a:lnTo>
                  <a:lnTo>
                    <a:pt x="47" y="820"/>
                  </a:lnTo>
                  <a:lnTo>
                    <a:pt x="48" y="791"/>
                  </a:lnTo>
                  <a:lnTo>
                    <a:pt x="48" y="791"/>
                  </a:lnTo>
                  <a:lnTo>
                    <a:pt x="49" y="759"/>
                  </a:lnTo>
                  <a:lnTo>
                    <a:pt x="52" y="727"/>
                  </a:lnTo>
                  <a:lnTo>
                    <a:pt x="57" y="695"/>
                  </a:lnTo>
                  <a:lnTo>
                    <a:pt x="62" y="663"/>
                  </a:lnTo>
                  <a:lnTo>
                    <a:pt x="74" y="600"/>
                  </a:lnTo>
                  <a:lnTo>
                    <a:pt x="78" y="568"/>
                  </a:lnTo>
                  <a:lnTo>
                    <a:pt x="82" y="536"/>
                  </a:lnTo>
                  <a:lnTo>
                    <a:pt x="82" y="536"/>
                  </a:lnTo>
                  <a:lnTo>
                    <a:pt x="86" y="501"/>
                  </a:lnTo>
                  <a:lnTo>
                    <a:pt x="91" y="465"/>
                  </a:lnTo>
                  <a:lnTo>
                    <a:pt x="97" y="431"/>
                  </a:lnTo>
                  <a:lnTo>
                    <a:pt x="105" y="396"/>
                  </a:lnTo>
                  <a:lnTo>
                    <a:pt x="113" y="362"/>
                  </a:lnTo>
                  <a:lnTo>
                    <a:pt x="121" y="328"/>
                  </a:lnTo>
                  <a:lnTo>
                    <a:pt x="140" y="261"/>
                  </a:lnTo>
                  <a:lnTo>
                    <a:pt x="140" y="261"/>
                  </a:lnTo>
                  <a:lnTo>
                    <a:pt x="148" y="229"/>
                  </a:lnTo>
                  <a:lnTo>
                    <a:pt x="154" y="197"/>
                  </a:lnTo>
                  <a:lnTo>
                    <a:pt x="160" y="166"/>
                  </a:lnTo>
                  <a:lnTo>
                    <a:pt x="164" y="134"/>
                  </a:lnTo>
                  <a:lnTo>
                    <a:pt x="168" y="101"/>
                  </a:lnTo>
                  <a:lnTo>
                    <a:pt x="170" y="69"/>
                  </a:lnTo>
                  <a:lnTo>
                    <a:pt x="171" y="37"/>
                  </a:lnTo>
                  <a:lnTo>
                    <a:pt x="171" y="4"/>
                  </a:lnTo>
                  <a:lnTo>
                    <a:pt x="171" y="4"/>
                  </a:lnTo>
                  <a:lnTo>
                    <a:pt x="171" y="2"/>
                  </a:lnTo>
                  <a:lnTo>
                    <a:pt x="170" y="1"/>
                  </a:lnTo>
                  <a:lnTo>
                    <a:pt x="168" y="0"/>
                  </a:lnTo>
                  <a:lnTo>
                    <a:pt x="167" y="0"/>
                  </a:lnTo>
                  <a:lnTo>
                    <a:pt x="164" y="0"/>
                  </a:lnTo>
                  <a:lnTo>
                    <a:pt x="163" y="1"/>
                  </a:lnTo>
                  <a:lnTo>
                    <a:pt x="161" y="2"/>
                  </a:lnTo>
                  <a:lnTo>
                    <a:pt x="161" y="4"/>
                  </a:lnTo>
                  <a:lnTo>
                    <a:pt x="161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 sz="2400"/>
            </a:p>
          </p:txBody>
        </p:sp>
        <p:sp>
          <p:nvSpPr>
            <p:cNvPr id="78" name="Freeform 728"/>
            <p:cNvSpPr/>
            <p:nvPr/>
          </p:nvSpPr>
          <p:spPr bwMode="auto">
            <a:xfrm>
              <a:off x="5608638" y="4162425"/>
              <a:ext cx="123825" cy="544513"/>
            </a:xfrm>
            <a:custGeom>
              <a:cxnLst>
                <a:cxn ang="0">
                  <a:pos x="226" y="1"/>
                </a:cxn>
                <a:cxn ang="0">
                  <a:pos x="209" y="14"/>
                </a:cxn>
                <a:cxn ang="0">
                  <a:pos x="198" y="30"/>
                </a:cxn>
                <a:cxn ang="0">
                  <a:pos x="192" y="48"/>
                </a:cxn>
                <a:cxn ang="0">
                  <a:pos x="187" y="69"/>
                </a:cxn>
                <a:cxn ang="0">
                  <a:pos x="177" y="145"/>
                </a:cxn>
                <a:cxn ang="0">
                  <a:pos x="164" y="219"/>
                </a:cxn>
                <a:cxn ang="0">
                  <a:pos x="156" y="254"/>
                </a:cxn>
                <a:cxn ang="0">
                  <a:pos x="142" y="357"/>
                </a:cxn>
                <a:cxn ang="0">
                  <a:pos x="136" y="392"/>
                </a:cxn>
                <a:cxn ang="0">
                  <a:pos x="116" y="498"/>
                </a:cxn>
                <a:cxn ang="0">
                  <a:pos x="109" y="533"/>
                </a:cxn>
                <a:cxn ang="0">
                  <a:pos x="81" y="637"/>
                </a:cxn>
                <a:cxn ang="0">
                  <a:pos x="62" y="707"/>
                </a:cxn>
                <a:cxn ang="0">
                  <a:pos x="49" y="779"/>
                </a:cxn>
                <a:cxn ang="0">
                  <a:pos x="45" y="813"/>
                </a:cxn>
                <a:cxn ang="0">
                  <a:pos x="43" y="847"/>
                </a:cxn>
                <a:cxn ang="0">
                  <a:pos x="38" y="878"/>
                </a:cxn>
                <a:cxn ang="0">
                  <a:pos x="34" y="910"/>
                </a:cxn>
                <a:cxn ang="0">
                  <a:pos x="31" y="924"/>
                </a:cxn>
                <a:cxn ang="0">
                  <a:pos x="24" y="951"/>
                </a:cxn>
                <a:cxn ang="0">
                  <a:pos x="20" y="965"/>
                </a:cxn>
                <a:cxn ang="0">
                  <a:pos x="12" y="999"/>
                </a:cxn>
                <a:cxn ang="0">
                  <a:pos x="8" y="1010"/>
                </a:cxn>
                <a:cxn ang="0">
                  <a:pos x="3" y="1010"/>
                </a:cxn>
                <a:cxn ang="0">
                  <a:pos x="0" y="1014"/>
                </a:cxn>
                <a:cxn ang="0">
                  <a:pos x="0" y="1024"/>
                </a:cxn>
                <a:cxn ang="0">
                  <a:pos x="4" y="1029"/>
                </a:cxn>
                <a:cxn ang="0">
                  <a:pos x="9" y="1027"/>
                </a:cxn>
                <a:cxn ang="0">
                  <a:pos x="12" y="1021"/>
                </a:cxn>
                <a:cxn ang="0">
                  <a:pos x="18" y="1007"/>
                </a:cxn>
                <a:cxn ang="0">
                  <a:pos x="24" y="987"/>
                </a:cxn>
                <a:cxn ang="0">
                  <a:pos x="31" y="964"/>
                </a:cxn>
                <a:cxn ang="0">
                  <a:pos x="38" y="940"/>
                </a:cxn>
                <a:cxn ang="0">
                  <a:pos x="42" y="912"/>
                </a:cxn>
                <a:cxn ang="0">
                  <a:pos x="45" y="884"/>
                </a:cxn>
                <a:cxn ang="0">
                  <a:pos x="48" y="869"/>
                </a:cxn>
                <a:cxn ang="0">
                  <a:pos x="54" y="822"/>
                </a:cxn>
                <a:cxn ang="0">
                  <a:pos x="57" y="786"/>
                </a:cxn>
                <a:cxn ang="0">
                  <a:pos x="70" y="715"/>
                </a:cxn>
                <a:cxn ang="0">
                  <a:pos x="79" y="680"/>
                </a:cxn>
                <a:cxn ang="0">
                  <a:pos x="100" y="607"/>
                </a:cxn>
                <a:cxn ang="0">
                  <a:pos x="118" y="534"/>
                </a:cxn>
                <a:cxn ang="0">
                  <a:pos x="133" y="467"/>
                </a:cxn>
                <a:cxn ang="0">
                  <a:pos x="144" y="399"/>
                </a:cxn>
                <a:cxn ang="0">
                  <a:pos x="164" y="263"/>
                </a:cxn>
                <a:cxn ang="0">
                  <a:pos x="176" y="194"/>
                </a:cxn>
                <a:cxn ang="0">
                  <a:pos x="188" y="126"/>
                </a:cxn>
                <a:cxn ang="0">
                  <a:pos x="193" y="94"/>
                </a:cxn>
                <a:cxn ang="0">
                  <a:pos x="198" y="61"/>
                </a:cxn>
                <a:cxn ang="0">
                  <a:pos x="205" y="38"/>
                </a:cxn>
                <a:cxn ang="0">
                  <a:pos x="213" y="25"/>
                </a:cxn>
                <a:cxn ang="0">
                  <a:pos x="224" y="13"/>
                </a:cxn>
                <a:cxn ang="0">
                  <a:pos x="230" y="9"/>
                </a:cxn>
                <a:cxn ang="0">
                  <a:pos x="232" y="5"/>
                </a:cxn>
                <a:cxn ang="0">
                  <a:pos x="232" y="2"/>
                </a:cxn>
                <a:cxn ang="0">
                  <a:pos x="229" y="0"/>
                </a:cxn>
                <a:cxn ang="0">
                  <a:pos x="226" y="1"/>
                </a:cxn>
              </a:cxnLst>
              <a:rect b="b" l="0" r="r" t="0"/>
              <a:pathLst>
                <a:path h="1029" w="231">
                  <a:moveTo>
                    <a:pt x="226" y="1"/>
                  </a:moveTo>
                  <a:lnTo>
                    <a:pt x="226" y="1"/>
                  </a:lnTo>
                  <a:lnTo>
                    <a:pt x="216" y="7"/>
                  </a:lnTo>
                  <a:lnTo>
                    <a:pt x="209" y="14"/>
                  </a:lnTo>
                  <a:lnTo>
                    <a:pt x="203" y="22"/>
                  </a:lnTo>
                  <a:lnTo>
                    <a:pt x="198" y="30"/>
                  </a:lnTo>
                  <a:lnTo>
                    <a:pt x="195" y="39"/>
                  </a:lnTo>
                  <a:lnTo>
                    <a:pt x="192" y="48"/>
                  </a:lnTo>
                  <a:lnTo>
                    <a:pt x="189" y="59"/>
                  </a:lnTo>
                  <a:lnTo>
                    <a:pt x="187" y="69"/>
                  </a:lnTo>
                  <a:lnTo>
                    <a:pt x="187" y="69"/>
                  </a:lnTo>
                  <a:lnTo>
                    <a:pt x="177" y="145"/>
                  </a:lnTo>
                  <a:lnTo>
                    <a:pt x="171" y="182"/>
                  </a:lnTo>
                  <a:lnTo>
                    <a:pt x="164" y="219"/>
                  </a:lnTo>
                  <a:lnTo>
                    <a:pt x="164" y="219"/>
                  </a:lnTo>
                  <a:lnTo>
                    <a:pt x="156" y="254"/>
                  </a:lnTo>
                  <a:lnTo>
                    <a:pt x="151" y="288"/>
                  </a:lnTo>
                  <a:lnTo>
                    <a:pt x="142" y="357"/>
                  </a:lnTo>
                  <a:lnTo>
                    <a:pt x="142" y="357"/>
                  </a:lnTo>
                  <a:lnTo>
                    <a:pt x="136" y="392"/>
                  </a:lnTo>
                  <a:lnTo>
                    <a:pt x="130" y="428"/>
                  </a:lnTo>
                  <a:lnTo>
                    <a:pt x="116" y="498"/>
                  </a:lnTo>
                  <a:lnTo>
                    <a:pt x="116" y="498"/>
                  </a:lnTo>
                  <a:lnTo>
                    <a:pt x="109" y="533"/>
                  </a:lnTo>
                  <a:lnTo>
                    <a:pt x="100" y="568"/>
                  </a:lnTo>
                  <a:lnTo>
                    <a:pt x="81" y="637"/>
                  </a:lnTo>
                  <a:lnTo>
                    <a:pt x="71" y="672"/>
                  </a:lnTo>
                  <a:lnTo>
                    <a:pt x="62" y="707"/>
                  </a:lnTo>
                  <a:lnTo>
                    <a:pt x="54" y="743"/>
                  </a:lnTo>
                  <a:lnTo>
                    <a:pt x="49" y="779"/>
                  </a:lnTo>
                  <a:lnTo>
                    <a:pt x="49" y="779"/>
                  </a:lnTo>
                  <a:lnTo>
                    <a:pt x="45" y="813"/>
                  </a:lnTo>
                  <a:lnTo>
                    <a:pt x="43" y="847"/>
                  </a:lnTo>
                  <a:lnTo>
                    <a:pt x="43" y="847"/>
                  </a:lnTo>
                  <a:lnTo>
                    <a:pt x="41" y="862"/>
                  </a:lnTo>
                  <a:lnTo>
                    <a:pt x="38" y="878"/>
                  </a:lnTo>
                  <a:lnTo>
                    <a:pt x="35" y="894"/>
                  </a:lnTo>
                  <a:lnTo>
                    <a:pt x="34" y="910"/>
                  </a:lnTo>
                  <a:lnTo>
                    <a:pt x="34" y="910"/>
                  </a:lnTo>
                  <a:lnTo>
                    <a:pt x="31" y="924"/>
                  </a:lnTo>
                  <a:lnTo>
                    <a:pt x="28" y="938"/>
                  </a:lnTo>
                  <a:lnTo>
                    <a:pt x="24" y="951"/>
                  </a:lnTo>
                  <a:lnTo>
                    <a:pt x="20" y="965"/>
                  </a:lnTo>
                  <a:lnTo>
                    <a:pt x="20" y="965"/>
                  </a:lnTo>
                  <a:lnTo>
                    <a:pt x="15" y="987"/>
                  </a:lnTo>
                  <a:lnTo>
                    <a:pt x="12" y="999"/>
                  </a:lnTo>
                  <a:lnTo>
                    <a:pt x="8" y="1010"/>
                  </a:lnTo>
                  <a:lnTo>
                    <a:pt x="8" y="1010"/>
                  </a:lnTo>
                  <a:lnTo>
                    <a:pt x="5" y="1010"/>
                  </a:lnTo>
                  <a:lnTo>
                    <a:pt x="3" y="1010"/>
                  </a:lnTo>
                  <a:lnTo>
                    <a:pt x="0" y="1012"/>
                  </a:lnTo>
                  <a:lnTo>
                    <a:pt x="0" y="1014"/>
                  </a:lnTo>
                  <a:lnTo>
                    <a:pt x="0" y="1024"/>
                  </a:lnTo>
                  <a:lnTo>
                    <a:pt x="0" y="1024"/>
                  </a:lnTo>
                  <a:lnTo>
                    <a:pt x="1" y="1027"/>
                  </a:lnTo>
                  <a:lnTo>
                    <a:pt x="4" y="1029"/>
                  </a:lnTo>
                  <a:lnTo>
                    <a:pt x="7" y="1028"/>
                  </a:lnTo>
                  <a:lnTo>
                    <a:pt x="9" y="1027"/>
                  </a:lnTo>
                  <a:lnTo>
                    <a:pt x="9" y="1027"/>
                  </a:lnTo>
                  <a:lnTo>
                    <a:pt x="12" y="1021"/>
                  </a:lnTo>
                  <a:lnTo>
                    <a:pt x="14" y="1017"/>
                  </a:lnTo>
                  <a:lnTo>
                    <a:pt x="18" y="1007"/>
                  </a:lnTo>
                  <a:lnTo>
                    <a:pt x="20" y="998"/>
                  </a:lnTo>
                  <a:lnTo>
                    <a:pt x="24" y="987"/>
                  </a:lnTo>
                  <a:lnTo>
                    <a:pt x="24" y="987"/>
                  </a:lnTo>
                  <a:lnTo>
                    <a:pt x="31" y="964"/>
                  </a:lnTo>
                  <a:lnTo>
                    <a:pt x="38" y="940"/>
                  </a:lnTo>
                  <a:lnTo>
                    <a:pt x="38" y="940"/>
                  </a:lnTo>
                  <a:lnTo>
                    <a:pt x="41" y="926"/>
                  </a:lnTo>
                  <a:lnTo>
                    <a:pt x="42" y="912"/>
                  </a:lnTo>
                  <a:lnTo>
                    <a:pt x="43" y="899"/>
                  </a:lnTo>
                  <a:lnTo>
                    <a:pt x="45" y="884"/>
                  </a:lnTo>
                  <a:lnTo>
                    <a:pt x="45" y="884"/>
                  </a:lnTo>
                  <a:lnTo>
                    <a:pt x="48" y="869"/>
                  </a:lnTo>
                  <a:lnTo>
                    <a:pt x="51" y="853"/>
                  </a:lnTo>
                  <a:lnTo>
                    <a:pt x="54" y="822"/>
                  </a:lnTo>
                  <a:lnTo>
                    <a:pt x="54" y="822"/>
                  </a:lnTo>
                  <a:lnTo>
                    <a:pt x="57" y="786"/>
                  </a:lnTo>
                  <a:lnTo>
                    <a:pt x="62" y="750"/>
                  </a:lnTo>
                  <a:lnTo>
                    <a:pt x="70" y="715"/>
                  </a:lnTo>
                  <a:lnTo>
                    <a:pt x="74" y="697"/>
                  </a:lnTo>
                  <a:lnTo>
                    <a:pt x="79" y="680"/>
                  </a:lnTo>
                  <a:lnTo>
                    <a:pt x="79" y="680"/>
                  </a:lnTo>
                  <a:lnTo>
                    <a:pt x="100" y="607"/>
                  </a:lnTo>
                  <a:lnTo>
                    <a:pt x="118" y="534"/>
                  </a:lnTo>
                  <a:lnTo>
                    <a:pt x="118" y="534"/>
                  </a:lnTo>
                  <a:lnTo>
                    <a:pt x="125" y="501"/>
                  </a:lnTo>
                  <a:lnTo>
                    <a:pt x="133" y="467"/>
                  </a:lnTo>
                  <a:lnTo>
                    <a:pt x="139" y="433"/>
                  </a:lnTo>
                  <a:lnTo>
                    <a:pt x="144" y="399"/>
                  </a:lnTo>
                  <a:lnTo>
                    <a:pt x="164" y="263"/>
                  </a:lnTo>
                  <a:lnTo>
                    <a:pt x="164" y="263"/>
                  </a:lnTo>
                  <a:lnTo>
                    <a:pt x="169" y="228"/>
                  </a:lnTo>
                  <a:lnTo>
                    <a:pt x="176" y="194"/>
                  </a:lnTo>
                  <a:lnTo>
                    <a:pt x="182" y="160"/>
                  </a:lnTo>
                  <a:lnTo>
                    <a:pt x="188" y="126"/>
                  </a:lnTo>
                  <a:lnTo>
                    <a:pt x="188" y="126"/>
                  </a:lnTo>
                  <a:lnTo>
                    <a:pt x="193" y="94"/>
                  </a:lnTo>
                  <a:lnTo>
                    <a:pt x="195" y="77"/>
                  </a:lnTo>
                  <a:lnTo>
                    <a:pt x="198" y="61"/>
                  </a:lnTo>
                  <a:lnTo>
                    <a:pt x="202" y="45"/>
                  </a:lnTo>
                  <a:lnTo>
                    <a:pt x="205" y="38"/>
                  </a:lnTo>
                  <a:lnTo>
                    <a:pt x="208" y="32"/>
                  </a:lnTo>
                  <a:lnTo>
                    <a:pt x="213" y="25"/>
                  </a:lnTo>
                  <a:lnTo>
                    <a:pt x="217" y="18"/>
                  </a:lnTo>
                  <a:lnTo>
                    <a:pt x="224" y="13"/>
                  </a:lnTo>
                  <a:lnTo>
                    <a:pt x="230" y="9"/>
                  </a:lnTo>
                  <a:lnTo>
                    <a:pt x="230" y="9"/>
                  </a:lnTo>
                  <a:lnTo>
                    <a:pt x="232" y="7"/>
                  </a:lnTo>
                  <a:lnTo>
                    <a:pt x="232" y="5"/>
                  </a:lnTo>
                  <a:lnTo>
                    <a:pt x="232" y="4"/>
                  </a:lnTo>
                  <a:lnTo>
                    <a:pt x="232" y="2"/>
                  </a:lnTo>
                  <a:lnTo>
                    <a:pt x="231" y="1"/>
                  </a:lnTo>
                  <a:lnTo>
                    <a:pt x="229" y="0"/>
                  </a:lnTo>
                  <a:lnTo>
                    <a:pt x="228" y="0"/>
                  </a:lnTo>
                  <a:lnTo>
                    <a:pt x="226" y="1"/>
                  </a:lnTo>
                  <a:lnTo>
                    <a:pt x="226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 sz="2400"/>
            </a:p>
          </p:txBody>
        </p:sp>
        <p:sp>
          <p:nvSpPr>
            <p:cNvPr id="79" name="Freeform 729"/>
            <p:cNvSpPr/>
            <p:nvPr/>
          </p:nvSpPr>
          <p:spPr bwMode="auto">
            <a:xfrm>
              <a:off x="5638801" y="4605338"/>
              <a:ext cx="34925" cy="111125"/>
            </a:xfrm>
            <a:custGeom>
              <a:cxnLst>
                <a:cxn ang="0">
                  <a:pos x="58" y="1"/>
                </a:cxn>
                <a:cxn ang="0">
                  <a:pos x="58" y="1"/>
                </a:cxn>
                <a:cxn ang="0">
                  <a:pos x="52" y="10"/>
                </a:cxn>
                <a:cxn ang="0">
                  <a:pos x="48" y="20"/>
                </a:cxn>
                <a:cxn ang="0">
                  <a:pos x="44" y="31"/>
                </a:cxn>
                <a:cxn ang="0">
                  <a:pos x="41" y="42"/>
                </a:cxn>
                <a:cxn ang="0">
                  <a:pos x="36" y="66"/>
                </a:cxn>
                <a:cxn ang="0">
                  <a:pos x="32" y="87"/>
                </a:cxn>
                <a:cxn ang="0">
                  <a:pos x="32" y="87"/>
                </a:cxn>
                <a:cxn ang="0">
                  <a:pos x="24" y="117"/>
                </a:cxn>
                <a:cxn ang="0">
                  <a:pos x="15" y="147"/>
                </a:cxn>
                <a:cxn ang="0">
                  <a:pos x="6" y="176"/>
                </a:cxn>
                <a:cxn ang="0">
                  <a:pos x="3" y="192"/>
                </a:cxn>
                <a:cxn ang="0">
                  <a:pos x="0" y="207"/>
                </a:cxn>
                <a:cxn ang="0">
                  <a:pos x="0" y="207"/>
                </a:cxn>
                <a:cxn ang="0">
                  <a:pos x="0" y="209"/>
                </a:cxn>
                <a:cxn ang="0">
                  <a:pos x="1" y="210"/>
                </a:cxn>
                <a:cxn ang="0">
                  <a:pos x="4" y="212"/>
                </a:cxn>
                <a:cxn ang="0">
                  <a:pos x="5" y="212"/>
                </a:cxn>
                <a:cxn ang="0">
                  <a:pos x="8" y="212"/>
                </a:cxn>
                <a:cxn ang="0">
                  <a:pos x="9" y="211"/>
                </a:cxn>
                <a:cxn ang="0">
                  <a:pos x="10" y="209"/>
                </a:cxn>
                <a:cxn ang="0">
                  <a:pos x="10" y="209"/>
                </a:cxn>
                <a:cxn ang="0">
                  <a:pos x="14" y="184"/>
                </a:cxn>
                <a:cxn ang="0">
                  <a:pos x="21" y="161"/>
                </a:cxn>
                <a:cxn ang="0">
                  <a:pos x="35" y="112"/>
                </a:cxn>
                <a:cxn ang="0">
                  <a:pos x="35" y="112"/>
                </a:cxn>
                <a:cxn ang="0">
                  <a:pos x="42" y="89"/>
                </a:cxn>
                <a:cxn ang="0">
                  <a:pos x="47" y="66"/>
                </a:cxn>
                <a:cxn ang="0">
                  <a:pos x="47" y="66"/>
                </a:cxn>
                <a:cxn ang="0">
                  <a:pos x="50" y="51"/>
                </a:cxn>
                <a:cxn ang="0">
                  <a:pos x="53" y="36"/>
                </a:cxn>
                <a:cxn ang="0">
                  <a:pos x="55" y="27"/>
                </a:cxn>
                <a:cxn ang="0">
                  <a:pos x="58" y="20"/>
                </a:cxn>
                <a:cxn ang="0">
                  <a:pos x="61" y="13"/>
                </a:cxn>
                <a:cxn ang="0">
                  <a:pos x="65" y="8"/>
                </a:cxn>
                <a:cxn ang="0">
                  <a:pos x="65" y="8"/>
                </a:cxn>
                <a:cxn ang="0">
                  <a:pos x="66" y="6"/>
                </a:cxn>
                <a:cxn ang="0">
                  <a:pos x="66" y="4"/>
                </a:cxn>
                <a:cxn ang="0">
                  <a:pos x="64" y="1"/>
                </a:cxn>
                <a:cxn ang="0">
                  <a:pos x="63" y="0"/>
                </a:cxn>
                <a:cxn ang="0">
                  <a:pos x="61" y="0"/>
                </a:cxn>
                <a:cxn ang="0">
                  <a:pos x="60" y="0"/>
                </a:cxn>
                <a:cxn ang="0">
                  <a:pos x="58" y="1"/>
                </a:cxn>
                <a:cxn ang="0">
                  <a:pos x="58" y="1"/>
                </a:cxn>
              </a:cxnLst>
              <a:rect b="b" l="0" r="r" t="0"/>
              <a:pathLst>
                <a:path h="211" w="66">
                  <a:moveTo>
                    <a:pt x="58" y="1"/>
                  </a:moveTo>
                  <a:lnTo>
                    <a:pt x="58" y="1"/>
                  </a:lnTo>
                  <a:lnTo>
                    <a:pt x="52" y="10"/>
                  </a:lnTo>
                  <a:lnTo>
                    <a:pt x="48" y="20"/>
                  </a:lnTo>
                  <a:lnTo>
                    <a:pt x="44" y="31"/>
                  </a:lnTo>
                  <a:lnTo>
                    <a:pt x="41" y="42"/>
                  </a:lnTo>
                  <a:lnTo>
                    <a:pt x="36" y="66"/>
                  </a:lnTo>
                  <a:lnTo>
                    <a:pt x="32" y="87"/>
                  </a:lnTo>
                  <a:lnTo>
                    <a:pt x="32" y="87"/>
                  </a:lnTo>
                  <a:lnTo>
                    <a:pt x="24" y="117"/>
                  </a:lnTo>
                  <a:lnTo>
                    <a:pt x="15" y="147"/>
                  </a:lnTo>
                  <a:lnTo>
                    <a:pt x="6" y="176"/>
                  </a:lnTo>
                  <a:lnTo>
                    <a:pt x="3" y="192"/>
                  </a:lnTo>
                  <a:lnTo>
                    <a:pt x="0" y="207"/>
                  </a:lnTo>
                  <a:lnTo>
                    <a:pt x="0" y="207"/>
                  </a:lnTo>
                  <a:lnTo>
                    <a:pt x="0" y="209"/>
                  </a:lnTo>
                  <a:lnTo>
                    <a:pt x="1" y="210"/>
                  </a:lnTo>
                  <a:lnTo>
                    <a:pt x="4" y="212"/>
                  </a:lnTo>
                  <a:lnTo>
                    <a:pt x="5" y="212"/>
                  </a:lnTo>
                  <a:lnTo>
                    <a:pt x="8" y="212"/>
                  </a:lnTo>
                  <a:lnTo>
                    <a:pt x="9" y="211"/>
                  </a:lnTo>
                  <a:lnTo>
                    <a:pt x="10" y="209"/>
                  </a:lnTo>
                  <a:lnTo>
                    <a:pt x="10" y="209"/>
                  </a:lnTo>
                  <a:lnTo>
                    <a:pt x="14" y="184"/>
                  </a:lnTo>
                  <a:lnTo>
                    <a:pt x="21" y="161"/>
                  </a:lnTo>
                  <a:lnTo>
                    <a:pt x="35" y="112"/>
                  </a:lnTo>
                  <a:lnTo>
                    <a:pt x="35" y="112"/>
                  </a:lnTo>
                  <a:lnTo>
                    <a:pt x="42" y="89"/>
                  </a:lnTo>
                  <a:lnTo>
                    <a:pt x="47" y="66"/>
                  </a:lnTo>
                  <a:lnTo>
                    <a:pt x="47" y="66"/>
                  </a:lnTo>
                  <a:lnTo>
                    <a:pt x="50" y="51"/>
                  </a:lnTo>
                  <a:lnTo>
                    <a:pt x="53" y="36"/>
                  </a:lnTo>
                  <a:lnTo>
                    <a:pt x="55" y="27"/>
                  </a:lnTo>
                  <a:lnTo>
                    <a:pt x="58" y="20"/>
                  </a:lnTo>
                  <a:lnTo>
                    <a:pt x="61" y="13"/>
                  </a:lnTo>
                  <a:lnTo>
                    <a:pt x="65" y="8"/>
                  </a:lnTo>
                  <a:lnTo>
                    <a:pt x="65" y="8"/>
                  </a:lnTo>
                  <a:lnTo>
                    <a:pt x="66" y="6"/>
                  </a:lnTo>
                  <a:lnTo>
                    <a:pt x="66" y="4"/>
                  </a:lnTo>
                  <a:lnTo>
                    <a:pt x="64" y="1"/>
                  </a:lnTo>
                  <a:lnTo>
                    <a:pt x="63" y="0"/>
                  </a:lnTo>
                  <a:lnTo>
                    <a:pt x="61" y="0"/>
                  </a:lnTo>
                  <a:lnTo>
                    <a:pt x="60" y="0"/>
                  </a:lnTo>
                  <a:lnTo>
                    <a:pt x="58" y="1"/>
                  </a:lnTo>
                  <a:lnTo>
                    <a:pt x="58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 sz="2400"/>
            </a:p>
          </p:txBody>
        </p:sp>
        <p:sp>
          <p:nvSpPr>
            <p:cNvPr id="80" name="Freeform 730"/>
            <p:cNvSpPr/>
            <p:nvPr/>
          </p:nvSpPr>
          <p:spPr bwMode="auto">
            <a:xfrm>
              <a:off x="5664201" y="4646613"/>
              <a:ext cx="25400" cy="76200"/>
            </a:xfrm>
            <a:custGeom>
              <a:cxnLst>
                <a:cxn ang="0">
                  <a:pos x="37" y="4"/>
                </a:cxn>
                <a:cxn ang="0">
                  <a:pos x="37" y="4"/>
                </a:cxn>
                <a:cxn ang="0">
                  <a:pos x="36" y="12"/>
                </a:cxn>
                <a:cxn ang="0">
                  <a:pos x="35" y="21"/>
                </a:cxn>
                <a:cxn ang="0">
                  <a:pos x="30" y="35"/>
                </a:cxn>
                <a:cxn ang="0">
                  <a:pos x="25" y="51"/>
                </a:cxn>
                <a:cxn ang="0">
                  <a:pos x="20" y="66"/>
                </a:cxn>
                <a:cxn ang="0">
                  <a:pos x="20" y="66"/>
                </a:cxn>
                <a:cxn ang="0">
                  <a:pos x="15" y="84"/>
                </a:cxn>
                <a:cxn ang="0">
                  <a:pos x="9" y="101"/>
                </a:cxn>
                <a:cxn ang="0">
                  <a:pos x="4" y="119"/>
                </a:cxn>
                <a:cxn ang="0">
                  <a:pos x="0" y="136"/>
                </a:cxn>
                <a:cxn ang="0">
                  <a:pos x="0" y="136"/>
                </a:cxn>
                <a:cxn ang="0">
                  <a:pos x="0" y="139"/>
                </a:cxn>
                <a:cxn ang="0">
                  <a:pos x="1" y="140"/>
                </a:cxn>
                <a:cxn ang="0">
                  <a:pos x="2" y="142"/>
                </a:cxn>
                <a:cxn ang="0">
                  <a:pos x="3" y="142"/>
                </a:cxn>
                <a:cxn ang="0">
                  <a:pos x="5" y="142"/>
                </a:cxn>
                <a:cxn ang="0">
                  <a:pos x="7" y="142"/>
                </a:cxn>
                <a:cxn ang="0">
                  <a:pos x="8" y="141"/>
                </a:cxn>
                <a:cxn ang="0">
                  <a:pos x="9" y="139"/>
                </a:cxn>
                <a:cxn ang="0">
                  <a:pos x="9" y="139"/>
                </a:cxn>
                <a:cxn ang="0">
                  <a:pos x="13" y="121"/>
                </a:cxn>
                <a:cxn ang="0">
                  <a:pos x="18" y="103"/>
                </a:cxn>
                <a:cxn ang="0">
                  <a:pos x="29" y="69"/>
                </a:cxn>
                <a:cxn ang="0">
                  <a:pos x="29" y="69"/>
                </a:cxn>
                <a:cxn ang="0">
                  <a:pos x="34" y="53"/>
                </a:cxn>
                <a:cxn ang="0">
                  <a:pos x="40" y="37"/>
                </a:cxn>
                <a:cxn ang="0">
                  <a:pos x="44" y="21"/>
                </a:cxn>
                <a:cxn ang="0">
                  <a:pos x="46" y="12"/>
                </a:cxn>
                <a:cxn ang="0">
                  <a:pos x="47" y="4"/>
                </a:cxn>
                <a:cxn ang="0">
                  <a:pos x="47" y="4"/>
                </a:cxn>
                <a:cxn ang="0">
                  <a:pos x="46" y="2"/>
                </a:cxn>
                <a:cxn ang="0">
                  <a:pos x="45" y="1"/>
                </a:cxn>
                <a:cxn ang="0">
                  <a:pos x="44" y="0"/>
                </a:cxn>
                <a:cxn ang="0">
                  <a:pos x="42" y="0"/>
                </a:cxn>
                <a:cxn ang="0">
                  <a:pos x="39" y="1"/>
                </a:cxn>
                <a:cxn ang="0">
                  <a:pos x="38" y="2"/>
                </a:cxn>
                <a:cxn ang="0">
                  <a:pos x="37" y="4"/>
                </a:cxn>
                <a:cxn ang="0">
                  <a:pos x="37" y="4"/>
                </a:cxn>
              </a:cxnLst>
              <a:rect b="b" l="0" r="r" t="0"/>
              <a:pathLst>
                <a:path h="142" w="47">
                  <a:moveTo>
                    <a:pt x="37" y="4"/>
                  </a:moveTo>
                  <a:lnTo>
                    <a:pt x="37" y="4"/>
                  </a:lnTo>
                  <a:lnTo>
                    <a:pt x="36" y="12"/>
                  </a:lnTo>
                  <a:lnTo>
                    <a:pt x="35" y="21"/>
                  </a:lnTo>
                  <a:lnTo>
                    <a:pt x="30" y="35"/>
                  </a:lnTo>
                  <a:lnTo>
                    <a:pt x="25" y="51"/>
                  </a:lnTo>
                  <a:lnTo>
                    <a:pt x="20" y="66"/>
                  </a:lnTo>
                  <a:lnTo>
                    <a:pt x="20" y="66"/>
                  </a:lnTo>
                  <a:lnTo>
                    <a:pt x="15" y="84"/>
                  </a:lnTo>
                  <a:lnTo>
                    <a:pt x="9" y="101"/>
                  </a:lnTo>
                  <a:lnTo>
                    <a:pt x="4" y="119"/>
                  </a:lnTo>
                  <a:lnTo>
                    <a:pt x="0" y="136"/>
                  </a:lnTo>
                  <a:lnTo>
                    <a:pt x="0" y="136"/>
                  </a:lnTo>
                  <a:lnTo>
                    <a:pt x="0" y="139"/>
                  </a:lnTo>
                  <a:lnTo>
                    <a:pt x="1" y="140"/>
                  </a:lnTo>
                  <a:lnTo>
                    <a:pt x="2" y="142"/>
                  </a:lnTo>
                  <a:lnTo>
                    <a:pt x="3" y="142"/>
                  </a:lnTo>
                  <a:lnTo>
                    <a:pt x="5" y="142"/>
                  </a:lnTo>
                  <a:lnTo>
                    <a:pt x="7" y="142"/>
                  </a:lnTo>
                  <a:lnTo>
                    <a:pt x="8" y="141"/>
                  </a:lnTo>
                  <a:lnTo>
                    <a:pt x="9" y="139"/>
                  </a:lnTo>
                  <a:lnTo>
                    <a:pt x="9" y="139"/>
                  </a:lnTo>
                  <a:lnTo>
                    <a:pt x="13" y="121"/>
                  </a:lnTo>
                  <a:lnTo>
                    <a:pt x="18" y="103"/>
                  </a:lnTo>
                  <a:lnTo>
                    <a:pt x="29" y="69"/>
                  </a:lnTo>
                  <a:lnTo>
                    <a:pt x="29" y="69"/>
                  </a:lnTo>
                  <a:lnTo>
                    <a:pt x="34" y="53"/>
                  </a:lnTo>
                  <a:lnTo>
                    <a:pt x="40" y="37"/>
                  </a:lnTo>
                  <a:lnTo>
                    <a:pt x="44" y="21"/>
                  </a:lnTo>
                  <a:lnTo>
                    <a:pt x="46" y="12"/>
                  </a:lnTo>
                  <a:lnTo>
                    <a:pt x="47" y="4"/>
                  </a:lnTo>
                  <a:lnTo>
                    <a:pt x="47" y="4"/>
                  </a:lnTo>
                  <a:lnTo>
                    <a:pt x="46" y="2"/>
                  </a:lnTo>
                  <a:lnTo>
                    <a:pt x="45" y="1"/>
                  </a:lnTo>
                  <a:lnTo>
                    <a:pt x="44" y="0"/>
                  </a:lnTo>
                  <a:lnTo>
                    <a:pt x="42" y="0"/>
                  </a:lnTo>
                  <a:lnTo>
                    <a:pt x="39" y="1"/>
                  </a:lnTo>
                  <a:lnTo>
                    <a:pt x="38" y="2"/>
                  </a:lnTo>
                  <a:lnTo>
                    <a:pt x="37" y="4"/>
                  </a:lnTo>
                  <a:lnTo>
                    <a:pt x="37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 sz="2400"/>
            </a:p>
          </p:txBody>
        </p:sp>
        <p:sp>
          <p:nvSpPr>
            <p:cNvPr id="81" name="Freeform 731"/>
            <p:cNvSpPr/>
            <p:nvPr/>
          </p:nvSpPr>
          <p:spPr bwMode="auto">
            <a:xfrm>
              <a:off x="5680076" y="4684713"/>
              <a:ext cx="19050" cy="61913"/>
            </a:xfrm>
            <a:custGeom>
              <a:cxnLst>
                <a:cxn ang="0">
                  <a:pos x="30" y="2"/>
                </a:cxn>
                <a:cxn ang="0">
                  <a:pos x="30" y="2"/>
                </a:cxn>
                <a:cxn ang="0">
                  <a:pos x="26" y="9"/>
                </a:cxn>
                <a:cxn ang="0">
                  <a:pos x="22" y="15"/>
                </a:cxn>
                <a:cxn ang="0">
                  <a:pos x="17" y="28"/>
                </a:cxn>
                <a:cxn ang="0">
                  <a:pos x="13" y="42"/>
                </a:cxn>
                <a:cxn ang="0">
                  <a:pos x="11" y="56"/>
                </a:cxn>
                <a:cxn ang="0">
                  <a:pos x="7" y="86"/>
                </a:cxn>
                <a:cxn ang="0">
                  <a:pos x="4" y="99"/>
                </a:cxn>
                <a:cxn ang="0">
                  <a:pos x="0" y="114"/>
                </a:cxn>
                <a:cxn ang="0">
                  <a:pos x="0" y="114"/>
                </a:cxn>
                <a:cxn ang="0">
                  <a:pos x="0" y="116"/>
                </a:cxn>
                <a:cxn ang="0">
                  <a:pos x="1" y="117"/>
                </a:cxn>
                <a:cxn ang="0">
                  <a:pos x="2" y="118"/>
                </a:cxn>
                <a:cxn ang="0">
                  <a:pos x="3" y="119"/>
                </a:cxn>
                <a:cxn ang="0">
                  <a:pos x="7" y="119"/>
                </a:cxn>
                <a:cxn ang="0">
                  <a:pos x="8" y="118"/>
                </a:cxn>
                <a:cxn ang="0">
                  <a:pos x="9" y="116"/>
                </a:cxn>
                <a:cxn ang="0">
                  <a:pos x="9" y="116"/>
                </a:cxn>
                <a:cxn ang="0">
                  <a:pos x="13" y="104"/>
                </a:cxn>
                <a:cxn ang="0">
                  <a:pos x="15" y="89"/>
                </a:cxn>
                <a:cxn ang="0">
                  <a:pos x="19" y="61"/>
                </a:cxn>
                <a:cxn ang="0">
                  <a:pos x="21" y="47"/>
                </a:cxn>
                <a:cxn ang="0">
                  <a:pos x="24" y="33"/>
                </a:cxn>
                <a:cxn ang="0">
                  <a:pos x="30" y="21"/>
                </a:cxn>
                <a:cxn ang="0">
                  <a:pos x="33" y="15"/>
                </a:cxn>
                <a:cxn ang="0">
                  <a:pos x="37" y="10"/>
                </a:cxn>
                <a:cxn ang="0">
                  <a:pos x="37" y="10"/>
                </a:cxn>
                <a:cxn ang="0">
                  <a:pos x="38" y="8"/>
                </a:cxn>
                <a:cxn ang="0">
                  <a:pos x="38" y="5"/>
                </a:cxn>
                <a:cxn ang="0">
                  <a:pos x="36" y="2"/>
                </a:cxn>
                <a:cxn ang="0">
                  <a:pos x="35" y="1"/>
                </a:cxn>
                <a:cxn ang="0">
                  <a:pos x="33" y="0"/>
                </a:cxn>
                <a:cxn ang="0">
                  <a:pos x="32" y="1"/>
                </a:cxn>
                <a:cxn ang="0">
                  <a:pos x="30" y="2"/>
                </a:cxn>
                <a:cxn ang="0">
                  <a:pos x="30" y="2"/>
                </a:cxn>
              </a:cxnLst>
              <a:rect b="b" l="0" r="r" t="0"/>
              <a:pathLst>
                <a:path h="119" w="38">
                  <a:moveTo>
                    <a:pt x="30" y="2"/>
                  </a:moveTo>
                  <a:lnTo>
                    <a:pt x="30" y="2"/>
                  </a:lnTo>
                  <a:lnTo>
                    <a:pt x="26" y="9"/>
                  </a:lnTo>
                  <a:lnTo>
                    <a:pt x="22" y="15"/>
                  </a:lnTo>
                  <a:lnTo>
                    <a:pt x="17" y="28"/>
                  </a:lnTo>
                  <a:lnTo>
                    <a:pt x="13" y="42"/>
                  </a:lnTo>
                  <a:lnTo>
                    <a:pt x="11" y="56"/>
                  </a:lnTo>
                  <a:lnTo>
                    <a:pt x="7" y="86"/>
                  </a:lnTo>
                  <a:lnTo>
                    <a:pt x="4" y="99"/>
                  </a:lnTo>
                  <a:lnTo>
                    <a:pt x="0" y="114"/>
                  </a:lnTo>
                  <a:lnTo>
                    <a:pt x="0" y="114"/>
                  </a:lnTo>
                  <a:lnTo>
                    <a:pt x="0" y="116"/>
                  </a:lnTo>
                  <a:lnTo>
                    <a:pt x="1" y="117"/>
                  </a:lnTo>
                  <a:lnTo>
                    <a:pt x="2" y="118"/>
                  </a:lnTo>
                  <a:lnTo>
                    <a:pt x="3" y="119"/>
                  </a:lnTo>
                  <a:lnTo>
                    <a:pt x="7" y="119"/>
                  </a:lnTo>
                  <a:lnTo>
                    <a:pt x="8" y="118"/>
                  </a:lnTo>
                  <a:lnTo>
                    <a:pt x="9" y="116"/>
                  </a:lnTo>
                  <a:lnTo>
                    <a:pt x="9" y="116"/>
                  </a:lnTo>
                  <a:lnTo>
                    <a:pt x="13" y="104"/>
                  </a:lnTo>
                  <a:lnTo>
                    <a:pt x="15" y="89"/>
                  </a:lnTo>
                  <a:lnTo>
                    <a:pt x="19" y="61"/>
                  </a:lnTo>
                  <a:lnTo>
                    <a:pt x="21" y="47"/>
                  </a:lnTo>
                  <a:lnTo>
                    <a:pt x="24" y="33"/>
                  </a:lnTo>
                  <a:lnTo>
                    <a:pt x="30" y="21"/>
                  </a:lnTo>
                  <a:lnTo>
                    <a:pt x="33" y="15"/>
                  </a:lnTo>
                  <a:lnTo>
                    <a:pt x="37" y="10"/>
                  </a:lnTo>
                  <a:lnTo>
                    <a:pt x="37" y="10"/>
                  </a:lnTo>
                  <a:lnTo>
                    <a:pt x="38" y="8"/>
                  </a:lnTo>
                  <a:lnTo>
                    <a:pt x="38" y="5"/>
                  </a:lnTo>
                  <a:lnTo>
                    <a:pt x="36" y="2"/>
                  </a:lnTo>
                  <a:lnTo>
                    <a:pt x="35" y="1"/>
                  </a:lnTo>
                  <a:lnTo>
                    <a:pt x="33" y="0"/>
                  </a:lnTo>
                  <a:lnTo>
                    <a:pt x="32" y="1"/>
                  </a:lnTo>
                  <a:lnTo>
                    <a:pt x="30" y="2"/>
                  </a:lnTo>
                  <a:lnTo>
                    <a:pt x="30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 sz="2400"/>
            </a:p>
          </p:txBody>
        </p:sp>
        <p:sp>
          <p:nvSpPr>
            <p:cNvPr id="82" name="Freeform 732"/>
            <p:cNvSpPr/>
            <p:nvPr/>
          </p:nvSpPr>
          <p:spPr bwMode="auto">
            <a:xfrm>
              <a:off x="5694363" y="4205288"/>
              <a:ext cx="63500" cy="346075"/>
            </a:xfrm>
            <a:custGeom>
              <a:cxnLst>
                <a:cxn ang="0">
                  <a:pos x="111" y="4"/>
                </a:cxn>
                <a:cxn ang="0">
                  <a:pos x="100" y="44"/>
                </a:cxn>
                <a:cxn ang="0">
                  <a:pos x="91" y="83"/>
                </a:cxn>
                <a:cxn ang="0">
                  <a:pos x="81" y="165"/>
                </a:cxn>
                <a:cxn ang="0">
                  <a:pos x="78" y="186"/>
                </a:cxn>
                <a:cxn ang="0">
                  <a:pos x="69" y="230"/>
                </a:cxn>
                <a:cxn ang="0">
                  <a:pos x="64" y="250"/>
                </a:cxn>
                <a:cxn ang="0">
                  <a:pos x="58" y="272"/>
                </a:cxn>
                <a:cxn ang="0">
                  <a:pos x="51" y="319"/>
                </a:cxn>
                <a:cxn ang="0">
                  <a:pos x="47" y="341"/>
                </a:cxn>
                <a:cxn ang="0">
                  <a:pos x="32" y="412"/>
                </a:cxn>
                <a:cxn ang="0">
                  <a:pos x="20" y="482"/>
                </a:cxn>
                <a:cxn ang="0">
                  <a:pos x="17" y="506"/>
                </a:cxn>
                <a:cxn ang="0">
                  <a:pos x="7" y="550"/>
                </a:cxn>
                <a:cxn ang="0">
                  <a:pos x="2" y="573"/>
                </a:cxn>
                <a:cxn ang="0">
                  <a:pos x="0" y="591"/>
                </a:cxn>
                <a:cxn ang="0">
                  <a:pos x="1" y="631"/>
                </a:cxn>
                <a:cxn ang="0">
                  <a:pos x="2" y="650"/>
                </a:cxn>
                <a:cxn ang="0">
                  <a:pos x="3" y="653"/>
                </a:cxn>
                <a:cxn ang="0">
                  <a:pos x="6" y="654"/>
                </a:cxn>
                <a:cxn ang="0">
                  <a:pos x="10" y="653"/>
                </a:cxn>
                <a:cxn ang="0">
                  <a:pos x="11" y="650"/>
                </a:cxn>
                <a:cxn ang="0">
                  <a:pos x="10" y="608"/>
                </a:cxn>
                <a:cxn ang="0">
                  <a:pos x="11" y="577"/>
                </a:cxn>
                <a:cxn ang="0">
                  <a:pos x="12" y="567"/>
                </a:cxn>
                <a:cxn ang="0">
                  <a:pos x="22" y="528"/>
                </a:cxn>
                <a:cxn ang="0">
                  <a:pos x="28" y="498"/>
                </a:cxn>
                <a:cxn ang="0">
                  <a:pos x="29" y="489"/>
                </a:cxn>
                <a:cxn ang="0">
                  <a:pos x="35" y="454"/>
                </a:cxn>
                <a:cxn ang="0">
                  <a:pos x="41" y="420"/>
                </a:cxn>
                <a:cxn ang="0">
                  <a:pos x="51" y="362"/>
                </a:cxn>
                <a:cxn ang="0">
                  <a:pos x="56" y="343"/>
                </a:cxn>
                <a:cxn ang="0">
                  <a:pos x="65" y="303"/>
                </a:cxn>
                <a:cxn ang="0">
                  <a:pos x="71" y="262"/>
                </a:cxn>
                <a:cxn ang="0">
                  <a:pos x="80" y="219"/>
                </a:cxn>
                <a:cxn ang="0">
                  <a:pos x="88" y="176"/>
                </a:cxn>
                <a:cxn ang="0">
                  <a:pos x="95" y="134"/>
                </a:cxn>
                <a:cxn ang="0">
                  <a:pos x="104" y="70"/>
                </a:cxn>
                <a:cxn ang="0">
                  <a:pos x="113" y="27"/>
                </a:cxn>
                <a:cxn ang="0">
                  <a:pos x="119" y="7"/>
                </a:cxn>
                <a:cxn ang="0">
                  <a:pos x="119" y="3"/>
                </a:cxn>
                <a:cxn ang="0">
                  <a:pos x="116" y="0"/>
                </a:cxn>
                <a:cxn ang="0">
                  <a:pos x="113" y="2"/>
                </a:cxn>
                <a:cxn ang="0">
                  <a:pos x="111" y="4"/>
                </a:cxn>
              </a:cxnLst>
              <a:rect b="b" l="0" r="r" t="0"/>
              <a:pathLst>
                <a:path h="654" w="120">
                  <a:moveTo>
                    <a:pt x="111" y="4"/>
                  </a:moveTo>
                  <a:lnTo>
                    <a:pt x="111" y="4"/>
                  </a:lnTo>
                  <a:lnTo>
                    <a:pt x="104" y="24"/>
                  </a:lnTo>
                  <a:lnTo>
                    <a:pt x="100" y="44"/>
                  </a:lnTo>
                  <a:lnTo>
                    <a:pt x="96" y="63"/>
                  </a:lnTo>
                  <a:lnTo>
                    <a:pt x="91" y="83"/>
                  </a:lnTo>
                  <a:lnTo>
                    <a:pt x="86" y="123"/>
                  </a:lnTo>
                  <a:lnTo>
                    <a:pt x="81" y="165"/>
                  </a:lnTo>
                  <a:lnTo>
                    <a:pt x="81" y="165"/>
                  </a:lnTo>
                  <a:lnTo>
                    <a:pt x="78" y="186"/>
                  </a:lnTo>
                  <a:lnTo>
                    <a:pt x="74" y="208"/>
                  </a:lnTo>
                  <a:lnTo>
                    <a:pt x="69" y="230"/>
                  </a:lnTo>
                  <a:lnTo>
                    <a:pt x="64" y="250"/>
                  </a:lnTo>
                  <a:lnTo>
                    <a:pt x="64" y="250"/>
                  </a:lnTo>
                  <a:lnTo>
                    <a:pt x="60" y="262"/>
                  </a:lnTo>
                  <a:lnTo>
                    <a:pt x="58" y="272"/>
                  </a:lnTo>
                  <a:lnTo>
                    <a:pt x="54" y="296"/>
                  </a:lnTo>
                  <a:lnTo>
                    <a:pt x="51" y="319"/>
                  </a:lnTo>
                  <a:lnTo>
                    <a:pt x="47" y="341"/>
                  </a:lnTo>
                  <a:lnTo>
                    <a:pt x="47" y="341"/>
                  </a:lnTo>
                  <a:lnTo>
                    <a:pt x="39" y="375"/>
                  </a:lnTo>
                  <a:lnTo>
                    <a:pt x="32" y="412"/>
                  </a:lnTo>
                  <a:lnTo>
                    <a:pt x="25" y="447"/>
                  </a:lnTo>
                  <a:lnTo>
                    <a:pt x="20" y="482"/>
                  </a:lnTo>
                  <a:lnTo>
                    <a:pt x="20" y="482"/>
                  </a:lnTo>
                  <a:lnTo>
                    <a:pt x="17" y="506"/>
                  </a:lnTo>
                  <a:lnTo>
                    <a:pt x="12" y="527"/>
                  </a:lnTo>
                  <a:lnTo>
                    <a:pt x="7" y="550"/>
                  </a:lnTo>
                  <a:lnTo>
                    <a:pt x="2" y="573"/>
                  </a:lnTo>
                  <a:lnTo>
                    <a:pt x="2" y="573"/>
                  </a:lnTo>
                  <a:lnTo>
                    <a:pt x="1" y="582"/>
                  </a:lnTo>
                  <a:lnTo>
                    <a:pt x="0" y="591"/>
                  </a:lnTo>
                  <a:lnTo>
                    <a:pt x="0" y="611"/>
                  </a:lnTo>
                  <a:lnTo>
                    <a:pt x="1" y="631"/>
                  </a:lnTo>
                  <a:lnTo>
                    <a:pt x="2" y="650"/>
                  </a:lnTo>
                  <a:lnTo>
                    <a:pt x="2" y="650"/>
                  </a:lnTo>
                  <a:lnTo>
                    <a:pt x="2" y="652"/>
                  </a:lnTo>
                  <a:lnTo>
                    <a:pt x="3" y="653"/>
                  </a:lnTo>
                  <a:lnTo>
                    <a:pt x="5" y="654"/>
                  </a:lnTo>
                  <a:lnTo>
                    <a:pt x="6" y="654"/>
                  </a:lnTo>
                  <a:lnTo>
                    <a:pt x="8" y="654"/>
                  </a:lnTo>
                  <a:lnTo>
                    <a:pt x="10" y="653"/>
                  </a:lnTo>
                  <a:lnTo>
                    <a:pt x="11" y="652"/>
                  </a:lnTo>
                  <a:lnTo>
                    <a:pt x="11" y="650"/>
                  </a:lnTo>
                  <a:lnTo>
                    <a:pt x="11" y="650"/>
                  </a:lnTo>
                  <a:lnTo>
                    <a:pt x="10" y="608"/>
                  </a:lnTo>
                  <a:lnTo>
                    <a:pt x="10" y="587"/>
                  </a:lnTo>
                  <a:lnTo>
                    <a:pt x="11" y="577"/>
                  </a:lnTo>
                  <a:lnTo>
                    <a:pt x="12" y="567"/>
                  </a:lnTo>
                  <a:lnTo>
                    <a:pt x="12" y="567"/>
                  </a:lnTo>
                  <a:lnTo>
                    <a:pt x="17" y="548"/>
                  </a:lnTo>
                  <a:lnTo>
                    <a:pt x="22" y="528"/>
                  </a:lnTo>
                  <a:lnTo>
                    <a:pt x="27" y="509"/>
                  </a:lnTo>
                  <a:lnTo>
                    <a:pt x="28" y="498"/>
                  </a:lnTo>
                  <a:lnTo>
                    <a:pt x="29" y="489"/>
                  </a:lnTo>
                  <a:lnTo>
                    <a:pt x="29" y="489"/>
                  </a:lnTo>
                  <a:lnTo>
                    <a:pt x="32" y="471"/>
                  </a:lnTo>
                  <a:lnTo>
                    <a:pt x="35" y="454"/>
                  </a:lnTo>
                  <a:lnTo>
                    <a:pt x="41" y="420"/>
                  </a:lnTo>
                  <a:lnTo>
                    <a:pt x="41" y="420"/>
                  </a:lnTo>
                  <a:lnTo>
                    <a:pt x="47" y="382"/>
                  </a:lnTo>
                  <a:lnTo>
                    <a:pt x="51" y="362"/>
                  </a:lnTo>
                  <a:lnTo>
                    <a:pt x="56" y="343"/>
                  </a:lnTo>
                  <a:lnTo>
                    <a:pt x="56" y="343"/>
                  </a:lnTo>
                  <a:lnTo>
                    <a:pt x="60" y="324"/>
                  </a:lnTo>
                  <a:lnTo>
                    <a:pt x="65" y="303"/>
                  </a:lnTo>
                  <a:lnTo>
                    <a:pt x="71" y="262"/>
                  </a:lnTo>
                  <a:lnTo>
                    <a:pt x="71" y="262"/>
                  </a:lnTo>
                  <a:lnTo>
                    <a:pt x="75" y="240"/>
                  </a:lnTo>
                  <a:lnTo>
                    <a:pt x="80" y="219"/>
                  </a:lnTo>
                  <a:lnTo>
                    <a:pt x="84" y="198"/>
                  </a:lnTo>
                  <a:lnTo>
                    <a:pt x="88" y="176"/>
                  </a:lnTo>
                  <a:lnTo>
                    <a:pt x="88" y="176"/>
                  </a:lnTo>
                  <a:lnTo>
                    <a:pt x="95" y="134"/>
                  </a:lnTo>
                  <a:lnTo>
                    <a:pt x="100" y="90"/>
                  </a:lnTo>
                  <a:lnTo>
                    <a:pt x="104" y="70"/>
                  </a:lnTo>
                  <a:lnTo>
                    <a:pt x="108" y="48"/>
                  </a:lnTo>
                  <a:lnTo>
                    <a:pt x="113" y="27"/>
                  </a:lnTo>
                  <a:lnTo>
                    <a:pt x="119" y="7"/>
                  </a:lnTo>
                  <a:lnTo>
                    <a:pt x="119" y="7"/>
                  </a:lnTo>
                  <a:lnTo>
                    <a:pt x="120" y="5"/>
                  </a:lnTo>
                  <a:lnTo>
                    <a:pt x="119" y="3"/>
                  </a:lnTo>
                  <a:lnTo>
                    <a:pt x="118" y="2"/>
                  </a:lnTo>
                  <a:lnTo>
                    <a:pt x="116" y="0"/>
                  </a:lnTo>
                  <a:lnTo>
                    <a:pt x="115" y="0"/>
                  </a:lnTo>
                  <a:lnTo>
                    <a:pt x="113" y="2"/>
                  </a:lnTo>
                  <a:lnTo>
                    <a:pt x="112" y="3"/>
                  </a:lnTo>
                  <a:lnTo>
                    <a:pt x="111" y="4"/>
                  </a:lnTo>
                  <a:lnTo>
                    <a:pt x="111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 sz="2400"/>
            </a:p>
          </p:txBody>
        </p:sp>
        <p:sp>
          <p:nvSpPr>
            <p:cNvPr id="83" name="Freeform 733"/>
            <p:cNvSpPr/>
            <p:nvPr/>
          </p:nvSpPr>
          <p:spPr bwMode="auto">
            <a:xfrm>
              <a:off x="5746751" y="4235450"/>
              <a:ext cx="46038" cy="260350"/>
            </a:xfrm>
            <a:custGeom>
              <a:cxnLst>
                <a:cxn ang="0">
                  <a:pos x="76" y="2"/>
                </a:cxn>
                <a:cxn ang="0">
                  <a:pos x="70" y="31"/>
                </a:cxn>
                <a:cxn ang="0">
                  <a:pos x="69" y="60"/>
                </a:cxn>
                <a:cxn ang="0">
                  <a:pos x="70" y="106"/>
                </a:cxn>
                <a:cxn ang="0">
                  <a:pos x="70" y="120"/>
                </a:cxn>
                <a:cxn ang="0">
                  <a:pos x="65" y="152"/>
                </a:cxn>
                <a:cxn ang="0">
                  <a:pos x="50" y="215"/>
                </a:cxn>
                <a:cxn ang="0">
                  <a:pos x="44" y="248"/>
                </a:cxn>
                <a:cxn ang="0">
                  <a:pos x="40" y="279"/>
                </a:cxn>
                <a:cxn ang="0">
                  <a:pos x="30" y="342"/>
                </a:cxn>
                <a:cxn ang="0">
                  <a:pos x="21" y="373"/>
                </a:cxn>
                <a:cxn ang="0">
                  <a:pos x="7" y="430"/>
                </a:cxn>
                <a:cxn ang="0">
                  <a:pos x="1" y="473"/>
                </a:cxn>
                <a:cxn ang="0">
                  <a:pos x="0" y="488"/>
                </a:cxn>
                <a:cxn ang="0">
                  <a:pos x="2" y="491"/>
                </a:cxn>
                <a:cxn ang="0">
                  <a:pos x="5" y="492"/>
                </a:cxn>
                <a:cxn ang="0">
                  <a:pos x="8" y="491"/>
                </a:cxn>
                <a:cxn ang="0">
                  <a:pos x="9" y="488"/>
                </a:cxn>
                <a:cxn ang="0">
                  <a:pos x="10" y="472"/>
                </a:cxn>
                <a:cxn ang="0">
                  <a:pos x="17" y="428"/>
                </a:cxn>
                <a:cxn ang="0">
                  <a:pos x="33" y="369"/>
                </a:cxn>
                <a:cxn ang="0">
                  <a:pos x="40" y="341"/>
                </a:cxn>
                <a:cxn ang="0">
                  <a:pos x="49" y="284"/>
                </a:cxn>
                <a:cxn ang="0">
                  <a:pos x="53" y="256"/>
                </a:cxn>
                <a:cxn ang="0">
                  <a:pos x="58" y="224"/>
                </a:cxn>
                <a:cxn ang="0">
                  <a:pos x="72" y="161"/>
                </a:cxn>
                <a:cxn ang="0">
                  <a:pos x="78" y="129"/>
                </a:cxn>
                <a:cxn ang="0">
                  <a:pos x="80" y="103"/>
                </a:cxn>
                <a:cxn ang="0">
                  <a:pos x="80" y="76"/>
                </a:cxn>
                <a:cxn ang="0">
                  <a:pos x="81" y="22"/>
                </a:cxn>
                <a:cxn ang="0">
                  <a:pos x="85" y="5"/>
                </a:cxn>
                <a:cxn ang="0">
                  <a:pos x="85" y="3"/>
                </a:cxn>
                <a:cxn ang="0">
                  <a:pos x="83" y="0"/>
                </a:cxn>
                <a:cxn ang="0">
                  <a:pos x="78" y="0"/>
                </a:cxn>
                <a:cxn ang="0">
                  <a:pos x="76" y="2"/>
                </a:cxn>
              </a:cxnLst>
              <a:rect b="b" l="0" r="r" t="0"/>
              <a:pathLst>
                <a:path h="492" w="85">
                  <a:moveTo>
                    <a:pt x="76" y="2"/>
                  </a:moveTo>
                  <a:lnTo>
                    <a:pt x="76" y="2"/>
                  </a:lnTo>
                  <a:lnTo>
                    <a:pt x="72" y="17"/>
                  </a:lnTo>
                  <a:lnTo>
                    <a:pt x="70" y="31"/>
                  </a:lnTo>
                  <a:lnTo>
                    <a:pt x="69" y="46"/>
                  </a:lnTo>
                  <a:lnTo>
                    <a:pt x="69" y="60"/>
                  </a:lnTo>
                  <a:lnTo>
                    <a:pt x="70" y="91"/>
                  </a:lnTo>
                  <a:lnTo>
                    <a:pt x="70" y="106"/>
                  </a:lnTo>
                  <a:lnTo>
                    <a:pt x="70" y="120"/>
                  </a:lnTo>
                  <a:lnTo>
                    <a:pt x="70" y="120"/>
                  </a:lnTo>
                  <a:lnTo>
                    <a:pt x="68" y="136"/>
                  </a:lnTo>
                  <a:lnTo>
                    <a:pt x="65" y="152"/>
                  </a:lnTo>
                  <a:lnTo>
                    <a:pt x="58" y="184"/>
                  </a:lnTo>
                  <a:lnTo>
                    <a:pt x="50" y="215"/>
                  </a:lnTo>
                  <a:lnTo>
                    <a:pt x="47" y="232"/>
                  </a:lnTo>
                  <a:lnTo>
                    <a:pt x="44" y="248"/>
                  </a:lnTo>
                  <a:lnTo>
                    <a:pt x="44" y="248"/>
                  </a:lnTo>
                  <a:lnTo>
                    <a:pt x="40" y="279"/>
                  </a:lnTo>
                  <a:lnTo>
                    <a:pt x="36" y="311"/>
                  </a:lnTo>
                  <a:lnTo>
                    <a:pt x="30" y="342"/>
                  </a:lnTo>
                  <a:lnTo>
                    <a:pt x="21" y="373"/>
                  </a:lnTo>
                  <a:lnTo>
                    <a:pt x="21" y="373"/>
                  </a:lnTo>
                  <a:lnTo>
                    <a:pt x="14" y="401"/>
                  </a:lnTo>
                  <a:lnTo>
                    <a:pt x="7" y="430"/>
                  </a:lnTo>
                  <a:lnTo>
                    <a:pt x="3" y="459"/>
                  </a:lnTo>
                  <a:lnTo>
                    <a:pt x="1" y="473"/>
                  </a:lnTo>
                  <a:lnTo>
                    <a:pt x="0" y="488"/>
                  </a:lnTo>
                  <a:lnTo>
                    <a:pt x="0" y="488"/>
                  </a:lnTo>
                  <a:lnTo>
                    <a:pt x="1" y="490"/>
                  </a:lnTo>
                  <a:lnTo>
                    <a:pt x="2" y="491"/>
                  </a:lnTo>
                  <a:lnTo>
                    <a:pt x="3" y="492"/>
                  </a:lnTo>
                  <a:lnTo>
                    <a:pt x="5" y="492"/>
                  </a:lnTo>
                  <a:lnTo>
                    <a:pt x="6" y="492"/>
                  </a:lnTo>
                  <a:lnTo>
                    <a:pt x="8" y="491"/>
                  </a:lnTo>
                  <a:lnTo>
                    <a:pt x="9" y="490"/>
                  </a:lnTo>
                  <a:lnTo>
                    <a:pt x="9" y="488"/>
                  </a:lnTo>
                  <a:lnTo>
                    <a:pt x="9" y="488"/>
                  </a:lnTo>
                  <a:lnTo>
                    <a:pt x="10" y="472"/>
                  </a:lnTo>
                  <a:lnTo>
                    <a:pt x="12" y="458"/>
                  </a:lnTo>
                  <a:lnTo>
                    <a:pt x="17" y="428"/>
                  </a:lnTo>
                  <a:lnTo>
                    <a:pt x="25" y="398"/>
                  </a:lnTo>
                  <a:lnTo>
                    <a:pt x="33" y="369"/>
                  </a:lnTo>
                  <a:lnTo>
                    <a:pt x="33" y="369"/>
                  </a:lnTo>
                  <a:lnTo>
                    <a:pt x="40" y="341"/>
                  </a:lnTo>
                  <a:lnTo>
                    <a:pt x="45" y="313"/>
                  </a:lnTo>
                  <a:lnTo>
                    <a:pt x="49" y="284"/>
                  </a:lnTo>
                  <a:lnTo>
                    <a:pt x="53" y="256"/>
                  </a:lnTo>
                  <a:lnTo>
                    <a:pt x="53" y="256"/>
                  </a:lnTo>
                  <a:lnTo>
                    <a:pt x="55" y="240"/>
                  </a:lnTo>
                  <a:lnTo>
                    <a:pt x="58" y="224"/>
                  </a:lnTo>
                  <a:lnTo>
                    <a:pt x="65" y="192"/>
                  </a:lnTo>
                  <a:lnTo>
                    <a:pt x="72" y="161"/>
                  </a:lnTo>
                  <a:lnTo>
                    <a:pt x="78" y="129"/>
                  </a:lnTo>
                  <a:lnTo>
                    <a:pt x="78" y="129"/>
                  </a:lnTo>
                  <a:lnTo>
                    <a:pt x="79" y="116"/>
                  </a:lnTo>
                  <a:lnTo>
                    <a:pt x="80" y="103"/>
                  </a:lnTo>
                  <a:lnTo>
                    <a:pt x="80" y="76"/>
                  </a:lnTo>
                  <a:lnTo>
                    <a:pt x="80" y="76"/>
                  </a:lnTo>
                  <a:lnTo>
                    <a:pt x="80" y="40"/>
                  </a:lnTo>
                  <a:lnTo>
                    <a:pt x="81" y="22"/>
                  </a:lnTo>
                  <a:lnTo>
                    <a:pt x="82" y="14"/>
                  </a:lnTo>
                  <a:lnTo>
                    <a:pt x="85" y="5"/>
                  </a:lnTo>
                  <a:lnTo>
                    <a:pt x="85" y="5"/>
                  </a:lnTo>
                  <a:lnTo>
                    <a:pt x="85" y="3"/>
                  </a:lnTo>
                  <a:lnTo>
                    <a:pt x="84" y="1"/>
                  </a:lnTo>
                  <a:lnTo>
                    <a:pt x="83" y="0"/>
                  </a:lnTo>
                  <a:lnTo>
                    <a:pt x="82" y="0"/>
                  </a:lnTo>
                  <a:lnTo>
                    <a:pt x="78" y="0"/>
                  </a:lnTo>
                  <a:lnTo>
                    <a:pt x="77" y="1"/>
                  </a:lnTo>
                  <a:lnTo>
                    <a:pt x="76" y="2"/>
                  </a:lnTo>
                  <a:lnTo>
                    <a:pt x="76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 sz="2400"/>
            </a:p>
          </p:txBody>
        </p:sp>
        <p:sp>
          <p:nvSpPr>
            <p:cNvPr id="84" name="Freeform 734"/>
            <p:cNvSpPr/>
            <p:nvPr/>
          </p:nvSpPr>
          <p:spPr bwMode="auto">
            <a:xfrm>
              <a:off x="5780088" y="4264025"/>
              <a:ext cx="34925" cy="196850"/>
            </a:xfrm>
            <a:custGeom>
              <a:cxnLst>
                <a:cxn ang="0">
                  <a:pos x="57" y="4"/>
                </a:cxn>
                <a:cxn ang="0">
                  <a:pos x="57" y="4"/>
                </a:cxn>
                <a:cxn ang="0">
                  <a:pos x="56" y="51"/>
                </a:cxn>
                <a:cxn ang="0">
                  <a:pos x="52" y="96"/>
                </a:cxn>
                <a:cxn ang="0">
                  <a:pos x="47" y="141"/>
                </a:cxn>
                <a:cxn ang="0">
                  <a:pos x="41" y="187"/>
                </a:cxn>
                <a:cxn ang="0">
                  <a:pos x="41" y="187"/>
                </a:cxn>
                <a:cxn ang="0">
                  <a:pos x="37" y="210"/>
                </a:cxn>
                <a:cxn ang="0">
                  <a:pos x="32" y="232"/>
                </a:cxn>
                <a:cxn ang="0">
                  <a:pos x="20" y="278"/>
                </a:cxn>
                <a:cxn ang="0">
                  <a:pos x="9" y="322"/>
                </a:cxn>
                <a:cxn ang="0">
                  <a:pos x="4" y="345"/>
                </a:cxn>
                <a:cxn ang="0">
                  <a:pos x="0" y="368"/>
                </a:cxn>
                <a:cxn ang="0">
                  <a:pos x="0" y="368"/>
                </a:cxn>
                <a:cxn ang="0">
                  <a:pos x="0" y="370"/>
                </a:cxn>
                <a:cxn ang="0">
                  <a:pos x="1" y="372"/>
                </a:cxn>
                <a:cxn ang="0">
                  <a:pos x="4" y="374"/>
                </a:cxn>
                <a:cxn ang="0">
                  <a:pos x="5" y="374"/>
                </a:cxn>
                <a:cxn ang="0">
                  <a:pos x="7" y="374"/>
                </a:cxn>
                <a:cxn ang="0">
                  <a:pos x="8" y="373"/>
                </a:cxn>
                <a:cxn ang="0">
                  <a:pos x="9" y="371"/>
                </a:cxn>
                <a:cxn ang="0">
                  <a:pos x="9" y="371"/>
                </a:cxn>
                <a:cxn ang="0">
                  <a:pos x="13" y="348"/>
                </a:cxn>
                <a:cxn ang="0">
                  <a:pos x="18" y="325"/>
                </a:cxn>
                <a:cxn ang="0">
                  <a:pos x="30" y="280"/>
                </a:cxn>
                <a:cxn ang="0">
                  <a:pos x="41" y="235"/>
                </a:cxn>
                <a:cxn ang="0">
                  <a:pos x="46" y="213"/>
                </a:cxn>
                <a:cxn ang="0">
                  <a:pos x="50" y="190"/>
                </a:cxn>
                <a:cxn ang="0">
                  <a:pos x="50" y="190"/>
                </a:cxn>
                <a:cxn ang="0">
                  <a:pos x="58" y="144"/>
                </a:cxn>
                <a:cxn ang="0">
                  <a:pos x="62" y="97"/>
                </a:cxn>
                <a:cxn ang="0">
                  <a:pos x="65" y="51"/>
                </a:cxn>
                <a:cxn ang="0">
                  <a:pos x="66" y="4"/>
                </a:cxn>
                <a:cxn ang="0">
                  <a:pos x="66" y="4"/>
                </a:cxn>
                <a:cxn ang="0">
                  <a:pos x="66" y="2"/>
                </a:cxn>
                <a:cxn ang="0">
                  <a:pos x="65" y="1"/>
                </a:cxn>
                <a:cxn ang="0">
                  <a:pos x="63" y="0"/>
                </a:cxn>
                <a:cxn ang="0">
                  <a:pos x="62" y="0"/>
                </a:cxn>
                <a:cxn ang="0">
                  <a:pos x="60" y="0"/>
                </a:cxn>
                <a:cxn ang="0">
                  <a:pos x="58" y="1"/>
                </a:cxn>
                <a:cxn ang="0">
                  <a:pos x="57" y="2"/>
                </a:cxn>
                <a:cxn ang="0">
                  <a:pos x="57" y="4"/>
                </a:cxn>
                <a:cxn ang="0">
                  <a:pos x="57" y="4"/>
                </a:cxn>
              </a:cxnLst>
              <a:rect b="b" l="0" r="r" t="0"/>
              <a:pathLst>
                <a:path h="374" w="66">
                  <a:moveTo>
                    <a:pt x="57" y="4"/>
                  </a:moveTo>
                  <a:lnTo>
                    <a:pt x="57" y="4"/>
                  </a:lnTo>
                  <a:lnTo>
                    <a:pt x="56" y="51"/>
                  </a:lnTo>
                  <a:lnTo>
                    <a:pt x="52" y="96"/>
                  </a:lnTo>
                  <a:lnTo>
                    <a:pt x="47" y="141"/>
                  </a:lnTo>
                  <a:lnTo>
                    <a:pt x="41" y="187"/>
                  </a:lnTo>
                  <a:lnTo>
                    <a:pt x="41" y="187"/>
                  </a:lnTo>
                  <a:lnTo>
                    <a:pt x="37" y="210"/>
                  </a:lnTo>
                  <a:lnTo>
                    <a:pt x="32" y="232"/>
                  </a:lnTo>
                  <a:lnTo>
                    <a:pt x="20" y="278"/>
                  </a:lnTo>
                  <a:lnTo>
                    <a:pt x="9" y="322"/>
                  </a:lnTo>
                  <a:lnTo>
                    <a:pt x="4" y="345"/>
                  </a:lnTo>
                  <a:lnTo>
                    <a:pt x="0" y="368"/>
                  </a:lnTo>
                  <a:lnTo>
                    <a:pt x="0" y="368"/>
                  </a:lnTo>
                  <a:lnTo>
                    <a:pt x="0" y="370"/>
                  </a:lnTo>
                  <a:lnTo>
                    <a:pt x="1" y="372"/>
                  </a:lnTo>
                  <a:lnTo>
                    <a:pt x="4" y="374"/>
                  </a:lnTo>
                  <a:lnTo>
                    <a:pt x="5" y="374"/>
                  </a:lnTo>
                  <a:lnTo>
                    <a:pt x="7" y="374"/>
                  </a:lnTo>
                  <a:lnTo>
                    <a:pt x="8" y="373"/>
                  </a:lnTo>
                  <a:lnTo>
                    <a:pt x="9" y="371"/>
                  </a:lnTo>
                  <a:lnTo>
                    <a:pt x="9" y="371"/>
                  </a:lnTo>
                  <a:lnTo>
                    <a:pt x="13" y="348"/>
                  </a:lnTo>
                  <a:lnTo>
                    <a:pt x="18" y="325"/>
                  </a:lnTo>
                  <a:lnTo>
                    <a:pt x="30" y="280"/>
                  </a:lnTo>
                  <a:lnTo>
                    <a:pt x="41" y="235"/>
                  </a:lnTo>
                  <a:lnTo>
                    <a:pt x="46" y="213"/>
                  </a:lnTo>
                  <a:lnTo>
                    <a:pt x="50" y="190"/>
                  </a:lnTo>
                  <a:lnTo>
                    <a:pt x="50" y="190"/>
                  </a:lnTo>
                  <a:lnTo>
                    <a:pt x="58" y="144"/>
                  </a:lnTo>
                  <a:lnTo>
                    <a:pt x="62" y="97"/>
                  </a:lnTo>
                  <a:lnTo>
                    <a:pt x="65" y="51"/>
                  </a:lnTo>
                  <a:lnTo>
                    <a:pt x="66" y="4"/>
                  </a:lnTo>
                  <a:lnTo>
                    <a:pt x="66" y="4"/>
                  </a:lnTo>
                  <a:lnTo>
                    <a:pt x="66" y="2"/>
                  </a:lnTo>
                  <a:lnTo>
                    <a:pt x="65" y="1"/>
                  </a:lnTo>
                  <a:lnTo>
                    <a:pt x="63" y="0"/>
                  </a:lnTo>
                  <a:lnTo>
                    <a:pt x="62" y="0"/>
                  </a:lnTo>
                  <a:lnTo>
                    <a:pt x="60" y="0"/>
                  </a:lnTo>
                  <a:lnTo>
                    <a:pt x="58" y="1"/>
                  </a:lnTo>
                  <a:lnTo>
                    <a:pt x="57" y="2"/>
                  </a:lnTo>
                  <a:lnTo>
                    <a:pt x="57" y="4"/>
                  </a:lnTo>
                  <a:lnTo>
                    <a:pt x="57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 sz="2400"/>
            </a:p>
          </p:txBody>
        </p:sp>
        <p:sp>
          <p:nvSpPr>
            <p:cNvPr id="85" name="Freeform 735"/>
            <p:cNvSpPr/>
            <p:nvPr/>
          </p:nvSpPr>
          <p:spPr bwMode="auto">
            <a:xfrm>
              <a:off x="5805488" y="4286250"/>
              <a:ext cx="42863" cy="160338"/>
            </a:xfrm>
            <a:custGeom>
              <a:cxnLst>
                <a:cxn ang="0">
                  <a:pos x="72" y="4"/>
                </a:cxn>
                <a:cxn ang="0">
                  <a:pos x="72" y="4"/>
                </a:cxn>
                <a:cxn ang="0">
                  <a:pos x="70" y="24"/>
                </a:cxn>
                <a:cxn ang="0">
                  <a:pos x="68" y="44"/>
                </a:cxn>
                <a:cxn ang="0">
                  <a:pos x="65" y="63"/>
                </a:cxn>
                <a:cxn ang="0">
                  <a:pos x="61" y="82"/>
                </a:cxn>
                <a:cxn ang="0">
                  <a:pos x="54" y="120"/>
                </a:cxn>
                <a:cxn ang="0">
                  <a:pos x="47" y="158"/>
                </a:cxn>
                <a:cxn ang="0">
                  <a:pos x="47" y="158"/>
                </a:cxn>
                <a:cxn ang="0">
                  <a:pos x="43" y="177"/>
                </a:cxn>
                <a:cxn ang="0">
                  <a:pos x="36" y="195"/>
                </a:cxn>
                <a:cxn ang="0">
                  <a:pos x="24" y="230"/>
                </a:cxn>
                <a:cxn ang="0">
                  <a:pos x="24" y="230"/>
                </a:cxn>
                <a:cxn ang="0">
                  <a:pos x="20" y="246"/>
                </a:cxn>
                <a:cxn ang="0">
                  <a:pos x="16" y="264"/>
                </a:cxn>
                <a:cxn ang="0">
                  <a:pos x="14" y="272"/>
                </a:cxn>
                <a:cxn ang="0">
                  <a:pos x="11" y="280"/>
                </a:cxn>
                <a:cxn ang="0">
                  <a:pos x="6" y="289"/>
                </a:cxn>
                <a:cxn ang="0">
                  <a:pos x="1" y="296"/>
                </a:cxn>
                <a:cxn ang="0">
                  <a:pos x="1" y="296"/>
                </a:cxn>
                <a:cxn ang="0">
                  <a:pos x="0" y="298"/>
                </a:cxn>
                <a:cxn ang="0">
                  <a:pos x="0" y="299"/>
                </a:cxn>
                <a:cxn ang="0">
                  <a:pos x="2" y="302"/>
                </a:cxn>
                <a:cxn ang="0">
                  <a:pos x="3" y="303"/>
                </a:cxn>
                <a:cxn ang="0">
                  <a:pos x="4" y="304"/>
                </a:cxn>
                <a:cxn ang="0">
                  <a:pos x="6" y="303"/>
                </a:cxn>
                <a:cxn ang="0">
                  <a:pos x="9" y="302"/>
                </a:cxn>
                <a:cxn ang="0">
                  <a:pos x="9" y="302"/>
                </a:cxn>
                <a:cxn ang="0">
                  <a:pos x="13" y="297"/>
                </a:cxn>
                <a:cxn ang="0">
                  <a:pos x="16" y="291"/>
                </a:cxn>
                <a:cxn ang="0">
                  <a:pos x="21" y="279"/>
                </a:cxn>
                <a:cxn ang="0">
                  <a:pos x="24" y="267"/>
                </a:cxn>
                <a:cxn ang="0">
                  <a:pos x="27" y="253"/>
                </a:cxn>
                <a:cxn ang="0">
                  <a:pos x="27" y="253"/>
                </a:cxn>
                <a:cxn ang="0">
                  <a:pos x="32" y="232"/>
                </a:cxn>
                <a:cxn ang="0">
                  <a:pos x="39" y="211"/>
                </a:cxn>
                <a:cxn ang="0">
                  <a:pos x="48" y="190"/>
                </a:cxn>
                <a:cxn ang="0">
                  <a:pos x="54" y="170"/>
                </a:cxn>
                <a:cxn ang="0">
                  <a:pos x="54" y="170"/>
                </a:cxn>
                <a:cxn ang="0">
                  <a:pos x="63" y="129"/>
                </a:cxn>
                <a:cxn ang="0">
                  <a:pos x="72" y="88"/>
                </a:cxn>
                <a:cxn ang="0">
                  <a:pos x="76" y="67"/>
                </a:cxn>
                <a:cxn ang="0">
                  <a:pos x="78" y="47"/>
                </a:cxn>
                <a:cxn ang="0">
                  <a:pos x="80" y="25"/>
                </a:cxn>
                <a:cxn ang="0">
                  <a:pos x="81" y="4"/>
                </a:cxn>
                <a:cxn ang="0">
                  <a:pos x="81" y="4"/>
                </a:cxn>
                <a:cxn ang="0">
                  <a:pos x="80" y="3"/>
                </a:cxn>
                <a:cxn ang="0">
                  <a:pos x="79" y="1"/>
                </a:cxn>
                <a:cxn ang="0">
                  <a:pos x="78" y="0"/>
                </a:cxn>
                <a:cxn ang="0">
                  <a:pos x="76" y="0"/>
                </a:cxn>
                <a:cxn ang="0">
                  <a:pos x="75" y="0"/>
                </a:cxn>
                <a:cxn ang="0">
                  <a:pos x="73" y="1"/>
                </a:cxn>
                <a:cxn ang="0">
                  <a:pos x="72" y="3"/>
                </a:cxn>
                <a:cxn ang="0">
                  <a:pos x="72" y="4"/>
                </a:cxn>
                <a:cxn ang="0">
                  <a:pos x="72" y="4"/>
                </a:cxn>
              </a:cxnLst>
              <a:rect b="b" l="0" r="r" t="0"/>
              <a:pathLst>
                <a:path h="304" w="81">
                  <a:moveTo>
                    <a:pt x="72" y="4"/>
                  </a:moveTo>
                  <a:lnTo>
                    <a:pt x="72" y="4"/>
                  </a:lnTo>
                  <a:lnTo>
                    <a:pt x="70" y="24"/>
                  </a:lnTo>
                  <a:lnTo>
                    <a:pt x="68" y="44"/>
                  </a:lnTo>
                  <a:lnTo>
                    <a:pt x="65" y="63"/>
                  </a:lnTo>
                  <a:lnTo>
                    <a:pt x="61" y="82"/>
                  </a:lnTo>
                  <a:lnTo>
                    <a:pt x="54" y="120"/>
                  </a:lnTo>
                  <a:lnTo>
                    <a:pt x="47" y="158"/>
                  </a:lnTo>
                  <a:lnTo>
                    <a:pt x="47" y="158"/>
                  </a:lnTo>
                  <a:lnTo>
                    <a:pt x="43" y="177"/>
                  </a:lnTo>
                  <a:lnTo>
                    <a:pt x="36" y="195"/>
                  </a:lnTo>
                  <a:lnTo>
                    <a:pt x="24" y="230"/>
                  </a:lnTo>
                  <a:lnTo>
                    <a:pt x="24" y="230"/>
                  </a:lnTo>
                  <a:lnTo>
                    <a:pt x="20" y="246"/>
                  </a:lnTo>
                  <a:lnTo>
                    <a:pt x="16" y="264"/>
                  </a:lnTo>
                  <a:lnTo>
                    <a:pt x="14" y="272"/>
                  </a:lnTo>
                  <a:lnTo>
                    <a:pt x="11" y="280"/>
                  </a:lnTo>
                  <a:lnTo>
                    <a:pt x="6" y="289"/>
                  </a:lnTo>
                  <a:lnTo>
                    <a:pt x="1" y="296"/>
                  </a:lnTo>
                  <a:lnTo>
                    <a:pt x="1" y="296"/>
                  </a:lnTo>
                  <a:lnTo>
                    <a:pt x="0" y="298"/>
                  </a:lnTo>
                  <a:lnTo>
                    <a:pt x="0" y="299"/>
                  </a:lnTo>
                  <a:lnTo>
                    <a:pt x="2" y="302"/>
                  </a:lnTo>
                  <a:lnTo>
                    <a:pt x="3" y="303"/>
                  </a:lnTo>
                  <a:lnTo>
                    <a:pt x="4" y="304"/>
                  </a:lnTo>
                  <a:lnTo>
                    <a:pt x="6" y="303"/>
                  </a:lnTo>
                  <a:lnTo>
                    <a:pt x="9" y="302"/>
                  </a:lnTo>
                  <a:lnTo>
                    <a:pt x="9" y="302"/>
                  </a:lnTo>
                  <a:lnTo>
                    <a:pt x="13" y="297"/>
                  </a:lnTo>
                  <a:lnTo>
                    <a:pt x="16" y="291"/>
                  </a:lnTo>
                  <a:lnTo>
                    <a:pt x="21" y="279"/>
                  </a:lnTo>
                  <a:lnTo>
                    <a:pt x="24" y="267"/>
                  </a:lnTo>
                  <a:lnTo>
                    <a:pt x="27" y="253"/>
                  </a:lnTo>
                  <a:lnTo>
                    <a:pt x="27" y="253"/>
                  </a:lnTo>
                  <a:lnTo>
                    <a:pt x="32" y="232"/>
                  </a:lnTo>
                  <a:lnTo>
                    <a:pt x="39" y="211"/>
                  </a:lnTo>
                  <a:lnTo>
                    <a:pt x="48" y="190"/>
                  </a:lnTo>
                  <a:lnTo>
                    <a:pt x="54" y="170"/>
                  </a:lnTo>
                  <a:lnTo>
                    <a:pt x="54" y="170"/>
                  </a:lnTo>
                  <a:lnTo>
                    <a:pt x="63" y="129"/>
                  </a:lnTo>
                  <a:lnTo>
                    <a:pt x="72" y="88"/>
                  </a:lnTo>
                  <a:lnTo>
                    <a:pt x="76" y="67"/>
                  </a:lnTo>
                  <a:lnTo>
                    <a:pt x="78" y="47"/>
                  </a:lnTo>
                  <a:lnTo>
                    <a:pt x="80" y="25"/>
                  </a:lnTo>
                  <a:lnTo>
                    <a:pt x="81" y="4"/>
                  </a:lnTo>
                  <a:lnTo>
                    <a:pt x="81" y="4"/>
                  </a:lnTo>
                  <a:lnTo>
                    <a:pt x="80" y="3"/>
                  </a:lnTo>
                  <a:lnTo>
                    <a:pt x="79" y="1"/>
                  </a:lnTo>
                  <a:lnTo>
                    <a:pt x="78" y="0"/>
                  </a:lnTo>
                  <a:lnTo>
                    <a:pt x="76" y="0"/>
                  </a:lnTo>
                  <a:lnTo>
                    <a:pt x="75" y="0"/>
                  </a:lnTo>
                  <a:lnTo>
                    <a:pt x="73" y="1"/>
                  </a:lnTo>
                  <a:lnTo>
                    <a:pt x="72" y="3"/>
                  </a:lnTo>
                  <a:lnTo>
                    <a:pt x="72" y="4"/>
                  </a:lnTo>
                  <a:lnTo>
                    <a:pt x="72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 sz="2400"/>
            </a:p>
          </p:txBody>
        </p:sp>
        <p:sp>
          <p:nvSpPr>
            <p:cNvPr id="86" name="Freeform 736"/>
            <p:cNvSpPr/>
            <p:nvPr/>
          </p:nvSpPr>
          <p:spPr bwMode="auto">
            <a:xfrm>
              <a:off x="5845176" y="4311650"/>
              <a:ext cx="38100" cy="122238"/>
            </a:xfrm>
            <a:custGeom>
              <a:cxnLst>
                <a:cxn ang="0">
                  <a:pos x="62" y="4"/>
                </a:cxn>
                <a:cxn ang="0">
                  <a:pos x="62" y="4"/>
                </a:cxn>
                <a:cxn ang="0">
                  <a:pos x="59" y="36"/>
                </a:cxn>
                <a:cxn ang="0">
                  <a:pos x="55" y="69"/>
                </a:cxn>
                <a:cxn ang="0">
                  <a:pos x="53" y="86"/>
                </a:cxn>
                <a:cxn ang="0">
                  <a:pos x="50" y="101"/>
                </a:cxn>
                <a:cxn ang="0">
                  <a:pos x="47" y="117"/>
                </a:cxn>
                <a:cxn ang="0">
                  <a:pos x="42" y="132"/>
                </a:cxn>
                <a:cxn ang="0">
                  <a:pos x="42" y="132"/>
                </a:cxn>
                <a:cxn ang="0">
                  <a:pos x="36" y="145"/>
                </a:cxn>
                <a:cxn ang="0">
                  <a:pos x="30" y="159"/>
                </a:cxn>
                <a:cxn ang="0">
                  <a:pos x="17" y="185"/>
                </a:cxn>
                <a:cxn ang="0">
                  <a:pos x="17" y="185"/>
                </a:cxn>
                <a:cxn ang="0">
                  <a:pos x="16" y="189"/>
                </a:cxn>
                <a:cxn ang="0">
                  <a:pos x="15" y="194"/>
                </a:cxn>
                <a:cxn ang="0">
                  <a:pos x="13" y="206"/>
                </a:cxn>
                <a:cxn ang="0">
                  <a:pos x="12" y="212"/>
                </a:cxn>
                <a:cxn ang="0">
                  <a:pos x="10" y="217"/>
                </a:cxn>
                <a:cxn ang="0">
                  <a:pos x="7" y="221"/>
                </a:cxn>
                <a:cxn ang="0">
                  <a:pos x="4" y="223"/>
                </a:cxn>
                <a:cxn ang="0">
                  <a:pos x="4" y="223"/>
                </a:cxn>
                <a:cxn ang="0">
                  <a:pos x="2" y="224"/>
                </a:cxn>
                <a:cxn ang="0">
                  <a:pos x="1" y="225"/>
                </a:cxn>
                <a:cxn ang="0">
                  <a:pos x="0" y="227"/>
                </a:cxn>
                <a:cxn ang="0">
                  <a:pos x="1" y="228"/>
                </a:cxn>
                <a:cxn ang="0">
                  <a:pos x="1" y="230"/>
                </a:cxn>
                <a:cxn ang="0">
                  <a:pos x="2" y="231"/>
                </a:cxn>
                <a:cxn ang="0">
                  <a:pos x="4" y="232"/>
                </a:cxn>
                <a:cxn ang="0">
                  <a:pos x="6" y="232"/>
                </a:cxn>
                <a:cxn ang="0">
                  <a:pos x="6" y="232"/>
                </a:cxn>
                <a:cxn ang="0">
                  <a:pos x="9" y="230"/>
                </a:cxn>
                <a:cxn ang="0">
                  <a:pos x="12" y="229"/>
                </a:cxn>
                <a:cxn ang="0">
                  <a:pos x="15" y="225"/>
                </a:cxn>
                <a:cxn ang="0">
                  <a:pos x="18" y="219"/>
                </a:cxn>
                <a:cxn ang="0">
                  <a:pos x="20" y="213"/>
                </a:cxn>
                <a:cxn ang="0">
                  <a:pos x="20" y="213"/>
                </a:cxn>
                <a:cxn ang="0">
                  <a:pos x="22" y="205"/>
                </a:cxn>
                <a:cxn ang="0">
                  <a:pos x="24" y="198"/>
                </a:cxn>
                <a:cxn ang="0">
                  <a:pos x="25" y="191"/>
                </a:cxn>
                <a:cxn ang="0">
                  <a:pos x="29" y="184"/>
                </a:cxn>
                <a:cxn ang="0">
                  <a:pos x="29" y="184"/>
                </a:cxn>
                <a:cxn ang="0">
                  <a:pos x="44" y="150"/>
                </a:cxn>
                <a:cxn ang="0">
                  <a:pos x="44" y="150"/>
                </a:cxn>
                <a:cxn ang="0">
                  <a:pos x="51" y="133"/>
                </a:cxn>
                <a:cxn ang="0">
                  <a:pos x="56" y="116"/>
                </a:cxn>
                <a:cxn ang="0">
                  <a:pos x="61" y="97"/>
                </a:cxn>
                <a:cxn ang="0">
                  <a:pos x="63" y="78"/>
                </a:cxn>
                <a:cxn ang="0">
                  <a:pos x="67" y="41"/>
                </a:cxn>
                <a:cxn ang="0">
                  <a:pos x="71" y="4"/>
                </a:cxn>
                <a:cxn ang="0">
                  <a:pos x="71" y="4"/>
                </a:cxn>
                <a:cxn ang="0">
                  <a:pos x="71" y="2"/>
                </a:cxn>
                <a:cxn ang="0">
                  <a:pos x="70" y="1"/>
                </a:cxn>
                <a:cxn ang="0">
                  <a:pos x="69" y="0"/>
                </a:cxn>
                <a:cxn ang="0">
                  <a:pos x="67" y="0"/>
                </a:cxn>
                <a:cxn ang="0">
                  <a:pos x="64" y="1"/>
                </a:cxn>
                <a:cxn ang="0">
                  <a:pos x="63" y="2"/>
                </a:cxn>
                <a:cxn ang="0">
                  <a:pos x="62" y="4"/>
                </a:cxn>
                <a:cxn ang="0">
                  <a:pos x="62" y="4"/>
                </a:cxn>
              </a:cxnLst>
              <a:rect b="b" l="0" r="r" t="0"/>
              <a:pathLst>
                <a:path h="231" w="71">
                  <a:moveTo>
                    <a:pt x="62" y="4"/>
                  </a:moveTo>
                  <a:lnTo>
                    <a:pt x="62" y="4"/>
                  </a:lnTo>
                  <a:lnTo>
                    <a:pt x="59" y="36"/>
                  </a:lnTo>
                  <a:lnTo>
                    <a:pt x="55" y="69"/>
                  </a:lnTo>
                  <a:lnTo>
                    <a:pt x="53" y="86"/>
                  </a:lnTo>
                  <a:lnTo>
                    <a:pt x="50" y="101"/>
                  </a:lnTo>
                  <a:lnTo>
                    <a:pt x="47" y="117"/>
                  </a:lnTo>
                  <a:lnTo>
                    <a:pt x="42" y="132"/>
                  </a:lnTo>
                  <a:lnTo>
                    <a:pt x="42" y="132"/>
                  </a:lnTo>
                  <a:lnTo>
                    <a:pt x="36" y="145"/>
                  </a:lnTo>
                  <a:lnTo>
                    <a:pt x="30" y="159"/>
                  </a:lnTo>
                  <a:lnTo>
                    <a:pt x="17" y="185"/>
                  </a:lnTo>
                  <a:lnTo>
                    <a:pt x="17" y="185"/>
                  </a:lnTo>
                  <a:lnTo>
                    <a:pt x="16" y="189"/>
                  </a:lnTo>
                  <a:lnTo>
                    <a:pt x="15" y="194"/>
                  </a:lnTo>
                  <a:lnTo>
                    <a:pt x="13" y="206"/>
                  </a:lnTo>
                  <a:lnTo>
                    <a:pt x="12" y="212"/>
                  </a:lnTo>
                  <a:lnTo>
                    <a:pt x="10" y="217"/>
                  </a:lnTo>
                  <a:lnTo>
                    <a:pt x="7" y="221"/>
                  </a:lnTo>
                  <a:lnTo>
                    <a:pt x="4" y="223"/>
                  </a:lnTo>
                  <a:lnTo>
                    <a:pt x="4" y="223"/>
                  </a:lnTo>
                  <a:lnTo>
                    <a:pt x="2" y="224"/>
                  </a:lnTo>
                  <a:lnTo>
                    <a:pt x="1" y="225"/>
                  </a:lnTo>
                  <a:lnTo>
                    <a:pt x="0" y="227"/>
                  </a:lnTo>
                  <a:lnTo>
                    <a:pt x="1" y="228"/>
                  </a:lnTo>
                  <a:lnTo>
                    <a:pt x="1" y="230"/>
                  </a:lnTo>
                  <a:lnTo>
                    <a:pt x="2" y="231"/>
                  </a:lnTo>
                  <a:lnTo>
                    <a:pt x="4" y="232"/>
                  </a:lnTo>
                  <a:lnTo>
                    <a:pt x="6" y="232"/>
                  </a:lnTo>
                  <a:lnTo>
                    <a:pt x="6" y="232"/>
                  </a:lnTo>
                  <a:lnTo>
                    <a:pt x="9" y="230"/>
                  </a:lnTo>
                  <a:lnTo>
                    <a:pt x="12" y="229"/>
                  </a:lnTo>
                  <a:lnTo>
                    <a:pt x="15" y="225"/>
                  </a:lnTo>
                  <a:lnTo>
                    <a:pt x="18" y="219"/>
                  </a:lnTo>
                  <a:lnTo>
                    <a:pt x="20" y="213"/>
                  </a:lnTo>
                  <a:lnTo>
                    <a:pt x="20" y="213"/>
                  </a:lnTo>
                  <a:lnTo>
                    <a:pt x="22" y="205"/>
                  </a:lnTo>
                  <a:lnTo>
                    <a:pt x="24" y="198"/>
                  </a:lnTo>
                  <a:lnTo>
                    <a:pt x="25" y="191"/>
                  </a:lnTo>
                  <a:lnTo>
                    <a:pt x="29" y="184"/>
                  </a:lnTo>
                  <a:lnTo>
                    <a:pt x="29" y="184"/>
                  </a:lnTo>
                  <a:lnTo>
                    <a:pt x="44" y="150"/>
                  </a:lnTo>
                  <a:lnTo>
                    <a:pt x="44" y="150"/>
                  </a:lnTo>
                  <a:lnTo>
                    <a:pt x="51" y="133"/>
                  </a:lnTo>
                  <a:lnTo>
                    <a:pt x="56" y="116"/>
                  </a:lnTo>
                  <a:lnTo>
                    <a:pt x="61" y="97"/>
                  </a:lnTo>
                  <a:lnTo>
                    <a:pt x="63" y="78"/>
                  </a:lnTo>
                  <a:lnTo>
                    <a:pt x="67" y="41"/>
                  </a:lnTo>
                  <a:lnTo>
                    <a:pt x="71" y="4"/>
                  </a:lnTo>
                  <a:lnTo>
                    <a:pt x="71" y="4"/>
                  </a:lnTo>
                  <a:lnTo>
                    <a:pt x="71" y="2"/>
                  </a:lnTo>
                  <a:lnTo>
                    <a:pt x="70" y="1"/>
                  </a:lnTo>
                  <a:lnTo>
                    <a:pt x="69" y="0"/>
                  </a:lnTo>
                  <a:lnTo>
                    <a:pt x="67" y="0"/>
                  </a:lnTo>
                  <a:lnTo>
                    <a:pt x="64" y="1"/>
                  </a:lnTo>
                  <a:lnTo>
                    <a:pt x="63" y="2"/>
                  </a:lnTo>
                  <a:lnTo>
                    <a:pt x="62" y="4"/>
                  </a:lnTo>
                  <a:lnTo>
                    <a:pt x="62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 sz="2400"/>
            </a:p>
          </p:txBody>
        </p:sp>
        <p:sp>
          <p:nvSpPr>
            <p:cNvPr id="87" name="Freeform 737"/>
            <p:cNvSpPr>
              <a:spLocks noEditPoints="1"/>
            </p:cNvSpPr>
            <p:nvPr/>
          </p:nvSpPr>
          <p:spPr bwMode="auto">
            <a:xfrm>
              <a:off x="5284788" y="4124325"/>
              <a:ext cx="636588" cy="654050"/>
            </a:xfrm>
            <a:custGeom>
              <a:cxnLst>
                <a:cxn ang="0">
                  <a:pos x="758" y="1226"/>
                </a:cxn>
                <a:cxn ang="0">
                  <a:pos x="680" y="1170"/>
                </a:cxn>
                <a:cxn ang="0">
                  <a:pos x="470" y="963"/>
                </a:cxn>
                <a:cxn ang="0">
                  <a:pos x="211" y="691"/>
                </a:cxn>
                <a:cxn ang="0">
                  <a:pos x="48" y="528"/>
                </a:cxn>
                <a:cxn ang="0">
                  <a:pos x="0" y="453"/>
                </a:cxn>
                <a:cxn ang="0">
                  <a:pos x="29" y="394"/>
                </a:cxn>
                <a:cxn ang="0">
                  <a:pos x="72" y="374"/>
                </a:cxn>
                <a:cxn ang="0">
                  <a:pos x="164" y="413"/>
                </a:cxn>
                <a:cxn ang="0">
                  <a:pos x="255" y="461"/>
                </a:cxn>
                <a:cxn ang="0">
                  <a:pos x="308" y="497"/>
                </a:cxn>
                <a:cxn ang="0">
                  <a:pos x="631" y="168"/>
                </a:cxn>
                <a:cxn ang="0">
                  <a:pos x="619" y="78"/>
                </a:cxn>
                <a:cxn ang="0">
                  <a:pos x="679" y="7"/>
                </a:cxn>
                <a:cxn ang="0">
                  <a:pos x="745" y="4"/>
                </a:cxn>
                <a:cxn ang="0">
                  <a:pos x="863" y="85"/>
                </a:cxn>
                <a:cxn ang="0">
                  <a:pos x="1020" y="246"/>
                </a:cxn>
                <a:cxn ang="0">
                  <a:pos x="1174" y="417"/>
                </a:cxn>
                <a:cxn ang="0">
                  <a:pos x="1203" y="504"/>
                </a:cxn>
                <a:cxn ang="0">
                  <a:pos x="1174" y="569"/>
                </a:cxn>
                <a:cxn ang="0">
                  <a:pos x="1108" y="602"/>
                </a:cxn>
                <a:cxn ang="0">
                  <a:pos x="1042" y="592"/>
                </a:cxn>
                <a:cxn ang="0">
                  <a:pos x="836" y="812"/>
                </a:cxn>
                <a:cxn ang="0">
                  <a:pos x="742" y="946"/>
                </a:cxn>
                <a:cxn ang="0">
                  <a:pos x="805" y="1026"/>
                </a:cxn>
                <a:cxn ang="0">
                  <a:pos x="848" y="1140"/>
                </a:cxn>
                <a:cxn ang="0">
                  <a:pos x="846" y="1212"/>
                </a:cxn>
                <a:cxn ang="0">
                  <a:pos x="807" y="1236"/>
                </a:cxn>
                <a:cxn ang="0">
                  <a:pos x="55" y="431"/>
                </a:cxn>
                <a:cxn ang="0">
                  <a:pos x="48" y="453"/>
                </a:cxn>
                <a:cxn ang="0">
                  <a:pos x="200" y="613"/>
                </a:cxn>
                <a:cxn ang="0">
                  <a:pos x="478" y="907"/>
                </a:cxn>
                <a:cxn ang="0">
                  <a:pos x="666" y="1093"/>
                </a:cxn>
                <a:cxn ang="0">
                  <a:pos x="780" y="1186"/>
                </a:cxn>
                <a:cxn ang="0">
                  <a:pos x="805" y="1181"/>
                </a:cxn>
                <a:cxn ang="0">
                  <a:pos x="795" y="1129"/>
                </a:cxn>
                <a:cxn ang="0">
                  <a:pos x="725" y="996"/>
                </a:cxn>
                <a:cxn ang="0">
                  <a:pos x="690" y="931"/>
                </a:cxn>
                <a:cxn ang="0">
                  <a:pos x="687" y="904"/>
                </a:cxn>
                <a:cxn ang="0">
                  <a:pos x="816" y="768"/>
                </a:cxn>
                <a:cxn ang="0">
                  <a:pos x="1010" y="557"/>
                </a:cxn>
                <a:cxn ang="0">
                  <a:pos x="1025" y="536"/>
                </a:cxn>
                <a:cxn ang="0">
                  <a:pos x="1050" y="540"/>
                </a:cxn>
                <a:cxn ang="0">
                  <a:pos x="1110" y="559"/>
                </a:cxn>
                <a:cxn ang="0">
                  <a:pos x="1143" y="535"/>
                </a:cxn>
                <a:cxn ang="0">
                  <a:pos x="1158" y="486"/>
                </a:cxn>
                <a:cxn ang="0">
                  <a:pos x="1111" y="411"/>
                </a:cxn>
                <a:cxn ang="0">
                  <a:pos x="996" y="286"/>
                </a:cxn>
                <a:cxn ang="0">
                  <a:pos x="822" y="108"/>
                </a:cxn>
                <a:cxn ang="0">
                  <a:pos x="747" y="50"/>
                </a:cxn>
                <a:cxn ang="0">
                  <a:pos x="688" y="57"/>
                </a:cxn>
                <a:cxn ang="0">
                  <a:pos x="658" y="111"/>
                </a:cxn>
                <a:cxn ang="0">
                  <a:pos x="679" y="159"/>
                </a:cxn>
                <a:cxn ang="0">
                  <a:pos x="674" y="184"/>
                </a:cxn>
                <a:cxn ang="0">
                  <a:pos x="425" y="444"/>
                </a:cxn>
                <a:cxn ang="0">
                  <a:pos x="324" y="533"/>
                </a:cxn>
                <a:cxn ang="0">
                  <a:pos x="301" y="542"/>
                </a:cxn>
                <a:cxn ang="0">
                  <a:pos x="235" y="502"/>
                </a:cxn>
                <a:cxn ang="0">
                  <a:pos x="170" y="470"/>
                </a:cxn>
                <a:cxn ang="0">
                  <a:pos x="116" y="434"/>
                </a:cxn>
              </a:cxnLst>
              <a:rect b="b" l="0" r="r" t="0"/>
              <a:pathLst>
                <a:path h="1236" w="1204">
                  <a:moveTo>
                    <a:pt x="799" y="1236"/>
                  </a:moveTo>
                  <a:lnTo>
                    <a:pt x="799" y="1236"/>
                  </a:lnTo>
                  <a:lnTo>
                    <a:pt x="792" y="1236"/>
                  </a:lnTo>
                  <a:lnTo>
                    <a:pt x="784" y="1235"/>
                  </a:lnTo>
                  <a:lnTo>
                    <a:pt x="777" y="1233"/>
                  </a:lnTo>
                  <a:lnTo>
                    <a:pt x="769" y="1231"/>
                  </a:lnTo>
                  <a:lnTo>
                    <a:pt x="769" y="1231"/>
                  </a:lnTo>
                  <a:lnTo>
                    <a:pt x="758" y="1226"/>
                  </a:lnTo>
                  <a:lnTo>
                    <a:pt x="747" y="1220"/>
                  </a:lnTo>
                  <a:lnTo>
                    <a:pt x="735" y="1214"/>
                  </a:lnTo>
                  <a:lnTo>
                    <a:pt x="724" y="1207"/>
                  </a:lnTo>
                  <a:lnTo>
                    <a:pt x="713" y="1199"/>
                  </a:lnTo>
                  <a:lnTo>
                    <a:pt x="701" y="1191"/>
                  </a:lnTo>
                  <a:lnTo>
                    <a:pt x="691" y="1180"/>
                  </a:lnTo>
                  <a:lnTo>
                    <a:pt x="680" y="1170"/>
                  </a:lnTo>
                  <a:lnTo>
                    <a:pt x="680" y="1170"/>
                  </a:lnTo>
                  <a:lnTo>
                    <a:pt x="656" y="1147"/>
                  </a:lnTo>
                  <a:lnTo>
                    <a:pt x="631" y="1124"/>
                  </a:lnTo>
                  <a:lnTo>
                    <a:pt x="631" y="1124"/>
                  </a:lnTo>
                  <a:lnTo>
                    <a:pt x="606" y="1103"/>
                  </a:lnTo>
                  <a:lnTo>
                    <a:pt x="582" y="1080"/>
                  </a:lnTo>
                  <a:lnTo>
                    <a:pt x="582" y="1080"/>
                  </a:lnTo>
                  <a:lnTo>
                    <a:pt x="526" y="1022"/>
                  </a:lnTo>
                  <a:lnTo>
                    <a:pt x="470" y="963"/>
                  </a:lnTo>
                  <a:lnTo>
                    <a:pt x="470" y="963"/>
                  </a:lnTo>
                  <a:lnTo>
                    <a:pt x="422" y="915"/>
                  </a:lnTo>
                  <a:lnTo>
                    <a:pt x="375" y="865"/>
                  </a:lnTo>
                  <a:lnTo>
                    <a:pt x="375" y="865"/>
                  </a:lnTo>
                  <a:lnTo>
                    <a:pt x="321" y="809"/>
                  </a:lnTo>
                  <a:lnTo>
                    <a:pt x="268" y="752"/>
                  </a:lnTo>
                  <a:lnTo>
                    <a:pt x="268" y="752"/>
                  </a:lnTo>
                  <a:lnTo>
                    <a:pt x="211" y="691"/>
                  </a:lnTo>
                  <a:lnTo>
                    <a:pt x="182" y="660"/>
                  </a:lnTo>
                  <a:lnTo>
                    <a:pt x="152" y="629"/>
                  </a:lnTo>
                  <a:lnTo>
                    <a:pt x="152" y="629"/>
                  </a:lnTo>
                  <a:lnTo>
                    <a:pt x="108" y="587"/>
                  </a:lnTo>
                  <a:lnTo>
                    <a:pt x="108" y="587"/>
                  </a:lnTo>
                  <a:lnTo>
                    <a:pt x="77" y="558"/>
                  </a:lnTo>
                  <a:lnTo>
                    <a:pt x="48" y="528"/>
                  </a:lnTo>
                  <a:lnTo>
                    <a:pt x="48" y="528"/>
                  </a:lnTo>
                  <a:lnTo>
                    <a:pt x="33" y="511"/>
                  </a:lnTo>
                  <a:lnTo>
                    <a:pt x="26" y="503"/>
                  </a:lnTo>
                  <a:lnTo>
                    <a:pt x="18" y="493"/>
                  </a:lnTo>
                  <a:lnTo>
                    <a:pt x="12" y="483"/>
                  </a:lnTo>
                  <a:lnTo>
                    <a:pt x="7" y="474"/>
                  </a:lnTo>
                  <a:lnTo>
                    <a:pt x="3" y="463"/>
                  </a:lnTo>
                  <a:lnTo>
                    <a:pt x="0" y="453"/>
                  </a:lnTo>
                  <a:lnTo>
                    <a:pt x="0" y="453"/>
                  </a:lnTo>
                  <a:lnTo>
                    <a:pt x="0" y="448"/>
                  </a:lnTo>
                  <a:lnTo>
                    <a:pt x="0" y="443"/>
                  </a:lnTo>
                  <a:lnTo>
                    <a:pt x="1" y="437"/>
                  </a:lnTo>
                  <a:lnTo>
                    <a:pt x="2" y="432"/>
                  </a:lnTo>
                  <a:lnTo>
                    <a:pt x="6" y="422"/>
                  </a:lnTo>
                  <a:lnTo>
                    <a:pt x="13" y="412"/>
                  </a:lnTo>
                  <a:lnTo>
                    <a:pt x="21" y="402"/>
                  </a:lnTo>
                  <a:lnTo>
                    <a:pt x="29" y="394"/>
                  </a:lnTo>
                  <a:lnTo>
                    <a:pt x="38" y="387"/>
                  </a:lnTo>
                  <a:lnTo>
                    <a:pt x="47" y="382"/>
                  </a:lnTo>
                  <a:lnTo>
                    <a:pt x="47" y="382"/>
                  </a:lnTo>
                  <a:lnTo>
                    <a:pt x="53" y="379"/>
                  </a:lnTo>
                  <a:lnTo>
                    <a:pt x="59" y="377"/>
                  </a:lnTo>
                  <a:lnTo>
                    <a:pt x="65" y="376"/>
                  </a:lnTo>
                  <a:lnTo>
                    <a:pt x="72" y="374"/>
                  </a:lnTo>
                  <a:lnTo>
                    <a:pt x="72" y="374"/>
                  </a:lnTo>
                  <a:lnTo>
                    <a:pt x="83" y="376"/>
                  </a:lnTo>
                  <a:lnTo>
                    <a:pt x="95" y="378"/>
                  </a:lnTo>
                  <a:lnTo>
                    <a:pt x="106" y="382"/>
                  </a:lnTo>
                  <a:lnTo>
                    <a:pt x="120" y="387"/>
                  </a:lnTo>
                  <a:lnTo>
                    <a:pt x="120" y="387"/>
                  </a:lnTo>
                  <a:lnTo>
                    <a:pt x="131" y="392"/>
                  </a:lnTo>
                  <a:lnTo>
                    <a:pt x="142" y="399"/>
                  </a:lnTo>
                  <a:lnTo>
                    <a:pt x="164" y="413"/>
                  </a:lnTo>
                  <a:lnTo>
                    <a:pt x="164" y="413"/>
                  </a:lnTo>
                  <a:lnTo>
                    <a:pt x="191" y="429"/>
                  </a:lnTo>
                  <a:lnTo>
                    <a:pt x="205" y="436"/>
                  </a:lnTo>
                  <a:lnTo>
                    <a:pt x="219" y="443"/>
                  </a:lnTo>
                  <a:lnTo>
                    <a:pt x="219" y="443"/>
                  </a:lnTo>
                  <a:lnTo>
                    <a:pt x="228" y="447"/>
                  </a:lnTo>
                  <a:lnTo>
                    <a:pt x="237" y="451"/>
                  </a:lnTo>
                  <a:lnTo>
                    <a:pt x="255" y="461"/>
                  </a:lnTo>
                  <a:lnTo>
                    <a:pt x="255" y="461"/>
                  </a:lnTo>
                  <a:lnTo>
                    <a:pt x="275" y="472"/>
                  </a:lnTo>
                  <a:lnTo>
                    <a:pt x="275" y="472"/>
                  </a:lnTo>
                  <a:lnTo>
                    <a:pt x="283" y="478"/>
                  </a:lnTo>
                  <a:lnTo>
                    <a:pt x="292" y="485"/>
                  </a:lnTo>
                  <a:lnTo>
                    <a:pt x="292" y="485"/>
                  </a:lnTo>
                  <a:lnTo>
                    <a:pt x="305" y="494"/>
                  </a:lnTo>
                  <a:lnTo>
                    <a:pt x="308" y="497"/>
                  </a:lnTo>
                  <a:lnTo>
                    <a:pt x="312" y="494"/>
                  </a:lnTo>
                  <a:lnTo>
                    <a:pt x="312" y="494"/>
                  </a:lnTo>
                  <a:lnTo>
                    <a:pt x="393" y="412"/>
                  </a:lnTo>
                  <a:lnTo>
                    <a:pt x="474" y="328"/>
                  </a:lnTo>
                  <a:lnTo>
                    <a:pt x="474" y="328"/>
                  </a:lnTo>
                  <a:lnTo>
                    <a:pt x="550" y="249"/>
                  </a:lnTo>
                  <a:lnTo>
                    <a:pt x="628" y="171"/>
                  </a:lnTo>
                  <a:lnTo>
                    <a:pt x="631" y="168"/>
                  </a:lnTo>
                  <a:lnTo>
                    <a:pt x="629" y="164"/>
                  </a:lnTo>
                  <a:lnTo>
                    <a:pt x="629" y="164"/>
                  </a:lnTo>
                  <a:lnTo>
                    <a:pt x="623" y="151"/>
                  </a:lnTo>
                  <a:lnTo>
                    <a:pt x="618" y="137"/>
                  </a:lnTo>
                  <a:lnTo>
                    <a:pt x="615" y="122"/>
                  </a:lnTo>
                  <a:lnTo>
                    <a:pt x="614" y="108"/>
                  </a:lnTo>
                  <a:lnTo>
                    <a:pt x="615" y="92"/>
                  </a:lnTo>
                  <a:lnTo>
                    <a:pt x="619" y="78"/>
                  </a:lnTo>
                  <a:lnTo>
                    <a:pt x="624" y="64"/>
                  </a:lnTo>
                  <a:lnTo>
                    <a:pt x="630" y="50"/>
                  </a:lnTo>
                  <a:lnTo>
                    <a:pt x="630" y="50"/>
                  </a:lnTo>
                  <a:lnTo>
                    <a:pt x="638" y="39"/>
                  </a:lnTo>
                  <a:lnTo>
                    <a:pt x="646" y="28"/>
                  </a:lnTo>
                  <a:lnTo>
                    <a:pt x="656" y="20"/>
                  </a:lnTo>
                  <a:lnTo>
                    <a:pt x="667" y="13"/>
                  </a:lnTo>
                  <a:lnTo>
                    <a:pt x="679" y="7"/>
                  </a:lnTo>
                  <a:lnTo>
                    <a:pt x="690" y="3"/>
                  </a:lnTo>
                  <a:lnTo>
                    <a:pt x="703" y="1"/>
                  </a:lnTo>
                  <a:lnTo>
                    <a:pt x="716" y="0"/>
                  </a:lnTo>
                  <a:lnTo>
                    <a:pt x="716" y="0"/>
                  </a:lnTo>
                  <a:lnTo>
                    <a:pt x="725" y="1"/>
                  </a:lnTo>
                  <a:lnTo>
                    <a:pt x="734" y="2"/>
                  </a:lnTo>
                  <a:lnTo>
                    <a:pt x="734" y="2"/>
                  </a:lnTo>
                  <a:lnTo>
                    <a:pt x="745" y="4"/>
                  </a:lnTo>
                  <a:lnTo>
                    <a:pt x="754" y="6"/>
                  </a:lnTo>
                  <a:lnTo>
                    <a:pt x="763" y="9"/>
                  </a:lnTo>
                  <a:lnTo>
                    <a:pt x="773" y="13"/>
                  </a:lnTo>
                  <a:lnTo>
                    <a:pt x="789" y="21"/>
                  </a:lnTo>
                  <a:lnTo>
                    <a:pt x="806" y="33"/>
                  </a:lnTo>
                  <a:lnTo>
                    <a:pt x="820" y="44"/>
                  </a:lnTo>
                  <a:lnTo>
                    <a:pt x="834" y="57"/>
                  </a:lnTo>
                  <a:lnTo>
                    <a:pt x="863" y="85"/>
                  </a:lnTo>
                  <a:lnTo>
                    <a:pt x="865" y="87"/>
                  </a:lnTo>
                  <a:lnTo>
                    <a:pt x="865" y="87"/>
                  </a:lnTo>
                  <a:lnTo>
                    <a:pt x="903" y="125"/>
                  </a:lnTo>
                  <a:lnTo>
                    <a:pt x="939" y="163"/>
                  </a:lnTo>
                  <a:lnTo>
                    <a:pt x="939" y="163"/>
                  </a:lnTo>
                  <a:lnTo>
                    <a:pt x="976" y="201"/>
                  </a:lnTo>
                  <a:lnTo>
                    <a:pt x="1013" y="239"/>
                  </a:lnTo>
                  <a:lnTo>
                    <a:pt x="1020" y="246"/>
                  </a:lnTo>
                  <a:lnTo>
                    <a:pt x="1020" y="246"/>
                  </a:lnTo>
                  <a:lnTo>
                    <a:pt x="1053" y="279"/>
                  </a:lnTo>
                  <a:lnTo>
                    <a:pt x="1085" y="313"/>
                  </a:lnTo>
                  <a:lnTo>
                    <a:pt x="1117" y="348"/>
                  </a:lnTo>
                  <a:lnTo>
                    <a:pt x="1147" y="383"/>
                  </a:lnTo>
                  <a:lnTo>
                    <a:pt x="1155" y="391"/>
                  </a:lnTo>
                  <a:lnTo>
                    <a:pt x="1155" y="391"/>
                  </a:lnTo>
                  <a:lnTo>
                    <a:pt x="1174" y="417"/>
                  </a:lnTo>
                  <a:lnTo>
                    <a:pt x="1184" y="429"/>
                  </a:lnTo>
                  <a:lnTo>
                    <a:pt x="1192" y="443"/>
                  </a:lnTo>
                  <a:lnTo>
                    <a:pt x="1198" y="457"/>
                  </a:lnTo>
                  <a:lnTo>
                    <a:pt x="1202" y="472"/>
                  </a:lnTo>
                  <a:lnTo>
                    <a:pt x="1203" y="479"/>
                  </a:lnTo>
                  <a:lnTo>
                    <a:pt x="1204" y="487"/>
                  </a:lnTo>
                  <a:lnTo>
                    <a:pt x="1203" y="495"/>
                  </a:lnTo>
                  <a:lnTo>
                    <a:pt x="1203" y="504"/>
                  </a:lnTo>
                  <a:lnTo>
                    <a:pt x="1203" y="504"/>
                  </a:lnTo>
                  <a:lnTo>
                    <a:pt x="1201" y="514"/>
                  </a:lnTo>
                  <a:lnTo>
                    <a:pt x="1198" y="524"/>
                  </a:lnTo>
                  <a:lnTo>
                    <a:pt x="1195" y="535"/>
                  </a:lnTo>
                  <a:lnTo>
                    <a:pt x="1191" y="544"/>
                  </a:lnTo>
                  <a:lnTo>
                    <a:pt x="1186" y="552"/>
                  </a:lnTo>
                  <a:lnTo>
                    <a:pt x="1181" y="560"/>
                  </a:lnTo>
                  <a:lnTo>
                    <a:pt x="1174" y="569"/>
                  </a:lnTo>
                  <a:lnTo>
                    <a:pt x="1167" y="575"/>
                  </a:lnTo>
                  <a:lnTo>
                    <a:pt x="1160" y="581"/>
                  </a:lnTo>
                  <a:lnTo>
                    <a:pt x="1153" y="586"/>
                  </a:lnTo>
                  <a:lnTo>
                    <a:pt x="1144" y="591"/>
                  </a:lnTo>
                  <a:lnTo>
                    <a:pt x="1136" y="596"/>
                  </a:lnTo>
                  <a:lnTo>
                    <a:pt x="1127" y="599"/>
                  </a:lnTo>
                  <a:lnTo>
                    <a:pt x="1117" y="601"/>
                  </a:lnTo>
                  <a:lnTo>
                    <a:pt x="1108" y="602"/>
                  </a:lnTo>
                  <a:lnTo>
                    <a:pt x="1098" y="603"/>
                  </a:lnTo>
                  <a:lnTo>
                    <a:pt x="1098" y="603"/>
                  </a:lnTo>
                  <a:lnTo>
                    <a:pt x="1085" y="602"/>
                  </a:lnTo>
                  <a:lnTo>
                    <a:pt x="1073" y="600"/>
                  </a:lnTo>
                  <a:lnTo>
                    <a:pt x="1061" y="596"/>
                  </a:lnTo>
                  <a:lnTo>
                    <a:pt x="1048" y="591"/>
                  </a:lnTo>
                  <a:lnTo>
                    <a:pt x="1045" y="589"/>
                  </a:lnTo>
                  <a:lnTo>
                    <a:pt x="1042" y="592"/>
                  </a:lnTo>
                  <a:lnTo>
                    <a:pt x="1042" y="592"/>
                  </a:lnTo>
                  <a:lnTo>
                    <a:pt x="993" y="644"/>
                  </a:lnTo>
                  <a:lnTo>
                    <a:pt x="944" y="697"/>
                  </a:lnTo>
                  <a:lnTo>
                    <a:pt x="944" y="697"/>
                  </a:lnTo>
                  <a:lnTo>
                    <a:pt x="890" y="755"/>
                  </a:lnTo>
                  <a:lnTo>
                    <a:pt x="863" y="784"/>
                  </a:lnTo>
                  <a:lnTo>
                    <a:pt x="836" y="812"/>
                  </a:lnTo>
                  <a:lnTo>
                    <a:pt x="836" y="812"/>
                  </a:lnTo>
                  <a:lnTo>
                    <a:pt x="806" y="842"/>
                  </a:lnTo>
                  <a:lnTo>
                    <a:pt x="778" y="873"/>
                  </a:lnTo>
                  <a:lnTo>
                    <a:pt x="778" y="873"/>
                  </a:lnTo>
                  <a:lnTo>
                    <a:pt x="731" y="923"/>
                  </a:lnTo>
                  <a:lnTo>
                    <a:pt x="728" y="926"/>
                  </a:lnTo>
                  <a:lnTo>
                    <a:pt x="730" y="930"/>
                  </a:lnTo>
                  <a:lnTo>
                    <a:pt x="730" y="930"/>
                  </a:lnTo>
                  <a:lnTo>
                    <a:pt x="742" y="946"/>
                  </a:lnTo>
                  <a:lnTo>
                    <a:pt x="742" y="946"/>
                  </a:lnTo>
                  <a:lnTo>
                    <a:pt x="754" y="962"/>
                  </a:lnTo>
                  <a:lnTo>
                    <a:pt x="767" y="979"/>
                  </a:lnTo>
                  <a:lnTo>
                    <a:pt x="771" y="983"/>
                  </a:lnTo>
                  <a:lnTo>
                    <a:pt x="771" y="983"/>
                  </a:lnTo>
                  <a:lnTo>
                    <a:pt x="790" y="1004"/>
                  </a:lnTo>
                  <a:lnTo>
                    <a:pt x="798" y="1015"/>
                  </a:lnTo>
                  <a:lnTo>
                    <a:pt x="805" y="1026"/>
                  </a:lnTo>
                  <a:lnTo>
                    <a:pt x="805" y="1026"/>
                  </a:lnTo>
                  <a:lnTo>
                    <a:pt x="811" y="1041"/>
                  </a:lnTo>
                  <a:lnTo>
                    <a:pt x="817" y="1056"/>
                  </a:lnTo>
                  <a:lnTo>
                    <a:pt x="828" y="1087"/>
                  </a:lnTo>
                  <a:lnTo>
                    <a:pt x="828" y="1087"/>
                  </a:lnTo>
                  <a:lnTo>
                    <a:pt x="838" y="1114"/>
                  </a:lnTo>
                  <a:lnTo>
                    <a:pt x="848" y="1140"/>
                  </a:lnTo>
                  <a:lnTo>
                    <a:pt x="848" y="1140"/>
                  </a:lnTo>
                  <a:lnTo>
                    <a:pt x="851" y="1150"/>
                  </a:lnTo>
                  <a:lnTo>
                    <a:pt x="854" y="1160"/>
                  </a:lnTo>
                  <a:lnTo>
                    <a:pt x="855" y="1169"/>
                  </a:lnTo>
                  <a:lnTo>
                    <a:pt x="856" y="1178"/>
                  </a:lnTo>
                  <a:lnTo>
                    <a:pt x="855" y="1187"/>
                  </a:lnTo>
                  <a:lnTo>
                    <a:pt x="853" y="1197"/>
                  </a:lnTo>
                  <a:lnTo>
                    <a:pt x="850" y="1204"/>
                  </a:lnTo>
                  <a:lnTo>
                    <a:pt x="846" y="1212"/>
                  </a:lnTo>
                  <a:lnTo>
                    <a:pt x="846" y="1212"/>
                  </a:lnTo>
                  <a:lnTo>
                    <a:pt x="842" y="1217"/>
                  </a:lnTo>
                  <a:lnTo>
                    <a:pt x="837" y="1223"/>
                  </a:lnTo>
                  <a:lnTo>
                    <a:pt x="831" y="1227"/>
                  </a:lnTo>
                  <a:lnTo>
                    <a:pt x="826" y="1230"/>
                  </a:lnTo>
                  <a:lnTo>
                    <a:pt x="820" y="1233"/>
                  </a:lnTo>
                  <a:lnTo>
                    <a:pt x="813" y="1235"/>
                  </a:lnTo>
                  <a:lnTo>
                    <a:pt x="807" y="1236"/>
                  </a:lnTo>
                  <a:lnTo>
                    <a:pt x="799" y="1236"/>
                  </a:lnTo>
                  <a:lnTo>
                    <a:pt x="799" y="1236"/>
                  </a:lnTo>
                  <a:close/>
                  <a:moveTo>
                    <a:pt x="86" y="424"/>
                  </a:moveTo>
                  <a:lnTo>
                    <a:pt x="86" y="424"/>
                  </a:lnTo>
                  <a:lnTo>
                    <a:pt x="76" y="424"/>
                  </a:lnTo>
                  <a:lnTo>
                    <a:pt x="65" y="427"/>
                  </a:lnTo>
                  <a:lnTo>
                    <a:pt x="60" y="429"/>
                  </a:lnTo>
                  <a:lnTo>
                    <a:pt x="55" y="431"/>
                  </a:lnTo>
                  <a:lnTo>
                    <a:pt x="50" y="434"/>
                  </a:lnTo>
                  <a:lnTo>
                    <a:pt x="47" y="439"/>
                  </a:lnTo>
                  <a:lnTo>
                    <a:pt x="47" y="439"/>
                  </a:lnTo>
                  <a:lnTo>
                    <a:pt x="46" y="442"/>
                  </a:lnTo>
                  <a:lnTo>
                    <a:pt x="45" y="446"/>
                  </a:lnTo>
                  <a:lnTo>
                    <a:pt x="46" y="449"/>
                  </a:lnTo>
                  <a:lnTo>
                    <a:pt x="48" y="453"/>
                  </a:lnTo>
                  <a:lnTo>
                    <a:pt x="48" y="453"/>
                  </a:lnTo>
                  <a:lnTo>
                    <a:pt x="60" y="471"/>
                  </a:lnTo>
                  <a:lnTo>
                    <a:pt x="73" y="487"/>
                  </a:lnTo>
                  <a:lnTo>
                    <a:pt x="88" y="503"/>
                  </a:lnTo>
                  <a:lnTo>
                    <a:pt x="104" y="519"/>
                  </a:lnTo>
                  <a:lnTo>
                    <a:pt x="104" y="519"/>
                  </a:lnTo>
                  <a:lnTo>
                    <a:pt x="129" y="542"/>
                  </a:lnTo>
                  <a:lnTo>
                    <a:pt x="153" y="566"/>
                  </a:lnTo>
                  <a:lnTo>
                    <a:pt x="200" y="613"/>
                  </a:lnTo>
                  <a:lnTo>
                    <a:pt x="247" y="662"/>
                  </a:lnTo>
                  <a:lnTo>
                    <a:pt x="291" y="710"/>
                  </a:lnTo>
                  <a:lnTo>
                    <a:pt x="291" y="710"/>
                  </a:lnTo>
                  <a:lnTo>
                    <a:pt x="349" y="772"/>
                  </a:lnTo>
                  <a:lnTo>
                    <a:pt x="407" y="833"/>
                  </a:lnTo>
                  <a:lnTo>
                    <a:pt x="407" y="833"/>
                  </a:lnTo>
                  <a:lnTo>
                    <a:pt x="443" y="870"/>
                  </a:lnTo>
                  <a:lnTo>
                    <a:pt x="478" y="907"/>
                  </a:lnTo>
                  <a:lnTo>
                    <a:pt x="478" y="907"/>
                  </a:lnTo>
                  <a:lnTo>
                    <a:pt x="518" y="950"/>
                  </a:lnTo>
                  <a:lnTo>
                    <a:pt x="560" y="992"/>
                  </a:lnTo>
                  <a:lnTo>
                    <a:pt x="560" y="992"/>
                  </a:lnTo>
                  <a:lnTo>
                    <a:pt x="595" y="1027"/>
                  </a:lnTo>
                  <a:lnTo>
                    <a:pt x="631" y="1060"/>
                  </a:lnTo>
                  <a:lnTo>
                    <a:pt x="631" y="1060"/>
                  </a:lnTo>
                  <a:lnTo>
                    <a:pt x="666" y="1093"/>
                  </a:lnTo>
                  <a:lnTo>
                    <a:pt x="701" y="1128"/>
                  </a:lnTo>
                  <a:lnTo>
                    <a:pt x="701" y="1128"/>
                  </a:lnTo>
                  <a:lnTo>
                    <a:pt x="717" y="1143"/>
                  </a:lnTo>
                  <a:lnTo>
                    <a:pt x="736" y="1161"/>
                  </a:lnTo>
                  <a:lnTo>
                    <a:pt x="748" y="1169"/>
                  </a:lnTo>
                  <a:lnTo>
                    <a:pt x="758" y="1176"/>
                  </a:lnTo>
                  <a:lnTo>
                    <a:pt x="769" y="1182"/>
                  </a:lnTo>
                  <a:lnTo>
                    <a:pt x="780" y="1186"/>
                  </a:lnTo>
                  <a:lnTo>
                    <a:pt x="780" y="1186"/>
                  </a:lnTo>
                  <a:lnTo>
                    <a:pt x="786" y="1187"/>
                  </a:lnTo>
                  <a:lnTo>
                    <a:pt x="791" y="1188"/>
                  </a:lnTo>
                  <a:lnTo>
                    <a:pt x="791" y="1188"/>
                  </a:lnTo>
                  <a:lnTo>
                    <a:pt x="796" y="1187"/>
                  </a:lnTo>
                  <a:lnTo>
                    <a:pt x="800" y="1186"/>
                  </a:lnTo>
                  <a:lnTo>
                    <a:pt x="802" y="1183"/>
                  </a:lnTo>
                  <a:lnTo>
                    <a:pt x="805" y="1181"/>
                  </a:lnTo>
                  <a:lnTo>
                    <a:pt x="805" y="1181"/>
                  </a:lnTo>
                  <a:lnTo>
                    <a:pt x="807" y="1177"/>
                  </a:lnTo>
                  <a:lnTo>
                    <a:pt x="808" y="1172"/>
                  </a:lnTo>
                  <a:lnTo>
                    <a:pt x="808" y="1166"/>
                  </a:lnTo>
                  <a:lnTo>
                    <a:pt x="807" y="1160"/>
                  </a:lnTo>
                  <a:lnTo>
                    <a:pt x="801" y="1145"/>
                  </a:lnTo>
                  <a:lnTo>
                    <a:pt x="795" y="1129"/>
                  </a:lnTo>
                  <a:lnTo>
                    <a:pt x="795" y="1129"/>
                  </a:lnTo>
                  <a:lnTo>
                    <a:pt x="791" y="1118"/>
                  </a:lnTo>
                  <a:lnTo>
                    <a:pt x="791" y="1118"/>
                  </a:lnTo>
                  <a:lnTo>
                    <a:pt x="783" y="1097"/>
                  </a:lnTo>
                  <a:lnTo>
                    <a:pt x="774" y="1076"/>
                  </a:lnTo>
                  <a:lnTo>
                    <a:pt x="763" y="1055"/>
                  </a:lnTo>
                  <a:lnTo>
                    <a:pt x="752" y="1036"/>
                  </a:lnTo>
                  <a:lnTo>
                    <a:pt x="738" y="1016"/>
                  </a:lnTo>
                  <a:lnTo>
                    <a:pt x="725" y="996"/>
                  </a:lnTo>
                  <a:lnTo>
                    <a:pt x="709" y="977"/>
                  </a:lnTo>
                  <a:lnTo>
                    <a:pt x="694" y="956"/>
                  </a:lnTo>
                  <a:lnTo>
                    <a:pt x="694" y="956"/>
                  </a:lnTo>
                  <a:lnTo>
                    <a:pt x="691" y="951"/>
                  </a:lnTo>
                  <a:lnTo>
                    <a:pt x="689" y="946"/>
                  </a:lnTo>
                  <a:lnTo>
                    <a:pt x="688" y="940"/>
                  </a:lnTo>
                  <a:lnTo>
                    <a:pt x="689" y="934"/>
                  </a:lnTo>
                  <a:lnTo>
                    <a:pt x="690" y="931"/>
                  </a:lnTo>
                  <a:lnTo>
                    <a:pt x="688" y="929"/>
                  </a:lnTo>
                  <a:lnTo>
                    <a:pt x="688" y="929"/>
                  </a:lnTo>
                  <a:lnTo>
                    <a:pt x="685" y="923"/>
                  </a:lnTo>
                  <a:lnTo>
                    <a:pt x="684" y="919"/>
                  </a:lnTo>
                  <a:lnTo>
                    <a:pt x="684" y="916"/>
                  </a:lnTo>
                  <a:lnTo>
                    <a:pt x="684" y="912"/>
                  </a:lnTo>
                  <a:lnTo>
                    <a:pt x="685" y="907"/>
                  </a:lnTo>
                  <a:lnTo>
                    <a:pt x="687" y="904"/>
                  </a:lnTo>
                  <a:lnTo>
                    <a:pt x="690" y="900"/>
                  </a:lnTo>
                  <a:lnTo>
                    <a:pt x="690" y="900"/>
                  </a:lnTo>
                  <a:lnTo>
                    <a:pt x="721" y="867"/>
                  </a:lnTo>
                  <a:lnTo>
                    <a:pt x="752" y="835"/>
                  </a:lnTo>
                  <a:lnTo>
                    <a:pt x="752" y="835"/>
                  </a:lnTo>
                  <a:lnTo>
                    <a:pt x="783" y="801"/>
                  </a:lnTo>
                  <a:lnTo>
                    <a:pt x="816" y="768"/>
                  </a:lnTo>
                  <a:lnTo>
                    <a:pt x="816" y="768"/>
                  </a:lnTo>
                  <a:lnTo>
                    <a:pt x="842" y="741"/>
                  </a:lnTo>
                  <a:lnTo>
                    <a:pt x="868" y="713"/>
                  </a:lnTo>
                  <a:lnTo>
                    <a:pt x="918" y="659"/>
                  </a:lnTo>
                  <a:lnTo>
                    <a:pt x="918" y="659"/>
                  </a:lnTo>
                  <a:lnTo>
                    <a:pt x="963" y="610"/>
                  </a:lnTo>
                  <a:lnTo>
                    <a:pt x="1008" y="562"/>
                  </a:lnTo>
                  <a:lnTo>
                    <a:pt x="1010" y="560"/>
                  </a:lnTo>
                  <a:lnTo>
                    <a:pt x="1010" y="557"/>
                  </a:lnTo>
                  <a:lnTo>
                    <a:pt x="1010" y="557"/>
                  </a:lnTo>
                  <a:lnTo>
                    <a:pt x="1010" y="554"/>
                  </a:lnTo>
                  <a:lnTo>
                    <a:pt x="1011" y="550"/>
                  </a:lnTo>
                  <a:lnTo>
                    <a:pt x="1013" y="546"/>
                  </a:lnTo>
                  <a:lnTo>
                    <a:pt x="1016" y="543"/>
                  </a:lnTo>
                  <a:lnTo>
                    <a:pt x="1016" y="543"/>
                  </a:lnTo>
                  <a:lnTo>
                    <a:pt x="1020" y="539"/>
                  </a:lnTo>
                  <a:lnTo>
                    <a:pt x="1025" y="536"/>
                  </a:lnTo>
                  <a:lnTo>
                    <a:pt x="1030" y="535"/>
                  </a:lnTo>
                  <a:lnTo>
                    <a:pt x="1035" y="534"/>
                  </a:lnTo>
                  <a:lnTo>
                    <a:pt x="1035" y="534"/>
                  </a:lnTo>
                  <a:lnTo>
                    <a:pt x="1039" y="535"/>
                  </a:lnTo>
                  <a:lnTo>
                    <a:pt x="1043" y="536"/>
                  </a:lnTo>
                  <a:lnTo>
                    <a:pt x="1046" y="537"/>
                  </a:lnTo>
                  <a:lnTo>
                    <a:pt x="1050" y="540"/>
                  </a:lnTo>
                  <a:lnTo>
                    <a:pt x="1050" y="540"/>
                  </a:lnTo>
                  <a:lnTo>
                    <a:pt x="1061" y="547"/>
                  </a:lnTo>
                  <a:lnTo>
                    <a:pt x="1074" y="554"/>
                  </a:lnTo>
                  <a:lnTo>
                    <a:pt x="1081" y="556"/>
                  </a:lnTo>
                  <a:lnTo>
                    <a:pt x="1089" y="558"/>
                  </a:lnTo>
                  <a:lnTo>
                    <a:pt x="1096" y="559"/>
                  </a:lnTo>
                  <a:lnTo>
                    <a:pt x="1103" y="560"/>
                  </a:lnTo>
                  <a:lnTo>
                    <a:pt x="1103" y="560"/>
                  </a:lnTo>
                  <a:lnTo>
                    <a:pt x="1110" y="559"/>
                  </a:lnTo>
                  <a:lnTo>
                    <a:pt x="1117" y="558"/>
                  </a:lnTo>
                  <a:lnTo>
                    <a:pt x="1117" y="558"/>
                  </a:lnTo>
                  <a:lnTo>
                    <a:pt x="1123" y="555"/>
                  </a:lnTo>
                  <a:lnTo>
                    <a:pt x="1128" y="551"/>
                  </a:lnTo>
                  <a:lnTo>
                    <a:pt x="1136" y="542"/>
                  </a:lnTo>
                  <a:lnTo>
                    <a:pt x="1136" y="542"/>
                  </a:lnTo>
                  <a:lnTo>
                    <a:pt x="1143" y="535"/>
                  </a:lnTo>
                  <a:lnTo>
                    <a:pt x="1143" y="535"/>
                  </a:lnTo>
                  <a:lnTo>
                    <a:pt x="1150" y="529"/>
                  </a:lnTo>
                  <a:lnTo>
                    <a:pt x="1154" y="523"/>
                  </a:lnTo>
                  <a:lnTo>
                    <a:pt x="1157" y="517"/>
                  </a:lnTo>
                  <a:lnTo>
                    <a:pt x="1159" y="511"/>
                  </a:lnTo>
                  <a:lnTo>
                    <a:pt x="1160" y="505"/>
                  </a:lnTo>
                  <a:lnTo>
                    <a:pt x="1160" y="498"/>
                  </a:lnTo>
                  <a:lnTo>
                    <a:pt x="1160" y="492"/>
                  </a:lnTo>
                  <a:lnTo>
                    <a:pt x="1158" y="486"/>
                  </a:lnTo>
                  <a:lnTo>
                    <a:pt x="1154" y="474"/>
                  </a:lnTo>
                  <a:lnTo>
                    <a:pt x="1147" y="462"/>
                  </a:lnTo>
                  <a:lnTo>
                    <a:pt x="1141" y="451"/>
                  </a:lnTo>
                  <a:lnTo>
                    <a:pt x="1134" y="441"/>
                  </a:lnTo>
                  <a:lnTo>
                    <a:pt x="1130" y="434"/>
                  </a:lnTo>
                  <a:lnTo>
                    <a:pt x="1130" y="434"/>
                  </a:lnTo>
                  <a:lnTo>
                    <a:pt x="1122" y="422"/>
                  </a:lnTo>
                  <a:lnTo>
                    <a:pt x="1111" y="411"/>
                  </a:lnTo>
                  <a:lnTo>
                    <a:pt x="1091" y="389"/>
                  </a:lnTo>
                  <a:lnTo>
                    <a:pt x="1091" y="389"/>
                  </a:lnTo>
                  <a:lnTo>
                    <a:pt x="1076" y="373"/>
                  </a:lnTo>
                  <a:lnTo>
                    <a:pt x="1063" y="357"/>
                  </a:lnTo>
                  <a:lnTo>
                    <a:pt x="1063" y="357"/>
                  </a:lnTo>
                  <a:lnTo>
                    <a:pt x="1046" y="338"/>
                  </a:lnTo>
                  <a:lnTo>
                    <a:pt x="1030" y="321"/>
                  </a:lnTo>
                  <a:lnTo>
                    <a:pt x="996" y="286"/>
                  </a:lnTo>
                  <a:lnTo>
                    <a:pt x="996" y="286"/>
                  </a:lnTo>
                  <a:lnTo>
                    <a:pt x="981" y="271"/>
                  </a:lnTo>
                  <a:lnTo>
                    <a:pt x="981" y="271"/>
                  </a:lnTo>
                  <a:lnTo>
                    <a:pt x="941" y="230"/>
                  </a:lnTo>
                  <a:lnTo>
                    <a:pt x="902" y="190"/>
                  </a:lnTo>
                  <a:lnTo>
                    <a:pt x="902" y="190"/>
                  </a:lnTo>
                  <a:lnTo>
                    <a:pt x="862" y="148"/>
                  </a:lnTo>
                  <a:lnTo>
                    <a:pt x="822" y="108"/>
                  </a:lnTo>
                  <a:lnTo>
                    <a:pt x="816" y="102"/>
                  </a:lnTo>
                  <a:lnTo>
                    <a:pt x="816" y="102"/>
                  </a:lnTo>
                  <a:lnTo>
                    <a:pt x="799" y="85"/>
                  </a:lnTo>
                  <a:lnTo>
                    <a:pt x="789" y="76"/>
                  </a:lnTo>
                  <a:lnTo>
                    <a:pt x="780" y="69"/>
                  </a:lnTo>
                  <a:lnTo>
                    <a:pt x="769" y="62"/>
                  </a:lnTo>
                  <a:lnTo>
                    <a:pt x="758" y="55"/>
                  </a:lnTo>
                  <a:lnTo>
                    <a:pt x="747" y="50"/>
                  </a:lnTo>
                  <a:lnTo>
                    <a:pt x="734" y="47"/>
                  </a:lnTo>
                  <a:lnTo>
                    <a:pt x="734" y="47"/>
                  </a:lnTo>
                  <a:lnTo>
                    <a:pt x="724" y="46"/>
                  </a:lnTo>
                  <a:lnTo>
                    <a:pt x="724" y="46"/>
                  </a:lnTo>
                  <a:lnTo>
                    <a:pt x="714" y="47"/>
                  </a:lnTo>
                  <a:lnTo>
                    <a:pt x="704" y="49"/>
                  </a:lnTo>
                  <a:lnTo>
                    <a:pt x="696" y="52"/>
                  </a:lnTo>
                  <a:lnTo>
                    <a:pt x="688" y="57"/>
                  </a:lnTo>
                  <a:lnTo>
                    <a:pt x="680" y="63"/>
                  </a:lnTo>
                  <a:lnTo>
                    <a:pt x="673" y="70"/>
                  </a:lnTo>
                  <a:lnTo>
                    <a:pt x="667" y="77"/>
                  </a:lnTo>
                  <a:lnTo>
                    <a:pt x="663" y="85"/>
                  </a:lnTo>
                  <a:lnTo>
                    <a:pt x="663" y="85"/>
                  </a:lnTo>
                  <a:lnTo>
                    <a:pt x="660" y="94"/>
                  </a:lnTo>
                  <a:lnTo>
                    <a:pt x="658" y="102"/>
                  </a:lnTo>
                  <a:lnTo>
                    <a:pt x="658" y="111"/>
                  </a:lnTo>
                  <a:lnTo>
                    <a:pt x="659" y="119"/>
                  </a:lnTo>
                  <a:lnTo>
                    <a:pt x="661" y="128"/>
                  </a:lnTo>
                  <a:lnTo>
                    <a:pt x="664" y="135"/>
                  </a:lnTo>
                  <a:lnTo>
                    <a:pt x="668" y="143"/>
                  </a:lnTo>
                  <a:lnTo>
                    <a:pt x="673" y="150"/>
                  </a:lnTo>
                  <a:lnTo>
                    <a:pt x="673" y="150"/>
                  </a:lnTo>
                  <a:lnTo>
                    <a:pt x="677" y="154"/>
                  </a:lnTo>
                  <a:lnTo>
                    <a:pt x="679" y="159"/>
                  </a:lnTo>
                  <a:lnTo>
                    <a:pt x="680" y="164"/>
                  </a:lnTo>
                  <a:lnTo>
                    <a:pt x="680" y="167"/>
                  </a:lnTo>
                  <a:lnTo>
                    <a:pt x="679" y="174"/>
                  </a:lnTo>
                  <a:lnTo>
                    <a:pt x="675" y="178"/>
                  </a:lnTo>
                  <a:lnTo>
                    <a:pt x="675" y="179"/>
                  </a:lnTo>
                  <a:lnTo>
                    <a:pt x="675" y="181"/>
                  </a:lnTo>
                  <a:lnTo>
                    <a:pt x="675" y="181"/>
                  </a:lnTo>
                  <a:lnTo>
                    <a:pt x="674" y="184"/>
                  </a:lnTo>
                  <a:lnTo>
                    <a:pt x="673" y="189"/>
                  </a:lnTo>
                  <a:lnTo>
                    <a:pt x="671" y="192"/>
                  </a:lnTo>
                  <a:lnTo>
                    <a:pt x="668" y="195"/>
                  </a:lnTo>
                  <a:lnTo>
                    <a:pt x="668" y="195"/>
                  </a:lnTo>
                  <a:lnTo>
                    <a:pt x="587" y="277"/>
                  </a:lnTo>
                  <a:lnTo>
                    <a:pt x="506" y="361"/>
                  </a:lnTo>
                  <a:lnTo>
                    <a:pt x="506" y="361"/>
                  </a:lnTo>
                  <a:lnTo>
                    <a:pt x="425" y="444"/>
                  </a:lnTo>
                  <a:lnTo>
                    <a:pt x="343" y="526"/>
                  </a:lnTo>
                  <a:lnTo>
                    <a:pt x="343" y="526"/>
                  </a:lnTo>
                  <a:lnTo>
                    <a:pt x="340" y="529"/>
                  </a:lnTo>
                  <a:lnTo>
                    <a:pt x="337" y="531"/>
                  </a:lnTo>
                  <a:lnTo>
                    <a:pt x="332" y="533"/>
                  </a:lnTo>
                  <a:lnTo>
                    <a:pt x="328" y="534"/>
                  </a:lnTo>
                  <a:lnTo>
                    <a:pt x="328" y="534"/>
                  </a:lnTo>
                  <a:lnTo>
                    <a:pt x="324" y="533"/>
                  </a:lnTo>
                  <a:lnTo>
                    <a:pt x="321" y="533"/>
                  </a:lnTo>
                  <a:lnTo>
                    <a:pt x="319" y="535"/>
                  </a:lnTo>
                  <a:lnTo>
                    <a:pt x="319" y="535"/>
                  </a:lnTo>
                  <a:lnTo>
                    <a:pt x="315" y="538"/>
                  </a:lnTo>
                  <a:lnTo>
                    <a:pt x="311" y="540"/>
                  </a:lnTo>
                  <a:lnTo>
                    <a:pt x="306" y="542"/>
                  </a:lnTo>
                  <a:lnTo>
                    <a:pt x="301" y="542"/>
                  </a:lnTo>
                  <a:lnTo>
                    <a:pt x="301" y="542"/>
                  </a:lnTo>
                  <a:lnTo>
                    <a:pt x="296" y="542"/>
                  </a:lnTo>
                  <a:lnTo>
                    <a:pt x="292" y="540"/>
                  </a:lnTo>
                  <a:lnTo>
                    <a:pt x="292" y="540"/>
                  </a:lnTo>
                  <a:lnTo>
                    <a:pt x="282" y="536"/>
                  </a:lnTo>
                  <a:lnTo>
                    <a:pt x="273" y="529"/>
                  </a:lnTo>
                  <a:lnTo>
                    <a:pt x="253" y="515"/>
                  </a:lnTo>
                  <a:lnTo>
                    <a:pt x="253" y="515"/>
                  </a:lnTo>
                  <a:lnTo>
                    <a:pt x="235" y="502"/>
                  </a:lnTo>
                  <a:lnTo>
                    <a:pt x="225" y="495"/>
                  </a:lnTo>
                  <a:lnTo>
                    <a:pt x="215" y="490"/>
                  </a:lnTo>
                  <a:lnTo>
                    <a:pt x="215" y="490"/>
                  </a:lnTo>
                  <a:lnTo>
                    <a:pt x="199" y="484"/>
                  </a:lnTo>
                  <a:lnTo>
                    <a:pt x="199" y="484"/>
                  </a:lnTo>
                  <a:lnTo>
                    <a:pt x="185" y="478"/>
                  </a:lnTo>
                  <a:lnTo>
                    <a:pt x="178" y="474"/>
                  </a:lnTo>
                  <a:lnTo>
                    <a:pt x="170" y="470"/>
                  </a:lnTo>
                  <a:lnTo>
                    <a:pt x="170" y="470"/>
                  </a:lnTo>
                  <a:lnTo>
                    <a:pt x="161" y="462"/>
                  </a:lnTo>
                  <a:lnTo>
                    <a:pt x="161" y="462"/>
                  </a:lnTo>
                  <a:lnTo>
                    <a:pt x="148" y="451"/>
                  </a:lnTo>
                  <a:lnTo>
                    <a:pt x="139" y="446"/>
                  </a:lnTo>
                  <a:lnTo>
                    <a:pt x="132" y="442"/>
                  </a:lnTo>
                  <a:lnTo>
                    <a:pt x="132" y="442"/>
                  </a:lnTo>
                  <a:lnTo>
                    <a:pt x="116" y="434"/>
                  </a:lnTo>
                  <a:lnTo>
                    <a:pt x="116" y="434"/>
                  </a:lnTo>
                  <a:lnTo>
                    <a:pt x="104" y="429"/>
                  </a:lnTo>
                  <a:lnTo>
                    <a:pt x="92" y="424"/>
                  </a:lnTo>
                  <a:lnTo>
                    <a:pt x="92" y="424"/>
                  </a:lnTo>
                  <a:lnTo>
                    <a:pt x="86" y="424"/>
                  </a:lnTo>
                  <a:lnTo>
                    <a:pt x="86" y="42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 sz="2400"/>
            </a:p>
          </p:txBody>
        </p:sp>
        <p:sp>
          <p:nvSpPr>
            <p:cNvPr id="88" name="Freeform 738"/>
            <p:cNvSpPr/>
            <p:nvPr/>
          </p:nvSpPr>
          <p:spPr bwMode="auto">
            <a:xfrm>
              <a:off x="5268913" y="4529138"/>
              <a:ext cx="252413" cy="261938"/>
            </a:xfrm>
            <a:custGeom>
              <a:cxnLst>
                <a:cxn ang="0">
                  <a:pos x="74" y="493"/>
                </a:cxn>
                <a:cxn ang="0">
                  <a:pos x="47" y="485"/>
                </a:cxn>
                <a:cxn ang="0">
                  <a:pos x="23" y="469"/>
                </a:cxn>
                <a:cxn ang="0">
                  <a:pos x="11" y="456"/>
                </a:cxn>
                <a:cxn ang="0">
                  <a:pos x="8" y="448"/>
                </a:cxn>
                <a:cxn ang="0">
                  <a:pos x="2" y="430"/>
                </a:cxn>
                <a:cxn ang="0">
                  <a:pos x="0" y="399"/>
                </a:cxn>
                <a:cxn ang="0">
                  <a:pos x="9" y="366"/>
                </a:cxn>
                <a:cxn ang="0">
                  <a:pos x="27" y="331"/>
                </a:cxn>
                <a:cxn ang="0">
                  <a:pos x="56" y="292"/>
                </a:cxn>
                <a:cxn ang="0">
                  <a:pos x="79" y="267"/>
                </a:cxn>
                <a:cxn ang="0">
                  <a:pos x="105" y="233"/>
                </a:cxn>
                <a:cxn ang="0">
                  <a:pos x="125" y="208"/>
                </a:cxn>
                <a:cxn ang="0">
                  <a:pos x="164" y="167"/>
                </a:cxn>
                <a:cxn ang="0">
                  <a:pos x="325" y="7"/>
                </a:cxn>
                <a:cxn ang="0">
                  <a:pos x="333" y="2"/>
                </a:cxn>
                <a:cxn ang="0">
                  <a:pos x="341" y="0"/>
                </a:cxn>
                <a:cxn ang="0">
                  <a:pos x="358" y="9"/>
                </a:cxn>
                <a:cxn ang="0">
                  <a:pos x="364" y="21"/>
                </a:cxn>
                <a:cxn ang="0">
                  <a:pos x="362" y="32"/>
                </a:cxn>
                <a:cxn ang="0">
                  <a:pos x="357" y="39"/>
                </a:cxn>
                <a:cxn ang="0">
                  <a:pos x="293" y="101"/>
                </a:cxn>
                <a:cxn ang="0">
                  <a:pos x="193" y="199"/>
                </a:cxn>
                <a:cxn ang="0">
                  <a:pos x="140" y="263"/>
                </a:cxn>
                <a:cxn ang="0">
                  <a:pos x="113" y="300"/>
                </a:cxn>
                <a:cxn ang="0">
                  <a:pos x="76" y="339"/>
                </a:cxn>
                <a:cxn ang="0">
                  <a:pos x="57" y="367"/>
                </a:cxn>
                <a:cxn ang="0">
                  <a:pos x="45" y="405"/>
                </a:cxn>
                <a:cxn ang="0">
                  <a:pos x="47" y="426"/>
                </a:cxn>
                <a:cxn ang="0">
                  <a:pos x="50" y="429"/>
                </a:cxn>
                <a:cxn ang="0">
                  <a:pos x="55" y="436"/>
                </a:cxn>
                <a:cxn ang="0">
                  <a:pos x="71" y="445"/>
                </a:cxn>
                <a:cxn ang="0">
                  <a:pos x="89" y="448"/>
                </a:cxn>
                <a:cxn ang="0">
                  <a:pos x="116" y="442"/>
                </a:cxn>
                <a:cxn ang="0">
                  <a:pos x="144" y="426"/>
                </a:cxn>
                <a:cxn ang="0">
                  <a:pos x="196" y="377"/>
                </a:cxn>
                <a:cxn ang="0">
                  <a:pos x="242" y="324"/>
                </a:cxn>
                <a:cxn ang="0">
                  <a:pos x="294" y="271"/>
                </a:cxn>
                <a:cxn ang="0">
                  <a:pos x="371" y="194"/>
                </a:cxn>
                <a:cxn ang="0">
                  <a:pos x="442" y="114"/>
                </a:cxn>
                <a:cxn ang="0">
                  <a:pos x="448" y="107"/>
                </a:cxn>
                <a:cxn ang="0">
                  <a:pos x="456" y="106"/>
                </a:cxn>
                <a:cxn ang="0">
                  <a:pos x="472" y="115"/>
                </a:cxn>
                <a:cxn ang="0">
                  <a:pos x="478" y="125"/>
                </a:cxn>
                <a:cxn ang="0">
                  <a:pos x="478" y="138"/>
                </a:cxn>
                <a:cxn ang="0">
                  <a:pos x="473" y="147"/>
                </a:cxn>
                <a:cxn ang="0">
                  <a:pos x="408" y="220"/>
                </a:cxn>
                <a:cxn ang="0">
                  <a:pos x="340" y="289"/>
                </a:cxn>
                <a:cxn ang="0">
                  <a:pos x="223" y="410"/>
                </a:cxn>
                <a:cxn ang="0">
                  <a:pos x="189" y="445"/>
                </a:cxn>
                <a:cxn ang="0">
                  <a:pos x="135" y="480"/>
                </a:cxn>
                <a:cxn ang="0">
                  <a:pos x="100" y="492"/>
                </a:cxn>
                <a:cxn ang="0">
                  <a:pos x="84" y="493"/>
                </a:cxn>
              </a:cxnLst>
              <a:rect b="b" l="0" r="r" t="0"/>
              <a:pathLst>
                <a:path h="492" w="479">
                  <a:moveTo>
                    <a:pt x="84" y="493"/>
                  </a:moveTo>
                  <a:lnTo>
                    <a:pt x="84" y="493"/>
                  </a:lnTo>
                  <a:lnTo>
                    <a:pt x="74" y="493"/>
                  </a:lnTo>
                  <a:lnTo>
                    <a:pt x="65" y="491"/>
                  </a:lnTo>
                  <a:lnTo>
                    <a:pt x="56" y="489"/>
                  </a:lnTo>
                  <a:lnTo>
                    <a:pt x="47" y="485"/>
                  </a:lnTo>
                  <a:lnTo>
                    <a:pt x="39" y="480"/>
                  </a:lnTo>
                  <a:lnTo>
                    <a:pt x="31" y="475"/>
                  </a:lnTo>
                  <a:lnTo>
                    <a:pt x="23" y="469"/>
                  </a:lnTo>
                  <a:lnTo>
                    <a:pt x="14" y="462"/>
                  </a:lnTo>
                  <a:lnTo>
                    <a:pt x="14" y="462"/>
                  </a:lnTo>
                  <a:lnTo>
                    <a:pt x="11" y="456"/>
                  </a:lnTo>
                  <a:lnTo>
                    <a:pt x="8" y="449"/>
                  </a:lnTo>
                  <a:lnTo>
                    <a:pt x="8" y="449"/>
                  </a:lnTo>
                  <a:lnTo>
                    <a:pt x="8" y="448"/>
                  </a:lnTo>
                  <a:lnTo>
                    <a:pt x="8" y="448"/>
                  </a:lnTo>
                  <a:lnTo>
                    <a:pt x="4" y="439"/>
                  </a:lnTo>
                  <a:lnTo>
                    <a:pt x="2" y="430"/>
                  </a:lnTo>
                  <a:lnTo>
                    <a:pt x="0" y="419"/>
                  </a:lnTo>
                  <a:lnTo>
                    <a:pt x="0" y="409"/>
                  </a:lnTo>
                  <a:lnTo>
                    <a:pt x="0" y="399"/>
                  </a:lnTo>
                  <a:lnTo>
                    <a:pt x="2" y="388"/>
                  </a:lnTo>
                  <a:lnTo>
                    <a:pt x="5" y="377"/>
                  </a:lnTo>
                  <a:lnTo>
                    <a:pt x="9" y="366"/>
                  </a:lnTo>
                  <a:lnTo>
                    <a:pt x="13" y="354"/>
                  </a:lnTo>
                  <a:lnTo>
                    <a:pt x="20" y="342"/>
                  </a:lnTo>
                  <a:lnTo>
                    <a:pt x="27" y="331"/>
                  </a:lnTo>
                  <a:lnTo>
                    <a:pt x="35" y="318"/>
                  </a:lnTo>
                  <a:lnTo>
                    <a:pt x="44" y="306"/>
                  </a:lnTo>
                  <a:lnTo>
                    <a:pt x="56" y="292"/>
                  </a:lnTo>
                  <a:lnTo>
                    <a:pt x="67" y="280"/>
                  </a:lnTo>
                  <a:lnTo>
                    <a:pt x="79" y="267"/>
                  </a:lnTo>
                  <a:lnTo>
                    <a:pt x="79" y="267"/>
                  </a:lnTo>
                  <a:lnTo>
                    <a:pt x="87" y="258"/>
                  </a:lnTo>
                  <a:lnTo>
                    <a:pt x="94" y="250"/>
                  </a:lnTo>
                  <a:lnTo>
                    <a:pt x="105" y="233"/>
                  </a:lnTo>
                  <a:lnTo>
                    <a:pt x="105" y="233"/>
                  </a:lnTo>
                  <a:lnTo>
                    <a:pt x="115" y="220"/>
                  </a:lnTo>
                  <a:lnTo>
                    <a:pt x="125" y="208"/>
                  </a:lnTo>
                  <a:lnTo>
                    <a:pt x="125" y="208"/>
                  </a:lnTo>
                  <a:lnTo>
                    <a:pt x="144" y="187"/>
                  </a:lnTo>
                  <a:lnTo>
                    <a:pt x="164" y="167"/>
                  </a:lnTo>
                  <a:lnTo>
                    <a:pt x="164" y="167"/>
                  </a:lnTo>
                  <a:lnTo>
                    <a:pt x="185" y="148"/>
                  </a:lnTo>
                  <a:lnTo>
                    <a:pt x="325" y="7"/>
                  </a:lnTo>
                  <a:lnTo>
                    <a:pt x="325" y="7"/>
                  </a:lnTo>
                  <a:lnTo>
                    <a:pt x="328" y="4"/>
                  </a:lnTo>
                  <a:lnTo>
                    <a:pt x="333" y="2"/>
                  </a:lnTo>
                  <a:lnTo>
                    <a:pt x="337" y="1"/>
                  </a:lnTo>
                  <a:lnTo>
                    <a:pt x="341" y="0"/>
                  </a:lnTo>
                  <a:lnTo>
                    <a:pt x="341" y="0"/>
                  </a:lnTo>
                  <a:lnTo>
                    <a:pt x="347" y="1"/>
                  </a:lnTo>
                  <a:lnTo>
                    <a:pt x="353" y="4"/>
                  </a:lnTo>
                  <a:lnTo>
                    <a:pt x="358" y="9"/>
                  </a:lnTo>
                  <a:lnTo>
                    <a:pt x="362" y="15"/>
                  </a:lnTo>
                  <a:lnTo>
                    <a:pt x="362" y="15"/>
                  </a:lnTo>
                  <a:lnTo>
                    <a:pt x="364" y="21"/>
                  </a:lnTo>
                  <a:lnTo>
                    <a:pt x="365" y="26"/>
                  </a:lnTo>
                  <a:lnTo>
                    <a:pt x="364" y="29"/>
                  </a:lnTo>
                  <a:lnTo>
                    <a:pt x="362" y="32"/>
                  </a:lnTo>
                  <a:lnTo>
                    <a:pt x="360" y="36"/>
                  </a:lnTo>
                  <a:lnTo>
                    <a:pt x="357" y="39"/>
                  </a:lnTo>
                  <a:lnTo>
                    <a:pt x="357" y="39"/>
                  </a:lnTo>
                  <a:lnTo>
                    <a:pt x="325" y="70"/>
                  </a:lnTo>
                  <a:lnTo>
                    <a:pt x="293" y="101"/>
                  </a:lnTo>
                  <a:lnTo>
                    <a:pt x="293" y="101"/>
                  </a:lnTo>
                  <a:lnTo>
                    <a:pt x="252" y="139"/>
                  </a:lnTo>
                  <a:lnTo>
                    <a:pt x="212" y="179"/>
                  </a:lnTo>
                  <a:lnTo>
                    <a:pt x="193" y="199"/>
                  </a:lnTo>
                  <a:lnTo>
                    <a:pt x="174" y="220"/>
                  </a:lnTo>
                  <a:lnTo>
                    <a:pt x="157" y="242"/>
                  </a:lnTo>
                  <a:lnTo>
                    <a:pt x="140" y="263"/>
                  </a:lnTo>
                  <a:lnTo>
                    <a:pt x="140" y="263"/>
                  </a:lnTo>
                  <a:lnTo>
                    <a:pt x="127" y="281"/>
                  </a:lnTo>
                  <a:lnTo>
                    <a:pt x="113" y="300"/>
                  </a:lnTo>
                  <a:lnTo>
                    <a:pt x="95" y="319"/>
                  </a:lnTo>
                  <a:lnTo>
                    <a:pt x="76" y="339"/>
                  </a:lnTo>
                  <a:lnTo>
                    <a:pt x="76" y="339"/>
                  </a:lnTo>
                  <a:lnTo>
                    <a:pt x="70" y="346"/>
                  </a:lnTo>
                  <a:lnTo>
                    <a:pt x="63" y="355"/>
                  </a:lnTo>
                  <a:lnTo>
                    <a:pt x="57" y="367"/>
                  </a:lnTo>
                  <a:lnTo>
                    <a:pt x="52" y="379"/>
                  </a:lnTo>
                  <a:lnTo>
                    <a:pt x="47" y="391"/>
                  </a:lnTo>
                  <a:lnTo>
                    <a:pt x="45" y="405"/>
                  </a:lnTo>
                  <a:lnTo>
                    <a:pt x="45" y="416"/>
                  </a:lnTo>
                  <a:lnTo>
                    <a:pt x="46" y="421"/>
                  </a:lnTo>
                  <a:lnTo>
                    <a:pt x="47" y="426"/>
                  </a:lnTo>
                  <a:lnTo>
                    <a:pt x="47" y="427"/>
                  </a:lnTo>
                  <a:lnTo>
                    <a:pt x="50" y="429"/>
                  </a:lnTo>
                  <a:lnTo>
                    <a:pt x="50" y="429"/>
                  </a:lnTo>
                  <a:lnTo>
                    <a:pt x="54" y="435"/>
                  </a:lnTo>
                  <a:lnTo>
                    <a:pt x="54" y="436"/>
                  </a:lnTo>
                  <a:lnTo>
                    <a:pt x="55" y="436"/>
                  </a:lnTo>
                  <a:lnTo>
                    <a:pt x="55" y="436"/>
                  </a:lnTo>
                  <a:lnTo>
                    <a:pt x="63" y="441"/>
                  </a:lnTo>
                  <a:lnTo>
                    <a:pt x="71" y="445"/>
                  </a:lnTo>
                  <a:lnTo>
                    <a:pt x="79" y="447"/>
                  </a:lnTo>
                  <a:lnTo>
                    <a:pt x="89" y="448"/>
                  </a:lnTo>
                  <a:lnTo>
                    <a:pt x="89" y="448"/>
                  </a:lnTo>
                  <a:lnTo>
                    <a:pt x="98" y="447"/>
                  </a:lnTo>
                  <a:lnTo>
                    <a:pt x="106" y="445"/>
                  </a:lnTo>
                  <a:lnTo>
                    <a:pt x="116" y="442"/>
                  </a:lnTo>
                  <a:lnTo>
                    <a:pt x="125" y="437"/>
                  </a:lnTo>
                  <a:lnTo>
                    <a:pt x="134" y="432"/>
                  </a:lnTo>
                  <a:lnTo>
                    <a:pt x="144" y="426"/>
                  </a:lnTo>
                  <a:lnTo>
                    <a:pt x="162" y="411"/>
                  </a:lnTo>
                  <a:lnTo>
                    <a:pt x="180" y="395"/>
                  </a:lnTo>
                  <a:lnTo>
                    <a:pt x="196" y="377"/>
                  </a:lnTo>
                  <a:lnTo>
                    <a:pt x="227" y="341"/>
                  </a:lnTo>
                  <a:lnTo>
                    <a:pt x="227" y="341"/>
                  </a:lnTo>
                  <a:lnTo>
                    <a:pt x="242" y="324"/>
                  </a:lnTo>
                  <a:lnTo>
                    <a:pt x="253" y="311"/>
                  </a:lnTo>
                  <a:lnTo>
                    <a:pt x="253" y="311"/>
                  </a:lnTo>
                  <a:lnTo>
                    <a:pt x="294" y="271"/>
                  </a:lnTo>
                  <a:lnTo>
                    <a:pt x="294" y="271"/>
                  </a:lnTo>
                  <a:lnTo>
                    <a:pt x="333" y="233"/>
                  </a:lnTo>
                  <a:lnTo>
                    <a:pt x="371" y="194"/>
                  </a:lnTo>
                  <a:lnTo>
                    <a:pt x="407" y="155"/>
                  </a:lnTo>
                  <a:lnTo>
                    <a:pt x="424" y="134"/>
                  </a:lnTo>
                  <a:lnTo>
                    <a:pt x="442" y="114"/>
                  </a:lnTo>
                  <a:lnTo>
                    <a:pt x="442" y="114"/>
                  </a:lnTo>
                  <a:lnTo>
                    <a:pt x="445" y="111"/>
                  </a:lnTo>
                  <a:lnTo>
                    <a:pt x="448" y="107"/>
                  </a:lnTo>
                  <a:lnTo>
                    <a:pt x="452" y="106"/>
                  </a:lnTo>
                  <a:lnTo>
                    <a:pt x="456" y="106"/>
                  </a:lnTo>
                  <a:lnTo>
                    <a:pt x="456" y="106"/>
                  </a:lnTo>
                  <a:lnTo>
                    <a:pt x="462" y="107"/>
                  </a:lnTo>
                  <a:lnTo>
                    <a:pt x="468" y="111"/>
                  </a:lnTo>
                  <a:lnTo>
                    <a:pt x="472" y="115"/>
                  </a:lnTo>
                  <a:lnTo>
                    <a:pt x="476" y="121"/>
                  </a:lnTo>
                  <a:lnTo>
                    <a:pt x="476" y="121"/>
                  </a:lnTo>
                  <a:lnTo>
                    <a:pt x="478" y="125"/>
                  </a:lnTo>
                  <a:lnTo>
                    <a:pt x="479" y="131"/>
                  </a:lnTo>
                  <a:lnTo>
                    <a:pt x="478" y="135"/>
                  </a:lnTo>
                  <a:lnTo>
                    <a:pt x="478" y="138"/>
                  </a:lnTo>
                  <a:lnTo>
                    <a:pt x="476" y="143"/>
                  </a:lnTo>
                  <a:lnTo>
                    <a:pt x="473" y="147"/>
                  </a:lnTo>
                  <a:lnTo>
                    <a:pt x="473" y="147"/>
                  </a:lnTo>
                  <a:lnTo>
                    <a:pt x="458" y="165"/>
                  </a:lnTo>
                  <a:lnTo>
                    <a:pt x="442" y="184"/>
                  </a:lnTo>
                  <a:lnTo>
                    <a:pt x="408" y="220"/>
                  </a:lnTo>
                  <a:lnTo>
                    <a:pt x="374" y="255"/>
                  </a:lnTo>
                  <a:lnTo>
                    <a:pt x="340" y="289"/>
                  </a:lnTo>
                  <a:lnTo>
                    <a:pt x="340" y="289"/>
                  </a:lnTo>
                  <a:lnTo>
                    <a:pt x="280" y="348"/>
                  </a:lnTo>
                  <a:lnTo>
                    <a:pt x="251" y="379"/>
                  </a:lnTo>
                  <a:lnTo>
                    <a:pt x="223" y="410"/>
                  </a:lnTo>
                  <a:lnTo>
                    <a:pt x="223" y="410"/>
                  </a:lnTo>
                  <a:lnTo>
                    <a:pt x="207" y="429"/>
                  </a:lnTo>
                  <a:lnTo>
                    <a:pt x="189" y="445"/>
                  </a:lnTo>
                  <a:lnTo>
                    <a:pt x="171" y="460"/>
                  </a:lnTo>
                  <a:lnTo>
                    <a:pt x="153" y="471"/>
                  </a:lnTo>
                  <a:lnTo>
                    <a:pt x="135" y="480"/>
                  </a:lnTo>
                  <a:lnTo>
                    <a:pt x="118" y="488"/>
                  </a:lnTo>
                  <a:lnTo>
                    <a:pt x="109" y="490"/>
                  </a:lnTo>
                  <a:lnTo>
                    <a:pt x="100" y="492"/>
                  </a:lnTo>
                  <a:lnTo>
                    <a:pt x="92" y="493"/>
                  </a:lnTo>
                  <a:lnTo>
                    <a:pt x="84" y="493"/>
                  </a:lnTo>
                  <a:lnTo>
                    <a:pt x="84" y="49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 sz="2400"/>
            </a:p>
          </p:txBody>
        </p:sp>
      </p:grpSp>
      <p:grpSp>
        <p:nvGrpSpPr>
          <p:cNvPr id="28" name="组合 27"/>
          <p:cNvGrpSpPr/>
          <p:nvPr/>
        </p:nvGrpSpPr>
        <p:grpSpPr>
          <a:xfrm rot="7114281">
            <a:off x="4629483" y="3134573"/>
            <a:ext cx="1004160" cy="1018808"/>
            <a:chOff x="5268913" y="4124325"/>
            <a:chExt cx="652463" cy="666751"/>
          </a:xfrm>
          <a:solidFill>
            <a:schemeClr val="tx1"/>
          </a:solidFill>
        </p:grpSpPr>
        <p:sp>
          <p:nvSpPr>
            <p:cNvPr id="29" name="Freeform 719"/>
            <p:cNvSpPr/>
            <p:nvPr/>
          </p:nvSpPr>
          <p:spPr bwMode="auto">
            <a:xfrm>
              <a:off x="5356226" y="4351338"/>
              <a:ext cx="9525" cy="57150"/>
            </a:xfrm>
            <a:custGeom>
              <a:cxnLst>
                <a:cxn ang="0">
                  <a:pos x="9" y="3"/>
                </a:cxn>
                <a:cxn ang="0">
                  <a:pos x="9" y="3"/>
                </a:cxn>
                <a:cxn ang="0">
                  <a:pos x="8" y="1"/>
                </a:cxn>
                <a:cxn ang="0">
                  <a:pos x="7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4" y="15"/>
                </a:cxn>
                <a:cxn ang="0">
                  <a:pos x="7" y="25"/>
                </a:cxn>
                <a:cxn ang="0">
                  <a:pos x="9" y="35"/>
                </a:cxn>
                <a:cxn ang="0">
                  <a:pos x="11" y="46"/>
                </a:cxn>
                <a:cxn ang="0">
                  <a:pos x="11" y="46"/>
                </a:cxn>
                <a:cxn ang="0">
                  <a:pos x="11" y="53"/>
                </a:cxn>
                <a:cxn ang="0">
                  <a:pos x="9" y="60"/>
                </a:cxn>
                <a:cxn ang="0">
                  <a:pos x="6" y="75"/>
                </a:cxn>
                <a:cxn ang="0">
                  <a:pos x="2" y="89"/>
                </a:cxn>
                <a:cxn ang="0">
                  <a:pos x="1" y="96"/>
                </a:cxn>
                <a:cxn ang="0">
                  <a:pos x="0" y="104"/>
                </a:cxn>
                <a:cxn ang="0">
                  <a:pos x="0" y="104"/>
                </a:cxn>
                <a:cxn ang="0">
                  <a:pos x="0" y="106"/>
                </a:cxn>
                <a:cxn ang="0">
                  <a:pos x="1" y="108"/>
                </a:cxn>
                <a:cxn ang="0">
                  <a:pos x="3" y="108"/>
                </a:cxn>
                <a:cxn ang="0">
                  <a:pos x="5" y="109"/>
                </a:cxn>
                <a:cxn ang="0">
                  <a:pos x="6" y="108"/>
                </a:cxn>
                <a:cxn ang="0">
                  <a:pos x="8" y="108"/>
                </a:cxn>
                <a:cxn ang="0">
                  <a:pos x="9" y="106"/>
                </a:cxn>
                <a:cxn ang="0">
                  <a:pos x="9" y="104"/>
                </a:cxn>
                <a:cxn ang="0">
                  <a:pos x="9" y="104"/>
                </a:cxn>
                <a:cxn ang="0">
                  <a:pos x="12" y="89"/>
                </a:cxn>
                <a:cxn ang="0">
                  <a:pos x="15" y="75"/>
                </a:cxn>
                <a:cxn ang="0">
                  <a:pos x="18" y="60"/>
                </a:cxn>
                <a:cxn ang="0">
                  <a:pos x="20" y="46"/>
                </a:cxn>
                <a:cxn ang="0">
                  <a:pos x="20" y="46"/>
                </a:cxn>
                <a:cxn ang="0">
                  <a:pos x="20" y="41"/>
                </a:cxn>
                <a:cxn ang="0">
                  <a:pos x="20" y="35"/>
                </a:cxn>
                <a:cxn ang="0">
                  <a:pos x="18" y="24"/>
                </a:cxn>
                <a:cxn ang="0">
                  <a:pos x="14" y="13"/>
                </a:cxn>
                <a:cxn ang="0">
                  <a:pos x="9" y="3"/>
                </a:cxn>
                <a:cxn ang="0">
                  <a:pos x="9" y="3"/>
                </a:cxn>
              </a:cxnLst>
              <a:rect b="b" l="0" r="r" t="0"/>
              <a:pathLst>
                <a:path h="109" w="20">
                  <a:moveTo>
                    <a:pt x="9" y="3"/>
                  </a:moveTo>
                  <a:lnTo>
                    <a:pt x="9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lnTo>
                    <a:pt x="4" y="15"/>
                  </a:lnTo>
                  <a:lnTo>
                    <a:pt x="7" y="25"/>
                  </a:lnTo>
                  <a:lnTo>
                    <a:pt x="9" y="35"/>
                  </a:lnTo>
                  <a:lnTo>
                    <a:pt x="11" y="46"/>
                  </a:lnTo>
                  <a:lnTo>
                    <a:pt x="11" y="46"/>
                  </a:lnTo>
                  <a:lnTo>
                    <a:pt x="11" y="53"/>
                  </a:lnTo>
                  <a:lnTo>
                    <a:pt x="9" y="60"/>
                  </a:lnTo>
                  <a:lnTo>
                    <a:pt x="6" y="75"/>
                  </a:lnTo>
                  <a:lnTo>
                    <a:pt x="2" y="89"/>
                  </a:lnTo>
                  <a:lnTo>
                    <a:pt x="1" y="96"/>
                  </a:lnTo>
                  <a:lnTo>
                    <a:pt x="0" y="104"/>
                  </a:lnTo>
                  <a:lnTo>
                    <a:pt x="0" y="104"/>
                  </a:lnTo>
                  <a:lnTo>
                    <a:pt x="0" y="106"/>
                  </a:lnTo>
                  <a:lnTo>
                    <a:pt x="1" y="108"/>
                  </a:lnTo>
                  <a:lnTo>
                    <a:pt x="3" y="108"/>
                  </a:lnTo>
                  <a:lnTo>
                    <a:pt x="5" y="109"/>
                  </a:lnTo>
                  <a:lnTo>
                    <a:pt x="6" y="108"/>
                  </a:lnTo>
                  <a:lnTo>
                    <a:pt x="8" y="108"/>
                  </a:lnTo>
                  <a:lnTo>
                    <a:pt x="9" y="106"/>
                  </a:lnTo>
                  <a:lnTo>
                    <a:pt x="9" y="104"/>
                  </a:lnTo>
                  <a:lnTo>
                    <a:pt x="9" y="104"/>
                  </a:lnTo>
                  <a:lnTo>
                    <a:pt x="12" y="89"/>
                  </a:lnTo>
                  <a:lnTo>
                    <a:pt x="15" y="75"/>
                  </a:lnTo>
                  <a:lnTo>
                    <a:pt x="18" y="60"/>
                  </a:lnTo>
                  <a:lnTo>
                    <a:pt x="20" y="46"/>
                  </a:lnTo>
                  <a:lnTo>
                    <a:pt x="20" y="46"/>
                  </a:lnTo>
                  <a:lnTo>
                    <a:pt x="20" y="41"/>
                  </a:lnTo>
                  <a:lnTo>
                    <a:pt x="20" y="35"/>
                  </a:lnTo>
                  <a:lnTo>
                    <a:pt x="18" y="24"/>
                  </a:lnTo>
                  <a:lnTo>
                    <a:pt x="14" y="13"/>
                  </a:lnTo>
                  <a:lnTo>
                    <a:pt x="9" y="3"/>
                  </a:lnTo>
                  <a:lnTo>
                    <a:pt x="9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 sz="2400"/>
            </a:p>
          </p:txBody>
        </p:sp>
        <p:sp>
          <p:nvSpPr>
            <p:cNvPr id="30" name="Freeform 720"/>
            <p:cNvSpPr/>
            <p:nvPr/>
          </p:nvSpPr>
          <p:spPr bwMode="auto">
            <a:xfrm>
              <a:off x="5392738" y="4365625"/>
              <a:ext cx="12700" cy="80963"/>
            </a:xfrm>
            <a:custGeom>
              <a:cxnLst>
                <a:cxn ang="0">
                  <a:pos x="25" y="4"/>
                </a:cxn>
                <a:cxn ang="0">
                  <a:pos x="25" y="4"/>
                </a:cxn>
                <a:cxn ang="0">
                  <a:pos x="25" y="2"/>
                </a:cxn>
                <a:cxn ang="0">
                  <a:pos x="24" y="1"/>
                </a:cxn>
                <a:cxn ang="0">
                  <a:pos x="22" y="0"/>
                </a:cxn>
                <a:cxn ang="0">
                  <a:pos x="21" y="0"/>
                </a:cxn>
                <a:cxn ang="0">
                  <a:pos x="19" y="0"/>
                </a:cxn>
                <a:cxn ang="0">
                  <a:pos x="17" y="1"/>
                </a:cxn>
                <a:cxn ang="0">
                  <a:pos x="16" y="2"/>
                </a:cxn>
                <a:cxn ang="0">
                  <a:pos x="16" y="4"/>
                </a:cxn>
                <a:cxn ang="0">
                  <a:pos x="16" y="4"/>
                </a:cxn>
                <a:cxn ang="0">
                  <a:pos x="14" y="24"/>
                </a:cxn>
                <a:cxn ang="0">
                  <a:pos x="11" y="43"/>
                </a:cxn>
                <a:cxn ang="0">
                  <a:pos x="4" y="80"/>
                </a:cxn>
                <a:cxn ang="0">
                  <a:pos x="4" y="80"/>
                </a:cxn>
                <a:cxn ang="0">
                  <a:pos x="1" y="96"/>
                </a:cxn>
                <a:cxn ang="0">
                  <a:pos x="0" y="114"/>
                </a:cxn>
                <a:cxn ang="0">
                  <a:pos x="1" y="147"/>
                </a:cxn>
                <a:cxn ang="0">
                  <a:pos x="1" y="147"/>
                </a:cxn>
                <a:cxn ang="0">
                  <a:pos x="1" y="149"/>
                </a:cxn>
                <a:cxn ang="0">
                  <a:pos x="2" y="150"/>
                </a:cxn>
                <a:cxn ang="0">
                  <a:pos x="5" y="151"/>
                </a:cxn>
                <a:cxn ang="0">
                  <a:pos x="7" y="151"/>
                </a:cxn>
                <a:cxn ang="0">
                  <a:pos x="8" y="151"/>
                </a:cxn>
                <a:cxn ang="0">
                  <a:pos x="10" y="150"/>
                </a:cxn>
                <a:cxn ang="0">
                  <a:pos x="11" y="149"/>
                </a:cxn>
                <a:cxn ang="0">
                  <a:pos x="11" y="147"/>
                </a:cxn>
                <a:cxn ang="0">
                  <a:pos x="11" y="147"/>
                </a:cxn>
                <a:cxn ang="0">
                  <a:pos x="11" y="126"/>
                </a:cxn>
                <a:cxn ang="0">
                  <a:pos x="11" y="107"/>
                </a:cxn>
                <a:cxn ang="0">
                  <a:pos x="13" y="86"/>
                </a:cxn>
                <a:cxn ang="0">
                  <a:pos x="16" y="65"/>
                </a:cxn>
                <a:cxn ang="0">
                  <a:pos x="16" y="65"/>
                </a:cxn>
                <a:cxn ang="0">
                  <a:pos x="22" y="35"/>
                </a:cxn>
                <a:cxn ang="0">
                  <a:pos x="24" y="20"/>
                </a:cxn>
                <a:cxn ang="0">
                  <a:pos x="25" y="4"/>
                </a:cxn>
                <a:cxn ang="0">
                  <a:pos x="25" y="4"/>
                </a:cxn>
              </a:cxnLst>
              <a:rect b="b" l="0" r="r" t="0"/>
              <a:pathLst>
                <a:path h="151" w="25">
                  <a:moveTo>
                    <a:pt x="25" y="4"/>
                  </a:moveTo>
                  <a:lnTo>
                    <a:pt x="25" y="4"/>
                  </a:lnTo>
                  <a:lnTo>
                    <a:pt x="25" y="2"/>
                  </a:lnTo>
                  <a:lnTo>
                    <a:pt x="24" y="1"/>
                  </a:lnTo>
                  <a:lnTo>
                    <a:pt x="22" y="0"/>
                  </a:lnTo>
                  <a:lnTo>
                    <a:pt x="21" y="0"/>
                  </a:lnTo>
                  <a:lnTo>
                    <a:pt x="19" y="0"/>
                  </a:lnTo>
                  <a:lnTo>
                    <a:pt x="17" y="1"/>
                  </a:lnTo>
                  <a:lnTo>
                    <a:pt x="16" y="2"/>
                  </a:lnTo>
                  <a:lnTo>
                    <a:pt x="16" y="4"/>
                  </a:lnTo>
                  <a:lnTo>
                    <a:pt x="16" y="4"/>
                  </a:lnTo>
                  <a:lnTo>
                    <a:pt x="14" y="24"/>
                  </a:lnTo>
                  <a:lnTo>
                    <a:pt x="11" y="43"/>
                  </a:lnTo>
                  <a:lnTo>
                    <a:pt x="4" y="80"/>
                  </a:lnTo>
                  <a:lnTo>
                    <a:pt x="4" y="80"/>
                  </a:lnTo>
                  <a:lnTo>
                    <a:pt x="1" y="96"/>
                  </a:lnTo>
                  <a:lnTo>
                    <a:pt x="0" y="114"/>
                  </a:lnTo>
                  <a:lnTo>
                    <a:pt x="1" y="147"/>
                  </a:lnTo>
                  <a:lnTo>
                    <a:pt x="1" y="147"/>
                  </a:lnTo>
                  <a:lnTo>
                    <a:pt x="1" y="149"/>
                  </a:lnTo>
                  <a:lnTo>
                    <a:pt x="2" y="150"/>
                  </a:lnTo>
                  <a:lnTo>
                    <a:pt x="5" y="151"/>
                  </a:lnTo>
                  <a:lnTo>
                    <a:pt x="7" y="151"/>
                  </a:lnTo>
                  <a:lnTo>
                    <a:pt x="8" y="151"/>
                  </a:lnTo>
                  <a:lnTo>
                    <a:pt x="10" y="150"/>
                  </a:lnTo>
                  <a:lnTo>
                    <a:pt x="11" y="149"/>
                  </a:lnTo>
                  <a:lnTo>
                    <a:pt x="11" y="147"/>
                  </a:lnTo>
                  <a:lnTo>
                    <a:pt x="11" y="147"/>
                  </a:lnTo>
                  <a:lnTo>
                    <a:pt x="11" y="126"/>
                  </a:lnTo>
                  <a:lnTo>
                    <a:pt x="11" y="107"/>
                  </a:lnTo>
                  <a:lnTo>
                    <a:pt x="13" y="86"/>
                  </a:lnTo>
                  <a:lnTo>
                    <a:pt x="16" y="65"/>
                  </a:lnTo>
                  <a:lnTo>
                    <a:pt x="16" y="65"/>
                  </a:lnTo>
                  <a:lnTo>
                    <a:pt x="22" y="35"/>
                  </a:lnTo>
                  <a:lnTo>
                    <a:pt x="24" y="20"/>
                  </a:lnTo>
                  <a:lnTo>
                    <a:pt x="25" y="4"/>
                  </a:lnTo>
                  <a:lnTo>
                    <a:pt x="25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 sz="2400"/>
            </a:p>
          </p:txBody>
        </p:sp>
        <p:sp>
          <p:nvSpPr>
            <p:cNvPr id="31" name="Freeform 721"/>
            <p:cNvSpPr/>
            <p:nvPr/>
          </p:nvSpPr>
          <p:spPr bwMode="auto">
            <a:xfrm>
              <a:off x="5421313" y="4389438"/>
              <a:ext cx="19050" cy="84138"/>
            </a:xfrm>
            <a:custGeom>
              <a:cxnLst>
                <a:cxn ang="0">
                  <a:pos x="29" y="2"/>
                </a:cxn>
                <a:cxn ang="0">
                  <a:pos x="29" y="2"/>
                </a:cxn>
                <a:cxn ang="0">
                  <a:pos x="22" y="16"/>
                </a:cxn>
                <a:cxn ang="0">
                  <a:pos x="18" y="30"/>
                </a:cxn>
                <a:cxn ang="0">
                  <a:pos x="15" y="46"/>
                </a:cxn>
                <a:cxn ang="0">
                  <a:pos x="13" y="61"/>
                </a:cxn>
                <a:cxn ang="0">
                  <a:pos x="13" y="61"/>
                </a:cxn>
                <a:cxn ang="0">
                  <a:pos x="8" y="85"/>
                </a:cxn>
                <a:cxn ang="0">
                  <a:pos x="4" y="109"/>
                </a:cxn>
                <a:cxn ang="0">
                  <a:pos x="1" y="133"/>
                </a:cxn>
                <a:cxn ang="0">
                  <a:pos x="0" y="157"/>
                </a:cxn>
                <a:cxn ang="0">
                  <a:pos x="0" y="157"/>
                </a:cxn>
                <a:cxn ang="0">
                  <a:pos x="0" y="158"/>
                </a:cxn>
                <a:cxn ang="0">
                  <a:pos x="1" y="160"/>
                </a:cxn>
                <a:cxn ang="0">
                  <a:pos x="2" y="161"/>
                </a:cxn>
                <a:cxn ang="0">
                  <a:pos x="4" y="161"/>
                </a:cxn>
                <a:cxn ang="0">
                  <a:pos x="6" y="161"/>
                </a:cxn>
                <a:cxn ang="0">
                  <a:pos x="7" y="160"/>
                </a:cxn>
                <a:cxn ang="0">
                  <a:pos x="8" y="158"/>
                </a:cxn>
                <a:cxn ang="0">
                  <a:pos x="9" y="157"/>
                </a:cxn>
                <a:cxn ang="0">
                  <a:pos x="9" y="157"/>
                </a:cxn>
                <a:cxn ang="0">
                  <a:pos x="10" y="137"/>
                </a:cxn>
                <a:cxn ang="0">
                  <a:pos x="14" y="117"/>
                </a:cxn>
                <a:cxn ang="0">
                  <a:pos x="20" y="78"/>
                </a:cxn>
                <a:cxn ang="0">
                  <a:pos x="20" y="78"/>
                </a:cxn>
                <a:cxn ang="0">
                  <a:pos x="22" y="59"/>
                </a:cxn>
                <a:cxn ang="0">
                  <a:pos x="25" y="42"/>
                </a:cxn>
                <a:cxn ang="0">
                  <a:pos x="30" y="24"/>
                </a:cxn>
                <a:cxn ang="0">
                  <a:pos x="33" y="15"/>
                </a:cxn>
                <a:cxn ang="0">
                  <a:pos x="37" y="7"/>
                </a:cxn>
                <a:cxn ang="0">
                  <a:pos x="37" y="7"/>
                </a:cxn>
                <a:cxn ang="0">
                  <a:pos x="37" y="5"/>
                </a:cxn>
                <a:cxn ang="0">
                  <a:pos x="37" y="3"/>
                </a:cxn>
                <a:cxn ang="0">
                  <a:pos x="36" y="2"/>
                </a:cxn>
                <a:cxn ang="0">
                  <a:pos x="35" y="1"/>
                </a:cxn>
                <a:cxn ang="0">
                  <a:pos x="33" y="0"/>
                </a:cxn>
                <a:cxn ang="0">
                  <a:pos x="31" y="0"/>
                </a:cxn>
                <a:cxn ang="0">
                  <a:pos x="30" y="1"/>
                </a:cxn>
                <a:cxn ang="0">
                  <a:pos x="29" y="2"/>
                </a:cxn>
                <a:cxn ang="0">
                  <a:pos x="29" y="2"/>
                </a:cxn>
              </a:cxnLst>
              <a:rect b="b" l="0" r="r" t="0"/>
              <a:pathLst>
                <a:path h="161" w="37">
                  <a:moveTo>
                    <a:pt x="29" y="2"/>
                  </a:moveTo>
                  <a:lnTo>
                    <a:pt x="29" y="2"/>
                  </a:lnTo>
                  <a:lnTo>
                    <a:pt x="22" y="16"/>
                  </a:lnTo>
                  <a:lnTo>
                    <a:pt x="18" y="30"/>
                  </a:lnTo>
                  <a:lnTo>
                    <a:pt x="15" y="46"/>
                  </a:lnTo>
                  <a:lnTo>
                    <a:pt x="13" y="61"/>
                  </a:lnTo>
                  <a:lnTo>
                    <a:pt x="13" y="61"/>
                  </a:lnTo>
                  <a:lnTo>
                    <a:pt x="8" y="85"/>
                  </a:lnTo>
                  <a:lnTo>
                    <a:pt x="4" y="109"/>
                  </a:lnTo>
                  <a:lnTo>
                    <a:pt x="1" y="133"/>
                  </a:lnTo>
                  <a:lnTo>
                    <a:pt x="0" y="157"/>
                  </a:lnTo>
                  <a:lnTo>
                    <a:pt x="0" y="157"/>
                  </a:lnTo>
                  <a:lnTo>
                    <a:pt x="0" y="158"/>
                  </a:lnTo>
                  <a:lnTo>
                    <a:pt x="1" y="160"/>
                  </a:lnTo>
                  <a:lnTo>
                    <a:pt x="2" y="161"/>
                  </a:lnTo>
                  <a:lnTo>
                    <a:pt x="4" y="161"/>
                  </a:lnTo>
                  <a:lnTo>
                    <a:pt x="6" y="161"/>
                  </a:lnTo>
                  <a:lnTo>
                    <a:pt x="7" y="160"/>
                  </a:lnTo>
                  <a:lnTo>
                    <a:pt x="8" y="158"/>
                  </a:lnTo>
                  <a:lnTo>
                    <a:pt x="9" y="157"/>
                  </a:lnTo>
                  <a:lnTo>
                    <a:pt x="9" y="157"/>
                  </a:lnTo>
                  <a:lnTo>
                    <a:pt x="10" y="137"/>
                  </a:lnTo>
                  <a:lnTo>
                    <a:pt x="14" y="117"/>
                  </a:lnTo>
                  <a:lnTo>
                    <a:pt x="20" y="78"/>
                  </a:lnTo>
                  <a:lnTo>
                    <a:pt x="20" y="78"/>
                  </a:lnTo>
                  <a:lnTo>
                    <a:pt x="22" y="59"/>
                  </a:lnTo>
                  <a:lnTo>
                    <a:pt x="25" y="42"/>
                  </a:lnTo>
                  <a:lnTo>
                    <a:pt x="30" y="24"/>
                  </a:lnTo>
                  <a:lnTo>
                    <a:pt x="33" y="15"/>
                  </a:lnTo>
                  <a:lnTo>
                    <a:pt x="37" y="7"/>
                  </a:lnTo>
                  <a:lnTo>
                    <a:pt x="37" y="7"/>
                  </a:lnTo>
                  <a:lnTo>
                    <a:pt x="37" y="5"/>
                  </a:lnTo>
                  <a:lnTo>
                    <a:pt x="37" y="3"/>
                  </a:lnTo>
                  <a:lnTo>
                    <a:pt x="36" y="2"/>
                  </a:lnTo>
                  <a:lnTo>
                    <a:pt x="35" y="1"/>
                  </a:lnTo>
                  <a:lnTo>
                    <a:pt x="33" y="0"/>
                  </a:lnTo>
                  <a:lnTo>
                    <a:pt x="31" y="0"/>
                  </a:lnTo>
                  <a:lnTo>
                    <a:pt x="30" y="1"/>
                  </a:lnTo>
                  <a:lnTo>
                    <a:pt x="29" y="2"/>
                  </a:lnTo>
                  <a:lnTo>
                    <a:pt x="29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 sz="2400"/>
            </a:p>
          </p:txBody>
        </p:sp>
        <p:sp>
          <p:nvSpPr>
            <p:cNvPr id="32" name="Freeform 722"/>
            <p:cNvSpPr/>
            <p:nvPr/>
          </p:nvSpPr>
          <p:spPr bwMode="auto">
            <a:xfrm>
              <a:off x="5461001" y="4381500"/>
              <a:ext cx="22225" cy="125413"/>
            </a:xfrm>
            <a:custGeom>
              <a:cxnLst>
                <a:cxn ang="0">
                  <a:pos x="33" y="5"/>
                </a:cxn>
                <a:cxn ang="0">
                  <a:pos x="33" y="5"/>
                </a:cxn>
                <a:cxn ang="0">
                  <a:pos x="31" y="16"/>
                </a:cxn>
                <a:cxn ang="0">
                  <a:pos x="28" y="21"/>
                </a:cxn>
                <a:cxn ang="0">
                  <a:pos x="25" y="25"/>
                </a:cxn>
                <a:cxn ang="0">
                  <a:pos x="23" y="32"/>
                </a:cxn>
                <a:cxn ang="0">
                  <a:pos x="23" y="32"/>
                </a:cxn>
                <a:cxn ang="0">
                  <a:pos x="17" y="67"/>
                </a:cxn>
                <a:cxn ang="0">
                  <a:pos x="17" y="67"/>
                </a:cxn>
                <a:cxn ang="0">
                  <a:pos x="13" y="96"/>
                </a:cxn>
                <a:cxn ang="0">
                  <a:pos x="10" y="124"/>
                </a:cxn>
                <a:cxn ang="0">
                  <a:pos x="10" y="124"/>
                </a:cxn>
                <a:cxn ang="0">
                  <a:pos x="6" y="152"/>
                </a:cxn>
                <a:cxn ang="0">
                  <a:pos x="3" y="179"/>
                </a:cxn>
                <a:cxn ang="0">
                  <a:pos x="1" y="206"/>
                </a:cxn>
                <a:cxn ang="0">
                  <a:pos x="0" y="232"/>
                </a:cxn>
                <a:cxn ang="0">
                  <a:pos x="0" y="232"/>
                </a:cxn>
                <a:cxn ang="0">
                  <a:pos x="0" y="235"/>
                </a:cxn>
                <a:cxn ang="0">
                  <a:pos x="1" y="237"/>
                </a:cxn>
                <a:cxn ang="0">
                  <a:pos x="3" y="237"/>
                </a:cxn>
                <a:cxn ang="0">
                  <a:pos x="5" y="238"/>
                </a:cxn>
                <a:cxn ang="0">
                  <a:pos x="6" y="237"/>
                </a:cxn>
                <a:cxn ang="0">
                  <a:pos x="8" y="237"/>
                </a:cxn>
                <a:cxn ang="0">
                  <a:pos x="9" y="235"/>
                </a:cxn>
                <a:cxn ang="0">
                  <a:pos x="9" y="232"/>
                </a:cxn>
                <a:cxn ang="0">
                  <a:pos x="9" y="232"/>
                </a:cxn>
                <a:cxn ang="0">
                  <a:pos x="10" y="201"/>
                </a:cxn>
                <a:cxn ang="0">
                  <a:pos x="13" y="170"/>
                </a:cxn>
                <a:cxn ang="0">
                  <a:pos x="17" y="141"/>
                </a:cxn>
                <a:cxn ang="0">
                  <a:pos x="21" y="110"/>
                </a:cxn>
                <a:cxn ang="0">
                  <a:pos x="21" y="110"/>
                </a:cxn>
                <a:cxn ang="0">
                  <a:pos x="25" y="81"/>
                </a:cxn>
                <a:cxn ang="0">
                  <a:pos x="26" y="67"/>
                </a:cxn>
                <a:cxn ang="0">
                  <a:pos x="30" y="53"/>
                </a:cxn>
                <a:cxn ang="0">
                  <a:pos x="30" y="53"/>
                </a:cxn>
                <a:cxn ang="0">
                  <a:pos x="33" y="40"/>
                </a:cxn>
                <a:cxn ang="0">
                  <a:pos x="36" y="29"/>
                </a:cxn>
                <a:cxn ang="0">
                  <a:pos x="40" y="18"/>
                </a:cxn>
                <a:cxn ang="0">
                  <a:pos x="42" y="5"/>
                </a:cxn>
                <a:cxn ang="0">
                  <a:pos x="42" y="5"/>
                </a:cxn>
                <a:cxn ang="0">
                  <a:pos x="42" y="3"/>
                </a:cxn>
                <a:cxn ang="0">
                  <a:pos x="41" y="2"/>
                </a:cxn>
                <a:cxn ang="0">
                  <a:pos x="40" y="1"/>
                </a:cxn>
                <a:cxn ang="0">
                  <a:pos x="38" y="0"/>
                </a:cxn>
                <a:cxn ang="0">
                  <a:pos x="35" y="2"/>
                </a:cxn>
                <a:cxn ang="0">
                  <a:pos x="34" y="3"/>
                </a:cxn>
                <a:cxn ang="0">
                  <a:pos x="33" y="5"/>
                </a:cxn>
                <a:cxn ang="0">
                  <a:pos x="33" y="5"/>
                </a:cxn>
              </a:cxnLst>
              <a:rect b="b" l="0" r="r" t="0"/>
              <a:pathLst>
                <a:path h="238" w="42">
                  <a:moveTo>
                    <a:pt x="33" y="5"/>
                  </a:moveTo>
                  <a:lnTo>
                    <a:pt x="33" y="5"/>
                  </a:lnTo>
                  <a:lnTo>
                    <a:pt x="31" y="16"/>
                  </a:lnTo>
                  <a:lnTo>
                    <a:pt x="28" y="21"/>
                  </a:lnTo>
                  <a:lnTo>
                    <a:pt x="25" y="25"/>
                  </a:lnTo>
                  <a:lnTo>
                    <a:pt x="23" y="32"/>
                  </a:lnTo>
                  <a:lnTo>
                    <a:pt x="23" y="32"/>
                  </a:lnTo>
                  <a:lnTo>
                    <a:pt x="17" y="67"/>
                  </a:lnTo>
                  <a:lnTo>
                    <a:pt x="17" y="67"/>
                  </a:lnTo>
                  <a:lnTo>
                    <a:pt x="13" y="96"/>
                  </a:lnTo>
                  <a:lnTo>
                    <a:pt x="10" y="124"/>
                  </a:lnTo>
                  <a:lnTo>
                    <a:pt x="10" y="124"/>
                  </a:lnTo>
                  <a:lnTo>
                    <a:pt x="6" y="152"/>
                  </a:lnTo>
                  <a:lnTo>
                    <a:pt x="3" y="179"/>
                  </a:lnTo>
                  <a:lnTo>
                    <a:pt x="1" y="206"/>
                  </a:lnTo>
                  <a:lnTo>
                    <a:pt x="0" y="232"/>
                  </a:lnTo>
                  <a:lnTo>
                    <a:pt x="0" y="232"/>
                  </a:lnTo>
                  <a:lnTo>
                    <a:pt x="0" y="235"/>
                  </a:lnTo>
                  <a:lnTo>
                    <a:pt x="1" y="237"/>
                  </a:lnTo>
                  <a:lnTo>
                    <a:pt x="3" y="237"/>
                  </a:lnTo>
                  <a:lnTo>
                    <a:pt x="5" y="238"/>
                  </a:lnTo>
                  <a:lnTo>
                    <a:pt x="6" y="237"/>
                  </a:lnTo>
                  <a:lnTo>
                    <a:pt x="8" y="237"/>
                  </a:lnTo>
                  <a:lnTo>
                    <a:pt x="9" y="235"/>
                  </a:lnTo>
                  <a:lnTo>
                    <a:pt x="9" y="232"/>
                  </a:lnTo>
                  <a:lnTo>
                    <a:pt x="9" y="232"/>
                  </a:lnTo>
                  <a:lnTo>
                    <a:pt x="10" y="201"/>
                  </a:lnTo>
                  <a:lnTo>
                    <a:pt x="13" y="170"/>
                  </a:lnTo>
                  <a:lnTo>
                    <a:pt x="17" y="141"/>
                  </a:lnTo>
                  <a:lnTo>
                    <a:pt x="21" y="110"/>
                  </a:lnTo>
                  <a:lnTo>
                    <a:pt x="21" y="110"/>
                  </a:lnTo>
                  <a:lnTo>
                    <a:pt x="25" y="81"/>
                  </a:lnTo>
                  <a:lnTo>
                    <a:pt x="26" y="67"/>
                  </a:lnTo>
                  <a:lnTo>
                    <a:pt x="30" y="53"/>
                  </a:lnTo>
                  <a:lnTo>
                    <a:pt x="30" y="53"/>
                  </a:lnTo>
                  <a:lnTo>
                    <a:pt x="33" y="40"/>
                  </a:lnTo>
                  <a:lnTo>
                    <a:pt x="36" y="29"/>
                  </a:lnTo>
                  <a:lnTo>
                    <a:pt x="40" y="18"/>
                  </a:lnTo>
                  <a:lnTo>
                    <a:pt x="42" y="5"/>
                  </a:lnTo>
                  <a:lnTo>
                    <a:pt x="42" y="5"/>
                  </a:lnTo>
                  <a:lnTo>
                    <a:pt x="42" y="3"/>
                  </a:lnTo>
                  <a:lnTo>
                    <a:pt x="41" y="2"/>
                  </a:lnTo>
                  <a:lnTo>
                    <a:pt x="40" y="1"/>
                  </a:lnTo>
                  <a:lnTo>
                    <a:pt x="38" y="0"/>
                  </a:lnTo>
                  <a:lnTo>
                    <a:pt x="35" y="2"/>
                  </a:lnTo>
                  <a:lnTo>
                    <a:pt x="34" y="3"/>
                  </a:lnTo>
                  <a:lnTo>
                    <a:pt x="33" y="5"/>
                  </a:lnTo>
                  <a:lnTo>
                    <a:pt x="33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 sz="2400"/>
            </a:p>
          </p:txBody>
        </p:sp>
        <p:sp>
          <p:nvSpPr>
            <p:cNvPr id="33" name="Freeform 723"/>
            <p:cNvSpPr/>
            <p:nvPr/>
          </p:nvSpPr>
          <p:spPr bwMode="auto">
            <a:xfrm>
              <a:off x="5483226" y="4329113"/>
              <a:ext cx="38100" cy="220663"/>
            </a:xfrm>
            <a:custGeom>
              <a:cxnLst>
                <a:cxn ang="0">
                  <a:pos x="65" y="1"/>
                </a:cxn>
                <a:cxn ang="0">
                  <a:pos x="56" y="18"/>
                </a:cxn>
                <a:cxn ang="0">
                  <a:pos x="50" y="38"/>
                </a:cxn>
                <a:cxn ang="0">
                  <a:pos x="46" y="78"/>
                </a:cxn>
                <a:cxn ang="0">
                  <a:pos x="25" y="213"/>
                </a:cxn>
                <a:cxn ang="0">
                  <a:pos x="18" y="243"/>
                </a:cxn>
                <a:cxn ang="0">
                  <a:pos x="8" y="300"/>
                </a:cxn>
                <a:cxn ang="0">
                  <a:pos x="4" y="330"/>
                </a:cxn>
                <a:cxn ang="0">
                  <a:pos x="1" y="363"/>
                </a:cxn>
                <a:cxn ang="0">
                  <a:pos x="1" y="386"/>
                </a:cxn>
                <a:cxn ang="0">
                  <a:pos x="7" y="407"/>
                </a:cxn>
                <a:cxn ang="0">
                  <a:pos x="13" y="415"/>
                </a:cxn>
                <a:cxn ang="0">
                  <a:pos x="14" y="417"/>
                </a:cxn>
                <a:cxn ang="0">
                  <a:pos x="18" y="417"/>
                </a:cxn>
                <a:cxn ang="0">
                  <a:pos x="20" y="413"/>
                </a:cxn>
                <a:cxn ang="0">
                  <a:pos x="19" y="409"/>
                </a:cxn>
                <a:cxn ang="0">
                  <a:pos x="15" y="403"/>
                </a:cxn>
                <a:cxn ang="0">
                  <a:pos x="11" y="390"/>
                </a:cxn>
                <a:cxn ang="0">
                  <a:pos x="11" y="370"/>
                </a:cxn>
                <a:cxn ang="0">
                  <a:pos x="12" y="356"/>
                </a:cxn>
                <a:cxn ang="0">
                  <a:pos x="13" y="327"/>
                </a:cxn>
                <a:cxn ang="0">
                  <a:pos x="17" y="298"/>
                </a:cxn>
                <a:cxn ang="0">
                  <a:pos x="27" y="248"/>
                </a:cxn>
                <a:cxn ang="0">
                  <a:pos x="36" y="197"/>
                </a:cxn>
                <a:cxn ang="0">
                  <a:pos x="55" y="90"/>
                </a:cxn>
                <a:cxn ang="0">
                  <a:pos x="57" y="69"/>
                </a:cxn>
                <a:cxn ang="0">
                  <a:pos x="60" y="36"/>
                </a:cxn>
                <a:cxn ang="0">
                  <a:pos x="67" y="16"/>
                </a:cxn>
                <a:cxn ang="0">
                  <a:pos x="72" y="8"/>
                </a:cxn>
                <a:cxn ang="0">
                  <a:pos x="73" y="4"/>
                </a:cxn>
                <a:cxn ang="0">
                  <a:pos x="70" y="0"/>
                </a:cxn>
                <a:cxn ang="0">
                  <a:pos x="67" y="0"/>
                </a:cxn>
                <a:cxn ang="0">
                  <a:pos x="65" y="1"/>
                </a:cxn>
              </a:cxnLst>
              <a:rect b="b" l="0" r="r" t="0"/>
              <a:pathLst>
                <a:path h="417" w="73">
                  <a:moveTo>
                    <a:pt x="65" y="1"/>
                  </a:moveTo>
                  <a:lnTo>
                    <a:pt x="65" y="1"/>
                  </a:lnTo>
                  <a:lnTo>
                    <a:pt x="60" y="9"/>
                  </a:lnTo>
                  <a:lnTo>
                    <a:pt x="56" y="18"/>
                  </a:lnTo>
                  <a:lnTo>
                    <a:pt x="53" y="28"/>
                  </a:lnTo>
                  <a:lnTo>
                    <a:pt x="50" y="38"/>
                  </a:lnTo>
                  <a:lnTo>
                    <a:pt x="49" y="58"/>
                  </a:lnTo>
                  <a:lnTo>
                    <a:pt x="46" y="78"/>
                  </a:lnTo>
                  <a:lnTo>
                    <a:pt x="46" y="78"/>
                  </a:lnTo>
                  <a:lnTo>
                    <a:pt x="25" y="213"/>
                  </a:lnTo>
                  <a:lnTo>
                    <a:pt x="25" y="213"/>
                  </a:lnTo>
                  <a:lnTo>
                    <a:pt x="18" y="243"/>
                  </a:lnTo>
                  <a:lnTo>
                    <a:pt x="13" y="272"/>
                  </a:lnTo>
                  <a:lnTo>
                    <a:pt x="8" y="300"/>
                  </a:lnTo>
                  <a:lnTo>
                    <a:pt x="4" y="330"/>
                  </a:lnTo>
                  <a:lnTo>
                    <a:pt x="4" y="330"/>
                  </a:lnTo>
                  <a:lnTo>
                    <a:pt x="2" y="352"/>
                  </a:lnTo>
                  <a:lnTo>
                    <a:pt x="1" y="363"/>
                  </a:lnTo>
                  <a:lnTo>
                    <a:pt x="0" y="375"/>
                  </a:lnTo>
                  <a:lnTo>
                    <a:pt x="1" y="386"/>
                  </a:lnTo>
                  <a:lnTo>
                    <a:pt x="3" y="397"/>
                  </a:lnTo>
                  <a:lnTo>
                    <a:pt x="7" y="407"/>
                  </a:lnTo>
                  <a:lnTo>
                    <a:pt x="10" y="411"/>
                  </a:lnTo>
                  <a:lnTo>
                    <a:pt x="13" y="415"/>
                  </a:lnTo>
                  <a:lnTo>
                    <a:pt x="13" y="415"/>
                  </a:lnTo>
                  <a:lnTo>
                    <a:pt x="14" y="417"/>
                  </a:lnTo>
                  <a:lnTo>
                    <a:pt x="16" y="417"/>
                  </a:lnTo>
                  <a:lnTo>
                    <a:pt x="18" y="417"/>
                  </a:lnTo>
                  <a:lnTo>
                    <a:pt x="19" y="416"/>
                  </a:lnTo>
                  <a:lnTo>
                    <a:pt x="20" y="413"/>
                  </a:lnTo>
                  <a:lnTo>
                    <a:pt x="20" y="411"/>
                  </a:lnTo>
                  <a:lnTo>
                    <a:pt x="19" y="409"/>
                  </a:lnTo>
                  <a:lnTo>
                    <a:pt x="19" y="409"/>
                  </a:lnTo>
                  <a:lnTo>
                    <a:pt x="15" y="403"/>
                  </a:lnTo>
                  <a:lnTo>
                    <a:pt x="13" y="397"/>
                  </a:lnTo>
                  <a:lnTo>
                    <a:pt x="11" y="390"/>
                  </a:lnTo>
                  <a:lnTo>
                    <a:pt x="11" y="383"/>
                  </a:lnTo>
                  <a:lnTo>
                    <a:pt x="11" y="370"/>
                  </a:lnTo>
                  <a:lnTo>
                    <a:pt x="12" y="356"/>
                  </a:lnTo>
                  <a:lnTo>
                    <a:pt x="12" y="356"/>
                  </a:lnTo>
                  <a:lnTo>
                    <a:pt x="12" y="342"/>
                  </a:lnTo>
                  <a:lnTo>
                    <a:pt x="13" y="327"/>
                  </a:lnTo>
                  <a:lnTo>
                    <a:pt x="17" y="298"/>
                  </a:lnTo>
                  <a:lnTo>
                    <a:pt x="17" y="298"/>
                  </a:lnTo>
                  <a:lnTo>
                    <a:pt x="22" y="273"/>
                  </a:lnTo>
                  <a:lnTo>
                    <a:pt x="27" y="248"/>
                  </a:lnTo>
                  <a:lnTo>
                    <a:pt x="32" y="223"/>
                  </a:lnTo>
                  <a:lnTo>
                    <a:pt x="36" y="197"/>
                  </a:lnTo>
                  <a:lnTo>
                    <a:pt x="36" y="197"/>
                  </a:lnTo>
                  <a:lnTo>
                    <a:pt x="55" y="90"/>
                  </a:lnTo>
                  <a:lnTo>
                    <a:pt x="55" y="90"/>
                  </a:lnTo>
                  <a:lnTo>
                    <a:pt x="57" y="69"/>
                  </a:lnTo>
                  <a:lnTo>
                    <a:pt x="59" y="47"/>
                  </a:lnTo>
                  <a:lnTo>
                    <a:pt x="60" y="36"/>
                  </a:lnTo>
                  <a:lnTo>
                    <a:pt x="63" y="26"/>
                  </a:lnTo>
                  <a:lnTo>
                    <a:pt x="67" y="16"/>
                  </a:lnTo>
                  <a:lnTo>
                    <a:pt x="72" y="8"/>
                  </a:lnTo>
                  <a:lnTo>
                    <a:pt x="72" y="8"/>
                  </a:lnTo>
                  <a:lnTo>
                    <a:pt x="73" y="6"/>
                  </a:lnTo>
                  <a:lnTo>
                    <a:pt x="73" y="4"/>
                  </a:lnTo>
                  <a:lnTo>
                    <a:pt x="71" y="1"/>
                  </a:lnTo>
                  <a:lnTo>
                    <a:pt x="70" y="0"/>
                  </a:lnTo>
                  <a:lnTo>
                    <a:pt x="68" y="0"/>
                  </a:lnTo>
                  <a:lnTo>
                    <a:pt x="67" y="0"/>
                  </a:lnTo>
                  <a:lnTo>
                    <a:pt x="65" y="1"/>
                  </a:lnTo>
                  <a:lnTo>
                    <a:pt x="65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 sz="2400"/>
            </a:p>
          </p:txBody>
        </p:sp>
        <p:sp>
          <p:nvSpPr>
            <p:cNvPr id="34" name="Freeform 724"/>
            <p:cNvSpPr/>
            <p:nvPr/>
          </p:nvSpPr>
          <p:spPr bwMode="auto">
            <a:xfrm>
              <a:off x="5516563" y="4291013"/>
              <a:ext cx="46038" cy="268288"/>
            </a:xfrm>
            <a:custGeom>
              <a:cxnLst>
                <a:cxn ang="0">
                  <a:pos x="75" y="3"/>
                </a:cxn>
                <a:cxn ang="0">
                  <a:pos x="61" y="44"/>
                </a:cxn>
                <a:cxn ang="0">
                  <a:pos x="58" y="58"/>
                </a:cxn>
                <a:cxn ang="0">
                  <a:pos x="56" y="84"/>
                </a:cxn>
                <a:cxn ang="0">
                  <a:pos x="56" y="111"/>
                </a:cxn>
                <a:cxn ang="0">
                  <a:pos x="52" y="180"/>
                </a:cxn>
                <a:cxn ang="0">
                  <a:pos x="41" y="249"/>
                </a:cxn>
                <a:cxn ang="0">
                  <a:pos x="33" y="280"/>
                </a:cxn>
                <a:cxn ang="0">
                  <a:pos x="17" y="343"/>
                </a:cxn>
                <a:cxn ang="0">
                  <a:pos x="4" y="408"/>
                </a:cxn>
                <a:cxn ang="0">
                  <a:pos x="1" y="440"/>
                </a:cxn>
                <a:cxn ang="0">
                  <a:pos x="0" y="472"/>
                </a:cxn>
                <a:cxn ang="0">
                  <a:pos x="4" y="504"/>
                </a:cxn>
                <a:cxn ang="0">
                  <a:pos x="4" y="506"/>
                </a:cxn>
                <a:cxn ang="0">
                  <a:pos x="7" y="507"/>
                </a:cxn>
                <a:cxn ang="0">
                  <a:pos x="12" y="505"/>
                </a:cxn>
                <a:cxn ang="0">
                  <a:pos x="13" y="501"/>
                </a:cxn>
                <a:cxn ang="0">
                  <a:pos x="10" y="485"/>
                </a:cxn>
                <a:cxn ang="0">
                  <a:pos x="9" y="453"/>
                </a:cxn>
                <a:cxn ang="0">
                  <a:pos x="11" y="420"/>
                </a:cxn>
                <a:cxn ang="0">
                  <a:pos x="20" y="371"/>
                </a:cxn>
                <a:cxn ang="0">
                  <a:pos x="36" y="306"/>
                </a:cxn>
                <a:cxn ang="0">
                  <a:pos x="52" y="243"/>
                </a:cxn>
                <a:cxn ang="0">
                  <a:pos x="57" y="214"/>
                </a:cxn>
                <a:cxn ang="0">
                  <a:pos x="63" y="157"/>
                </a:cxn>
                <a:cxn ang="0">
                  <a:pos x="65" y="128"/>
                </a:cxn>
                <a:cxn ang="0">
                  <a:pos x="66" y="67"/>
                </a:cxn>
                <a:cxn ang="0">
                  <a:pos x="67" y="60"/>
                </a:cxn>
                <a:cxn ang="0">
                  <a:pos x="73" y="36"/>
                </a:cxn>
                <a:cxn ang="0">
                  <a:pos x="84" y="6"/>
                </a:cxn>
                <a:cxn ang="0">
                  <a:pos x="85" y="4"/>
                </a:cxn>
                <a:cxn ang="0">
                  <a:pos x="83" y="1"/>
                </a:cxn>
                <a:cxn ang="0">
                  <a:pos x="77" y="1"/>
                </a:cxn>
                <a:cxn ang="0">
                  <a:pos x="75" y="3"/>
                </a:cxn>
              </a:cxnLst>
              <a:rect b="b" l="0" r="r" t="0"/>
              <a:pathLst>
                <a:path h="507" w="85">
                  <a:moveTo>
                    <a:pt x="75" y="3"/>
                  </a:moveTo>
                  <a:lnTo>
                    <a:pt x="75" y="3"/>
                  </a:lnTo>
                  <a:lnTo>
                    <a:pt x="65" y="31"/>
                  </a:lnTo>
                  <a:lnTo>
                    <a:pt x="61" y="44"/>
                  </a:lnTo>
                  <a:lnTo>
                    <a:pt x="58" y="58"/>
                  </a:lnTo>
                  <a:lnTo>
                    <a:pt x="58" y="58"/>
                  </a:lnTo>
                  <a:lnTo>
                    <a:pt x="56" y="72"/>
                  </a:lnTo>
                  <a:lnTo>
                    <a:pt x="56" y="84"/>
                  </a:lnTo>
                  <a:lnTo>
                    <a:pt x="56" y="111"/>
                  </a:lnTo>
                  <a:lnTo>
                    <a:pt x="56" y="111"/>
                  </a:lnTo>
                  <a:lnTo>
                    <a:pt x="55" y="145"/>
                  </a:lnTo>
                  <a:lnTo>
                    <a:pt x="52" y="180"/>
                  </a:lnTo>
                  <a:lnTo>
                    <a:pt x="47" y="214"/>
                  </a:lnTo>
                  <a:lnTo>
                    <a:pt x="41" y="249"/>
                  </a:lnTo>
                  <a:lnTo>
                    <a:pt x="41" y="249"/>
                  </a:lnTo>
                  <a:lnTo>
                    <a:pt x="33" y="280"/>
                  </a:lnTo>
                  <a:lnTo>
                    <a:pt x="25" y="312"/>
                  </a:lnTo>
                  <a:lnTo>
                    <a:pt x="17" y="343"/>
                  </a:lnTo>
                  <a:lnTo>
                    <a:pt x="10" y="375"/>
                  </a:lnTo>
                  <a:lnTo>
                    <a:pt x="4" y="408"/>
                  </a:lnTo>
                  <a:lnTo>
                    <a:pt x="2" y="423"/>
                  </a:lnTo>
                  <a:lnTo>
                    <a:pt x="1" y="440"/>
                  </a:lnTo>
                  <a:lnTo>
                    <a:pt x="0" y="455"/>
                  </a:lnTo>
                  <a:lnTo>
                    <a:pt x="0" y="472"/>
                  </a:lnTo>
                  <a:lnTo>
                    <a:pt x="1" y="487"/>
                  </a:lnTo>
                  <a:lnTo>
                    <a:pt x="4" y="504"/>
                  </a:lnTo>
                  <a:lnTo>
                    <a:pt x="4" y="504"/>
                  </a:lnTo>
                  <a:lnTo>
                    <a:pt x="4" y="506"/>
                  </a:lnTo>
                  <a:lnTo>
                    <a:pt x="6" y="507"/>
                  </a:lnTo>
                  <a:lnTo>
                    <a:pt x="7" y="507"/>
                  </a:lnTo>
                  <a:lnTo>
                    <a:pt x="9" y="507"/>
                  </a:lnTo>
                  <a:lnTo>
                    <a:pt x="12" y="505"/>
                  </a:lnTo>
                  <a:lnTo>
                    <a:pt x="12" y="503"/>
                  </a:lnTo>
                  <a:lnTo>
                    <a:pt x="13" y="501"/>
                  </a:lnTo>
                  <a:lnTo>
                    <a:pt x="13" y="501"/>
                  </a:lnTo>
                  <a:lnTo>
                    <a:pt x="10" y="485"/>
                  </a:lnTo>
                  <a:lnTo>
                    <a:pt x="9" y="469"/>
                  </a:lnTo>
                  <a:lnTo>
                    <a:pt x="9" y="453"/>
                  </a:lnTo>
                  <a:lnTo>
                    <a:pt x="10" y="437"/>
                  </a:lnTo>
                  <a:lnTo>
                    <a:pt x="11" y="420"/>
                  </a:lnTo>
                  <a:lnTo>
                    <a:pt x="13" y="403"/>
                  </a:lnTo>
                  <a:lnTo>
                    <a:pt x="20" y="371"/>
                  </a:lnTo>
                  <a:lnTo>
                    <a:pt x="28" y="338"/>
                  </a:lnTo>
                  <a:lnTo>
                    <a:pt x="36" y="306"/>
                  </a:lnTo>
                  <a:lnTo>
                    <a:pt x="44" y="274"/>
                  </a:lnTo>
                  <a:lnTo>
                    <a:pt x="52" y="243"/>
                  </a:lnTo>
                  <a:lnTo>
                    <a:pt x="52" y="243"/>
                  </a:lnTo>
                  <a:lnTo>
                    <a:pt x="57" y="214"/>
                  </a:lnTo>
                  <a:lnTo>
                    <a:pt x="61" y="186"/>
                  </a:lnTo>
                  <a:lnTo>
                    <a:pt x="63" y="157"/>
                  </a:lnTo>
                  <a:lnTo>
                    <a:pt x="65" y="128"/>
                  </a:lnTo>
                  <a:lnTo>
                    <a:pt x="65" y="128"/>
                  </a:lnTo>
                  <a:lnTo>
                    <a:pt x="65" y="98"/>
                  </a:lnTo>
                  <a:lnTo>
                    <a:pt x="66" y="67"/>
                  </a:lnTo>
                  <a:lnTo>
                    <a:pt x="66" y="67"/>
                  </a:lnTo>
                  <a:lnTo>
                    <a:pt x="67" y="60"/>
                  </a:lnTo>
                  <a:lnTo>
                    <a:pt x="68" y="51"/>
                  </a:lnTo>
                  <a:lnTo>
                    <a:pt x="73" y="36"/>
                  </a:lnTo>
                  <a:lnTo>
                    <a:pt x="78" y="20"/>
                  </a:lnTo>
                  <a:lnTo>
                    <a:pt x="84" y="6"/>
                  </a:lnTo>
                  <a:lnTo>
                    <a:pt x="84" y="6"/>
                  </a:lnTo>
                  <a:lnTo>
                    <a:pt x="85" y="4"/>
                  </a:lnTo>
                  <a:lnTo>
                    <a:pt x="84" y="2"/>
                  </a:lnTo>
                  <a:lnTo>
                    <a:pt x="83" y="1"/>
                  </a:lnTo>
                  <a:lnTo>
                    <a:pt x="82" y="0"/>
                  </a:lnTo>
                  <a:lnTo>
                    <a:pt x="77" y="1"/>
                  </a:lnTo>
                  <a:lnTo>
                    <a:pt x="76" y="2"/>
                  </a:lnTo>
                  <a:lnTo>
                    <a:pt x="75" y="3"/>
                  </a:lnTo>
                  <a:lnTo>
                    <a:pt x="75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 sz="2400"/>
            </a:p>
          </p:txBody>
        </p:sp>
        <p:sp>
          <p:nvSpPr>
            <p:cNvPr id="35" name="Freeform 725"/>
            <p:cNvSpPr/>
            <p:nvPr/>
          </p:nvSpPr>
          <p:spPr bwMode="auto">
            <a:xfrm>
              <a:off x="5546726" y="4252913"/>
              <a:ext cx="60325" cy="376238"/>
            </a:xfrm>
            <a:custGeom>
              <a:cxnLst>
                <a:cxn ang="0">
                  <a:pos x="104" y="5"/>
                </a:cxn>
                <a:cxn ang="0">
                  <a:pos x="104" y="5"/>
                </a:cxn>
                <a:cxn ang="0">
                  <a:pos x="103" y="28"/>
                </a:cxn>
                <a:cxn ang="0">
                  <a:pos x="101" y="51"/>
                </a:cxn>
                <a:cxn ang="0">
                  <a:pos x="98" y="74"/>
                </a:cxn>
                <a:cxn ang="0">
                  <a:pos x="95" y="95"/>
                </a:cxn>
                <a:cxn ang="0">
                  <a:pos x="86" y="141"/>
                </a:cxn>
                <a:cxn ang="0">
                  <a:pos x="78" y="185"/>
                </a:cxn>
                <a:cxn ang="0">
                  <a:pos x="78" y="185"/>
                </a:cxn>
                <a:cxn ang="0">
                  <a:pos x="64" y="275"/>
                </a:cxn>
                <a:cxn ang="0">
                  <a:pos x="48" y="364"/>
                </a:cxn>
                <a:cxn ang="0">
                  <a:pos x="48" y="364"/>
                </a:cxn>
                <a:cxn ang="0">
                  <a:pos x="39" y="407"/>
                </a:cxn>
                <a:cxn ang="0">
                  <a:pos x="29" y="451"/>
                </a:cxn>
                <a:cxn ang="0">
                  <a:pos x="19" y="495"/>
                </a:cxn>
                <a:cxn ang="0">
                  <a:pos x="11" y="538"/>
                </a:cxn>
                <a:cxn ang="0">
                  <a:pos x="11" y="538"/>
                </a:cxn>
                <a:cxn ang="0">
                  <a:pos x="4" y="580"/>
                </a:cxn>
                <a:cxn ang="0">
                  <a:pos x="1" y="600"/>
                </a:cxn>
                <a:cxn ang="0">
                  <a:pos x="0" y="621"/>
                </a:cxn>
                <a:cxn ang="0">
                  <a:pos x="0" y="707"/>
                </a:cxn>
                <a:cxn ang="0">
                  <a:pos x="0" y="707"/>
                </a:cxn>
                <a:cxn ang="0">
                  <a:pos x="0" y="709"/>
                </a:cxn>
                <a:cxn ang="0">
                  <a:pos x="1" y="710"/>
                </a:cxn>
                <a:cxn ang="0">
                  <a:pos x="3" y="711"/>
                </a:cxn>
                <a:cxn ang="0">
                  <a:pos x="5" y="712"/>
                </a:cxn>
                <a:cxn ang="0">
                  <a:pos x="6" y="711"/>
                </a:cxn>
                <a:cxn ang="0">
                  <a:pos x="8" y="710"/>
                </a:cxn>
                <a:cxn ang="0">
                  <a:pos x="9" y="709"/>
                </a:cxn>
                <a:cxn ang="0">
                  <a:pos x="9" y="707"/>
                </a:cxn>
                <a:cxn ang="0">
                  <a:pos x="9" y="621"/>
                </a:cxn>
                <a:cxn ang="0">
                  <a:pos x="9" y="621"/>
                </a:cxn>
                <a:cxn ang="0">
                  <a:pos x="10" y="609"/>
                </a:cxn>
                <a:cxn ang="0">
                  <a:pos x="11" y="596"/>
                </a:cxn>
                <a:cxn ang="0">
                  <a:pos x="14" y="572"/>
                </a:cxn>
                <a:cxn ang="0">
                  <a:pos x="22" y="523"/>
                </a:cxn>
                <a:cxn ang="0">
                  <a:pos x="22" y="523"/>
                </a:cxn>
                <a:cxn ang="0">
                  <a:pos x="32" y="480"/>
                </a:cxn>
                <a:cxn ang="0">
                  <a:pos x="41" y="436"/>
                </a:cxn>
                <a:cxn ang="0">
                  <a:pos x="51" y="392"/>
                </a:cxn>
                <a:cxn ang="0">
                  <a:pos x="61" y="348"/>
                </a:cxn>
                <a:cxn ang="0">
                  <a:pos x="61" y="348"/>
                </a:cxn>
                <a:cxn ang="0">
                  <a:pos x="76" y="260"/>
                </a:cxn>
                <a:cxn ang="0">
                  <a:pos x="91" y="171"/>
                </a:cxn>
                <a:cxn ang="0">
                  <a:pos x="91" y="171"/>
                </a:cxn>
                <a:cxn ang="0">
                  <a:pos x="98" y="129"/>
                </a:cxn>
                <a:cxn ang="0">
                  <a:pos x="105" y="88"/>
                </a:cxn>
                <a:cxn ang="0">
                  <a:pos x="108" y="67"/>
                </a:cxn>
                <a:cxn ang="0">
                  <a:pos x="111" y="47"/>
                </a:cxn>
                <a:cxn ang="0">
                  <a:pos x="112" y="26"/>
                </a:cxn>
                <a:cxn ang="0">
                  <a:pos x="113" y="5"/>
                </a:cxn>
                <a:cxn ang="0">
                  <a:pos x="113" y="5"/>
                </a:cxn>
                <a:cxn ang="0">
                  <a:pos x="113" y="3"/>
                </a:cxn>
                <a:cxn ang="0">
                  <a:pos x="112" y="1"/>
                </a:cxn>
                <a:cxn ang="0">
                  <a:pos x="110" y="1"/>
                </a:cxn>
                <a:cxn ang="0">
                  <a:pos x="109" y="0"/>
                </a:cxn>
                <a:cxn ang="0">
                  <a:pos x="107" y="1"/>
                </a:cxn>
                <a:cxn ang="0">
                  <a:pos x="105" y="1"/>
                </a:cxn>
                <a:cxn ang="0">
                  <a:pos x="104" y="3"/>
                </a:cxn>
                <a:cxn ang="0">
                  <a:pos x="104" y="5"/>
                </a:cxn>
                <a:cxn ang="0">
                  <a:pos x="104" y="5"/>
                </a:cxn>
              </a:cxnLst>
              <a:rect b="b" l="0" r="r" t="0"/>
              <a:pathLst>
                <a:path h="712" w="113">
                  <a:moveTo>
                    <a:pt x="104" y="5"/>
                  </a:moveTo>
                  <a:lnTo>
                    <a:pt x="104" y="5"/>
                  </a:lnTo>
                  <a:lnTo>
                    <a:pt x="103" y="28"/>
                  </a:lnTo>
                  <a:lnTo>
                    <a:pt x="101" y="51"/>
                  </a:lnTo>
                  <a:lnTo>
                    <a:pt x="98" y="74"/>
                  </a:lnTo>
                  <a:lnTo>
                    <a:pt x="95" y="95"/>
                  </a:lnTo>
                  <a:lnTo>
                    <a:pt x="86" y="141"/>
                  </a:lnTo>
                  <a:lnTo>
                    <a:pt x="78" y="185"/>
                  </a:lnTo>
                  <a:lnTo>
                    <a:pt x="78" y="185"/>
                  </a:lnTo>
                  <a:lnTo>
                    <a:pt x="64" y="275"/>
                  </a:lnTo>
                  <a:lnTo>
                    <a:pt x="48" y="364"/>
                  </a:lnTo>
                  <a:lnTo>
                    <a:pt x="48" y="364"/>
                  </a:lnTo>
                  <a:lnTo>
                    <a:pt x="39" y="407"/>
                  </a:lnTo>
                  <a:lnTo>
                    <a:pt x="29" y="451"/>
                  </a:lnTo>
                  <a:lnTo>
                    <a:pt x="19" y="495"/>
                  </a:lnTo>
                  <a:lnTo>
                    <a:pt x="11" y="538"/>
                  </a:lnTo>
                  <a:lnTo>
                    <a:pt x="11" y="538"/>
                  </a:lnTo>
                  <a:lnTo>
                    <a:pt x="4" y="580"/>
                  </a:lnTo>
                  <a:lnTo>
                    <a:pt x="1" y="600"/>
                  </a:lnTo>
                  <a:lnTo>
                    <a:pt x="0" y="621"/>
                  </a:lnTo>
                  <a:lnTo>
                    <a:pt x="0" y="707"/>
                  </a:lnTo>
                  <a:lnTo>
                    <a:pt x="0" y="707"/>
                  </a:lnTo>
                  <a:lnTo>
                    <a:pt x="0" y="709"/>
                  </a:lnTo>
                  <a:lnTo>
                    <a:pt x="1" y="710"/>
                  </a:lnTo>
                  <a:lnTo>
                    <a:pt x="3" y="711"/>
                  </a:lnTo>
                  <a:lnTo>
                    <a:pt x="5" y="712"/>
                  </a:lnTo>
                  <a:lnTo>
                    <a:pt x="6" y="711"/>
                  </a:lnTo>
                  <a:lnTo>
                    <a:pt x="8" y="710"/>
                  </a:lnTo>
                  <a:lnTo>
                    <a:pt x="9" y="709"/>
                  </a:lnTo>
                  <a:lnTo>
                    <a:pt x="9" y="707"/>
                  </a:lnTo>
                  <a:lnTo>
                    <a:pt x="9" y="621"/>
                  </a:lnTo>
                  <a:lnTo>
                    <a:pt x="9" y="621"/>
                  </a:lnTo>
                  <a:lnTo>
                    <a:pt x="10" y="609"/>
                  </a:lnTo>
                  <a:lnTo>
                    <a:pt x="11" y="596"/>
                  </a:lnTo>
                  <a:lnTo>
                    <a:pt x="14" y="572"/>
                  </a:lnTo>
                  <a:lnTo>
                    <a:pt x="22" y="523"/>
                  </a:lnTo>
                  <a:lnTo>
                    <a:pt x="22" y="523"/>
                  </a:lnTo>
                  <a:lnTo>
                    <a:pt x="32" y="480"/>
                  </a:lnTo>
                  <a:lnTo>
                    <a:pt x="41" y="436"/>
                  </a:lnTo>
                  <a:lnTo>
                    <a:pt x="51" y="392"/>
                  </a:lnTo>
                  <a:lnTo>
                    <a:pt x="61" y="348"/>
                  </a:lnTo>
                  <a:lnTo>
                    <a:pt x="61" y="348"/>
                  </a:lnTo>
                  <a:lnTo>
                    <a:pt x="76" y="260"/>
                  </a:lnTo>
                  <a:lnTo>
                    <a:pt x="91" y="171"/>
                  </a:lnTo>
                  <a:lnTo>
                    <a:pt x="91" y="171"/>
                  </a:lnTo>
                  <a:lnTo>
                    <a:pt x="98" y="129"/>
                  </a:lnTo>
                  <a:lnTo>
                    <a:pt x="105" y="88"/>
                  </a:lnTo>
                  <a:lnTo>
                    <a:pt x="108" y="67"/>
                  </a:lnTo>
                  <a:lnTo>
                    <a:pt x="111" y="47"/>
                  </a:lnTo>
                  <a:lnTo>
                    <a:pt x="112" y="26"/>
                  </a:lnTo>
                  <a:lnTo>
                    <a:pt x="113" y="5"/>
                  </a:lnTo>
                  <a:lnTo>
                    <a:pt x="113" y="5"/>
                  </a:lnTo>
                  <a:lnTo>
                    <a:pt x="113" y="3"/>
                  </a:lnTo>
                  <a:lnTo>
                    <a:pt x="112" y="1"/>
                  </a:lnTo>
                  <a:lnTo>
                    <a:pt x="110" y="1"/>
                  </a:lnTo>
                  <a:lnTo>
                    <a:pt x="109" y="0"/>
                  </a:lnTo>
                  <a:lnTo>
                    <a:pt x="107" y="1"/>
                  </a:lnTo>
                  <a:lnTo>
                    <a:pt x="105" y="1"/>
                  </a:lnTo>
                  <a:lnTo>
                    <a:pt x="104" y="3"/>
                  </a:lnTo>
                  <a:lnTo>
                    <a:pt x="104" y="5"/>
                  </a:lnTo>
                  <a:lnTo>
                    <a:pt x="104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 sz="2400"/>
            </a:p>
          </p:txBody>
        </p:sp>
        <p:sp>
          <p:nvSpPr>
            <p:cNvPr id="36" name="Freeform 726"/>
            <p:cNvSpPr/>
            <p:nvPr/>
          </p:nvSpPr>
          <p:spPr bwMode="auto">
            <a:xfrm>
              <a:off x="5576888" y="4230688"/>
              <a:ext cx="61913" cy="415925"/>
            </a:xfrm>
            <a:custGeom>
              <a:cxnLst>
                <a:cxn ang="0">
                  <a:pos x="119" y="4"/>
                </a:cxn>
                <a:cxn ang="0">
                  <a:pos x="118" y="1"/>
                </a:cxn>
                <a:cxn ang="0">
                  <a:pos x="115" y="0"/>
                </a:cxn>
                <a:cxn ang="0">
                  <a:pos x="110" y="3"/>
                </a:cxn>
                <a:cxn ang="0">
                  <a:pos x="110" y="4"/>
                </a:cxn>
                <a:cxn ang="0">
                  <a:pos x="105" y="22"/>
                </a:cxn>
                <a:cxn ang="0">
                  <a:pos x="101" y="35"/>
                </a:cxn>
                <a:cxn ang="0">
                  <a:pos x="100" y="39"/>
                </a:cxn>
                <a:cxn ang="0">
                  <a:pos x="99" y="66"/>
                </a:cxn>
                <a:cxn ang="0">
                  <a:pos x="94" y="92"/>
                </a:cxn>
                <a:cxn ang="0">
                  <a:pos x="86" y="145"/>
                </a:cxn>
                <a:cxn ang="0">
                  <a:pos x="78" y="184"/>
                </a:cxn>
                <a:cxn ang="0">
                  <a:pos x="74" y="196"/>
                </a:cxn>
                <a:cxn ang="0">
                  <a:pos x="63" y="239"/>
                </a:cxn>
                <a:cxn ang="0">
                  <a:pos x="57" y="281"/>
                </a:cxn>
                <a:cxn ang="0">
                  <a:pos x="50" y="334"/>
                </a:cxn>
                <a:cxn ang="0">
                  <a:pos x="44" y="386"/>
                </a:cxn>
                <a:cxn ang="0">
                  <a:pos x="39" y="437"/>
                </a:cxn>
                <a:cxn ang="0">
                  <a:pos x="15" y="588"/>
                </a:cxn>
                <a:cxn ang="0">
                  <a:pos x="8" y="635"/>
                </a:cxn>
                <a:cxn ang="0">
                  <a:pos x="4" y="682"/>
                </a:cxn>
                <a:cxn ang="0">
                  <a:pos x="5" y="704"/>
                </a:cxn>
                <a:cxn ang="0">
                  <a:pos x="7" y="750"/>
                </a:cxn>
                <a:cxn ang="0">
                  <a:pos x="6" y="773"/>
                </a:cxn>
                <a:cxn ang="0">
                  <a:pos x="3" y="774"/>
                </a:cxn>
                <a:cxn ang="0">
                  <a:pos x="0" y="778"/>
                </a:cxn>
                <a:cxn ang="0">
                  <a:pos x="0" y="782"/>
                </a:cxn>
                <a:cxn ang="0">
                  <a:pos x="2" y="785"/>
                </a:cxn>
                <a:cxn ang="0">
                  <a:pos x="6" y="787"/>
                </a:cxn>
                <a:cxn ang="0">
                  <a:pos x="10" y="787"/>
                </a:cxn>
                <a:cxn ang="0">
                  <a:pos x="13" y="785"/>
                </a:cxn>
                <a:cxn ang="0">
                  <a:pos x="15" y="782"/>
                </a:cxn>
                <a:cxn ang="0">
                  <a:pos x="16" y="736"/>
                </a:cxn>
                <a:cxn ang="0">
                  <a:pos x="14" y="691"/>
                </a:cxn>
                <a:cxn ang="0">
                  <a:pos x="14" y="663"/>
                </a:cxn>
                <a:cxn ang="0">
                  <a:pos x="21" y="609"/>
                </a:cxn>
                <a:cxn ang="0">
                  <a:pos x="25" y="583"/>
                </a:cxn>
                <a:cxn ang="0">
                  <a:pos x="48" y="436"/>
                </a:cxn>
                <a:cxn ang="0">
                  <a:pos x="53" y="386"/>
                </a:cxn>
                <a:cxn ang="0">
                  <a:pos x="56" y="360"/>
                </a:cxn>
                <a:cxn ang="0">
                  <a:pos x="68" y="283"/>
                </a:cxn>
                <a:cxn ang="0">
                  <a:pos x="87" y="182"/>
                </a:cxn>
                <a:cxn ang="0">
                  <a:pos x="93" y="156"/>
                </a:cxn>
                <a:cxn ang="0">
                  <a:pos x="108" y="76"/>
                </a:cxn>
                <a:cxn ang="0">
                  <a:pos x="109" y="67"/>
                </a:cxn>
                <a:cxn ang="0">
                  <a:pos x="110" y="39"/>
                </a:cxn>
                <a:cxn ang="0">
                  <a:pos x="110" y="35"/>
                </a:cxn>
                <a:cxn ang="0">
                  <a:pos x="114" y="22"/>
                </a:cxn>
                <a:cxn ang="0">
                  <a:pos x="119" y="4"/>
                </a:cxn>
              </a:cxnLst>
              <a:rect b="b" l="0" r="r" t="0"/>
              <a:pathLst>
                <a:path h="787" w="119">
                  <a:moveTo>
                    <a:pt x="119" y="4"/>
                  </a:moveTo>
                  <a:lnTo>
                    <a:pt x="119" y="4"/>
                  </a:lnTo>
                  <a:lnTo>
                    <a:pt x="119" y="3"/>
                  </a:lnTo>
                  <a:lnTo>
                    <a:pt x="118" y="1"/>
                  </a:lnTo>
                  <a:lnTo>
                    <a:pt x="116" y="0"/>
                  </a:lnTo>
                  <a:lnTo>
                    <a:pt x="115" y="0"/>
                  </a:lnTo>
                  <a:lnTo>
                    <a:pt x="111" y="1"/>
                  </a:lnTo>
                  <a:lnTo>
                    <a:pt x="110" y="3"/>
                  </a:lnTo>
                  <a:lnTo>
                    <a:pt x="110" y="4"/>
                  </a:lnTo>
                  <a:lnTo>
                    <a:pt x="110" y="4"/>
                  </a:lnTo>
                  <a:lnTo>
                    <a:pt x="108" y="13"/>
                  </a:lnTo>
                  <a:lnTo>
                    <a:pt x="105" y="22"/>
                  </a:lnTo>
                  <a:lnTo>
                    <a:pt x="102" y="30"/>
                  </a:lnTo>
                  <a:lnTo>
                    <a:pt x="101" y="35"/>
                  </a:lnTo>
                  <a:lnTo>
                    <a:pt x="100" y="39"/>
                  </a:lnTo>
                  <a:lnTo>
                    <a:pt x="100" y="39"/>
                  </a:lnTo>
                  <a:lnTo>
                    <a:pt x="100" y="53"/>
                  </a:lnTo>
                  <a:lnTo>
                    <a:pt x="99" y="66"/>
                  </a:lnTo>
                  <a:lnTo>
                    <a:pt x="94" y="92"/>
                  </a:lnTo>
                  <a:lnTo>
                    <a:pt x="94" y="92"/>
                  </a:lnTo>
                  <a:lnTo>
                    <a:pt x="90" y="118"/>
                  </a:lnTo>
                  <a:lnTo>
                    <a:pt x="86" y="145"/>
                  </a:lnTo>
                  <a:lnTo>
                    <a:pt x="81" y="170"/>
                  </a:lnTo>
                  <a:lnTo>
                    <a:pt x="78" y="184"/>
                  </a:lnTo>
                  <a:lnTo>
                    <a:pt x="74" y="196"/>
                  </a:lnTo>
                  <a:lnTo>
                    <a:pt x="74" y="196"/>
                  </a:lnTo>
                  <a:lnTo>
                    <a:pt x="69" y="217"/>
                  </a:lnTo>
                  <a:lnTo>
                    <a:pt x="63" y="239"/>
                  </a:lnTo>
                  <a:lnTo>
                    <a:pt x="60" y="259"/>
                  </a:lnTo>
                  <a:lnTo>
                    <a:pt x="57" y="281"/>
                  </a:lnTo>
                  <a:lnTo>
                    <a:pt x="57" y="281"/>
                  </a:lnTo>
                  <a:lnTo>
                    <a:pt x="50" y="334"/>
                  </a:lnTo>
                  <a:lnTo>
                    <a:pt x="47" y="359"/>
                  </a:lnTo>
                  <a:lnTo>
                    <a:pt x="44" y="386"/>
                  </a:lnTo>
                  <a:lnTo>
                    <a:pt x="44" y="386"/>
                  </a:lnTo>
                  <a:lnTo>
                    <a:pt x="39" y="437"/>
                  </a:lnTo>
                  <a:lnTo>
                    <a:pt x="30" y="488"/>
                  </a:lnTo>
                  <a:lnTo>
                    <a:pt x="15" y="588"/>
                  </a:lnTo>
                  <a:lnTo>
                    <a:pt x="15" y="588"/>
                  </a:lnTo>
                  <a:lnTo>
                    <a:pt x="8" y="635"/>
                  </a:lnTo>
                  <a:lnTo>
                    <a:pt x="5" y="658"/>
                  </a:lnTo>
                  <a:lnTo>
                    <a:pt x="4" y="682"/>
                  </a:lnTo>
                  <a:lnTo>
                    <a:pt x="4" y="682"/>
                  </a:lnTo>
                  <a:lnTo>
                    <a:pt x="5" y="704"/>
                  </a:lnTo>
                  <a:lnTo>
                    <a:pt x="6" y="727"/>
                  </a:lnTo>
                  <a:lnTo>
                    <a:pt x="7" y="750"/>
                  </a:lnTo>
                  <a:lnTo>
                    <a:pt x="6" y="773"/>
                  </a:lnTo>
                  <a:lnTo>
                    <a:pt x="6" y="773"/>
                  </a:lnTo>
                  <a:lnTo>
                    <a:pt x="4" y="773"/>
                  </a:lnTo>
                  <a:lnTo>
                    <a:pt x="3" y="774"/>
                  </a:lnTo>
                  <a:lnTo>
                    <a:pt x="2" y="776"/>
                  </a:lnTo>
                  <a:lnTo>
                    <a:pt x="0" y="778"/>
                  </a:lnTo>
                  <a:lnTo>
                    <a:pt x="0" y="782"/>
                  </a:lnTo>
                  <a:lnTo>
                    <a:pt x="0" y="782"/>
                  </a:lnTo>
                  <a:lnTo>
                    <a:pt x="0" y="784"/>
                  </a:lnTo>
                  <a:lnTo>
                    <a:pt x="2" y="785"/>
                  </a:lnTo>
                  <a:lnTo>
                    <a:pt x="4" y="786"/>
                  </a:lnTo>
                  <a:lnTo>
                    <a:pt x="6" y="787"/>
                  </a:lnTo>
                  <a:lnTo>
                    <a:pt x="10" y="787"/>
                  </a:lnTo>
                  <a:lnTo>
                    <a:pt x="10" y="787"/>
                  </a:lnTo>
                  <a:lnTo>
                    <a:pt x="12" y="786"/>
                  </a:lnTo>
                  <a:lnTo>
                    <a:pt x="13" y="785"/>
                  </a:lnTo>
                  <a:lnTo>
                    <a:pt x="15" y="782"/>
                  </a:lnTo>
                  <a:lnTo>
                    <a:pt x="15" y="782"/>
                  </a:lnTo>
                  <a:lnTo>
                    <a:pt x="16" y="759"/>
                  </a:lnTo>
                  <a:lnTo>
                    <a:pt x="16" y="736"/>
                  </a:lnTo>
                  <a:lnTo>
                    <a:pt x="14" y="691"/>
                  </a:lnTo>
                  <a:lnTo>
                    <a:pt x="14" y="691"/>
                  </a:lnTo>
                  <a:lnTo>
                    <a:pt x="14" y="677"/>
                  </a:lnTo>
                  <a:lnTo>
                    <a:pt x="14" y="663"/>
                  </a:lnTo>
                  <a:lnTo>
                    <a:pt x="17" y="636"/>
                  </a:lnTo>
                  <a:lnTo>
                    <a:pt x="21" y="609"/>
                  </a:lnTo>
                  <a:lnTo>
                    <a:pt x="25" y="583"/>
                  </a:lnTo>
                  <a:lnTo>
                    <a:pt x="25" y="583"/>
                  </a:lnTo>
                  <a:lnTo>
                    <a:pt x="41" y="484"/>
                  </a:lnTo>
                  <a:lnTo>
                    <a:pt x="48" y="436"/>
                  </a:lnTo>
                  <a:lnTo>
                    <a:pt x="51" y="411"/>
                  </a:lnTo>
                  <a:lnTo>
                    <a:pt x="53" y="386"/>
                  </a:lnTo>
                  <a:lnTo>
                    <a:pt x="53" y="386"/>
                  </a:lnTo>
                  <a:lnTo>
                    <a:pt x="56" y="360"/>
                  </a:lnTo>
                  <a:lnTo>
                    <a:pt x="59" y="335"/>
                  </a:lnTo>
                  <a:lnTo>
                    <a:pt x="68" y="283"/>
                  </a:lnTo>
                  <a:lnTo>
                    <a:pt x="77" y="232"/>
                  </a:lnTo>
                  <a:lnTo>
                    <a:pt x="87" y="182"/>
                  </a:lnTo>
                  <a:lnTo>
                    <a:pt x="87" y="182"/>
                  </a:lnTo>
                  <a:lnTo>
                    <a:pt x="93" y="156"/>
                  </a:lnTo>
                  <a:lnTo>
                    <a:pt x="98" y="129"/>
                  </a:lnTo>
                  <a:lnTo>
                    <a:pt x="108" y="76"/>
                  </a:lnTo>
                  <a:lnTo>
                    <a:pt x="108" y="76"/>
                  </a:lnTo>
                  <a:lnTo>
                    <a:pt x="109" y="67"/>
                  </a:lnTo>
                  <a:lnTo>
                    <a:pt x="110" y="58"/>
                  </a:lnTo>
                  <a:lnTo>
                    <a:pt x="110" y="39"/>
                  </a:lnTo>
                  <a:lnTo>
                    <a:pt x="110" y="39"/>
                  </a:lnTo>
                  <a:lnTo>
                    <a:pt x="110" y="35"/>
                  </a:lnTo>
                  <a:lnTo>
                    <a:pt x="111" y="31"/>
                  </a:lnTo>
                  <a:lnTo>
                    <a:pt x="114" y="22"/>
                  </a:lnTo>
                  <a:lnTo>
                    <a:pt x="117" y="13"/>
                  </a:lnTo>
                  <a:lnTo>
                    <a:pt x="119" y="4"/>
                  </a:lnTo>
                  <a:lnTo>
                    <a:pt x="119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 sz="2400"/>
            </a:p>
          </p:txBody>
        </p:sp>
        <p:sp>
          <p:nvSpPr>
            <p:cNvPr id="37" name="Freeform 727"/>
            <p:cNvSpPr/>
            <p:nvPr/>
          </p:nvSpPr>
          <p:spPr bwMode="auto">
            <a:xfrm>
              <a:off x="5589588" y="4140200"/>
              <a:ext cx="90488" cy="552450"/>
            </a:xfrm>
            <a:custGeom>
              <a:cxnLst>
                <a:cxn ang="0">
                  <a:pos x="161" y="4"/>
                </a:cxn>
                <a:cxn ang="0">
                  <a:pos x="159" y="73"/>
                </a:cxn>
                <a:cxn ang="0">
                  <a:pos x="153" y="141"/>
                </a:cxn>
                <a:cxn ang="0">
                  <a:pos x="142" y="208"/>
                </a:cxn>
                <a:cxn ang="0">
                  <a:pos x="125" y="276"/>
                </a:cxn>
                <a:cxn ang="0">
                  <a:pos x="109" y="340"/>
                </a:cxn>
                <a:cxn ang="0">
                  <a:pos x="87" y="436"/>
                </a:cxn>
                <a:cxn ang="0">
                  <a:pos x="77" y="503"/>
                </a:cxn>
                <a:cxn ang="0">
                  <a:pos x="73" y="536"/>
                </a:cxn>
                <a:cxn ang="0">
                  <a:pos x="63" y="599"/>
                </a:cxn>
                <a:cxn ang="0">
                  <a:pos x="47" y="695"/>
                </a:cxn>
                <a:cxn ang="0">
                  <a:pos x="39" y="759"/>
                </a:cxn>
                <a:cxn ang="0">
                  <a:pos x="38" y="791"/>
                </a:cxn>
                <a:cxn ang="0">
                  <a:pos x="33" y="856"/>
                </a:cxn>
                <a:cxn ang="0">
                  <a:pos x="22" y="920"/>
                </a:cxn>
                <a:cxn ang="0">
                  <a:pos x="10" y="973"/>
                </a:cxn>
                <a:cxn ang="0">
                  <a:pos x="1" y="1025"/>
                </a:cxn>
                <a:cxn ang="0">
                  <a:pos x="0" y="1028"/>
                </a:cxn>
                <a:cxn ang="0">
                  <a:pos x="0" y="1038"/>
                </a:cxn>
                <a:cxn ang="0">
                  <a:pos x="1" y="1041"/>
                </a:cxn>
                <a:cxn ang="0">
                  <a:pos x="5" y="1042"/>
                </a:cxn>
                <a:cxn ang="0">
                  <a:pos x="9" y="1041"/>
                </a:cxn>
                <a:cxn ang="0">
                  <a:pos x="10" y="1038"/>
                </a:cxn>
                <a:cxn ang="0">
                  <a:pos x="11" y="1021"/>
                </a:cxn>
                <a:cxn ang="0">
                  <a:pos x="16" y="988"/>
                </a:cxn>
                <a:cxn ang="0">
                  <a:pos x="27" y="938"/>
                </a:cxn>
                <a:cxn ang="0">
                  <a:pos x="34" y="905"/>
                </a:cxn>
                <a:cxn ang="0">
                  <a:pos x="44" y="849"/>
                </a:cxn>
                <a:cxn ang="0">
                  <a:pos x="48" y="791"/>
                </a:cxn>
                <a:cxn ang="0">
                  <a:pos x="49" y="759"/>
                </a:cxn>
                <a:cxn ang="0">
                  <a:pos x="57" y="695"/>
                </a:cxn>
                <a:cxn ang="0">
                  <a:pos x="74" y="600"/>
                </a:cxn>
                <a:cxn ang="0">
                  <a:pos x="82" y="536"/>
                </a:cxn>
                <a:cxn ang="0">
                  <a:pos x="86" y="501"/>
                </a:cxn>
                <a:cxn ang="0">
                  <a:pos x="97" y="431"/>
                </a:cxn>
                <a:cxn ang="0">
                  <a:pos x="113" y="362"/>
                </a:cxn>
                <a:cxn ang="0">
                  <a:pos x="140" y="261"/>
                </a:cxn>
                <a:cxn ang="0">
                  <a:pos x="148" y="229"/>
                </a:cxn>
                <a:cxn ang="0">
                  <a:pos x="160" y="166"/>
                </a:cxn>
                <a:cxn ang="0">
                  <a:pos x="168" y="101"/>
                </a:cxn>
                <a:cxn ang="0">
                  <a:pos x="171" y="37"/>
                </a:cxn>
                <a:cxn ang="0">
                  <a:pos x="171" y="4"/>
                </a:cxn>
                <a:cxn ang="0">
                  <a:pos x="170" y="1"/>
                </a:cxn>
                <a:cxn ang="0">
                  <a:pos x="167" y="0"/>
                </a:cxn>
                <a:cxn ang="0">
                  <a:pos x="163" y="1"/>
                </a:cxn>
                <a:cxn ang="0">
                  <a:pos x="161" y="4"/>
                </a:cxn>
              </a:cxnLst>
              <a:rect b="b" l="0" r="r" t="0"/>
              <a:pathLst>
                <a:path h="1042" w="171">
                  <a:moveTo>
                    <a:pt x="161" y="4"/>
                  </a:moveTo>
                  <a:lnTo>
                    <a:pt x="161" y="4"/>
                  </a:lnTo>
                  <a:lnTo>
                    <a:pt x="161" y="39"/>
                  </a:lnTo>
                  <a:lnTo>
                    <a:pt x="159" y="73"/>
                  </a:lnTo>
                  <a:lnTo>
                    <a:pt x="156" y="107"/>
                  </a:lnTo>
                  <a:lnTo>
                    <a:pt x="153" y="141"/>
                  </a:lnTo>
                  <a:lnTo>
                    <a:pt x="148" y="175"/>
                  </a:lnTo>
                  <a:lnTo>
                    <a:pt x="142" y="208"/>
                  </a:lnTo>
                  <a:lnTo>
                    <a:pt x="135" y="242"/>
                  </a:lnTo>
                  <a:lnTo>
                    <a:pt x="125" y="276"/>
                  </a:lnTo>
                  <a:lnTo>
                    <a:pt x="125" y="276"/>
                  </a:lnTo>
                  <a:lnTo>
                    <a:pt x="109" y="340"/>
                  </a:lnTo>
                  <a:lnTo>
                    <a:pt x="94" y="404"/>
                  </a:lnTo>
                  <a:lnTo>
                    <a:pt x="87" y="436"/>
                  </a:lnTo>
                  <a:lnTo>
                    <a:pt x="82" y="470"/>
                  </a:lnTo>
                  <a:lnTo>
                    <a:pt x="77" y="503"/>
                  </a:lnTo>
                  <a:lnTo>
                    <a:pt x="73" y="536"/>
                  </a:lnTo>
                  <a:lnTo>
                    <a:pt x="73" y="536"/>
                  </a:lnTo>
                  <a:lnTo>
                    <a:pt x="68" y="568"/>
                  </a:lnTo>
                  <a:lnTo>
                    <a:pt x="63" y="599"/>
                  </a:lnTo>
                  <a:lnTo>
                    <a:pt x="52" y="663"/>
                  </a:lnTo>
                  <a:lnTo>
                    <a:pt x="47" y="695"/>
                  </a:lnTo>
                  <a:lnTo>
                    <a:pt x="43" y="727"/>
                  </a:lnTo>
                  <a:lnTo>
                    <a:pt x="39" y="759"/>
                  </a:lnTo>
                  <a:lnTo>
                    <a:pt x="38" y="791"/>
                  </a:lnTo>
                  <a:lnTo>
                    <a:pt x="38" y="791"/>
                  </a:lnTo>
                  <a:lnTo>
                    <a:pt x="36" y="824"/>
                  </a:lnTo>
                  <a:lnTo>
                    <a:pt x="33" y="856"/>
                  </a:lnTo>
                  <a:lnTo>
                    <a:pt x="28" y="888"/>
                  </a:lnTo>
                  <a:lnTo>
                    <a:pt x="22" y="920"/>
                  </a:lnTo>
                  <a:lnTo>
                    <a:pt x="22" y="920"/>
                  </a:lnTo>
                  <a:lnTo>
                    <a:pt x="10" y="973"/>
                  </a:lnTo>
                  <a:lnTo>
                    <a:pt x="4" y="999"/>
                  </a:lnTo>
                  <a:lnTo>
                    <a:pt x="1" y="1025"/>
                  </a:lnTo>
                  <a:lnTo>
                    <a:pt x="1" y="1025"/>
                  </a:lnTo>
                  <a:lnTo>
                    <a:pt x="0" y="1028"/>
                  </a:lnTo>
                  <a:lnTo>
                    <a:pt x="0" y="1038"/>
                  </a:lnTo>
                  <a:lnTo>
                    <a:pt x="0" y="1038"/>
                  </a:lnTo>
                  <a:lnTo>
                    <a:pt x="0" y="1040"/>
                  </a:lnTo>
                  <a:lnTo>
                    <a:pt x="1" y="1041"/>
                  </a:lnTo>
                  <a:lnTo>
                    <a:pt x="3" y="1042"/>
                  </a:lnTo>
                  <a:lnTo>
                    <a:pt x="5" y="1042"/>
                  </a:lnTo>
                  <a:lnTo>
                    <a:pt x="6" y="1042"/>
                  </a:lnTo>
                  <a:lnTo>
                    <a:pt x="9" y="1041"/>
                  </a:lnTo>
                  <a:lnTo>
                    <a:pt x="10" y="1040"/>
                  </a:lnTo>
                  <a:lnTo>
                    <a:pt x="10" y="1038"/>
                  </a:lnTo>
                  <a:lnTo>
                    <a:pt x="10" y="1038"/>
                  </a:lnTo>
                  <a:lnTo>
                    <a:pt x="11" y="1021"/>
                  </a:lnTo>
                  <a:lnTo>
                    <a:pt x="13" y="1005"/>
                  </a:lnTo>
                  <a:lnTo>
                    <a:pt x="16" y="988"/>
                  </a:lnTo>
                  <a:lnTo>
                    <a:pt x="19" y="972"/>
                  </a:lnTo>
                  <a:lnTo>
                    <a:pt x="27" y="938"/>
                  </a:lnTo>
                  <a:lnTo>
                    <a:pt x="34" y="905"/>
                  </a:lnTo>
                  <a:lnTo>
                    <a:pt x="34" y="905"/>
                  </a:lnTo>
                  <a:lnTo>
                    <a:pt x="39" y="878"/>
                  </a:lnTo>
                  <a:lnTo>
                    <a:pt x="44" y="849"/>
                  </a:lnTo>
                  <a:lnTo>
                    <a:pt x="47" y="820"/>
                  </a:lnTo>
                  <a:lnTo>
                    <a:pt x="48" y="791"/>
                  </a:lnTo>
                  <a:lnTo>
                    <a:pt x="48" y="791"/>
                  </a:lnTo>
                  <a:lnTo>
                    <a:pt x="49" y="759"/>
                  </a:lnTo>
                  <a:lnTo>
                    <a:pt x="52" y="727"/>
                  </a:lnTo>
                  <a:lnTo>
                    <a:pt x="57" y="695"/>
                  </a:lnTo>
                  <a:lnTo>
                    <a:pt x="62" y="663"/>
                  </a:lnTo>
                  <a:lnTo>
                    <a:pt x="74" y="600"/>
                  </a:lnTo>
                  <a:lnTo>
                    <a:pt x="78" y="568"/>
                  </a:lnTo>
                  <a:lnTo>
                    <a:pt x="82" y="536"/>
                  </a:lnTo>
                  <a:lnTo>
                    <a:pt x="82" y="536"/>
                  </a:lnTo>
                  <a:lnTo>
                    <a:pt x="86" y="501"/>
                  </a:lnTo>
                  <a:lnTo>
                    <a:pt x="91" y="465"/>
                  </a:lnTo>
                  <a:lnTo>
                    <a:pt x="97" y="431"/>
                  </a:lnTo>
                  <a:lnTo>
                    <a:pt x="105" y="396"/>
                  </a:lnTo>
                  <a:lnTo>
                    <a:pt x="113" y="362"/>
                  </a:lnTo>
                  <a:lnTo>
                    <a:pt x="121" y="328"/>
                  </a:lnTo>
                  <a:lnTo>
                    <a:pt x="140" y="261"/>
                  </a:lnTo>
                  <a:lnTo>
                    <a:pt x="140" y="261"/>
                  </a:lnTo>
                  <a:lnTo>
                    <a:pt x="148" y="229"/>
                  </a:lnTo>
                  <a:lnTo>
                    <a:pt x="154" y="197"/>
                  </a:lnTo>
                  <a:lnTo>
                    <a:pt x="160" y="166"/>
                  </a:lnTo>
                  <a:lnTo>
                    <a:pt x="164" y="134"/>
                  </a:lnTo>
                  <a:lnTo>
                    <a:pt x="168" y="101"/>
                  </a:lnTo>
                  <a:lnTo>
                    <a:pt x="170" y="69"/>
                  </a:lnTo>
                  <a:lnTo>
                    <a:pt x="171" y="37"/>
                  </a:lnTo>
                  <a:lnTo>
                    <a:pt x="171" y="4"/>
                  </a:lnTo>
                  <a:lnTo>
                    <a:pt x="171" y="4"/>
                  </a:lnTo>
                  <a:lnTo>
                    <a:pt x="171" y="2"/>
                  </a:lnTo>
                  <a:lnTo>
                    <a:pt x="170" y="1"/>
                  </a:lnTo>
                  <a:lnTo>
                    <a:pt x="168" y="0"/>
                  </a:lnTo>
                  <a:lnTo>
                    <a:pt x="167" y="0"/>
                  </a:lnTo>
                  <a:lnTo>
                    <a:pt x="164" y="0"/>
                  </a:lnTo>
                  <a:lnTo>
                    <a:pt x="163" y="1"/>
                  </a:lnTo>
                  <a:lnTo>
                    <a:pt x="161" y="2"/>
                  </a:lnTo>
                  <a:lnTo>
                    <a:pt x="161" y="4"/>
                  </a:lnTo>
                  <a:lnTo>
                    <a:pt x="161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 sz="2400"/>
            </a:p>
          </p:txBody>
        </p:sp>
        <p:sp>
          <p:nvSpPr>
            <p:cNvPr id="38" name="Freeform 728"/>
            <p:cNvSpPr/>
            <p:nvPr/>
          </p:nvSpPr>
          <p:spPr bwMode="auto">
            <a:xfrm>
              <a:off x="5608638" y="4162425"/>
              <a:ext cx="123825" cy="544513"/>
            </a:xfrm>
            <a:custGeom>
              <a:cxnLst>
                <a:cxn ang="0">
                  <a:pos x="226" y="1"/>
                </a:cxn>
                <a:cxn ang="0">
                  <a:pos x="209" y="14"/>
                </a:cxn>
                <a:cxn ang="0">
                  <a:pos x="198" y="30"/>
                </a:cxn>
                <a:cxn ang="0">
                  <a:pos x="192" y="48"/>
                </a:cxn>
                <a:cxn ang="0">
                  <a:pos x="187" y="69"/>
                </a:cxn>
                <a:cxn ang="0">
                  <a:pos x="177" y="145"/>
                </a:cxn>
                <a:cxn ang="0">
                  <a:pos x="164" y="219"/>
                </a:cxn>
                <a:cxn ang="0">
                  <a:pos x="156" y="254"/>
                </a:cxn>
                <a:cxn ang="0">
                  <a:pos x="142" y="357"/>
                </a:cxn>
                <a:cxn ang="0">
                  <a:pos x="136" y="392"/>
                </a:cxn>
                <a:cxn ang="0">
                  <a:pos x="116" y="498"/>
                </a:cxn>
                <a:cxn ang="0">
                  <a:pos x="109" y="533"/>
                </a:cxn>
                <a:cxn ang="0">
                  <a:pos x="81" y="637"/>
                </a:cxn>
                <a:cxn ang="0">
                  <a:pos x="62" y="707"/>
                </a:cxn>
                <a:cxn ang="0">
                  <a:pos x="49" y="779"/>
                </a:cxn>
                <a:cxn ang="0">
                  <a:pos x="45" y="813"/>
                </a:cxn>
                <a:cxn ang="0">
                  <a:pos x="43" y="847"/>
                </a:cxn>
                <a:cxn ang="0">
                  <a:pos x="38" y="878"/>
                </a:cxn>
                <a:cxn ang="0">
                  <a:pos x="34" y="910"/>
                </a:cxn>
                <a:cxn ang="0">
                  <a:pos x="31" y="924"/>
                </a:cxn>
                <a:cxn ang="0">
                  <a:pos x="24" y="951"/>
                </a:cxn>
                <a:cxn ang="0">
                  <a:pos x="20" y="965"/>
                </a:cxn>
                <a:cxn ang="0">
                  <a:pos x="12" y="999"/>
                </a:cxn>
                <a:cxn ang="0">
                  <a:pos x="8" y="1010"/>
                </a:cxn>
                <a:cxn ang="0">
                  <a:pos x="3" y="1010"/>
                </a:cxn>
                <a:cxn ang="0">
                  <a:pos x="0" y="1014"/>
                </a:cxn>
                <a:cxn ang="0">
                  <a:pos x="0" y="1024"/>
                </a:cxn>
                <a:cxn ang="0">
                  <a:pos x="4" y="1029"/>
                </a:cxn>
                <a:cxn ang="0">
                  <a:pos x="9" y="1027"/>
                </a:cxn>
                <a:cxn ang="0">
                  <a:pos x="12" y="1021"/>
                </a:cxn>
                <a:cxn ang="0">
                  <a:pos x="18" y="1007"/>
                </a:cxn>
                <a:cxn ang="0">
                  <a:pos x="24" y="987"/>
                </a:cxn>
                <a:cxn ang="0">
                  <a:pos x="31" y="964"/>
                </a:cxn>
                <a:cxn ang="0">
                  <a:pos x="38" y="940"/>
                </a:cxn>
                <a:cxn ang="0">
                  <a:pos x="42" y="912"/>
                </a:cxn>
                <a:cxn ang="0">
                  <a:pos x="45" y="884"/>
                </a:cxn>
                <a:cxn ang="0">
                  <a:pos x="48" y="869"/>
                </a:cxn>
                <a:cxn ang="0">
                  <a:pos x="54" y="822"/>
                </a:cxn>
                <a:cxn ang="0">
                  <a:pos x="57" y="786"/>
                </a:cxn>
                <a:cxn ang="0">
                  <a:pos x="70" y="715"/>
                </a:cxn>
                <a:cxn ang="0">
                  <a:pos x="79" y="680"/>
                </a:cxn>
                <a:cxn ang="0">
                  <a:pos x="100" y="607"/>
                </a:cxn>
                <a:cxn ang="0">
                  <a:pos x="118" y="534"/>
                </a:cxn>
                <a:cxn ang="0">
                  <a:pos x="133" y="467"/>
                </a:cxn>
                <a:cxn ang="0">
                  <a:pos x="144" y="399"/>
                </a:cxn>
                <a:cxn ang="0">
                  <a:pos x="164" y="263"/>
                </a:cxn>
                <a:cxn ang="0">
                  <a:pos x="176" y="194"/>
                </a:cxn>
                <a:cxn ang="0">
                  <a:pos x="188" y="126"/>
                </a:cxn>
                <a:cxn ang="0">
                  <a:pos x="193" y="94"/>
                </a:cxn>
                <a:cxn ang="0">
                  <a:pos x="198" y="61"/>
                </a:cxn>
                <a:cxn ang="0">
                  <a:pos x="205" y="38"/>
                </a:cxn>
                <a:cxn ang="0">
                  <a:pos x="213" y="25"/>
                </a:cxn>
                <a:cxn ang="0">
                  <a:pos x="224" y="13"/>
                </a:cxn>
                <a:cxn ang="0">
                  <a:pos x="230" y="9"/>
                </a:cxn>
                <a:cxn ang="0">
                  <a:pos x="232" y="5"/>
                </a:cxn>
                <a:cxn ang="0">
                  <a:pos x="232" y="2"/>
                </a:cxn>
                <a:cxn ang="0">
                  <a:pos x="229" y="0"/>
                </a:cxn>
                <a:cxn ang="0">
                  <a:pos x="226" y="1"/>
                </a:cxn>
              </a:cxnLst>
              <a:rect b="b" l="0" r="r" t="0"/>
              <a:pathLst>
                <a:path h="1029" w="231">
                  <a:moveTo>
                    <a:pt x="226" y="1"/>
                  </a:moveTo>
                  <a:lnTo>
                    <a:pt x="226" y="1"/>
                  </a:lnTo>
                  <a:lnTo>
                    <a:pt x="216" y="7"/>
                  </a:lnTo>
                  <a:lnTo>
                    <a:pt x="209" y="14"/>
                  </a:lnTo>
                  <a:lnTo>
                    <a:pt x="203" y="22"/>
                  </a:lnTo>
                  <a:lnTo>
                    <a:pt x="198" y="30"/>
                  </a:lnTo>
                  <a:lnTo>
                    <a:pt x="195" y="39"/>
                  </a:lnTo>
                  <a:lnTo>
                    <a:pt x="192" y="48"/>
                  </a:lnTo>
                  <a:lnTo>
                    <a:pt x="189" y="59"/>
                  </a:lnTo>
                  <a:lnTo>
                    <a:pt x="187" y="69"/>
                  </a:lnTo>
                  <a:lnTo>
                    <a:pt x="187" y="69"/>
                  </a:lnTo>
                  <a:lnTo>
                    <a:pt x="177" y="145"/>
                  </a:lnTo>
                  <a:lnTo>
                    <a:pt x="171" y="182"/>
                  </a:lnTo>
                  <a:lnTo>
                    <a:pt x="164" y="219"/>
                  </a:lnTo>
                  <a:lnTo>
                    <a:pt x="164" y="219"/>
                  </a:lnTo>
                  <a:lnTo>
                    <a:pt x="156" y="254"/>
                  </a:lnTo>
                  <a:lnTo>
                    <a:pt x="151" y="288"/>
                  </a:lnTo>
                  <a:lnTo>
                    <a:pt x="142" y="357"/>
                  </a:lnTo>
                  <a:lnTo>
                    <a:pt x="142" y="357"/>
                  </a:lnTo>
                  <a:lnTo>
                    <a:pt x="136" y="392"/>
                  </a:lnTo>
                  <a:lnTo>
                    <a:pt x="130" y="428"/>
                  </a:lnTo>
                  <a:lnTo>
                    <a:pt x="116" y="498"/>
                  </a:lnTo>
                  <a:lnTo>
                    <a:pt x="116" y="498"/>
                  </a:lnTo>
                  <a:lnTo>
                    <a:pt x="109" y="533"/>
                  </a:lnTo>
                  <a:lnTo>
                    <a:pt x="100" y="568"/>
                  </a:lnTo>
                  <a:lnTo>
                    <a:pt x="81" y="637"/>
                  </a:lnTo>
                  <a:lnTo>
                    <a:pt x="71" y="672"/>
                  </a:lnTo>
                  <a:lnTo>
                    <a:pt x="62" y="707"/>
                  </a:lnTo>
                  <a:lnTo>
                    <a:pt x="54" y="743"/>
                  </a:lnTo>
                  <a:lnTo>
                    <a:pt x="49" y="779"/>
                  </a:lnTo>
                  <a:lnTo>
                    <a:pt x="49" y="779"/>
                  </a:lnTo>
                  <a:lnTo>
                    <a:pt x="45" y="813"/>
                  </a:lnTo>
                  <a:lnTo>
                    <a:pt x="43" y="847"/>
                  </a:lnTo>
                  <a:lnTo>
                    <a:pt x="43" y="847"/>
                  </a:lnTo>
                  <a:lnTo>
                    <a:pt x="41" y="862"/>
                  </a:lnTo>
                  <a:lnTo>
                    <a:pt x="38" y="878"/>
                  </a:lnTo>
                  <a:lnTo>
                    <a:pt x="35" y="894"/>
                  </a:lnTo>
                  <a:lnTo>
                    <a:pt x="34" y="910"/>
                  </a:lnTo>
                  <a:lnTo>
                    <a:pt x="34" y="910"/>
                  </a:lnTo>
                  <a:lnTo>
                    <a:pt x="31" y="924"/>
                  </a:lnTo>
                  <a:lnTo>
                    <a:pt x="28" y="938"/>
                  </a:lnTo>
                  <a:lnTo>
                    <a:pt x="24" y="951"/>
                  </a:lnTo>
                  <a:lnTo>
                    <a:pt x="20" y="965"/>
                  </a:lnTo>
                  <a:lnTo>
                    <a:pt x="20" y="965"/>
                  </a:lnTo>
                  <a:lnTo>
                    <a:pt x="15" y="987"/>
                  </a:lnTo>
                  <a:lnTo>
                    <a:pt x="12" y="999"/>
                  </a:lnTo>
                  <a:lnTo>
                    <a:pt x="8" y="1010"/>
                  </a:lnTo>
                  <a:lnTo>
                    <a:pt x="8" y="1010"/>
                  </a:lnTo>
                  <a:lnTo>
                    <a:pt x="5" y="1010"/>
                  </a:lnTo>
                  <a:lnTo>
                    <a:pt x="3" y="1010"/>
                  </a:lnTo>
                  <a:lnTo>
                    <a:pt x="0" y="1012"/>
                  </a:lnTo>
                  <a:lnTo>
                    <a:pt x="0" y="1014"/>
                  </a:lnTo>
                  <a:lnTo>
                    <a:pt x="0" y="1024"/>
                  </a:lnTo>
                  <a:lnTo>
                    <a:pt x="0" y="1024"/>
                  </a:lnTo>
                  <a:lnTo>
                    <a:pt x="1" y="1027"/>
                  </a:lnTo>
                  <a:lnTo>
                    <a:pt x="4" y="1029"/>
                  </a:lnTo>
                  <a:lnTo>
                    <a:pt x="7" y="1028"/>
                  </a:lnTo>
                  <a:lnTo>
                    <a:pt x="9" y="1027"/>
                  </a:lnTo>
                  <a:lnTo>
                    <a:pt x="9" y="1027"/>
                  </a:lnTo>
                  <a:lnTo>
                    <a:pt x="12" y="1021"/>
                  </a:lnTo>
                  <a:lnTo>
                    <a:pt x="14" y="1017"/>
                  </a:lnTo>
                  <a:lnTo>
                    <a:pt x="18" y="1007"/>
                  </a:lnTo>
                  <a:lnTo>
                    <a:pt x="20" y="998"/>
                  </a:lnTo>
                  <a:lnTo>
                    <a:pt x="24" y="987"/>
                  </a:lnTo>
                  <a:lnTo>
                    <a:pt x="24" y="987"/>
                  </a:lnTo>
                  <a:lnTo>
                    <a:pt x="31" y="964"/>
                  </a:lnTo>
                  <a:lnTo>
                    <a:pt x="38" y="940"/>
                  </a:lnTo>
                  <a:lnTo>
                    <a:pt x="38" y="940"/>
                  </a:lnTo>
                  <a:lnTo>
                    <a:pt x="41" y="926"/>
                  </a:lnTo>
                  <a:lnTo>
                    <a:pt x="42" y="912"/>
                  </a:lnTo>
                  <a:lnTo>
                    <a:pt x="43" y="899"/>
                  </a:lnTo>
                  <a:lnTo>
                    <a:pt x="45" y="884"/>
                  </a:lnTo>
                  <a:lnTo>
                    <a:pt x="45" y="884"/>
                  </a:lnTo>
                  <a:lnTo>
                    <a:pt x="48" y="869"/>
                  </a:lnTo>
                  <a:lnTo>
                    <a:pt x="51" y="853"/>
                  </a:lnTo>
                  <a:lnTo>
                    <a:pt x="54" y="822"/>
                  </a:lnTo>
                  <a:lnTo>
                    <a:pt x="54" y="822"/>
                  </a:lnTo>
                  <a:lnTo>
                    <a:pt x="57" y="786"/>
                  </a:lnTo>
                  <a:lnTo>
                    <a:pt x="62" y="750"/>
                  </a:lnTo>
                  <a:lnTo>
                    <a:pt x="70" y="715"/>
                  </a:lnTo>
                  <a:lnTo>
                    <a:pt x="74" y="697"/>
                  </a:lnTo>
                  <a:lnTo>
                    <a:pt x="79" y="680"/>
                  </a:lnTo>
                  <a:lnTo>
                    <a:pt x="79" y="680"/>
                  </a:lnTo>
                  <a:lnTo>
                    <a:pt x="100" y="607"/>
                  </a:lnTo>
                  <a:lnTo>
                    <a:pt x="118" y="534"/>
                  </a:lnTo>
                  <a:lnTo>
                    <a:pt x="118" y="534"/>
                  </a:lnTo>
                  <a:lnTo>
                    <a:pt x="125" y="501"/>
                  </a:lnTo>
                  <a:lnTo>
                    <a:pt x="133" y="467"/>
                  </a:lnTo>
                  <a:lnTo>
                    <a:pt x="139" y="433"/>
                  </a:lnTo>
                  <a:lnTo>
                    <a:pt x="144" y="399"/>
                  </a:lnTo>
                  <a:lnTo>
                    <a:pt x="164" y="263"/>
                  </a:lnTo>
                  <a:lnTo>
                    <a:pt x="164" y="263"/>
                  </a:lnTo>
                  <a:lnTo>
                    <a:pt x="169" y="228"/>
                  </a:lnTo>
                  <a:lnTo>
                    <a:pt x="176" y="194"/>
                  </a:lnTo>
                  <a:lnTo>
                    <a:pt x="182" y="160"/>
                  </a:lnTo>
                  <a:lnTo>
                    <a:pt x="188" y="126"/>
                  </a:lnTo>
                  <a:lnTo>
                    <a:pt x="188" y="126"/>
                  </a:lnTo>
                  <a:lnTo>
                    <a:pt x="193" y="94"/>
                  </a:lnTo>
                  <a:lnTo>
                    <a:pt x="195" y="77"/>
                  </a:lnTo>
                  <a:lnTo>
                    <a:pt x="198" y="61"/>
                  </a:lnTo>
                  <a:lnTo>
                    <a:pt x="202" y="45"/>
                  </a:lnTo>
                  <a:lnTo>
                    <a:pt x="205" y="38"/>
                  </a:lnTo>
                  <a:lnTo>
                    <a:pt x="208" y="32"/>
                  </a:lnTo>
                  <a:lnTo>
                    <a:pt x="213" y="25"/>
                  </a:lnTo>
                  <a:lnTo>
                    <a:pt x="217" y="18"/>
                  </a:lnTo>
                  <a:lnTo>
                    <a:pt x="224" y="13"/>
                  </a:lnTo>
                  <a:lnTo>
                    <a:pt x="230" y="9"/>
                  </a:lnTo>
                  <a:lnTo>
                    <a:pt x="230" y="9"/>
                  </a:lnTo>
                  <a:lnTo>
                    <a:pt x="232" y="7"/>
                  </a:lnTo>
                  <a:lnTo>
                    <a:pt x="232" y="5"/>
                  </a:lnTo>
                  <a:lnTo>
                    <a:pt x="232" y="4"/>
                  </a:lnTo>
                  <a:lnTo>
                    <a:pt x="232" y="2"/>
                  </a:lnTo>
                  <a:lnTo>
                    <a:pt x="231" y="1"/>
                  </a:lnTo>
                  <a:lnTo>
                    <a:pt x="229" y="0"/>
                  </a:lnTo>
                  <a:lnTo>
                    <a:pt x="228" y="0"/>
                  </a:lnTo>
                  <a:lnTo>
                    <a:pt x="226" y="1"/>
                  </a:lnTo>
                  <a:lnTo>
                    <a:pt x="226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 sz="2400"/>
            </a:p>
          </p:txBody>
        </p:sp>
        <p:sp>
          <p:nvSpPr>
            <p:cNvPr id="39" name="Freeform 729"/>
            <p:cNvSpPr/>
            <p:nvPr/>
          </p:nvSpPr>
          <p:spPr bwMode="auto">
            <a:xfrm>
              <a:off x="5638801" y="4605338"/>
              <a:ext cx="34925" cy="111125"/>
            </a:xfrm>
            <a:custGeom>
              <a:cxnLst>
                <a:cxn ang="0">
                  <a:pos x="58" y="1"/>
                </a:cxn>
                <a:cxn ang="0">
                  <a:pos x="58" y="1"/>
                </a:cxn>
                <a:cxn ang="0">
                  <a:pos x="52" y="10"/>
                </a:cxn>
                <a:cxn ang="0">
                  <a:pos x="48" y="20"/>
                </a:cxn>
                <a:cxn ang="0">
                  <a:pos x="44" y="31"/>
                </a:cxn>
                <a:cxn ang="0">
                  <a:pos x="41" y="42"/>
                </a:cxn>
                <a:cxn ang="0">
                  <a:pos x="36" y="66"/>
                </a:cxn>
                <a:cxn ang="0">
                  <a:pos x="32" y="87"/>
                </a:cxn>
                <a:cxn ang="0">
                  <a:pos x="32" y="87"/>
                </a:cxn>
                <a:cxn ang="0">
                  <a:pos x="24" y="117"/>
                </a:cxn>
                <a:cxn ang="0">
                  <a:pos x="15" y="147"/>
                </a:cxn>
                <a:cxn ang="0">
                  <a:pos x="6" y="176"/>
                </a:cxn>
                <a:cxn ang="0">
                  <a:pos x="3" y="192"/>
                </a:cxn>
                <a:cxn ang="0">
                  <a:pos x="0" y="207"/>
                </a:cxn>
                <a:cxn ang="0">
                  <a:pos x="0" y="207"/>
                </a:cxn>
                <a:cxn ang="0">
                  <a:pos x="0" y="209"/>
                </a:cxn>
                <a:cxn ang="0">
                  <a:pos x="1" y="210"/>
                </a:cxn>
                <a:cxn ang="0">
                  <a:pos x="4" y="212"/>
                </a:cxn>
                <a:cxn ang="0">
                  <a:pos x="5" y="212"/>
                </a:cxn>
                <a:cxn ang="0">
                  <a:pos x="8" y="212"/>
                </a:cxn>
                <a:cxn ang="0">
                  <a:pos x="9" y="211"/>
                </a:cxn>
                <a:cxn ang="0">
                  <a:pos x="10" y="209"/>
                </a:cxn>
                <a:cxn ang="0">
                  <a:pos x="10" y="209"/>
                </a:cxn>
                <a:cxn ang="0">
                  <a:pos x="14" y="184"/>
                </a:cxn>
                <a:cxn ang="0">
                  <a:pos x="21" y="161"/>
                </a:cxn>
                <a:cxn ang="0">
                  <a:pos x="35" y="112"/>
                </a:cxn>
                <a:cxn ang="0">
                  <a:pos x="35" y="112"/>
                </a:cxn>
                <a:cxn ang="0">
                  <a:pos x="42" y="89"/>
                </a:cxn>
                <a:cxn ang="0">
                  <a:pos x="47" y="66"/>
                </a:cxn>
                <a:cxn ang="0">
                  <a:pos x="47" y="66"/>
                </a:cxn>
                <a:cxn ang="0">
                  <a:pos x="50" y="51"/>
                </a:cxn>
                <a:cxn ang="0">
                  <a:pos x="53" y="36"/>
                </a:cxn>
                <a:cxn ang="0">
                  <a:pos x="55" y="27"/>
                </a:cxn>
                <a:cxn ang="0">
                  <a:pos x="58" y="20"/>
                </a:cxn>
                <a:cxn ang="0">
                  <a:pos x="61" y="13"/>
                </a:cxn>
                <a:cxn ang="0">
                  <a:pos x="65" y="8"/>
                </a:cxn>
                <a:cxn ang="0">
                  <a:pos x="65" y="8"/>
                </a:cxn>
                <a:cxn ang="0">
                  <a:pos x="66" y="6"/>
                </a:cxn>
                <a:cxn ang="0">
                  <a:pos x="66" y="4"/>
                </a:cxn>
                <a:cxn ang="0">
                  <a:pos x="64" y="1"/>
                </a:cxn>
                <a:cxn ang="0">
                  <a:pos x="63" y="0"/>
                </a:cxn>
                <a:cxn ang="0">
                  <a:pos x="61" y="0"/>
                </a:cxn>
                <a:cxn ang="0">
                  <a:pos x="60" y="0"/>
                </a:cxn>
                <a:cxn ang="0">
                  <a:pos x="58" y="1"/>
                </a:cxn>
                <a:cxn ang="0">
                  <a:pos x="58" y="1"/>
                </a:cxn>
              </a:cxnLst>
              <a:rect b="b" l="0" r="r" t="0"/>
              <a:pathLst>
                <a:path h="211" w="66">
                  <a:moveTo>
                    <a:pt x="58" y="1"/>
                  </a:moveTo>
                  <a:lnTo>
                    <a:pt x="58" y="1"/>
                  </a:lnTo>
                  <a:lnTo>
                    <a:pt x="52" y="10"/>
                  </a:lnTo>
                  <a:lnTo>
                    <a:pt x="48" y="20"/>
                  </a:lnTo>
                  <a:lnTo>
                    <a:pt x="44" y="31"/>
                  </a:lnTo>
                  <a:lnTo>
                    <a:pt x="41" y="42"/>
                  </a:lnTo>
                  <a:lnTo>
                    <a:pt x="36" y="66"/>
                  </a:lnTo>
                  <a:lnTo>
                    <a:pt x="32" y="87"/>
                  </a:lnTo>
                  <a:lnTo>
                    <a:pt x="32" y="87"/>
                  </a:lnTo>
                  <a:lnTo>
                    <a:pt x="24" y="117"/>
                  </a:lnTo>
                  <a:lnTo>
                    <a:pt x="15" y="147"/>
                  </a:lnTo>
                  <a:lnTo>
                    <a:pt x="6" y="176"/>
                  </a:lnTo>
                  <a:lnTo>
                    <a:pt x="3" y="192"/>
                  </a:lnTo>
                  <a:lnTo>
                    <a:pt x="0" y="207"/>
                  </a:lnTo>
                  <a:lnTo>
                    <a:pt x="0" y="207"/>
                  </a:lnTo>
                  <a:lnTo>
                    <a:pt x="0" y="209"/>
                  </a:lnTo>
                  <a:lnTo>
                    <a:pt x="1" y="210"/>
                  </a:lnTo>
                  <a:lnTo>
                    <a:pt x="4" y="212"/>
                  </a:lnTo>
                  <a:lnTo>
                    <a:pt x="5" y="212"/>
                  </a:lnTo>
                  <a:lnTo>
                    <a:pt x="8" y="212"/>
                  </a:lnTo>
                  <a:lnTo>
                    <a:pt x="9" y="211"/>
                  </a:lnTo>
                  <a:lnTo>
                    <a:pt x="10" y="209"/>
                  </a:lnTo>
                  <a:lnTo>
                    <a:pt x="10" y="209"/>
                  </a:lnTo>
                  <a:lnTo>
                    <a:pt x="14" y="184"/>
                  </a:lnTo>
                  <a:lnTo>
                    <a:pt x="21" y="161"/>
                  </a:lnTo>
                  <a:lnTo>
                    <a:pt x="35" y="112"/>
                  </a:lnTo>
                  <a:lnTo>
                    <a:pt x="35" y="112"/>
                  </a:lnTo>
                  <a:lnTo>
                    <a:pt x="42" y="89"/>
                  </a:lnTo>
                  <a:lnTo>
                    <a:pt x="47" y="66"/>
                  </a:lnTo>
                  <a:lnTo>
                    <a:pt x="47" y="66"/>
                  </a:lnTo>
                  <a:lnTo>
                    <a:pt x="50" y="51"/>
                  </a:lnTo>
                  <a:lnTo>
                    <a:pt x="53" y="36"/>
                  </a:lnTo>
                  <a:lnTo>
                    <a:pt x="55" y="27"/>
                  </a:lnTo>
                  <a:lnTo>
                    <a:pt x="58" y="20"/>
                  </a:lnTo>
                  <a:lnTo>
                    <a:pt x="61" y="13"/>
                  </a:lnTo>
                  <a:lnTo>
                    <a:pt x="65" y="8"/>
                  </a:lnTo>
                  <a:lnTo>
                    <a:pt x="65" y="8"/>
                  </a:lnTo>
                  <a:lnTo>
                    <a:pt x="66" y="6"/>
                  </a:lnTo>
                  <a:lnTo>
                    <a:pt x="66" y="4"/>
                  </a:lnTo>
                  <a:lnTo>
                    <a:pt x="64" y="1"/>
                  </a:lnTo>
                  <a:lnTo>
                    <a:pt x="63" y="0"/>
                  </a:lnTo>
                  <a:lnTo>
                    <a:pt x="61" y="0"/>
                  </a:lnTo>
                  <a:lnTo>
                    <a:pt x="60" y="0"/>
                  </a:lnTo>
                  <a:lnTo>
                    <a:pt x="58" y="1"/>
                  </a:lnTo>
                  <a:lnTo>
                    <a:pt x="58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 sz="2400"/>
            </a:p>
          </p:txBody>
        </p:sp>
        <p:sp>
          <p:nvSpPr>
            <p:cNvPr id="40" name="Freeform 730"/>
            <p:cNvSpPr/>
            <p:nvPr/>
          </p:nvSpPr>
          <p:spPr bwMode="auto">
            <a:xfrm>
              <a:off x="5664201" y="4646613"/>
              <a:ext cx="25400" cy="76200"/>
            </a:xfrm>
            <a:custGeom>
              <a:cxnLst>
                <a:cxn ang="0">
                  <a:pos x="37" y="4"/>
                </a:cxn>
                <a:cxn ang="0">
                  <a:pos x="37" y="4"/>
                </a:cxn>
                <a:cxn ang="0">
                  <a:pos x="36" y="12"/>
                </a:cxn>
                <a:cxn ang="0">
                  <a:pos x="35" y="21"/>
                </a:cxn>
                <a:cxn ang="0">
                  <a:pos x="30" y="35"/>
                </a:cxn>
                <a:cxn ang="0">
                  <a:pos x="25" y="51"/>
                </a:cxn>
                <a:cxn ang="0">
                  <a:pos x="20" y="66"/>
                </a:cxn>
                <a:cxn ang="0">
                  <a:pos x="20" y="66"/>
                </a:cxn>
                <a:cxn ang="0">
                  <a:pos x="15" y="84"/>
                </a:cxn>
                <a:cxn ang="0">
                  <a:pos x="9" y="101"/>
                </a:cxn>
                <a:cxn ang="0">
                  <a:pos x="4" y="119"/>
                </a:cxn>
                <a:cxn ang="0">
                  <a:pos x="0" y="136"/>
                </a:cxn>
                <a:cxn ang="0">
                  <a:pos x="0" y="136"/>
                </a:cxn>
                <a:cxn ang="0">
                  <a:pos x="0" y="139"/>
                </a:cxn>
                <a:cxn ang="0">
                  <a:pos x="1" y="140"/>
                </a:cxn>
                <a:cxn ang="0">
                  <a:pos x="2" y="142"/>
                </a:cxn>
                <a:cxn ang="0">
                  <a:pos x="3" y="142"/>
                </a:cxn>
                <a:cxn ang="0">
                  <a:pos x="5" y="142"/>
                </a:cxn>
                <a:cxn ang="0">
                  <a:pos x="7" y="142"/>
                </a:cxn>
                <a:cxn ang="0">
                  <a:pos x="8" y="141"/>
                </a:cxn>
                <a:cxn ang="0">
                  <a:pos x="9" y="139"/>
                </a:cxn>
                <a:cxn ang="0">
                  <a:pos x="9" y="139"/>
                </a:cxn>
                <a:cxn ang="0">
                  <a:pos x="13" y="121"/>
                </a:cxn>
                <a:cxn ang="0">
                  <a:pos x="18" y="103"/>
                </a:cxn>
                <a:cxn ang="0">
                  <a:pos x="29" y="69"/>
                </a:cxn>
                <a:cxn ang="0">
                  <a:pos x="29" y="69"/>
                </a:cxn>
                <a:cxn ang="0">
                  <a:pos x="34" y="53"/>
                </a:cxn>
                <a:cxn ang="0">
                  <a:pos x="40" y="37"/>
                </a:cxn>
                <a:cxn ang="0">
                  <a:pos x="44" y="21"/>
                </a:cxn>
                <a:cxn ang="0">
                  <a:pos x="46" y="12"/>
                </a:cxn>
                <a:cxn ang="0">
                  <a:pos x="47" y="4"/>
                </a:cxn>
                <a:cxn ang="0">
                  <a:pos x="47" y="4"/>
                </a:cxn>
                <a:cxn ang="0">
                  <a:pos x="46" y="2"/>
                </a:cxn>
                <a:cxn ang="0">
                  <a:pos x="45" y="1"/>
                </a:cxn>
                <a:cxn ang="0">
                  <a:pos x="44" y="0"/>
                </a:cxn>
                <a:cxn ang="0">
                  <a:pos x="42" y="0"/>
                </a:cxn>
                <a:cxn ang="0">
                  <a:pos x="39" y="1"/>
                </a:cxn>
                <a:cxn ang="0">
                  <a:pos x="38" y="2"/>
                </a:cxn>
                <a:cxn ang="0">
                  <a:pos x="37" y="4"/>
                </a:cxn>
                <a:cxn ang="0">
                  <a:pos x="37" y="4"/>
                </a:cxn>
              </a:cxnLst>
              <a:rect b="b" l="0" r="r" t="0"/>
              <a:pathLst>
                <a:path h="142" w="47">
                  <a:moveTo>
                    <a:pt x="37" y="4"/>
                  </a:moveTo>
                  <a:lnTo>
                    <a:pt x="37" y="4"/>
                  </a:lnTo>
                  <a:lnTo>
                    <a:pt x="36" y="12"/>
                  </a:lnTo>
                  <a:lnTo>
                    <a:pt x="35" y="21"/>
                  </a:lnTo>
                  <a:lnTo>
                    <a:pt x="30" y="35"/>
                  </a:lnTo>
                  <a:lnTo>
                    <a:pt x="25" y="51"/>
                  </a:lnTo>
                  <a:lnTo>
                    <a:pt x="20" y="66"/>
                  </a:lnTo>
                  <a:lnTo>
                    <a:pt x="20" y="66"/>
                  </a:lnTo>
                  <a:lnTo>
                    <a:pt x="15" y="84"/>
                  </a:lnTo>
                  <a:lnTo>
                    <a:pt x="9" y="101"/>
                  </a:lnTo>
                  <a:lnTo>
                    <a:pt x="4" y="119"/>
                  </a:lnTo>
                  <a:lnTo>
                    <a:pt x="0" y="136"/>
                  </a:lnTo>
                  <a:lnTo>
                    <a:pt x="0" y="136"/>
                  </a:lnTo>
                  <a:lnTo>
                    <a:pt x="0" y="139"/>
                  </a:lnTo>
                  <a:lnTo>
                    <a:pt x="1" y="140"/>
                  </a:lnTo>
                  <a:lnTo>
                    <a:pt x="2" y="142"/>
                  </a:lnTo>
                  <a:lnTo>
                    <a:pt x="3" y="142"/>
                  </a:lnTo>
                  <a:lnTo>
                    <a:pt x="5" y="142"/>
                  </a:lnTo>
                  <a:lnTo>
                    <a:pt x="7" y="142"/>
                  </a:lnTo>
                  <a:lnTo>
                    <a:pt x="8" y="141"/>
                  </a:lnTo>
                  <a:lnTo>
                    <a:pt x="9" y="139"/>
                  </a:lnTo>
                  <a:lnTo>
                    <a:pt x="9" y="139"/>
                  </a:lnTo>
                  <a:lnTo>
                    <a:pt x="13" y="121"/>
                  </a:lnTo>
                  <a:lnTo>
                    <a:pt x="18" y="103"/>
                  </a:lnTo>
                  <a:lnTo>
                    <a:pt x="29" y="69"/>
                  </a:lnTo>
                  <a:lnTo>
                    <a:pt x="29" y="69"/>
                  </a:lnTo>
                  <a:lnTo>
                    <a:pt x="34" y="53"/>
                  </a:lnTo>
                  <a:lnTo>
                    <a:pt x="40" y="37"/>
                  </a:lnTo>
                  <a:lnTo>
                    <a:pt x="44" y="21"/>
                  </a:lnTo>
                  <a:lnTo>
                    <a:pt x="46" y="12"/>
                  </a:lnTo>
                  <a:lnTo>
                    <a:pt x="47" y="4"/>
                  </a:lnTo>
                  <a:lnTo>
                    <a:pt x="47" y="4"/>
                  </a:lnTo>
                  <a:lnTo>
                    <a:pt x="46" y="2"/>
                  </a:lnTo>
                  <a:lnTo>
                    <a:pt x="45" y="1"/>
                  </a:lnTo>
                  <a:lnTo>
                    <a:pt x="44" y="0"/>
                  </a:lnTo>
                  <a:lnTo>
                    <a:pt x="42" y="0"/>
                  </a:lnTo>
                  <a:lnTo>
                    <a:pt x="39" y="1"/>
                  </a:lnTo>
                  <a:lnTo>
                    <a:pt x="38" y="2"/>
                  </a:lnTo>
                  <a:lnTo>
                    <a:pt x="37" y="4"/>
                  </a:lnTo>
                  <a:lnTo>
                    <a:pt x="37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 sz="2400"/>
            </a:p>
          </p:txBody>
        </p:sp>
        <p:sp>
          <p:nvSpPr>
            <p:cNvPr id="41" name="Freeform 731"/>
            <p:cNvSpPr/>
            <p:nvPr/>
          </p:nvSpPr>
          <p:spPr bwMode="auto">
            <a:xfrm>
              <a:off x="5680076" y="4684713"/>
              <a:ext cx="19050" cy="61913"/>
            </a:xfrm>
            <a:custGeom>
              <a:cxnLst>
                <a:cxn ang="0">
                  <a:pos x="30" y="2"/>
                </a:cxn>
                <a:cxn ang="0">
                  <a:pos x="30" y="2"/>
                </a:cxn>
                <a:cxn ang="0">
                  <a:pos x="26" y="9"/>
                </a:cxn>
                <a:cxn ang="0">
                  <a:pos x="22" y="15"/>
                </a:cxn>
                <a:cxn ang="0">
                  <a:pos x="17" y="28"/>
                </a:cxn>
                <a:cxn ang="0">
                  <a:pos x="13" y="42"/>
                </a:cxn>
                <a:cxn ang="0">
                  <a:pos x="11" y="56"/>
                </a:cxn>
                <a:cxn ang="0">
                  <a:pos x="7" y="86"/>
                </a:cxn>
                <a:cxn ang="0">
                  <a:pos x="4" y="99"/>
                </a:cxn>
                <a:cxn ang="0">
                  <a:pos x="0" y="114"/>
                </a:cxn>
                <a:cxn ang="0">
                  <a:pos x="0" y="114"/>
                </a:cxn>
                <a:cxn ang="0">
                  <a:pos x="0" y="116"/>
                </a:cxn>
                <a:cxn ang="0">
                  <a:pos x="1" y="117"/>
                </a:cxn>
                <a:cxn ang="0">
                  <a:pos x="2" y="118"/>
                </a:cxn>
                <a:cxn ang="0">
                  <a:pos x="3" y="119"/>
                </a:cxn>
                <a:cxn ang="0">
                  <a:pos x="7" y="119"/>
                </a:cxn>
                <a:cxn ang="0">
                  <a:pos x="8" y="118"/>
                </a:cxn>
                <a:cxn ang="0">
                  <a:pos x="9" y="116"/>
                </a:cxn>
                <a:cxn ang="0">
                  <a:pos x="9" y="116"/>
                </a:cxn>
                <a:cxn ang="0">
                  <a:pos x="13" y="104"/>
                </a:cxn>
                <a:cxn ang="0">
                  <a:pos x="15" y="89"/>
                </a:cxn>
                <a:cxn ang="0">
                  <a:pos x="19" y="61"/>
                </a:cxn>
                <a:cxn ang="0">
                  <a:pos x="21" y="47"/>
                </a:cxn>
                <a:cxn ang="0">
                  <a:pos x="24" y="33"/>
                </a:cxn>
                <a:cxn ang="0">
                  <a:pos x="30" y="21"/>
                </a:cxn>
                <a:cxn ang="0">
                  <a:pos x="33" y="15"/>
                </a:cxn>
                <a:cxn ang="0">
                  <a:pos x="37" y="10"/>
                </a:cxn>
                <a:cxn ang="0">
                  <a:pos x="37" y="10"/>
                </a:cxn>
                <a:cxn ang="0">
                  <a:pos x="38" y="8"/>
                </a:cxn>
                <a:cxn ang="0">
                  <a:pos x="38" y="5"/>
                </a:cxn>
                <a:cxn ang="0">
                  <a:pos x="36" y="2"/>
                </a:cxn>
                <a:cxn ang="0">
                  <a:pos x="35" y="1"/>
                </a:cxn>
                <a:cxn ang="0">
                  <a:pos x="33" y="0"/>
                </a:cxn>
                <a:cxn ang="0">
                  <a:pos x="32" y="1"/>
                </a:cxn>
                <a:cxn ang="0">
                  <a:pos x="30" y="2"/>
                </a:cxn>
                <a:cxn ang="0">
                  <a:pos x="30" y="2"/>
                </a:cxn>
              </a:cxnLst>
              <a:rect b="b" l="0" r="r" t="0"/>
              <a:pathLst>
                <a:path h="119" w="38">
                  <a:moveTo>
                    <a:pt x="30" y="2"/>
                  </a:moveTo>
                  <a:lnTo>
                    <a:pt x="30" y="2"/>
                  </a:lnTo>
                  <a:lnTo>
                    <a:pt x="26" y="9"/>
                  </a:lnTo>
                  <a:lnTo>
                    <a:pt x="22" y="15"/>
                  </a:lnTo>
                  <a:lnTo>
                    <a:pt x="17" y="28"/>
                  </a:lnTo>
                  <a:lnTo>
                    <a:pt x="13" y="42"/>
                  </a:lnTo>
                  <a:lnTo>
                    <a:pt x="11" y="56"/>
                  </a:lnTo>
                  <a:lnTo>
                    <a:pt x="7" y="86"/>
                  </a:lnTo>
                  <a:lnTo>
                    <a:pt x="4" y="99"/>
                  </a:lnTo>
                  <a:lnTo>
                    <a:pt x="0" y="114"/>
                  </a:lnTo>
                  <a:lnTo>
                    <a:pt x="0" y="114"/>
                  </a:lnTo>
                  <a:lnTo>
                    <a:pt x="0" y="116"/>
                  </a:lnTo>
                  <a:lnTo>
                    <a:pt x="1" y="117"/>
                  </a:lnTo>
                  <a:lnTo>
                    <a:pt x="2" y="118"/>
                  </a:lnTo>
                  <a:lnTo>
                    <a:pt x="3" y="119"/>
                  </a:lnTo>
                  <a:lnTo>
                    <a:pt x="7" y="119"/>
                  </a:lnTo>
                  <a:lnTo>
                    <a:pt x="8" y="118"/>
                  </a:lnTo>
                  <a:lnTo>
                    <a:pt x="9" y="116"/>
                  </a:lnTo>
                  <a:lnTo>
                    <a:pt x="9" y="116"/>
                  </a:lnTo>
                  <a:lnTo>
                    <a:pt x="13" y="104"/>
                  </a:lnTo>
                  <a:lnTo>
                    <a:pt x="15" y="89"/>
                  </a:lnTo>
                  <a:lnTo>
                    <a:pt x="19" y="61"/>
                  </a:lnTo>
                  <a:lnTo>
                    <a:pt x="21" y="47"/>
                  </a:lnTo>
                  <a:lnTo>
                    <a:pt x="24" y="33"/>
                  </a:lnTo>
                  <a:lnTo>
                    <a:pt x="30" y="21"/>
                  </a:lnTo>
                  <a:lnTo>
                    <a:pt x="33" y="15"/>
                  </a:lnTo>
                  <a:lnTo>
                    <a:pt x="37" y="10"/>
                  </a:lnTo>
                  <a:lnTo>
                    <a:pt x="37" y="10"/>
                  </a:lnTo>
                  <a:lnTo>
                    <a:pt x="38" y="8"/>
                  </a:lnTo>
                  <a:lnTo>
                    <a:pt x="38" y="5"/>
                  </a:lnTo>
                  <a:lnTo>
                    <a:pt x="36" y="2"/>
                  </a:lnTo>
                  <a:lnTo>
                    <a:pt x="35" y="1"/>
                  </a:lnTo>
                  <a:lnTo>
                    <a:pt x="33" y="0"/>
                  </a:lnTo>
                  <a:lnTo>
                    <a:pt x="32" y="1"/>
                  </a:lnTo>
                  <a:lnTo>
                    <a:pt x="30" y="2"/>
                  </a:lnTo>
                  <a:lnTo>
                    <a:pt x="30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 sz="2400"/>
            </a:p>
          </p:txBody>
        </p:sp>
        <p:sp>
          <p:nvSpPr>
            <p:cNvPr id="42" name="Freeform 732"/>
            <p:cNvSpPr/>
            <p:nvPr/>
          </p:nvSpPr>
          <p:spPr bwMode="auto">
            <a:xfrm>
              <a:off x="5694363" y="4205288"/>
              <a:ext cx="63500" cy="346075"/>
            </a:xfrm>
            <a:custGeom>
              <a:cxnLst>
                <a:cxn ang="0">
                  <a:pos x="111" y="4"/>
                </a:cxn>
                <a:cxn ang="0">
                  <a:pos x="100" y="44"/>
                </a:cxn>
                <a:cxn ang="0">
                  <a:pos x="91" y="83"/>
                </a:cxn>
                <a:cxn ang="0">
                  <a:pos x="81" y="165"/>
                </a:cxn>
                <a:cxn ang="0">
                  <a:pos x="78" y="186"/>
                </a:cxn>
                <a:cxn ang="0">
                  <a:pos x="69" y="230"/>
                </a:cxn>
                <a:cxn ang="0">
                  <a:pos x="64" y="250"/>
                </a:cxn>
                <a:cxn ang="0">
                  <a:pos x="58" y="272"/>
                </a:cxn>
                <a:cxn ang="0">
                  <a:pos x="51" y="319"/>
                </a:cxn>
                <a:cxn ang="0">
                  <a:pos x="47" y="341"/>
                </a:cxn>
                <a:cxn ang="0">
                  <a:pos x="32" y="412"/>
                </a:cxn>
                <a:cxn ang="0">
                  <a:pos x="20" y="482"/>
                </a:cxn>
                <a:cxn ang="0">
                  <a:pos x="17" y="506"/>
                </a:cxn>
                <a:cxn ang="0">
                  <a:pos x="7" y="550"/>
                </a:cxn>
                <a:cxn ang="0">
                  <a:pos x="2" y="573"/>
                </a:cxn>
                <a:cxn ang="0">
                  <a:pos x="0" y="591"/>
                </a:cxn>
                <a:cxn ang="0">
                  <a:pos x="1" y="631"/>
                </a:cxn>
                <a:cxn ang="0">
                  <a:pos x="2" y="650"/>
                </a:cxn>
                <a:cxn ang="0">
                  <a:pos x="3" y="653"/>
                </a:cxn>
                <a:cxn ang="0">
                  <a:pos x="6" y="654"/>
                </a:cxn>
                <a:cxn ang="0">
                  <a:pos x="10" y="653"/>
                </a:cxn>
                <a:cxn ang="0">
                  <a:pos x="11" y="650"/>
                </a:cxn>
                <a:cxn ang="0">
                  <a:pos x="10" y="608"/>
                </a:cxn>
                <a:cxn ang="0">
                  <a:pos x="11" y="577"/>
                </a:cxn>
                <a:cxn ang="0">
                  <a:pos x="12" y="567"/>
                </a:cxn>
                <a:cxn ang="0">
                  <a:pos x="22" y="528"/>
                </a:cxn>
                <a:cxn ang="0">
                  <a:pos x="28" y="498"/>
                </a:cxn>
                <a:cxn ang="0">
                  <a:pos x="29" y="489"/>
                </a:cxn>
                <a:cxn ang="0">
                  <a:pos x="35" y="454"/>
                </a:cxn>
                <a:cxn ang="0">
                  <a:pos x="41" y="420"/>
                </a:cxn>
                <a:cxn ang="0">
                  <a:pos x="51" y="362"/>
                </a:cxn>
                <a:cxn ang="0">
                  <a:pos x="56" y="343"/>
                </a:cxn>
                <a:cxn ang="0">
                  <a:pos x="65" y="303"/>
                </a:cxn>
                <a:cxn ang="0">
                  <a:pos x="71" y="262"/>
                </a:cxn>
                <a:cxn ang="0">
                  <a:pos x="80" y="219"/>
                </a:cxn>
                <a:cxn ang="0">
                  <a:pos x="88" y="176"/>
                </a:cxn>
                <a:cxn ang="0">
                  <a:pos x="95" y="134"/>
                </a:cxn>
                <a:cxn ang="0">
                  <a:pos x="104" y="70"/>
                </a:cxn>
                <a:cxn ang="0">
                  <a:pos x="113" y="27"/>
                </a:cxn>
                <a:cxn ang="0">
                  <a:pos x="119" y="7"/>
                </a:cxn>
                <a:cxn ang="0">
                  <a:pos x="119" y="3"/>
                </a:cxn>
                <a:cxn ang="0">
                  <a:pos x="116" y="0"/>
                </a:cxn>
                <a:cxn ang="0">
                  <a:pos x="113" y="2"/>
                </a:cxn>
                <a:cxn ang="0">
                  <a:pos x="111" y="4"/>
                </a:cxn>
              </a:cxnLst>
              <a:rect b="b" l="0" r="r" t="0"/>
              <a:pathLst>
                <a:path h="654" w="120">
                  <a:moveTo>
                    <a:pt x="111" y="4"/>
                  </a:moveTo>
                  <a:lnTo>
                    <a:pt x="111" y="4"/>
                  </a:lnTo>
                  <a:lnTo>
                    <a:pt x="104" y="24"/>
                  </a:lnTo>
                  <a:lnTo>
                    <a:pt x="100" y="44"/>
                  </a:lnTo>
                  <a:lnTo>
                    <a:pt x="96" y="63"/>
                  </a:lnTo>
                  <a:lnTo>
                    <a:pt x="91" y="83"/>
                  </a:lnTo>
                  <a:lnTo>
                    <a:pt x="86" y="123"/>
                  </a:lnTo>
                  <a:lnTo>
                    <a:pt x="81" y="165"/>
                  </a:lnTo>
                  <a:lnTo>
                    <a:pt x="81" y="165"/>
                  </a:lnTo>
                  <a:lnTo>
                    <a:pt x="78" y="186"/>
                  </a:lnTo>
                  <a:lnTo>
                    <a:pt x="74" y="208"/>
                  </a:lnTo>
                  <a:lnTo>
                    <a:pt x="69" y="230"/>
                  </a:lnTo>
                  <a:lnTo>
                    <a:pt x="64" y="250"/>
                  </a:lnTo>
                  <a:lnTo>
                    <a:pt x="64" y="250"/>
                  </a:lnTo>
                  <a:lnTo>
                    <a:pt x="60" y="262"/>
                  </a:lnTo>
                  <a:lnTo>
                    <a:pt x="58" y="272"/>
                  </a:lnTo>
                  <a:lnTo>
                    <a:pt x="54" y="296"/>
                  </a:lnTo>
                  <a:lnTo>
                    <a:pt x="51" y="319"/>
                  </a:lnTo>
                  <a:lnTo>
                    <a:pt x="47" y="341"/>
                  </a:lnTo>
                  <a:lnTo>
                    <a:pt x="47" y="341"/>
                  </a:lnTo>
                  <a:lnTo>
                    <a:pt x="39" y="375"/>
                  </a:lnTo>
                  <a:lnTo>
                    <a:pt x="32" y="412"/>
                  </a:lnTo>
                  <a:lnTo>
                    <a:pt x="25" y="447"/>
                  </a:lnTo>
                  <a:lnTo>
                    <a:pt x="20" y="482"/>
                  </a:lnTo>
                  <a:lnTo>
                    <a:pt x="20" y="482"/>
                  </a:lnTo>
                  <a:lnTo>
                    <a:pt x="17" y="506"/>
                  </a:lnTo>
                  <a:lnTo>
                    <a:pt x="12" y="527"/>
                  </a:lnTo>
                  <a:lnTo>
                    <a:pt x="7" y="550"/>
                  </a:lnTo>
                  <a:lnTo>
                    <a:pt x="2" y="573"/>
                  </a:lnTo>
                  <a:lnTo>
                    <a:pt x="2" y="573"/>
                  </a:lnTo>
                  <a:lnTo>
                    <a:pt x="1" y="582"/>
                  </a:lnTo>
                  <a:lnTo>
                    <a:pt x="0" y="591"/>
                  </a:lnTo>
                  <a:lnTo>
                    <a:pt x="0" y="611"/>
                  </a:lnTo>
                  <a:lnTo>
                    <a:pt x="1" y="631"/>
                  </a:lnTo>
                  <a:lnTo>
                    <a:pt x="2" y="650"/>
                  </a:lnTo>
                  <a:lnTo>
                    <a:pt x="2" y="650"/>
                  </a:lnTo>
                  <a:lnTo>
                    <a:pt x="2" y="652"/>
                  </a:lnTo>
                  <a:lnTo>
                    <a:pt x="3" y="653"/>
                  </a:lnTo>
                  <a:lnTo>
                    <a:pt x="5" y="654"/>
                  </a:lnTo>
                  <a:lnTo>
                    <a:pt x="6" y="654"/>
                  </a:lnTo>
                  <a:lnTo>
                    <a:pt x="8" y="654"/>
                  </a:lnTo>
                  <a:lnTo>
                    <a:pt x="10" y="653"/>
                  </a:lnTo>
                  <a:lnTo>
                    <a:pt x="11" y="652"/>
                  </a:lnTo>
                  <a:lnTo>
                    <a:pt x="11" y="650"/>
                  </a:lnTo>
                  <a:lnTo>
                    <a:pt x="11" y="650"/>
                  </a:lnTo>
                  <a:lnTo>
                    <a:pt x="10" y="608"/>
                  </a:lnTo>
                  <a:lnTo>
                    <a:pt x="10" y="587"/>
                  </a:lnTo>
                  <a:lnTo>
                    <a:pt x="11" y="577"/>
                  </a:lnTo>
                  <a:lnTo>
                    <a:pt x="12" y="567"/>
                  </a:lnTo>
                  <a:lnTo>
                    <a:pt x="12" y="567"/>
                  </a:lnTo>
                  <a:lnTo>
                    <a:pt x="17" y="548"/>
                  </a:lnTo>
                  <a:lnTo>
                    <a:pt x="22" y="528"/>
                  </a:lnTo>
                  <a:lnTo>
                    <a:pt x="27" y="509"/>
                  </a:lnTo>
                  <a:lnTo>
                    <a:pt x="28" y="498"/>
                  </a:lnTo>
                  <a:lnTo>
                    <a:pt x="29" y="489"/>
                  </a:lnTo>
                  <a:lnTo>
                    <a:pt x="29" y="489"/>
                  </a:lnTo>
                  <a:lnTo>
                    <a:pt x="32" y="471"/>
                  </a:lnTo>
                  <a:lnTo>
                    <a:pt x="35" y="454"/>
                  </a:lnTo>
                  <a:lnTo>
                    <a:pt x="41" y="420"/>
                  </a:lnTo>
                  <a:lnTo>
                    <a:pt x="41" y="420"/>
                  </a:lnTo>
                  <a:lnTo>
                    <a:pt x="47" y="382"/>
                  </a:lnTo>
                  <a:lnTo>
                    <a:pt x="51" y="362"/>
                  </a:lnTo>
                  <a:lnTo>
                    <a:pt x="56" y="343"/>
                  </a:lnTo>
                  <a:lnTo>
                    <a:pt x="56" y="343"/>
                  </a:lnTo>
                  <a:lnTo>
                    <a:pt x="60" y="324"/>
                  </a:lnTo>
                  <a:lnTo>
                    <a:pt x="65" y="303"/>
                  </a:lnTo>
                  <a:lnTo>
                    <a:pt x="71" y="262"/>
                  </a:lnTo>
                  <a:lnTo>
                    <a:pt x="71" y="262"/>
                  </a:lnTo>
                  <a:lnTo>
                    <a:pt x="75" y="240"/>
                  </a:lnTo>
                  <a:lnTo>
                    <a:pt x="80" y="219"/>
                  </a:lnTo>
                  <a:lnTo>
                    <a:pt x="84" y="198"/>
                  </a:lnTo>
                  <a:lnTo>
                    <a:pt x="88" y="176"/>
                  </a:lnTo>
                  <a:lnTo>
                    <a:pt x="88" y="176"/>
                  </a:lnTo>
                  <a:lnTo>
                    <a:pt x="95" y="134"/>
                  </a:lnTo>
                  <a:lnTo>
                    <a:pt x="100" y="90"/>
                  </a:lnTo>
                  <a:lnTo>
                    <a:pt x="104" y="70"/>
                  </a:lnTo>
                  <a:lnTo>
                    <a:pt x="108" y="48"/>
                  </a:lnTo>
                  <a:lnTo>
                    <a:pt x="113" y="27"/>
                  </a:lnTo>
                  <a:lnTo>
                    <a:pt x="119" y="7"/>
                  </a:lnTo>
                  <a:lnTo>
                    <a:pt x="119" y="7"/>
                  </a:lnTo>
                  <a:lnTo>
                    <a:pt x="120" y="5"/>
                  </a:lnTo>
                  <a:lnTo>
                    <a:pt x="119" y="3"/>
                  </a:lnTo>
                  <a:lnTo>
                    <a:pt x="118" y="2"/>
                  </a:lnTo>
                  <a:lnTo>
                    <a:pt x="116" y="0"/>
                  </a:lnTo>
                  <a:lnTo>
                    <a:pt x="115" y="0"/>
                  </a:lnTo>
                  <a:lnTo>
                    <a:pt x="113" y="2"/>
                  </a:lnTo>
                  <a:lnTo>
                    <a:pt x="112" y="3"/>
                  </a:lnTo>
                  <a:lnTo>
                    <a:pt x="111" y="4"/>
                  </a:lnTo>
                  <a:lnTo>
                    <a:pt x="111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 sz="2400"/>
            </a:p>
          </p:txBody>
        </p:sp>
        <p:sp>
          <p:nvSpPr>
            <p:cNvPr id="43" name="Freeform 733"/>
            <p:cNvSpPr/>
            <p:nvPr/>
          </p:nvSpPr>
          <p:spPr bwMode="auto">
            <a:xfrm>
              <a:off x="5746751" y="4235450"/>
              <a:ext cx="46038" cy="260350"/>
            </a:xfrm>
            <a:custGeom>
              <a:cxnLst>
                <a:cxn ang="0">
                  <a:pos x="76" y="2"/>
                </a:cxn>
                <a:cxn ang="0">
                  <a:pos x="70" y="31"/>
                </a:cxn>
                <a:cxn ang="0">
                  <a:pos x="69" y="60"/>
                </a:cxn>
                <a:cxn ang="0">
                  <a:pos x="70" y="106"/>
                </a:cxn>
                <a:cxn ang="0">
                  <a:pos x="70" y="120"/>
                </a:cxn>
                <a:cxn ang="0">
                  <a:pos x="65" y="152"/>
                </a:cxn>
                <a:cxn ang="0">
                  <a:pos x="50" y="215"/>
                </a:cxn>
                <a:cxn ang="0">
                  <a:pos x="44" y="248"/>
                </a:cxn>
                <a:cxn ang="0">
                  <a:pos x="40" y="279"/>
                </a:cxn>
                <a:cxn ang="0">
                  <a:pos x="30" y="342"/>
                </a:cxn>
                <a:cxn ang="0">
                  <a:pos x="21" y="373"/>
                </a:cxn>
                <a:cxn ang="0">
                  <a:pos x="7" y="430"/>
                </a:cxn>
                <a:cxn ang="0">
                  <a:pos x="1" y="473"/>
                </a:cxn>
                <a:cxn ang="0">
                  <a:pos x="0" y="488"/>
                </a:cxn>
                <a:cxn ang="0">
                  <a:pos x="2" y="491"/>
                </a:cxn>
                <a:cxn ang="0">
                  <a:pos x="5" y="492"/>
                </a:cxn>
                <a:cxn ang="0">
                  <a:pos x="8" y="491"/>
                </a:cxn>
                <a:cxn ang="0">
                  <a:pos x="9" y="488"/>
                </a:cxn>
                <a:cxn ang="0">
                  <a:pos x="10" y="472"/>
                </a:cxn>
                <a:cxn ang="0">
                  <a:pos x="17" y="428"/>
                </a:cxn>
                <a:cxn ang="0">
                  <a:pos x="33" y="369"/>
                </a:cxn>
                <a:cxn ang="0">
                  <a:pos x="40" y="341"/>
                </a:cxn>
                <a:cxn ang="0">
                  <a:pos x="49" y="284"/>
                </a:cxn>
                <a:cxn ang="0">
                  <a:pos x="53" y="256"/>
                </a:cxn>
                <a:cxn ang="0">
                  <a:pos x="58" y="224"/>
                </a:cxn>
                <a:cxn ang="0">
                  <a:pos x="72" y="161"/>
                </a:cxn>
                <a:cxn ang="0">
                  <a:pos x="78" y="129"/>
                </a:cxn>
                <a:cxn ang="0">
                  <a:pos x="80" y="103"/>
                </a:cxn>
                <a:cxn ang="0">
                  <a:pos x="80" y="76"/>
                </a:cxn>
                <a:cxn ang="0">
                  <a:pos x="81" y="22"/>
                </a:cxn>
                <a:cxn ang="0">
                  <a:pos x="85" y="5"/>
                </a:cxn>
                <a:cxn ang="0">
                  <a:pos x="85" y="3"/>
                </a:cxn>
                <a:cxn ang="0">
                  <a:pos x="83" y="0"/>
                </a:cxn>
                <a:cxn ang="0">
                  <a:pos x="78" y="0"/>
                </a:cxn>
                <a:cxn ang="0">
                  <a:pos x="76" y="2"/>
                </a:cxn>
              </a:cxnLst>
              <a:rect b="b" l="0" r="r" t="0"/>
              <a:pathLst>
                <a:path h="492" w="85">
                  <a:moveTo>
                    <a:pt x="76" y="2"/>
                  </a:moveTo>
                  <a:lnTo>
                    <a:pt x="76" y="2"/>
                  </a:lnTo>
                  <a:lnTo>
                    <a:pt x="72" y="17"/>
                  </a:lnTo>
                  <a:lnTo>
                    <a:pt x="70" y="31"/>
                  </a:lnTo>
                  <a:lnTo>
                    <a:pt x="69" y="46"/>
                  </a:lnTo>
                  <a:lnTo>
                    <a:pt x="69" y="60"/>
                  </a:lnTo>
                  <a:lnTo>
                    <a:pt x="70" y="91"/>
                  </a:lnTo>
                  <a:lnTo>
                    <a:pt x="70" y="106"/>
                  </a:lnTo>
                  <a:lnTo>
                    <a:pt x="70" y="120"/>
                  </a:lnTo>
                  <a:lnTo>
                    <a:pt x="70" y="120"/>
                  </a:lnTo>
                  <a:lnTo>
                    <a:pt x="68" y="136"/>
                  </a:lnTo>
                  <a:lnTo>
                    <a:pt x="65" y="152"/>
                  </a:lnTo>
                  <a:lnTo>
                    <a:pt x="58" y="184"/>
                  </a:lnTo>
                  <a:lnTo>
                    <a:pt x="50" y="215"/>
                  </a:lnTo>
                  <a:lnTo>
                    <a:pt x="47" y="232"/>
                  </a:lnTo>
                  <a:lnTo>
                    <a:pt x="44" y="248"/>
                  </a:lnTo>
                  <a:lnTo>
                    <a:pt x="44" y="248"/>
                  </a:lnTo>
                  <a:lnTo>
                    <a:pt x="40" y="279"/>
                  </a:lnTo>
                  <a:lnTo>
                    <a:pt x="36" y="311"/>
                  </a:lnTo>
                  <a:lnTo>
                    <a:pt x="30" y="342"/>
                  </a:lnTo>
                  <a:lnTo>
                    <a:pt x="21" y="373"/>
                  </a:lnTo>
                  <a:lnTo>
                    <a:pt x="21" y="373"/>
                  </a:lnTo>
                  <a:lnTo>
                    <a:pt x="14" y="401"/>
                  </a:lnTo>
                  <a:lnTo>
                    <a:pt x="7" y="430"/>
                  </a:lnTo>
                  <a:lnTo>
                    <a:pt x="3" y="459"/>
                  </a:lnTo>
                  <a:lnTo>
                    <a:pt x="1" y="473"/>
                  </a:lnTo>
                  <a:lnTo>
                    <a:pt x="0" y="488"/>
                  </a:lnTo>
                  <a:lnTo>
                    <a:pt x="0" y="488"/>
                  </a:lnTo>
                  <a:lnTo>
                    <a:pt x="1" y="490"/>
                  </a:lnTo>
                  <a:lnTo>
                    <a:pt x="2" y="491"/>
                  </a:lnTo>
                  <a:lnTo>
                    <a:pt x="3" y="492"/>
                  </a:lnTo>
                  <a:lnTo>
                    <a:pt x="5" y="492"/>
                  </a:lnTo>
                  <a:lnTo>
                    <a:pt x="6" y="492"/>
                  </a:lnTo>
                  <a:lnTo>
                    <a:pt x="8" y="491"/>
                  </a:lnTo>
                  <a:lnTo>
                    <a:pt x="9" y="490"/>
                  </a:lnTo>
                  <a:lnTo>
                    <a:pt x="9" y="488"/>
                  </a:lnTo>
                  <a:lnTo>
                    <a:pt x="9" y="488"/>
                  </a:lnTo>
                  <a:lnTo>
                    <a:pt x="10" y="472"/>
                  </a:lnTo>
                  <a:lnTo>
                    <a:pt x="12" y="458"/>
                  </a:lnTo>
                  <a:lnTo>
                    <a:pt x="17" y="428"/>
                  </a:lnTo>
                  <a:lnTo>
                    <a:pt x="25" y="398"/>
                  </a:lnTo>
                  <a:lnTo>
                    <a:pt x="33" y="369"/>
                  </a:lnTo>
                  <a:lnTo>
                    <a:pt x="33" y="369"/>
                  </a:lnTo>
                  <a:lnTo>
                    <a:pt x="40" y="341"/>
                  </a:lnTo>
                  <a:lnTo>
                    <a:pt x="45" y="313"/>
                  </a:lnTo>
                  <a:lnTo>
                    <a:pt x="49" y="284"/>
                  </a:lnTo>
                  <a:lnTo>
                    <a:pt x="53" y="256"/>
                  </a:lnTo>
                  <a:lnTo>
                    <a:pt x="53" y="256"/>
                  </a:lnTo>
                  <a:lnTo>
                    <a:pt x="55" y="240"/>
                  </a:lnTo>
                  <a:lnTo>
                    <a:pt x="58" y="224"/>
                  </a:lnTo>
                  <a:lnTo>
                    <a:pt x="65" y="192"/>
                  </a:lnTo>
                  <a:lnTo>
                    <a:pt x="72" y="161"/>
                  </a:lnTo>
                  <a:lnTo>
                    <a:pt x="78" y="129"/>
                  </a:lnTo>
                  <a:lnTo>
                    <a:pt x="78" y="129"/>
                  </a:lnTo>
                  <a:lnTo>
                    <a:pt x="79" y="116"/>
                  </a:lnTo>
                  <a:lnTo>
                    <a:pt x="80" y="103"/>
                  </a:lnTo>
                  <a:lnTo>
                    <a:pt x="80" y="76"/>
                  </a:lnTo>
                  <a:lnTo>
                    <a:pt x="80" y="76"/>
                  </a:lnTo>
                  <a:lnTo>
                    <a:pt x="80" y="40"/>
                  </a:lnTo>
                  <a:lnTo>
                    <a:pt x="81" y="22"/>
                  </a:lnTo>
                  <a:lnTo>
                    <a:pt x="82" y="14"/>
                  </a:lnTo>
                  <a:lnTo>
                    <a:pt x="85" y="5"/>
                  </a:lnTo>
                  <a:lnTo>
                    <a:pt x="85" y="5"/>
                  </a:lnTo>
                  <a:lnTo>
                    <a:pt x="85" y="3"/>
                  </a:lnTo>
                  <a:lnTo>
                    <a:pt x="84" y="1"/>
                  </a:lnTo>
                  <a:lnTo>
                    <a:pt x="83" y="0"/>
                  </a:lnTo>
                  <a:lnTo>
                    <a:pt x="82" y="0"/>
                  </a:lnTo>
                  <a:lnTo>
                    <a:pt x="78" y="0"/>
                  </a:lnTo>
                  <a:lnTo>
                    <a:pt x="77" y="1"/>
                  </a:lnTo>
                  <a:lnTo>
                    <a:pt x="76" y="2"/>
                  </a:lnTo>
                  <a:lnTo>
                    <a:pt x="76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 sz="2400"/>
            </a:p>
          </p:txBody>
        </p:sp>
        <p:sp>
          <p:nvSpPr>
            <p:cNvPr id="44" name="Freeform 734"/>
            <p:cNvSpPr/>
            <p:nvPr/>
          </p:nvSpPr>
          <p:spPr bwMode="auto">
            <a:xfrm>
              <a:off x="5780088" y="4264025"/>
              <a:ext cx="34925" cy="196850"/>
            </a:xfrm>
            <a:custGeom>
              <a:cxnLst>
                <a:cxn ang="0">
                  <a:pos x="57" y="4"/>
                </a:cxn>
                <a:cxn ang="0">
                  <a:pos x="57" y="4"/>
                </a:cxn>
                <a:cxn ang="0">
                  <a:pos x="56" y="51"/>
                </a:cxn>
                <a:cxn ang="0">
                  <a:pos x="52" y="96"/>
                </a:cxn>
                <a:cxn ang="0">
                  <a:pos x="47" y="141"/>
                </a:cxn>
                <a:cxn ang="0">
                  <a:pos x="41" y="187"/>
                </a:cxn>
                <a:cxn ang="0">
                  <a:pos x="41" y="187"/>
                </a:cxn>
                <a:cxn ang="0">
                  <a:pos x="37" y="210"/>
                </a:cxn>
                <a:cxn ang="0">
                  <a:pos x="32" y="232"/>
                </a:cxn>
                <a:cxn ang="0">
                  <a:pos x="20" y="278"/>
                </a:cxn>
                <a:cxn ang="0">
                  <a:pos x="9" y="322"/>
                </a:cxn>
                <a:cxn ang="0">
                  <a:pos x="4" y="345"/>
                </a:cxn>
                <a:cxn ang="0">
                  <a:pos x="0" y="368"/>
                </a:cxn>
                <a:cxn ang="0">
                  <a:pos x="0" y="368"/>
                </a:cxn>
                <a:cxn ang="0">
                  <a:pos x="0" y="370"/>
                </a:cxn>
                <a:cxn ang="0">
                  <a:pos x="1" y="372"/>
                </a:cxn>
                <a:cxn ang="0">
                  <a:pos x="4" y="374"/>
                </a:cxn>
                <a:cxn ang="0">
                  <a:pos x="5" y="374"/>
                </a:cxn>
                <a:cxn ang="0">
                  <a:pos x="7" y="374"/>
                </a:cxn>
                <a:cxn ang="0">
                  <a:pos x="8" y="373"/>
                </a:cxn>
                <a:cxn ang="0">
                  <a:pos x="9" y="371"/>
                </a:cxn>
                <a:cxn ang="0">
                  <a:pos x="9" y="371"/>
                </a:cxn>
                <a:cxn ang="0">
                  <a:pos x="13" y="348"/>
                </a:cxn>
                <a:cxn ang="0">
                  <a:pos x="18" y="325"/>
                </a:cxn>
                <a:cxn ang="0">
                  <a:pos x="30" y="280"/>
                </a:cxn>
                <a:cxn ang="0">
                  <a:pos x="41" y="235"/>
                </a:cxn>
                <a:cxn ang="0">
                  <a:pos x="46" y="213"/>
                </a:cxn>
                <a:cxn ang="0">
                  <a:pos x="50" y="190"/>
                </a:cxn>
                <a:cxn ang="0">
                  <a:pos x="50" y="190"/>
                </a:cxn>
                <a:cxn ang="0">
                  <a:pos x="58" y="144"/>
                </a:cxn>
                <a:cxn ang="0">
                  <a:pos x="62" y="97"/>
                </a:cxn>
                <a:cxn ang="0">
                  <a:pos x="65" y="51"/>
                </a:cxn>
                <a:cxn ang="0">
                  <a:pos x="66" y="4"/>
                </a:cxn>
                <a:cxn ang="0">
                  <a:pos x="66" y="4"/>
                </a:cxn>
                <a:cxn ang="0">
                  <a:pos x="66" y="2"/>
                </a:cxn>
                <a:cxn ang="0">
                  <a:pos x="65" y="1"/>
                </a:cxn>
                <a:cxn ang="0">
                  <a:pos x="63" y="0"/>
                </a:cxn>
                <a:cxn ang="0">
                  <a:pos x="62" y="0"/>
                </a:cxn>
                <a:cxn ang="0">
                  <a:pos x="60" y="0"/>
                </a:cxn>
                <a:cxn ang="0">
                  <a:pos x="58" y="1"/>
                </a:cxn>
                <a:cxn ang="0">
                  <a:pos x="57" y="2"/>
                </a:cxn>
                <a:cxn ang="0">
                  <a:pos x="57" y="4"/>
                </a:cxn>
                <a:cxn ang="0">
                  <a:pos x="57" y="4"/>
                </a:cxn>
              </a:cxnLst>
              <a:rect b="b" l="0" r="r" t="0"/>
              <a:pathLst>
                <a:path h="374" w="66">
                  <a:moveTo>
                    <a:pt x="57" y="4"/>
                  </a:moveTo>
                  <a:lnTo>
                    <a:pt x="57" y="4"/>
                  </a:lnTo>
                  <a:lnTo>
                    <a:pt x="56" y="51"/>
                  </a:lnTo>
                  <a:lnTo>
                    <a:pt x="52" y="96"/>
                  </a:lnTo>
                  <a:lnTo>
                    <a:pt x="47" y="141"/>
                  </a:lnTo>
                  <a:lnTo>
                    <a:pt x="41" y="187"/>
                  </a:lnTo>
                  <a:lnTo>
                    <a:pt x="41" y="187"/>
                  </a:lnTo>
                  <a:lnTo>
                    <a:pt x="37" y="210"/>
                  </a:lnTo>
                  <a:lnTo>
                    <a:pt x="32" y="232"/>
                  </a:lnTo>
                  <a:lnTo>
                    <a:pt x="20" y="278"/>
                  </a:lnTo>
                  <a:lnTo>
                    <a:pt x="9" y="322"/>
                  </a:lnTo>
                  <a:lnTo>
                    <a:pt x="4" y="345"/>
                  </a:lnTo>
                  <a:lnTo>
                    <a:pt x="0" y="368"/>
                  </a:lnTo>
                  <a:lnTo>
                    <a:pt x="0" y="368"/>
                  </a:lnTo>
                  <a:lnTo>
                    <a:pt x="0" y="370"/>
                  </a:lnTo>
                  <a:lnTo>
                    <a:pt x="1" y="372"/>
                  </a:lnTo>
                  <a:lnTo>
                    <a:pt x="4" y="374"/>
                  </a:lnTo>
                  <a:lnTo>
                    <a:pt x="5" y="374"/>
                  </a:lnTo>
                  <a:lnTo>
                    <a:pt x="7" y="374"/>
                  </a:lnTo>
                  <a:lnTo>
                    <a:pt x="8" y="373"/>
                  </a:lnTo>
                  <a:lnTo>
                    <a:pt x="9" y="371"/>
                  </a:lnTo>
                  <a:lnTo>
                    <a:pt x="9" y="371"/>
                  </a:lnTo>
                  <a:lnTo>
                    <a:pt x="13" y="348"/>
                  </a:lnTo>
                  <a:lnTo>
                    <a:pt x="18" y="325"/>
                  </a:lnTo>
                  <a:lnTo>
                    <a:pt x="30" y="280"/>
                  </a:lnTo>
                  <a:lnTo>
                    <a:pt x="41" y="235"/>
                  </a:lnTo>
                  <a:lnTo>
                    <a:pt x="46" y="213"/>
                  </a:lnTo>
                  <a:lnTo>
                    <a:pt x="50" y="190"/>
                  </a:lnTo>
                  <a:lnTo>
                    <a:pt x="50" y="190"/>
                  </a:lnTo>
                  <a:lnTo>
                    <a:pt x="58" y="144"/>
                  </a:lnTo>
                  <a:lnTo>
                    <a:pt x="62" y="97"/>
                  </a:lnTo>
                  <a:lnTo>
                    <a:pt x="65" y="51"/>
                  </a:lnTo>
                  <a:lnTo>
                    <a:pt x="66" y="4"/>
                  </a:lnTo>
                  <a:lnTo>
                    <a:pt x="66" y="4"/>
                  </a:lnTo>
                  <a:lnTo>
                    <a:pt x="66" y="2"/>
                  </a:lnTo>
                  <a:lnTo>
                    <a:pt x="65" y="1"/>
                  </a:lnTo>
                  <a:lnTo>
                    <a:pt x="63" y="0"/>
                  </a:lnTo>
                  <a:lnTo>
                    <a:pt x="62" y="0"/>
                  </a:lnTo>
                  <a:lnTo>
                    <a:pt x="60" y="0"/>
                  </a:lnTo>
                  <a:lnTo>
                    <a:pt x="58" y="1"/>
                  </a:lnTo>
                  <a:lnTo>
                    <a:pt x="57" y="2"/>
                  </a:lnTo>
                  <a:lnTo>
                    <a:pt x="57" y="4"/>
                  </a:lnTo>
                  <a:lnTo>
                    <a:pt x="57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 sz="2400"/>
            </a:p>
          </p:txBody>
        </p:sp>
        <p:sp>
          <p:nvSpPr>
            <p:cNvPr id="45" name="Freeform 735"/>
            <p:cNvSpPr/>
            <p:nvPr/>
          </p:nvSpPr>
          <p:spPr bwMode="auto">
            <a:xfrm>
              <a:off x="5805488" y="4286250"/>
              <a:ext cx="42863" cy="160338"/>
            </a:xfrm>
            <a:custGeom>
              <a:cxnLst>
                <a:cxn ang="0">
                  <a:pos x="72" y="4"/>
                </a:cxn>
                <a:cxn ang="0">
                  <a:pos x="72" y="4"/>
                </a:cxn>
                <a:cxn ang="0">
                  <a:pos x="70" y="24"/>
                </a:cxn>
                <a:cxn ang="0">
                  <a:pos x="68" y="44"/>
                </a:cxn>
                <a:cxn ang="0">
                  <a:pos x="65" y="63"/>
                </a:cxn>
                <a:cxn ang="0">
                  <a:pos x="61" y="82"/>
                </a:cxn>
                <a:cxn ang="0">
                  <a:pos x="54" y="120"/>
                </a:cxn>
                <a:cxn ang="0">
                  <a:pos x="47" y="158"/>
                </a:cxn>
                <a:cxn ang="0">
                  <a:pos x="47" y="158"/>
                </a:cxn>
                <a:cxn ang="0">
                  <a:pos x="43" y="177"/>
                </a:cxn>
                <a:cxn ang="0">
                  <a:pos x="36" y="195"/>
                </a:cxn>
                <a:cxn ang="0">
                  <a:pos x="24" y="230"/>
                </a:cxn>
                <a:cxn ang="0">
                  <a:pos x="24" y="230"/>
                </a:cxn>
                <a:cxn ang="0">
                  <a:pos x="20" y="246"/>
                </a:cxn>
                <a:cxn ang="0">
                  <a:pos x="16" y="264"/>
                </a:cxn>
                <a:cxn ang="0">
                  <a:pos x="14" y="272"/>
                </a:cxn>
                <a:cxn ang="0">
                  <a:pos x="11" y="280"/>
                </a:cxn>
                <a:cxn ang="0">
                  <a:pos x="6" y="289"/>
                </a:cxn>
                <a:cxn ang="0">
                  <a:pos x="1" y="296"/>
                </a:cxn>
                <a:cxn ang="0">
                  <a:pos x="1" y="296"/>
                </a:cxn>
                <a:cxn ang="0">
                  <a:pos x="0" y="298"/>
                </a:cxn>
                <a:cxn ang="0">
                  <a:pos x="0" y="299"/>
                </a:cxn>
                <a:cxn ang="0">
                  <a:pos x="2" y="302"/>
                </a:cxn>
                <a:cxn ang="0">
                  <a:pos x="3" y="303"/>
                </a:cxn>
                <a:cxn ang="0">
                  <a:pos x="4" y="304"/>
                </a:cxn>
                <a:cxn ang="0">
                  <a:pos x="6" y="303"/>
                </a:cxn>
                <a:cxn ang="0">
                  <a:pos x="9" y="302"/>
                </a:cxn>
                <a:cxn ang="0">
                  <a:pos x="9" y="302"/>
                </a:cxn>
                <a:cxn ang="0">
                  <a:pos x="13" y="297"/>
                </a:cxn>
                <a:cxn ang="0">
                  <a:pos x="16" y="291"/>
                </a:cxn>
                <a:cxn ang="0">
                  <a:pos x="21" y="279"/>
                </a:cxn>
                <a:cxn ang="0">
                  <a:pos x="24" y="267"/>
                </a:cxn>
                <a:cxn ang="0">
                  <a:pos x="27" y="253"/>
                </a:cxn>
                <a:cxn ang="0">
                  <a:pos x="27" y="253"/>
                </a:cxn>
                <a:cxn ang="0">
                  <a:pos x="32" y="232"/>
                </a:cxn>
                <a:cxn ang="0">
                  <a:pos x="39" y="211"/>
                </a:cxn>
                <a:cxn ang="0">
                  <a:pos x="48" y="190"/>
                </a:cxn>
                <a:cxn ang="0">
                  <a:pos x="54" y="170"/>
                </a:cxn>
                <a:cxn ang="0">
                  <a:pos x="54" y="170"/>
                </a:cxn>
                <a:cxn ang="0">
                  <a:pos x="63" y="129"/>
                </a:cxn>
                <a:cxn ang="0">
                  <a:pos x="72" y="88"/>
                </a:cxn>
                <a:cxn ang="0">
                  <a:pos x="76" y="67"/>
                </a:cxn>
                <a:cxn ang="0">
                  <a:pos x="78" y="47"/>
                </a:cxn>
                <a:cxn ang="0">
                  <a:pos x="80" y="25"/>
                </a:cxn>
                <a:cxn ang="0">
                  <a:pos x="81" y="4"/>
                </a:cxn>
                <a:cxn ang="0">
                  <a:pos x="81" y="4"/>
                </a:cxn>
                <a:cxn ang="0">
                  <a:pos x="80" y="3"/>
                </a:cxn>
                <a:cxn ang="0">
                  <a:pos x="79" y="1"/>
                </a:cxn>
                <a:cxn ang="0">
                  <a:pos x="78" y="0"/>
                </a:cxn>
                <a:cxn ang="0">
                  <a:pos x="76" y="0"/>
                </a:cxn>
                <a:cxn ang="0">
                  <a:pos x="75" y="0"/>
                </a:cxn>
                <a:cxn ang="0">
                  <a:pos x="73" y="1"/>
                </a:cxn>
                <a:cxn ang="0">
                  <a:pos x="72" y="3"/>
                </a:cxn>
                <a:cxn ang="0">
                  <a:pos x="72" y="4"/>
                </a:cxn>
                <a:cxn ang="0">
                  <a:pos x="72" y="4"/>
                </a:cxn>
              </a:cxnLst>
              <a:rect b="b" l="0" r="r" t="0"/>
              <a:pathLst>
                <a:path h="304" w="81">
                  <a:moveTo>
                    <a:pt x="72" y="4"/>
                  </a:moveTo>
                  <a:lnTo>
                    <a:pt x="72" y="4"/>
                  </a:lnTo>
                  <a:lnTo>
                    <a:pt x="70" y="24"/>
                  </a:lnTo>
                  <a:lnTo>
                    <a:pt x="68" y="44"/>
                  </a:lnTo>
                  <a:lnTo>
                    <a:pt x="65" y="63"/>
                  </a:lnTo>
                  <a:lnTo>
                    <a:pt x="61" y="82"/>
                  </a:lnTo>
                  <a:lnTo>
                    <a:pt x="54" y="120"/>
                  </a:lnTo>
                  <a:lnTo>
                    <a:pt x="47" y="158"/>
                  </a:lnTo>
                  <a:lnTo>
                    <a:pt x="47" y="158"/>
                  </a:lnTo>
                  <a:lnTo>
                    <a:pt x="43" y="177"/>
                  </a:lnTo>
                  <a:lnTo>
                    <a:pt x="36" y="195"/>
                  </a:lnTo>
                  <a:lnTo>
                    <a:pt x="24" y="230"/>
                  </a:lnTo>
                  <a:lnTo>
                    <a:pt x="24" y="230"/>
                  </a:lnTo>
                  <a:lnTo>
                    <a:pt x="20" y="246"/>
                  </a:lnTo>
                  <a:lnTo>
                    <a:pt x="16" y="264"/>
                  </a:lnTo>
                  <a:lnTo>
                    <a:pt x="14" y="272"/>
                  </a:lnTo>
                  <a:lnTo>
                    <a:pt x="11" y="280"/>
                  </a:lnTo>
                  <a:lnTo>
                    <a:pt x="6" y="289"/>
                  </a:lnTo>
                  <a:lnTo>
                    <a:pt x="1" y="296"/>
                  </a:lnTo>
                  <a:lnTo>
                    <a:pt x="1" y="296"/>
                  </a:lnTo>
                  <a:lnTo>
                    <a:pt x="0" y="298"/>
                  </a:lnTo>
                  <a:lnTo>
                    <a:pt x="0" y="299"/>
                  </a:lnTo>
                  <a:lnTo>
                    <a:pt x="2" y="302"/>
                  </a:lnTo>
                  <a:lnTo>
                    <a:pt x="3" y="303"/>
                  </a:lnTo>
                  <a:lnTo>
                    <a:pt x="4" y="304"/>
                  </a:lnTo>
                  <a:lnTo>
                    <a:pt x="6" y="303"/>
                  </a:lnTo>
                  <a:lnTo>
                    <a:pt x="9" y="302"/>
                  </a:lnTo>
                  <a:lnTo>
                    <a:pt x="9" y="302"/>
                  </a:lnTo>
                  <a:lnTo>
                    <a:pt x="13" y="297"/>
                  </a:lnTo>
                  <a:lnTo>
                    <a:pt x="16" y="291"/>
                  </a:lnTo>
                  <a:lnTo>
                    <a:pt x="21" y="279"/>
                  </a:lnTo>
                  <a:lnTo>
                    <a:pt x="24" y="267"/>
                  </a:lnTo>
                  <a:lnTo>
                    <a:pt x="27" y="253"/>
                  </a:lnTo>
                  <a:lnTo>
                    <a:pt x="27" y="253"/>
                  </a:lnTo>
                  <a:lnTo>
                    <a:pt x="32" y="232"/>
                  </a:lnTo>
                  <a:lnTo>
                    <a:pt x="39" y="211"/>
                  </a:lnTo>
                  <a:lnTo>
                    <a:pt x="48" y="190"/>
                  </a:lnTo>
                  <a:lnTo>
                    <a:pt x="54" y="170"/>
                  </a:lnTo>
                  <a:lnTo>
                    <a:pt x="54" y="170"/>
                  </a:lnTo>
                  <a:lnTo>
                    <a:pt x="63" y="129"/>
                  </a:lnTo>
                  <a:lnTo>
                    <a:pt x="72" y="88"/>
                  </a:lnTo>
                  <a:lnTo>
                    <a:pt x="76" y="67"/>
                  </a:lnTo>
                  <a:lnTo>
                    <a:pt x="78" y="47"/>
                  </a:lnTo>
                  <a:lnTo>
                    <a:pt x="80" y="25"/>
                  </a:lnTo>
                  <a:lnTo>
                    <a:pt x="81" y="4"/>
                  </a:lnTo>
                  <a:lnTo>
                    <a:pt x="81" y="4"/>
                  </a:lnTo>
                  <a:lnTo>
                    <a:pt x="80" y="3"/>
                  </a:lnTo>
                  <a:lnTo>
                    <a:pt x="79" y="1"/>
                  </a:lnTo>
                  <a:lnTo>
                    <a:pt x="78" y="0"/>
                  </a:lnTo>
                  <a:lnTo>
                    <a:pt x="76" y="0"/>
                  </a:lnTo>
                  <a:lnTo>
                    <a:pt x="75" y="0"/>
                  </a:lnTo>
                  <a:lnTo>
                    <a:pt x="73" y="1"/>
                  </a:lnTo>
                  <a:lnTo>
                    <a:pt x="72" y="3"/>
                  </a:lnTo>
                  <a:lnTo>
                    <a:pt x="72" y="4"/>
                  </a:lnTo>
                  <a:lnTo>
                    <a:pt x="72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 sz="2400"/>
            </a:p>
          </p:txBody>
        </p:sp>
        <p:sp>
          <p:nvSpPr>
            <p:cNvPr id="46" name="Freeform 736"/>
            <p:cNvSpPr/>
            <p:nvPr/>
          </p:nvSpPr>
          <p:spPr bwMode="auto">
            <a:xfrm>
              <a:off x="5845176" y="4311650"/>
              <a:ext cx="38100" cy="122238"/>
            </a:xfrm>
            <a:custGeom>
              <a:cxnLst>
                <a:cxn ang="0">
                  <a:pos x="62" y="4"/>
                </a:cxn>
                <a:cxn ang="0">
                  <a:pos x="62" y="4"/>
                </a:cxn>
                <a:cxn ang="0">
                  <a:pos x="59" y="36"/>
                </a:cxn>
                <a:cxn ang="0">
                  <a:pos x="55" y="69"/>
                </a:cxn>
                <a:cxn ang="0">
                  <a:pos x="53" y="86"/>
                </a:cxn>
                <a:cxn ang="0">
                  <a:pos x="50" y="101"/>
                </a:cxn>
                <a:cxn ang="0">
                  <a:pos x="47" y="117"/>
                </a:cxn>
                <a:cxn ang="0">
                  <a:pos x="42" y="132"/>
                </a:cxn>
                <a:cxn ang="0">
                  <a:pos x="42" y="132"/>
                </a:cxn>
                <a:cxn ang="0">
                  <a:pos x="36" y="145"/>
                </a:cxn>
                <a:cxn ang="0">
                  <a:pos x="30" y="159"/>
                </a:cxn>
                <a:cxn ang="0">
                  <a:pos x="17" y="185"/>
                </a:cxn>
                <a:cxn ang="0">
                  <a:pos x="17" y="185"/>
                </a:cxn>
                <a:cxn ang="0">
                  <a:pos x="16" y="189"/>
                </a:cxn>
                <a:cxn ang="0">
                  <a:pos x="15" y="194"/>
                </a:cxn>
                <a:cxn ang="0">
                  <a:pos x="13" y="206"/>
                </a:cxn>
                <a:cxn ang="0">
                  <a:pos x="12" y="212"/>
                </a:cxn>
                <a:cxn ang="0">
                  <a:pos x="10" y="217"/>
                </a:cxn>
                <a:cxn ang="0">
                  <a:pos x="7" y="221"/>
                </a:cxn>
                <a:cxn ang="0">
                  <a:pos x="4" y="223"/>
                </a:cxn>
                <a:cxn ang="0">
                  <a:pos x="4" y="223"/>
                </a:cxn>
                <a:cxn ang="0">
                  <a:pos x="2" y="224"/>
                </a:cxn>
                <a:cxn ang="0">
                  <a:pos x="1" y="225"/>
                </a:cxn>
                <a:cxn ang="0">
                  <a:pos x="0" y="227"/>
                </a:cxn>
                <a:cxn ang="0">
                  <a:pos x="1" y="228"/>
                </a:cxn>
                <a:cxn ang="0">
                  <a:pos x="1" y="230"/>
                </a:cxn>
                <a:cxn ang="0">
                  <a:pos x="2" y="231"/>
                </a:cxn>
                <a:cxn ang="0">
                  <a:pos x="4" y="232"/>
                </a:cxn>
                <a:cxn ang="0">
                  <a:pos x="6" y="232"/>
                </a:cxn>
                <a:cxn ang="0">
                  <a:pos x="6" y="232"/>
                </a:cxn>
                <a:cxn ang="0">
                  <a:pos x="9" y="230"/>
                </a:cxn>
                <a:cxn ang="0">
                  <a:pos x="12" y="229"/>
                </a:cxn>
                <a:cxn ang="0">
                  <a:pos x="15" y="225"/>
                </a:cxn>
                <a:cxn ang="0">
                  <a:pos x="18" y="219"/>
                </a:cxn>
                <a:cxn ang="0">
                  <a:pos x="20" y="213"/>
                </a:cxn>
                <a:cxn ang="0">
                  <a:pos x="20" y="213"/>
                </a:cxn>
                <a:cxn ang="0">
                  <a:pos x="22" y="205"/>
                </a:cxn>
                <a:cxn ang="0">
                  <a:pos x="24" y="198"/>
                </a:cxn>
                <a:cxn ang="0">
                  <a:pos x="25" y="191"/>
                </a:cxn>
                <a:cxn ang="0">
                  <a:pos x="29" y="184"/>
                </a:cxn>
                <a:cxn ang="0">
                  <a:pos x="29" y="184"/>
                </a:cxn>
                <a:cxn ang="0">
                  <a:pos x="44" y="150"/>
                </a:cxn>
                <a:cxn ang="0">
                  <a:pos x="44" y="150"/>
                </a:cxn>
                <a:cxn ang="0">
                  <a:pos x="51" y="133"/>
                </a:cxn>
                <a:cxn ang="0">
                  <a:pos x="56" y="116"/>
                </a:cxn>
                <a:cxn ang="0">
                  <a:pos x="61" y="97"/>
                </a:cxn>
                <a:cxn ang="0">
                  <a:pos x="63" y="78"/>
                </a:cxn>
                <a:cxn ang="0">
                  <a:pos x="67" y="41"/>
                </a:cxn>
                <a:cxn ang="0">
                  <a:pos x="71" y="4"/>
                </a:cxn>
                <a:cxn ang="0">
                  <a:pos x="71" y="4"/>
                </a:cxn>
                <a:cxn ang="0">
                  <a:pos x="71" y="2"/>
                </a:cxn>
                <a:cxn ang="0">
                  <a:pos x="70" y="1"/>
                </a:cxn>
                <a:cxn ang="0">
                  <a:pos x="69" y="0"/>
                </a:cxn>
                <a:cxn ang="0">
                  <a:pos x="67" y="0"/>
                </a:cxn>
                <a:cxn ang="0">
                  <a:pos x="64" y="1"/>
                </a:cxn>
                <a:cxn ang="0">
                  <a:pos x="63" y="2"/>
                </a:cxn>
                <a:cxn ang="0">
                  <a:pos x="62" y="4"/>
                </a:cxn>
                <a:cxn ang="0">
                  <a:pos x="62" y="4"/>
                </a:cxn>
              </a:cxnLst>
              <a:rect b="b" l="0" r="r" t="0"/>
              <a:pathLst>
                <a:path h="231" w="71">
                  <a:moveTo>
                    <a:pt x="62" y="4"/>
                  </a:moveTo>
                  <a:lnTo>
                    <a:pt x="62" y="4"/>
                  </a:lnTo>
                  <a:lnTo>
                    <a:pt x="59" y="36"/>
                  </a:lnTo>
                  <a:lnTo>
                    <a:pt x="55" y="69"/>
                  </a:lnTo>
                  <a:lnTo>
                    <a:pt x="53" y="86"/>
                  </a:lnTo>
                  <a:lnTo>
                    <a:pt x="50" y="101"/>
                  </a:lnTo>
                  <a:lnTo>
                    <a:pt x="47" y="117"/>
                  </a:lnTo>
                  <a:lnTo>
                    <a:pt x="42" y="132"/>
                  </a:lnTo>
                  <a:lnTo>
                    <a:pt x="42" y="132"/>
                  </a:lnTo>
                  <a:lnTo>
                    <a:pt x="36" y="145"/>
                  </a:lnTo>
                  <a:lnTo>
                    <a:pt x="30" y="159"/>
                  </a:lnTo>
                  <a:lnTo>
                    <a:pt x="17" y="185"/>
                  </a:lnTo>
                  <a:lnTo>
                    <a:pt x="17" y="185"/>
                  </a:lnTo>
                  <a:lnTo>
                    <a:pt x="16" y="189"/>
                  </a:lnTo>
                  <a:lnTo>
                    <a:pt x="15" y="194"/>
                  </a:lnTo>
                  <a:lnTo>
                    <a:pt x="13" y="206"/>
                  </a:lnTo>
                  <a:lnTo>
                    <a:pt x="12" y="212"/>
                  </a:lnTo>
                  <a:lnTo>
                    <a:pt x="10" y="217"/>
                  </a:lnTo>
                  <a:lnTo>
                    <a:pt x="7" y="221"/>
                  </a:lnTo>
                  <a:lnTo>
                    <a:pt x="4" y="223"/>
                  </a:lnTo>
                  <a:lnTo>
                    <a:pt x="4" y="223"/>
                  </a:lnTo>
                  <a:lnTo>
                    <a:pt x="2" y="224"/>
                  </a:lnTo>
                  <a:lnTo>
                    <a:pt x="1" y="225"/>
                  </a:lnTo>
                  <a:lnTo>
                    <a:pt x="0" y="227"/>
                  </a:lnTo>
                  <a:lnTo>
                    <a:pt x="1" y="228"/>
                  </a:lnTo>
                  <a:lnTo>
                    <a:pt x="1" y="230"/>
                  </a:lnTo>
                  <a:lnTo>
                    <a:pt x="2" y="231"/>
                  </a:lnTo>
                  <a:lnTo>
                    <a:pt x="4" y="232"/>
                  </a:lnTo>
                  <a:lnTo>
                    <a:pt x="6" y="232"/>
                  </a:lnTo>
                  <a:lnTo>
                    <a:pt x="6" y="232"/>
                  </a:lnTo>
                  <a:lnTo>
                    <a:pt x="9" y="230"/>
                  </a:lnTo>
                  <a:lnTo>
                    <a:pt x="12" y="229"/>
                  </a:lnTo>
                  <a:lnTo>
                    <a:pt x="15" y="225"/>
                  </a:lnTo>
                  <a:lnTo>
                    <a:pt x="18" y="219"/>
                  </a:lnTo>
                  <a:lnTo>
                    <a:pt x="20" y="213"/>
                  </a:lnTo>
                  <a:lnTo>
                    <a:pt x="20" y="213"/>
                  </a:lnTo>
                  <a:lnTo>
                    <a:pt x="22" y="205"/>
                  </a:lnTo>
                  <a:lnTo>
                    <a:pt x="24" y="198"/>
                  </a:lnTo>
                  <a:lnTo>
                    <a:pt x="25" y="191"/>
                  </a:lnTo>
                  <a:lnTo>
                    <a:pt x="29" y="184"/>
                  </a:lnTo>
                  <a:lnTo>
                    <a:pt x="29" y="184"/>
                  </a:lnTo>
                  <a:lnTo>
                    <a:pt x="44" y="150"/>
                  </a:lnTo>
                  <a:lnTo>
                    <a:pt x="44" y="150"/>
                  </a:lnTo>
                  <a:lnTo>
                    <a:pt x="51" y="133"/>
                  </a:lnTo>
                  <a:lnTo>
                    <a:pt x="56" y="116"/>
                  </a:lnTo>
                  <a:lnTo>
                    <a:pt x="61" y="97"/>
                  </a:lnTo>
                  <a:lnTo>
                    <a:pt x="63" y="78"/>
                  </a:lnTo>
                  <a:lnTo>
                    <a:pt x="67" y="41"/>
                  </a:lnTo>
                  <a:lnTo>
                    <a:pt x="71" y="4"/>
                  </a:lnTo>
                  <a:lnTo>
                    <a:pt x="71" y="4"/>
                  </a:lnTo>
                  <a:lnTo>
                    <a:pt x="71" y="2"/>
                  </a:lnTo>
                  <a:lnTo>
                    <a:pt x="70" y="1"/>
                  </a:lnTo>
                  <a:lnTo>
                    <a:pt x="69" y="0"/>
                  </a:lnTo>
                  <a:lnTo>
                    <a:pt x="67" y="0"/>
                  </a:lnTo>
                  <a:lnTo>
                    <a:pt x="64" y="1"/>
                  </a:lnTo>
                  <a:lnTo>
                    <a:pt x="63" y="2"/>
                  </a:lnTo>
                  <a:lnTo>
                    <a:pt x="62" y="4"/>
                  </a:lnTo>
                  <a:lnTo>
                    <a:pt x="62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 sz="2400"/>
            </a:p>
          </p:txBody>
        </p:sp>
        <p:sp>
          <p:nvSpPr>
            <p:cNvPr id="47" name="Freeform 737"/>
            <p:cNvSpPr>
              <a:spLocks noEditPoints="1"/>
            </p:cNvSpPr>
            <p:nvPr/>
          </p:nvSpPr>
          <p:spPr bwMode="auto">
            <a:xfrm>
              <a:off x="5284788" y="4124325"/>
              <a:ext cx="636588" cy="654050"/>
            </a:xfrm>
            <a:custGeom>
              <a:cxnLst>
                <a:cxn ang="0">
                  <a:pos x="758" y="1226"/>
                </a:cxn>
                <a:cxn ang="0">
                  <a:pos x="680" y="1170"/>
                </a:cxn>
                <a:cxn ang="0">
                  <a:pos x="470" y="963"/>
                </a:cxn>
                <a:cxn ang="0">
                  <a:pos x="211" y="691"/>
                </a:cxn>
                <a:cxn ang="0">
                  <a:pos x="48" y="528"/>
                </a:cxn>
                <a:cxn ang="0">
                  <a:pos x="0" y="453"/>
                </a:cxn>
                <a:cxn ang="0">
                  <a:pos x="29" y="394"/>
                </a:cxn>
                <a:cxn ang="0">
                  <a:pos x="72" y="374"/>
                </a:cxn>
                <a:cxn ang="0">
                  <a:pos x="164" y="413"/>
                </a:cxn>
                <a:cxn ang="0">
                  <a:pos x="255" y="461"/>
                </a:cxn>
                <a:cxn ang="0">
                  <a:pos x="308" y="497"/>
                </a:cxn>
                <a:cxn ang="0">
                  <a:pos x="631" y="168"/>
                </a:cxn>
                <a:cxn ang="0">
                  <a:pos x="619" y="78"/>
                </a:cxn>
                <a:cxn ang="0">
                  <a:pos x="679" y="7"/>
                </a:cxn>
                <a:cxn ang="0">
                  <a:pos x="745" y="4"/>
                </a:cxn>
                <a:cxn ang="0">
                  <a:pos x="863" y="85"/>
                </a:cxn>
                <a:cxn ang="0">
                  <a:pos x="1020" y="246"/>
                </a:cxn>
                <a:cxn ang="0">
                  <a:pos x="1174" y="417"/>
                </a:cxn>
                <a:cxn ang="0">
                  <a:pos x="1203" y="504"/>
                </a:cxn>
                <a:cxn ang="0">
                  <a:pos x="1174" y="569"/>
                </a:cxn>
                <a:cxn ang="0">
                  <a:pos x="1108" y="602"/>
                </a:cxn>
                <a:cxn ang="0">
                  <a:pos x="1042" y="592"/>
                </a:cxn>
                <a:cxn ang="0">
                  <a:pos x="836" y="812"/>
                </a:cxn>
                <a:cxn ang="0">
                  <a:pos x="742" y="946"/>
                </a:cxn>
                <a:cxn ang="0">
                  <a:pos x="805" y="1026"/>
                </a:cxn>
                <a:cxn ang="0">
                  <a:pos x="848" y="1140"/>
                </a:cxn>
                <a:cxn ang="0">
                  <a:pos x="846" y="1212"/>
                </a:cxn>
                <a:cxn ang="0">
                  <a:pos x="807" y="1236"/>
                </a:cxn>
                <a:cxn ang="0">
                  <a:pos x="55" y="431"/>
                </a:cxn>
                <a:cxn ang="0">
                  <a:pos x="48" y="453"/>
                </a:cxn>
                <a:cxn ang="0">
                  <a:pos x="200" y="613"/>
                </a:cxn>
                <a:cxn ang="0">
                  <a:pos x="478" y="907"/>
                </a:cxn>
                <a:cxn ang="0">
                  <a:pos x="666" y="1093"/>
                </a:cxn>
                <a:cxn ang="0">
                  <a:pos x="780" y="1186"/>
                </a:cxn>
                <a:cxn ang="0">
                  <a:pos x="805" y="1181"/>
                </a:cxn>
                <a:cxn ang="0">
                  <a:pos x="795" y="1129"/>
                </a:cxn>
                <a:cxn ang="0">
                  <a:pos x="725" y="996"/>
                </a:cxn>
                <a:cxn ang="0">
                  <a:pos x="690" y="931"/>
                </a:cxn>
                <a:cxn ang="0">
                  <a:pos x="687" y="904"/>
                </a:cxn>
                <a:cxn ang="0">
                  <a:pos x="816" y="768"/>
                </a:cxn>
                <a:cxn ang="0">
                  <a:pos x="1010" y="557"/>
                </a:cxn>
                <a:cxn ang="0">
                  <a:pos x="1025" y="536"/>
                </a:cxn>
                <a:cxn ang="0">
                  <a:pos x="1050" y="540"/>
                </a:cxn>
                <a:cxn ang="0">
                  <a:pos x="1110" y="559"/>
                </a:cxn>
                <a:cxn ang="0">
                  <a:pos x="1143" y="535"/>
                </a:cxn>
                <a:cxn ang="0">
                  <a:pos x="1158" y="486"/>
                </a:cxn>
                <a:cxn ang="0">
                  <a:pos x="1111" y="411"/>
                </a:cxn>
                <a:cxn ang="0">
                  <a:pos x="996" y="286"/>
                </a:cxn>
                <a:cxn ang="0">
                  <a:pos x="822" y="108"/>
                </a:cxn>
                <a:cxn ang="0">
                  <a:pos x="747" y="50"/>
                </a:cxn>
                <a:cxn ang="0">
                  <a:pos x="688" y="57"/>
                </a:cxn>
                <a:cxn ang="0">
                  <a:pos x="658" y="111"/>
                </a:cxn>
                <a:cxn ang="0">
                  <a:pos x="679" y="159"/>
                </a:cxn>
                <a:cxn ang="0">
                  <a:pos x="674" y="184"/>
                </a:cxn>
                <a:cxn ang="0">
                  <a:pos x="425" y="444"/>
                </a:cxn>
                <a:cxn ang="0">
                  <a:pos x="324" y="533"/>
                </a:cxn>
                <a:cxn ang="0">
                  <a:pos x="301" y="542"/>
                </a:cxn>
                <a:cxn ang="0">
                  <a:pos x="235" y="502"/>
                </a:cxn>
                <a:cxn ang="0">
                  <a:pos x="170" y="470"/>
                </a:cxn>
                <a:cxn ang="0">
                  <a:pos x="116" y="434"/>
                </a:cxn>
              </a:cxnLst>
              <a:rect b="b" l="0" r="r" t="0"/>
              <a:pathLst>
                <a:path h="1236" w="1204">
                  <a:moveTo>
                    <a:pt x="799" y="1236"/>
                  </a:moveTo>
                  <a:lnTo>
                    <a:pt x="799" y="1236"/>
                  </a:lnTo>
                  <a:lnTo>
                    <a:pt x="792" y="1236"/>
                  </a:lnTo>
                  <a:lnTo>
                    <a:pt x="784" y="1235"/>
                  </a:lnTo>
                  <a:lnTo>
                    <a:pt x="777" y="1233"/>
                  </a:lnTo>
                  <a:lnTo>
                    <a:pt x="769" y="1231"/>
                  </a:lnTo>
                  <a:lnTo>
                    <a:pt x="769" y="1231"/>
                  </a:lnTo>
                  <a:lnTo>
                    <a:pt x="758" y="1226"/>
                  </a:lnTo>
                  <a:lnTo>
                    <a:pt x="747" y="1220"/>
                  </a:lnTo>
                  <a:lnTo>
                    <a:pt x="735" y="1214"/>
                  </a:lnTo>
                  <a:lnTo>
                    <a:pt x="724" y="1207"/>
                  </a:lnTo>
                  <a:lnTo>
                    <a:pt x="713" y="1199"/>
                  </a:lnTo>
                  <a:lnTo>
                    <a:pt x="701" y="1191"/>
                  </a:lnTo>
                  <a:lnTo>
                    <a:pt x="691" y="1180"/>
                  </a:lnTo>
                  <a:lnTo>
                    <a:pt x="680" y="1170"/>
                  </a:lnTo>
                  <a:lnTo>
                    <a:pt x="680" y="1170"/>
                  </a:lnTo>
                  <a:lnTo>
                    <a:pt x="656" y="1147"/>
                  </a:lnTo>
                  <a:lnTo>
                    <a:pt x="631" y="1124"/>
                  </a:lnTo>
                  <a:lnTo>
                    <a:pt x="631" y="1124"/>
                  </a:lnTo>
                  <a:lnTo>
                    <a:pt x="606" y="1103"/>
                  </a:lnTo>
                  <a:lnTo>
                    <a:pt x="582" y="1080"/>
                  </a:lnTo>
                  <a:lnTo>
                    <a:pt x="582" y="1080"/>
                  </a:lnTo>
                  <a:lnTo>
                    <a:pt x="526" y="1022"/>
                  </a:lnTo>
                  <a:lnTo>
                    <a:pt x="470" y="963"/>
                  </a:lnTo>
                  <a:lnTo>
                    <a:pt x="470" y="963"/>
                  </a:lnTo>
                  <a:lnTo>
                    <a:pt x="422" y="915"/>
                  </a:lnTo>
                  <a:lnTo>
                    <a:pt x="375" y="865"/>
                  </a:lnTo>
                  <a:lnTo>
                    <a:pt x="375" y="865"/>
                  </a:lnTo>
                  <a:lnTo>
                    <a:pt x="321" y="809"/>
                  </a:lnTo>
                  <a:lnTo>
                    <a:pt x="268" y="752"/>
                  </a:lnTo>
                  <a:lnTo>
                    <a:pt x="268" y="752"/>
                  </a:lnTo>
                  <a:lnTo>
                    <a:pt x="211" y="691"/>
                  </a:lnTo>
                  <a:lnTo>
                    <a:pt x="182" y="660"/>
                  </a:lnTo>
                  <a:lnTo>
                    <a:pt x="152" y="629"/>
                  </a:lnTo>
                  <a:lnTo>
                    <a:pt x="152" y="629"/>
                  </a:lnTo>
                  <a:lnTo>
                    <a:pt x="108" y="587"/>
                  </a:lnTo>
                  <a:lnTo>
                    <a:pt x="108" y="587"/>
                  </a:lnTo>
                  <a:lnTo>
                    <a:pt x="77" y="558"/>
                  </a:lnTo>
                  <a:lnTo>
                    <a:pt x="48" y="528"/>
                  </a:lnTo>
                  <a:lnTo>
                    <a:pt x="48" y="528"/>
                  </a:lnTo>
                  <a:lnTo>
                    <a:pt x="33" y="511"/>
                  </a:lnTo>
                  <a:lnTo>
                    <a:pt x="26" y="503"/>
                  </a:lnTo>
                  <a:lnTo>
                    <a:pt x="18" y="493"/>
                  </a:lnTo>
                  <a:lnTo>
                    <a:pt x="12" y="483"/>
                  </a:lnTo>
                  <a:lnTo>
                    <a:pt x="7" y="474"/>
                  </a:lnTo>
                  <a:lnTo>
                    <a:pt x="3" y="463"/>
                  </a:lnTo>
                  <a:lnTo>
                    <a:pt x="0" y="453"/>
                  </a:lnTo>
                  <a:lnTo>
                    <a:pt x="0" y="453"/>
                  </a:lnTo>
                  <a:lnTo>
                    <a:pt x="0" y="448"/>
                  </a:lnTo>
                  <a:lnTo>
                    <a:pt x="0" y="443"/>
                  </a:lnTo>
                  <a:lnTo>
                    <a:pt x="1" y="437"/>
                  </a:lnTo>
                  <a:lnTo>
                    <a:pt x="2" y="432"/>
                  </a:lnTo>
                  <a:lnTo>
                    <a:pt x="6" y="422"/>
                  </a:lnTo>
                  <a:lnTo>
                    <a:pt x="13" y="412"/>
                  </a:lnTo>
                  <a:lnTo>
                    <a:pt x="21" y="402"/>
                  </a:lnTo>
                  <a:lnTo>
                    <a:pt x="29" y="394"/>
                  </a:lnTo>
                  <a:lnTo>
                    <a:pt x="38" y="387"/>
                  </a:lnTo>
                  <a:lnTo>
                    <a:pt x="47" y="382"/>
                  </a:lnTo>
                  <a:lnTo>
                    <a:pt x="47" y="382"/>
                  </a:lnTo>
                  <a:lnTo>
                    <a:pt x="53" y="379"/>
                  </a:lnTo>
                  <a:lnTo>
                    <a:pt x="59" y="377"/>
                  </a:lnTo>
                  <a:lnTo>
                    <a:pt x="65" y="376"/>
                  </a:lnTo>
                  <a:lnTo>
                    <a:pt x="72" y="374"/>
                  </a:lnTo>
                  <a:lnTo>
                    <a:pt x="72" y="374"/>
                  </a:lnTo>
                  <a:lnTo>
                    <a:pt x="83" y="376"/>
                  </a:lnTo>
                  <a:lnTo>
                    <a:pt x="95" y="378"/>
                  </a:lnTo>
                  <a:lnTo>
                    <a:pt x="106" y="382"/>
                  </a:lnTo>
                  <a:lnTo>
                    <a:pt x="120" y="387"/>
                  </a:lnTo>
                  <a:lnTo>
                    <a:pt x="120" y="387"/>
                  </a:lnTo>
                  <a:lnTo>
                    <a:pt x="131" y="392"/>
                  </a:lnTo>
                  <a:lnTo>
                    <a:pt x="142" y="399"/>
                  </a:lnTo>
                  <a:lnTo>
                    <a:pt x="164" y="413"/>
                  </a:lnTo>
                  <a:lnTo>
                    <a:pt x="164" y="413"/>
                  </a:lnTo>
                  <a:lnTo>
                    <a:pt x="191" y="429"/>
                  </a:lnTo>
                  <a:lnTo>
                    <a:pt x="205" y="436"/>
                  </a:lnTo>
                  <a:lnTo>
                    <a:pt x="219" y="443"/>
                  </a:lnTo>
                  <a:lnTo>
                    <a:pt x="219" y="443"/>
                  </a:lnTo>
                  <a:lnTo>
                    <a:pt x="228" y="447"/>
                  </a:lnTo>
                  <a:lnTo>
                    <a:pt x="237" y="451"/>
                  </a:lnTo>
                  <a:lnTo>
                    <a:pt x="255" y="461"/>
                  </a:lnTo>
                  <a:lnTo>
                    <a:pt x="255" y="461"/>
                  </a:lnTo>
                  <a:lnTo>
                    <a:pt x="275" y="472"/>
                  </a:lnTo>
                  <a:lnTo>
                    <a:pt x="275" y="472"/>
                  </a:lnTo>
                  <a:lnTo>
                    <a:pt x="283" y="478"/>
                  </a:lnTo>
                  <a:lnTo>
                    <a:pt x="292" y="485"/>
                  </a:lnTo>
                  <a:lnTo>
                    <a:pt x="292" y="485"/>
                  </a:lnTo>
                  <a:lnTo>
                    <a:pt x="305" y="494"/>
                  </a:lnTo>
                  <a:lnTo>
                    <a:pt x="308" y="497"/>
                  </a:lnTo>
                  <a:lnTo>
                    <a:pt x="312" y="494"/>
                  </a:lnTo>
                  <a:lnTo>
                    <a:pt x="312" y="494"/>
                  </a:lnTo>
                  <a:lnTo>
                    <a:pt x="393" y="412"/>
                  </a:lnTo>
                  <a:lnTo>
                    <a:pt x="474" y="328"/>
                  </a:lnTo>
                  <a:lnTo>
                    <a:pt x="474" y="328"/>
                  </a:lnTo>
                  <a:lnTo>
                    <a:pt x="550" y="249"/>
                  </a:lnTo>
                  <a:lnTo>
                    <a:pt x="628" y="171"/>
                  </a:lnTo>
                  <a:lnTo>
                    <a:pt x="631" y="168"/>
                  </a:lnTo>
                  <a:lnTo>
                    <a:pt x="629" y="164"/>
                  </a:lnTo>
                  <a:lnTo>
                    <a:pt x="629" y="164"/>
                  </a:lnTo>
                  <a:lnTo>
                    <a:pt x="623" y="151"/>
                  </a:lnTo>
                  <a:lnTo>
                    <a:pt x="618" y="137"/>
                  </a:lnTo>
                  <a:lnTo>
                    <a:pt x="615" y="122"/>
                  </a:lnTo>
                  <a:lnTo>
                    <a:pt x="614" y="108"/>
                  </a:lnTo>
                  <a:lnTo>
                    <a:pt x="615" y="92"/>
                  </a:lnTo>
                  <a:lnTo>
                    <a:pt x="619" y="78"/>
                  </a:lnTo>
                  <a:lnTo>
                    <a:pt x="624" y="64"/>
                  </a:lnTo>
                  <a:lnTo>
                    <a:pt x="630" y="50"/>
                  </a:lnTo>
                  <a:lnTo>
                    <a:pt x="630" y="50"/>
                  </a:lnTo>
                  <a:lnTo>
                    <a:pt x="638" y="39"/>
                  </a:lnTo>
                  <a:lnTo>
                    <a:pt x="646" y="28"/>
                  </a:lnTo>
                  <a:lnTo>
                    <a:pt x="656" y="20"/>
                  </a:lnTo>
                  <a:lnTo>
                    <a:pt x="667" y="13"/>
                  </a:lnTo>
                  <a:lnTo>
                    <a:pt x="679" y="7"/>
                  </a:lnTo>
                  <a:lnTo>
                    <a:pt x="690" y="3"/>
                  </a:lnTo>
                  <a:lnTo>
                    <a:pt x="703" y="1"/>
                  </a:lnTo>
                  <a:lnTo>
                    <a:pt x="716" y="0"/>
                  </a:lnTo>
                  <a:lnTo>
                    <a:pt x="716" y="0"/>
                  </a:lnTo>
                  <a:lnTo>
                    <a:pt x="725" y="1"/>
                  </a:lnTo>
                  <a:lnTo>
                    <a:pt x="734" y="2"/>
                  </a:lnTo>
                  <a:lnTo>
                    <a:pt x="734" y="2"/>
                  </a:lnTo>
                  <a:lnTo>
                    <a:pt x="745" y="4"/>
                  </a:lnTo>
                  <a:lnTo>
                    <a:pt x="754" y="6"/>
                  </a:lnTo>
                  <a:lnTo>
                    <a:pt x="763" y="9"/>
                  </a:lnTo>
                  <a:lnTo>
                    <a:pt x="773" y="13"/>
                  </a:lnTo>
                  <a:lnTo>
                    <a:pt x="789" y="21"/>
                  </a:lnTo>
                  <a:lnTo>
                    <a:pt x="806" y="33"/>
                  </a:lnTo>
                  <a:lnTo>
                    <a:pt x="820" y="44"/>
                  </a:lnTo>
                  <a:lnTo>
                    <a:pt x="834" y="57"/>
                  </a:lnTo>
                  <a:lnTo>
                    <a:pt x="863" y="85"/>
                  </a:lnTo>
                  <a:lnTo>
                    <a:pt x="865" y="87"/>
                  </a:lnTo>
                  <a:lnTo>
                    <a:pt x="865" y="87"/>
                  </a:lnTo>
                  <a:lnTo>
                    <a:pt x="903" y="125"/>
                  </a:lnTo>
                  <a:lnTo>
                    <a:pt x="939" y="163"/>
                  </a:lnTo>
                  <a:lnTo>
                    <a:pt x="939" y="163"/>
                  </a:lnTo>
                  <a:lnTo>
                    <a:pt x="976" y="201"/>
                  </a:lnTo>
                  <a:lnTo>
                    <a:pt x="1013" y="239"/>
                  </a:lnTo>
                  <a:lnTo>
                    <a:pt x="1020" y="246"/>
                  </a:lnTo>
                  <a:lnTo>
                    <a:pt x="1020" y="246"/>
                  </a:lnTo>
                  <a:lnTo>
                    <a:pt x="1053" y="279"/>
                  </a:lnTo>
                  <a:lnTo>
                    <a:pt x="1085" y="313"/>
                  </a:lnTo>
                  <a:lnTo>
                    <a:pt x="1117" y="348"/>
                  </a:lnTo>
                  <a:lnTo>
                    <a:pt x="1147" y="383"/>
                  </a:lnTo>
                  <a:lnTo>
                    <a:pt x="1155" y="391"/>
                  </a:lnTo>
                  <a:lnTo>
                    <a:pt x="1155" y="391"/>
                  </a:lnTo>
                  <a:lnTo>
                    <a:pt x="1174" y="417"/>
                  </a:lnTo>
                  <a:lnTo>
                    <a:pt x="1184" y="429"/>
                  </a:lnTo>
                  <a:lnTo>
                    <a:pt x="1192" y="443"/>
                  </a:lnTo>
                  <a:lnTo>
                    <a:pt x="1198" y="457"/>
                  </a:lnTo>
                  <a:lnTo>
                    <a:pt x="1202" y="472"/>
                  </a:lnTo>
                  <a:lnTo>
                    <a:pt x="1203" y="479"/>
                  </a:lnTo>
                  <a:lnTo>
                    <a:pt x="1204" y="487"/>
                  </a:lnTo>
                  <a:lnTo>
                    <a:pt x="1203" y="495"/>
                  </a:lnTo>
                  <a:lnTo>
                    <a:pt x="1203" y="504"/>
                  </a:lnTo>
                  <a:lnTo>
                    <a:pt x="1203" y="504"/>
                  </a:lnTo>
                  <a:lnTo>
                    <a:pt x="1201" y="514"/>
                  </a:lnTo>
                  <a:lnTo>
                    <a:pt x="1198" y="524"/>
                  </a:lnTo>
                  <a:lnTo>
                    <a:pt x="1195" y="535"/>
                  </a:lnTo>
                  <a:lnTo>
                    <a:pt x="1191" y="544"/>
                  </a:lnTo>
                  <a:lnTo>
                    <a:pt x="1186" y="552"/>
                  </a:lnTo>
                  <a:lnTo>
                    <a:pt x="1181" y="560"/>
                  </a:lnTo>
                  <a:lnTo>
                    <a:pt x="1174" y="569"/>
                  </a:lnTo>
                  <a:lnTo>
                    <a:pt x="1167" y="575"/>
                  </a:lnTo>
                  <a:lnTo>
                    <a:pt x="1160" y="581"/>
                  </a:lnTo>
                  <a:lnTo>
                    <a:pt x="1153" y="586"/>
                  </a:lnTo>
                  <a:lnTo>
                    <a:pt x="1144" y="591"/>
                  </a:lnTo>
                  <a:lnTo>
                    <a:pt x="1136" y="596"/>
                  </a:lnTo>
                  <a:lnTo>
                    <a:pt x="1127" y="599"/>
                  </a:lnTo>
                  <a:lnTo>
                    <a:pt x="1117" y="601"/>
                  </a:lnTo>
                  <a:lnTo>
                    <a:pt x="1108" y="602"/>
                  </a:lnTo>
                  <a:lnTo>
                    <a:pt x="1098" y="603"/>
                  </a:lnTo>
                  <a:lnTo>
                    <a:pt x="1098" y="603"/>
                  </a:lnTo>
                  <a:lnTo>
                    <a:pt x="1085" y="602"/>
                  </a:lnTo>
                  <a:lnTo>
                    <a:pt x="1073" y="600"/>
                  </a:lnTo>
                  <a:lnTo>
                    <a:pt x="1061" y="596"/>
                  </a:lnTo>
                  <a:lnTo>
                    <a:pt x="1048" y="591"/>
                  </a:lnTo>
                  <a:lnTo>
                    <a:pt x="1045" y="589"/>
                  </a:lnTo>
                  <a:lnTo>
                    <a:pt x="1042" y="592"/>
                  </a:lnTo>
                  <a:lnTo>
                    <a:pt x="1042" y="592"/>
                  </a:lnTo>
                  <a:lnTo>
                    <a:pt x="993" y="644"/>
                  </a:lnTo>
                  <a:lnTo>
                    <a:pt x="944" y="697"/>
                  </a:lnTo>
                  <a:lnTo>
                    <a:pt x="944" y="697"/>
                  </a:lnTo>
                  <a:lnTo>
                    <a:pt x="890" y="755"/>
                  </a:lnTo>
                  <a:lnTo>
                    <a:pt x="863" y="784"/>
                  </a:lnTo>
                  <a:lnTo>
                    <a:pt x="836" y="812"/>
                  </a:lnTo>
                  <a:lnTo>
                    <a:pt x="836" y="812"/>
                  </a:lnTo>
                  <a:lnTo>
                    <a:pt x="806" y="842"/>
                  </a:lnTo>
                  <a:lnTo>
                    <a:pt x="778" y="873"/>
                  </a:lnTo>
                  <a:lnTo>
                    <a:pt x="778" y="873"/>
                  </a:lnTo>
                  <a:lnTo>
                    <a:pt x="731" y="923"/>
                  </a:lnTo>
                  <a:lnTo>
                    <a:pt x="728" y="926"/>
                  </a:lnTo>
                  <a:lnTo>
                    <a:pt x="730" y="930"/>
                  </a:lnTo>
                  <a:lnTo>
                    <a:pt x="730" y="930"/>
                  </a:lnTo>
                  <a:lnTo>
                    <a:pt x="742" y="946"/>
                  </a:lnTo>
                  <a:lnTo>
                    <a:pt x="742" y="946"/>
                  </a:lnTo>
                  <a:lnTo>
                    <a:pt x="754" y="962"/>
                  </a:lnTo>
                  <a:lnTo>
                    <a:pt x="767" y="979"/>
                  </a:lnTo>
                  <a:lnTo>
                    <a:pt x="771" y="983"/>
                  </a:lnTo>
                  <a:lnTo>
                    <a:pt x="771" y="983"/>
                  </a:lnTo>
                  <a:lnTo>
                    <a:pt x="790" y="1004"/>
                  </a:lnTo>
                  <a:lnTo>
                    <a:pt x="798" y="1015"/>
                  </a:lnTo>
                  <a:lnTo>
                    <a:pt x="805" y="1026"/>
                  </a:lnTo>
                  <a:lnTo>
                    <a:pt x="805" y="1026"/>
                  </a:lnTo>
                  <a:lnTo>
                    <a:pt x="811" y="1041"/>
                  </a:lnTo>
                  <a:lnTo>
                    <a:pt x="817" y="1056"/>
                  </a:lnTo>
                  <a:lnTo>
                    <a:pt x="828" y="1087"/>
                  </a:lnTo>
                  <a:lnTo>
                    <a:pt x="828" y="1087"/>
                  </a:lnTo>
                  <a:lnTo>
                    <a:pt x="838" y="1114"/>
                  </a:lnTo>
                  <a:lnTo>
                    <a:pt x="848" y="1140"/>
                  </a:lnTo>
                  <a:lnTo>
                    <a:pt x="848" y="1140"/>
                  </a:lnTo>
                  <a:lnTo>
                    <a:pt x="851" y="1150"/>
                  </a:lnTo>
                  <a:lnTo>
                    <a:pt x="854" y="1160"/>
                  </a:lnTo>
                  <a:lnTo>
                    <a:pt x="855" y="1169"/>
                  </a:lnTo>
                  <a:lnTo>
                    <a:pt x="856" y="1178"/>
                  </a:lnTo>
                  <a:lnTo>
                    <a:pt x="855" y="1187"/>
                  </a:lnTo>
                  <a:lnTo>
                    <a:pt x="853" y="1197"/>
                  </a:lnTo>
                  <a:lnTo>
                    <a:pt x="850" y="1204"/>
                  </a:lnTo>
                  <a:lnTo>
                    <a:pt x="846" y="1212"/>
                  </a:lnTo>
                  <a:lnTo>
                    <a:pt x="846" y="1212"/>
                  </a:lnTo>
                  <a:lnTo>
                    <a:pt x="842" y="1217"/>
                  </a:lnTo>
                  <a:lnTo>
                    <a:pt x="837" y="1223"/>
                  </a:lnTo>
                  <a:lnTo>
                    <a:pt x="831" y="1227"/>
                  </a:lnTo>
                  <a:lnTo>
                    <a:pt x="826" y="1230"/>
                  </a:lnTo>
                  <a:lnTo>
                    <a:pt x="820" y="1233"/>
                  </a:lnTo>
                  <a:lnTo>
                    <a:pt x="813" y="1235"/>
                  </a:lnTo>
                  <a:lnTo>
                    <a:pt x="807" y="1236"/>
                  </a:lnTo>
                  <a:lnTo>
                    <a:pt x="799" y="1236"/>
                  </a:lnTo>
                  <a:lnTo>
                    <a:pt x="799" y="1236"/>
                  </a:lnTo>
                  <a:close/>
                  <a:moveTo>
                    <a:pt x="86" y="424"/>
                  </a:moveTo>
                  <a:lnTo>
                    <a:pt x="86" y="424"/>
                  </a:lnTo>
                  <a:lnTo>
                    <a:pt x="76" y="424"/>
                  </a:lnTo>
                  <a:lnTo>
                    <a:pt x="65" y="427"/>
                  </a:lnTo>
                  <a:lnTo>
                    <a:pt x="60" y="429"/>
                  </a:lnTo>
                  <a:lnTo>
                    <a:pt x="55" y="431"/>
                  </a:lnTo>
                  <a:lnTo>
                    <a:pt x="50" y="434"/>
                  </a:lnTo>
                  <a:lnTo>
                    <a:pt x="47" y="439"/>
                  </a:lnTo>
                  <a:lnTo>
                    <a:pt x="47" y="439"/>
                  </a:lnTo>
                  <a:lnTo>
                    <a:pt x="46" y="442"/>
                  </a:lnTo>
                  <a:lnTo>
                    <a:pt x="45" y="446"/>
                  </a:lnTo>
                  <a:lnTo>
                    <a:pt x="46" y="449"/>
                  </a:lnTo>
                  <a:lnTo>
                    <a:pt x="48" y="453"/>
                  </a:lnTo>
                  <a:lnTo>
                    <a:pt x="48" y="453"/>
                  </a:lnTo>
                  <a:lnTo>
                    <a:pt x="60" y="471"/>
                  </a:lnTo>
                  <a:lnTo>
                    <a:pt x="73" y="487"/>
                  </a:lnTo>
                  <a:lnTo>
                    <a:pt x="88" y="503"/>
                  </a:lnTo>
                  <a:lnTo>
                    <a:pt x="104" y="519"/>
                  </a:lnTo>
                  <a:lnTo>
                    <a:pt x="104" y="519"/>
                  </a:lnTo>
                  <a:lnTo>
                    <a:pt x="129" y="542"/>
                  </a:lnTo>
                  <a:lnTo>
                    <a:pt x="153" y="566"/>
                  </a:lnTo>
                  <a:lnTo>
                    <a:pt x="200" y="613"/>
                  </a:lnTo>
                  <a:lnTo>
                    <a:pt x="247" y="662"/>
                  </a:lnTo>
                  <a:lnTo>
                    <a:pt x="291" y="710"/>
                  </a:lnTo>
                  <a:lnTo>
                    <a:pt x="291" y="710"/>
                  </a:lnTo>
                  <a:lnTo>
                    <a:pt x="349" y="772"/>
                  </a:lnTo>
                  <a:lnTo>
                    <a:pt x="407" y="833"/>
                  </a:lnTo>
                  <a:lnTo>
                    <a:pt x="407" y="833"/>
                  </a:lnTo>
                  <a:lnTo>
                    <a:pt x="443" y="870"/>
                  </a:lnTo>
                  <a:lnTo>
                    <a:pt x="478" y="907"/>
                  </a:lnTo>
                  <a:lnTo>
                    <a:pt x="478" y="907"/>
                  </a:lnTo>
                  <a:lnTo>
                    <a:pt x="518" y="950"/>
                  </a:lnTo>
                  <a:lnTo>
                    <a:pt x="560" y="992"/>
                  </a:lnTo>
                  <a:lnTo>
                    <a:pt x="560" y="992"/>
                  </a:lnTo>
                  <a:lnTo>
                    <a:pt x="595" y="1027"/>
                  </a:lnTo>
                  <a:lnTo>
                    <a:pt x="631" y="1060"/>
                  </a:lnTo>
                  <a:lnTo>
                    <a:pt x="631" y="1060"/>
                  </a:lnTo>
                  <a:lnTo>
                    <a:pt x="666" y="1093"/>
                  </a:lnTo>
                  <a:lnTo>
                    <a:pt x="701" y="1128"/>
                  </a:lnTo>
                  <a:lnTo>
                    <a:pt x="701" y="1128"/>
                  </a:lnTo>
                  <a:lnTo>
                    <a:pt x="717" y="1143"/>
                  </a:lnTo>
                  <a:lnTo>
                    <a:pt x="736" y="1161"/>
                  </a:lnTo>
                  <a:lnTo>
                    <a:pt x="748" y="1169"/>
                  </a:lnTo>
                  <a:lnTo>
                    <a:pt x="758" y="1176"/>
                  </a:lnTo>
                  <a:lnTo>
                    <a:pt x="769" y="1182"/>
                  </a:lnTo>
                  <a:lnTo>
                    <a:pt x="780" y="1186"/>
                  </a:lnTo>
                  <a:lnTo>
                    <a:pt x="780" y="1186"/>
                  </a:lnTo>
                  <a:lnTo>
                    <a:pt x="786" y="1187"/>
                  </a:lnTo>
                  <a:lnTo>
                    <a:pt x="791" y="1188"/>
                  </a:lnTo>
                  <a:lnTo>
                    <a:pt x="791" y="1188"/>
                  </a:lnTo>
                  <a:lnTo>
                    <a:pt x="796" y="1187"/>
                  </a:lnTo>
                  <a:lnTo>
                    <a:pt x="800" y="1186"/>
                  </a:lnTo>
                  <a:lnTo>
                    <a:pt x="802" y="1183"/>
                  </a:lnTo>
                  <a:lnTo>
                    <a:pt x="805" y="1181"/>
                  </a:lnTo>
                  <a:lnTo>
                    <a:pt x="805" y="1181"/>
                  </a:lnTo>
                  <a:lnTo>
                    <a:pt x="807" y="1177"/>
                  </a:lnTo>
                  <a:lnTo>
                    <a:pt x="808" y="1172"/>
                  </a:lnTo>
                  <a:lnTo>
                    <a:pt x="808" y="1166"/>
                  </a:lnTo>
                  <a:lnTo>
                    <a:pt x="807" y="1160"/>
                  </a:lnTo>
                  <a:lnTo>
                    <a:pt x="801" y="1145"/>
                  </a:lnTo>
                  <a:lnTo>
                    <a:pt x="795" y="1129"/>
                  </a:lnTo>
                  <a:lnTo>
                    <a:pt x="795" y="1129"/>
                  </a:lnTo>
                  <a:lnTo>
                    <a:pt x="791" y="1118"/>
                  </a:lnTo>
                  <a:lnTo>
                    <a:pt x="791" y="1118"/>
                  </a:lnTo>
                  <a:lnTo>
                    <a:pt x="783" y="1097"/>
                  </a:lnTo>
                  <a:lnTo>
                    <a:pt x="774" y="1076"/>
                  </a:lnTo>
                  <a:lnTo>
                    <a:pt x="763" y="1055"/>
                  </a:lnTo>
                  <a:lnTo>
                    <a:pt x="752" y="1036"/>
                  </a:lnTo>
                  <a:lnTo>
                    <a:pt x="738" y="1016"/>
                  </a:lnTo>
                  <a:lnTo>
                    <a:pt x="725" y="996"/>
                  </a:lnTo>
                  <a:lnTo>
                    <a:pt x="709" y="977"/>
                  </a:lnTo>
                  <a:lnTo>
                    <a:pt x="694" y="956"/>
                  </a:lnTo>
                  <a:lnTo>
                    <a:pt x="694" y="956"/>
                  </a:lnTo>
                  <a:lnTo>
                    <a:pt x="691" y="951"/>
                  </a:lnTo>
                  <a:lnTo>
                    <a:pt x="689" y="946"/>
                  </a:lnTo>
                  <a:lnTo>
                    <a:pt x="688" y="940"/>
                  </a:lnTo>
                  <a:lnTo>
                    <a:pt x="689" y="934"/>
                  </a:lnTo>
                  <a:lnTo>
                    <a:pt x="690" y="931"/>
                  </a:lnTo>
                  <a:lnTo>
                    <a:pt x="688" y="929"/>
                  </a:lnTo>
                  <a:lnTo>
                    <a:pt x="688" y="929"/>
                  </a:lnTo>
                  <a:lnTo>
                    <a:pt x="685" y="923"/>
                  </a:lnTo>
                  <a:lnTo>
                    <a:pt x="684" y="919"/>
                  </a:lnTo>
                  <a:lnTo>
                    <a:pt x="684" y="916"/>
                  </a:lnTo>
                  <a:lnTo>
                    <a:pt x="684" y="912"/>
                  </a:lnTo>
                  <a:lnTo>
                    <a:pt x="685" y="907"/>
                  </a:lnTo>
                  <a:lnTo>
                    <a:pt x="687" y="904"/>
                  </a:lnTo>
                  <a:lnTo>
                    <a:pt x="690" y="900"/>
                  </a:lnTo>
                  <a:lnTo>
                    <a:pt x="690" y="900"/>
                  </a:lnTo>
                  <a:lnTo>
                    <a:pt x="721" y="867"/>
                  </a:lnTo>
                  <a:lnTo>
                    <a:pt x="752" y="835"/>
                  </a:lnTo>
                  <a:lnTo>
                    <a:pt x="752" y="835"/>
                  </a:lnTo>
                  <a:lnTo>
                    <a:pt x="783" y="801"/>
                  </a:lnTo>
                  <a:lnTo>
                    <a:pt x="816" y="768"/>
                  </a:lnTo>
                  <a:lnTo>
                    <a:pt x="816" y="768"/>
                  </a:lnTo>
                  <a:lnTo>
                    <a:pt x="842" y="741"/>
                  </a:lnTo>
                  <a:lnTo>
                    <a:pt x="868" y="713"/>
                  </a:lnTo>
                  <a:lnTo>
                    <a:pt x="918" y="659"/>
                  </a:lnTo>
                  <a:lnTo>
                    <a:pt x="918" y="659"/>
                  </a:lnTo>
                  <a:lnTo>
                    <a:pt x="963" y="610"/>
                  </a:lnTo>
                  <a:lnTo>
                    <a:pt x="1008" y="562"/>
                  </a:lnTo>
                  <a:lnTo>
                    <a:pt x="1010" y="560"/>
                  </a:lnTo>
                  <a:lnTo>
                    <a:pt x="1010" y="557"/>
                  </a:lnTo>
                  <a:lnTo>
                    <a:pt x="1010" y="557"/>
                  </a:lnTo>
                  <a:lnTo>
                    <a:pt x="1010" y="554"/>
                  </a:lnTo>
                  <a:lnTo>
                    <a:pt x="1011" y="550"/>
                  </a:lnTo>
                  <a:lnTo>
                    <a:pt x="1013" y="546"/>
                  </a:lnTo>
                  <a:lnTo>
                    <a:pt x="1016" y="543"/>
                  </a:lnTo>
                  <a:lnTo>
                    <a:pt x="1016" y="543"/>
                  </a:lnTo>
                  <a:lnTo>
                    <a:pt x="1020" y="539"/>
                  </a:lnTo>
                  <a:lnTo>
                    <a:pt x="1025" y="536"/>
                  </a:lnTo>
                  <a:lnTo>
                    <a:pt x="1030" y="535"/>
                  </a:lnTo>
                  <a:lnTo>
                    <a:pt x="1035" y="534"/>
                  </a:lnTo>
                  <a:lnTo>
                    <a:pt x="1035" y="534"/>
                  </a:lnTo>
                  <a:lnTo>
                    <a:pt x="1039" y="535"/>
                  </a:lnTo>
                  <a:lnTo>
                    <a:pt x="1043" y="536"/>
                  </a:lnTo>
                  <a:lnTo>
                    <a:pt x="1046" y="537"/>
                  </a:lnTo>
                  <a:lnTo>
                    <a:pt x="1050" y="540"/>
                  </a:lnTo>
                  <a:lnTo>
                    <a:pt x="1050" y="540"/>
                  </a:lnTo>
                  <a:lnTo>
                    <a:pt x="1061" y="547"/>
                  </a:lnTo>
                  <a:lnTo>
                    <a:pt x="1074" y="554"/>
                  </a:lnTo>
                  <a:lnTo>
                    <a:pt x="1081" y="556"/>
                  </a:lnTo>
                  <a:lnTo>
                    <a:pt x="1089" y="558"/>
                  </a:lnTo>
                  <a:lnTo>
                    <a:pt x="1096" y="559"/>
                  </a:lnTo>
                  <a:lnTo>
                    <a:pt x="1103" y="560"/>
                  </a:lnTo>
                  <a:lnTo>
                    <a:pt x="1103" y="560"/>
                  </a:lnTo>
                  <a:lnTo>
                    <a:pt x="1110" y="559"/>
                  </a:lnTo>
                  <a:lnTo>
                    <a:pt x="1117" y="558"/>
                  </a:lnTo>
                  <a:lnTo>
                    <a:pt x="1117" y="558"/>
                  </a:lnTo>
                  <a:lnTo>
                    <a:pt x="1123" y="555"/>
                  </a:lnTo>
                  <a:lnTo>
                    <a:pt x="1128" y="551"/>
                  </a:lnTo>
                  <a:lnTo>
                    <a:pt x="1136" y="542"/>
                  </a:lnTo>
                  <a:lnTo>
                    <a:pt x="1136" y="542"/>
                  </a:lnTo>
                  <a:lnTo>
                    <a:pt x="1143" y="535"/>
                  </a:lnTo>
                  <a:lnTo>
                    <a:pt x="1143" y="535"/>
                  </a:lnTo>
                  <a:lnTo>
                    <a:pt x="1150" y="529"/>
                  </a:lnTo>
                  <a:lnTo>
                    <a:pt x="1154" y="523"/>
                  </a:lnTo>
                  <a:lnTo>
                    <a:pt x="1157" y="517"/>
                  </a:lnTo>
                  <a:lnTo>
                    <a:pt x="1159" y="511"/>
                  </a:lnTo>
                  <a:lnTo>
                    <a:pt x="1160" y="505"/>
                  </a:lnTo>
                  <a:lnTo>
                    <a:pt x="1160" y="498"/>
                  </a:lnTo>
                  <a:lnTo>
                    <a:pt x="1160" y="492"/>
                  </a:lnTo>
                  <a:lnTo>
                    <a:pt x="1158" y="486"/>
                  </a:lnTo>
                  <a:lnTo>
                    <a:pt x="1154" y="474"/>
                  </a:lnTo>
                  <a:lnTo>
                    <a:pt x="1147" y="462"/>
                  </a:lnTo>
                  <a:lnTo>
                    <a:pt x="1141" y="451"/>
                  </a:lnTo>
                  <a:lnTo>
                    <a:pt x="1134" y="441"/>
                  </a:lnTo>
                  <a:lnTo>
                    <a:pt x="1130" y="434"/>
                  </a:lnTo>
                  <a:lnTo>
                    <a:pt x="1130" y="434"/>
                  </a:lnTo>
                  <a:lnTo>
                    <a:pt x="1122" y="422"/>
                  </a:lnTo>
                  <a:lnTo>
                    <a:pt x="1111" y="411"/>
                  </a:lnTo>
                  <a:lnTo>
                    <a:pt x="1091" y="389"/>
                  </a:lnTo>
                  <a:lnTo>
                    <a:pt x="1091" y="389"/>
                  </a:lnTo>
                  <a:lnTo>
                    <a:pt x="1076" y="373"/>
                  </a:lnTo>
                  <a:lnTo>
                    <a:pt x="1063" y="357"/>
                  </a:lnTo>
                  <a:lnTo>
                    <a:pt x="1063" y="357"/>
                  </a:lnTo>
                  <a:lnTo>
                    <a:pt x="1046" y="338"/>
                  </a:lnTo>
                  <a:lnTo>
                    <a:pt x="1030" y="321"/>
                  </a:lnTo>
                  <a:lnTo>
                    <a:pt x="996" y="286"/>
                  </a:lnTo>
                  <a:lnTo>
                    <a:pt x="996" y="286"/>
                  </a:lnTo>
                  <a:lnTo>
                    <a:pt x="981" y="271"/>
                  </a:lnTo>
                  <a:lnTo>
                    <a:pt x="981" y="271"/>
                  </a:lnTo>
                  <a:lnTo>
                    <a:pt x="941" y="230"/>
                  </a:lnTo>
                  <a:lnTo>
                    <a:pt x="902" y="190"/>
                  </a:lnTo>
                  <a:lnTo>
                    <a:pt x="902" y="190"/>
                  </a:lnTo>
                  <a:lnTo>
                    <a:pt x="862" y="148"/>
                  </a:lnTo>
                  <a:lnTo>
                    <a:pt x="822" y="108"/>
                  </a:lnTo>
                  <a:lnTo>
                    <a:pt x="816" y="102"/>
                  </a:lnTo>
                  <a:lnTo>
                    <a:pt x="816" y="102"/>
                  </a:lnTo>
                  <a:lnTo>
                    <a:pt x="799" y="85"/>
                  </a:lnTo>
                  <a:lnTo>
                    <a:pt x="789" y="76"/>
                  </a:lnTo>
                  <a:lnTo>
                    <a:pt x="780" y="69"/>
                  </a:lnTo>
                  <a:lnTo>
                    <a:pt x="769" y="62"/>
                  </a:lnTo>
                  <a:lnTo>
                    <a:pt x="758" y="55"/>
                  </a:lnTo>
                  <a:lnTo>
                    <a:pt x="747" y="50"/>
                  </a:lnTo>
                  <a:lnTo>
                    <a:pt x="734" y="47"/>
                  </a:lnTo>
                  <a:lnTo>
                    <a:pt x="734" y="47"/>
                  </a:lnTo>
                  <a:lnTo>
                    <a:pt x="724" y="46"/>
                  </a:lnTo>
                  <a:lnTo>
                    <a:pt x="724" y="46"/>
                  </a:lnTo>
                  <a:lnTo>
                    <a:pt x="714" y="47"/>
                  </a:lnTo>
                  <a:lnTo>
                    <a:pt x="704" y="49"/>
                  </a:lnTo>
                  <a:lnTo>
                    <a:pt x="696" y="52"/>
                  </a:lnTo>
                  <a:lnTo>
                    <a:pt x="688" y="57"/>
                  </a:lnTo>
                  <a:lnTo>
                    <a:pt x="680" y="63"/>
                  </a:lnTo>
                  <a:lnTo>
                    <a:pt x="673" y="70"/>
                  </a:lnTo>
                  <a:lnTo>
                    <a:pt x="667" y="77"/>
                  </a:lnTo>
                  <a:lnTo>
                    <a:pt x="663" y="85"/>
                  </a:lnTo>
                  <a:lnTo>
                    <a:pt x="663" y="85"/>
                  </a:lnTo>
                  <a:lnTo>
                    <a:pt x="660" y="94"/>
                  </a:lnTo>
                  <a:lnTo>
                    <a:pt x="658" y="102"/>
                  </a:lnTo>
                  <a:lnTo>
                    <a:pt x="658" y="111"/>
                  </a:lnTo>
                  <a:lnTo>
                    <a:pt x="659" y="119"/>
                  </a:lnTo>
                  <a:lnTo>
                    <a:pt x="661" y="128"/>
                  </a:lnTo>
                  <a:lnTo>
                    <a:pt x="664" y="135"/>
                  </a:lnTo>
                  <a:lnTo>
                    <a:pt x="668" y="143"/>
                  </a:lnTo>
                  <a:lnTo>
                    <a:pt x="673" y="150"/>
                  </a:lnTo>
                  <a:lnTo>
                    <a:pt x="673" y="150"/>
                  </a:lnTo>
                  <a:lnTo>
                    <a:pt x="677" y="154"/>
                  </a:lnTo>
                  <a:lnTo>
                    <a:pt x="679" y="159"/>
                  </a:lnTo>
                  <a:lnTo>
                    <a:pt x="680" y="164"/>
                  </a:lnTo>
                  <a:lnTo>
                    <a:pt x="680" y="167"/>
                  </a:lnTo>
                  <a:lnTo>
                    <a:pt x="679" y="174"/>
                  </a:lnTo>
                  <a:lnTo>
                    <a:pt x="675" y="178"/>
                  </a:lnTo>
                  <a:lnTo>
                    <a:pt x="675" y="179"/>
                  </a:lnTo>
                  <a:lnTo>
                    <a:pt x="675" y="181"/>
                  </a:lnTo>
                  <a:lnTo>
                    <a:pt x="675" y="181"/>
                  </a:lnTo>
                  <a:lnTo>
                    <a:pt x="674" y="184"/>
                  </a:lnTo>
                  <a:lnTo>
                    <a:pt x="673" y="189"/>
                  </a:lnTo>
                  <a:lnTo>
                    <a:pt x="671" y="192"/>
                  </a:lnTo>
                  <a:lnTo>
                    <a:pt x="668" y="195"/>
                  </a:lnTo>
                  <a:lnTo>
                    <a:pt x="668" y="195"/>
                  </a:lnTo>
                  <a:lnTo>
                    <a:pt x="587" y="277"/>
                  </a:lnTo>
                  <a:lnTo>
                    <a:pt x="506" y="361"/>
                  </a:lnTo>
                  <a:lnTo>
                    <a:pt x="506" y="361"/>
                  </a:lnTo>
                  <a:lnTo>
                    <a:pt x="425" y="444"/>
                  </a:lnTo>
                  <a:lnTo>
                    <a:pt x="343" y="526"/>
                  </a:lnTo>
                  <a:lnTo>
                    <a:pt x="343" y="526"/>
                  </a:lnTo>
                  <a:lnTo>
                    <a:pt x="340" y="529"/>
                  </a:lnTo>
                  <a:lnTo>
                    <a:pt x="337" y="531"/>
                  </a:lnTo>
                  <a:lnTo>
                    <a:pt x="332" y="533"/>
                  </a:lnTo>
                  <a:lnTo>
                    <a:pt x="328" y="534"/>
                  </a:lnTo>
                  <a:lnTo>
                    <a:pt x="328" y="534"/>
                  </a:lnTo>
                  <a:lnTo>
                    <a:pt x="324" y="533"/>
                  </a:lnTo>
                  <a:lnTo>
                    <a:pt x="321" y="533"/>
                  </a:lnTo>
                  <a:lnTo>
                    <a:pt x="319" y="535"/>
                  </a:lnTo>
                  <a:lnTo>
                    <a:pt x="319" y="535"/>
                  </a:lnTo>
                  <a:lnTo>
                    <a:pt x="315" y="538"/>
                  </a:lnTo>
                  <a:lnTo>
                    <a:pt x="311" y="540"/>
                  </a:lnTo>
                  <a:lnTo>
                    <a:pt x="306" y="542"/>
                  </a:lnTo>
                  <a:lnTo>
                    <a:pt x="301" y="542"/>
                  </a:lnTo>
                  <a:lnTo>
                    <a:pt x="301" y="542"/>
                  </a:lnTo>
                  <a:lnTo>
                    <a:pt x="296" y="542"/>
                  </a:lnTo>
                  <a:lnTo>
                    <a:pt x="292" y="540"/>
                  </a:lnTo>
                  <a:lnTo>
                    <a:pt x="292" y="540"/>
                  </a:lnTo>
                  <a:lnTo>
                    <a:pt x="282" y="536"/>
                  </a:lnTo>
                  <a:lnTo>
                    <a:pt x="273" y="529"/>
                  </a:lnTo>
                  <a:lnTo>
                    <a:pt x="253" y="515"/>
                  </a:lnTo>
                  <a:lnTo>
                    <a:pt x="253" y="515"/>
                  </a:lnTo>
                  <a:lnTo>
                    <a:pt x="235" y="502"/>
                  </a:lnTo>
                  <a:lnTo>
                    <a:pt x="225" y="495"/>
                  </a:lnTo>
                  <a:lnTo>
                    <a:pt x="215" y="490"/>
                  </a:lnTo>
                  <a:lnTo>
                    <a:pt x="215" y="490"/>
                  </a:lnTo>
                  <a:lnTo>
                    <a:pt x="199" y="484"/>
                  </a:lnTo>
                  <a:lnTo>
                    <a:pt x="199" y="484"/>
                  </a:lnTo>
                  <a:lnTo>
                    <a:pt x="185" y="478"/>
                  </a:lnTo>
                  <a:lnTo>
                    <a:pt x="178" y="474"/>
                  </a:lnTo>
                  <a:lnTo>
                    <a:pt x="170" y="470"/>
                  </a:lnTo>
                  <a:lnTo>
                    <a:pt x="170" y="470"/>
                  </a:lnTo>
                  <a:lnTo>
                    <a:pt x="161" y="462"/>
                  </a:lnTo>
                  <a:lnTo>
                    <a:pt x="161" y="462"/>
                  </a:lnTo>
                  <a:lnTo>
                    <a:pt x="148" y="451"/>
                  </a:lnTo>
                  <a:lnTo>
                    <a:pt x="139" y="446"/>
                  </a:lnTo>
                  <a:lnTo>
                    <a:pt x="132" y="442"/>
                  </a:lnTo>
                  <a:lnTo>
                    <a:pt x="132" y="442"/>
                  </a:lnTo>
                  <a:lnTo>
                    <a:pt x="116" y="434"/>
                  </a:lnTo>
                  <a:lnTo>
                    <a:pt x="116" y="434"/>
                  </a:lnTo>
                  <a:lnTo>
                    <a:pt x="104" y="429"/>
                  </a:lnTo>
                  <a:lnTo>
                    <a:pt x="92" y="424"/>
                  </a:lnTo>
                  <a:lnTo>
                    <a:pt x="92" y="424"/>
                  </a:lnTo>
                  <a:lnTo>
                    <a:pt x="86" y="424"/>
                  </a:lnTo>
                  <a:lnTo>
                    <a:pt x="86" y="42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 sz="2400"/>
            </a:p>
          </p:txBody>
        </p:sp>
        <p:sp>
          <p:nvSpPr>
            <p:cNvPr id="48" name="Freeform 738"/>
            <p:cNvSpPr/>
            <p:nvPr/>
          </p:nvSpPr>
          <p:spPr bwMode="auto">
            <a:xfrm>
              <a:off x="5268913" y="4529138"/>
              <a:ext cx="252413" cy="261938"/>
            </a:xfrm>
            <a:custGeom>
              <a:cxnLst>
                <a:cxn ang="0">
                  <a:pos x="74" y="493"/>
                </a:cxn>
                <a:cxn ang="0">
                  <a:pos x="47" y="485"/>
                </a:cxn>
                <a:cxn ang="0">
                  <a:pos x="23" y="469"/>
                </a:cxn>
                <a:cxn ang="0">
                  <a:pos x="11" y="456"/>
                </a:cxn>
                <a:cxn ang="0">
                  <a:pos x="8" y="448"/>
                </a:cxn>
                <a:cxn ang="0">
                  <a:pos x="2" y="430"/>
                </a:cxn>
                <a:cxn ang="0">
                  <a:pos x="0" y="399"/>
                </a:cxn>
                <a:cxn ang="0">
                  <a:pos x="9" y="366"/>
                </a:cxn>
                <a:cxn ang="0">
                  <a:pos x="27" y="331"/>
                </a:cxn>
                <a:cxn ang="0">
                  <a:pos x="56" y="292"/>
                </a:cxn>
                <a:cxn ang="0">
                  <a:pos x="79" y="267"/>
                </a:cxn>
                <a:cxn ang="0">
                  <a:pos x="105" y="233"/>
                </a:cxn>
                <a:cxn ang="0">
                  <a:pos x="125" y="208"/>
                </a:cxn>
                <a:cxn ang="0">
                  <a:pos x="164" y="167"/>
                </a:cxn>
                <a:cxn ang="0">
                  <a:pos x="325" y="7"/>
                </a:cxn>
                <a:cxn ang="0">
                  <a:pos x="333" y="2"/>
                </a:cxn>
                <a:cxn ang="0">
                  <a:pos x="341" y="0"/>
                </a:cxn>
                <a:cxn ang="0">
                  <a:pos x="358" y="9"/>
                </a:cxn>
                <a:cxn ang="0">
                  <a:pos x="364" y="21"/>
                </a:cxn>
                <a:cxn ang="0">
                  <a:pos x="362" y="32"/>
                </a:cxn>
                <a:cxn ang="0">
                  <a:pos x="357" y="39"/>
                </a:cxn>
                <a:cxn ang="0">
                  <a:pos x="293" y="101"/>
                </a:cxn>
                <a:cxn ang="0">
                  <a:pos x="193" y="199"/>
                </a:cxn>
                <a:cxn ang="0">
                  <a:pos x="140" y="263"/>
                </a:cxn>
                <a:cxn ang="0">
                  <a:pos x="113" y="300"/>
                </a:cxn>
                <a:cxn ang="0">
                  <a:pos x="76" y="339"/>
                </a:cxn>
                <a:cxn ang="0">
                  <a:pos x="57" y="367"/>
                </a:cxn>
                <a:cxn ang="0">
                  <a:pos x="45" y="405"/>
                </a:cxn>
                <a:cxn ang="0">
                  <a:pos x="47" y="426"/>
                </a:cxn>
                <a:cxn ang="0">
                  <a:pos x="50" y="429"/>
                </a:cxn>
                <a:cxn ang="0">
                  <a:pos x="55" y="436"/>
                </a:cxn>
                <a:cxn ang="0">
                  <a:pos x="71" y="445"/>
                </a:cxn>
                <a:cxn ang="0">
                  <a:pos x="89" y="448"/>
                </a:cxn>
                <a:cxn ang="0">
                  <a:pos x="116" y="442"/>
                </a:cxn>
                <a:cxn ang="0">
                  <a:pos x="144" y="426"/>
                </a:cxn>
                <a:cxn ang="0">
                  <a:pos x="196" y="377"/>
                </a:cxn>
                <a:cxn ang="0">
                  <a:pos x="242" y="324"/>
                </a:cxn>
                <a:cxn ang="0">
                  <a:pos x="294" y="271"/>
                </a:cxn>
                <a:cxn ang="0">
                  <a:pos x="371" y="194"/>
                </a:cxn>
                <a:cxn ang="0">
                  <a:pos x="442" y="114"/>
                </a:cxn>
                <a:cxn ang="0">
                  <a:pos x="448" y="107"/>
                </a:cxn>
                <a:cxn ang="0">
                  <a:pos x="456" y="106"/>
                </a:cxn>
                <a:cxn ang="0">
                  <a:pos x="472" y="115"/>
                </a:cxn>
                <a:cxn ang="0">
                  <a:pos x="478" y="125"/>
                </a:cxn>
                <a:cxn ang="0">
                  <a:pos x="478" y="138"/>
                </a:cxn>
                <a:cxn ang="0">
                  <a:pos x="473" y="147"/>
                </a:cxn>
                <a:cxn ang="0">
                  <a:pos x="408" y="220"/>
                </a:cxn>
                <a:cxn ang="0">
                  <a:pos x="340" y="289"/>
                </a:cxn>
                <a:cxn ang="0">
                  <a:pos x="223" y="410"/>
                </a:cxn>
                <a:cxn ang="0">
                  <a:pos x="189" y="445"/>
                </a:cxn>
                <a:cxn ang="0">
                  <a:pos x="135" y="480"/>
                </a:cxn>
                <a:cxn ang="0">
                  <a:pos x="100" y="492"/>
                </a:cxn>
                <a:cxn ang="0">
                  <a:pos x="84" y="493"/>
                </a:cxn>
              </a:cxnLst>
              <a:rect b="b" l="0" r="r" t="0"/>
              <a:pathLst>
                <a:path h="492" w="479">
                  <a:moveTo>
                    <a:pt x="84" y="493"/>
                  </a:moveTo>
                  <a:lnTo>
                    <a:pt x="84" y="493"/>
                  </a:lnTo>
                  <a:lnTo>
                    <a:pt x="74" y="493"/>
                  </a:lnTo>
                  <a:lnTo>
                    <a:pt x="65" y="491"/>
                  </a:lnTo>
                  <a:lnTo>
                    <a:pt x="56" y="489"/>
                  </a:lnTo>
                  <a:lnTo>
                    <a:pt x="47" y="485"/>
                  </a:lnTo>
                  <a:lnTo>
                    <a:pt x="39" y="480"/>
                  </a:lnTo>
                  <a:lnTo>
                    <a:pt x="31" y="475"/>
                  </a:lnTo>
                  <a:lnTo>
                    <a:pt x="23" y="469"/>
                  </a:lnTo>
                  <a:lnTo>
                    <a:pt x="14" y="462"/>
                  </a:lnTo>
                  <a:lnTo>
                    <a:pt x="14" y="462"/>
                  </a:lnTo>
                  <a:lnTo>
                    <a:pt x="11" y="456"/>
                  </a:lnTo>
                  <a:lnTo>
                    <a:pt x="8" y="449"/>
                  </a:lnTo>
                  <a:lnTo>
                    <a:pt x="8" y="449"/>
                  </a:lnTo>
                  <a:lnTo>
                    <a:pt x="8" y="448"/>
                  </a:lnTo>
                  <a:lnTo>
                    <a:pt x="8" y="448"/>
                  </a:lnTo>
                  <a:lnTo>
                    <a:pt x="4" y="439"/>
                  </a:lnTo>
                  <a:lnTo>
                    <a:pt x="2" y="430"/>
                  </a:lnTo>
                  <a:lnTo>
                    <a:pt x="0" y="419"/>
                  </a:lnTo>
                  <a:lnTo>
                    <a:pt x="0" y="409"/>
                  </a:lnTo>
                  <a:lnTo>
                    <a:pt x="0" y="399"/>
                  </a:lnTo>
                  <a:lnTo>
                    <a:pt x="2" y="388"/>
                  </a:lnTo>
                  <a:lnTo>
                    <a:pt x="5" y="377"/>
                  </a:lnTo>
                  <a:lnTo>
                    <a:pt x="9" y="366"/>
                  </a:lnTo>
                  <a:lnTo>
                    <a:pt x="13" y="354"/>
                  </a:lnTo>
                  <a:lnTo>
                    <a:pt x="20" y="342"/>
                  </a:lnTo>
                  <a:lnTo>
                    <a:pt x="27" y="331"/>
                  </a:lnTo>
                  <a:lnTo>
                    <a:pt x="35" y="318"/>
                  </a:lnTo>
                  <a:lnTo>
                    <a:pt x="44" y="306"/>
                  </a:lnTo>
                  <a:lnTo>
                    <a:pt x="56" y="292"/>
                  </a:lnTo>
                  <a:lnTo>
                    <a:pt x="67" y="280"/>
                  </a:lnTo>
                  <a:lnTo>
                    <a:pt x="79" y="267"/>
                  </a:lnTo>
                  <a:lnTo>
                    <a:pt x="79" y="267"/>
                  </a:lnTo>
                  <a:lnTo>
                    <a:pt x="87" y="258"/>
                  </a:lnTo>
                  <a:lnTo>
                    <a:pt x="94" y="250"/>
                  </a:lnTo>
                  <a:lnTo>
                    <a:pt x="105" y="233"/>
                  </a:lnTo>
                  <a:lnTo>
                    <a:pt x="105" y="233"/>
                  </a:lnTo>
                  <a:lnTo>
                    <a:pt x="115" y="220"/>
                  </a:lnTo>
                  <a:lnTo>
                    <a:pt x="125" y="208"/>
                  </a:lnTo>
                  <a:lnTo>
                    <a:pt x="125" y="208"/>
                  </a:lnTo>
                  <a:lnTo>
                    <a:pt x="144" y="187"/>
                  </a:lnTo>
                  <a:lnTo>
                    <a:pt x="164" y="167"/>
                  </a:lnTo>
                  <a:lnTo>
                    <a:pt x="164" y="167"/>
                  </a:lnTo>
                  <a:lnTo>
                    <a:pt x="185" y="148"/>
                  </a:lnTo>
                  <a:lnTo>
                    <a:pt x="325" y="7"/>
                  </a:lnTo>
                  <a:lnTo>
                    <a:pt x="325" y="7"/>
                  </a:lnTo>
                  <a:lnTo>
                    <a:pt x="328" y="4"/>
                  </a:lnTo>
                  <a:lnTo>
                    <a:pt x="333" y="2"/>
                  </a:lnTo>
                  <a:lnTo>
                    <a:pt x="337" y="1"/>
                  </a:lnTo>
                  <a:lnTo>
                    <a:pt x="341" y="0"/>
                  </a:lnTo>
                  <a:lnTo>
                    <a:pt x="341" y="0"/>
                  </a:lnTo>
                  <a:lnTo>
                    <a:pt x="347" y="1"/>
                  </a:lnTo>
                  <a:lnTo>
                    <a:pt x="353" y="4"/>
                  </a:lnTo>
                  <a:lnTo>
                    <a:pt x="358" y="9"/>
                  </a:lnTo>
                  <a:lnTo>
                    <a:pt x="362" y="15"/>
                  </a:lnTo>
                  <a:lnTo>
                    <a:pt x="362" y="15"/>
                  </a:lnTo>
                  <a:lnTo>
                    <a:pt x="364" y="21"/>
                  </a:lnTo>
                  <a:lnTo>
                    <a:pt x="365" y="26"/>
                  </a:lnTo>
                  <a:lnTo>
                    <a:pt x="364" y="29"/>
                  </a:lnTo>
                  <a:lnTo>
                    <a:pt x="362" y="32"/>
                  </a:lnTo>
                  <a:lnTo>
                    <a:pt x="360" y="36"/>
                  </a:lnTo>
                  <a:lnTo>
                    <a:pt x="357" y="39"/>
                  </a:lnTo>
                  <a:lnTo>
                    <a:pt x="357" y="39"/>
                  </a:lnTo>
                  <a:lnTo>
                    <a:pt x="325" y="70"/>
                  </a:lnTo>
                  <a:lnTo>
                    <a:pt x="293" y="101"/>
                  </a:lnTo>
                  <a:lnTo>
                    <a:pt x="293" y="101"/>
                  </a:lnTo>
                  <a:lnTo>
                    <a:pt x="252" y="139"/>
                  </a:lnTo>
                  <a:lnTo>
                    <a:pt x="212" y="179"/>
                  </a:lnTo>
                  <a:lnTo>
                    <a:pt x="193" y="199"/>
                  </a:lnTo>
                  <a:lnTo>
                    <a:pt x="174" y="220"/>
                  </a:lnTo>
                  <a:lnTo>
                    <a:pt x="157" y="242"/>
                  </a:lnTo>
                  <a:lnTo>
                    <a:pt x="140" y="263"/>
                  </a:lnTo>
                  <a:lnTo>
                    <a:pt x="140" y="263"/>
                  </a:lnTo>
                  <a:lnTo>
                    <a:pt x="127" y="281"/>
                  </a:lnTo>
                  <a:lnTo>
                    <a:pt x="113" y="300"/>
                  </a:lnTo>
                  <a:lnTo>
                    <a:pt x="95" y="319"/>
                  </a:lnTo>
                  <a:lnTo>
                    <a:pt x="76" y="339"/>
                  </a:lnTo>
                  <a:lnTo>
                    <a:pt x="76" y="339"/>
                  </a:lnTo>
                  <a:lnTo>
                    <a:pt x="70" y="346"/>
                  </a:lnTo>
                  <a:lnTo>
                    <a:pt x="63" y="355"/>
                  </a:lnTo>
                  <a:lnTo>
                    <a:pt x="57" y="367"/>
                  </a:lnTo>
                  <a:lnTo>
                    <a:pt x="52" y="379"/>
                  </a:lnTo>
                  <a:lnTo>
                    <a:pt x="47" y="391"/>
                  </a:lnTo>
                  <a:lnTo>
                    <a:pt x="45" y="405"/>
                  </a:lnTo>
                  <a:lnTo>
                    <a:pt x="45" y="416"/>
                  </a:lnTo>
                  <a:lnTo>
                    <a:pt x="46" y="421"/>
                  </a:lnTo>
                  <a:lnTo>
                    <a:pt x="47" y="426"/>
                  </a:lnTo>
                  <a:lnTo>
                    <a:pt x="47" y="427"/>
                  </a:lnTo>
                  <a:lnTo>
                    <a:pt x="50" y="429"/>
                  </a:lnTo>
                  <a:lnTo>
                    <a:pt x="50" y="429"/>
                  </a:lnTo>
                  <a:lnTo>
                    <a:pt x="54" y="435"/>
                  </a:lnTo>
                  <a:lnTo>
                    <a:pt x="54" y="436"/>
                  </a:lnTo>
                  <a:lnTo>
                    <a:pt x="55" y="436"/>
                  </a:lnTo>
                  <a:lnTo>
                    <a:pt x="55" y="436"/>
                  </a:lnTo>
                  <a:lnTo>
                    <a:pt x="63" y="441"/>
                  </a:lnTo>
                  <a:lnTo>
                    <a:pt x="71" y="445"/>
                  </a:lnTo>
                  <a:lnTo>
                    <a:pt x="79" y="447"/>
                  </a:lnTo>
                  <a:lnTo>
                    <a:pt x="89" y="448"/>
                  </a:lnTo>
                  <a:lnTo>
                    <a:pt x="89" y="448"/>
                  </a:lnTo>
                  <a:lnTo>
                    <a:pt x="98" y="447"/>
                  </a:lnTo>
                  <a:lnTo>
                    <a:pt x="106" y="445"/>
                  </a:lnTo>
                  <a:lnTo>
                    <a:pt x="116" y="442"/>
                  </a:lnTo>
                  <a:lnTo>
                    <a:pt x="125" y="437"/>
                  </a:lnTo>
                  <a:lnTo>
                    <a:pt x="134" y="432"/>
                  </a:lnTo>
                  <a:lnTo>
                    <a:pt x="144" y="426"/>
                  </a:lnTo>
                  <a:lnTo>
                    <a:pt x="162" y="411"/>
                  </a:lnTo>
                  <a:lnTo>
                    <a:pt x="180" y="395"/>
                  </a:lnTo>
                  <a:lnTo>
                    <a:pt x="196" y="377"/>
                  </a:lnTo>
                  <a:lnTo>
                    <a:pt x="227" y="341"/>
                  </a:lnTo>
                  <a:lnTo>
                    <a:pt x="227" y="341"/>
                  </a:lnTo>
                  <a:lnTo>
                    <a:pt x="242" y="324"/>
                  </a:lnTo>
                  <a:lnTo>
                    <a:pt x="253" y="311"/>
                  </a:lnTo>
                  <a:lnTo>
                    <a:pt x="253" y="311"/>
                  </a:lnTo>
                  <a:lnTo>
                    <a:pt x="294" y="271"/>
                  </a:lnTo>
                  <a:lnTo>
                    <a:pt x="294" y="271"/>
                  </a:lnTo>
                  <a:lnTo>
                    <a:pt x="333" y="233"/>
                  </a:lnTo>
                  <a:lnTo>
                    <a:pt x="371" y="194"/>
                  </a:lnTo>
                  <a:lnTo>
                    <a:pt x="407" y="155"/>
                  </a:lnTo>
                  <a:lnTo>
                    <a:pt x="424" y="134"/>
                  </a:lnTo>
                  <a:lnTo>
                    <a:pt x="442" y="114"/>
                  </a:lnTo>
                  <a:lnTo>
                    <a:pt x="442" y="114"/>
                  </a:lnTo>
                  <a:lnTo>
                    <a:pt x="445" y="111"/>
                  </a:lnTo>
                  <a:lnTo>
                    <a:pt x="448" y="107"/>
                  </a:lnTo>
                  <a:lnTo>
                    <a:pt x="452" y="106"/>
                  </a:lnTo>
                  <a:lnTo>
                    <a:pt x="456" y="106"/>
                  </a:lnTo>
                  <a:lnTo>
                    <a:pt x="456" y="106"/>
                  </a:lnTo>
                  <a:lnTo>
                    <a:pt x="462" y="107"/>
                  </a:lnTo>
                  <a:lnTo>
                    <a:pt x="468" y="111"/>
                  </a:lnTo>
                  <a:lnTo>
                    <a:pt x="472" y="115"/>
                  </a:lnTo>
                  <a:lnTo>
                    <a:pt x="476" y="121"/>
                  </a:lnTo>
                  <a:lnTo>
                    <a:pt x="476" y="121"/>
                  </a:lnTo>
                  <a:lnTo>
                    <a:pt x="478" y="125"/>
                  </a:lnTo>
                  <a:lnTo>
                    <a:pt x="479" y="131"/>
                  </a:lnTo>
                  <a:lnTo>
                    <a:pt x="478" y="135"/>
                  </a:lnTo>
                  <a:lnTo>
                    <a:pt x="478" y="138"/>
                  </a:lnTo>
                  <a:lnTo>
                    <a:pt x="476" y="143"/>
                  </a:lnTo>
                  <a:lnTo>
                    <a:pt x="473" y="147"/>
                  </a:lnTo>
                  <a:lnTo>
                    <a:pt x="473" y="147"/>
                  </a:lnTo>
                  <a:lnTo>
                    <a:pt x="458" y="165"/>
                  </a:lnTo>
                  <a:lnTo>
                    <a:pt x="442" y="184"/>
                  </a:lnTo>
                  <a:lnTo>
                    <a:pt x="408" y="220"/>
                  </a:lnTo>
                  <a:lnTo>
                    <a:pt x="374" y="255"/>
                  </a:lnTo>
                  <a:lnTo>
                    <a:pt x="340" y="289"/>
                  </a:lnTo>
                  <a:lnTo>
                    <a:pt x="340" y="289"/>
                  </a:lnTo>
                  <a:lnTo>
                    <a:pt x="280" y="348"/>
                  </a:lnTo>
                  <a:lnTo>
                    <a:pt x="251" y="379"/>
                  </a:lnTo>
                  <a:lnTo>
                    <a:pt x="223" y="410"/>
                  </a:lnTo>
                  <a:lnTo>
                    <a:pt x="223" y="410"/>
                  </a:lnTo>
                  <a:lnTo>
                    <a:pt x="207" y="429"/>
                  </a:lnTo>
                  <a:lnTo>
                    <a:pt x="189" y="445"/>
                  </a:lnTo>
                  <a:lnTo>
                    <a:pt x="171" y="460"/>
                  </a:lnTo>
                  <a:lnTo>
                    <a:pt x="153" y="471"/>
                  </a:lnTo>
                  <a:lnTo>
                    <a:pt x="135" y="480"/>
                  </a:lnTo>
                  <a:lnTo>
                    <a:pt x="118" y="488"/>
                  </a:lnTo>
                  <a:lnTo>
                    <a:pt x="109" y="490"/>
                  </a:lnTo>
                  <a:lnTo>
                    <a:pt x="100" y="492"/>
                  </a:lnTo>
                  <a:lnTo>
                    <a:pt x="92" y="493"/>
                  </a:lnTo>
                  <a:lnTo>
                    <a:pt x="84" y="493"/>
                  </a:lnTo>
                  <a:lnTo>
                    <a:pt x="84" y="49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 sz="2400"/>
            </a:p>
          </p:txBody>
        </p:sp>
      </p:grpSp>
      <p:sp>
        <p:nvSpPr>
          <p:cNvPr id="49" name="Rectangle 1"/>
          <p:cNvSpPr>
            <a:spLocks noChangeArrowheads="1"/>
          </p:cNvSpPr>
          <p:nvPr/>
        </p:nvSpPr>
        <p:spPr bwMode="auto">
          <a:xfrm>
            <a:off x="4341720" y="4407181"/>
            <a:ext cx="2030292" cy="61212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 anchorCtr="0" bIns="63480" compatLnSpc="1" lIns="0" numCol="1" rIns="0" tIns="0" vert="horz" wrap="square">
            <a:prstTxWarp prst="textNoShape">
              <a:avLst/>
            </a:prstTxWarp>
            <a:spAutoFit/>
          </a:bodyPr>
          <a:lstStyle/>
          <a:p>
            <a:pPr algn="ctr" eaLnBrk="0" fontAlgn="base" hangingPunct="0" lvl="0">
              <a:spcBef>
                <a:spcPct val="0"/>
              </a:spcBef>
              <a:spcAft>
                <a:spcPct val="0"/>
              </a:spcAft>
            </a:pPr>
            <a:r>
              <a:rPr altLang="zh-CN" b="1" lang="en-US" smtClean="0">
                <a:latin charset="-122" panose="020b0503020204020204" pitchFamily="34" typeface="微软雅黑"/>
                <a:ea charset="-122" panose="020b0503020204020204" pitchFamily="34" typeface="微软雅黑"/>
                <a:cs charset="0" panose="020b0604020202020204" pitchFamily="34" typeface="Arial"/>
              </a:rPr>
              <a:t>2012年6月  </a:t>
            </a:r>
          </a:p>
          <a:p>
            <a:pPr algn="ctr" eaLnBrk="0" fontAlgn="base" hangingPunct="0" lvl="0">
              <a:spcBef>
                <a:spcPct val="0"/>
              </a:spcBef>
              <a:spcAft>
                <a:spcPct val="0"/>
              </a:spcAft>
            </a:pPr>
            <a:r>
              <a:rPr altLang="zh-CN" b="1" lang="en-US" smtClean="0">
                <a:latin charset="-122" panose="020b0503020204020204" pitchFamily="34" typeface="微软雅黑"/>
                <a:ea charset="-122" panose="020b0503020204020204" pitchFamily="34" typeface="微软雅黑"/>
                <a:cs charset="0" panose="020b0604020202020204" pitchFamily="34" typeface="Arial"/>
              </a:rPr>
              <a:t>公司成立分公司</a:t>
            </a:r>
          </a:p>
        </p:txBody>
      </p:sp>
      <p:grpSp>
        <p:nvGrpSpPr>
          <p:cNvPr id="50" name="组合 49"/>
          <p:cNvGrpSpPr/>
          <p:nvPr/>
        </p:nvGrpSpPr>
        <p:grpSpPr>
          <a:xfrm>
            <a:off x="1132456" y="2104791"/>
            <a:ext cx="1004160" cy="1018808"/>
            <a:chOff x="5268913" y="4124325"/>
            <a:chExt cx="652463" cy="666751"/>
          </a:xfrm>
          <a:solidFill>
            <a:schemeClr val="tx1"/>
          </a:solidFill>
        </p:grpSpPr>
        <p:sp>
          <p:nvSpPr>
            <p:cNvPr id="51" name="Freeform 719"/>
            <p:cNvSpPr/>
            <p:nvPr/>
          </p:nvSpPr>
          <p:spPr bwMode="auto">
            <a:xfrm>
              <a:off x="5356226" y="4351338"/>
              <a:ext cx="9525" cy="57150"/>
            </a:xfrm>
            <a:custGeom>
              <a:cxnLst>
                <a:cxn ang="0">
                  <a:pos x="9" y="3"/>
                </a:cxn>
                <a:cxn ang="0">
                  <a:pos x="9" y="3"/>
                </a:cxn>
                <a:cxn ang="0">
                  <a:pos x="8" y="1"/>
                </a:cxn>
                <a:cxn ang="0">
                  <a:pos x="7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4" y="15"/>
                </a:cxn>
                <a:cxn ang="0">
                  <a:pos x="7" y="25"/>
                </a:cxn>
                <a:cxn ang="0">
                  <a:pos x="9" y="35"/>
                </a:cxn>
                <a:cxn ang="0">
                  <a:pos x="11" y="46"/>
                </a:cxn>
                <a:cxn ang="0">
                  <a:pos x="11" y="46"/>
                </a:cxn>
                <a:cxn ang="0">
                  <a:pos x="11" y="53"/>
                </a:cxn>
                <a:cxn ang="0">
                  <a:pos x="9" y="60"/>
                </a:cxn>
                <a:cxn ang="0">
                  <a:pos x="6" y="75"/>
                </a:cxn>
                <a:cxn ang="0">
                  <a:pos x="2" y="89"/>
                </a:cxn>
                <a:cxn ang="0">
                  <a:pos x="1" y="96"/>
                </a:cxn>
                <a:cxn ang="0">
                  <a:pos x="0" y="104"/>
                </a:cxn>
                <a:cxn ang="0">
                  <a:pos x="0" y="104"/>
                </a:cxn>
                <a:cxn ang="0">
                  <a:pos x="0" y="106"/>
                </a:cxn>
                <a:cxn ang="0">
                  <a:pos x="1" y="108"/>
                </a:cxn>
                <a:cxn ang="0">
                  <a:pos x="3" y="108"/>
                </a:cxn>
                <a:cxn ang="0">
                  <a:pos x="5" y="109"/>
                </a:cxn>
                <a:cxn ang="0">
                  <a:pos x="6" y="108"/>
                </a:cxn>
                <a:cxn ang="0">
                  <a:pos x="8" y="108"/>
                </a:cxn>
                <a:cxn ang="0">
                  <a:pos x="9" y="106"/>
                </a:cxn>
                <a:cxn ang="0">
                  <a:pos x="9" y="104"/>
                </a:cxn>
                <a:cxn ang="0">
                  <a:pos x="9" y="104"/>
                </a:cxn>
                <a:cxn ang="0">
                  <a:pos x="12" y="89"/>
                </a:cxn>
                <a:cxn ang="0">
                  <a:pos x="15" y="75"/>
                </a:cxn>
                <a:cxn ang="0">
                  <a:pos x="18" y="60"/>
                </a:cxn>
                <a:cxn ang="0">
                  <a:pos x="20" y="46"/>
                </a:cxn>
                <a:cxn ang="0">
                  <a:pos x="20" y="46"/>
                </a:cxn>
                <a:cxn ang="0">
                  <a:pos x="20" y="41"/>
                </a:cxn>
                <a:cxn ang="0">
                  <a:pos x="20" y="35"/>
                </a:cxn>
                <a:cxn ang="0">
                  <a:pos x="18" y="24"/>
                </a:cxn>
                <a:cxn ang="0">
                  <a:pos x="14" y="13"/>
                </a:cxn>
                <a:cxn ang="0">
                  <a:pos x="9" y="3"/>
                </a:cxn>
                <a:cxn ang="0">
                  <a:pos x="9" y="3"/>
                </a:cxn>
              </a:cxnLst>
              <a:rect b="b" l="0" r="r" t="0"/>
              <a:pathLst>
                <a:path h="109" w="20">
                  <a:moveTo>
                    <a:pt x="9" y="3"/>
                  </a:moveTo>
                  <a:lnTo>
                    <a:pt x="9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lnTo>
                    <a:pt x="4" y="15"/>
                  </a:lnTo>
                  <a:lnTo>
                    <a:pt x="7" y="25"/>
                  </a:lnTo>
                  <a:lnTo>
                    <a:pt x="9" y="35"/>
                  </a:lnTo>
                  <a:lnTo>
                    <a:pt x="11" y="46"/>
                  </a:lnTo>
                  <a:lnTo>
                    <a:pt x="11" y="46"/>
                  </a:lnTo>
                  <a:lnTo>
                    <a:pt x="11" y="53"/>
                  </a:lnTo>
                  <a:lnTo>
                    <a:pt x="9" y="60"/>
                  </a:lnTo>
                  <a:lnTo>
                    <a:pt x="6" y="75"/>
                  </a:lnTo>
                  <a:lnTo>
                    <a:pt x="2" y="89"/>
                  </a:lnTo>
                  <a:lnTo>
                    <a:pt x="1" y="96"/>
                  </a:lnTo>
                  <a:lnTo>
                    <a:pt x="0" y="104"/>
                  </a:lnTo>
                  <a:lnTo>
                    <a:pt x="0" y="104"/>
                  </a:lnTo>
                  <a:lnTo>
                    <a:pt x="0" y="106"/>
                  </a:lnTo>
                  <a:lnTo>
                    <a:pt x="1" y="108"/>
                  </a:lnTo>
                  <a:lnTo>
                    <a:pt x="3" y="108"/>
                  </a:lnTo>
                  <a:lnTo>
                    <a:pt x="5" y="109"/>
                  </a:lnTo>
                  <a:lnTo>
                    <a:pt x="6" y="108"/>
                  </a:lnTo>
                  <a:lnTo>
                    <a:pt x="8" y="108"/>
                  </a:lnTo>
                  <a:lnTo>
                    <a:pt x="9" y="106"/>
                  </a:lnTo>
                  <a:lnTo>
                    <a:pt x="9" y="104"/>
                  </a:lnTo>
                  <a:lnTo>
                    <a:pt x="9" y="104"/>
                  </a:lnTo>
                  <a:lnTo>
                    <a:pt x="12" y="89"/>
                  </a:lnTo>
                  <a:lnTo>
                    <a:pt x="15" y="75"/>
                  </a:lnTo>
                  <a:lnTo>
                    <a:pt x="18" y="60"/>
                  </a:lnTo>
                  <a:lnTo>
                    <a:pt x="20" y="46"/>
                  </a:lnTo>
                  <a:lnTo>
                    <a:pt x="20" y="46"/>
                  </a:lnTo>
                  <a:lnTo>
                    <a:pt x="20" y="41"/>
                  </a:lnTo>
                  <a:lnTo>
                    <a:pt x="20" y="35"/>
                  </a:lnTo>
                  <a:lnTo>
                    <a:pt x="18" y="24"/>
                  </a:lnTo>
                  <a:lnTo>
                    <a:pt x="14" y="13"/>
                  </a:lnTo>
                  <a:lnTo>
                    <a:pt x="9" y="3"/>
                  </a:lnTo>
                  <a:lnTo>
                    <a:pt x="9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 sz="2400"/>
            </a:p>
          </p:txBody>
        </p:sp>
        <p:sp>
          <p:nvSpPr>
            <p:cNvPr id="52" name="Freeform 720"/>
            <p:cNvSpPr/>
            <p:nvPr/>
          </p:nvSpPr>
          <p:spPr bwMode="auto">
            <a:xfrm>
              <a:off x="5392738" y="4365625"/>
              <a:ext cx="12700" cy="80963"/>
            </a:xfrm>
            <a:custGeom>
              <a:cxnLst>
                <a:cxn ang="0">
                  <a:pos x="25" y="4"/>
                </a:cxn>
                <a:cxn ang="0">
                  <a:pos x="25" y="4"/>
                </a:cxn>
                <a:cxn ang="0">
                  <a:pos x="25" y="2"/>
                </a:cxn>
                <a:cxn ang="0">
                  <a:pos x="24" y="1"/>
                </a:cxn>
                <a:cxn ang="0">
                  <a:pos x="22" y="0"/>
                </a:cxn>
                <a:cxn ang="0">
                  <a:pos x="21" y="0"/>
                </a:cxn>
                <a:cxn ang="0">
                  <a:pos x="19" y="0"/>
                </a:cxn>
                <a:cxn ang="0">
                  <a:pos x="17" y="1"/>
                </a:cxn>
                <a:cxn ang="0">
                  <a:pos x="16" y="2"/>
                </a:cxn>
                <a:cxn ang="0">
                  <a:pos x="16" y="4"/>
                </a:cxn>
                <a:cxn ang="0">
                  <a:pos x="16" y="4"/>
                </a:cxn>
                <a:cxn ang="0">
                  <a:pos x="14" y="24"/>
                </a:cxn>
                <a:cxn ang="0">
                  <a:pos x="11" y="43"/>
                </a:cxn>
                <a:cxn ang="0">
                  <a:pos x="4" y="80"/>
                </a:cxn>
                <a:cxn ang="0">
                  <a:pos x="4" y="80"/>
                </a:cxn>
                <a:cxn ang="0">
                  <a:pos x="1" y="96"/>
                </a:cxn>
                <a:cxn ang="0">
                  <a:pos x="0" y="114"/>
                </a:cxn>
                <a:cxn ang="0">
                  <a:pos x="1" y="147"/>
                </a:cxn>
                <a:cxn ang="0">
                  <a:pos x="1" y="147"/>
                </a:cxn>
                <a:cxn ang="0">
                  <a:pos x="1" y="149"/>
                </a:cxn>
                <a:cxn ang="0">
                  <a:pos x="2" y="150"/>
                </a:cxn>
                <a:cxn ang="0">
                  <a:pos x="5" y="151"/>
                </a:cxn>
                <a:cxn ang="0">
                  <a:pos x="7" y="151"/>
                </a:cxn>
                <a:cxn ang="0">
                  <a:pos x="8" y="151"/>
                </a:cxn>
                <a:cxn ang="0">
                  <a:pos x="10" y="150"/>
                </a:cxn>
                <a:cxn ang="0">
                  <a:pos x="11" y="149"/>
                </a:cxn>
                <a:cxn ang="0">
                  <a:pos x="11" y="147"/>
                </a:cxn>
                <a:cxn ang="0">
                  <a:pos x="11" y="147"/>
                </a:cxn>
                <a:cxn ang="0">
                  <a:pos x="11" y="126"/>
                </a:cxn>
                <a:cxn ang="0">
                  <a:pos x="11" y="107"/>
                </a:cxn>
                <a:cxn ang="0">
                  <a:pos x="13" y="86"/>
                </a:cxn>
                <a:cxn ang="0">
                  <a:pos x="16" y="65"/>
                </a:cxn>
                <a:cxn ang="0">
                  <a:pos x="16" y="65"/>
                </a:cxn>
                <a:cxn ang="0">
                  <a:pos x="22" y="35"/>
                </a:cxn>
                <a:cxn ang="0">
                  <a:pos x="24" y="20"/>
                </a:cxn>
                <a:cxn ang="0">
                  <a:pos x="25" y="4"/>
                </a:cxn>
                <a:cxn ang="0">
                  <a:pos x="25" y="4"/>
                </a:cxn>
              </a:cxnLst>
              <a:rect b="b" l="0" r="r" t="0"/>
              <a:pathLst>
                <a:path h="151" w="25">
                  <a:moveTo>
                    <a:pt x="25" y="4"/>
                  </a:moveTo>
                  <a:lnTo>
                    <a:pt x="25" y="4"/>
                  </a:lnTo>
                  <a:lnTo>
                    <a:pt x="25" y="2"/>
                  </a:lnTo>
                  <a:lnTo>
                    <a:pt x="24" y="1"/>
                  </a:lnTo>
                  <a:lnTo>
                    <a:pt x="22" y="0"/>
                  </a:lnTo>
                  <a:lnTo>
                    <a:pt x="21" y="0"/>
                  </a:lnTo>
                  <a:lnTo>
                    <a:pt x="19" y="0"/>
                  </a:lnTo>
                  <a:lnTo>
                    <a:pt x="17" y="1"/>
                  </a:lnTo>
                  <a:lnTo>
                    <a:pt x="16" y="2"/>
                  </a:lnTo>
                  <a:lnTo>
                    <a:pt x="16" y="4"/>
                  </a:lnTo>
                  <a:lnTo>
                    <a:pt x="16" y="4"/>
                  </a:lnTo>
                  <a:lnTo>
                    <a:pt x="14" y="24"/>
                  </a:lnTo>
                  <a:lnTo>
                    <a:pt x="11" y="43"/>
                  </a:lnTo>
                  <a:lnTo>
                    <a:pt x="4" y="80"/>
                  </a:lnTo>
                  <a:lnTo>
                    <a:pt x="4" y="80"/>
                  </a:lnTo>
                  <a:lnTo>
                    <a:pt x="1" y="96"/>
                  </a:lnTo>
                  <a:lnTo>
                    <a:pt x="0" y="114"/>
                  </a:lnTo>
                  <a:lnTo>
                    <a:pt x="1" y="147"/>
                  </a:lnTo>
                  <a:lnTo>
                    <a:pt x="1" y="147"/>
                  </a:lnTo>
                  <a:lnTo>
                    <a:pt x="1" y="149"/>
                  </a:lnTo>
                  <a:lnTo>
                    <a:pt x="2" y="150"/>
                  </a:lnTo>
                  <a:lnTo>
                    <a:pt x="5" y="151"/>
                  </a:lnTo>
                  <a:lnTo>
                    <a:pt x="7" y="151"/>
                  </a:lnTo>
                  <a:lnTo>
                    <a:pt x="8" y="151"/>
                  </a:lnTo>
                  <a:lnTo>
                    <a:pt x="10" y="150"/>
                  </a:lnTo>
                  <a:lnTo>
                    <a:pt x="11" y="149"/>
                  </a:lnTo>
                  <a:lnTo>
                    <a:pt x="11" y="147"/>
                  </a:lnTo>
                  <a:lnTo>
                    <a:pt x="11" y="147"/>
                  </a:lnTo>
                  <a:lnTo>
                    <a:pt x="11" y="126"/>
                  </a:lnTo>
                  <a:lnTo>
                    <a:pt x="11" y="107"/>
                  </a:lnTo>
                  <a:lnTo>
                    <a:pt x="13" y="86"/>
                  </a:lnTo>
                  <a:lnTo>
                    <a:pt x="16" y="65"/>
                  </a:lnTo>
                  <a:lnTo>
                    <a:pt x="16" y="65"/>
                  </a:lnTo>
                  <a:lnTo>
                    <a:pt x="22" y="35"/>
                  </a:lnTo>
                  <a:lnTo>
                    <a:pt x="24" y="20"/>
                  </a:lnTo>
                  <a:lnTo>
                    <a:pt x="25" y="4"/>
                  </a:lnTo>
                  <a:lnTo>
                    <a:pt x="25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 sz="2400"/>
            </a:p>
          </p:txBody>
        </p:sp>
        <p:sp>
          <p:nvSpPr>
            <p:cNvPr id="53" name="Freeform 721"/>
            <p:cNvSpPr/>
            <p:nvPr/>
          </p:nvSpPr>
          <p:spPr bwMode="auto">
            <a:xfrm>
              <a:off x="5421313" y="4389438"/>
              <a:ext cx="19050" cy="84138"/>
            </a:xfrm>
            <a:custGeom>
              <a:cxnLst>
                <a:cxn ang="0">
                  <a:pos x="29" y="2"/>
                </a:cxn>
                <a:cxn ang="0">
                  <a:pos x="29" y="2"/>
                </a:cxn>
                <a:cxn ang="0">
                  <a:pos x="22" y="16"/>
                </a:cxn>
                <a:cxn ang="0">
                  <a:pos x="18" y="30"/>
                </a:cxn>
                <a:cxn ang="0">
                  <a:pos x="15" y="46"/>
                </a:cxn>
                <a:cxn ang="0">
                  <a:pos x="13" y="61"/>
                </a:cxn>
                <a:cxn ang="0">
                  <a:pos x="13" y="61"/>
                </a:cxn>
                <a:cxn ang="0">
                  <a:pos x="8" y="85"/>
                </a:cxn>
                <a:cxn ang="0">
                  <a:pos x="4" y="109"/>
                </a:cxn>
                <a:cxn ang="0">
                  <a:pos x="1" y="133"/>
                </a:cxn>
                <a:cxn ang="0">
                  <a:pos x="0" y="157"/>
                </a:cxn>
                <a:cxn ang="0">
                  <a:pos x="0" y="157"/>
                </a:cxn>
                <a:cxn ang="0">
                  <a:pos x="0" y="158"/>
                </a:cxn>
                <a:cxn ang="0">
                  <a:pos x="1" y="160"/>
                </a:cxn>
                <a:cxn ang="0">
                  <a:pos x="2" y="161"/>
                </a:cxn>
                <a:cxn ang="0">
                  <a:pos x="4" y="161"/>
                </a:cxn>
                <a:cxn ang="0">
                  <a:pos x="6" y="161"/>
                </a:cxn>
                <a:cxn ang="0">
                  <a:pos x="7" y="160"/>
                </a:cxn>
                <a:cxn ang="0">
                  <a:pos x="8" y="158"/>
                </a:cxn>
                <a:cxn ang="0">
                  <a:pos x="9" y="157"/>
                </a:cxn>
                <a:cxn ang="0">
                  <a:pos x="9" y="157"/>
                </a:cxn>
                <a:cxn ang="0">
                  <a:pos x="10" y="137"/>
                </a:cxn>
                <a:cxn ang="0">
                  <a:pos x="14" y="117"/>
                </a:cxn>
                <a:cxn ang="0">
                  <a:pos x="20" y="78"/>
                </a:cxn>
                <a:cxn ang="0">
                  <a:pos x="20" y="78"/>
                </a:cxn>
                <a:cxn ang="0">
                  <a:pos x="22" y="59"/>
                </a:cxn>
                <a:cxn ang="0">
                  <a:pos x="25" y="42"/>
                </a:cxn>
                <a:cxn ang="0">
                  <a:pos x="30" y="24"/>
                </a:cxn>
                <a:cxn ang="0">
                  <a:pos x="33" y="15"/>
                </a:cxn>
                <a:cxn ang="0">
                  <a:pos x="37" y="7"/>
                </a:cxn>
                <a:cxn ang="0">
                  <a:pos x="37" y="7"/>
                </a:cxn>
                <a:cxn ang="0">
                  <a:pos x="37" y="5"/>
                </a:cxn>
                <a:cxn ang="0">
                  <a:pos x="37" y="3"/>
                </a:cxn>
                <a:cxn ang="0">
                  <a:pos x="36" y="2"/>
                </a:cxn>
                <a:cxn ang="0">
                  <a:pos x="35" y="1"/>
                </a:cxn>
                <a:cxn ang="0">
                  <a:pos x="33" y="0"/>
                </a:cxn>
                <a:cxn ang="0">
                  <a:pos x="31" y="0"/>
                </a:cxn>
                <a:cxn ang="0">
                  <a:pos x="30" y="1"/>
                </a:cxn>
                <a:cxn ang="0">
                  <a:pos x="29" y="2"/>
                </a:cxn>
                <a:cxn ang="0">
                  <a:pos x="29" y="2"/>
                </a:cxn>
              </a:cxnLst>
              <a:rect b="b" l="0" r="r" t="0"/>
              <a:pathLst>
                <a:path h="161" w="37">
                  <a:moveTo>
                    <a:pt x="29" y="2"/>
                  </a:moveTo>
                  <a:lnTo>
                    <a:pt x="29" y="2"/>
                  </a:lnTo>
                  <a:lnTo>
                    <a:pt x="22" y="16"/>
                  </a:lnTo>
                  <a:lnTo>
                    <a:pt x="18" y="30"/>
                  </a:lnTo>
                  <a:lnTo>
                    <a:pt x="15" y="46"/>
                  </a:lnTo>
                  <a:lnTo>
                    <a:pt x="13" y="61"/>
                  </a:lnTo>
                  <a:lnTo>
                    <a:pt x="13" y="61"/>
                  </a:lnTo>
                  <a:lnTo>
                    <a:pt x="8" y="85"/>
                  </a:lnTo>
                  <a:lnTo>
                    <a:pt x="4" y="109"/>
                  </a:lnTo>
                  <a:lnTo>
                    <a:pt x="1" y="133"/>
                  </a:lnTo>
                  <a:lnTo>
                    <a:pt x="0" y="157"/>
                  </a:lnTo>
                  <a:lnTo>
                    <a:pt x="0" y="157"/>
                  </a:lnTo>
                  <a:lnTo>
                    <a:pt x="0" y="158"/>
                  </a:lnTo>
                  <a:lnTo>
                    <a:pt x="1" y="160"/>
                  </a:lnTo>
                  <a:lnTo>
                    <a:pt x="2" y="161"/>
                  </a:lnTo>
                  <a:lnTo>
                    <a:pt x="4" y="161"/>
                  </a:lnTo>
                  <a:lnTo>
                    <a:pt x="6" y="161"/>
                  </a:lnTo>
                  <a:lnTo>
                    <a:pt x="7" y="160"/>
                  </a:lnTo>
                  <a:lnTo>
                    <a:pt x="8" y="158"/>
                  </a:lnTo>
                  <a:lnTo>
                    <a:pt x="9" y="157"/>
                  </a:lnTo>
                  <a:lnTo>
                    <a:pt x="9" y="157"/>
                  </a:lnTo>
                  <a:lnTo>
                    <a:pt x="10" y="137"/>
                  </a:lnTo>
                  <a:lnTo>
                    <a:pt x="14" y="117"/>
                  </a:lnTo>
                  <a:lnTo>
                    <a:pt x="20" y="78"/>
                  </a:lnTo>
                  <a:lnTo>
                    <a:pt x="20" y="78"/>
                  </a:lnTo>
                  <a:lnTo>
                    <a:pt x="22" y="59"/>
                  </a:lnTo>
                  <a:lnTo>
                    <a:pt x="25" y="42"/>
                  </a:lnTo>
                  <a:lnTo>
                    <a:pt x="30" y="24"/>
                  </a:lnTo>
                  <a:lnTo>
                    <a:pt x="33" y="15"/>
                  </a:lnTo>
                  <a:lnTo>
                    <a:pt x="37" y="7"/>
                  </a:lnTo>
                  <a:lnTo>
                    <a:pt x="37" y="7"/>
                  </a:lnTo>
                  <a:lnTo>
                    <a:pt x="37" y="5"/>
                  </a:lnTo>
                  <a:lnTo>
                    <a:pt x="37" y="3"/>
                  </a:lnTo>
                  <a:lnTo>
                    <a:pt x="36" y="2"/>
                  </a:lnTo>
                  <a:lnTo>
                    <a:pt x="35" y="1"/>
                  </a:lnTo>
                  <a:lnTo>
                    <a:pt x="33" y="0"/>
                  </a:lnTo>
                  <a:lnTo>
                    <a:pt x="31" y="0"/>
                  </a:lnTo>
                  <a:lnTo>
                    <a:pt x="30" y="1"/>
                  </a:lnTo>
                  <a:lnTo>
                    <a:pt x="29" y="2"/>
                  </a:lnTo>
                  <a:lnTo>
                    <a:pt x="29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 sz="2400"/>
            </a:p>
          </p:txBody>
        </p:sp>
        <p:sp>
          <p:nvSpPr>
            <p:cNvPr id="54" name="Freeform 722"/>
            <p:cNvSpPr/>
            <p:nvPr/>
          </p:nvSpPr>
          <p:spPr bwMode="auto">
            <a:xfrm>
              <a:off x="5461001" y="4381500"/>
              <a:ext cx="22225" cy="125413"/>
            </a:xfrm>
            <a:custGeom>
              <a:cxnLst>
                <a:cxn ang="0">
                  <a:pos x="33" y="5"/>
                </a:cxn>
                <a:cxn ang="0">
                  <a:pos x="33" y="5"/>
                </a:cxn>
                <a:cxn ang="0">
                  <a:pos x="31" y="16"/>
                </a:cxn>
                <a:cxn ang="0">
                  <a:pos x="28" y="21"/>
                </a:cxn>
                <a:cxn ang="0">
                  <a:pos x="25" y="25"/>
                </a:cxn>
                <a:cxn ang="0">
                  <a:pos x="23" y="32"/>
                </a:cxn>
                <a:cxn ang="0">
                  <a:pos x="23" y="32"/>
                </a:cxn>
                <a:cxn ang="0">
                  <a:pos x="17" y="67"/>
                </a:cxn>
                <a:cxn ang="0">
                  <a:pos x="17" y="67"/>
                </a:cxn>
                <a:cxn ang="0">
                  <a:pos x="13" y="96"/>
                </a:cxn>
                <a:cxn ang="0">
                  <a:pos x="10" y="124"/>
                </a:cxn>
                <a:cxn ang="0">
                  <a:pos x="10" y="124"/>
                </a:cxn>
                <a:cxn ang="0">
                  <a:pos x="6" y="152"/>
                </a:cxn>
                <a:cxn ang="0">
                  <a:pos x="3" y="179"/>
                </a:cxn>
                <a:cxn ang="0">
                  <a:pos x="1" y="206"/>
                </a:cxn>
                <a:cxn ang="0">
                  <a:pos x="0" y="232"/>
                </a:cxn>
                <a:cxn ang="0">
                  <a:pos x="0" y="232"/>
                </a:cxn>
                <a:cxn ang="0">
                  <a:pos x="0" y="235"/>
                </a:cxn>
                <a:cxn ang="0">
                  <a:pos x="1" y="237"/>
                </a:cxn>
                <a:cxn ang="0">
                  <a:pos x="3" y="237"/>
                </a:cxn>
                <a:cxn ang="0">
                  <a:pos x="5" y="238"/>
                </a:cxn>
                <a:cxn ang="0">
                  <a:pos x="6" y="237"/>
                </a:cxn>
                <a:cxn ang="0">
                  <a:pos x="8" y="237"/>
                </a:cxn>
                <a:cxn ang="0">
                  <a:pos x="9" y="235"/>
                </a:cxn>
                <a:cxn ang="0">
                  <a:pos x="9" y="232"/>
                </a:cxn>
                <a:cxn ang="0">
                  <a:pos x="9" y="232"/>
                </a:cxn>
                <a:cxn ang="0">
                  <a:pos x="10" y="201"/>
                </a:cxn>
                <a:cxn ang="0">
                  <a:pos x="13" y="170"/>
                </a:cxn>
                <a:cxn ang="0">
                  <a:pos x="17" y="141"/>
                </a:cxn>
                <a:cxn ang="0">
                  <a:pos x="21" y="110"/>
                </a:cxn>
                <a:cxn ang="0">
                  <a:pos x="21" y="110"/>
                </a:cxn>
                <a:cxn ang="0">
                  <a:pos x="25" y="81"/>
                </a:cxn>
                <a:cxn ang="0">
                  <a:pos x="26" y="67"/>
                </a:cxn>
                <a:cxn ang="0">
                  <a:pos x="30" y="53"/>
                </a:cxn>
                <a:cxn ang="0">
                  <a:pos x="30" y="53"/>
                </a:cxn>
                <a:cxn ang="0">
                  <a:pos x="33" y="40"/>
                </a:cxn>
                <a:cxn ang="0">
                  <a:pos x="36" y="29"/>
                </a:cxn>
                <a:cxn ang="0">
                  <a:pos x="40" y="18"/>
                </a:cxn>
                <a:cxn ang="0">
                  <a:pos x="42" y="5"/>
                </a:cxn>
                <a:cxn ang="0">
                  <a:pos x="42" y="5"/>
                </a:cxn>
                <a:cxn ang="0">
                  <a:pos x="42" y="3"/>
                </a:cxn>
                <a:cxn ang="0">
                  <a:pos x="41" y="2"/>
                </a:cxn>
                <a:cxn ang="0">
                  <a:pos x="40" y="1"/>
                </a:cxn>
                <a:cxn ang="0">
                  <a:pos x="38" y="0"/>
                </a:cxn>
                <a:cxn ang="0">
                  <a:pos x="35" y="2"/>
                </a:cxn>
                <a:cxn ang="0">
                  <a:pos x="34" y="3"/>
                </a:cxn>
                <a:cxn ang="0">
                  <a:pos x="33" y="5"/>
                </a:cxn>
                <a:cxn ang="0">
                  <a:pos x="33" y="5"/>
                </a:cxn>
              </a:cxnLst>
              <a:rect b="b" l="0" r="r" t="0"/>
              <a:pathLst>
                <a:path h="238" w="42">
                  <a:moveTo>
                    <a:pt x="33" y="5"/>
                  </a:moveTo>
                  <a:lnTo>
                    <a:pt x="33" y="5"/>
                  </a:lnTo>
                  <a:lnTo>
                    <a:pt x="31" y="16"/>
                  </a:lnTo>
                  <a:lnTo>
                    <a:pt x="28" y="21"/>
                  </a:lnTo>
                  <a:lnTo>
                    <a:pt x="25" y="25"/>
                  </a:lnTo>
                  <a:lnTo>
                    <a:pt x="23" y="32"/>
                  </a:lnTo>
                  <a:lnTo>
                    <a:pt x="23" y="32"/>
                  </a:lnTo>
                  <a:lnTo>
                    <a:pt x="17" y="67"/>
                  </a:lnTo>
                  <a:lnTo>
                    <a:pt x="17" y="67"/>
                  </a:lnTo>
                  <a:lnTo>
                    <a:pt x="13" y="96"/>
                  </a:lnTo>
                  <a:lnTo>
                    <a:pt x="10" y="124"/>
                  </a:lnTo>
                  <a:lnTo>
                    <a:pt x="10" y="124"/>
                  </a:lnTo>
                  <a:lnTo>
                    <a:pt x="6" y="152"/>
                  </a:lnTo>
                  <a:lnTo>
                    <a:pt x="3" y="179"/>
                  </a:lnTo>
                  <a:lnTo>
                    <a:pt x="1" y="206"/>
                  </a:lnTo>
                  <a:lnTo>
                    <a:pt x="0" y="232"/>
                  </a:lnTo>
                  <a:lnTo>
                    <a:pt x="0" y="232"/>
                  </a:lnTo>
                  <a:lnTo>
                    <a:pt x="0" y="235"/>
                  </a:lnTo>
                  <a:lnTo>
                    <a:pt x="1" y="237"/>
                  </a:lnTo>
                  <a:lnTo>
                    <a:pt x="3" y="237"/>
                  </a:lnTo>
                  <a:lnTo>
                    <a:pt x="5" y="238"/>
                  </a:lnTo>
                  <a:lnTo>
                    <a:pt x="6" y="237"/>
                  </a:lnTo>
                  <a:lnTo>
                    <a:pt x="8" y="237"/>
                  </a:lnTo>
                  <a:lnTo>
                    <a:pt x="9" y="235"/>
                  </a:lnTo>
                  <a:lnTo>
                    <a:pt x="9" y="232"/>
                  </a:lnTo>
                  <a:lnTo>
                    <a:pt x="9" y="232"/>
                  </a:lnTo>
                  <a:lnTo>
                    <a:pt x="10" y="201"/>
                  </a:lnTo>
                  <a:lnTo>
                    <a:pt x="13" y="170"/>
                  </a:lnTo>
                  <a:lnTo>
                    <a:pt x="17" y="141"/>
                  </a:lnTo>
                  <a:lnTo>
                    <a:pt x="21" y="110"/>
                  </a:lnTo>
                  <a:lnTo>
                    <a:pt x="21" y="110"/>
                  </a:lnTo>
                  <a:lnTo>
                    <a:pt x="25" y="81"/>
                  </a:lnTo>
                  <a:lnTo>
                    <a:pt x="26" y="67"/>
                  </a:lnTo>
                  <a:lnTo>
                    <a:pt x="30" y="53"/>
                  </a:lnTo>
                  <a:lnTo>
                    <a:pt x="30" y="53"/>
                  </a:lnTo>
                  <a:lnTo>
                    <a:pt x="33" y="40"/>
                  </a:lnTo>
                  <a:lnTo>
                    <a:pt x="36" y="29"/>
                  </a:lnTo>
                  <a:lnTo>
                    <a:pt x="40" y="18"/>
                  </a:lnTo>
                  <a:lnTo>
                    <a:pt x="42" y="5"/>
                  </a:lnTo>
                  <a:lnTo>
                    <a:pt x="42" y="5"/>
                  </a:lnTo>
                  <a:lnTo>
                    <a:pt x="42" y="3"/>
                  </a:lnTo>
                  <a:lnTo>
                    <a:pt x="41" y="2"/>
                  </a:lnTo>
                  <a:lnTo>
                    <a:pt x="40" y="1"/>
                  </a:lnTo>
                  <a:lnTo>
                    <a:pt x="38" y="0"/>
                  </a:lnTo>
                  <a:lnTo>
                    <a:pt x="35" y="2"/>
                  </a:lnTo>
                  <a:lnTo>
                    <a:pt x="34" y="3"/>
                  </a:lnTo>
                  <a:lnTo>
                    <a:pt x="33" y="5"/>
                  </a:lnTo>
                  <a:lnTo>
                    <a:pt x="33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 sz="2400"/>
            </a:p>
          </p:txBody>
        </p:sp>
        <p:sp>
          <p:nvSpPr>
            <p:cNvPr id="55" name="Freeform 723"/>
            <p:cNvSpPr/>
            <p:nvPr/>
          </p:nvSpPr>
          <p:spPr bwMode="auto">
            <a:xfrm>
              <a:off x="5483226" y="4329113"/>
              <a:ext cx="38100" cy="220663"/>
            </a:xfrm>
            <a:custGeom>
              <a:cxnLst>
                <a:cxn ang="0">
                  <a:pos x="65" y="1"/>
                </a:cxn>
                <a:cxn ang="0">
                  <a:pos x="56" y="18"/>
                </a:cxn>
                <a:cxn ang="0">
                  <a:pos x="50" y="38"/>
                </a:cxn>
                <a:cxn ang="0">
                  <a:pos x="46" y="78"/>
                </a:cxn>
                <a:cxn ang="0">
                  <a:pos x="25" y="213"/>
                </a:cxn>
                <a:cxn ang="0">
                  <a:pos x="18" y="243"/>
                </a:cxn>
                <a:cxn ang="0">
                  <a:pos x="8" y="300"/>
                </a:cxn>
                <a:cxn ang="0">
                  <a:pos x="4" y="330"/>
                </a:cxn>
                <a:cxn ang="0">
                  <a:pos x="1" y="363"/>
                </a:cxn>
                <a:cxn ang="0">
                  <a:pos x="1" y="386"/>
                </a:cxn>
                <a:cxn ang="0">
                  <a:pos x="7" y="407"/>
                </a:cxn>
                <a:cxn ang="0">
                  <a:pos x="13" y="415"/>
                </a:cxn>
                <a:cxn ang="0">
                  <a:pos x="14" y="417"/>
                </a:cxn>
                <a:cxn ang="0">
                  <a:pos x="18" y="417"/>
                </a:cxn>
                <a:cxn ang="0">
                  <a:pos x="20" y="413"/>
                </a:cxn>
                <a:cxn ang="0">
                  <a:pos x="19" y="409"/>
                </a:cxn>
                <a:cxn ang="0">
                  <a:pos x="15" y="403"/>
                </a:cxn>
                <a:cxn ang="0">
                  <a:pos x="11" y="390"/>
                </a:cxn>
                <a:cxn ang="0">
                  <a:pos x="11" y="370"/>
                </a:cxn>
                <a:cxn ang="0">
                  <a:pos x="12" y="356"/>
                </a:cxn>
                <a:cxn ang="0">
                  <a:pos x="13" y="327"/>
                </a:cxn>
                <a:cxn ang="0">
                  <a:pos x="17" y="298"/>
                </a:cxn>
                <a:cxn ang="0">
                  <a:pos x="27" y="248"/>
                </a:cxn>
                <a:cxn ang="0">
                  <a:pos x="36" y="197"/>
                </a:cxn>
                <a:cxn ang="0">
                  <a:pos x="55" y="90"/>
                </a:cxn>
                <a:cxn ang="0">
                  <a:pos x="57" y="69"/>
                </a:cxn>
                <a:cxn ang="0">
                  <a:pos x="60" y="36"/>
                </a:cxn>
                <a:cxn ang="0">
                  <a:pos x="67" y="16"/>
                </a:cxn>
                <a:cxn ang="0">
                  <a:pos x="72" y="8"/>
                </a:cxn>
                <a:cxn ang="0">
                  <a:pos x="73" y="4"/>
                </a:cxn>
                <a:cxn ang="0">
                  <a:pos x="70" y="0"/>
                </a:cxn>
                <a:cxn ang="0">
                  <a:pos x="67" y="0"/>
                </a:cxn>
                <a:cxn ang="0">
                  <a:pos x="65" y="1"/>
                </a:cxn>
              </a:cxnLst>
              <a:rect b="b" l="0" r="r" t="0"/>
              <a:pathLst>
                <a:path h="417" w="73">
                  <a:moveTo>
                    <a:pt x="65" y="1"/>
                  </a:moveTo>
                  <a:lnTo>
                    <a:pt x="65" y="1"/>
                  </a:lnTo>
                  <a:lnTo>
                    <a:pt x="60" y="9"/>
                  </a:lnTo>
                  <a:lnTo>
                    <a:pt x="56" y="18"/>
                  </a:lnTo>
                  <a:lnTo>
                    <a:pt x="53" y="28"/>
                  </a:lnTo>
                  <a:lnTo>
                    <a:pt x="50" y="38"/>
                  </a:lnTo>
                  <a:lnTo>
                    <a:pt x="49" y="58"/>
                  </a:lnTo>
                  <a:lnTo>
                    <a:pt x="46" y="78"/>
                  </a:lnTo>
                  <a:lnTo>
                    <a:pt x="46" y="78"/>
                  </a:lnTo>
                  <a:lnTo>
                    <a:pt x="25" y="213"/>
                  </a:lnTo>
                  <a:lnTo>
                    <a:pt x="25" y="213"/>
                  </a:lnTo>
                  <a:lnTo>
                    <a:pt x="18" y="243"/>
                  </a:lnTo>
                  <a:lnTo>
                    <a:pt x="13" y="272"/>
                  </a:lnTo>
                  <a:lnTo>
                    <a:pt x="8" y="300"/>
                  </a:lnTo>
                  <a:lnTo>
                    <a:pt x="4" y="330"/>
                  </a:lnTo>
                  <a:lnTo>
                    <a:pt x="4" y="330"/>
                  </a:lnTo>
                  <a:lnTo>
                    <a:pt x="2" y="352"/>
                  </a:lnTo>
                  <a:lnTo>
                    <a:pt x="1" y="363"/>
                  </a:lnTo>
                  <a:lnTo>
                    <a:pt x="0" y="375"/>
                  </a:lnTo>
                  <a:lnTo>
                    <a:pt x="1" y="386"/>
                  </a:lnTo>
                  <a:lnTo>
                    <a:pt x="3" y="397"/>
                  </a:lnTo>
                  <a:lnTo>
                    <a:pt x="7" y="407"/>
                  </a:lnTo>
                  <a:lnTo>
                    <a:pt x="10" y="411"/>
                  </a:lnTo>
                  <a:lnTo>
                    <a:pt x="13" y="415"/>
                  </a:lnTo>
                  <a:lnTo>
                    <a:pt x="13" y="415"/>
                  </a:lnTo>
                  <a:lnTo>
                    <a:pt x="14" y="417"/>
                  </a:lnTo>
                  <a:lnTo>
                    <a:pt x="16" y="417"/>
                  </a:lnTo>
                  <a:lnTo>
                    <a:pt x="18" y="417"/>
                  </a:lnTo>
                  <a:lnTo>
                    <a:pt x="19" y="416"/>
                  </a:lnTo>
                  <a:lnTo>
                    <a:pt x="20" y="413"/>
                  </a:lnTo>
                  <a:lnTo>
                    <a:pt x="20" y="411"/>
                  </a:lnTo>
                  <a:lnTo>
                    <a:pt x="19" y="409"/>
                  </a:lnTo>
                  <a:lnTo>
                    <a:pt x="19" y="409"/>
                  </a:lnTo>
                  <a:lnTo>
                    <a:pt x="15" y="403"/>
                  </a:lnTo>
                  <a:lnTo>
                    <a:pt x="13" y="397"/>
                  </a:lnTo>
                  <a:lnTo>
                    <a:pt x="11" y="390"/>
                  </a:lnTo>
                  <a:lnTo>
                    <a:pt x="11" y="383"/>
                  </a:lnTo>
                  <a:lnTo>
                    <a:pt x="11" y="370"/>
                  </a:lnTo>
                  <a:lnTo>
                    <a:pt x="12" y="356"/>
                  </a:lnTo>
                  <a:lnTo>
                    <a:pt x="12" y="356"/>
                  </a:lnTo>
                  <a:lnTo>
                    <a:pt x="12" y="342"/>
                  </a:lnTo>
                  <a:lnTo>
                    <a:pt x="13" y="327"/>
                  </a:lnTo>
                  <a:lnTo>
                    <a:pt x="17" y="298"/>
                  </a:lnTo>
                  <a:lnTo>
                    <a:pt x="17" y="298"/>
                  </a:lnTo>
                  <a:lnTo>
                    <a:pt x="22" y="273"/>
                  </a:lnTo>
                  <a:lnTo>
                    <a:pt x="27" y="248"/>
                  </a:lnTo>
                  <a:lnTo>
                    <a:pt x="32" y="223"/>
                  </a:lnTo>
                  <a:lnTo>
                    <a:pt x="36" y="197"/>
                  </a:lnTo>
                  <a:lnTo>
                    <a:pt x="36" y="197"/>
                  </a:lnTo>
                  <a:lnTo>
                    <a:pt x="55" y="90"/>
                  </a:lnTo>
                  <a:lnTo>
                    <a:pt x="55" y="90"/>
                  </a:lnTo>
                  <a:lnTo>
                    <a:pt x="57" y="69"/>
                  </a:lnTo>
                  <a:lnTo>
                    <a:pt x="59" y="47"/>
                  </a:lnTo>
                  <a:lnTo>
                    <a:pt x="60" y="36"/>
                  </a:lnTo>
                  <a:lnTo>
                    <a:pt x="63" y="26"/>
                  </a:lnTo>
                  <a:lnTo>
                    <a:pt x="67" y="16"/>
                  </a:lnTo>
                  <a:lnTo>
                    <a:pt x="72" y="8"/>
                  </a:lnTo>
                  <a:lnTo>
                    <a:pt x="72" y="8"/>
                  </a:lnTo>
                  <a:lnTo>
                    <a:pt x="73" y="6"/>
                  </a:lnTo>
                  <a:lnTo>
                    <a:pt x="73" y="4"/>
                  </a:lnTo>
                  <a:lnTo>
                    <a:pt x="71" y="1"/>
                  </a:lnTo>
                  <a:lnTo>
                    <a:pt x="70" y="0"/>
                  </a:lnTo>
                  <a:lnTo>
                    <a:pt x="68" y="0"/>
                  </a:lnTo>
                  <a:lnTo>
                    <a:pt x="67" y="0"/>
                  </a:lnTo>
                  <a:lnTo>
                    <a:pt x="65" y="1"/>
                  </a:lnTo>
                  <a:lnTo>
                    <a:pt x="65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 sz="2400"/>
            </a:p>
          </p:txBody>
        </p:sp>
        <p:sp>
          <p:nvSpPr>
            <p:cNvPr id="56" name="Freeform 724"/>
            <p:cNvSpPr/>
            <p:nvPr/>
          </p:nvSpPr>
          <p:spPr bwMode="auto">
            <a:xfrm>
              <a:off x="5516563" y="4291013"/>
              <a:ext cx="46038" cy="268288"/>
            </a:xfrm>
            <a:custGeom>
              <a:cxnLst>
                <a:cxn ang="0">
                  <a:pos x="75" y="3"/>
                </a:cxn>
                <a:cxn ang="0">
                  <a:pos x="61" y="44"/>
                </a:cxn>
                <a:cxn ang="0">
                  <a:pos x="58" y="58"/>
                </a:cxn>
                <a:cxn ang="0">
                  <a:pos x="56" y="84"/>
                </a:cxn>
                <a:cxn ang="0">
                  <a:pos x="56" y="111"/>
                </a:cxn>
                <a:cxn ang="0">
                  <a:pos x="52" y="180"/>
                </a:cxn>
                <a:cxn ang="0">
                  <a:pos x="41" y="249"/>
                </a:cxn>
                <a:cxn ang="0">
                  <a:pos x="33" y="280"/>
                </a:cxn>
                <a:cxn ang="0">
                  <a:pos x="17" y="343"/>
                </a:cxn>
                <a:cxn ang="0">
                  <a:pos x="4" y="408"/>
                </a:cxn>
                <a:cxn ang="0">
                  <a:pos x="1" y="440"/>
                </a:cxn>
                <a:cxn ang="0">
                  <a:pos x="0" y="472"/>
                </a:cxn>
                <a:cxn ang="0">
                  <a:pos x="4" y="504"/>
                </a:cxn>
                <a:cxn ang="0">
                  <a:pos x="4" y="506"/>
                </a:cxn>
                <a:cxn ang="0">
                  <a:pos x="7" y="507"/>
                </a:cxn>
                <a:cxn ang="0">
                  <a:pos x="12" y="505"/>
                </a:cxn>
                <a:cxn ang="0">
                  <a:pos x="13" y="501"/>
                </a:cxn>
                <a:cxn ang="0">
                  <a:pos x="10" y="485"/>
                </a:cxn>
                <a:cxn ang="0">
                  <a:pos x="9" y="453"/>
                </a:cxn>
                <a:cxn ang="0">
                  <a:pos x="11" y="420"/>
                </a:cxn>
                <a:cxn ang="0">
                  <a:pos x="20" y="371"/>
                </a:cxn>
                <a:cxn ang="0">
                  <a:pos x="36" y="306"/>
                </a:cxn>
                <a:cxn ang="0">
                  <a:pos x="52" y="243"/>
                </a:cxn>
                <a:cxn ang="0">
                  <a:pos x="57" y="214"/>
                </a:cxn>
                <a:cxn ang="0">
                  <a:pos x="63" y="157"/>
                </a:cxn>
                <a:cxn ang="0">
                  <a:pos x="65" y="128"/>
                </a:cxn>
                <a:cxn ang="0">
                  <a:pos x="66" y="67"/>
                </a:cxn>
                <a:cxn ang="0">
                  <a:pos x="67" y="60"/>
                </a:cxn>
                <a:cxn ang="0">
                  <a:pos x="73" y="36"/>
                </a:cxn>
                <a:cxn ang="0">
                  <a:pos x="84" y="6"/>
                </a:cxn>
                <a:cxn ang="0">
                  <a:pos x="85" y="4"/>
                </a:cxn>
                <a:cxn ang="0">
                  <a:pos x="83" y="1"/>
                </a:cxn>
                <a:cxn ang="0">
                  <a:pos x="77" y="1"/>
                </a:cxn>
                <a:cxn ang="0">
                  <a:pos x="75" y="3"/>
                </a:cxn>
              </a:cxnLst>
              <a:rect b="b" l="0" r="r" t="0"/>
              <a:pathLst>
                <a:path h="507" w="85">
                  <a:moveTo>
                    <a:pt x="75" y="3"/>
                  </a:moveTo>
                  <a:lnTo>
                    <a:pt x="75" y="3"/>
                  </a:lnTo>
                  <a:lnTo>
                    <a:pt x="65" y="31"/>
                  </a:lnTo>
                  <a:lnTo>
                    <a:pt x="61" y="44"/>
                  </a:lnTo>
                  <a:lnTo>
                    <a:pt x="58" y="58"/>
                  </a:lnTo>
                  <a:lnTo>
                    <a:pt x="58" y="58"/>
                  </a:lnTo>
                  <a:lnTo>
                    <a:pt x="56" y="72"/>
                  </a:lnTo>
                  <a:lnTo>
                    <a:pt x="56" y="84"/>
                  </a:lnTo>
                  <a:lnTo>
                    <a:pt x="56" y="111"/>
                  </a:lnTo>
                  <a:lnTo>
                    <a:pt x="56" y="111"/>
                  </a:lnTo>
                  <a:lnTo>
                    <a:pt x="55" y="145"/>
                  </a:lnTo>
                  <a:lnTo>
                    <a:pt x="52" y="180"/>
                  </a:lnTo>
                  <a:lnTo>
                    <a:pt x="47" y="214"/>
                  </a:lnTo>
                  <a:lnTo>
                    <a:pt x="41" y="249"/>
                  </a:lnTo>
                  <a:lnTo>
                    <a:pt x="41" y="249"/>
                  </a:lnTo>
                  <a:lnTo>
                    <a:pt x="33" y="280"/>
                  </a:lnTo>
                  <a:lnTo>
                    <a:pt x="25" y="312"/>
                  </a:lnTo>
                  <a:lnTo>
                    <a:pt x="17" y="343"/>
                  </a:lnTo>
                  <a:lnTo>
                    <a:pt x="10" y="375"/>
                  </a:lnTo>
                  <a:lnTo>
                    <a:pt x="4" y="408"/>
                  </a:lnTo>
                  <a:lnTo>
                    <a:pt x="2" y="423"/>
                  </a:lnTo>
                  <a:lnTo>
                    <a:pt x="1" y="440"/>
                  </a:lnTo>
                  <a:lnTo>
                    <a:pt x="0" y="455"/>
                  </a:lnTo>
                  <a:lnTo>
                    <a:pt x="0" y="472"/>
                  </a:lnTo>
                  <a:lnTo>
                    <a:pt x="1" y="487"/>
                  </a:lnTo>
                  <a:lnTo>
                    <a:pt x="4" y="504"/>
                  </a:lnTo>
                  <a:lnTo>
                    <a:pt x="4" y="504"/>
                  </a:lnTo>
                  <a:lnTo>
                    <a:pt x="4" y="506"/>
                  </a:lnTo>
                  <a:lnTo>
                    <a:pt x="6" y="507"/>
                  </a:lnTo>
                  <a:lnTo>
                    <a:pt x="7" y="507"/>
                  </a:lnTo>
                  <a:lnTo>
                    <a:pt x="9" y="507"/>
                  </a:lnTo>
                  <a:lnTo>
                    <a:pt x="12" y="505"/>
                  </a:lnTo>
                  <a:lnTo>
                    <a:pt x="12" y="503"/>
                  </a:lnTo>
                  <a:lnTo>
                    <a:pt x="13" y="501"/>
                  </a:lnTo>
                  <a:lnTo>
                    <a:pt x="13" y="501"/>
                  </a:lnTo>
                  <a:lnTo>
                    <a:pt x="10" y="485"/>
                  </a:lnTo>
                  <a:lnTo>
                    <a:pt x="9" y="469"/>
                  </a:lnTo>
                  <a:lnTo>
                    <a:pt x="9" y="453"/>
                  </a:lnTo>
                  <a:lnTo>
                    <a:pt x="10" y="437"/>
                  </a:lnTo>
                  <a:lnTo>
                    <a:pt x="11" y="420"/>
                  </a:lnTo>
                  <a:lnTo>
                    <a:pt x="13" y="403"/>
                  </a:lnTo>
                  <a:lnTo>
                    <a:pt x="20" y="371"/>
                  </a:lnTo>
                  <a:lnTo>
                    <a:pt x="28" y="338"/>
                  </a:lnTo>
                  <a:lnTo>
                    <a:pt x="36" y="306"/>
                  </a:lnTo>
                  <a:lnTo>
                    <a:pt x="44" y="274"/>
                  </a:lnTo>
                  <a:lnTo>
                    <a:pt x="52" y="243"/>
                  </a:lnTo>
                  <a:lnTo>
                    <a:pt x="52" y="243"/>
                  </a:lnTo>
                  <a:lnTo>
                    <a:pt x="57" y="214"/>
                  </a:lnTo>
                  <a:lnTo>
                    <a:pt x="61" y="186"/>
                  </a:lnTo>
                  <a:lnTo>
                    <a:pt x="63" y="157"/>
                  </a:lnTo>
                  <a:lnTo>
                    <a:pt x="65" y="128"/>
                  </a:lnTo>
                  <a:lnTo>
                    <a:pt x="65" y="128"/>
                  </a:lnTo>
                  <a:lnTo>
                    <a:pt x="65" y="98"/>
                  </a:lnTo>
                  <a:lnTo>
                    <a:pt x="66" y="67"/>
                  </a:lnTo>
                  <a:lnTo>
                    <a:pt x="66" y="67"/>
                  </a:lnTo>
                  <a:lnTo>
                    <a:pt x="67" y="60"/>
                  </a:lnTo>
                  <a:lnTo>
                    <a:pt x="68" y="51"/>
                  </a:lnTo>
                  <a:lnTo>
                    <a:pt x="73" y="36"/>
                  </a:lnTo>
                  <a:lnTo>
                    <a:pt x="78" y="20"/>
                  </a:lnTo>
                  <a:lnTo>
                    <a:pt x="84" y="6"/>
                  </a:lnTo>
                  <a:lnTo>
                    <a:pt x="84" y="6"/>
                  </a:lnTo>
                  <a:lnTo>
                    <a:pt x="85" y="4"/>
                  </a:lnTo>
                  <a:lnTo>
                    <a:pt x="84" y="2"/>
                  </a:lnTo>
                  <a:lnTo>
                    <a:pt x="83" y="1"/>
                  </a:lnTo>
                  <a:lnTo>
                    <a:pt x="82" y="0"/>
                  </a:lnTo>
                  <a:lnTo>
                    <a:pt x="77" y="1"/>
                  </a:lnTo>
                  <a:lnTo>
                    <a:pt x="76" y="2"/>
                  </a:lnTo>
                  <a:lnTo>
                    <a:pt x="75" y="3"/>
                  </a:lnTo>
                  <a:lnTo>
                    <a:pt x="75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 sz="2400"/>
            </a:p>
          </p:txBody>
        </p:sp>
        <p:sp>
          <p:nvSpPr>
            <p:cNvPr id="57" name="Freeform 725"/>
            <p:cNvSpPr/>
            <p:nvPr/>
          </p:nvSpPr>
          <p:spPr bwMode="auto">
            <a:xfrm>
              <a:off x="5546726" y="4252913"/>
              <a:ext cx="60325" cy="376238"/>
            </a:xfrm>
            <a:custGeom>
              <a:cxnLst>
                <a:cxn ang="0">
                  <a:pos x="104" y="5"/>
                </a:cxn>
                <a:cxn ang="0">
                  <a:pos x="104" y="5"/>
                </a:cxn>
                <a:cxn ang="0">
                  <a:pos x="103" y="28"/>
                </a:cxn>
                <a:cxn ang="0">
                  <a:pos x="101" y="51"/>
                </a:cxn>
                <a:cxn ang="0">
                  <a:pos x="98" y="74"/>
                </a:cxn>
                <a:cxn ang="0">
                  <a:pos x="95" y="95"/>
                </a:cxn>
                <a:cxn ang="0">
                  <a:pos x="86" y="141"/>
                </a:cxn>
                <a:cxn ang="0">
                  <a:pos x="78" y="185"/>
                </a:cxn>
                <a:cxn ang="0">
                  <a:pos x="78" y="185"/>
                </a:cxn>
                <a:cxn ang="0">
                  <a:pos x="64" y="275"/>
                </a:cxn>
                <a:cxn ang="0">
                  <a:pos x="48" y="364"/>
                </a:cxn>
                <a:cxn ang="0">
                  <a:pos x="48" y="364"/>
                </a:cxn>
                <a:cxn ang="0">
                  <a:pos x="39" y="407"/>
                </a:cxn>
                <a:cxn ang="0">
                  <a:pos x="29" y="451"/>
                </a:cxn>
                <a:cxn ang="0">
                  <a:pos x="19" y="495"/>
                </a:cxn>
                <a:cxn ang="0">
                  <a:pos x="11" y="538"/>
                </a:cxn>
                <a:cxn ang="0">
                  <a:pos x="11" y="538"/>
                </a:cxn>
                <a:cxn ang="0">
                  <a:pos x="4" y="580"/>
                </a:cxn>
                <a:cxn ang="0">
                  <a:pos x="1" y="600"/>
                </a:cxn>
                <a:cxn ang="0">
                  <a:pos x="0" y="621"/>
                </a:cxn>
                <a:cxn ang="0">
                  <a:pos x="0" y="707"/>
                </a:cxn>
                <a:cxn ang="0">
                  <a:pos x="0" y="707"/>
                </a:cxn>
                <a:cxn ang="0">
                  <a:pos x="0" y="709"/>
                </a:cxn>
                <a:cxn ang="0">
                  <a:pos x="1" y="710"/>
                </a:cxn>
                <a:cxn ang="0">
                  <a:pos x="3" y="711"/>
                </a:cxn>
                <a:cxn ang="0">
                  <a:pos x="5" y="712"/>
                </a:cxn>
                <a:cxn ang="0">
                  <a:pos x="6" y="711"/>
                </a:cxn>
                <a:cxn ang="0">
                  <a:pos x="8" y="710"/>
                </a:cxn>
                <a:cxn ang="0">
                  <a:pos x="9" y="709"/>
                </a:cxn>
                <a:cxn ang="0">
                  <a:pos x="9" y="707"/>
                </a:cxn>
                <a:cxn ang="0">
                  <a:pos x="9" y="621"/>
                </a:cxn>
                <a:cxn ang="0">
                  <a:pos x="9" y="621"/>
                </a:cxn>
                <a:cxn ang="0">
                  <a:pos x="10" y="609"/>
                </a:cxn>
                <a:cxn ang="0">
                  <a:pos x="11" y="596"/>
                </a:cxn>
                <a:cxn ang="0">
                  <a:pos x="14" y="572"/>
                </a:cxn>
                <a:cxn ang="0">
                  <a:pos x="22" y="523"/>
                </a:cxn>
                <a:cxn ang="0">
                  <a:pos x="22" y="523"/>
                </a:cxn>
                <a:cxn ang="0">
                  <a:pos x="32" y="480"/>
                </a:cxn>
                <a:cxn ang="0">
                  <a:pos x="41" y="436"/>
                </a:cxn>
                <a:cxn ang="0">
                  <a:pos x="51" y="392"/>
                </a:cxn>
                <a:cxn ang="0">
                  <a:pos x="61" y="348"/>
                </a:cxn>
                <a:cxn ang="0">
                  <a:pos x="61" y="348"/>
                </a:cxn>
                <a:cxn ang="0">
                  <a:pos x="76" y="260"/>
                </a:cxn>
                <a:cxn ang="0">
                  <a:pos x="91" y="171"/>
                </a:cxn>
                <a:cxn ang="0">
                  <a:pos x="91" y="171"/>
                </a:cxn>
                <a:cxn ang="0">
                  <a:pos x="98" y="129"/>
                </a:cxn>
                <a:cxn ang="0">
                  <a:pos x="105" y="88"/>
                </a:cxn>
                <a:cxn ang="0">
                  <a:pos x="108" y="67"/>
                </a:cxn>
                <a:cxn ang="0">
                  <a:pos x="111" y="47"/>
                </a:cxn>
                <a:cxn ang="0">
                  <a:pos x="112" y="26"/>
                </a:cxn>
                <a:cxn ang="0">
                  <a:pos x="113" y="5"/>
                </a:cxn>
                <a:cxn ang="0">
                  <a:pos x="113" y="5"/>
                </a:cxn>
                <a:cxn ang="0">
                  <a:pos x="113" y="3"/>
                </a:cxn>
                <a:cxn ang="0">
                  <a:pos x="112" y="1"/>
                </a:cxn>
                <a:cxn ang="0">
                  <a:pos x="110" y="1"/>
                </a:cxn>
                <a:cxn ang="0">
                  <a:pos x="109" y="0"/>
                </a:cxn>
                <a:cxn ang="0">
                  <a:pos x="107" y="1"/>
                </a:cxn>
                <a:cxn ang="0">
                  <a:pos x="105" y="1"/>
                </a:cxn>
                <a:cxn ang="0">
                  <a:pos x="104" y="3"/>
                </a:cxn>
                <a:cxn ang="0">
                  <a:pos x="104" y="5"/>
                </a:cxn>
                <a:cxn ang="0">
                  <a:pos x="104" y="5"/>
                </a:cxn>
              </a:cxnLst>
              <a:rect b="b" l="0" r="r" t="0"/>
              <a:pathLst>
                <a:path h="712" w="113">
                  <a:moveTo>
                    <a:pt x="104" y="5"/>
                  </a:moveTo>
                  <a:lnTo>
                    <a:pt x="104" y="5"/>
                  </a:lnTo>
                  <a:lnTo>
                    <a:pt x="103" y="28"/>
                  </a:lnTo>
                  <a:lnTo>
                    <a:pt x="101" y="51"/>
                  </a:lnTo>
                  <a:lnTo>
                    <a:pt x="98" y="74"/>
                  </a:lnTo>
                  <a:lnTo>
                    <a:pt x="95" y="95"/>
                  </a:lnTo>
                  <a:lnTo>
                    <a:pt x="86" y="141"/>
                  </a:lnTo>
                  <a:lnTo>
                    <a:pt x="78" y="185"/>
                  </a:lnTo>
                  <a:lnTo>
                    <a:pt x="78" y="185"/>
                  </a:lnTo>
                  <a:lnTo>
                    <a:pt x="64" y="275"/>
                  </a:lnTo>
                  <a:lnTo>
                    <a:pt x="48" y="364"/>
                  </a:lnTo>
                  <a:lnTo>
                    <a:pt x="48" y="364"/>
                  </a:lnTo>
                  <a:lnTo>
                    <a:pt x="39" y="407"/>
                  </a:lnTo>
                  <a:lnTo>
                    <a:pt x="29" y="451"/>
                  </a:lnTo>
                  <a:lnTo>
                    <a:pt x="19" y="495"/>
                  </a:lnTo>
                  <a:lnTo>
                    <a:pt x="11" y="538"/>
                  </a:lnTo>
                  <a:lnTo>
                    <a:pt x="11" y="538"/>
                  </a:lnTo>
                  <a:lnTo>
                    <a:pt x="4" y="580"/>
                  </a:lnTo>
                  <a:lnTo>
                    <a:pt x="1" y="600"/>
                  </a:lnTo>
                  <a:lnTo>
                    <a:pt x="0" y="621"/>
                  </a:lnTo>
                  <a:lnTo>
                    <a:pt x="0" y="707"/>
                  </a:lnTo>
                  <a:lnTo>
                    <a:pt x="0" y="707"/>
                  </a:lnTo>
                  <a:lnTo>
                    <a:pt x="0" y="709"/>
                  </a:lnTo>
                  <a:lnTo>
                    <a:pt x="1" y="710"/>
                  </a:lnTo>
                  <a:lnTo>
                    <a:pt x="3" y="711"/>
                  </a:lnTo>
                  <a:lnTo>
                    <a:pt x="5" y="712"/>
                  </a:lnTo>
                  <a:lnTo>
                    <a:pt x="6" y="711"/>
                  </a:lnTo>
                  <a:lnTo>
                    <a:pt x="8" y="710"/>
                  </a:lnTo>
                  <a:lnTo>
                    <a:pt x="9" y="709"/>
                  </a:lnTo>
                  <a:lnTo>
                    <a:pt x="9" y="707"/>
                  </a:lnTo>
                  <a:lnTo>
                    <a:pt x="9" y="621"/>
                  </a:lnTo>
                  <a:lnTo>
                    <a:pt x="9" y="621"/>
                  </a:lnTo>
                  <a:lnTo>
                    <a:pt x="10" y="609"/>
                  </a:lnTo>
                  <a:lnTo>
                    <a:pt x="11" y="596"/>
                  </a:lnTo>
                  <a:lnTo>
                    <a:pt x="14" y="572"/>
                  </a:lnTo>
                  <a:lnTo>
                    <a:pt x="22" y="523"/>
                  </a:lnTo>
                  <a:lnTo>
                    <a:pt x="22" y="523"/>
                  </a:lnTo>
                  <a:lnTo>
                    <a:pt x="32" y="480"/>
                  </a:lnTo>
                  <a:lnTo>
                    <a:pt x="41" y="436"/>
                  </a:lnTo>
                  <a:lnTo>
                    <a:pt x="51" y="392"/>
                  </a:lnTo>
                  <a:lnTo>
                    <a:pt x="61" y="348"/>
                  </a:lnTo>
                  <a:lnTo>
                    <a:pt x="61" y="348"/>
                  </a:lnTo>
                  <a:lnTo>
                    <a:pt x="76" y="260"/>
                  </a:lnTo>
                  <a:lnTo>
                    <a:pt x="91" y="171"/>
                  </a:lnTo>
                  <a:lnTo>
                    <a:pt x="91" y="171"/>
                  </a:lnTo>
                  <a:lnTo>
                    <a:pt x="98" y="129"/>
                  </a:lnTo>
                  <a:lnTo>
                    <a:pt x="105" y="88"/>
                  </a:lnTo>
                  <a:lnTo>
                    <a:pt x="108" y="67"/>
                  </a:lnTo>
                  <a:lnTo>
                    <a:pt x="111" y="47"/>
                  </a:lnTo>
                  <a:lnTo>
                    <a:pt x="112" y="26"/>
                  </a:lnTo>
                  <a:lnTo>
                    <a:pt x="113" y="5"/>
                  </a:lnTo>
                  <a:lnTo>
                    <a:pt x="113" y="5"/>
                  </a:lnTo>
                  <a:lnTo>
                    <a:pt x="113" y="3"/>
                  </a:lnTo>
                  <a:lnTo>
                    <a:pt x="112" y="1"/>
                  </a:lnTo>
                  <a:lnTo>
                    <a:pt x="110" y="1"/>
                  </a:lnTo>
                  <a:lnTo>
                    <a:pt x="109" y="0"/>
                  </a:lnTo>
                  <a:lnTo>
                    <a:pt x="107" y="1"/>
                  </a:lnTo>
                  <a:lnTo>
                    <a:pt x="105" y="1"/>
                  </a:lnTo>
                  <a:lnTo>
                    <a:pt x="104" y="3"/>
                  </a:lnTo>
                  <a:lnTo>
                    <a:pt x="104" y="5"/>
                  </a:lnTo>
                  <a:lnTo>
                    <a:pt x="104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 sz="2400"/>
            </a:p>
          </p:txBody>
        </p:sp>
        <p:sp>
          <p:nvSpPr>
            <p:cNvPr id="58" name="Freeform 726"/>
            <p:cNvSpPr/>
            <p:nvPr/>
          </p:nvSpPr>
          <p:spPr bwMode="auto">
            <a:xfrm>
              <a:off x="5576888" y="4230688"/>
              <a:ext cx="61913" cy="415925"/>
            </a:xfrm>
            <a:custGeom>
              <a:cxnLst>
                <a:cxn ang="0">
                  <a:pos x="119" y="4"/>
                </a:cxn>
                <a:cxn ang="0">
                  <a:pos x="118" y="1"/>
                </a:cxn>
                <a:cxn ang="0">
                  <a:pos x="115" y="0"/>
                </a:cxn>
                <a:cxn ang="0">
                  <a:pos x="110" y="3"/>
                </a:cxn>
                <a:cxn ang="0">
                  <a:pos x="110" y="4"/>
                </a:cxn>
                <a:cxn ang="0">
                  <a:pos x="105" y="22"/>
                </a:cxn>
                <a:cxn ang="0">
                  <a:pos x="101" y="35"/>
                </a:cxn>
                <a:cxn ang="0">
                  <a:pos x="100" y="39"/>
                </a:cxn>
                <a:cxn ang="0">
                  <a:pos x="99" y="66"/>
                </a:cxn>
                <a:cxn ang="0">
                  <a:pos x="94" y="92"/>
                </a:cxn>
                <a:cxn ang="0">
                  <a:pos x="86" y="145"/>
                </a:cxn>
                <a:cxn ang="0">
                  <a:pos x="78" y="184"/>
                </a:cxn>
                <a:cxn ang="0">
                  <a:pos x="74" y="196"/>
                </a:cxn>
                <a:cxn ang="0">
                  <a:pos x="63" y="239"/>
                </a:cxn>
                <a:cxn ang="0">
                  <a:pos x="57" y="281"/>
                </a:cxn>
                <a:cxn ang="0">
                  <a:pos x="50" y="334"/>
                </a:cxn>
                <a:cxn ang="0">
                  <a:pos x="44" y="386"/>
                </a:cxn>
                <a:cxn ang="0">
                  <a:pos x="39" y="437"/>
                </a:cxn>
                <a:cxn ang="0">
                  <a:pos x="15" y="588"/>
                </a:cxn>
                <a:cxn ang="0">
                  <a:pos x="8" y="635"/>
                </a:cxn>
                <a:cxn ang="0">
                  <a:pos x="4" y="682"/>
                </a:cxn>
                <a:cxn ang="0">
                  <a:pos x="5" y="704"/>
                </a:cxn>
                <a:cxn ang="0">
                  <a:pos x="7" y="750"/>
                </a:cxn>
                <a:cxn ang="0">
                  <a:pos x="6" y="773"/>
                </a:cxn>
                <a:cxn ang="0">
                  <a:pos x="3" y="774"/>
                </a:cxn>
                <a:cxn ang="0">
                  <a:pos x="0" y="778"/>
                </a:cxn>
                <a:cxn ang="0">
                  <a:pos x="0" y="782"/>
                </a:cxn>
                <a:cxn ang="0">
                  <a:pos x="2" y="785"/>
                </a:cxn>
                <a:cxn ang="0">
                  <a:pos x="6" y="787"/>
                </a:cxn>
                <a:cxn ang="0">
                  <a:pos x="10" y="787"/>
                </a:cxn>
                <a:cxn ang="0">
                  <a:pos x="13" y="785"/>
                </a:cxn>
                <a:cxn ang="0">
                  <a:pos x="15" y="782"/>
                </a:cxn>
                <a:cxn ang="0">
                  <a:pos x="16" y="736"/>
                </a:cxn>
                <a:cxn ang="0">
                  <a:pos x="14" y="691"/>
                </a:cxn>
                <a:cxn ang="0">
                  <a:pos x="14" y="663"/>
                </a:cxn>
                <a:cxn ang="0">
                  <a:pos x="21" y="609"/>
                </a:cxn>
                <a:cxn ang="0">
                  <a:pos x="25" y="583"/>
                </a:cxn>
                <a:cxn ang="0">
                  <a:pos x="48" y="436"/>
                </a:cxn>
                <a:cxn ang="0">
                  <a:pos x="53" y="386"/>
                </a:cxn>
                <a:cxn ang="0">
                  <a:pos x="56" y="360"/>
                </a:cxn>
                <a:cxn ang="0">
                  <a:pos x="68" y="283"/>
                </a:cxn>
                <a:cxn ang="0">
                  <a:pos x="87" y="182"/>
                </a:cxn>
                <a:cxn ang="0">
                  <a:pos x="93" y="156"/>
                </a:cxn>
                <a:cxn ang="0">
                  <a:pos x="108" y="76"/>
                </a:cxn>
                <a:cxn ang="0">
                  <a:pos x="109" y="67"/>
                </a:cxn>
                <a:cxn ang="0">
                  <a:pos x="110" y="39"/>
                </a:cxn>
                <a:cxn ang="0">
                  <a:pos x="110" y="35"/>
                </a:cxn>
                <a:cxn ang="0">
                  <a:pos x="114" y="22"/>
                </a:cxn>
                <a:cxn ang="0">
                  <a:pos x="119" y="4"/>
                </a:cxn>
              </a:cxnLst>
              <a:rect b="b" l="0" r="r" t="0"/>
              <a:pathLst>
                <a:path h="787" w="119">
                  <a:moveTo>
                    <a:pt x="119" y="4"/>
                  </a:moveTo>
                  <a:lnTo>
                    <a:pt x="119" y="4"/>
                  </a:lnTo>
                  <a:lnTo>
                    <a:pt x="119" y="3"/>
                  </a:lnTo>
                  <a:lnTo>
                    <a:pt x="118" y="1"/>
                  </a:lnTo>
                  <a:lnTo>
                    <a:pt x="116" y="0"/>
                  </a:lnTo>
                  <a:lnTo>
                    <a:pt x="115" y="0"/>
                  </a:lnTo>
                  <a:lnTo>
                    <a:pt x="111" y="1"/>
                  </a:lnTo>
                  <a:lnTo>
                    <a:pt x="110" y="3"/>
                  </a:lnTo>
                  <a:lnTo>
                    <a:pt x="110" y="4"/>
                  </a:lnTo>
                  <a:lnTo>
                    <a:pt x="110" y="4"/>
                  </a:lnTo>
                  <a:lnTo>
                    <a:pt x="108" y="13"/>
                  </a:lnTo>
                  <a:lnTo>
                    <a:pt x="105" y="22"/>
                  </a:lnTo>
                  <a:lnTo>
                    <a:pt x="102" y="30"/>
                  </a:lnTo>
                  <a:lnTo>
                    <a:pt x="101" y="35"/>
                  </a:lnTo>
                  <a:lnTo>
                    <a:pt x="100" y="39"/>
                  </a:lnTo>
                  <a:lnTo>
                    <a:pt x="100" y="39"/>
                  </a:lnTo>
                  <a:lnTo>
                    <a:pt x="100" y="53"/>
                  </a:lnTo>
                  <a:lnTo>
                    <a:pt x="99" y="66"/>
                  </a:lnTo>
                  <a:lnTo>
                    <a:pt x="94" y="92"/>
                  </a:lnTo>
                  <a:lnTo>
                    <a:pt x="94" y="92"/>
                  </a:lnTo>
                  <a:lnTo>
                    <a:pt x="90" y="118"/>
                  </a:lnTo>
                  <a:lnTo>
                    <a:pt x="86" y="145"/>
                  </a:lnTo>
                  <a:lnTo>
                    <a:pt x="81" y="170"/>
                  </a:lnTo>
                  <a:lnTo>
                    <a:pt x="78" y="184"/>
                  </a:lnTo>
                  <a:lnTo>
                    <a:pt x="74" y="196"/>
                  </a:lnTo>
                  <a:lnTo>
                    <a:pt x="74" y="196"/>
                  </a:lnTo>
                  <a:lnTo>
                    <a:pt x="69" y="217"/>
                  </a:lnTo>
                  <a:lnTo>
                    <a:pt x="63" y="239"/>
                  </a:lnTo>
                  <a:lnTo>
                    <a:pt x="60" y="259"/>
                  </a:lnTo>
                  <a:lnTo>
                    <a:pt x="57" y="281"/>
                  </a:lnTo>
                  <a:lnTo>
                    <a:pt x="57" y="281"/>
                  </a:lnTo>
                  <a:lnTo>
                    <a:pt x="50" y="334"/>
                  </a:lnTo>
                  <a:lnTo>
                    <a:pt x="47" y="359"/>
                  </a:lnTo>
                  <a:lnTo>
                    <a:pt x="44" y="386"/>
                  </a:lnTo>
                  <a:lnTo>
                    <a:pt x="44" y="386"/>
                  </a:lnTo>
                  <a:lnTo>
                    <a:pt x="39" y="437"/>
                  </a:lnTo>
                  <a:lnTo>
                    <a:pt x="30" y="488"/>
                  </a:lnTo>
                  <a:lnTo>
                    <a:pt x="15" y="588"/>
                  </a:lnTo>
                  <a:lnTo>
                    <a:pt x="15" y="588"/>
                  </a:lnTo>
                  <a:lnTo>
                    <a:pt x="8" y="635"/>
                  </a:lnTo>
                  <a:lnTo>
                    <a:pt x="5" y="658"/>
                  </a:lnTo>
                  <a:lnTo>
                    <a:pt x="4" y="682"/>
                  </a:lnTo>
                  <a:lnTo>
                    <a:pt x="4" y="682"/>
                  </a:lnTo>
                  <a:lnTo>
                    <a:pt x="5" y="704"/>
                  </a:lnTo>
                  <a:lnTo>
                    <a:pt x="6" y="727"/>
                  </a:lnTo>
                  <a:lnTo>
                    <a:pt x="7" y="750"/>
                  </a:lnTo>
                  <a:lnTo>
                    <a:pt x="6" y="773"/>
                  </a:lnTo>
                  <a:lnTo>
                    <a:pt x="6" y="773"/>
                  </a:lnTo>
                  <a:lnTo>
                    <a:pt x="4" y="773"/>
                  </a:lnTo>
                  <a:lnTo>
                    <a:pt x="3" y="774"/>
                  </a:lnTo>
                  <a:lnTo>
                    <a:pt x="2" y="776"/>
                  </a:lnTo>
                  <a:lnTo>
                    <a:pt x="0" y="778"/>
                  </a:lnTo>
                  <a:lnTo>
                    <a:pt x="0" y="782"/>
                  </a:lnTo>
                  <a:lnTo>
                    <a:pt x="0" y="782"/>
                  </a:lnTo>
                  <a:lnTo>
                    <a:pt x="0" y="784"/>
                  </a:lnTo>
                  <a:lnTo>
                    <a:pt x="2" y="785"/>
                  </a:lnTo>
                  <a:lnTo>
                    <a:pt x="4" y="786"/>
                  </a:lnTo>
                  <a:lnTo>
                    <a:pt x="6" y="787"/>
                  </a:lnTo>
                  <a:lnTo>
                    <a:pt x="10" y="787"/>
                  </a:lnTo>
                  <a:lnTo>
                    <a:pt x="10" y="787"/>
                  </a:lnTo>
                  <a:lnTo>
                    <a:pt x="12" y="786"/>
                  </a:lnTo>
                  <a:lnTo>
                    <a:pt x="13" y="785"/>
                  </a:lnTo>
                  <a:lnTo>
                    <a:pt x="15" y="782"/>
                  </a:lnTo>
                  <a:lnTo>
                    <a:pt x="15" y="782"/>
                  </a:lnTo>
                  <a:lnTo>
                    <a:pt x="16" y="759"/>
                  </a:lnTo>
                  <a:lnTo>
                    <a:pt x="16" y="736"/>
                  </a:lnTo>
                  <a:lnTo>
                    <a:pt x="14" y="691"/>
                  </a:lnTo>
                  <a:lnTo>
                    <a:pt x="14" y="691"/>
                  </a:lnTo>
                  <a:lnTo>
                    <a:pt x="14" y="677"/>
                  </a:lnTo>
                  <a:lnTo>
                    <a:pt x="14" y="663"/>
                  </a:lnTo>
                  <a:lnTo>
                    <a:pt x="17" y="636"/>
                  </a:lnTo>
                  <a:lnTo>
                    <a:pt x="21" y="609"/>
                  </a:lnTo>
                  <a:lnTo>
                    <a:pt x="25" y="583"/>
                  </a:lnTo>
                  <a:lnTo>
                    <a:pt x="25" y="583"/>
                  </a:lnTo>
                  <a:lnTo>
                    <a:pt x="41" y="484"/>
                  </a:lnTo>
                  <a:lnTo>
                    <a:pt x="48" y="436"/>
                  </a:lnTo>
                  <a:lnTo>
                    <a:pt x="51" y="411"/>
                  </a:lnTo>
                  <a:lnTo>
                    <a:pt x="53" y="386"/>
                  </a:lnTo>
                  <a:lnTo>
                    <a:pt x="53" y="386"/>
                  </a:lnTo>
                  <a:lnTo>
                    <a:pt x="56" y="360"/>
                  </a:lnTo>
                  <a:lnTo>
                    <a:pt x="59" y="335"/>
                  </a:lnTo>
                  <a:lnTo>
                    <a:pt x="68" y="283"/>
                  </a:lnTo>
                  <a:lnTo>
                    <a:pt x="77" y="232"/>
                  </a:lnTo>
                  <a:lnTo>
                    <a:pt x="87" y="182"/>
                  </a:lnTo>
                  <a:lnTo>
                    <a:pt x="87" y="182"/>
                  </a:lnTo>
                  <a:lnTo>
                    <a:pt x="93" y="156"/>
                  </a:lnTo>
                  <a:lnTo>
                    <a:pt x="98" y="129"/>
                  </a:lnTo>
                  <a:lnTo>
                    <a:pt x="108" y="76"/>
                  </a:lnTo>
                  <a:lnTo>
                    <a:pt x="108" y="76"/>
                  </a:lnTo>
                  <a:lnTo>
                    <a:pt x="109" y="67"/>
                  </a:lnTo>
                  <a:lnTo>
                    <a:pt x="110" y="58"/>
                  </a:lnTo>
                  <a:lnTo>
                    <a:pt x="110" y="39"/>
                  </a:lnTo>
                  <a:lnTo>
                    <a:pt x="110" y="39"/>
                  </a:lnTo>
                  <a:lnTo>
                    <a:pt x="110" y="35"/>
                  </a:lnTo>
                  <a:lnTo>
                    <a:pt x="111" y="31"/>
                  </a:lnTo>
                  <a:lnTo>
                    <a:pt x="114" y="22"/>
                  </a:lnTo>
                  <a:lnTo>
                    <a:pt x="117" y="13"/>
                  </a:lnTo>
                  <a:lnTo>
                    <a:pt x="119" y="4"/>
                  </a:lnTo>
                  <a:lnTo>
                    <a:pt x="119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 sz="2400"/>
            </a:p>
          </p:txBody>
        </p:sp>
        <p:sp>
          <p:nvSpPr>
            <p:cNvPr id="59" name="Freeform 727"/>
            <p:cNvSpPr/>
            <p:nvPr/>
          </p:nvSpPr>
          <p:spPr bwMode="auto">
            <a:xfrm>
              <a:off x="5589588" y="4140200"/>
              <a:ext cx="90488" cy="552450"/>
            </a:xfrm>
            <a:custGeom>
              <a:cxnLst>
                <a:cxn ang="0">
                  <a:pos x="161" y="4"/>
                </a:cxn>
                <a:cxn ang="0">
                  <a:pos x="159" y="73"/>
                </a:cxn>
                <a:cxn ang="0">
                  <a:pos x="153" y="141"/>
                </a:cxn>
                <a:cxn ang="0">
                  <a:pos x="142" y="208"/>
                </a:cxn>
                <a:cxn ang="0">
                  <a:pos x="125" y="276"/>
                </a:cxn>
                <a:cxn ang="0">
                  <a:pos x="109" y="340"/>
                </a:cxn>
                <a:cxn ang="0">
                  <a:pos x="87" y="436"/>
                </a:cxn>
                <a:cxn ang="0">
                  <a:pos x="77" y="503"/>
                </a:cxn>
                <a:cxn ang="0">
                  <a:pos x="73" y="536"/>
                </a:cxn>
                <a:cxn ang="0">
                  <a:pos x="63" y="599"/>
                </a:cxn>
                <a:cxn ang="0">
                  <a:pos x="47" y="695"/>
                </a:cxn>
                <a:cxn ang="0">
                  <a:pos x="39" y="759"/>
                </a:cxn>
                <a:cxn ang="0">
                  <a:pos x="38" y="791"/>
                </a:cxn>
                <a:cxn ang="0">
                  <a:pos x="33" y="856"/>
                </a:cxn>
                <a:cxn ang="0">
                  <a:pos x="22" y="920"/>
                </a:cxn>
                <a:cxn ang="0">
                  <a:pos x="10" y="973"/>
                </a:cxn>
                <a:cxn ang="0">
                  <a:pos x="1" y="1025"/>
                </a:cxn>
                <a:cxn ang="0">
                  <a:pos x="0" y="1028"/>
                </a:cxn>
                <a:cxn ang="0">
                  <a:pos x="0" y="1038"/>
                </a:cxn>
                <a:cxn ang="0">
                  <a:pos x="1" y="1041"/>
                </a:cxn>
                <a:cxn ang="0">
                  <a:pos x="5" y="1042"/>
                </a:cxn>
                <a:cxn ang="0">
                  <a:pos x="9" y="1041"/>
                </a:cxn>
                <a:cxn ang="0">
                  <a:pos x="10" y="1038"/>
                </a:cxn>
                <a:cxn ang="0">
                  <a:pos x="11" y="1021"/>
                </a:cxn>
                <a:cxn ang="0">
                  <a:pos x="16" y="988"/>
                </a:cxn>
                <a:cxn ang="0">
                  <a:pos x="27" y="938"/>
                </a:cxn>
                <a:cxn ang="0">
                  <a:pos x="34" y="905"/>
                </a:cxn>
                <a:cxn ang="0">
                  <a:pos x="44" y="849"/>
                </a:cxn>
                <a:cxn ang="0">
                  <a:pos x="48" y="791"/>
                </a:cxn>
                <a:cxn ang="0">
                  <a:pos x="49" y="759"/>
                </a:cxn>
                <a:cxn ang="0">
                  <a:pos x="57" y="695"/>
                </a:cxn>
                <a:cxn ang="0">
                  <a:pos x="74" y="600"/>
                </a:cxn>
                <a:cxn ang="0">
                  <a:pos x="82" y="536"/>
                </a:cxn>
                <a:cxn ang="0">
                  <a:pos x="86" y="501"/>
                </a:cxn>
                <a:cxn ang="0">
                  <a:pos x="97" y="431"/>
                </a:cxn>
                <a:cxn ang="0">
                  <a:pos x="113" y="362"/>
                </a:cxn>
                <a:cxn ang="0">
                  <a:pos x="140" y="261"/>
                </a:cxn>
                <a:cxn ang="0">
                  <a:pos x="148" y="229"/>
                </a:cxn>
                <a:cxn ang="0">
                  <a:pos x="160" y="166"/>
                </a:cxn>
                <a:cxn ang="0">
                  <a:pos x="168" y="101"/>
                </a:cxn>
                <a:cxn ang="0">
                  <a:pos x="171" y="37"/>
                </a:cxn>
                <a:cxn ang="0">
                  <a:pos x="171" y="4"/>
                </a:cxn>
                <a:cxn ang="0">
                  <a:pos x="170" y="1"/>
                </a:cxn>
                <a:cxn ang="0">
                  <a:pos x="167" y="0"/>
                </a:cxn>
                <a:cxn ang="0">
                  <a:pos x="163" y="1"/>
                </a:cxn>
                <a:cxn ang="0">
                  <a:pos x="161" y="4"/>
                </a:cxn>
              </a:cxnLst>
              <a:rect b="b" l="0" r="r" t="0"/>
              <a:pathLst>
                <a:path h="1042" w="171">
                  <a:moveTo>
                    <a:pt x="161" y="4"/>
                  </a:moveTo>
                  <a:lnTo>
                    <a:pt x="161" y="4"/>
                  </a:lnTo>
                  <a:lnTo>
                    <a:pt x="161" y="39"/>
                  </a:lnTo>
                  <a:lnTo>
                    <a:pt x="159" y="73"/>
                  </a:lnTo>
                  <a:lnTo>
                    <a:pt x="156" y="107"/>
                  </a:lnTo>
                  <a:lnTo>
                    <a:pt x="153" y="141"/>
                  </a:lnTo>
                  <a:lnTo>
                    <a:pt x="148" y="175"/>
                  </a:lnTo>
                  <a:lnTo>
                    <a:pt x="142" y="208"/>
                  </a:lnTo>
                  <a:lnTo>
                    <a:pt x="135" y="242"/>
                  </a:lnTo>
                  <a:lnTo>
                    <a:pt x="125" y="276"/>
                  </a:lnTo>
                  <a:lnTo>
                    <a:pt x="125" y="276"/>
                  </a:lnTo>
                  <a:lnTo>
                    <a:pt x="109" y="340"/>
                  </a:lnTo>
                  <a:lnTo>
                    <a:pt x="94" y="404"/>
                  </a:lnTo>
                  <a:lnTo>
                    <a:pt x="87" y="436"/>
                  </a:lnTo>
                  <a:lnTo>
                    <a:pt x="82" y="470"/>
                  </a:lnTo>
                  <a:lnTo>
                    <a:pt x="77" y="503"/>
                  </a:lnTo>
                  <a:lnTo>
                    <a:pt x="73" y="536"/>
                  </a:lnTo>
                  <a:lnTo>
                    <a:pt x="73" y="536"/>
                  </a:lnTo>
                  <a:lnTo>
                    <a:pt x="68" y="568"/>
                  </a:lnTo>
                  <a:lnTo>
                    <a:pt x="63" y="599"/>
                  </a:lnTo>
                  <a:lnTo>
                    <a:pt x="52" y="663"/>
                  </a:lnTo>
                  <a:lnTo>
                    <a:pt x="47" y="695"/>
                  </a:lnTo>
                  <a:lnTo>
                    <a:pt x="43" y="727"/>
                  </a:lnTo>
                  <a:lnTo>
                    <a:pt x="39" y="759"/>
                  </a:lnTo>
                  <a:lnTo>
                    <a:pt x="38" y="791"/>
                  </a:lnTo>
                  <a:lnTo>
                    <a:pt x="38" y="791"/>
                  </a:lnTo>
                  <a:lnTo>
                    <a:pt x="36" y="824"/>
                  </a:lnTo>
                  <a:lnTo>
                    <a:pt x="33" y="856"/>
                  </a:lnTo>
                  <a:lnTo>
                    <a:pt x="28" y="888"/>
                  </a:lnTo>
                  <a:lnTo>
                    <a:pt x="22" y="920"/>
                  </a:lnTo>
                  <a:lnTo>
                    <a:pt x="22" y="920"/>
                  </a:lnTo>
                  <a:lnTo>
                    <a:pt x="10" y="973"/>
                  </a:lnTo>
                  <a:lnTo>
                    <a:pt x="4" y="999"/>
                  </a:lnTo>
                  <a:lnTo>
                    <a:pt x="1" y="1025"/>
                  </a:lnTo>
                  <a:lnTo>
                    <a:pt x="1" y="1025"/>
                  </a:lnTo>
                  <a:lnTo>
                    <a:pt x="0" y="1028"/>
                  </a:lnTo>
                  <a:lnTo>
                    <a:pt x="0" y="1038"/>
                  </a:lnTo>
                  <a:lnTo>
                    <a:pt x="0" y="1038"/>
                  </a:lnTo>
                  <a:lnTo>
                    <a:pt x="0" y="1040"/>
                  </a:lnTo>
                  <a:lnTo>
                    <a:pt x="1" y="1041"/>
                  </a:lnTo>
                  <a:lnTo>
                    <a:pt x="3" y="1042"/>
                  </a:lnTo>
                  <a:lnTo>
                    <a:pt x="5" y="1042"/>
                  </a:lnTo>
                  <a:lnTo>
                    <a:pt x="6" y="1042"/>
                  </a:lnTo>
                  <a:lnTo>
                    <a:pt x="9" y="1041"/>
                  </a:lnTo>
                  <a:lnTo>
                    <a:pt x="10" y="1040"/>
                  </a:lnTo>
                  <a:lnTo>
                    <a:pt x="10" y="1038"/>
                  </a:lnTo>
                  <a:lnTo>
                    <a:pt x="10" y="1038"/>
                  </a:lnTo>
                  <a:lnTo>
                    <a:pt x="11" y="1021"/>
                  </a:lnTo>
                  <a:lnTo>
                    <a:pt x="13" y="1005"/>
                  </a:lnTo>
                  <a:lnTo>
                    <a:pt x="16" y="988"/>
                  </a:lnTo>
                  <a:lnTo>
                    <a:pt x="19" y="972"/>
                  </a:lnTo>
                  <a:lnTo>
                    <a:pt x="27" y="938"/>
                  </a:lnTo>
                  <a:lnTo>
                    <a:pt x="34" y="905"/>
                  </a:lnTo>
                  <a:lnTo>
                    <a:pt x="34" y="905"/>
                  </a:lnTo>
                  <a:lnTo>
                    <a:pt x="39" y="878"/>
                  </a:lnTo>
                  <a:lnTo>
                    <a:pt x="44" y="849"/>
                  </a:lnTo>
                  <a:lnTo>
                    <a:pt x="47" y="820"/>
                  </a:lnTo>
                  <a:lnTo>
                    <a:pt x="48" y="791"/>
                  </a:lnTo>
                  <a:lnTo>
                    <a:pt x="48" y="791"/>
                  </a:lnTo>
                  <a:lnTo>
                    <a:pt x="49" y="759"/>
                  </a:lnTo>
                  <a:lnTo>
                    <a:pt x="52" y="727"/>
                  </a:lnTo>
                  <a:lnTo>
                    <a:pt x="57" y="695"/>
                  </a:lnTo>
                  <a:lnTo>
                    <a:pt x="62" y="663"/>
                  </a:lnTo>
                  <a:lnTo>
                    <a:pt x="74" y="600"/>
                  </a:lnTo>
                  <a:lnTo>
                    <a:pt x="78" y="568"/>
                  </a:lnTo>
                  <a:lnTo>
                    <a:pt x="82" y="536"/>
                  </a:lnTo>
                  <a:lnTo>
                    <a:pt x="82" y="536"/>
                  </a:lnTo>
                  <a:lnTo>
                    <a:pt x="86" y="501"/>
                  </a:lnTo>
                  <a:lnTo>
                    <a:pt x="91" y="465"/>
                  </a:lnTo>
                  <a:lnTo>
                    <a:pt x="97" y="431"/>
                  </a:lnTo>
                  <a:lnTo>
                    <a:pt x="105" y="396"/>
                  </a:lnTo>
                  <a:lnTo>
                    <a:pt x="113" y="362"/>
                  </a:lnTo>
                  <a:lnTo>
                    <a:pt x="121" y="328"/>
                  </a:lnTo>
                  <a:lnTo>
                    <a:pt x="140" y="261"/>
                  </a:lnTo>
                  <a:lnTo>
                    <a:pt x="140" y="261"/>
                  </a:lnTo>
                  <a:lnTo>
                    <a:pt x="148" y="229"/>
                  </a:lnTo>
                  <a:lnTo>
                    <a:pt x="154" y="197"/>
                  </a:lnTo>
                  <a:lnTo>
                    <a:pt x="160" y="166"/>
                  </a:lnTo>
                  <a:lnTo>
                    <a:pt x="164" y="134"/>
                  </a:lnTo>
                  <a:lnTo>
                    <a:pt x="168" y="101"/>
                  </a:lnTo>
                  <a:lnTo>
                    <a:pt x="170" y="69"/>
                  </a:lnTo>
                  <a:lnTo>
                    <a:pt x="171" y="37"/>
                  </a:lnTo>
                  <a:lnTo>
                    <a:pt x="171" y="4"/>
                  </a:lnTo>
                  <a:lnTo>
                    <a:pt x="171" y="4"/>
                  </a:lnTo>
                  <a:lnTo>
                    <a:pt x="171" y="2"/>
                  </a:lnTo>
                  <a:lnTo>
                    <a:pt x="170" y="1"/>
                  </a:lnTo>
                  <a:lnTo>
                    <a:pt x="168" y="0"/>
                  </a:lnTo>
                  <a:lnTo>
                    <a:pt x="167" y="0"/>
                  </a:lnTo>
                  <a:lnTo>
                    <a:pt x="164" y="0"/>
                  </a:lnTo>
                  <a:lnTo>
                    <a:pt x="163" y="1"/>
                  </a:lnTo>
                  <a:lnTo>
                    <a:pt x="161" y="2"/>
                  </a:lnTo>
                  <a:lnTo>
                    <a:pt x="161" y="4"/>
                  </a:lnTo>
                  <a:lnTo>
                    <a:pt x="161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 sz="2400"/>
            </a:p>
          </p:txBody>
        </p:sp>
        <p:sp>
          <p:nvSpPr>
            <p:cNvPr id="60" name="Freeform 728"/>
            <p:cNvSpPr/>
            <p:nvPr/>
          </p:nvSpPr>
          <p:spPr bwMode="auto">
            <a:xfrm>
              <a:off x="5608638" y="4162425"/>
              <a:ext cx="123825" cy="544513"/>
            </a:xfrm>
            <a:custGeom>
              <a:cxnLst>
                <a:cxn ang="0">
                  <a:pos x="226" y="1"/>
                </a:cxn>
                <a:cxn ang="0">
                  <a:pos x="209" y="14"/>
                </a:cxn>
                <a:cxn ang="0">
                  <a:pos x="198" y="30"/>
                </a:cxn>
                <a:cxn ang="0">
                  <a:pos x="192" y="48"/>
                </a:cxn>
                <a:cxn ang="0">
                  <a:pos x="187" y="69"/>
                </a:cxn>
                <a:cxn ang="0">
                  <a:pos x="177" y="145"/>
                </a:cxn>
                <a:cxn ang="0">
                  <a:pos x="164" y="219"/>
                </a:cxn>
                <a:cxn ang="0">
                  <a:pos x="156" y="254"/>
                </a:cxn>
                <a:cxn ang="0">
                  <a:pos x="142" y="357"/>
                </a:cxn>
                <a:cxn ang="0">
                  <a:pos x="136" y="392"/>
                </a:cxn>
                <a:cxn ang="0">
                  <a:pos x="116" y="498"/>
                </a:cxn>
                <a:cxn ang="0">
                  <a:pos x="109" y="533"/>
                </a:cxn>
                <a:cxn ang="0">
                  <a:pos x="81" y="637"/>
                </a:cxn>
                <a:cxn ang="0">
                  <a:pos x="62" y="707"/>
                </a:cxn>
                <a:cxn ang="0">
                  <a:pos x="49" y="779"/>
                </a:cxn>
                <a:cxn ang="0">
                  <a:pos x="45" y="813"/>
                </a:cxn>
                <a:cxn ang="0">
                  <a:pos x="43" y="847"/>
                </a:cxn>
                <a:cxn ang="0">
                  <a:pos x="38" y="878"/>
                </a:cxn>
                <a:cxn ang="0">
                  <a:pos x="34" y="910"/>
                </a:cxn>
                <a:cxn ang="0">
                  <a:pos x="31" y="924"/>
                </a:cxn>
                <a:cxn ang="0">
                  <a:pos x="24" y="951"/>
                </a:cxn>
                <a:cxn ang="0">
                  <a:pos x="20" y="965"/>
                </a:cxn>
                <a:cxn ang="0">
                  <a:pos x="12" y="999"/>
                </a:cxn>
                <a:cxn ang="0">
                  <a:pos x="8" y="1010"/>
                </a:cxn>
                <a:cxn ang="0">
                  <a:pos x="3" y="1010"/>
                </a:cxn>
                <a:cxn ang="0">
                  <a:pos x="0" y="1014"/>
                </a:cxn>
                <a:cxn ang="0">
                  <a:pos x="0" y="1024"/>
                </a:cxn>
                <a:cxn ang="0">
                  <a:pos x="4" y="1029"/>
                </a:cxn>
                <a:cxn ang="0">
                  <a:pos x="9" y="1027"/>
                </a:cxn>
                <a:cxn ang="0">
                  <a:pos x="12" y="1021"/>
                </a:cxn>
                <a:cxn ang="0">
                  <a:pos x="18" y="1007"/>
                </a:cxn>
                <a:cxn ang="0">
                  <a:pos x="24" y="987"/>
                </a:cxn>
                <a:cxn ang="0">
                  <a:pos x="31" y="964"/>
                </a:cxn>
                <a:cxn ang="0">
                  <a:pos x="38" y="940"/>
                </a:cxn>
                <a:cxn ang="0">
                  <a:pos x="42" y="912"/>
                </a:cxn>
                <a:cxn ang="0">
                  <a:pos x="45" y="884"/>
                </a:cxn>
                <a:cxn ang="0">
                  <a:pos x="48" y="869"/>
                </a:cxn>
                <a:cxn ang="0">
                  <a:pos x="54" y="822"/>
                </a:cxn>
                <a:cxn ang="0">
                  <a:pos x="57" y="786"/>
                </a:cxn>
                <a:cxn ang="0">
                  <a:pos x="70" y="715"/>
                </a:cxn>
                <a:cxn ang="0">
                  <a:pos x="79" y="680"/>
                </a:cxn>
                <a:cxn ang="0">
                  <a:pos x="100" y="607"/>
                </a:cxn>
                <a:cxn ang="0">
                  <a:pos x="118" y="534"/>
                </a:cxn>
                <a:cxn ang="0">
                  <a:pos x="133" y="467"/>
                </a:cxn>
                <a:cxn ang="0">
                  <a:pos x="144" y="399"/>
                </a:cxn>
                <a:cxn ang="0">
                  <a:pos x="164" y="263"/>
                </a:cxn>
                <a:cxn ang="0">
                  <a:pos x="176" y="194"/>
                </a:cxn>
                <a:cxn ang="0">
                  <a:pos x="188" y="126"/>
                </a:cxn>
                <a:cxn ang="0">
                  <a:pos x="193" y="94"/>
                </a:cxn>
                <a:cxn ang="0">
                  <a:pos x="198" y="61"/>
                </a:cxn>
                <a:cxn ang="0">
                  <a:pos x="205" y="38"/>
                </a:cxn>
                <a:cxn ang="0">
                  <a:pos x="213" y="25"/>
                </a:cxn>
                <a:cxn ang="0">
                  <a:pos x="224" y="13"/>
                </a:cxn>
                <a:cxn ang="0">
                  <a:pos x="230" y="9"/>
                </a:cxn>
                <a:cxn ang="0">
                  <a:pos x="232" y="5"/>
                </a:cxn>
                <a:cxn ang="0">
                  <a:pos x="232" y="2"/>
                </a:cxn>
                <a:cxn ang="0">
                  <a:pos x="229" y="0"/>
                </a:cxn>
                <a:cxn ang="0">
                  <a:pos x="226" y="1"/>
                </a:cxn>
              </a:cxnLst>
              <a:rect b="b" l="0" r="r" t="0"/>
              <a:pathLst>
                <a:path h="1029" w="231">
                  <a:moveTo>
                    <a:pt x="226" y="1"/>
                  </a:moveTo>
                  <a:lnTo>
                    <a:pt x="226" y="1"/>
                  </a:lnTo>
                  <a:lnTo>
                    <a:pt x="216" y="7"/>
                  </a:lnTo>
                  <a:lnTo>
                    <a:pt x="209" y="14"/>
                  </a:lnTo>
                  <a:lnTo>
                    <a:pt x="203" y="22"/>
                  </a:lnTo>
                  <a:lnTo>
                    <a:pt x="198" y="30"/>
                  </a:lnTo>
                  <a:lnTo>
                    <a:pt x="195" y="39"/>
                  </a:lnTo>
                  <a:lnTo>
                    <a:pt x="192" y="48"/>
                  </a:lnTo>
                  <a:lnTo>
                    <a:pt x="189" y="59"/>
                  </a:lnTo>
                  <a:lnTo>
                    <a:pt x="187" y="69"/>
                  </a:lnTo>
                  <a:lnTo>
                    <a:pt x="187" y="69"/>
                  </a:lnTo>
                  <a:lnTo>
                    <a:pt x="177" y="145"/>
                  </a:lnTo>
                  <a:lnTo>
                    <a:pt x="171" y="182"/>
                  </a:lnTo>
                  <a:lnTo>
                    <a:pt x="164" y="219"/>
                  </a:lnTo>
                  <a:lnTo>
                    <a:pt x="164" y="219"/>
                  </a:lnTo>
                  <a:lnTo>
                    <a:pt x="156" y="254"/>
                  </a:lnTo>
                  <a:lnTo>
                    <a:pt x="151" y="288"/>
                  </a:lnTo>
                  <a:lnTo>
                    <a:pt x="142" y="357"/>
                  </a:lnTo>
                  <a:lnTo>
                    <a:pt x="142" y="357"/>
                  </a:lnTo>
                  <a:lnTo>
                    <a:pt x="136" y="392"/>
                  </a:lnTo>
                  <a:lnTo>
                    <a:pt x="130" y="428"/>
                  </a:lnTo>
                  <a:lnTo>
                    <a:pt x="116" y="498"/>
                  </a:lnTo>
                  <a:lnTo>
                    <a:pt x="116" y="498"/>
                  </a:lnTo>
                  <a:lnTo>
                    <a:pt x="109" y="533"/>
                  </a:lnTo>
                  <a:lnTo>
                    <a:pt x="100" y="568"/>
                  </a:lnTo>
                  <a:lnTo>
                    <a:pt x="81" y="637"/>
                  </a:lnTo>
                  <a:lnTo>
                    <a:pt x="71" y="672"/>
                  </a:lnTo>
                  <a:lnTo>
                    <a:pt x="62" y="707"/>
                  </a:lnTo>
                  <a:lnTo>
                    <a:pt x="54" y="743"/>
                  </a:lnTo>
                  <a:lnTo>
                    <a:pt x="49" y="779"/>
                  </a:lnTo>
                  <a:lnTo>
                    <a:pt x="49" y="779"/>
                  </a:lnTo>
                  <a:lnTo>
                    <a:pt x="45" y="813"/>
                  </a:lnTo>
                  <a:lnTo>
                    <a:pt x="43" y="847"/>
                  </a:lnTo>
                  <a:lnTo>
                    <a:pt x="43" y="847"/>
                  </a:lnTo>
                  <a:lnTo>
                    <a:pt x="41" y="862"/>
                  </a:lnTo>
                  <a:lnTo>
                    <a:pt x="38" y="878"/>
                  </a:lnTo>
                  <a:lnTo>
                    <a:pt x="35" y="894"/>
                  </a:lnTo>
                  <a:lnTo>
                    <a:pt x="34" y="910"/>
                  </a:lnTo>
                  <a:lnTo>
                    <a:pt x="34" y="910"/>
                  </a:lnTo>
                  <a:lnTo>
                    <a:pt x="31" y="924"/>
                  </a:lnTo>
                  <a:lnTo>
                    <a:pt x="28" y="938"/>
                  </a:lnTo>
                  <a:lnTo>
                    <a:pt x="24" y="951"/>
                  </a:lnTo>
                  <a:lnTo>
                    <a:pt x="20" y="965"/>
                  </a:lnTo>
                  <a:lnTo>
                    <a:pt x="20" y="965"/>
                  </a:lnTo>
                  <a:lnTo>
                    <a:pt x="15" y="987"/>
                  </a:lnTo>
                  <a:lnTo>
                    <a:pt x="12" y="999"/>
                  </a:lnTo>
                  <a:lnTo>
                    <a:pt x="8" y="1010"/>
                  </a:lnTo>
                  <a:lnTo>
                    <a:pt x="8" y="1010"/>
                  </a:lnTo>
                  <a:lnTo>
                    <a:pt x="5" y="1010"/>
                  </a:lnTo>
                  <a:lnTo>
                    <a:pt x="3" y="1010"/>
                  </a:lnTo>
                  <a:lnTo>
                    <a:pt x="0" y="1012"/>
                  </a:lnTo>
                  <a:lnTo>
                    <a:pt x="0" y="1014"/>
                  </a:lnTo>
                  <a:lnTo>
                    <a:pt x="0" y="1024"/>
                  </a:lnTo>
                  <a:lnTo>
                    <a:pt x="0" y="1024"/>
                  </a:lnTo>
                  <a:lnTo>
                    <a:pt x="1" y="1027"/>
                  </a:lnTo>
                  <a:lnTo>
                    <a:pt x="4" y="1029"/>
                  </a:lnTo>
                  <a:lnTo>
                    <a:pt x="7" y="1028"/>
                  </a:lnTo>
                  <a:lnTo>
                    <a:pt x="9" y="1027"/>
                  </a:lnTo>
                  <a:lnTo>
                    <a:pt x="9" y="1027"/>
                  </a:lnTo>
                  <a:lnTo>
                    <a:pt x="12" y="1021"/>
                  </a:lnTo>
                  <a:lnTo>
                    <a:pt x="14" y="1017"/>
                  </a:lnTo>
                  <a:lnTo>
                    <a:pt x="18" y="1007"/>
                  </a:lnTo>
                  <a:lnTo>
                    <a:pt x="20" y="998"/>
                  </a:lnTo>
                  <a:lnTo>
                    <a:pt x="24" y="987"/>
                  </a:lnTo>
                  <a:lnTo>
                    <a:pt x="24" y="987"/>
                  </a:lnTo>
                  <a:lnTo>
                    <a:pt x="31" y="964"/>
                  </a:lnTo>
                  <a:lnTo>
                    <a:pt x="38" y="940"/>
                  </a:lnTo>
                  <a:lnTo>
                    <a:pt x="38" y="940"/>
                  </a:lnTo>
                  <a:lnTo>
                    <a:pt x="41" y="926"/>
                  </a:lnTo>
                  <a:lnTo>
                    <a:pt x="42" y="912"/>
                  </a:lnTo>
                  <a:lnTo>
                    <a:pt x="43" y="899"/>
                  </a:lnTo>
                  <a:lnTo>
                    <a:pt x="45" y="884"/>
                  </a:lnTo>
                  <a:lnTo>
                    <a:pt x="45" y="884"/>
                  </a:lnTo>
                  <a:lnTo>
                    <a:pt x="48" y="869"/>
                  </a:lnTo>
                  <a:lnTo>
                    <a:pt x="51" y="853"/>
                  </a:lnTo>
                  <a:lnTo>
                    <a:pt x="54" y="822"/>
                  </a:lnTo>
                  <a:lnTo>
                    <a:pt x="54" y="822"/>
                  </a:lnTo>
                  <a:lnTo>
                    <a:pt x="57" y="786"/>
                  </a:lnTo>
                  <a:lnTo>
                    <a:pt x="62" y="750"/>
                  </a:lnTo>
                  <a:lnTo>
                    <a:pt x="70" y="715"/>
                  </a:lnTo>
                  <a:lnTo>
                    <a:pt x="74" y="697"/>
                  </a:lnTo>
                  <a:lnTo>
                    <a:pt x="79" y="680"/>
                  </a:lnTo>
                  <a:lnTo>
                    <a:pt x="79" y="680"/>
                  </a:lnTo>
                  <a:lnTo>
                    <a:pt x="100" y="607"/>
                  </a:lnTo>
                  <a:lnTo>
                    <a:pt x="118" y="534"/>
                  </a:lnTo>
                  <a:lnTo>
                    <a:pt x="118" y="534"/>
                  </a:lnTo>
                  <a:lnTo>
                    <a:pt x="125" y="501"/>
                  </a:lnTo>
                  <a:lnTo>
                    <a:pt x="133" y="467"/>
                  </a:lnTo>
                  <a:lnTo>
                    <a:pt x="139" y="433"/>
                  </a:lnTo>
                  <a:lnTo>
                    <a:pt x="144" y="399"/>
                  </a:lnTo>
                  <a:lnTo>
                    <a:pt x="164" y="263"/>
                  </a:lnTo>
                  <a:lnTo>
                    <a:pt x="164" y="263"/>
                  </a:lnTo>
                  <a:lnTo>
                    <a:pt x="169" y="228"/>
                  </a:lnTo>
                  <a:lnTo>
                    <a:pt x="176" y="194"/>
                  </a:lnTo>
                  <a:lnTo>
                    <a:pt x="182" y="160"/>
                  </a:lnTo>
                  <a:lnTo>
                    <a:pt x="188" y="126"/>
                  </a:lnTo>
                  <a:lnTo>
                    <a:pt x="188" y="126"/>
                  </a:lnTo>
                  <a:lnTo>
                    <a:pt x="193" y="94"/>
                  </a:lnTo>
                  <a:lnTo>
                    <a:pt x="195" y="77"/>
                  </a:lnTo>
                  <a:lnTo>
                    <a:pt x="198" y="61"/>
                  </a:lnTo>
                  <a:lnTo>
                    <a:pt x="202" y="45"/>
                  </a:lnTo>
                  <a:lnTo>
                    <a:pt x="205" y="38"/>
                  </a:lnTo>
                  <a:lnTo>
                    <a:pt x="208" y="32"/>
                  </a:lnTo>
                  <a:lnTo>
                    <a:pt x="213" y="25"/>
                  </a:lnTo>
                  <a:lnTo>
                    <a:pt x="217" y="18"/>
                  </a:lnTo>
                  <a:lnTo>
                    <a:pt x="224" y="13"/>
                  </a:lnTo>
                  <a:lnTo>
                    <a:pt x="230" y="9"/>
                  </a:lnTo>
                  <a:lnTo>
                    <a:pt x="230" y="9"/>
                  </a:lnTo>
                  <a:lnTo>
                    <a:pt x="232" y="7"/>
                  </a:lnTo>
                  <a:lnTo>
                    <a:pt x="232" y="5"/>
                  </a:lnTo>
                  <a:lnTo>
                    <a:pt x="232" y="4"/>
                  </a:lnTo>
                  <a:lnTo>
                    <a:pt x="232" y="2"/>
                  </a:lnTo>
                  <a:lnTo>
                    <a:pt x="231" y="1"/>
                  </a:lnTo>
                  <a:lnTo>
                    <a:pt x="229" y="0"/>
                  </a:lnTo>
                  <a:lnTo>
                    <a:pt x="228" y="0"/>
                  </a:lnTo>
                  <a:lnTo>
                    <a:pt x="226" y="1"/>
                  </a:lnTo>
                  <a:lnTo>
                    <a:pt x="226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 sz="2400"/>
            </a:p>
          </p:txBody>
        </p:sp>
        <p:sp>
          <p:nvSpPr>
            <p:cNvPr id="61" name="Freeform 729"/>
            <p:cNvSpPr/>
            <p:nvPr/>
          </p:nvSpPr>
          <p:spPr bwMode="auto">
            <a:xfrm>
              <a:off x="5638801" y="4605338"/>
              <a:ext cx="34925" cy="111125"/>
            </a:xfrm>
            <a:custGeom>
              <a:cxnLst>
                <a:cxn ang="0">
                  <a:pos x="58" y="1"/>
                </a:cxn>
                <a:cxn ang="0">
                  <a:pos x="58" y="1"/>
                </a:cxn>
                <a:cxn ang="0">
                  <a:pos x="52" y="10"/>
                </a:cxn>
                <a:cxn ang="0">
                  <a:pos x="48" y="20"/>
                </a:cxn>
                <a:cxn ang="0">
                  <a:pos x="44" y="31"/>
                </a:cxn>
                <a:cxn ang="0">
                  <a:pos x="41" y="42"/>
                </a:cxn>
                <a:cxn ang="0">
                  <a:pos x="36" y="66"/>
                </a:cxn>
                <a:cxn ang="0">
                  <a:pos x="32" y="87"/>
                </a:cxn>
                <a:cxn ang="0">
                  <a:pos x="32" y="87"/>
                </a:cxn>
                <a:cxn ang="0">
                  <a:pos x="24" y="117"/>
                </a:cxn>
                <a:cxn ang="0">
                  <a:pos x="15" y="147"/>
                </a:cxn>
                <a:cxn ang="0">
                  <a:pos x="6" y="176"/>
                </a:cxn>
                <a:cxn ang="0">
                  <a:pos x="3" y="192"/>
                </a:cxn>
                <a:cxn ang="0">
                  <a:pos x="0" y="207"/>
                </a:cxn>
                <a:cxn ang="0">
                  <a:pos x="0" y="207"/>
                </a:cxn>
                <a:cxn ang="0">
                  <a:pos x="0" y="209"/>
                </a:cxn>
                <a:cxn ang="0">
                  <a:pos x="1" y="210"/>
                </a:cxn>
                <a:cxn ang="0">
                  <a:pos x="4" y="212"/>
                </a:cxn>
                <a:cxn ang="0">
                  <a:pos x="5" y="212"/>
                </a:cxn>
                <a:cxn ang="0">
                  <a:pos x="8" y="212"/>
                </a:cxn>
                <a:cxn ang="0">
                  <a:pos x="9" y="211"/>
                </a:cxn>
                <a:cxn ang="0">
                  <a:pos x="10" y="209"/>
                </a:cxn>
                <a:cxn ang="0">
                  <a:pos x="10" y="209"/>
                </a:cxn>
                <a:cxn ang="0">
                  <a:pos x="14" y="184"/>
                </a:cxn>
                <a:cxn ang="0">
                  <a:pos x="21" y="161"/>
                </a:cxn>
                <a:cxn ang="0">
                  <a:pos x="35" y="112"/>
                </a:cxn>
                <a:cxn ang="0">
                  <a:pos x="35" y="112"/>
                </a:cxn>
                <a:cxn ang="0">
                  <a:pos x="42" y="89"/>
                </a:cxn>
                <a:cxn ang="0">
                  <a:pos x="47" y="66"/>
                </a:cxn>
                <a:cxn ang="0">
                  <a:pos x="47" y="66"/>
                </a:cxn>
                <a:cxn ang="0">
                  <a:pos x="50" y="51"/>
                </a:cxn>
                <a:cxn ang="0">
                  <a:pos x="53" y="36"/>
                </a:cxn>
                <a:cxn ang="0">
                  <a:pos x="55" y="27"/>
                </a:cxn>
                <a:cxn ang="0">
                  <a:pos x="58" y="20"/>
                </a:cxn>
                <a:cxn ang="0">
                  <a:pos x="61" y="13"/>
                </a:cxn>
                <a:cxn ang="0">
                  <a:pos x="65" y="8"/>
                </a:cxn>
                <a:cxn ang="0">
                  <a:pos x="65" y="8"/>
                </a:cxn>
                <a:cxn ang="0">
                  <a:pos x="66" y="6"/>
                </a:cxn>
                <a:cxn ang="0">
                  <a:pos x="66" y="4"/>
                </a:cxn>
                <a:cxn ang="0">
                  <a:pos x="64" y="1"/>
                </a:cxn>
                <a:cxn ang="0">
                  <a:pos x="63" y="0"/>
                </a:cxn>
                <a:cxn ang="0">
                  <a:pos x="61" y="0"/>
                </a:cxn>
                <a:cxn ang="0">
                  <a:pos x="60" y="0"/>
                </a:cxn>
                <a:cxn ang="0">
                  <a:pos x="58" y="1"/>
                </a:cxn>
                <a:cxn ang="0">
                  <a:pos x="58" y="1"/>
                </a:cxn>
              </a:cxnLst>
              <a:rect b="b" l="0" r="r" t="0"/>
              <a:pathLst>
                <a:path h="211" w="66">
                  <a:moveTo>
                    <a:pt x="58" y="1"/>
                  </a:moveTo>
                  <a:lnTo>
                    <a:pt x="58" y="1"/>
                  </a:lnTo>
                  <a:lnTo>
                    <a:pt x="52" y="10"/>
                  </a:lnTo>
                  <a:lnTo>
                    <a:pt x="48" y="20"/>
                  </a:lnTo>
                  <a:lnTo>
                    <a:pt x="44" y="31"/>
                  </a:lnTo>
                  <a:lnTo>
                    <a:pt x="41" y="42"/>
                  </a:lnTo>
                  <a:lnTo>
                    <a:pt x="36" y="66"/>
                  </a:lnTo>
                  <a:lnTo>
                    <a:pt x="32" y="87"/>
                  </a:lnTo>
                  <a:lnTo>
                    <a:pt x="32" y="87"/>
                  </a:lnTo>
                  <a:lnTo>
                    <a:pt x="24" y="117"/>
                  </a:lnTo>
                  <a:lnTo>
                    <a:pt x="15" y="147"/>
                  </a:lnTo>
                  <a:lnTo>
                    <a:pt x="6" y="176"/>
                  </a:lnTo>
                  <a:lnTo>
                    <a:pt x="3" y="192"/>
                  </a:lnTo>
                  <a:lnTo>
                    <a:pt x="0" y="207"/>
                  </a:lnTo>
                  <a:lnTo>
                    <a:pt x="0" y="207"/>
                  </a:lnTo>
                  <a:lnTo>
                    <a:pt x="0" y="209"/>
                  </a:lnTo>
                  <a:lnTo>
                    <a:pt x="1" y="210"/>
                  </a:lnTo>
                  <a:lnTo>
                    <a:pt x="4" y="212"/>
                  </a:lnTo>
                  <a:lnTo>
                    <a:pt x="5" y="212"/>
                  </a:lnTo>
                  <a:lnTo>
                    <a:pt x="8" y="212"/>
                  </a:lnTo>
                  <a:lnTo>
                    <a:pt x="9" y="211"/>
                  </a:lnTo>
                  <a:lnTo>
                    <a:pt x="10" y="209"/>
                  </a:lnTo>
                  <a:lnTo>
                    <a:pt x="10" y="209"/>
                  </a:lnTo>
                  <a:lnTo>
                    <a:pt x="14" y="184"/>
                  </a:lnTo>
                  <a:lnTo>
                    <a:pt x="21" y="161"/>
                  </a:lnTo>
                  <a:lnTo>
                    <a:pt x="35" y="112"/>
                  </a:lnTo>
                  <a:lnTo>
                    <a:pt x="35" y="112"/>
                  </a:lnTo>
                  <a:lnTo>
                    <a:pt x="42" y="89"/>
                  </a:lnTo>
                  <a:lnTo>
                    <a:pt x="47" y="66"/>
                  </a:lnTo>
                  <a:lnTo>
                    <a:pt x="47" y="66"/>
                  </a:lnTo>
                  <a:lnTo>
                    <a:pt x="50" y="51"/>
                  </a:lnTo>
                  <a:lnTo>
                    <a:pt x="53" y="36"/>
                  </a:lnTo>
                  <a:lnTo>
                    <a:pt x="55" y="27"/>
                  </a:lnTo>
                  <a:lnTo>
                    <a:pt x="58" y="20"/>
                  </a:lnTo>
                  <a:lnTo>
                    <a:pt x="61" y="13"/>
                  </a:lnTo>
                  <a:lnTo>
                    <a:pt x="65" y="8"/>
                  </a:lnTo>
                  <a:lnTo>
                    <a:pt x="65" y="8"/>
                  </a:lnTo>
                  <a:lnTo>
                    <a:pt x="66" y="6"/>
                  </a:lnTo>
                  <a:lnTo>
                    <a:pt x="66" y="4"/>
                  </a:lnTo>
                  <a:lnTo>
                    <a:pt x="64" y="1"/>
                  </a:lnTo>
                  <a:lnTo>
                    <a:pt x="63" y="0"/>
                  </a:lnTo>
                  <a:lnTo>
                    <a:pt x="61" y="0"/>
                  </a:lnTo>
                  <a:lnTo>
                    <a:pt x="60" y="0"/>
                  </a:lnTo>
                  <a:lnTo>
                    <a:pt x="58" y="1"/>
                  </a:lnTo>
                  <a:lnTo>
                    <a:pt x="58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 sz="2400"/>
            </a:p>
          </p:txBody>
        </p:sp>
        <p:sp>
          <p:nvSpPr>
            <p:cNvPr id="62" name="Freeform 730"/>
            <p:cNvSpPr/>
            <p:nvPr/>
          </p:nvSpPr>
          <p:spPr bwMode="auto">
            <a:xfrm>
              <a:off x="5664201" y="4646613"/>
              <a:ext cx="25400" cy="76200"/>
            </a:xfrm>
            <a:custGeom>
              <a:cxnLst>
                <a:cxn ang="0">
                  <a:pos x="37" y="4"/>
                </a:cxn>
                <a:cxn ang="0">
                  <a:pos x="37" y="4"/>
                </a:cxn>
                <a:cxn ang="0">
                  <a:pos x="36" y="12"/>
                </a:cxn>
                <a:cxn ang="0">
                  <a:pos x="35" y="21"/>
                </a:cxn>
                <a:cxn ang="0">
                  <a:pos x="30" y="35"/>
                </a:cxn>
                <a:cxn ang="0">
                  <a:pos x="25" y="51"/>
                </a:cxn>
                <a:cxn ang="0">
                  <a:pos x="20" y="66"/>
                </a:cxn>
                <a:cxn ang="0">
                  <a:pos x="20" y="66"/>
                </a:cxn>
                <a:cxn ang="0">
                  <a:pos x="15" y="84"/>
                </a:cxn>
                <a:cxn ang="0">
                  <a:pos x="9" y="101"/>
                </a:cxn>
                <a:cxn ang="0">
                  <a:pos x="4" y="119"/>
                </a:cxn>
                <a:cxn ang="0">
                  <a:pos x="0" y="136"/>
                </a:cxn>
                <a:cxn ang="0">
                  <a:pos x="0" y="136"/>
                </a:cxn>
                <a:cxn ang="0">
                  <a:pos x="0" y="139"/>
                </a:cxn>
                <a:cxn ang="0">
                  <a:pos x="1" y="140"/>
                </a:cxn>
                <a:cxn ang="0">
                  <a:pos x="2" y="142"/>
                </a:cxn>
                <a:cxn ang="0">
                  <a:pos x="3" y="142"/>
                </a:cxn>
                <a:cxn ang="0">
                  <a:pos x="5" y="142"/>
                </a:cxn>
                <a:cxn ang="0">
                  <a:pos x="7" y="142"/>
                </a:cxn>
                <a:cxn ang="0">
                  <a:pos x="8" y="141"/>
                </a:cxn>
                <a:cxn ang="0">
                  <a:pos x="9" y="139"/>
                </a:cxn>
                <a:cxn ang="0">
                  <a:pos x="9" y="139"/>
                </a:cxn>
                <a:cxn ang="0">
                  <a:pos x="13" y="121"/>
                </a:cxn>
                <a:cxn ang="0">
                  <a:pos x="18" y="103"/>
                </a:cxn>
                <a:cxn ang="0">
                  <a:pos x="29" y="69"/>
                </a:cxn>
                <a:cxn ang="0">
                  <a:pos x="29" y="69"/>
                </a:cxn>
                <a:cxn ang="0">
                  <a:pos x="34" y="53"/>
                </a:cxn>
                <a:cxn ang="0">
                  <a:pos x="40" y="37"/>
                </a:cxn>
                <a:cxn ang="0">
                  <a:pos x="44" y="21"/>
                </a:cxn>
                <a:cxn ang="0">
                  <a:pos x="46" y="12"/>
                </a:cxn>
                <a:cxn ang="0">
                  <a:pos x="47" y="4"/>
                </a:cxn>
                <a:cxn ang="0">
                  <a:pos x="47" y="4"/>
                </a:cxn>
                <a:cxn ang="0">
                  <a:pos x="46" y="2"/>
                </a:cxn>
                <a:cxn ang="0">
                  <a:pos x="45" y="1"/>
                </a:cxn>
                <a:cxn ang="0">
                  <a:pos x="44" y="0"/>
                </a:cxn>
                <a:cxn ang="0">
                  <a:pos x="42" y="0"/>
                </a:cxn>
                <a:cxn ang="0">
                  <a:pos x="39" y="1"/>
                </a:cxn>
                <a:cxn ang="0">
                  <a:pos x="38" y="2"/>
                </a:cxn>
                <a:cxn ang="0">
                  <a:pos x="37" y="4"/>
                </a:cxn>
                <a:cxn ang="0">
                  <a:pos x="37" y="4"/>
                </a:cxn>
              </a:cxnLst>
              <a:rect b="b" l="0" r="r" t="0"/>
              <a:pathLst>
                <a:path h="142" w="47">
                  <a:moveTo>
                    <a:pt x="37" y="4"/>
                  </a:moveTo>
                  <a:lnTo>
                    <a:pt x="37" y="4"/>
                  </a:lnTo>
                  <a:lnTo>
                    <a:pt x="36" y="12"/>
                  </a:lnTo>
                  <a:lnTo>
                    <a:pt x="35" y="21"/>
                  </a:lnTo>
                  <a:lnTo>
                    <a:pt x="30" y="35"/>
                  </a:lnTo>
                  <a:lnTo>
                    <a:pt x="25" y="51"/>
                  </a:lnTo>
                  <a:lnTo>
                    <a:pt x="20" y="66"/>
                  </a:lnTo>
                  <a:lnTo>
                    <a:pt x="20" y="66"/>
                  </a:lnTo>
                  <a:lnTo>
                    <a:pt x="15" y="84"/>
                  </a:lnTo>
                  <a:lnTo>
                    <a:pt x="9" y="101"/>
                  </a:lnTo>
                  <a:lnTo>
                    <a:pt x="4" y="119"/>
                  </a:lnTo>
                  <a:lnTo>
                    <a:pt x="0" y="136"/>
                  </a:lnTo>
                  <a:lnTo>
                    <a:pt x="0" y="136"/>
                  </a:lnTo>
                  <a:lnTo>
                    <a:pt x="0" y="139"/>
                  </a:lnTo>
                  <a:lnTo>
                    <a:pt x="1" y="140"/>
                  </a:lnTo>
                  <a:lnTo>
                    <a:pt x="2" y="142"/>
                  </a:lnTo>
                  <a:lnTo>
                    <a:pt x="3" y="142"/>
                  </a:lnTo>
                  <a:lnTo>
                    <a:pt x="5" y="142"/>
                  </a:lnTo>
                  <a:lnTo>
                    <a:pt x="7" y="142"/>
                  </a:lnTo>
                  <a:lnTo>
                    <a:pt x="8" y="141"/>
                  </a:lnTo>
                  <a:lnTo>
                    <a:pt x="9" y="139"/>
                  </a:lnTo>
                  <a:lnTo>
                    <a:pt x="9" y="139"/>
                  </a:lnTo>
                  <a:lnTo>
                    <a:pt x="13" y="121"/>
                  </a:lnTo>
                  <a:lnTo>
                    <a:pt x="18" y="103"/>
                  </a:lnTo>
                  <a:lnTo>
                    <a:pt x="29" y="69"/>
                  </a:lnTo>
                  <a:lnTo>
                    <a:pt x="29" y="69"/>
                  </a:lnTo>
                  <a:lnTo>
                    <a:pt x="34" y="53"/>
                  </a:lnTo>
                  <a:lnTo>
                    <a:pt x="40" y="37"/>
                  </a:lnTo>
                  <a:lnTo>
                    <a:pt x="44" y="21"/>
                  </a:lnTo>
                  <a:lnTo>
                    <a:pt x="46" y="12"/>
                  </a:lnTo>
                  <a:lnTo>
                    <a:pt x="47" y="4"/>
                  </a:lnTo>
                  <a:lnTo>
                    <a:pt x="47" y="4"/>
                  </a:lnTo>
                  <a:lnTo>
                    <a:pt x="46" y="2"/>
                  </a:lnTo>
                  <a:lnTo>
                    <a:pt x="45" y="1"/>
                  </a:lnTo>
                  <a:lnTo>
                    <a:pt x="44" y="0"/>
                  </a:lnTo>
                  <a:lnTo>
                    <a:pt x="42" y="0"/>
                  </a:lnTo>
                  <a:lnTo>
                    <a:pt x="39" y="1"/>
                  </a:lnTo>
                  <a:lnTo>
                    <a:pt x="38" y="2"/>
                  </a:lnTo>
                  <a:lnTo>
                    <a:pt x="37" y="4"/>
                  </a:lnTo>
                  <a:lnTo>
                    <a:pt x="37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 sz="2400"/>
            </a:p>
          </p:txBody>
        </p:sp>
        <p:sp>
          <p:nvSpPr>
            <p:cNvPr id="63" name="Freeform 731"/>
            <p:cNvSpPr/>
            <p:nvPr/>
          </p:nvSpPr>
          <p:spPr bwMode="auto">
            <a:xfrm>
              <a:off x="5680076" y="4684713"/>
              <a:ext cx="19050" cy="61913"/>
            </a:xfrm>
            <a:custGeom>
              <a:cxnLst>
                <a:cxn ang="0">
                  <a:pos x="30" y="2"/>
                </a:cxn>
                <a:cxn ang="0">
                  <a:pos x="30" y="2"/>
                </a:cxn>
                <a:cxn ang="0">
                  <a:pos x="26" y="9"/>
                </a:cxn>
                <a:cxn ang="0">
                  <a:pos x="22" y="15"/>
                </a:cxn>
                <a:cxn ang="0">
                  <a:pos x="17" y="28"/>
                </a:cxn>
                <a:cxn ang="0">
                  <a:pos x="13" y="42"/>
                </a:cxn>
                <a:cxn ang="0">
                  <a:pos x="11" y="56"/>
                </a:cxn>
                <a:cxn ang="0">
                  <a:pos x="7" y="86"/>
                </a:cxn>
                <a:cxn ang="0">
                  <a:pos x="4" y="99"/>
                </a:cxn>
                <a:cxn ang="0">
                  <a:pos x="0" y="114"/>
                </a:cxn>
                <a:cxn ang="0">
                  <a:pos x="0" y="114"/>
                </a:cxn>
                <a:cxn ang="0">
                  <a:pos x="0" y="116"/>
                </a:cxn>
                <a:cxn ang="0">
                  <a:pos x="1" y="117"/>
                </a:cxn>
                <a:cxn ang="0">
                  <a:pos x="2" y="118"/>
                </a:cxn>
                <a:cxn ang="0">
                  <a:pos x="3" y="119"/>
                </a:cxn>
                <a:cxn ang="0">
                  <a:pos x="7" y="119"/>
                </a:cxn>
                <a:cxn ang="0">
                  <a:pos x="8" y="118"/>
                </a:cxn>
                <a:cxn ang="0">
                  <a:pos x="9" y="116"/>
                </a:cxn>
                <a:cxn ang="0">
                  <a:pos x="9" y="116"/>
                </a:cxn>
                <a:cxn ang="0">
                  <a:pos x="13" y="104"/>
                </a:cxn>
                <a:cxn ang="0">
                  <a:pos x="15" y="89"/>
                </a:cxn>
                <a:cxn ang="0">
                  <a:pos x="19" y="61"/>
                </a:cxn>
                <a:cxn ang="0">
                  <a:pos x="21" y="47"/>
                </a:cxn>
                <a:cxn ang="0">
                  <a:pos x="24" y="33"/>
                </a:cxn>
                <a:cxn ang="0">
                  <a:pos x="30" y="21"/>
                </a:cxn>
                <a:cxn ang="0">
                  <a:pos x="33" y="15"/>
                </a:cxn>
                <a:cxn ang="0">
                  <a:pos x="37" y="10"/>
                </a:cxn>
                <a:cxn ang="0">
                  <a:pos x="37" y="10"/>
                </a:cxn>
                <a:cxn ang="0">
                  <a:pos x="38" y="8"/>
                </a:cxn>
                <a:cxn ang="0">
                  <a:pos x="38" y="5"/>
                </a:cxn>
                <a:cxn ang="0">
                  <a:pos x="36" y="2"/>
                </a:cxn>
                <a:cxn ang="0">
                  <a:pos x="35" y="1"/>
                </a:cxn>
                <a:cxn ang="0">
                  <a:pos x="33" y="0"/>
                </a:cxn>
                <a:cxn ang="0">
                  <a:pos x="32" y="1"/>
                </a:cxn>
                <a:cxn ang="0">
                  <a:pos x="30" y="2"/>
                </a:cxn>
                <a:cxn ang="0">
                  <a:pos x="30" y="2"/>
                </a:cxn>
              </a:cxnLst>
              <a:rect b="b" l="0" r="r" t="0"/>
              <a:pathLst>
                <a:path h="119" w="38">
                  <a:moveTo>
                    <a:pt x="30" y="2"/>
                  </a:moveTo>
                  <a:lnTo>
                    <a:pt x="30" y="2"/>
                  </a:lnTo>
                  <a:lnTo>
                    <a:pt x="26" y="9"/>
                  </a:lnTo>
                  <a:lnTo>
                    <a:pt x="22" y="15"/>
                  </a:lnTo>
                  <a:lnTo>
                    <a:pt x="17" y="28"/>
                  </a:lnTo>
                  <a:lnTo>
                    <a:pt x="13" y="42"/>
                  </a:lnTo>
                  <a:lnTo>
                    <a:pt x="11" y="56"/>
                  </a:lnTo>
                  <a:lnTo>
                    <a:pt x="7" y="86"/>
                  </a:lnTo>
                  <a:lnTo>
                    <a:pt x="4" y="99"/>
                  </a:lnTo>
                  <a:lnTo>
                    <a:pt x="0" y="114"/>
                  </a:lnTo>
                  <a:lnTo>
                    <a:pt x="0" y="114"/>
                  </a:lnTo>
                  <a:lnTo>
                    <a:pt x="0" y="116"/>
                  </a:lnTo>
                  <a:lnTo>
                    <a:pt x="1" y="117"/>
                  </a:lnTo>
                  <a:lnTo>
                    <a:pt x="2" y="118"/>
                  </a:lnTo>
                  <a:lnTo>
                    <a:pt x="3" y="119"/>
                  </a:lnTo>
                  <a:lnTo>
                    <a:pt x="7" y="119"/>
                  </a:lnTo>
                  <a:lnTo>
                    <a:pt x="8" y="118"/>
                  </a:lnTo>
                  <a:lnTo>
                    <a:pt x="9" y="116"/>
                  </a:lnTo>
                  <a:lnTo>
                    <a:pt x="9" y="116"/>
                  </a:lnTo>
                  <a:lnTo>
                    <a:pt x="13" y="104"/>
                  </a:lnTo>
                  <a:lnTo>
                    <a:pt x="15" y="89"/>
                  </a:lnTo>
                  <a:lnTo>
                    <a:pt x="19" y="61"/>
                  </a:lnTo>
                  <a:lnTo>
                    <a:pt x="21" y="47"/>
                  </a:lnTo>
                  <a:lnTo>
                    <a:pt x="24" y="33"/>
                  </a:lnTo>
                  <a:lnTo>
                    <a:pt x="30" y="21"/>
                  </a:lnTo>
                  <a:lnTo>
                    <a:pt x="33" y="15"/>
                  </a:lnTo>
                  <a:lnTo>
                    <a:pt x="37" y="10"/>
                  </a:lnTo>
                  <a:lnTo>
                    <a:pt x="37" y="10"/>
                  </a:lnTo>
                  <a:lnTo>
                    <a:pt x="38" y="8"/>
                  </a:lnTo>
                  <a:lnTo>
                    <a:pt x="38" y="5"/>
                  </a:lnTo>
                  <a:lnTo>
                    <a:pt x="36" y="2"/>
                  </a:lnTo>
                  <a:lnTo>
                    <a:pt x="35" y="1"/>
                  </a:lnTo>
                  <a:lnTo>
                    <a:pt x="33" y="0"/>
                  </a:lnTo>
                  <a:lnTo>
                    <a:pt x="32" y="1"/>
                  </a:lnTo>
                  <a:lnTo>
                    <a:pt x="30" y="2"/>
                  </a:lnTo>
                  <a:lnTo>
                    <a:pt x="30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 sz="2400"/>
            </a:p>
          </p:txBody>
        </p:sp>
        <p:sp>
          <p:nvSpPr>
            <p:cNvPr id="65" name="Freeform 732"/>
            <p:cNvSpPr/>
            <p:nvPr/>
          </p:nvSpPr>
          <p:spPr bwMode="auto">
            <a:xfrm>
              <a:off x="5694363" y="4205288"/>
              <a:ext cx="63500" cy="346075"/>
            </a:xfrm>
            <a:custGeom>
              <a:cxnLst>
                <a:cxn ang="0">
                  <a:pos x="111" y="4"/>
                </a:cxn>
                <a:cxn ang="0">
                  <a:pos x="100" y="44"/>
                </a:cxn>
                <a:cxn ang="0">
                  <a:pos x="91" y="83"/>
                </a:cxn>
                <a:cxn ang="0">
                  <a:pos x="81" y="165"/>
                </a:cxn>
                <a:cxn ang="0">
                  <a:pos x="78" y="186"/>
                </a:cxn>
                <a:cxn ang="0">
                  <a:pos x="69" y="230"/>
                </a:cxn>
                <a:cxn ang="0">
                  <a:pos x="64" y="250"/>
                </a:cxn>
                <a:cxn ang="0">
                  <a:pos x="58" y="272"/>
                </a:cxn>
                <a:cxn ang="0">
                  <a:pos x="51" y="319"/>
                </a:cxn>
                <a:cxn ang="0">
                  <a:pos x="47" y="341"/>
                </a:cxn>
                <a:cxn ang="0">
                  <a:pos x="32" y="412"/>
                </a:cxn>
                <a:cxn ang="0">
                  <a:pos x="20" y="482"/>
                </a:cxn>
                <a:cxn ang="0">
                  <a:pos x="17" y="506"/>
                </a:cxn>
                <a:cxn ang="0">
                  <a:pos x="7" y="550"/>
                </a:cxn>
                <a:cxn ang="0">
                  <a:pos x="2" y="573"/>
                </a:cxn>
                <a:cxn ang="0">
                  <a:pos x="0" y="591"/>
                </a:cxn>
                <a:cxn ang="0">
                  <a:pos x="1" y="631"/>
                </a:cxn>
                <a:cxn ang="0">
                  <a:pos x="2" y="650"/>
                </a:cxn>
                <a:cxn ang="0">
                  <a:pos x="3" y="653"/>
                </a:cxn>
                <a:cxn ang="0">
                  <a:pos x="6" y="654"/>
                </a:cxn>
                <a:cxn ang="0">
                  <a:pos x="10" y="653"/>
                </a:cxn>
                <a:cxn ang="0">
                  <a:pos x="11" y="650"/>
                </a:cxn>
                <a:cxn ang="0">
                  <a:pos x="10" y="608"/>
                </a:cxn>
                <a:cxn ang="0">
                  <a:pos x="11" y="577"/>
                </a:cxn>
                <a:cxn ang="0">
                  <a:pos x="12" y="567"/>
                </a:cxn>
                <a:cxn ang="0">
                  <a:pos x="22" y="528"/>
                </a:cxn>
                <a:cxn ang="0">
                  <a:pos x="28" y="498"/>
                </a:cxn>
                <a:cxn ang="0">
                  <a:pos x="29" y="489"/>
                </a:cxn>
                <a:cxn ang="0">
                  <a:pos x="35" y="454"/>
                </a:cxn>
                <a:cxn ang="0">
                  <a:pos x="41" y="420"/>
                </a:cxn>
                <a:cxn ang="0">
                  <a:pos x="51" y="362"/>
                </a:cxn>
                <a:cxn ang="0">
                  <a:pos x="56" y="343"/>
                </a:cxn>
                <a:cxn ang="0">
                  <a:pos x="65" y="303"/>
                </a:cxn>
                <a:cxn ang="0">
                  <a:pos x="71" y="262"/>
                </a:cxn>
                <a:cxn ang="0">
                  <a:pos x="80" y="219"/>
                </a:cxn>
                <a:cxn ang="0">
                  <a:pos x="88" y="176"/>
                </a:cxn>
                <a:cxn ang="0">
                  <a:pos x="95" y="134"/>
                </a:cxn>
                <a:cxn ang="0">
                  <a:pos x="104" y="70"/>
                </a:cxn>
                <a:cxn ang="0">
                  <a:pos x="113" y="27"/>
                </a:cxn>
                <a:cxn ang="0">
                  <a:pos x="119" y="7"/>
                </a:cxn>
                <a:cxn ang="0">
                  <a:pos x="119" y="3"/>
                </a:cxn>
                <a:cxn ang="0">
                  <a:pos x="116" y="0"/>
                </a:cxn>
                <a:cxn ang="0">
                  <a:pos x="113" y="2"/>
                </a:cxn>
                <a:cxn ang="0">
                  <a:pos x="111" y="4"/>
                </a:cxn>
              </a:cxnLst>
              <a:rect b="b" l="0" r="r" t="0"/>
              <a:pathLst>
                <a:path h="654" w="120">
                  <a:moveTo>
                    <a:pt x="111" y="4"/>
                  </a:moveTo>
                  <a:lnTo>
                    <a:pt x="111" y="4"/>
                  </a:lnTo>
                  <a:lnTo>
                    <a:pt x="104" y="24"/>
                  </a:lnTo>
                  <a:lnTo>
                    <a:pt x="100" y="44"/>
                  </a:lnTo>
                  <a:lnTo>
                    <a:pt x="96" y="63"/>
                  </a:lnTo>
                  <a:lnTo>
                    <a:pt x="91" y="83"/>
                  </a:lnTo>
                  <a:lnTo>
                    <a:pt x="86" y="123"/>
                  </a:lnTo>
                  <a:lnTo>
                    <a:pt x="81" y="165"/>
                  </a:lnTo>
                  <a:lnTo>
                    <a:pt x="81" y="165"/>
                  </a:lnTo>
                  <a:lnTo>
                    <a:pt x="78" y="186"/>
                  </a:lnTo>
                  <a:lnTo>
                    <a:pt x="74" y="208"/>
                  </a:lnTo>
                  <a:lnTo>
                    <a:pt x="69" y="230"/>
                  </a:lnTo>
                  <a:lnTo>
                    <a:pt x="64" y="250"/>
                  </a:lnTo>
                  <a:lnTo>
                    <a:pt x="64" y="250"/>
                  </a:lnTo>
                  <a:lnTo>
                    <a:pt x="60" y="262"/>
                  </a:lnTo>
                  <a:lnTo>
                    <a:pt x="58" y="272"/>
                  </a:lnTo>
                  <a:lnTo>
                    <a:pt x="54" y="296"/>
                  </a:lnTo>
                  <a:lnTo>
                    <a:pt x="51" y="319"/>
                  </a:lnTo>
                  <a:lnTo>
                    <a:pt x="47" y="341"/>
                  </a:lnTo>
                  <a:lnTo>
                    <a:pt x="47" y="341"/>
                  </a:lnTo>
                  <a:lnTo>
                    <a:pt x="39" y="375"/>
                  </a:lnTo>
                  <a:lnTo>
                    <a:pt x="32" y="412"/>
                  </a:lnTo>
                  <a:lnTo>
                    <a:pt x="25" y="447"/>
                  </a:lnTo>
                  <a:lnTo>
                    <a:pt x="20" y="482"/>
                  </a:lnTo>
                  <a:lnTo>
                    <a:pt x="20" y="482"/>
                  </a:lnTo>
                  <a:lnTo>
                    <a:pt x="17" y="506"/>
                  </a:lnTo>
                  <a:lnTo>
                    <a:pt x="12" y="527"/>
                  </a:lnTo>
                  <a:lnTo>
                    <a:pt x="7" y="550"/>
                  </a:lnTo>
                  <a:lnTo>
                    <a:pt x="2" y="573"/>
                  </a:lnTo>
                  <a:lnTo>
                    <a:pt x="2" y="573"/>
                  </a:lnTo>
                  <a:lnTo>
                    <a:pt x="1" y="582"/>
                  </a:lnTo>
                  <a:lnTo>
                    <a:pt x="0" y="591"/>
                  </a:lnTo>
                  <a:lnTo>
                    <a:pt x="0" y="611"/>
                  </a:lnTo>
                  <a:lnTo>
                    <a:pt x="1" y="631"/>
                  </a:lnTo>
                  <a:lnTo>
                    <a:pt x="2" y="650"/>
                  </a:lnTo>
                  <a:lnTo>
                    <a:pt x="2" y="650"/>
                  </a:lnTo>
                  <a:lnTo>
                    <a:pt x="2" y="652"/>
                  </a:lnTo>
                  <a:lnTo>
                    <a:pt x="3" y="653"/>
                  </a:lnTo>
                  <a:lnTo>
                    <a:pt x="5" y="654"/>
                  </a:lnTo>
                  <a:lnTo>
                    <a:pt x="6" y="654"/>
                  </a:lnTo>
                  <a:lnTo>
                    <a:pt x="8" y="654"/>
                  </a:lnTo>
                  <a:lnTo>
                    <a:pt x="10" y="653"/>
                  </a:lnTo>
                  <a:lnTo>
                    <a:pt x="11" y="652"/>
                  </a:lnTo>
                  <a:lnTo>
                    <a:pt x="11" y="650"/>
                  </a:lnTo>
                  <a:lnTo>
                    <a:pt x="11" y="650"/>
                  </a:lnTo>
                  <a:lnTo>
                    <a:pt x="10" y="608"/>
                  </a:lnTo>
                  <a:lnTo>
                    <a:pt x="10" y="587"/>
                  </a:lnTo>
                  <a:lnTo>
                    <a:pt x="11" y="577"/>
                  </a:lnTo>
                  <a:lnTo>
                    <a:pt x="12" y="567"/>
                  </a:lnTo>
                  <a:lnTo>
                    <a:pt x="12" y="567"/>
                  </a:lnTo>
                  <a:lnTo>
                    <a:pt x="17" y="548"/>
                  </a:lnTo>
                  <a:lnTo>
                    <a:pt x="22" y="528"/>
                  </a:lnTo>
                  <a:lnTo>
                    <a:pt x="27" y="509"/>
                  </a:lnTo>
                  <a:lnTo>
                    <a:pt x="28" y="498"/>
                  </a:lnTo>
                  <a:lnTo>
                    <a:pt x="29" y="489"/>
                  </a:lnTo>
                  <a:lnTo>
                    <a:pt x="29" y="489"/>
                  </a:lnTo>
                  <a:lnTo>
                    <a:pt x="32" y="471"/>
                  </a:lnTo>
                  <a:lnTo>
                    <a:pt x="35" y="454"/>
                  </a:lnTo>
                  <a:lnTo>
                    <a:pt x="41" y="420"/>
                  </a:lnTo>
                  <a:lnTo>
                    <a:pt x="41" y="420"/>
                  </a:lnTo>
                  <a:lnTo>
                    <a:pt x="47" y="382"/>
                  </a:lnTo>
                  <a:lnTo>
                    <a:pt x="51" y="362"/>
                  </a:lnTo>
                  <a:lnTo>
                    <a:pt x="56" y="343"/>
                  </a:lnTo>
                  <a:lnTo>
                    <a:pt x="56" y="343"/>
                  </a:lnTo>
                  <a:lnTo>
                    <a:pt x="60" y="324"/>
                  </a:lnTo>
                  <a:lnTo>
                    <a:pt x="65" y="303"/>
                  </a:lnTo>
                  <a:lnTo>
                    <a:pt x="71" y="262"/>
                  </a:lnTo>
                  <a:lnTo>
                    <a:pt x="71" y="262"/>
                  </a:lnTo>
                  <a:lnTo>
                    <a:pt x="75" y="240"/>
                  </a:lnTo>
                  <a:lnTo>
                    <a:pt x="80" y="219"/>
                  </a:lnTo>
                  <a:lnTo>
                    <a:pt x="84" y="198"/>
                  </a:lnTo>
                  <a:lnTo>
                    <a:pt x="88" y="176"/>
                  </a:lnTo>
                  <a:lnTo>
                    <a:pt x="88" y="176"/>
                  </a:lnTo>
                  <a:lnTo>
                    <a:pt x="95" y="134"/>
                  </a:lnTo>
                  <a:lnTo>
                    <a:pt x="100" y="90"/>
                  </a:lnTo>
                  <a:lnTo>
                    <a:pt x="104" y="70"/>
                  </a:lnTo>
                  <a:lnTo>
                    <a:pt x="108" y="48"/>
                  </a:lnTo>
                  <a:lnTo>
                    <a:pt x="113" y="27"/>
                  </a:lnTo>
                  <a:lnTo>
                    <a:pt x="119" y="7"/>
                  </a:lnTo>
                  <a:lnTo>
                    <a:pt x="119" y="7"/>
                  </a:lnTo>
                  <a:lnTo>
                    <a:pt x="120" y="5"/>
                  </a:lnTo>
                  <a:lnTo>
                    <a:pt x="119" y="3"/>
                  </a:lnTo>
                  <a:lnTo>
                    <a:pt x="118" y="2"/>
                  </a:lnTo>
                  <a:lnTo>
                    <a:pt x="116" y="0"/>
                  </a:lnTo>
                  <a:lnTo>
                    <a:pt x="115" y="0"/>
                  </a:lnTo>
                  <a:lnTo>
                    <a:pt x="113" y="2"/>
                  </a:lnTo>
                  <a:lnTo>
                    <a:pt x="112" y="3"/>
                  </a:lnTo>
                  <a:lnTo>
                    <a:pt x="111" y="4"/>
                  </a:lnTo>
                  <a:lnTo>
                    <a:pt x="111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 sz="2400"/>
            </a:p>
          </p:txBody>
        </p:sp>
        <p:sp>
          <p:nvSpPr>
            <p:cNvPr id="66" name="Freeform 733"/>
            <p:cNvSpPr/>
            <p:nvPr/>
          </p:nvSpPr>
          <p:spPr bwMode="auto">
            <a:xfrm>
              <a:off x="5746751" y="4235450"/>
              <a:ext cx="46038" cy="260350"/>
            </a:xfrm>
            <a:custGeom>
              <a:cxnLst>
                <a:cxn ang="0">
                  <a:pos x="76" y="2"/>
                </a:cxn>
                <a:cxn ang="0">
                  <a:pos x="70" y="31"/>
                </a:cxn>
                <a:cxn ang="0">
                  <a:pos x="69" y="60"/>
                </a:cxn>
                <a:cxn ang="0">
                  <a:pos x="70" y="106"/>
                </a:cxn>
                <a:cxn ang="0">
                  <a:pos x="70" y="120"/>
                </a:cxn>
                <a:cxn ang="0">
                  <a:pos x="65" y="152"/>
                </a:cxn>
                <a:cxn ang="0">
                  <a:pos x="50" y="215"/>
                </a:cxn>
                <a:cxn ang="0">
                  <a:pos x="44" y="248"/>
                </a:cxn>
                <a:cxn ang="0">
                  <a:pos x="40" y="279"/>
                </a:cxn>
                <a:cxn ang="0">
                  <a:pos x="30" y="342"/>
                </a:cxn>
                <a:cxn ang="0">
                  <a:pos x="21" y="373"/>
                </a:cxn>
                <a:cxn ang="0">
                  <a:pos x="7" y="430"/>
                </a:cxn>
                <a:cxn ang="0">
                  <a:pos x="1" y="473"/>
                </a:cxn>
                <a:cxn ang="0">
                  <a:pos x="0" y="488"/>
                </a:cxn>
                <a:cxn ang="0">
                  <a:pos x="2" y="491"/>
                </a:cxn>
                <a:cxn ang="0">
                  <a:pos x="5" y="492"/>
                </a:cxn>
                <a:cxn ang="0">
                  <a:pos x="8" y="491"/>
                </a:cxn>
                <a:cxn ang="0">
                  <a:pos x="9" y="488"/>
                </a:cxn>
                <a:cxn ang="0">
                  <a:pos x="10" y="472"/>
                </a:cxn>
                <a:cxn ang="0">
                  <a:pos x="17" y="428"/>
                </a:cxn>
                <a:cxn ang="0">
                  <a:pos x="33" y="369"/>
                </a:cxn>
                <a:cxn ang="0">
                  <a:pos x="40" y="341"/>
                </a:cxn>
                <a:cxn ang="0">
                  <a:pos x="49" y="284"/>
                </a:cxn>
                <a:cxn ang="0">
                  <a:pos x="53" y="256"/>
                </a:cxn>
                <a:cxn ang="0">
                  <a:pos x="58" y="224"/>
                </a:cxn>
                <a:cxn ang="0">
                  <a:pos x="72" y="161"/>
                </a:cxn>
                <a:cxn ang="0">
                  <a:pos x="78" y="129"/>
                </a:cxn>
                <a:cxn ang="0">
                  <a:pos x="80" y="103"/>
                </a:cxn>
                <a:cxn ang="0">
                  <a:pos x="80" y="76"/>
                </a:cxn>
                <a:cxn ang="0">
                  <a:pos x="81" y="22"/>
                </a:cxn>
                <a:cxn ang="0">
                  <a:pos x="85" y="5"/>
                </a:cxn>
                <a:cxn ang="0">
                  <a:pos x="85" y="3"/>
                </a:cxn>
                <a:cxn ang="0">
                  <a:pos x="83" y="0"/>
                </a:cxn>
                <a:cxn ang="0">
                  <a:pos x="78" y="0"/>
                </a:cxn>
                <a:cxn ang="0">
                  <a:pos x="76" y="2"/>
                </a:cxn>
              </a:cxnLst>
              <a:rect b="b" l="0" r="r" t="0"/>
              <a:pathLst>
                <a:path h="492" w="85">
                  <a:moveTo>
                    <a:pt x="76" y="2"/>
                  </a:moveTo>
                  <a:lnTo>
                    <a:pt x="76" y="2"/>
                  </a:lnTo>
                  <a:lnTo>
                    <a:pt x="72" y="17"/>
                  </a:lnTo>
                  <a:lnTo>
                    <a:pt x="70" y="31"/>
                  </a:lnTo>
                  <a:lnTo>
                    <a:pt x="69" y="46"/>
                  </a:lnTo>
                  <a:lnTo>
                    <a:pt x="69" y="60"/>
                  </a:lnTo>
                  <a:lnTo>
                    <a:pt x="70" y="91"/>
                  </a:lnTo>
                  <a:lnTo>
                    <a:pt x="70" y="106"/>
                  </a:lnTo>
                  <a:lnTo>
                    <a:pt x="70" y="120"/>
                  </a:lnTo>
                  <a:lnTo>
                    <a:pt x="70" y="120"/>
                  </a:lnTo>
                  <a:lnTo>
                    <a:pt x="68" y="136"/>
                  </a:lnTo>
                  <a:lnTo>
                    <a:pt x="65" y="152"/>
                  </a:lnTo>
                  <a:lnTo>
                    <a:pt x="58" y="184"/>
                  </a:lnTo>
                  <a:lnTo>
                    <a:pt x="50" y="215"/>
                  </a:lnTo>
                  <a:lnTo>
                    <a:pt x="47" y="232"/>
                  </a:lnTo>
                  <a:lnTo>
                    <a:pt x="44" y="248"/>
                  </a:lnTo>
                  <a:lnTo>
                    <a:pt x="44" y="248"/>
                  </a:lnTo>
                  <a:lnTo>
                    <a:pt x="40" y="279"/>
                  </a:lnTo>
                  <a:lnTo>
                    <a:pt x="36" y="311"/>
                  </a:lnTo>
                  <a:lnTo>
                    <a:pt x="30" y="342"/>
                  </a:lnTo>
                  <a:lnTo>
                    <a:pt x="21" y="373"/>
                  </a:lnTo>
                  <a:lnTo>
                    <a:pt x="21" y="373"/>
                  </a:lnTo>
                  <a:lnTo>
                    <a:pt x="14" y="401"/>
                  </a:lnTo>
                  <a:lnTo>
                    <a:pt x="7" y="430"/>
                  </a:lnTo>
                  <a:lnTo>
                    <a:pt x="3" y="459"/>
                  </a:lnTo>
                  <a:lnTo>
                    <a:pt x="1" y="473"/>
                  </a:lnTo>
                  <a:lnTo>
                    <a:pt x="0" y="488"/>
                  </a:lnTo>
                  <a:lnTo>
                    <a:pt x="0" y="488"/>
                  </a:lnTo>
                  <a:lnTo>
                    <a:pt x="1" y="490"/>
                  </a:lnTo>
                  <a:lnTo>
                    <a:pt x="2" y="491"/>
                  </a:lnTo>
                  <a:lnTo>
                    <a:pt x="3" y="492"/>
                  </a:lnTo>
                  <a:lnTo>
                    <a:pt x="5" y="492"/>
                  </a:lnTo>
                  <a:lnTo>
                    <a:pt x="6" y="492"/>
                  </a:lnTo>
                  <a:lnTo>
                    <a:pt x="8" y="491"/>
                  </a:lnTo>
                  <a:lnTo>
                    <a:pt x="9" y="490"/>
                  </a:lnTo>
                  <a:lnTo>
                    <a:pt x="9" y="488"/>
                  </a:lnTo>
                  <a:lnTo>
                    <a:pt x="9" y="488"/>
                  </a:lnTo>
                  <a:lnTo>
                    <a:pt x="10" y="472"/>
                  </a:lnTo>
                  <a:lnTo>
                    <a:pt x="12" y="458"/>
                  </a:lnTo>
                  <a:lnTo>
                    <a:pt x="17" y="428"/>
                  </a:lnTo>
                  <a:lnTo>
                    <a:pt x="25" y="398"/>
                  </a:lnTo>
                  <a:lnTo>
                    <a:pt x="33" y="369"/>
                  </a:lnTo>
                  <a:lnTo>
                    <a:pt x="33" y="369"/>
                  </a:lnTo>
                  <a:lnTo>
                    <a:pt x="40" y="341"/>
                  </a:lnTo>
                  <a:lnTo>
                    <a:pt x="45" y="313"/>
                  </a:lnTo>
                  <a:lnTo>
                    <a:pt x="49" y="284"/>
                  </a:lnTo>
                  <a:lnTo>
                    <a:pt x="53" y="256"/>
                  </a:lnTo>
                  <a:lnTo>
                    <a:pt x="53" y="256"/>
                  </a:lnTo>
                  <a:lnTo>
                    <a:pt x="55" y="240"/>
                  </a:lnTo>
                  <a:lnTo>
                    <a:pt x="58" y="224"/>
                  </a:lnTo>
                  <a:lnTo>
                    <a:pt x="65" y="192"/>
                  </a:lnTo>
                  <a:lnTo>
                    <a:pt x="72" y="161"/>
                  </a:lnTo>
                  <a:lnTo>
                    <a:pt x="78" y="129"/>
                  </a:lnTo>
                  <a:lnTo>
                    <a:pt x="78" y="129"/>
                  </a:lnTo>
                  <a:lnTo>
                    <a:pt x="79" y="116"/>
                  </a:lnTo>
                  <a:lnTo>
                    <a:pt x="80" y="103"/>
                  </a:lnTo>
                  <a:lnTo>
                    <a:pt x="80" y="76"/>
                  </a:lnTo>
                  <a:lnTo>
                    <a:pt x="80" y="76"/>
                  </a:lnTo>
                  <a:lnTo>
                    <a:pt x="80" y="40"/>
                  </a:lnTo>
                  <a:lnTo>
                    <a:pt x="81" y="22"/>
                  </a:lnTo>
                  <a:lnTo>
                    <a:pt x="82" y="14"/>
                  </a:lnTo>
                  <a:lnTo>
                    <a:pt x="85" y="5"/>
                  </a:lnTo>
                  <a:lnTo>
                    <a:pt x="85" y="5"/>
                  </a:lnTo>
                  <a:lnTo>
                    <a:pt x="85" y="3"/>
                  </a:lnTo>
                  <a:lnTo>
                    <a:pt x="84" y="1"/>
                  </a:lnTo>
                  <a:lnTo>
                    <a:pt x="83" y="0"/>
                  </a:lnTo>
                  <a:lnTo>
                    <a:pt x="82" y="0"/>
                  </a:lnTo>
                  <a:lnTo>
                    <a:pt x="78" y="0"/>
                  </a:lnTo>
                  <a:lnTo>
                    <a:pt x="77" y="1"/>
                  </a:lnTo>
                  <a:lnTo>
                    <a:pt x="76" y="2"/>
                  </a:lnTo>
                  <a:lnTo>
                    <a:pt x="76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 sz="2400"/>
            </a:p>
          </p:txBody>
        </p:sp>
        <p:sp>
          <p:nvSpPr>
            <p:cNvPr id="89" name="Freeform 734"/>
            <p:cNvSpPr/>
            <p:nvPr/>
          </p:nvSpPr>
          <p:spPr bwMode="auto">
            <a:xfrm>
              <a:off x="5780088" y="4264025"/>
              <a:ext cx="34925" cy="196850"/>
            </a:xfrm>
            <a:custGeom>
              <a:cxnLst>
                <a:cxn ang="0">
                  <a:pos x="57" y="4"/>
                </a:cxn>
                <a:cxn ang="0">
                  <a:pos x="57" y="4"/>
                </a:cxn>
                <a:cxn ang="0">
                  <a:pos x="56" y="51"/>
                </a:cxn>
                <a:cxn ang="0">
                  <a:pos x="52" y="96"/>
                </a:cxn>
                <a:cxn ang="0">
                  <a:pos x="47" y="141"/>
                </a:cxn>
                <a:cxn ang="0">
                  <a:pos x="41" y="187"/>
                </a:cxn>
                <a:cxn ang="0">
                  <a:pos x="41" y="187"/>
                </a:cxn>
                <a:cxn ang="0">
                  <a:pos x="37" y="210"/>
                </a:cxn>
                <a:cxn ang="0">
                  <a:pos x="32" y="232"/>
                </a:cxn>
                <a:cxn ang="0">
                  <a:pos x="20" y="278"/>
                </a:cxn>
                <a:cxn ang="0">
                  <a:pos x="9" y="322"/>
                </a:cxn>
                <a:cxn ang="0">
                  <a:pos x="4" y="345"/>
                </a:cxn>
                <a:cxn ang="0">
                  <a:pos x="0" y="368"/>
                </a:cxn>
                <a:cxn ang="0">
                  <a:pos x="0" y="368"/>
                </a:cxn>
                <a:cxn ang="0">
                  <a:pos x="0" y="370"/>
                </a:cxn>
                <a:cxn ang="0">
                  <a:pos x="1" y="372"/>
                </a:cxn>
                <a:cxn ang="0">
                  <a:pos x="4" y="374"/>
                </a:cxn>
                <a:cxn ang="0">
                  <a:pos x="5" y="374"/>
                </a:cxn>
                <a:cxn ang="0">
                  <a:pos x="7" y="374"/>
                </a:cxn>
                <a:cxn ang="0">
                  <a:pos x="8" y="373"/>
                </a:cxn>
                <a:cxn ang="0">
                  <a:pos x="9" y="371"/>
                </a:cxn>
                <a:cxn ang="0">
                  <a:pos x="9" y="371"/>
                </a:cxn>
                <a:cxn ang="0">
                  <a:pos x="13" y="348"/>
                </a:cxn>
                <a:cxn ang="0">
                  <a:pos x="18" y="325"/>
                </a:cxn>
                <a:cxn ang="0">
                  <a:pos x="30" y="280"/>
                </a:cxn>
                <a:cxn ang="0">
                  <a:pos x="41" y="235"/>
                </a:cxn>
                <a:cxn ang="0">
                  <a:pos x="46" y="213"/>
                </a:cxn>
                <a:cxn ang="0">
                  <a:pos x="50" y="190"/>
                </a:cxn>
                <a:cxn ang="0">
                  <a:pos x="50" y="190"/>
                </a:cxn>
                <a:cxn ang="0">
                  <a:pos x="58" y="144"/>
                </a:cxn>
                <a:cxn ang="0">
                  <a:pos x="62" y="97"/>
                </a:cxn>
                <a:cxn ang="0">
                  <a:pos x="65" y="51"/>
                </a:cxn>
                <a:cxn ang="0">
                  <a:pos x="66" y="4"/>
                </a:cxn>
                <a:cxn ang="0">
                  <a:pos x="66" y="4"/>
                </a:cxn>
                <a:cxn ang="0">
                  <a:pos x="66" y="2"/>
                </a:cxn>
                <a:cxn ang="0">
                  <a:pos x="65" y="1"/>
                </a:cxn>
                <a:cxn ang="0">
                  <a:pos x="63" y="0"/>
                </a:cxn>
                <a:cxn ang="0">
                  <a:pos x="62" y="0"/>
                </a:cxn>
                <a:cxn ang="0">
                  <a:pos x="60" y="0"/>
                </a:cxn>
                <a:cxn ang="0">
                  <a:pos x="58" y="1"/>
                </a:cxn>
                <a:cxn ang="0">
                  <a:pos x="57" y="2"/>
                </a:cxn>
                <a:cxn ang="0">
                  <a:pos x="57" y="4"/>
                </a:cxn>
                <a:cxn ang="0">
                  <a:pos x="57" y="4"/>
                </a:cxn>
              </a:cxnLst>
              <a:rect b="b" l="0" r="r" t="0"/>
              <a:pathLst>
                <a:path h="374" w="66">
                  <a:moveTo>
                    <a:pt x="57" y="4"/>
                  </a:moveTo>
                  <a:lnTo>
                    <a:pt x="57" y="4"/>
                  </a:lnTo>
                  <a:lnTo>
                    <a:pt x="56" y="51"/>
                  </a:lnTo>
                  <a:lnTo>
                    <a:pt x="52" y="96"/>
                  </a:lnTo>
                  <a:lnTo>
                    <a:pt x="47" y="141"/>
                  </a:lnTo>
                  <a:lnTo>
                    <a:pt x="41" y="187"/>
                  </a:lnTo>
                  <a:lnTo>
                    <a:pt x="41" y="187"/>
                  </a:lnTo>
                  <a:lnTo>
                    <a:pt x="37" y="210"/>
                  </a:lnTo>
                  <a:lnTo>
                    <a:pt x="32" y="232"/>
                  </a:lnTo>
                  <a:lnTo>
                    <a:pt x="20" y="278"/>
                  </a:lnTo>
                  <a:lnTo>
                    <a:pt x="9" y="322"/>
                  </a:lnTo>
                  <a:lnTo>
                    <a:pt x="4" y="345"/>
                  </a:lnTo>
                  <a:lnTo>
                    <a:pt x="0" y="368"/>
                  </a:lnTo>
                  <a:lnTo>
                    <a:pt x="0" y="368"/>
                  </a:lnTo>
                  <a:lnTo>
                    <a:pt x="0" y="370"/>
                  </a:lnTo>
                  <a:lnTo>
                    <a:pt x="1" y="372"/>
                  </a:lnTo>
                  <a:lnTo>
                    <a:pt x="4" y="374"/>
                  </a:lnTo>
                  <a:lnTo>
                    <a:pt x="5" y="374"/>
                  </a:lnTo>
                  <a:lnTo>
                    <a:pt x="7" y="374"/>
                  </a:lnTo>
                  <a:lnTo>
                    <a:pt x="8" y="373"/>
                  </a:lnTo>
                  <a:lnTo>
                    <a:pt x="9" y="371"/>
                  </a:lnTo>
                  <a:lnTo>
                    <a:pt x="9" y="371"/>
                  </a:lnTo>
                  <a:lnTo>
                    <a:pt x="13" y="348"/>
                  </a:lnTo>
                  <a:lnTo>
                    <a:pt x="18" y="325"/>
                  </a:lnTo>
                  <a:lnTo>
                    <a:pt x="30" y="280"/>
                  </a:lnTo>
                  <a:lnTo>
                    <a:pt x="41" y="235"/>
                  </a:lnTo>
                  <a:lnTo>
                    <a:pt x="46" y="213"/>
                  </a:lnTo>
                  <a:lnTo>
                    <a:pt x="50" y="190"/>
                  </a:lnTo>
                  <a:lnTo>
                    <a:pt x="50" y="190"/>
                  </a:lnTo>
                  <a:lnTo>
                    <a:pt x="58" y="144"/>
                  </a:lnTo>
                  <a:lnTo>
                    <a:pt x="62" y="97"/>
                  </a:lnTo>
                  <a:lnTo>
                    <a:pt x="65" y="51"/>
                  </a:lnTo>
                  <a:lnTo>
                    <a:pt x="66" y="4"/>
                  </a:lnTo>
                  <a:lnTo>
                    <a:pt x="66" y="4"/>
                  </a:lnTo>
                  <a:lnTo>
                    <a:pt x="66" y="2"/>
                  </a:lnTo>
                  <a:lnTo>
                    <a:pt x="65" y="1"/>
                  </a:lnTo>
                  <a:lnTo>
                    <a:pt x="63" y="0"/>
                  </a:lnTo>
                  <a:lnTo>
                    <a:pt x="62" y="0"/>
                  </a:lnTo>
                  <a:lnTo>
                    <a:pt x="60" y="0"/>
                  </a:lnTo>
                  <a:lnTo>
                    <a:pt x="58" y="1"/>
                  </a:lnTo>
                  <a:lnTo>
                    <a:pt x="57" y="2"/>
                  </a:lnTo>
                  <a:lnTo>
                    <a:pt x="57" y="4"/>
                  </a:lnTo>
                  <a:lnTo>
                    <a:pt x="57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 sz="2400"/>
            </a:p>
          </p:txBody>
        </p:sp>
        <p:sp>
          <p:nvSpPr>
            <p:cNvPr id="90" name="Freeform 735"/>
            <p:cNvSpPr/>
            <p:nvPr/>
          </p:nvSpPr>
          <p:spPr bwMode="auto">
            <a:xfrm>
              <a:off x="5805488" y="4286250"/>
              <a:ext cx="42863" cy="160338"/>
            </a:xfrm>
            <a:custGeom>
              <a:cxnLst>
                <a:cxn ang="0">
                  <a:pos x="72" y="4"/>
                </a:cxn>
                <a:cxn ang="0">
                  <a:pos x="72" y="4"/>
                </a:cxn>
                <a:cxn ang="0">
                  <a:pos x="70" y="24"/>
                </a:cxn>
                <a:cxn ang="0">
                  <a:pos x="68" y="44"/>
                </a:cxn>
                <a:cxn ang="0">
                  <a:pos x="65" y="63"/>
                </a:cxn>
                <a:cxn ang="0">
                  <a:pos x="61" y="82"/>
                </a:cxn>
                <a:cxn ang="0">
                  <a:pos x="54" y="120"/>
                </a:cxn>
                <a:cxn ang="0">
                  <a:pos x="47" y="158"/>
                </a:cxn>
                <a:cxn ang="0">
                  <a:pos x="47" y="158"/>
                </a:cxn>
                <a:cxn ang="0">
                  <a:pos x="43" y="177"/>
                </a:cxn>
                <a:cxn ang="0">
                  <a:pos x="36" y="195"/>
                </a:cxn>
                <a:cxn ang="0">
                  <a:pos x="24" y="230"/>
                </a:cxn>
                <a:cxn ang="0">
                  <a:pos x="24" y="230"/>
                </a:cxn>
                <a:cxn ang="0">
                  <a:pos x="20" y="246"/>
                </a:cxn>
                <a:cxn ang="0">
                  <a:pos x="16" y="264"/>
                </a:cxn>
                <a:cxn ang="0">
                  <a:pos x="14" y="272"/>
                </a:cxn>
                <a:cxn ang="0">
                  <a:pos x="11" y="280"/>
                </a:cxn>
                <a:cxn ang="0">
                  <a:pos x="6" y="289"/>
                </a:cxn>
                <a:cxn ang="0">
                  <a:pos x="1" y="296"/>
                </a:cxn>
                <a:cxn ang="0">
                  <a:pos x="1" y="296"/>
                </a:cxn>
                <a:cxn ang="0">
                  <a:pos x="0" y="298"/>
                </a:cxn>
                <a:cxn ang="0">
                  <a:pos x="0" y="299"/>
                </a:cxn>
                <a:cxn ang="0">
                  <a:pos x="2" y="302"/>
                </a:cxn>
                <a:cxn ang="0">
                  <a:pos x="3" y="303"/>
                </a:cxn>
                <a:cxn ang="0">
                  <a:pos x="4" y="304"/>
                </a:cxn>
                <a:cxn ang="0">
                  <a:pos x="6" y="303"/>
                </a:cxn>
                <a:cxn ang="0">
                  <a:pos x="9" y="302"/>
                </a:cxn>
                <a:cxn ang="0">
                  <a:pos x="9" y="302"/>
                </a:cxn>
                <a:cxn ang="0">
                  <a:pos x="13" y="297"/>
                </a:cxn>
                <a:cxn ang="0">
                  <a:pos x="16" y="291"/>
                </a:cxn>
                <a:cxn ang="0">
                  <a:pos x="21" y="279"/>
                </a:cxn>
                <a:cxn ang="0">
                  <a:pos x="24" y="267"/>
                </a:cxn>
                <a:cxn ang="0">
                  <a:pos x="27" y="253"/>
                </a:cxn>
                <a:cxn ang="0">
                  <a:pos x="27" y="253"/>
                </a:cxn>
                <a:cxn ang="0">
                  <a:pos x="32" y="232"/>
                </a:cxn>
                <a:cxn ang="0">
                  <a:pos x="39" y="211"/>
                </a:cxn>
                <a:cxn ang="0">
                  <a:pos x="48" y="190"/>
                </a:cxn>
                <a:cxn ang="0">
                  <a:pos x="54" y="170"/>
                </a:cxn>
                <a:cxn ang="0">
                  <a:pos x="54" y="170"/>
                </a:cxn>
                <a:cxn ang="0">
                  <a:pos x="63" y="129"/>
                </a:cxn>
                <a:cxn ang="0">
                  <a:pos x="72" y="88"/>
                </a:cxn>
                <a:cxn ang="0">
                  <a:pos x="76" y="67"/>
                </a:cxn>
                <a:cxn ang="0">
                  <a:pos x="78" y="47"/>
                </a:cxn>
                <a:cxn ang="0">
                  <a:pos x="80" y="25"/>
                </a:cxn>
                <a:cxn ang="0">
                  <a:pos x="81" y="4"/>
                </a:cxn>
                <a:cxn ang="0">
                  <a:pos x="81" y="4"/>
                </a:cxn>
                <a:cxn ang="0">
                  <a:pos x="80" y="3"/>
                </a:cxn>
                <a:cxn ang="0">
                  <a:pos x="79" y="1"/>
                </a:cxn>
                <a:cxn ang="0">
                  <a:pos x="78" y="0"/>
                </a:cxn>
                <a:cxn ang="0">
                  <a:pos x="76" y="0"/>
                </a:cxn>
                <a:cxn ang="0">
                  <a:pos x="75" y="0"/>
                </a:cxn>
                <a:cxn ang="0">
                  <a:pos x="73" y="1"/>
                </a:cxn>
                <a:cxn ang="0">
                  <a:pos x="72" y="3"/>
                </a:cxn>
                <a:cxn ang="0">
                  <a:pos x="72" y="4"/>
                </a:cxn>
                <a:cxn ang="0">
                  <a:pos x="72" y="4"/>
                </a:cxn>
              </a:cxnLst>
              <a:rect b="b" l="0" r="r" t="0"/>
              <a:pathLst>
                <a:path h="304" w="81">
                  <a:moveTo>
                    <a:pt x="72" y="4"/>
                  </a:moveTo>
                  <a:lnTo>
                    <a:pt x="72" y="4"/>
                  </a:lnTo>
                  <a:lnTo>
                    <a:pt x="70" y="24"/>
                  </a:lnTo>
                  <a:lnTo>
                    <a:pt x="68" y="44"/>
                  </a:lnTo>
                  <a:lnTo>
                    <a:pt x="65" y="63"/>
                  </a:lnTo>
                  <a:lnTo>
                    <a:pt x="61" y="82"/>
                  </a:lnTo>
                  <a:lnTo>
                    <a:pt x="54" y="120"/>
                  </a:lnTo>
                  <a:lnTo>
                    <a:pt x="47" y="158"/>
                  </a:lnTo>
                  <a:lnTo>
                    <a:pt x="47" y="158"/>
                  </a:lnTo>
                  <a:lnTo>
                    <a:pt x="43" y="177"/>
                  </a:lnTo>
                  <a:lnTo>
                    <a:pt x="36" y="195"/>
                  </a:lnTo>
                  <a:lnTo>
                    <a:pt x="24" y="230"/>
                  </a:lnTo>
                  <a:lnTo>
                    <a:pt x="24" y="230"/>
                  </a:lnTo>
                  <a:lnTo>
                    <a:pt x="20" y="246"/>
                  </a:lnTo>
                  <a:lnTo>
                    <a:pt x="16" y="264"/>
                  </a:lnTo>
                  <a:lnTo>
                    <a:pt x="14" y="272"/>
                  </a:lnTo>
                  <a:lnTo>
                    <a:pt x="11" y="280"/>
                  </a:lnTo>
                  <a:lnTo>
                    <a:pt x="6" y="289"/>
                  </a:lnTo>
                  <a:lnTo>
                    <a:pt x="1" y="296"/>
                  </a:lnTo>
                  <a:lnTo>
                    <a:pt x="1" y="296"/>
                  </a:lnTo>
                  <a:lnTo>
                    <a:pt x="0" y="298"/>
                  </a:lnTo>
                  <a:lnTo>
                    <a:pt x="0" y="299"/>
                  </a:lnTo>
                  <a:lnTo>
                    <a:pt x="2" y="302"/>
                  </a:lnTo>
                  <a:lnTo>
                    <a:pt x="3" y="303"/>
                  </a:lnTo>
                  <a:lnTo>
                    <a:pt x="4" y="304"/>
                  </a:lnTo>
                  <a:lnTo>
                    <a:pt x="6" y="303"/>
                  </a:lnTo>
                  <a:lnTo>
                    <a:pt x="9" y="302"/>
                  </a:lnTo>
                  <a:lnTo>
                    <a:pt x="9" y="302"/>
                  </a:lnTo>
                  <a:lnTo>
                    <a:pt x="13" y="297"/>
                  </a:lnTo>
                  <a:lnTo>
                    <a:pt x="16" y="291"/>
                  </a:lnTo>
                  <a:lnTo>
                    <a:pt x="21" y="279"/>
                  </a:lnTo>
                  <a:lnTo>
                    <a:pt x="24" y="267"/>
                  </a:lnTo>
                  <a:lnTo>
                    <a:pt x="27" y="253"/>
                  </a:lnTo>
                  <a:lnTo>
                    <a:pt x="27" y="253"/>
                  </a:lnTo>
                  <a:lnTo>
                    <a:pt x="32" y="232"/>
                  </a:lnTo>
                  <a:lnTo>
                    <a:pt x="39" y="211"/>
                  </a:lnTo>
                  <a:lnTo>
                    <a:pt x="48" y="190"/>
                  </a:lnTo>
                  <a:lnTo>
                    <a:pt x="54" y="170"/>
                  </a:lnTo>
                  <a:lnTo>
                    <a:pt x="54" y="170"/>
                  </a:lnTo>
                  <a:lnTo>
                    <a:pt x="63" y="129"/>
                  </a:lnTo>
                  <a:lnTo>
                    <a:pt x="72" y="88"/>
                  </a:lnTo>
                  <a:lnTo>
                    <a:pt x="76" y="67"/>
                  </a:lnTo>
                  <a:lnTo>
                    <a:pt x="78" y="47"/>
                  </a:lnTo>
                  <a:lnTo>
                    <a:pt x="80" y="25"/>
                  </a:lnTo>
                  <a:lnTo>
                    <a:pt x="81" y="4"/>
                  </a:lnTo>
                  <a:lnTo>
                    <a:pt x="81" y="4"/>
                  </a:lnTo>
                  <a:lnTo>
                    <a:pt x="80" y="3"/>
                  </a:lnTo>
                  <a:lnTo>
                    <a:pt x="79" y="1"/>
                  </a:lnTo>
                  <a:lnTo>
                    <a:pt x="78" y="0"/>
                  </a:lnTo>
                  <a:lnTo>
                    <a:pt x="76" y="0"/>
                  </a:lnTo>
                  <a:lnTo>
                    <a:pt x="75" y="0"/>
                  </a:lnTo>
                  <a:lnTo>
                    <a:pt x="73" y="1"/>
                  </a:lnTo>
                  <a:lnTo>
                    <a:pt x="72" y="3"/>
                  </a:lnTo>
                  <a:lnTo>
                    <a:pt x="72" y="4"/>
                  </a:lnTo>
                  <a:lnTo>
                    <a:pt x="72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 sz="2400"/>
            </a:p>
          </p:txBody>
        </p:sp>
        <p:sp>
          <p:nvSpPr>
            <p:cNvPr id="91" name="Freeform 736"/>
            <p:cNvSpPr/>
            <p:nvPr/>
          </p:nvSpPr>
          <p:spPr bwMode="auto">
            <a:xfrm>
              <a:off x="5845176" y="4311650"/>
              <a:ext cx="38100" cy="122238"/>
            </a:xfrm>
            <a:custGeom>
              <a:cxnLst>
                <a:cxn ang="0">
                  <a:pos x="62" y="4"/>
                </a:cxn>
                <a:cxn ang="0">
                  <a:pos x="62" y="4"/>
                </a:cxn>
                <a:cxn ang="0">
                  <a:pos x="59" y="36"/>
                </a:cxn>
                <a:cxn ang="0">
                  <a:pos x="55" y="69"/>
                </a:cxn>
                <a:cxn ang="0">
                  <a:pos x="53" y="86"/>
                </a:cxn>
                <a:cxn ang="0">
                  <a:pos x="50" y="101"/>
                </a:cxn>
                <a:cxn ang="0">
                  <a:pos x="47" y="117"/>
                </a:cxn>
                <a:cxn ang="0">
                  <a:pos x="42" y="132"/>
                </a:cxn>
                <a:cxn ang="0">
                  <a:pos x="42" y="132"/>
                </a:cxn>
                <a:cxn ang="0">
                  <a:pos x="36" y="145"/>
                </a:cxn>
                <a:cxn ang="0">
                  <a:pos x="30" y="159"/>
                </a:cxn>
                <a:cxn ang="0">
                  <a:pos x="17" y="185"/>
                </a:cxn>
                <a:cxn ang="0">
                  <a:pos x="17" y="185"/>
                </a:cxn>
                <a:cxn ang="0">
                  <a:pos x="16" y="189"/>
                </a:cxn>
                <a:cxn ang="0">
                  <a:pos x="15" y="194"/>
                </a:cxn>
                <a:cxn ang="0">
                  <a:pos x="13" y="206"/>
                </a:cxn>
                <a:cxn ang="0">
                  <a:pos x="12" y="212"/>
                </a:cxn>
                <a:cxn ang="0">
                  <a:pos x="10" y="217"/>
                </a:cxn>
                <a:cxn ang="0">
                  <a:pos x="7" y="221"/>
                </a:cxn>
                <a:cxn ang="0">
                  <a:pos x="4" y="223"/>
                </a:cxn>
                <a:cxn ang="0">
                  <a:pos x="4" y="223"/>
                </a:cxn>
                <a:cxn ang="0">
                  <a:pos x="2" y="224"/>
                </a:cxn>
                <a:cxn ang="0">
                  <a:pos x="1" y="225"/>
                </a:cxn>
                <a:cxn ang="0">
                  <a:pos x="0" y="227"/>
                </a:cxn>
                <a:cxn ang="0">
                  <a:pos x="1" y="228"/>
                </a:cxn>
                <a:cxn ang="0">
                  <a:pos x="1" y="230"/>
                </a:cxn>
                <a:cxn ang="0">
                  <a:pos x="2" y="231"/>
                </a:cxn>
                <a:cxn ang="0">
                  <a:pos x="4" y="232"/>
                </a:cxn>
                <a:cxn ang="0">
                  <a:pos x="6" y="232"/>
                </a:cxn>
                <a:cxn ang="0">
                  <a:pos x="6" y="232"/>
                </a:cxn>
                <a:cxn ang="0">
                  <a:pos x="9" y="230"/>
                </a:cxn>
                <a:cxn ang="0">
                  <a:pos x="12" y="229"/>
                </a:cxn>
                <a:cxn ang="0">
                  <a:pos x="15" y="225"/>
                </a:cxn>
                <a:cxn ang="0">
                  <a:pos x="18" y="219"/>
                </a:cxn>
                <a:cxn ang="0">
                  <a:pos x="20" y="213"/>
                </a:cxn>
                <a:cxn ang="0">
                  <a:pos x="20" y="213"/>
                </a:cxn>
                <a:cxn ang="0">
                  <a:pos x="22" y="205"/>
                </a:cxn>
                <a:cxn ang="0">
                  <a:pos x="24" y="198"/>
                </a:cxn>
                <a:cxn ang="0">
                  <a:pos x="25" y="191"/>
                </a:cxn>
                <a:cxn ang="0">
                  <a:pos x="29" y="184"/>
                </a:cxn>
                <a:cxn ang="0">
                  <a:pos x="29" y="184"/>
                </a:cxn>
                <a:cxn ang="0">
                  <a:pos x="44" y="150"/>
                </a:cxn>
                <a:cxn ang="0">
                  <a:pos x="44" y="150"/>
                </a:cxn>
                <a:cxn ang="0">
                  <a:pos x="51" y="133"/>
                </a:cxn>
                <a:cxn ang="0">
                  <a:pos x="56" y="116"/>
                </a:cxn>
                <a:cxn ang="0">
                  <a:pos x="61" y="97"/>
                </a:cxn>
                <a:cxn ang="0">
                  <a:pos x="63" y="78"/>
                </a:cxn>
                <a:cxn ang="0">
                  <a:pos x="67" y="41"/>
                </a:cxn>
                <a:cxn ang="0">
                  <a:pos x="71" y="4"/>
                </a:cxn>
                <a:cxn ang="0">
                  <a:pos x="71" y="4"/>
                </a:cxn>
                <a:cxn ang="0">
                  <a:pos x="71" y="2"/>
                </a:cxn>
                <a:cxn ang="0">
                  <a:pos x="70" y="1"/>
                </a:cxn>
                <a:cxn ang="0">
                  <a:pos x="69" y="0"/>
                </a:cxn>
                <a:cxn ang="0">
                  <a:pos x="67" y="0"/>
                </a:cxn>
                <a:cxn ang="0">
                  <a:pos x="64" y="1"/>
                </a:cxn>
                <a:cxn ang="0">
                  <a:pos x="63" y="2"/>
                </a:cxn>
                <a:cxn ang="0">
                  <a:pos x="62" y="4"/>
                </a:cxn>
                <a:cxn ang="0">
                  <a:pos x="62" y="4"/>
                </a:cxn>
              </a:cxnLst>
              <a:rect b="b" l="0" r="r" t="0"/>
              <a:pathLst>
                <a:path h="231" w="71">
                  <a:moveTo>
                    <a:pt x="62" y="4"/>
                  </a:moveTo>
                  <a:lnTo>
                    <a:pt x="62" y="4"/>
                  </a:lnTo>
                  <a:lnTo>
                    <a:pt x="59" y="36"/>
                  </a:lnTo>
                  <a:lnTo>
                    <a:pt x="55" y="69"/>
                  </a:lnTo>
                  <a:lnTo>
                    <a:pt x="53" y="86"/>
                  </a:lnTo>
                  <a:lnTo>
                    <a:pt x="50" y="101"/>
                  </a:lnTo>
                  <a:lnTo>
                    <a:pt x="47" y="117"/>
                  </a:lnTo>
                  <a:lnTo>
                    <a:pt x="42" y="132"/>
                  </a:lnTo>
                  <a:lnTo>
                    <a:pt x="42" y="132"/>
                  </a:lnTo>
                  <a:lnTo>
                    <a:pt x="36" y="145"/>
                  </a:lnTo>
                  <a:lnTo>
                    <a:pt x="30" y="159"/>
                  </a:lnTo>
                  <a:lnTo>
                    <a:pt x="17" y="185"/>
                  </a:lnTo>
                  <a:lnTo>
                    <a:pt x="17" y="185"/>
                  </a:lnTo>
                  <a:lnTo>
                    <a:pt x="16" y="189"/>
                  </a:lnTo>
                  <a:lnTo>
                    <a:pt x="15" y="194"/>
                  </a:lnTo>
                  <a:lnTo>
                    <a:pt x="13" y="206"/>
                  </a:lnTo>
                  <a:lnTo>
                    <a:pt x="12" y="212"/>
                  </a:lnTo>
                  <a:lnTo>
                    <a:pt x="10" y="217"/>
                  </a:lnTo>
                  <a:lnTo>
                    <a:pt x="7" y="221"/>
                  </a:lnTo>
                  <a:lnTo>
                    <a:pt x="4" y="223"/>
                  </a:lnTo>
                  <a:lnTo>
                    <a:pt x="4" y="223"/>
                  </a:lnTo>
                  <a:lnTo>
                    <a:pt x="2" y="224"/>
                  </a:lnTo>
                  <a:lnTo>
                    <a:pt x="1" y="225"/>
                  </a:lnTo>
                  <a:lnTo>
                    <a:pt x="0" y="227"/>
                  </a:lnTo>
                  <a:lnTo>
                    <a:pt x="1" y="228"/>
                  </a:lnTo>
                  <a:lnTo>
                    <a:pt x="1" y="230"/>
                  </a:lnTo>
                  <a:lnTo>
                    <a:pt x="2" y="231"/>
                  </a:lnTo>
                  <a:lnTo>
                    <a:pt x="4" y="232"/>
                  </a:lnTo>
                  <a:lnTo>
                    <a:pt x="6" y="232"/>
                  </a:lnTo>
                  <a:lnTo>
                    <a:pt x="6" y="232"/>
                  </a:lnTo>
                  <a:lnTo>
                    <a:pt x="9" y="230"/>
                  </a:lnTo>
                  <a:lnTo>
                    <a:pt x="12" y="229"/>
                  </a:lnTo>
                  <a:lnTo>
                    <a:pt x="15" y="225"/>
                  </a:lnTo>
                  <a:lnTo>
                    <a:pt x="18" y="219"/>
                  </a:lnTo>
                  <a:lnTo>
                    <a:pt x="20" y="213"/>
                  </a:lnTo>
                  <a:lnTo>
                    <a:pt x="20" y="213"/>
                  </a:lnTo>
                  <a:lnTo>
                    <a:pt x="22" y="205"/>
                  </a:lnTo>
                  <a:lnTo>
                    <a:pt x="24" y="198"/>
                  </a:lnTo>
                  <a:lnTo>
                    <a:pt x="25" y="191"/>
                  </a:lnTo>
                  <a:lnTo>
                    <a:pt x="29" y="184"/>
                  </a:lnTo>
                  <a:lnTo>
                    <a:pt x="29" y="184"/>
                  </a:lnTo>
                  <a:lnTo>
                    <a:pt x="44" y="150"/>
                  </a:lnTo>
                  <a:lnTo>
                    <a:pt x="44" y="150"/>
                  </a:lnTo>
                  <a:lnTo>
                    <a:pt x="51" y="133"/>
                  </a:lnTo>
                  <a:lnTo>
                    <a:pt x="56" y="116"/>
                  </a:lnTo>
                  <a:lnTo>
                    <a:pt x="61" y="97"/>
                  </a:lnTo>
                  <a:lnTo>
                    <a:pt x="63" y="78"/>
                  </a:lnTo>
                  <a:lnTo>
                    <a:pt x="67" y="41"/>
                  </a:lnTo>
                  <a:lnTo>
                    <a:pt x="71" y="4"/>
                  </a:lnTo>
                  <a:lnTo>
                    <a:pt x="71" y="4"/>
                  </a:lnTo>
                  <a:lnTo>
                    <a:pt x="71" y="2"/>
                  </a:lnTo>
                  <a:lnTo>
                    <a:pt x="70" y="1"/>
                  </a:lnTo>
                  <a:lnTo>
                    <a:pt x="69" y="0"/>
                  </a:lnTo>
                  <a:lnTo>
                    <a:pt x="67" y="0"/>
                  </a:lnTo>
                  <a:lnTo>
                    <a:pt x="64" y="1"/>
                  </a:lnTo>
                  <a:lnTo>
                    <a:pt x="63" y="2"/>
                  </a:lnTo>
                  <a:lnTo>
                    <a:pt x="62" y="4"/>
                  </a:lnTo>
                  <a:lnTo>
                    <a:pt x="62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 sz="2400"/>
            </a:p>
          </p:txBody>
        </p:sp>
        <p:sp>
          <p:nvSpPr>
            <p:cNvPr id="92" name="Freeform 737"/>
            <p:cNvSpPr>
              <a:spLocks noEditPoints="1"/>
            </p:cNvSpPr>
            <p:nvPr/>
          </p:nvSpPr>
          <p:spPr bwMode="auto">
            <a:xfrm>
              <a:off x="5284788" y="4124325"/>
              <a:ext cx="636588" cy="654050"/>
            </a:xfrm>
            <a:custGeom>
              <a:cxnLst>
                <a:cxn ang="0">
                  <a:pos x="758" y="1226"/>
                </a:cxn>
                <a:cxn ang="0">
                  <a:pos x="680" y="1170"/>
                </a:cxn>
                <a:cxn ang="0">
                  <a:pos x="470" y="963"/>
                </a:cxn>
                <a:cxn ang="0">
                  <a:pos x="211" y="691"/>
                </a:cxn>
                <a:cxn ang="0">
                  <a:pos x="48" y="528"/>
                </a:cxn>
                <a:cxn ang="0">
                  <a:pos x="0" y="453"/>
                </a:cxn>
                <a:cxn ang="0">
                  <a:pos x="29" y="394"/>
                </a:cxn>
                <a:cxn ang="0">
                  <a:pos x="72" y="374"/>
                </a:cxn>
                <a:cxn ang="0">
                  <a:pos x="164" y="413"/>
                </a:cxn>
                <a:cxn ang="0">
                  <a:pos x="255" y="461"/>
                </a:cxn>
                <a:cxn ang="0">
                  <a:pos x="308" y="497"/>
                </a:cxn>
                <a:cxn ang="0">
                  <a:pos x="631" y="168"/>
                </a:cxn>
                <a:cxn ang="0">
                  <a:pos x="619" y="78"/>
                </a:cxn>
                <a:cxn ang="0">
                  <a:pos x="679" y="7"/>
                </a:cxn>
                <a:cxn ang="0">
                  <a:pos x="745" y="4"/>
                </a:cxn>
                <a:cxn ang="0">
                  <a:pos x="863" y="85"/>
                </a:cxn>
                <a:cxn ang="0">
                  <a:pos x="1020" y="246"/>
                </a:cxn>
                <a:cxn ang="0">
                  <a:pos x="1174" y="417"/>
                </a:cxn>
                <a:cxn ang="0">
                  <a:pos x="1203" y="504"/>
                </a:cxn>
                <a:cxn ang="0">
                  <a:pos x="1174" y="569"/>
                </a:cxn>
                <a:cxn ang="0">
                  <a:pos x="1108" y="602"/>
                </a:cxn>
                <a:cxn ang="0">
                  <a:pos x="1042" y="592"/>
                </a:cxn>
                <a:cxn ang="0">
                  <a:pos x="836" y="812"/>
                </a:cxn>
                <a:cxn ang="0">
                  <a:pos x="742" y="946"/>
                </a:cxn>
                <a:cxn ang="0">
                  <a:pos x="805" y="1026"/>
                </a:cxn>
                <a:cxn ang="0">
                  <a:pos x="848" y="1140"/>
                </a:cxn>
                <a:cxn ang="0">
                  <a:pos x="846" y="1212"/>
                </a:cxn>
                <a:cxn ang="0">
                  <a:pos x="807" y="1236"/>
                </a:cxn>
                <a:cxn ang="0">
                  <a:pos x="55" y="431"/>
                </a:cxn>
                <a:cxn ang="0">
                  <a:pos x="48" y="453"/>
                </a:cxn>
                <a:cxn ang="0">
                  <a:pos x="200" y="613"/>
                </a:cxn>
                <a:cxn ang="0">
                  <a:pos x="478" y="907"/>
                </a:cxn>
                <a:cxn ang="0">
                  <a:pos x="666" y="1093"/>
                </a:cxn>
                <a:cxn ang="0">
                  <a:pos x="780" y="1186"/>
                </a:cxn>
                <a:cxn ang="0">
                  <a:pos x="805" y="1181"/>
                </a:cxn>
                <a:cxn ang="0">
                  <a:pos x="795" y="1129"/>
                </a:cxn>
                <a:cxn ang="0">
                  <a:pos x="725" y="996"/>
                </a:cxn>
                <a:cxn ang="0">
                  <a:pos x="690" y="931"/>
                </a:cxn>
                <a:cxn ang="0">
                  <a:pos x="687" y="904"/>
                </a:cxn>
                <a:cxn ang="0">
                  <a:pos x="816" y="768"/>
                </a:cxn>
                <a:cxn ang="0">
                  <a:pos x="1010" y="557"/>
                </a:cxn>
                <a:cxn ang="0">
                  <a:pos x="1025" y="536"/>
                </a:cxn>
                <a:cxn ang="0">
                  <a:pos x="1050" y="540"/>
                </a:cxn>
                <a:cxn ang="0">
                  <a:pos x="1110" y="559"/>
                </a:cxn>
                <a:cxn ang="0">
                  <a:pos x="1143" y="535"/>
                </a:cxn>
                <a:cxn ang="0">
                  <a:pos x="1158" y="486"/>
                </a:cxn>
                <a:cxn ang="0">
                  <a:pos x="1111" y="411"/>
                </a:cxn>
                <a:cxn ang="0">
                  <a:pos x="996" y="286"/>
                </a:cxn>
                <a:cxn ang="0">
                  <a:pos x="822" y="108"/>
                </a:cxn>
                <a:cxn ang="0">
                  <a:pos x="747" y="50"/>
                </a:cxn>
                <a:cxn ang="0">
                  <a:pos x="688" y="57"/>
                </a:cxn>
                <a:cxn ang="0">
                  <a:pos x="658" y="111"/>
                </a:cxn>
                <a:cxn ang="0">
                  <a:pos x="679" y="159"/>
                </a:cxn>
                <a:cxn ang="0">
                  <a:pos x="674" y="184"/>
                </a:cxn>
                <a:cxn ang="0">
                  <a:pos x="425" y="444"/>
                </a:cxn>
                <a:cxn ang="0">
                  <a:pos x="324" y="533"/>
                </a:cxn>
                <a:cxn ang="0">
                  <a:pos x="301" y="542"/>
                </a:cxn>
                <a:cxn ang="0">
                  <a:pos x="235" y="502"/>
                </a:cxn>
                <a:cxn ang="0">
                  <a:pos x="170" y="470"/>
                </a:cxn>
                <a:cxn ang="0">
                  <a:pos x="116" y="434"/>
                </a:cxn>
              </a:cxnLst>
              <a:rect b="b" l="0" r="r" t="0"/>
              <a:pathLst>
                <a:path h="1236" w="1204">
                  <a:moveTo>
                    <a:pt x="799" y="1236"/>
                  </a:moveTo>
                  <a:lnTo>
                    <a:pt x="799" y="1236"/>
                  </a:lnTo>
                  <a:lnTo>
                    <a:pt x="792" y="1236"/>
                  </a:lnTo>
                  <a:lnTo>
                    <a:pt x="784" y="1235"/>
                  </a:lnTo>
                  <a:lnTo>
                    <a:pt x="777" y="1233"/>
                  </a:lnTo>
                  <a:lnTo>
                    <a:pt x="769" y="1231"/>
                  </a:lnTo>
                  <a:lnTo>
                    <a:pt x="769" y="1231"/>
                  </a:lnTo>
                  <a:lnTo>
                    <a:pt x="758" y="1226"/>
                  </a:lnTo>
                  <a:lnTo>
                    <a:pt x="747" y="1220"/>
                  </a:lnTo>
                  <a:lnTo>
                    <a:pt x="735" y="1214"/>
                  </a:lnTo>
                  <a:lnTo>
                    <a:pt x="724" y="1207"/>
                  </a:lnTo>
                  <a:lnTo>
                    <a:pt x="713" y="1199"/>
                  </a:lnTo>
                  <a:lnTo>
                    <a:pt x="701" y="1191"/>
                  </a:lnTo>
                  <a:lnTo>
                    <a:pt x="691" y="1180"/>
                  </a:lnTo>
                  <a:lnTo>
                    <a:pt x="680" y="1170"/>
                  </a:lnTo>
                  <a:lnTo>
                    <a:pt x="680" y="1170"/>
                  </a:lnTo>
                  <a:lnTo>
                    <a:pt x="656" y="1147"/>
                  </a:lnTo>
                  <a:lnTo>
                    <a:pt x="631" y="1124"/>
                  </a:lnTo>
                  <a:lnTo>
                    <a:pt x="631" y="1124"/>
                  </a:lnTo>
                  <a:lnTo>
                    <a:pt x="606" y="1103"/>
                  </a:lnTo>
                  <a:lnTo>
                    <a:pt x="582" y="1080"/>
                  </a:lnTo>
                  <a:lnTo>
                    <a:pt x="582" y="1080"/>
                  </a:lnTo>
                  <a:lnTo>
                    <a:pt x="526" y="1022"/>
                  </a:lnTo>
                  <a:lnTo>
                    <a:pt x="470" y="963"/>
                  </a:lnTo>
                  <a:lnTo>
                    <a:pt x="470" y="963"/>
                  </a:lnTo>
                  <a:lnTo>
                    <a:pt x="422" y="915"/>
                  </a:lnTo>
                  <a:lnTo>
                    <a:pt x="375" y="865"/>
                  </a:lnTo>
                  <a:lnTo>
                    <a:pt x="375" y="865"/>
                  </a:lnTo>
                  <a:lnTo>
                    <a:pt x="321" y="809"/>
                  </a:lnTo>
                  <a:lnTo>
                    <a:pt x="268" y="752"/>
                  </a:lnTo>
                  <a:lnTo>
                    <a:pt x="268" y="752"/>
                  </a:lnTo>
                  <a:lnTo>
                    <a:pt x="211" y="691"/>
                  </a:lnTo>
                  <a:lnTo>
                    <a:pt x="182" y="660"/>
                  </a:lnTo>
                  <a:lnTo>
                    <a:pt x="152" y="629"/>
                  </a:lnTo>
                  <a:lnTo>
                    <a:pt x="152" y="629"/>
                  </a:lnTo>
                  <a:lnTo>
                    <a:pt x="108" y="587"/>
                  </a:lnTo>
                  <a:lnTo>
                    <a:pt x="108" y="587"/>
                  </a:lnTo>
                  <a:lnTo>
                    <a:pt x="77" y="558"/>
                  </a:lnTo>
                  <a:lnTo>
                    <a:pt x="48" y="528"/>
                  </a:lnTo>
                  <a:lnTo>
                    <a:pt x="48" y="528"/>
                  </a:lnTo>
                  <a:lnTo>
                    <a:pt x="33" y="511"/>
                  </a:lnTo>
                  <a:lnTo>
                    <a:pt x="26" y="503"/>
                  </a:lnTo>
                  <a:lnTo>
                    <a:pt x="18" y="493"/>
                  </a:lnTo>
                  <a:lnTo>
                    <a:pt x="12" y="483"/>
                  </a:lnTo>
                  <a:lnTo>
                    <a:pt x="7" y="474"/>
                  </a:lnTo>
                  <a:lnTo>
                    <a:pt x="3" y="463"/>
                  </a:lnTo>
                  <a:lnTo>
                    <a:pt x="0" y="453"/>
                  </a:lnTo>
                  <a:lnTo>
                    <a:pt x="0" y="453"/>
                  </a:lnTo>
                  <a:lnTo>
                    <a:pt x="0" y="448"/>
                  </a:lnTo>
                  <a:lnTo>
                    <a:pt x="0" y="443"/>
                  </a:lnTo>
                  <a:lnTo>
                    <a:pt x="1" y="437"/>
                  </a:lnTo>
                  <a:lnTo>
                    <a:pt x="2" y="432"/>
                  </a:lnTo>
                  <a:lnTo>
                    <a:pt x="6" y="422"/>
                  </a:lnTo>
                  <a:lnTo>
                    <a:pt x="13" y="412"/>
                  </a:lnTo>
                  <a:lnTo>
                    <a:pt x="21" y="402"/>
                  </a:lnTo>
                  <a:lnTo>
                    <a:pt x="29" y="394"/>
                  </a:lnTo>
                  <a:lnTo>
                    <a:pt x="38" y="387"/>
                  </a:lnTo>
                  <a:lnTo>
                    <a:pt x="47" y="382"/>
                  </a:lnTo>
                  <a:lnTo>
                    <a:pt x="47" y="382"/>
                  </a:lnTo>
                  <a:lnTo>
                    <a:pt x="53" y="379"/>
                  </a:lnTo>
                  <a:lnTo>
                    <a:pt x="59" y="377"/>
                  </a:lnTo>
                  <a:lnTo>
                    <a:pt x="65" y="376"/>
                  </a:lnTo>
                  <a:lnTo>
                    <a:pt x="72" y="374"/>
                  </a:lnTo>
                  <a:lnTo>
                    <a:pt x="72" y="374"/>
                  </a:lnTo>
                  <a:lnTo>
                    <a:pt x="83" y="376"/>
                  </a:lnTo>
                  <a:lnTo>
                    <a:pt x="95" y="378"/>
                  </a:lnTo>
                  <a:lnTo>
                    <a:pt x="106" y="382"/>
                  </a:lnTo>
                  <a:lnTo>
                    <a:pt x="120" y="387"/>
                  </a:lnTo>
                  <a:lnTo>
                    <a:pt x="120" y="387"/>
                  </a:lnTo>
                  <a:lnTo>
                    <a:pt x="131" y="392"/>
                  </a:lnTo>
                  <a:lnTo>
                    <a:pt x="142" y="399"/>
                  </a:lnTo>
                  <a:lnTo>
                    <a:pt x="164" y="413"/>
                  </a:lnTo>
                  <a:lnTo>
                    <a:pt x="164" y="413"/>
                  </a:lnTo>
                  <a:lnTo>
                    <a:pt x="191" y="429"/>
                  </a:lnTo>
                  <a:lnTo>
                    <a:pt x="205" y="436"/>
                  </a:lnTo>
                  <a:lnTo>
                    <a:pt x="219" y="443"/>
                  </a:lnTo>
                  <a:lnTo>
                    <a:pt x="219" y="443"/>
                  </a:lnTo>
                  <a:lnTo>
                    <a:pt x="228" y="447"/>
                  </a:lnTo>
                  <a:lnTo>
                    <a:pt x="237" y="451"/>
                  </a:lnTo>
                  <a:lnTo>
                    <a:pt x="255" y="461"/>
                  </a:lnTo>
                  <a:lnTo>
                    <a:pt x="255" y="461"/>
                  </a:lnTo>
                  <a:lnTo>
                    <a:pt x="275" y="472"/>
                  </a:lnTo>
                  <a:lnTo>
                    <a:pt x="275" y="472"/>
                  </a:lnTo>
                  <a:lnTo>
                    <a:pt x="283" y="478"/>
                  </a:lnTo>
                  <a:lnTo>
                    <a:pt x="292" y="485"/>
                  </a:lnTo>
                  <a:lnTo>
                    <a:pt x="292" y="485"/>
                  </a:lnTo>
                  <a:lnTo>
                    <a:pt x="305" y="494"/>
                  </a:lnTo>
                  <a:lnTo>
                    <a:pt x="308" y="497"/>
                  </a:lnTo>
                  <a:lnTo>
                    <a:pt x="312" y="494"/>
                  </a:lnTo>
                  <a:lnTo>
                    <a:pt x="312" y="494"/>
                  </a:lnTo>
                  <a:lnTo>
                    <a:pt x="393" y="412"/>
                  </a:lnTo>
                  <a:lnTo>
                    <a:pt x="474" y="328"/>
                  </a:lnTo>
                  <a:lnTo>
                    <a:pt x="474" y="328"/>
                  </a:lnTo>
                  <a:lnTo>
                    <a:pt x="550" y="249"/>
                  </a:lnTo>
                  <a:lnTo>
                    <a:pt x="628" y="171"/>
                  </a:lnTo>
                  <a:lnTo>
                    <a:pt x="631" y="168"/>
                  </a:lnTo>
                  <a:lnTo>
                    <a:pt x="629" y="164"/>
                  </a:lnTo>
                  <a:lnTo>
                    <a:pt x="629" y="164"/>
                  </a:lnTo>
                  <a:lnTo>
                    <a:pt x="623" y="151"/>
                  </a:lnTo>
                  <a:lnTo>
                    <a:pt x="618" y="137"/>
                  </a:lnTo>
                  <a:lnTo>
                    <a:pt x="615" y="122"/>
                  </a:lnTo>
                  <a:lnTo>
                    <a:pt x="614" y="108"/>
                  </a:lnTo>
                  <a:lnTo>
                    <a:pt x="615" y="92"/>
                  </a:lnTo>
                  <a:lnTo>
                    <a:pt x="619" y="78"/>
                  </a:lnTo>
                  <a:lnTo>
                    <a:pt x="624" y="64"/>
                  </a:lnTo>
                  <a:lnTo>
                    <a:pt x="630" y="50"/>
                  </a:lnTo>
                  <a:lnTo>
                    <a:pt x="630" y="50"/>
                  </a:lnTo>
                  <a:lnTo>
                    <a:pt x="638" y="39"/>
                  </a:lnTo>
                  <a:lnTo>
                    <a:pt x="646" y="28"/>
                  </a:lnTo>
                  <a:lnTo>
                    <a:pt x="656" y="20"/>
                  </a:lnTo>
                  <a:lnTo>
                    <a:pt x="667" y="13"/>
                  </a:lnTo>
                  <a:lnTo>
                    <a:pt x="679" y="7"/>
                  </a:lnTo>
                  <a:lnTo>
                    <a:pt x="690" y="3"/>
                  </a:lnTo>
                  <a:lnTo>
                    <a:pt x="703" y="1"/>
                  </a:lnTo>
                  <a:lnTo>
                    <a:pt x="716" y="0"/>
                  </a:lnTo>
                  <a:lnTo>
                    <a:pt x="716" y="0"/>
                  </a:lnTo>
                  <a:lnTo>
                    <a:pt x="725" y="1"/>
                  </a:lnTo>
                  <a:lnTo>
                    <a:pt x="734" y="2"/>
                  </a:lnTo>
                  <a:lnTo>
                    <a:pt x="734" y="2"/>
                  </a:lnTo>
                  <a:lnTo>
                    <a:pt x="745" y="4"/>
                  </a:lnTo>
                  <a:lnTo>
                    <a:pt x="754" y="6"/>
                  </a:lnTo>
                  <a:lnTo>
                    <a:pt x="763" y="9"/>
                  </a:lnTo>
                  <a:lnTo>
                    <a:pt x="773" y="13"/>
                  </a:lnTo>
                  <a:lnTo>
                    <a:pt x="789" y="21"/>
                  </a:lnTo>
                  <a:lnTo>
                    <a:pt x="806" y="33"/>
                  </a:lnTo>
                  <a:lnTo>
                    <a:pt x="820" y="44"/>
                  </a:lnTo>
                  <a:lnTo>
                    <a:pt x="834" y="57"/>
                  </a:lnTo>
                  <a:lnTo>
                    <a:pt x="863" y="85"/>
                  </a:lnTo>
                  <a:lnTo>
                    <a:pt x="865" y="87"/>
                  </a:lnTo>
                  <a:lnTo>
                    <a:pt x="865" y="87"/>
                  </a:lnTo>
                  <a:lnTo>
                    <a:pt x="903" y="125"/>
                  </a:lnTo>
                  <a:lnTo>
                    <a:pt x="939" y="163"/>
                  </a:lnTo>
                  <a:lnTo>
                    <a:pt x="939" y="163"/>
                  </a:lnTo>
                  <a:lnTo>
                    <a:pt x="976" y="201"/>
                  </a:lnTo>
                  <a:lnTo>
                    <a:pt x="1013" y="239"/>
                  </a:lnTo>
                  <a:lnTo>
                    <a:pt x="1020" y="246"/>
                  </a:lnTo>
                  <a:lnTo>
                    <a:pt x="1020" y="246"/>
                  </a:lnTo>
                  <a:lnTo>
                    <a:pt x="1053" y="279"/>
                  </a:lnTo>
                  <a:lnTo>
                    <a:pt x="1085" y="313"/>
                  </a:lnTo>
                  <a:lnTo>
                    <a:pt x="1117" y="348"/>
                  </a:lnTo>
                  <a:lnTo>
                    <a:pt x="1147" y="383"/>
                  </a:lnTo>
                  <a:lnTo>
                    <a:pt x="1155" y="391"/>
                  </a:lnTo>
                  <a:lnTo>
                    <a:pt x="1155" y="391"/>
                  </a:lnTo>
                  <a:lnTo>
                    <a:pt x="1174" y="417"/>
                  </a:lnTo>
                  <a:lnTo>
                    <a:pt x="1184" y="429"/>
                  </a:lnTo>
                  <a:lnTo>
                    <a:pt x="1192" y="443"/>
                  </a:lnTo>
                  <a:lnTo>
                    <a:pt x="1198" y="457"/>
                  </a:lnTo>
                  <a:lnTo>
                    <a:pt x="1202" y="472"/>
                  </a:lnTo>
                  <a:lnTo>
                    <a:pt x="1203" y="479"/>
                  </a:lnTo>
                  <a:lnTo>
                    <a:pt x="1204" y="487"/>
                  </a:lnTo>
                  <a:lnTo>
                    <a:pt x="1203" y="495"/>
                  </a:lnTo>
                  <a:lnTo>
                    <a:pt x="1203" y="504"/>
                  </a:lnTo>
                  <a:lnTo>
                    <a:pt x="1203" y="504"/>
                  </a:lnTo>
                  <a:lnTo>
                    <a:pt x="1201" y="514"/>
                  </a:lnTo>
                  <a:lnTo>
                    <a:pt x="1198" y="524"/>
                  </a:lnTo>
                  <a:lnTo>
                    <a:pt x="1195" y="535"/>
                  </a:lnTo>
                  <a:lnTo>
                    <a:pt x="1191" y="544"/>
                  </a:lnTo>
                  <a:lnTo>
                    <a:pt x="1186" y="552"/>
                  </a:lnTo>
                  <a:lnTo>
                    <a:pt x="1181" y="560"/>
                  </a:lnTo>
                  <a:lnTo>
                    <a:pt x="1174" y="569"/>
                  </a:lnTo>
                  <a:lnTo>
                    <a:pt x="1167" y="575"/>
                  </a:lnTo>
                  <a:lnTo>
                    <a:pt x="1160" y="581"/>
                  </a:lnTo>
                  <a:lnTo>
                    <a:pt x="1153" y="586"/>
                  </a:lnTo>
                  <a:lnTo>
                    <a:pt x="1144" y="591"/>
                  </a:lnTo>
                  <a:lnTo>
                    <a:pt x="1136" y="596"/>
                  </a:lnTo>
                  <a:lnTo>
                    <a:pt x="1127" y="599"/>
                  </a:lnTo>
                  <a:lnTo>
                    <a:pt x="1117" y="601"/>
                  </a:lnTo>
                  <a:lnTo>
                    <a:pt x="1108" y="602"/>
                  </a:lnTo>
                  <a:lnTo>
                    <a:pt x="1098" y="603"/>
                  </a:lnTo>
                  <a:lnTo>
                    <a:pt x="1098" y="603"/>
                  </a:lnTo>
                  <a:lnTo>
                    <a:pt x="1085" y="602"/>
                  </a:lnTo>
                  <a:lnTo>
                    <a:pt x="1073" y="600"/>
                  </a:lnTo>
                  <a:lnTo>
                    <a:pt x="1061" y="596"/>
                  </a:lnTo>
                  <a:lnTo>
                    <a:pt x="1048" y="591"/>
                  </a:lnTo>
                  <a:lnTo>
                    <a:pt x="1045" y="589"/>
                  </a:lnTo>
                  <a:lnTo>
                    <a:pt x="1042" y="592"/>
                  </a:lnTo>
                  <a:lnTo>
                    <a:pt x="1042" y="592"/>
                  </a:lnTo>
                  <a:lnTo>
                    <a:pt x="993" y="644"/>
                  </a:lnTo>
                  <a:lnTo>
                    <a:pt x="944" y="697"/>
                  </a:lnTo>
                  <a:lnTo>
                    <a:pt x="944" y="697"/>
                  </a:lnTo>
                  <a:lnTo>
                    <a:pt x="890" y="755"/>
                  </a:lnTo>
                  <a:lnTo>
                    <a:pt x="863" y="784"/>
                  </a:lnTo>
                  <a:lnTo>
                    <a:pt x="836" y="812"/>
                  </a:lnTo>
                  <a:lnTo>
                    <a:pt x="836" y="812"/>
                  </a:lnTo>
                  <a:lnTo>
                    <a:pt x="806" y="842"/>
                  </a:lnTo>
                  <a:lnTo>
                    <a:pt x="778" y="873"/>
                  </a:lnTo>
                  <a:lnTo>
                    <a:pt x="778" y="873"/>
                  </a:lnTo>
                  <a:lnTo>
                    <a:pt x="731" y="923"/>
                  </a:lnTo>
                  <a:lnTo>
                    <a:pt x="728" y="926"/>
                  </a:lnTo>
                  <a:lnTo>
                    <a:pt x="730" y="930"/>
                  </a:lnTo>
                  <a:lnTo>
                    <a:pt x="730" y="930"/>
                  </a:lnTo>
                  <a:lnTo>
                    <a:pt x="742" y="946"/>
                  </a:lnTo>
                  <a:lnTo>
                    <a:pt x="742" y="946"/>
                  </a:lnTo>
                  <a:lnTo>
                    <a:pt x="754" y="962"/>
                  </a:lnTo>
                  <a:lnTo>
                    <a:pt x="767" y="979"/>
                  </a:lnTo>
                  <a:lnTo>
                    <a:pt x="771" y="983"/>
                  </a:lnTo>
                  <a:lnTo>
                    <a:pt x="771" y="983"/>
                  </a:lnTo>
                  <a:lnTo>
                    <a:pt x="790" y="1004"/>
                  </a:lnTo>
                  <a:lnTo>
                    <a:pt x="798" y="1015"/>
                  </a:lnTo>
                  <a:lnTo>
                    <a:pt x="805" y="1026"/>
                  </a:lnTo>
                  <a:lnTo>
                    <a:pt x="805" y="1026"/>
                  </a:lnTo>
                  <a:lnTo>
                    <a:pt x="811" y="1041"/>
                  </a:lnTo>
                  <a:lnTo>
                    <a:pt x="817" y="1056"/>
                  </a:lnTo>
                  <a:lnTo>
                    <a:pt x="828" y="1087"/>
                  </a:lnTo>
                  <a:lnTo>
                    <a:pt x="828" y="1087"/>
                  </a:lnTo>
                  <a:lnTo>
                    <a:pt x="838" y="1114"/>
                  </a:lnTo>
                  <a:lnTo>
                    <a:pt x="848" y="1140"/>
                  </a:lnTo>
                  <a:lnTo>
                    <a:pt x="848" y="1140"/>
                  </a:lnTo>
                  <a:lnTo>
                    <a:pt x="851" y="1150"/>
                  </a:lnTo>
                  <a:lnTo>
                    <a:pt x="854" y="1160"/>
                  </a:lnTo>
                  <a:lnTo>
                    <a:pt x="855" y="1169"/>
                  </a:lnTo>
                  <a:lnTo>
                    <a:pt x="856" y="1178"/>
                  </a:lnTo>
                  <a:lnTo>
                    <a:pt x="855" y="1187"/>
                  </a:lnTo>
                  <a:lnTo>
                    <a:pt x="853" y="1197"/>
                  </a:lnTo>
                  <a:lnTo>
                    <a:pt x="850" y="1204"/>
                  </a:lnTo>
                  <a:lnTo>
                    <a:pt x="846" y="1212"/>
                  </a:lnTo>
                  <a:lnTo>
                    <a:pt x="846" y="1212"/>
                  </a:lnTo>
                  <a:lnTo>
                    <a:pt x="842" y="1217"/>
                  </a:lnTo>
                  <a:lnTo>
                    <a:pt x="837" y="1223"/>
                  </a:lnTo>
                  <a:lnTo>
                    <a:pt x="831" y="1227"/>
                  </a:lnTo>
                  <a:lnTo>
                    <a:pt x="826" y="1230"/>
                  </a:lnTo>
                  <a:lnTo>
                    <a:pt x="820" y="1233"/>
                  </a:lnTo>
                  <a:lnTo>
                    <a:pt x="813" y="1235"/>
                  </a:lnTo>
                  <a:lnTo>
                    <a:pt x="807" y="1236"/>
                  </a:lnTo>
                  <a:lnTo>
                    <a:pt x="799" y="1236"/>
                  </a:lnTo>
                  <a:lnTo>
                    <a:pt x="799" y="1236"/>
                  </a:lnTo>
                  <a:close/>
                  <a:moveTo>
                    <a:pt x="86" y="424"/>
                  </a:moveTo>
                  <a:lnTo>
                    <a:pt x="86" y="424"/>
                  </a:lnTo>
                  <a:lnTo>
                    <a:pt x="76" y="424"/>
                  </a:lnTo>
                  <a:lnTo>
                    <a:pt x="65" y="427"/>
                  </a:lnTo>
                  <a:lnTo>
                    <a:pt x="60" y="429"/>
                  </a:lnTo>
                  <a:lnTo>
                    <a:pt x="55" y="431"/>
                  </a:lnTo>
                  <a:lnTo>
                    <a:pt x="50" y="434"/>
                  </a:lnTo>
                  <a:lnTo>
                    <a:pt x="47" y="439"/>
                  </a:lnTo>
                  <a:lnTo>
                    <a:pt x="47" y="439"/>
                  </a:lnTo>
                  <a:lnTo>
                    <a:pt x="46" y="442"/>
                  </a:lnTo>
                  <a:lnTo>
                    <a:pt x="45" y="446"/>
                  </a:lnTo>
                  <a:lnTo>
                    <a:pt x="46" y="449"/>
                  </a:lnTo>
                  <a:lnTo>
                    <a:pt x="48" y="453"/>
                  </a:lnTo>
                  <a:lnTo>
                    <a:pt x="48" y="453"/>
                  </a:lnTo>
                  <a:lnTo>
                    <a:pt x="60" y="471"/>
                  </a:lnTo>
                  <a:lnTo>
                    <a:pt x="73" y="487"/>
                  </a:lnTo>
                  <a:lnTo>
                    <a:pt x="88" y="503"/>
                  </a:lnTo>
                  <a:lnTo>
                    <a:pt x="104" y="519"/>
                  </a:lnTo>
                  <a:lnTo>
                    <a:pt x="104" y="519"/>
                  </a:lnTo>
                  <a:lnTo>
                    <a:pt x="129" y="542"/>
                  </a:lnTo>
                  <a:lnTo>
                    <a:pt x="153" y="566"/>
                  </a:lnTo>
                  <a:lnTo>
                    <a:pt x="200" y="613"/>
                  </a:lnTo>
                  <a:lnTo>
                    <a:pt x="247" y="662"/>
                  </a:lnTo>
                  <a:lnTo>
                    <a:pt x="291" y="710"/>
                  </a:lnTo>
                  <a:lnTo>
                    <a:pt x="291" y="710"/>
                  </a:lnTo>
                  <a:lnTo>
                    <a:pt x="349" y="772"/>
                  </a:lnTo>
                  <a:lnTo>
                    <a:pt x="407" y="833"/>
                  </a:lnTo>
                  <a:lnTo>
                    <a:pt x="407" y="833"/>
                  </a:lnTo>
                  <a:lnTo>
                    <a:pt x="443" y="870"/>
                  </a:lnTo>
                  <a:lnTo>
                    <a:pt x="478" y="907"/>
                  </a:lnTo>
                  <a:lnTo>
                    <a:pt x="478" y="907"/>
                  </a:lnTo>
                  <a:lnTo>
                    <a:pt x="518" y="950"/>
                  </a:lnTo>
                  <a:lnTo>
                    <a:pt x="560" y="992"/>
                  </a:lnTo>
                  <a:lnTo>
                    <a:pt x="560" y="992"/>
                  </a:lnTo>
                  <a:lnTo>
                    <a:pt x="595" y="1027"/>
                  </a:lnTo>
                  <a:lnTo>
                    <a:pt x="631" y="1060"/>
                  </a:lnTo>
                  <a:lnTo>
                    <a:pt x="631" y="1060"/>
                  </a:lnTo>
                  <a:lnTo>
                    <a:pt x="666" y="1093"/>
                  </a:lnTo>
                  <a:lnTo>
                    <a:pt x="701" y="1128"/>
                  </a:lnTo>
                  <a:lnTo>
                    <a:pt x="701" y="1128"/>
                  </a:lnTo>
                  <a:lnTo>
                    <a:pt x="717" y="1143"/>
                  </a:lnTo>
                  <a:lnTo>
                    <a:pt x="736" y="1161"/>
                  </a:lnTo>
                  <a:lnTo>
                    <a:pt x="748" y="1169"/>
                  </a:lnTo>
                  <a:lnTo>
                    <a:pt x="758" y="1176"/>
                  </a:lnTo>
                  <a:lnTo>
                    <a:pt x="769" y="1182"/>
                  </a:lnTo>
                  <a:lnTo>
                    <a:pt x="780" y="1186"/>
                  </a:lnTo>
                  <a:lnTo>
                    <a:pt x="780" y="1186"/>
                  </a:lnTo>
                  <a:lnTo>
                    <a:pt x="786" y="1187"/>
                  </a:lnTo>
                  <a:lnTo>
                    <a:pt x="791" y="1188"/>
                  </a:lnTo>
                  <a:lnTo>
                    <a:pt x="791" y="1188"/>
                  </a:lnTo>
                  <a:lnTo>
                    <a:pt x="796" y="1187"/>
                  </a:lnTo>
                  <a:lnTo>
                    <a:pt x="800" y="1186"/>
                  </a:lnTo>
                  <a:lnTo>
                    <a:pt x="802" y="1183"/>
                  </a:lnTo>
                  <a:lnTo>
                    <a:pt x="805" y="1181"/>
                  </a:lnTo>
                  <a:lnTo>
                    <a:pt x="805" y="1181"/>
                  </a:lnTo>
                  <a:lnTo>
                    <a:pt x="807" y="1177"/>
                  </a:lnTo>
                  <a:lnTo>
                    <a:pt x="808" y="1172"/>
                  </a:lnTo>
                  <a:lnTo>
                    <a:pt x="808" y="1166"/>
                  </a:lnTo>
                  <a:lnTo>
                    <a:pt x="807" y="1160"/>
                  </a:lnTo>
                  <a:lnTo>
                    <a:pt x="801" y="1145"/>
                  </a:lnTo>
                  <a:lnTo>
                    <a:pt x="795" y="1129"/>
                  </a:lnTo>
                  <a:lnTo>
                    <a:pt x="795" y="1129"/>
                  </a:lnTo>
                  <a:lnTo>
                    <a:pt x="791" y="1118"/>
                  </a:lnTo>
                  <a:lnTo>
                    <a:pt x="791" y="1118"/>
                  </a:lnTo>
                  <a:lnTo>
                    <a:pt x="783" y="1097"/>
                  </a:lnTo>
                  <a:lnTo>
                    <a:pt x="774" y="1076"/>
                  </a:lnTo>
                  <a:lnTo>
                    <a:pt x="763" y="1055"/>
                  </a:lnTo>
                  <a:lnTo>
                    <a:pt x="752" y="1036"/>
                  </a:lnTo>
                  <a:lnTo>
                    <a:pt x="738" y="1016"/>
                  </a:lnTo>
                  <a:lnTo>
                    <a:pt x="725" y="996"/>
                  </a:lnTo>
                  <a:lnTo>
                    <a:pt x="709" y="977"/>
                  </a:lnTo>
                  <a:lnTo>
                    <a:pt x="694" y="956"/>
                  </a:lnTo>
                  <a:lnTo>
                    <a:pt x="694" y="956"/>
                  </a:lnTo>
                  <a:lnTo>
                    <a:pt x="691" y="951"/>
                  </a:lnTo>
                  <a:lnTo>
                    <a:pt x="689" y="946"/>
                  </a:lnTo>
                  <a:lnTo>
                    <a:pt x="688" y="940"/>
                  </a:lnTo>
                  <a:lnTo>
                    <a:pt x="689" y="934"/>
                  </a:lnTo>
                  <a:lnTo>
                    <a:pt x="690" y="931"/>
                  </a:lnTo>
                  <a:lnTo>
                    <a:pt x="688" y="929"/>
                  </a:lnTo>
                  <a:lnTo>
                    <a:pt x="688" y="929"/>
                  </a:lnTo>
                  <a:lnTo>
                    <a:pt x="685" y="923"/>
                  </a:lnTo>
                  <a:lnTo>
                    <a:pt x="684" y="919"/>
                  </a:lnTo>
                  <a:lnTo>
                    <a:pt x="684" y="916"/>
                  </a:lnTo>
                  <a:lnTo>
                    <a:pt x="684" y="912"/>
                  </a:lnTo>
                  <a:lnTo>
                    <a:pt x="685" y="907"/>
                  </a:lnTo>
                  <a:lnTo>
                    <a:pt x="687" y="904"/>
                  </a:lnTo>
                  <a:lnTo>
                    <a:pt x="690" y="900"/>
                  </a:lnTo>
                  <a:lnTo>
                    <a:pt x="690" y="900"/>
                  </a:lnTo>
                  <a:lnTo>
                    <a:pt x="721" y="867"/>
                  </a:lnTo>
                  <a:lnTo>
                    <a:pt x="752" y="835"/>
                  </a:lnTo>
                  <a:lnTo>
                    <a:pt x="752" y="835"/>
                  </a:lnTo>
                  <a:lnTo>
                    <a:pt x="783" y="801"/>
                  </a:lnTo>
                  <a:lnTo>
                    <a:pt x="816" y="768"/>
                  </a:lnTo>
                  <a:lnTo>
                    <a:pt x="816" y="768"/>
                  </a:lnTo>
                  <a:lnTo>
                    <a:pt x="842" y="741"/>
                  </a:lnTo>
                  <a:lnTo>
                    <a:pt x="868" y="713"/>
                  </a:lnTo>
                  <a:lnTo>
                    <a:pt x="918" y="659"/>
                  </a:lnTo>
                  <a:lnTo>
                    <a:pt x="918" y="659"/>
                  </a:lnTo>
                  <a:lnTo>
                    <a:pt x="963" y="610"/>
                  </a:lnTo>
                  <a:lnTo>
                    <a:pt x="1008" y="562"/>
                  </a:lnTo>
                  <a:lnTo>
                    <a:pt x="1010" y="560"/>
                  </a:lnTo>
                  <a:lnTo>
                    <a:pt x="1010" y="557"/>
                  </a:lnTo>
                  <a:lnTo>
                    <a:pt x="1010" y="557"/>
                  </a:lnTo>
                  <a:lnTo>
                    <a:pt x="1010" y="554"/>
                  </a:lnTo>
                  <a:lnTo>
                    <a:pt x="1011" y="550"/>
                  </a:lnTo>
                  <a:lnTo>
                    <a:pt x="1013" y="546"/>
                  </a:lnTo>
                  <a:lnTo>
                    <a:pt x="1016" y="543"/>
                  </a:lnTo>
                  <a:lnTo>
                    <a:pt x="1016" y="543"/>
                  </a:lnTo>
                  <a:lnTo>
                    <a:pt x="1020" y="539"/>
                  </a:lnTo>
                  <a:lnTo>
                    <a:pt x="1025" y="536"/>
                  </a:lnTo>
                  <a:lnTo>
                    <a:pt x="1030" y="535"/>
                  </a:lnTo>
                  <a:lnTo>
                    <a:pt x="1035" y="534"/>
                  </a:lnTo>
                  <a:lnTo>
                    <a:pt x="1035" y="534"/>
                  </a:lnTo>
                  <a:lnTo>
                    <a:pt x="1039" y="535"/>
                  </a:lnTo>
                  <a:lnTo>
                    <a:pt x="1043" y="536"/>
                  </a:lnTo>
                  <a:lnTo>
                    <a:pt x="1046" y="537"/>
                  </a:lnTo>
                  <a:lnTo>
                    <a:pt x="1050" y="540"/>
                  </a:lnTo>
                  <a:lnTo>
                    <a:pt x="1050" y="540"/>
                  </a:lnTo>
                  <a:lnTo>
                    <a:pt x="1061" y="547"/>
                  </a:lnTo>
                  <a:lnTo>
                    <a:pt x="1074" y="554"/>
                  </a:lnTo>
                  <a:lnTo>
                    <a:pt x="1081" y="556"/>
                  </a:lnTo>
                  <a:lnTo>
                    <a:pt x="1089" y="558"/>
                  </a:lnTo>
                  <a:lnTo>
                    <a:pt x="1096" y="559"/>
                  </a:lnTo>
                  <a:lnTo>
                    <a:pt x="1103" y="560"/>
                  </a:lnTo>
                  <a:lnTo>
                    <a:pt x="1103" y="560"/>
                  </a:lnTo>
                  <a:lnTo>
                    <a:pt x="1110" y="559"/>
                  </a:lnTo>
                  <a:lnTo>
                    <a:pt x="1117" y="558"/>
                  </a:lnTo>
                  <a:lnTo>
                    <a:pt x="1117" y="558"/>
                  </a:lnTo>
                  <a:lnTo>
                    <a:pt x="1123" y="555"/>
                  </a:lnTo>
                  <a:lnTo>
                    <a:pt x="1128" y="551"/>
                  </a:lnTo>
                  <a:lnTo>
                    <a:pt x="1136" y="542"/>
                  </a:lnTo>
                  <a:lnTo>
                    <a:pt x="1136" y="542"/>
                  </a:lnTo>
                  <a:lnTo>
                    <a:pt x="1143" y="535"/>
                  </a:lnTo>
                  <a:lnTo>
                    <a:pt x="1143" y="535"/>
                  </a:lnTo>
                  <a:lnTo>
                    <a:pt x="1150" y="529"/>
                  </a:lnTo>
                  <a:lnTo>
                    <a:pt x="1154" y="523"/>
                  </a:lnTo>
                  <a:lnTo>
                    <a:pt x="1157" y="517"/>
                  </a:lnTo>
                  <a:lnTo>
                    <a:pt x="1159" y="511"/>
                  </a:lnTo>
                  <a:lnTo>
                    <a:pt x="1160" y="505"/>
                  </a:lnTo>
                  <a:lnTo>
                    <a:pt x="1160" y="498"/>
                  </a:lnTo>
                  <a:lnTo>
                    <a:pt x="1160" y="492"/>
                  </a:lnTo>
                  <a:lnTo>
                    <a:pt x="1158" y="486"/>
                  </a:lnTo>
                  <a:lnTo>
                    <a:pt x="1154" y="474"/>
                  </a:lnTo>
                  <a:lnTo>
                    <a:pt x="1147" y="462"/>
                  </a:lnTo>
                  <a:lnTo>
                    <a:pt x="1141" y="451"/>
                  </a:lnTo>
                  <a:lnTo>
                    <a:pt x="1134" y="441"/>
                  </a:lnTo>
                  <a:lnTo>
                    <a:pt x="1130" y="434"/>
                  </a:lnTo>
                  <a:lnTo>
                    <a:pt x="1130" y="434"/>
                  </a:lnTo>
                  <a:lnTo>
                    <a:pt x="1122" y="422"/>
                  </a:lnTo>
                  <a:lnTo>
                    <a:pt x="1111" y="411"/>
                  </a:lnTo>
                  <a:lnTo>
                    <a:pt x="1091" y="389"/>
                  </a:lnTo>
                  <a:lnTo>
                    <a:pt x="1091" y="389"/>
                  </a:lnTo>
                  <a:lnTo>
                    <a:pt x="1076" y="373"/>
                  </a:lnTo>
                  <a:lnTo>
                    <a:pt x="1063" y="357"/>
                  </a:lnTo>
                  <a:lnTo>
                    <a:pt x="1063" y="357"/>
                  </a:lnTo>
                  <a:lnTo>
                    <a:pt x="1046" y="338"/>
                  </a:lnTo>
                  <a:lnTo>
                    <a:pt x="1030" y="321"/>
                  </a:lnTo>
                  <a:lnTo>
                    <a:pt x="996" y="286"/>
                  </a:lnTo>
                  <a:lnTo>
                    <a:pt x="996" y="286"/>
                  </a:lnTo>
                  <a:lnTo>
                    <a:pt x="981" y="271"/>
                  </a:lnTo>
                  <a:lnTo>
                    <a:pt x="981" y="271"/>
                  </a:lnTo>
                  <a:lnTo>
                    <a:pt x="941" y="230"/>
                  </a:lnTo>
                  <a:lnTo>
                    <a:pt x="902" y="190"/>
                  </a:lnTo>
                  <a:lnTo>
                    <a:pt x="902" y="190"/>
                  </a:lnTo>
                  <a:lnTo>
                    <a:pt x="862" y="148"/>
                  </a:lnTo>
                  <a:lnTo>
                    <a:pt x="822" y="108"/>
                  </a:lnTo>
                  <a:lnTo>
                    <a:pt x="816" y="102"/>
                  </a:lnTo>
                  <a:lnTo>
                    <a:pt x="816" y="102"/>
                  </a:lnTo>
                  <a:lnTo>
                    <a:pt x="799" y="85"/>
                  </a:lnTo>
                  <a:lnTo>
                    <a:pt x="789" y="76"/>
                  </a:lnTo>
                  <a:lnTo>
                    <a:pt x="780" y="69"/>
                  </a:lnTo>
                  <a:lnTo>
                    <a:pt x="769" y="62"/>
                  </a:lnTo>
                  <a:lnTo>
                    <a:pt x="758" y="55"/>
                  </a:lnTo>
                  <a:lnTo>
                    <a:pt x="747" y="50"/>
                  </a:lnTo>
                  <a:lnTo>
                    <a:pt x="734" y="47"/>
                  </a:lnTo>
                  <a:lnTo>
                    <a:pt x="734" y="47"/>
                  </a:lnTo>
                  <a:lnTo>
                    <a:pt x="724" y="46"/>
                  </a:lnTo>
                  <a:lnTo>
                    <a:pt x="724" y="46"/>
                  </a:lnTo>
                  <a:lnTo>
                    <a:pt x="714" y="47"/>
                  </a:lnTo>
                  <a:lnTo>
                    <a:pt x="704" y="49"/>
                  </a:lnTo>
                  <a:lnTo>
                    <a:pt x="696" y="52"/>
                  </a:lnTo>
                  <a:lnTo>
                    <a:pt x="688" y="57"/>
                  </a:lnTo>
                  <a:lnTo>
                    <a:pt x="680" y="63"/>
                  </a:lnTo>
                  <a:lnTo>
                    <a:pt x="673" y="70"/>
                  </a:lnTo>
                  <a:lnTo>
                    <a:pt x="667" y="77"/>
                  </a:lnTo>
                  <a:lnTo>
                    <a:pt x="663" y="85"/>
                  </a:lnTo>
                  <a:lnTo>
                    <a:pt x="663" y="85"/>
                  </a:lnTo>
                  <a:lnTo>
                    <a:pt x="660" y="94"/>
                  </a:lnTo>
                  <a:lnTo>
                    <a:pt x="658" y="102"/>
                  </a:lnTo>
                  <a:lnTo>
                    <a:pt x="658" y="111"/>
                  </a:lnTo>
                  <a:lnTo>
                    <a:pt x="659" y="119"/>
                  </a:lnTo>
                  <a:lnTo>
                    <a:pt x="661" y="128"/>
                  </a:lnTo>
                  <a:lnTo>
                    <a:pt x="664" y="135"/>
                  </a:lnTo>
                  <a:lnTo>
                    <a:pt x="668" y="143"/>
                  </a:lnTo>
                  <a:lnTo>
                    <a:pt x="673" y="150"/>
                  </a:lnTo>
                  <a:lnTo>
                    <a:pt x="673" y="150"/>
                  </a:lnTo>
                  <a:lnTo>
                    <a:pt x="677" y="154"/>
                  </a:lnTo>
                  <a:lnTo>
                    <a:pt x="679" y="159"/>
                  </a:lnTo>
                  <a:lnTo>
                    <a:pt x="680" y="164"/>
                  </a:lnTo>
                  <a:lnTo>
                    <a:pt x="680" y="167"/>
                  </a:lnTo>
                  <a:lnTo>
                    <a:pt x="679" y="174"/>
                  </a:lnTo>
                  <a:lnTo>
                    <a:pt x="675" y="178"/>
                  </a:lnTo>
                  <a:lnTo>
                    <a:pt x="675" y="179"/>
                  </a:lnTo>
                  <a:lnTo>
                    <a:pt x="675" y="181"/>
                  </a:lnTo>
                  <a:lnTo>
                    <a:pt x="675" y="181"/>
                  </a:lnTo>
                  <a:lnTo>
                    <a:pt x="674" y="184"/>
                  </a:lnTo>
                  <a:lnTo>
                    <a:pt x="673" y="189"/>
                  </a:lnTo>
                  <a:lnTo>
                    <a:pt x="671" y="192"/>
                  </a:lnTo>
                  <a:lnTo>
                    <a:pt x="668" y="195"/>
                  </a:lnTo>
                  <a:lnTo>
                    <a:pt x="668" y="195"/>
                  </a:lnTo>
                  <a:lnTo>
                    <a:pt x="587" y="277"/>
                  </a:lnTo>
                  <a:lnTo>
                    <a:pt x="506" y="361"/>
                  </a:lnTo>
                  <a:lnTo>
                    <a:pt x="506" y="361"/>
                  </a:lnTo>
                  <a:lnTo>
                    <a:pt x="425" y="444"/>
                  </a:lnTo>
                  <a:lnTo>
                    <a:pt x="343" y="526"/>
                  </a:lnTo>
                  <a:lnTo>
                    <a:pt x="343" y="526"/>
                  </a:lnTo>
                  <a:lnTo>
                    <a:pt x="340" y="529"/>
                  </a:lnTo>
                  <a:lnTo>
                    <a:pt x="337" y="531"/>
                  </a:lnTo>
                  <a:lnTo>
                    <a:pt x="332" y="533"/>
                  </a:lnTo>
                  <a:lnTo>
                    <a:pt x="328" y="534"/>
                  </a:lnTo>
                  <a:lnTo>
                    <a:pt x="328" y="534"/>
                  </a:lnTo>
                  <a:lnTo>
                    <a:pt x="324" y="533"/>
                  </a:lnTo>
                  <a:lnTo>
                    <a:pt x="321" y="533"/>
                  </a:lnTo>
                  <a:lnTo>
                    <a:pt x="319" y="535"/>
                  </a:lnTo>
                  <a:lnTo>
                    <a:pt x="319" y="535"/>
                  </a:lnTo>
                  <a:lnTo>
                    <a:pt x="315" y="538"/>
                  </a:lnTo>
                  <a:lnTo>
                    <a:pt x="311" y="540"/>
                  </a:lnTo>
                  <a:lnTo>
                    <a:pt x="306" y="542"/>
                  </a:lnTo>
                  <a:lnTo>
                    <a:pt x="301" y="542"/>
                  </a:lnTo>
                  <a:lnTo>
                    <a:pt x="301" y="542"/>
                  </a:lnTo>
                  <a:lnTo>
                    <a:pt x="296" y="542"/>
                  </a:lnTo>
                  <a:lnTo>
                    <a:pt x="292" y="540"/>
                  </a:lnTo>
                  <a:lnTo>
                    <a:pt x="292" y="540"/>
                  </a:lnTo>
                  <a:lnTo>
                    <a:pt x="282" y="536"/>
                  </a:lnTo>
                  <a:lnTo>
                    <a:pt x="273" y="529"/>
                  </a:lnTo>
                  <a:lnTo>
                    <a:pt x="253" y="515"/>
                  </a:lnTo>
                  <a:lnTo>
                    <a:pt x="253" y="515"/>
                  </a:lnTo>
                  <a:lnTo>
                    <a:pt x="235" y="502"/>
                  </a:lnTo>
                  <a:lnTo>
                    <a:pt x="225" y="495"/>
                  </a:lnTo>
                  <a:lnTo>
                    <a:pt x="215" y="490"/>
                  </a:lnTo>
                  <a:lnTo>
                    <a:pt x="215" y="490"/>
                  </a:lnTo>
                  <a:lnTo>
                    <a:pt x="199" y="484"/>
                  </a:lnTo>
                  <a:lnTo>
                    <a:pt x="199" y="484"/>
                  </a:lnTo>
                  <a:lnTo>
                    <a:pt x="185" y="478"/>
                  </a:lnTo>
                  <a:lnTo>
                    <a:pt x="178" y="474"/>
                  </a:lnTo>
                  <a:lnTo>
                    <a:pt x="170" y="470"/>
                  </a:lnTo>
                  <a:lnTo>
                    <a:pt x="170" y="470"/>
                  </a:lnTo>
                  <a:lnTo>
                    <a:pt x="161" y="462"/>
                  </a:lnTo>
                  <a:lnTo>
                    <a:pt x="161" y="462"/>
                  </a:lnTo>
                  <a:lnTo>
                    <a:pt x="148" y="451"/>
                  </a:lnTo>
                  <a:lnTo>
                    <a:pt x="139" y="446"/>
                  </a:lnTo>
                  <a:lnTo>
                    <a:pt x="132" y="442"/>
                  </a:lnTo>
                  <a:lnTo>
                    <a:pt x="132" y="442"/>
                  </a:lnTo>
                  <a:lnTo>
                    <a:pt x="116" y="434"/>
                  </a:lnTo>
                  <a:lnTo>
                    <a:pt x="116" y="434"/>
                  </a:lnTo>
                  <a:lnTo>
                    <a:pt x="104" y="429"/>
                  </a:lnTo>
                  <a:lnTo>
                    <a:pt x="92" y="424"/>
                  </a:lnTo>
                  <a:lnTo>
                    <a:pt x="92" y="424"/>
                  </a:lnTo>
                  <a:lnTo>
                    <a:pt x="86" y="424"/>
                  </a:lnTo>
                  <a:lnTo>
                    <a:pt x="86" y="42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 sz="2400"/>
            </a:p>
          </p:txBody>
        </p:sp>
        <p:sp>
          <p:nvSpPr>
            <p:cNvPr id="93" name="Freeform 738"/>
            <p:cNvSpPr/>
            <p:nvPr/>
          </p:nvSpPr>
          <p:spPr bwMode="auto">
            <a:xfrm>
              <a:off x="5268913" y="4529138"/>
              <a:ext cx="252413" cy="261938"/>
            </a:xfrm>
            <a:custGeom>
              <a:cxnLst>
                <a:cxn ang="0">
                  <a:pos x="74" y="493"/>
                </a:cxn>
                <a:cxn ang="0">
                  <a:pos x="47" y="485"/>
                </a:cxn>
                <a:cxn ang="0">
                  <a:pos x="23" y="469"/>
                </a:cxn>
                <a:cxn ang="0">
                  <a:pos x="11" y="456"/>
                </a:cxn>
                <a:cxn ang="0">
                  <a:pos x="8" y="448"/>
                </a:cxn>
                <a:cxn ang="0">
                  <a:pos x="2" y="430"/>
                </a:cxn>
                <a:cxn ang="0">
                  <a:pos x="0" y="399"/>
                </a:cxn>
                <a:cxn ang="0">
                  <a:pos x="9" y="366"/>
                </a:cxn>
                <a:cxn ang="0">
                  <a:pos x="27" y="331"/>
                </a:cxn>
                <a:cxn ang="0">
                  <a:pos x="56" y="292"/>
                </a:cxn>
                <a:cxn ang="0">
                  <a:pos x="79" y="267"/>
                </a:cxn>
                <a:cxn ang="0">
                  <a:pos x="105" y="233"/>
                </a:cxn>
                <a:cxn ang="0">
                  <a:pos x="125" y="208"/>
                </a:cxn>
                <a:cxn ang="0">
                  <a:pos x="164" y="167"/>
                </a:cxn>
                <a:cxn ang="0">
                  <a:pos x="325" y="7"/>
                </a:cxn>
                <a:cxn ang="0">
                  <a:pos x="333" y="2"/>
                </a:cxn>
                <a:cxn ang="0">
                  <a:pos x="341" y="0"/>
                </a:cxn>
                <a:cxn ang="0">
                  <a:pos x="358" y="9"/>
                </a:cxn>
                <a:cxn ang="0">
                  <a:pos x="364" y="21"/>
                </a:cxn>
                <a:cxn ang="0">
                  <a:pos x="362" y="32"/>
                </a:cxn>
                <a:cxn ang="0">
                  <a:pos x="357" y="39"/>
                </a:cxn>
                <a:cxn ang="0">
                  <a:pos x="293" y="101"/>
                </a:cxn>
                <a:cxn ang="0">
                  <a:pos x="193" y="199"/>
                </a:cxn>
                <a:cxn ang="0">
                  <a:pos x="140" y="263"/>
                </a:cxn>
                <a:cxn ang="0">
                  <a:pos x="113" y="300"/>
                </a:cxn>
                <a:cxn ang="0">
                  <a:pos x="76" y="339"/>
                </a:cxn>
                <a:cxn ang="0">
                  <a:pos x="57" y="367"/>
                </a:cxn>
                <a:cxn ang="0">
                  <a:pos x="45" y="405"/>
                </a:cxn>
                <a:cxn ang="0">
                  <a:pos x="47" y="426"/>
                </a:cxn>
                <a:cxn ang="0">
                  <a:pos x="50" y="429"/>
                </a:cxn>
                <a:cxn ang="0">
                  <a:pos x="55" y="436"/>
                </a:cxn>
                <a:cxn ang="0">
                  <a:pos x="71" y="445"/>
                </a:cxn>
                <a:cxn ang="0">
                  <a:pos x="89" y="448"/>
                </a:cxn>
                <a:cxn ang="0">
                  <a:pos x="116" y="442"/>
                </a:cxn>
                <a:cxn ang="0">
                  <a:pos x="144" y="426"/>
                </a:cxn>
                <a:cxn ang="0">
                  <a:pos x="196" y="377"/>
                </a:cxn>
                <a:cxn ang="0">
                  <a:pos x="242" y="324"/>
                </a:cxn>
                <a:cxn ang="0">
                  <a:pos x="294" y="271"/>
                </a:cxn>
                <a:cxn ang="0">
                  <a:pos x="371" y="194"/>
                </a:cxn>
                <a:cxn ang="0">
                  <a:pos x="442" y="114"/>
                </a:cxn>
                <a:cxn ang="0">
                  <a:pos x="448" y="107"/>
                </a:cxn>
                <a:cxn ang="0">
                  <a:pos x="456" y="106"/>
                </a:cxn>
                <a:cxn ang="0">
                  <a:pos x="472" y="115"/>
                </a:cxn>
                <a:cxn ang="0">
                  <a:pos x="478" y="125"/>
                </a:cxn>
                <a:cxn ang="0">
                  <a:pos x="478" y="138"/>
                </a:cxn>
                <a:cxn ang="0">
                  <a:pos x="473" y="147"/>
                </a:cxn>
                <a:cxn ang="0">
                  <a:pos x="408" y="220"/>
                </a:cxn>
                <a:cxn ang="0">
                  <a:pos x="340" y="289"/>
                </a:cxn>
                <a:cxn ang="0">
                  <a:pos x="223" y="410"/>
                </a:cxn>
                <a:cxn ang="0">
                  <a:pos x="189" y="445"/>
                </a:cxn>
                <a:cxn ang="0">
                  <a:pos x="135" y="480"/>
                </a:cxn>
                <a:cxn ang="0">
                  <a:pos x="100" y="492"/>
                </a:cxn>
                <a:cxn ang="0">
                  <a:pos x="84" y="493"/>
                </a:cxn>
              </a:cxnLst>
              <a:rect b="b" l="0" r="r" t="0"/>
              <a:pathLst>
                <a:path h="492" w="479">
                  <a:moveTo>
                    <a:pt x="84" y="493"/>
                  </a:moveTo>
                  <a:lnTo>
                    <a:pt x="84" y="493"/>
                  </a:lnTo>
                  <a:lnTo>
                    <a:pt x="74" y="493"/>
                  </a:lnTo>
                  <a:lnTo>
                    <a:pt x="65" y="491"/>
                  </a:lnTo>
                  <a:lnTo>
                    <a:pt x="56" y="489"/>
                  </a:lnTo>
                  <a:lnTo>
                    <a:pt x="47" y="485"/>
                  </a:lnTo>
                  <a:lnTo>
                    <a:pt x="39" y="480"/>
                  </a:lnTo>
                  <a:lnTo>
                    <a:pt x="31" y="475"/>
                  </a:lnTo>
                  <a:lnTo>
                    <a:pt x="23" y="469"/>
                  </a:lnTo>
                  <a:lnTo>
                    <a:pt x="14" y="462"/>
                  </a:lnTo>
                  <a:lnTo>
                    <a:pt x="14" y="462"/>
                  </a:lnTo>
                  <a:lnTo>
                    <a:pt x="11" y="456"/>
                  </a:lnTo>
                  <a:lnTo>
                    <a:pt x="8" y="449"/>
                  </a:lnTo>
                  <a:lnTo>
                    <a:pt x="8" y="449"/>
                  </a:lnTo>
                  <a:lnTo>
                    <a:pt x="8" y="448"/>
                  </a:lnTo>
                  <a:lnTo>
                    <a:pt x="8" y="448"/>
                  </a:lnTo>
                  <a:lnTo>
                    <a:pt x="4" y="439"/>
                  </a:lnTo>
                  <a:lnTo>
                    <a:pt x="2" y="430"/>
                  </a:lnTo>
                  <a:lnTo>
                    <a:pt x="0" y="419"/>
                  </a:lnTo>
                  <a:lnTo>
                    <a:pt x="0" y="409"/>
                  </a:lnTo>
                  <a:lnTo>
                    <a:pt x="0" y="399"/>
                  </a:lnTo>
                  <a:lnTo>
                    <a:pt x="2" y="388"/>
                  </a:lnTo>
                  <a:lnTo>
                    <a:pt x="5" y="377"/>
                  </a:lnTo>
                  <a:lnTo>
                    <a:pt x="9" y="366"/>
                  </a:lnTo>
                  <a:lnTo>
                    <a:pt x="13" y="354"/>
                  </a:lnTo>
                  <a:lnTo>
                    <a:pt x="20" y="342"/>
                  </a:lnTo>
                  <a:lnTo>
                    <a:pt x="27" y="331"/>
                  </a:lnTo>
                  <a:lnTo>
                    <a:pt x="35" y="318"/>
                  </a:lnTo>
                  <a:lnTo>
                    <a:pt x="44" y="306"/>
                  </a:lnTo>
                  <a:lnTo>
                    <a:pt x="56" y="292"/>
                  </a:lnTo>
                  <a:lnTo>
                    <a:pt x="67" y="280"/>
                  </a:lnTo>
                  <a:lnTo>
                    <a:pt x="79" y="267"/>
                  </a:lnTo>
                  <a:lnTo>
                    <a:pt x="79" y="267"/>
                  </a:lnTo>
                  <a:lnTo>
                    <a:pt x="87" y="258"/>
                  </a:lnTo>
                  <a:lnTo>
                    <a:pt x="94" y="250"/>
                  </a:lnTo>
                  <a:lnTo>
                    <a:pt x="105" y="233"/>
                  </a:lnTo>
                  <a:lnTo>
                    <a:pt x="105" y="233"/>
                  </a:lnTo>
                  <a:lnTo>
                    <a:pt x="115" y="220"/>
                  </a:lnTo>
                  <a:lnTo>
                    <a:pt x="125" y="208"/>
                  </a:lnTo>
                  <a:lnTo>
                    <a:pt x="125" y="208"/>
                  </a:lnTo>
                  <a:lnTo>
                    <a:pt x="144" y="187"/>
                  </a:lnTo>
                  <a:lnTo>
                    <a:pt x="164" y="167"/>
                  </a:lnTo>
                  <a:lnTo>
                    <a:pt x="164" y="167"/>
                  </a:lnTo>
                  <a:lnTo>
                    <a:pt x="185" y="148"/>
                  </a:lnTo>
                  <a:lnTo>
                    <a:pt x="325" y="7"/>
                  </a:lnTo>
                  <a:lnTo>
                    <a:pt x="325" y="7"/>
                  </a:lnTo>
                  <a:lnTo>
                    <a:pt x="328" y="4"/>
                  </a:lnTo>
                  <a:lnTo>
                    <a:pt x="333" y="2"/>
                  </a:lnTo>
                  <a:lnTo>
                    <a:pt x="337" y="1"/>
                  </a:lnTo>
                  <a:lnTo>
                    <a:pt x="341" y="0"/>
                  </a:lnTo>
                  <a:lnTo>
                    <a:pt x="341" y="0"/>
                  </a:lnTo>
                  <a:lnTo>
                    <a:pt x="347" y="1"/>
                  </a:lnTo>
                  <a:lnTo>
                    <a:pt x="353" y="4"/>
                  </a:lnTo>
                  <a:lnTo>
                    <a:pt x="358" y="9"/>
                  </a:lnTo>
                  <a:lnTo>
                    <a:pt x="362" y="15"/>
                  </a:lnTo>
                  <a:lnTo>
                    <a:pt x="362" y="15"/>
                  </a:lnTo>
                  <a:lnTo>
                    <a:pt x="364" y="21"/>
                  </a:lnTo>
                  <a:lnTo>
                    <a:pt x="365" y="26"/>
                  </a:lnTo>
                  <a:lnTo>
                    <a:pt x="364" y="29"/>
                  </a:lnTo>
                  <a:lnTo>
                    <a:pt x="362" y="32"/>
                  </a:lnTo>
                  <a:lnTo>
                    <a:pt x="360" y="36"/>
                  </a:lnTo>
                  <a:lnTo>
                    <a:pt x="357" y="39"/>
                  </a:lnTo>
                  <a:lnTo>
                    <a:pt x="357" y="39"/>
                  </a:lnTo>
                  <a:lnTo>
                    <a:pt x="325" y="70"/>
                  </a:lnTo>
                  <a:lnTo>
                    <a:pt x="293" y="101"/>
                  </a:lnTo>
                  <a:lnTo>
                    <a:pt x="293" y="101"/>
                  </a:lnTo>
                  <a:lnTo>
                    <a:pt x="252" y="139"/>
                  </a:lnTo>
                  <a:lnTo>
                    <a:pt x="212" y="179"/>
                  </a:lnTo>
                  <a:lnTo>
                    <a:pt x="193" y="199"/>
                  </a:lnTo>
                  <a:lnTo>
                    <a:pt x="174" y="220"/>
                  </a:lnTo>
                  <a:lnTo>
                    <a:pt x="157" y="242"/>
                  </a:lnTo>
                  <a:lnTo>
                    <a:pt x="140" y="263"/>
                  </a:lnTo>
                  <a:lnTo>
                    <a:pt x="140" y="263"/>
                  </a:lnTo>
                  <a:lnTo>
                    <a:pt x="127" y="281"/>
                  </a:lnTo>
                  <a:lnTo>
                    <a:pt x="113" y="300"/>
                  </a:lnTo>
                  <a:lnTo>
                    <a:pt x="95" y="319"/>
                  </a:lnTo>
                  <a:lnTo>
                    <a:pt x="76" y="339"/>
                  </a:lnTo>
                  <a:lnTo>
                    <a:pt x="76" y="339"/>
                  </a:lnTo>
                  <a:lnTo>
                    <a:pt x="70" y="346"/>
                  </a:lnTo>
                  <a:lnTo>
                    <a:pt x="63" y="355"/>
                  </a:lnTo>
                  <a:lnTo>
                    <a:pt x="57" y="367"/>
                  </a:lnTo>
                  <a:lnTo>
                    <a:pt x="52" y="379"/>
                  </a:lnTo>
                  <a:lnTo>
                    <a:pt x="47" y="391"/>
                  </a:lnTo>
                  <a:lnTo>
                    <a:pt x="45" y="405"/>
                  </a:lnTo>
                  <a:lnTo>
                    <a:pt x="45" y="416"/>
                  </a:lnTo>
                  <a:lnTo>
                    <a:pt x="46" y="421"/>
                  </a:lnTo>
                  <a:lnTo>
                    <a:pt x="47" y="426"/>
                  </a:lnTo>
                  <a:lnTo>
                    <a:pt x="47" y="427"/>
                  </a:lnTo>
                  <a:lnTo>
                    <a:pt x="50" y="429"/>
                  </a:lnTo>
                  <a:lnTo>
                    <a:pt x="50" y="429"/>
                  </a:lnTo>
                  <a:lnTo>
                    <a:pt x="54" y="435"/>
                  </a:lnTo>
                  <a:lnTo>
                    <a:pt x="54" y="436"/>
                  </a:lnTo>
                  <a:lnTo>
                    <a:pt x="55" y="436"/>
                  </a:lnTo>
                  <a:lnTo>
                    <a:pt x="55" y="436"/>
                  </a:lnTo>
                  <a:lnTo>
                    <a:pt x="63" y="441"/>
                  </a:lnTo>
                  <a:lnTo>
                    <a:pt x="71" y="445"/>
                  </a:lnTo>
                  <a:lnTo>
                    <a:pt x="79" y="447"/>
                  </a:lnTo>
                  <a:lnTo>
                    <a:pt x="89" y="448"/>
                  </a:lnTo>
                  <a:lnTo>
                    <a:pt x="89" y="448"/>
                  </a:lnTo>
                  <a:lnTo>
                    <a:pt x="98" y="447"/>
                  </a:lnTo>
                  <a:lnTo>
                    <a:pt x="106" y="445"/>
                  </a:lnTo>
                  <a:lnTo>
                    <a:pt x="116" y="442"/>
                  </a:lnTo>
                  <a:lnTo>
                    <a:pt x="125" y="437"/>
                  </a:lnTo>
                  <a:lnTo>
                    <a:pt x="134" y="432"/>
                  </a:lnTo>
                  <a:lnTo>
                    <a:pt x="144" y="426"/>
                  </a:lnTo>
                  <a:lnTo>
                    <a:pt x="162" y="411"/>
                  </a:lnTo>
                  <a:lnTo>
                    <a:pt x="180" y="395"/>
                  </a:lnTo>
                  <a:lnTo>
                    <a:pt x="196" y="377"/>
                  </a:lnTo>
                  <a:lnTo>
                    <a:pt x="227" y="341"/>
                  </a:lnTo>
                  <a:lnTo>
                    <a:pt x="227" y="341"/>
                  </a:lnTo>
                  <a:lnTo>
                    <a:pt x="242" y="324"/>
                  </a:lnTo>
                  <a:lnTo>
                    <a:pt x="253" y="311"/>
                  </a:lnTo>
                  <a:lnTo>
                    <a:pt x="253" y="311"/>
                  </a:lnTo>
                  <a:lnTo>
                    <a:pt x="294" y="271"/>
                  </a:lnTo>
                  <a:lnTo>
                    <a:pt x="294" y="271"/>
                  </a:lnTo>
                  <a:lnTo>
                    <a:pt x="333" y="233"/>
                  </a:lnTo>
                  <a:lnTo>
                    <a:pt x="371" y="194"/>
                  </a:lnTo>
                  <a:lnTo>
                    <a:pt x="407" y="155"/>
                  </a:lnTo>
                  <a:lnTo>
                    <a:pt x="424" y="134"/>
                  </a:lnTo>
                  <a:lnTo>
                    <a:pt x="442" y="114"/>
                  </a:lnTo>
                  <a:lnTo>
                    <a:pt x="442" y="114"/>
                  </a:lnTo>
                  <a:lnTo>
                    <a:pt x="445" y="111"/>
                  </a:lnTo>
                  <a:lnTo>
                    <a:pt x="448" y="107"/>
                  </a:lnTo>
                  <a:lnTo>
                    <a:pt x="452" y="106"/>
                  </a:lnTo>
                  <a:lnTo>
                    <a:pt x="456" y="106"/>
                  </a:lnTo>
                  <a:lnTo>
                    <a:pt x="456" y="106"/>
                  </a:lnTo>
                  <a:lnTo>
                    <a:pt x="462" y="107"/>
                  </a:lnTo>
                  <a:lnTo>
                    <a:pt x="468" y="111"/>
                  </a:lnTo>
                  <a:lnTo>
                    <a:pt x="472" y="115"/>
                  </a:lnTo>
                  <a:lnTo>
                    <a:pt x="476" y="121"/>
                  </a:lnTo>
                  <a:lnTo>
                    <a:pt x="476" y="121"/>
                  </a:lnTo>
                  <a:lnTo>
                    <a:pt x="478" y="125"/>
                  </a:lnTo>
                  <a:lnTo>
                    <a:pt x="479" y="131"/>
                  </a:lnTo>
                  <a:lnTo>
                    <a:pt x="478" y="135"/>
                  </a:lnTo>
                  <a:lnTo>
                    <a:pt x="478" y="138"/>
                  </a:lnTo>
                  <a:lnTo>
                    <a:pt x="476" y="143"/>
                  </a:lnTo>
                  <a:lnTo>
                    <a:pt x="473" y="147"/>
                  </a:lnTo>
                  <a:lnTo>
                    <a:pt x="473" y="147"/>
                  </a:lnTo>
                  <a:lnTo>
                    <a:pt x="458" y="165"/>
                  </a:lnTo>
                  <a:lnTo>
                    <a:pt x="442" y="184"/>
                  </a:lnTo>
                  <a:lnTo>
                    <a:pt x="408" y="220"/>
                  </a:lnTo>
                  <a:lnTo>
                    <a:pt x="374" y="255"/>
                  </a:lnTo>
                  <a:lnTo>
                    <a:pt x="340" y="289"/>
                  </a:lnTo>
                  <a:lnTo>
                    <a:pt x="340" y="289"/>
                  </a:lnTo>
                  <a:lnTo>
                    <a:pt x="280" y="348"/>
                  </a:lnTo>
                  <a:lnTo>
                    <a:pt x="251" y="379"/>
                  </a:lnTo>
                  <a:lnTo>
                    <a:pt x="223" y="410"/>
                  </a:lnTo>
                  <a:lnTo>
                    <a:pt x="223" y="410"/>
                  </a:lnTo>
                  <a:lnTo>
                    <a:pt x="207" y="429"/>
                  </a:lnTo>
                  <a:lnTo>
                    <a:pt x="189" y="445"/>
                  </a:lnTo>
                  <a:lnTo>
                    <a:pt x="171" y="460"/>
                  </a:lnTo>
                  <a:lnTo>
                    <a:pt x="153" y="471"/>
                  </a:lnTo>
                  <a:lnTo>
                    <a:pt x="135" y="480"/>
                  </a:lnTo>
                  <a:lnTo>
                    <a:pt x="118" y="488"/>
                  </a:lnTo>
                  <a:lnTo>
                    <a:pt x="109" y="490"/>
                  </a:lnTo>
                  <a:lnTo>
                    <a:pt x="100" y="492"/>
                  </a:lnTo>
                  <a:lnTo>
                    <a:pt x="92" y="493"/>
                  </a:lnTo>
                  <a:lnTo>
                    <a:pt x="84" y="493"/>
                  </a:lnTo>
                  <a:lnTo>
                    <a:pt x="84" y="49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 sz="2400"/>
            </a:p>
          </p:txBody>
        </p:sp>
      </p:grpSp>
      <p:grpSp>
        <p:nvGrpSpPr>
          <p:cNvPr id="94" name="组合 93"/>
          <p:cNvGrpSpPr/>
          <p:nvPr/>
        </p:nvGrpSpPr>
        <p:grpSpPr>
          <a:xfrm rot="7114281">
            <a:off x="2656694" y="3279350"/>
            <a:ext cx="1004160" cy="1018808"/>
            <a:chOff x="5268913" y="4124325"/>
            <a:chExt cx="652463" cy="666751"/>
          </a:xfrm>
          <a:solidFill>
            <a:schemeClr val="tx1"/>
          </a:solidFill>
        </p:grpSpPr>
        <p:sp>
          <p:nvSpPr>
            <p:cNvPr id="95" name="Freeform 719"/>
            <p:cNvSpPr/>
            <p:nvPr/>
          </p:nvSpPr>
          <p:spPr bwMode="auto">
            <a:xfrm>
              <a:off x="5356226" y="4351338"/>
              <a:ext cx="9525" cy="57150"/>
            </a:xfrm>
            <a:custGeom>
              <a:cxnLst>
                <a:cxn ang="0">
                  <a:pos x="9" y="3"/>
                </a:cxn>
                <a:cxn ang="0">
                  <a:pos x="9" y="3"/>
                </a:cxn>
                <a:cxn ang="0">
                  <a:pos x="8" y="1"/>
                </a:cxn>
                <a:cxn ang="0">
                  <a:pos x="7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4" y="15"/>
                </a:cxn>
                <a:cxn ang="0">
                  <a:pos x="7" y="25"/>
                </a:cxn>
                <a:cxn ang="0">
                  <a:pos x="9" y="35"/>
                </a:cxn>
                <a:cxn ang="0">
                  <a:pos x="11" y="46"/>
                </a:cxn>
                <a:cxn ang="0">
                  <a:pos x="11" y="46"/>
                </a:cxn>
                <a:cxn ang="0">
                  <a:pos x="11" y="53"/>
                </a:cxn>
                <a:cxn ang="0">
                  <a:pos x="9" y="60"/>
                </a:cxn>
                <a:cxn ang="0">
                  <a:pos x="6" y="75"/>
                </a:cxn>
                <a:cxn ang="0">
                  <a:pos x="2" y="89"/>
                </a:cxn>
                <a:cxn ang="0">
                  <a:pos x="1" y="96"/>
                </a:cxn>
                <a:cxn ang="0">
                  <a:pos x="0" y="104"/>
                </a:cxn>
                <a:cxn ang="0">
                  <a:pos x="0" y="104"/>
                </a:cxn>
                <a:cxn ang="0">
                  <a:pos x="0" y="106"/>
                </a:cxn>
                <a:cxn ang="0">
                  <a:pos x="1" y="108"/>
                </a:cxn>
                <a:cxn ang="0">
                  <a:pos x="3" y="108"/>
                </a:cxn>
                <a:cxn ang="0">
                  <a:pos x="5" y="109"/>
                </a:cxn>
                <a:cxn ang="0">
                  <a:pos x="6" y="108"/>
                </a:cxn>
                <a:cxn ang="0">
                  <a:pos x="8" y="108"/>
                </a:cxn>
                <a:cxn ang="0">
                  <a:pos x="9" y="106"/>
                </a:cxn>
                <a:cxn ang="0">
                  <a:pos x="9" y="104"/>
                </a:cxn>
                <a:cxn ang="0">
                  <a:pos x="9" y="104"/>
                </a:cxn>
                <a:cxn ang="0">
                  <a:pos x="12" y="89"/>
                </a:cxn>
                <a:cxn ang="0">
                  <a:pos x="15" y="75"/>
                </a:cxn>
                <a:cxn ang="0">
                  <a:pos x="18" y="60"/>
                </a:cxn>
                <a:cxn ang="0">
                  <a:pos x="20" y="46"/>
                </a:cxn>
                <a:cxn ang="0">
                  <a:pos x="20" y="46"/>
                </a:cxn>
                <a:cxn ang="0">
                  <a:pos x="20" y="41"/>
                </a:cxn>
                <a:cxn ang="0">
                  <a:pos x="20" y="35"/>
                </a:cxn>
                <a:cxn ang="0">
                  <a:pos x="18" y="24"/>
                </a:cxn>
                <a:cxn ang="0">
                  <a:pos x="14" y="13"/>
                </a:cxn>
                <a:cxn ang="0">
                  <a:pos x="9" y="3"/>
                </a:cxn>
                <a:cxn ang="0">
                  <a:pos x="9" y="3"/>
                </a:cxn>
              </a:cxnLst>
              <a:rect b="b" l="0" r="r" t="0"/>
              <a:pathLst>
                <a:path h="109" w="20">
                  <a:moveTo>
                    <a:pt x="9" y="3"/>
                  </a:moveTo>
                  <a:lnTo>
                    <a:pt x="9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lnTo>
                    <a:pt x="4" y="15"/>
                  </a:lnTo>
                  <a:lnTo>
                    <a:pt x="7" y="25"/>
                  </a:lnTo>
                  <a:lnTo>
                    <a:pt x="9" y="35"/>
                  </a:lnTo>
                  <a:lnTo>
                    <a:pt x="11" y="46"/>
                  </a:lnTo>
                  <a:lnTo>
                    <a:pt x="11" y="46"/>
                  </a:lnTo>
                  <a:lnTo>
                    <a:pt x="11" y="53"/>
                  </a:lnTo>
                  <a:lnTo>
                    <a:pt x="9" y="60"/>
                  </a:lnTo>
                  <a:lnTo>
                    <a:pt x="6" y="75"/>
                  </a:lnTo>
                  <a:lnTo>
                    <a:pt x="2" y="89"/>
                  </a:lnTo>
                  <a:lnTo>
                    <a:pt x="1" y="96"/>
                  </a:lnTo>
                  <a:lnTo>
                    <a:pt x="0" y="104"/>
                  </a:lnTo>
                  <a:lnTo>
                    <a:pt x="0" y="104"/>
                  </a:lnTo>
                  <a:lnTo>
                    <a:pt x="0" y="106"/>
                  </a:lnTo>
                  <a:lnTo>
                    <a:pt x="1" y="108"/>
                  </a:lnTo>
                  <a:lnTo>
                    <a:pt x="3" y="108"/>
                  </a:lnTo>
                  <a:lnTo>
                    <a:pt x="5" y="109"/>
                  </a:lnTo>
                  <a:lnTo>
                    <a:pt x="6" y="108"/>
                  </a:lnTo>
                  <a:lnTo>
                    <a:pt x="8" y="108"/>
                  </a:lnTo>
                  <a:lnTo>
                    <a:pt x="9" y="106"/>
                  </a:lnTo>
                  <a:lnTo>
                    <a:pt x="9" y="104"/>
                  </a:lnTo>
                  <a:lnTo>
                    <a:pt x="9" y="104"/>
                  </a:lnTo>
                  <a:lnTo>
                    <a:pt x="12" y="89"/>
                  </a:lnTo>
                  <a:lnTo>
                    <a:pt x="15" y="75"/>
                  </a:lnTo>
                  <a:lnTo>
                    <a:pt x="18" y="60"/>
                  </a:lnTo>
                  <a:lnTo>
                    <a:pt x="20" y="46"/>
                  </a:lnTo>
                  <a:lnTo>
                    <a:pt x="20" y="46"/>
                  </a:lnTo>
                  <a:lnTo>
                    <a:pt x="20" y="41"/>
                  </a:lnTo>
                  <a:lnTo>
                    <a:pt x="20" y="35"/>
                  </a:lnTo>
                  <a:lnTo>
                    <a:pt x="18" y="24"/>
                  </a:lnTo>
                  <a:lnTo>
                    <a:pt x="14" y="13"/>
                  </a:lnTo>
                  <a:lnTo>
                    <a:pt x="9" y="3"/>
                  </a:lnTo>
                  <a:lnTo>
                    <a:pt x="9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 sz="2400"/>
            </a:p>
          </p:txBody>
        </p:sp>
        <p:sp>
          <p:nvSpPr>
            <p:cNvPr id="96" name="Freeform 720"/>
            <p:cNvSpPr/>
            <p:nvPr/>
          </p:nvSpPr>
          <p:spPr bwMode="auto">
            <a:xfrm>
              <a:off x="5392738" y="4365625"/>
              <a:ext cx="12700" cy="80963"/>
            </a:xfrm>
            <a:custGeom>
              <a:cxnLst>
                <a:cxn ang="0">
                  <a:pos x="25" y="4"/>
                </a:cxn>
                <a:cxn ang="0">
                  <a:pos x="25" y="4"/>
                </a:cxn>
                <a:cxn ang="0">
                  <a:pos x="25" y="2"/>
                </a:cxn>
                <a:cxn ang="0">
                  <a:pos x="24" y="1"/>
                </a:cxn>
                <a:cxn ang="0">
                  <a:pos x="22" y="0"/>
                </a:cxn>
                <a:cxn ang="0">
                  <a:pos x="21" y="0"/>
                </a:cxn>
                <a:cxn ang="0">
                  <a:pos x="19" y="0"/>
                </a:cxn>
                <a:cxn ang="0">
                  <a:pos x="17" y="1"/>
                </a:cxn>
                <a:cxn ang="0">
                  <a:pos x="16" y="2"/>
                </a:cxn>
                <a:cxn ang="0">
                  <a:pos x="16" y="4"/>
                </a:cxn>
                <a:cxn ang="0">
                  <a:pos x="16" y="4"/>
                </a:cxn>
                <a:cxn ang="0">
                  <a:pos x="14" y="24"/>
                </a:cxn>
                <a:cxn ang="0">
                  <a:pos x="11" y="43"/>
                </a:cxn>
                <a:cxn ang="0">
                  <a:pos x="4" y="80"/>
                </a:cxn>
                <a:cxn ang="0">
                  <a:pos x="4" y="80"/>
                </a:cxn>
                <a:cxn ang="0">
                  <a:pos x="1" y="96"/>
                </a:cxn>
                <a:cxn ang="0">
                  <a:pos x="0" y="114"/>
                </a:cxn>
                <a:cxn ang="0">
                  <a:pos x="1" y="147"/>
                </a:cxn>
                <a:cxn ang="0">
                  <a:pos x="1" y="147"/>
                </a:cxn>
                <a:cxn ang="0">
                  <a:pos x="1" y="149"/>
                </a:cxn>
                <a:cxn ang="0">
                  <a:pos x="2" y="150"/>
                </a:cxn>
                <a:cxn ang="0">
                  <a:pos x="5" y="151"/>
                </a:cxn>
                <a:cxn ang="0">
                  <a:pos x="7" y="151"/>
                </a:cxn>
                <a:cxn ang="0">
                  <a:pos x="8" y="151"/>
                </a:cxn>
                <a:cxn ang="0">
                  <a:pos x="10" y="150"/>
                </a:cxn>
                <a:cxn ang="0">
                  <a:pos x="11" y="149"/>
                </a:cxn>
                <a:cxn ang="0">
                  <a:pos x="11" y="147"/>
                </a:cxn>
                <a:cxn ang="0">
                  <a:pos x="11" y="147"/>
                </a:cxn>
                <a:cxn ang="0">
                  <a:pos x="11" y="126"/>
                </a:cxn>
                <a:cxn ang="0">
                  <a:pos x="11" y="107"/>
                </a:cxn>
                <a:cxn ang="0">
                  <a:pos x="13" y="86"/>
                </a:cxn>
                <a:cxn ang="0">
                  <a:pos x="16" y="65"/>
                </a:cxn>
                <a:cxn ang="0">
                  <a:pos x="16" y="65"/>
                </a:cxn>
                <a:cxn ang="0">
                  <a:pos x="22" y="35"/>
                </a:cxn>
                <a:cxn ang="0">
                  <a:pos x="24" y="20"/>
                </a:cxn>
                <a:cxn ang="0">
                  <a:pos x="25" y="4"/>
                </a:cxn>
                <a:cxn ang="0">
                  <a:pos x="25" y="4"/>
                </a:cxn>
              </a:cxnLst>
              <a:rect b="b" l="0" r="r" t="0"/>
              <a:pathLst>
                <a:path h="151" w="25">
                  <a:moveTo>
                    <a:pt x="25" y="4"/>
                  </a:moveTo>
                  <a:lnTo>
                    <a:pt x="25" y="4"/>
                  </a:lnTo>
                  <a:lnTo>
                    <a:pt x="25" y="2"/>
                  </a:lnTo>
                  <a:lnTo>
                    <a:pt x="24" y="1"/>
                  </a:lnTo>
                  <a:lnTo>
                    <a:pt x="22" y="0"/>
                  </a:lnTo>
                  <a:lnTo>
                    <a:pt x="21" y="0"/>
                  </a:lnTo>
                  <a:lnTo>
                    <a:pt x="19" y="0"/>
                  </a:lnTo>
                  <a:lnTo>
                    <a:pt x="17" y="1"/>
                  </a:lnTo>
                  <a:lnTo>
                    <a:pt x="16" y="2"/>
                  </a:lnTo>
                  <a:lnTo>
                    <a:pt x="16" y="4"/>
                  </a:lnTo>
                  <a:lnTo>
                    <a:pt x="16" y="4"/>
                  </a:lnTo>
                  <a:lnTo>
                    <a:pt x="14" y="24"/>
                  </a:lnTo>
                  <a:lnTo>
                    <a:pt x="11" y="43"/>
                  </a:lnTo>
                  <a:lnTo>
                    <a:pt x="4" y="80"/>
                  </a:lnTo>
                  <a:lnTo>
                    <a:pt x="4" y="80"/>
                  </a:lnTo>
                  <a:lnTo>
                    <a:pt x="1" y="96"/>
                  </a:lnTo>
                  <a:lnTo>
                    <a:pt x="0" y="114"/>
                  </a:lnTo>
                  <a:lnTo>
                    <a:pt x="1" y="147"/>
                  </a:lnTo>
                  <a:lnTo>
                    <a:pt x="1" y="147"/>
                  </a:lnTo>
                  <a:lnTo>
                    <a:pt x="1" y="149"/>
                  </a:lnTo>
                  <a:lnTo>
                    <a:pt x="2" y="150"/>
                  </a:lnTo>
                  <a:lnTo>
                    <a:pt x="5" y="151"/>
                  </a:lnTo>
                  <a:lnTo>
                    <a:pt x="7" y="151"/>
                  </a:lnTo>
                  <a:lnTo>
                    <a:pt x="8" y="151"/>
                  </a:lnTo>
                  <a:lnTo>
                    <a:pt x="10" y="150"/>
                  </a:lnTo>
                  <a:lnTo>
                    <a:pt x="11" y="149"/>
                  </a:lnTo>
                  <a:lnTo>
                    <a:pt x="11" y="147"/>
                  </a:lnTo>
                  <a:lnTo>
                    <a:pt x="11" y="147"/>
                  </a:lnTo>
                  <a:lnTo>
                    <a:pt x="11" y="126"/>
                  </a:lnTo>
                  <a:lnTo>
                    <a:pt x="11" y="107"/>
                  </a:lnTo>
                  <a:lnTo>
                    <a:pt x="13" y="86"/>
                  </a:lnTo>
                  <a:lnTo>
                    <a:pt x="16" y="65"/>
                  </a:lnTo>
                  <a:lnTo>
                    <a:pt x="16" y="65"/>
                  </a:lnTo>
                  <a:lnTo>
                    <a:pt x="22" y="35"/>
                  </a:lnTo>
                  <a:lnTo>
                    <a:pt x="24" y="20"/>
                  </a:lnTo>
                  <a:lnTo>
                    <a:pt x="25" y="4"/>
                  </a:lnTo>
                  <a:lnTo>
                    <a:pt x="25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 sz="2400"/>
            </a:p>
          </p:txBody>
        </p:sp>
        <p:sp>
          <p:nvSpPr>
            <p:cNvPr id="97" name="Freeform 721"/>
            <p:cNvSpPr/>
            <p:nvPr/>
          </p:nvSpPr>
          <p:spPr bwMode="auto">
            <a:xfrm>
              <a:off x="5421313" y="4389438"/>
              <a:ext cx="19050" cy="84138"/>
            </a:xfrm>
            <a:custGeom>
              <a:cxnLst>
                <a:cxn ang="0">
                  <a:pos x="29" y="2"/>
                </a:cxn>
                <a:cxn ang="0">
                  <a:pos x="29" y="2"/>
                </a:cxn>
                <a:cxn ang="0">
                  <a:pos x="22" y="16"/>
                </a:cxn>
                <a:cxn ang="0">
                  <a:pos x="18" y="30"/>
                </a:cxn>
                <a:cxn ang="0">
                  <a:pos x="15" y="46"/>
                </a:cxn>
                <a:cxn ang="0">
                  <a:pos x="13" y="61"/>
                </a:cxn>
                <a:cxn ang="0">
                  <a:pos x="13" y="61"/>
                </a:cxn>
                <a:cxn ang="0">
                  <a:pos x="8" y="85"/>
                </a:cxn>
                <a:cxn ang="0">
                  <a:pos x="4" y="109"/>
                </a:cxn>
                <a:cxn ang="0">
                  <a:pos x="1" y="133"/>
                </a:cxn>
                <a:cxn ang="0">
                  <a:pos x="0" y="157"/>
                </a:cxn>
                <a:cxn ang="0">
                  <a:pos x="0" y="157"/>
                </a:cxn>
                <a:cxn ang="0">
                  <a:pos x="0" y="158"/>
                </a:cxn>
                <a:cxn ang="0">
                  <a:pos x="1" y="160"/>
                </a:cxn>
                <a:cxn ang="0">
                  <a:pos x="2" y="161"/>
                </a:cxn>
                <a:cxn ang="0">
                  <a:pos x="4" y="161"/>
                </a:cxn>
                <a:cxn ang="0">
                  <a:pos x="6" y="161"/>
                </a:cxn>
                <a:cxn ang="0">
                  <a:pos x="7" y="160"/>
                </a:cxn>
                <a:cxn ang="0">
                  <a:pos x="8" y="158"/>
                </a:cxn>
                <a:cxn ang="0">
                  <a:pos x="9" y="157"/>
                </a:cxn>
                <a:cxn ang="0">
                  <a:pos x="9" y="157"/>
                </a:cxn>
                <a:cxn ang="0">
                  <a:pos x="10" y="137"/>
                </a:cxn>
                <a:cxn ang="0">
                  <a:pos x="14" y="117"/>
                </a:cxn>
                <a:cxn ang="0">
                  <a:pos x="20" y="78"/>
                </a:cxn>
                <a:cxn ang="0">
                  <a:pos x="20" y="78"/>
                </a:cxn>
                <a:cxn ang="0">
                  <a:pos x="22" y="59"/>
                </a:cxn>
                <a:cxn ang="0">
                  <a:pos x="25" y="42"/>
                </a:cxn>
                <a:cxn ang="0">
                  <a:pos x="30" y="24"/>
                </a:cxn>
                <a:cxn ang="0">
                  <a:pos x="33" y="15"/>
                </a:cxn>
                <a:cxn ang="0">
                  <a:pos x="37" y="7"/>
                </a:cxn>
                <a:cxn ang="0">
                  <a:pos x="37" y="7"/>
                </a:cxn>
                <a:cxn ang="0">
                  <a:pos x="37" y="5"/>
                </a:cxn>
                <a:cxn ang="0">
                  <a:pos x="37" y="3"/>
                </a:cxn>
                <a:cxn ang="0">
                  <a:pos x="36" y="2"/>
                </a:cxn>
                <a:cxn ang="0">
                  <a:pos x="35" y="1"/>
                </a:cxn>
                <a:cxn ang="0">
                  <a:pos x="33" y="0"/>
                </a:cxn>
                <a:cxn ang="0">
                  <a:pos x="31" y="0"/>
                </a:cxn>
                <a:cxn ang="0">
                  <a:pos x="30" y="1"/>
                </a:cxn>
                <a:cxn ang="0">
                  <a:pos x="29" y="2"/>
                </a:cxn>
                <a:cxn ang="0">
                  <a:pos x="29" y="2"/>
                </a:cxn>
              </a:cxnLst>
              <a:rect b="b" l="0" r="r" t="0"/>
              <a:pathLst>
                <a:path h="161" w="37">
                  <a:moveTo>
                    <a:pt x="29" y="2"/>
                  </a:moveTo>
                  <a:lnTo>
                    <a:pt x="29" y="2"/>
                  </a:lnTo>
                  <a:lnTo>
                    <a:pt x="22" y="16"/>
                  </a:lnTo>
                  <a:lnTo>
                    <a:pt x="18" y="30"/>
                  </a:lnTo>
                  <a:lnTo>
                    <a:pt x="15" y="46"/>
                  </a:lnTo>
                  <a:lnTo>
                    <a:pt x="13" y="61"/>
                  </a:lnTo>
                  <a:lnTo>
                    <a:pt x="13" y="61"/>
                  </a:lnTo>
                  <a:lnTo>
                    <a:pt x="8" y="85"/>
                  </a:lnTo>
                  <a:lnTo>
                    <a:pt x="4" y="109"/>
                  </a:lnTo>
                  <a:lnTo>
                    <a:pt x="1" y="133"/>
                  </a:lnTo>
                  <a:lnTo>
                    <a:pt x="0" y="157"/>
                  </a:lnTo>
                  <a:lnTo>
                    <a:pt x="0" y="157"/>
                  </a:lnTo>
                  <a:lnTo>
                    <a:pt x="0" y="158"/>
                  </a:lnTo>
                  <a:lnTo>
                    <a:pt x="1" y="160"/>
                  </a:lnTo>
                  <a:lnTo>
                    <a:pt x="2" y="161"/>
                  </a:lnTo>
                  <a:lnTo>
                    <a:pt x="4" y="161"/>
                  </a:lnTo>
                  <a:lnTo>
                    <a:pt x="6" y="161"/>
                  </a:lnTo>
                  <a:lnTo>
                    <a:pt x="7" y="160"/>
                  </a:lnTo>
                  <a:lnTo>
                    <a:pt x="8" y="158"/>
                  </a:lnTo>
                  <a:lnTo>
                    <a:pt x="9" y="157"/>
                  </a:lnTo>
                  <a:lnTo>
                    <a:pt x="9" y="157"/>
                  </a:lnTo>
                  <a:lnTo>
                    <a:pt x="10" y="137"/>
                  </a:lnTo>
                  <a:lnTo>
                    <a:pt x="14" y="117"/>
                  </a:lnTo>
                  <a:lnTo>
                    <a:pt x="20" y="78"/>
                  </a:lnTo>
                  <a:lnTo>
                    <a:pt x="20" y="78"/>
                  </a:lnTo>
                  <a:lnTo>
                    <a:pt x="22" y="59"/>
                  </a:lnTo>
                  <a:lnTo>
                    <a:pt x="25" y="42"/>
                  </a:lnTo>
                  <a:lnTo>
                    <a:pt x="30" y="24"/>
                  </a:lnTo>
                  <a:lnTo>
                    <a:pt x="33" y="15"/>
                  </a:lnTo>
                  <a:lnTo>
                    <a:pt x="37" y="7"/>
                  </a:lnTo>
                  <a:lnTo>
                    <a:pt x="37" y="7"/>
                  </a:lnTo>
                  <a:lnTo>
                    <a:pt x="37" y="5"/>
                  </a:lnTo>
                  <a:lnTo>
                    <a:pt x="37" y="3"/>
                  </a:lnTo>
                  <a:lnTo>
                    <a:pt x="36" y="2"/>
                  </a:lnTo>
                  <a:lnTo>
                    <a:pt x="35" y="1"/>
                  </a:lnTo>
                  <a:lnTo>
                    <a:pt x="33" y="0"/>
                  </a:lnTo>
                  <a:lnTo>
                    <a:pt x="31" y="0"/>
                  </a:lnTo>
                  <a:lnTo>
                    <a:pt x="30" y="1"/>
                  </a:lnTo>
                  <a:lnTo>
                    <a:pt x="29" y="2"/>
                  </a:lnTo>
                  <a:lnTo>
                    <a:pt x="29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 sz="2400"/>
            </a:p>
          </p:txBody>
        </p:sp>
        <p:sp>
          <p:nvSpPr>
            <p:cNvPr id="98" name="Freeform 722"/>
            <p:cNvSpPr/>
            <p:nvPr/>
          </p:nvSpPr>
          <p:spPr bwMode="auto">
            <a:xfrm>
              <a:off x="5461001" y="4381500"/>
              <a:ext cx="22225" cy="125413"/>
            </a:xfrm>
            <a:custGeom>
              <a:cxnLst>
                <a:cxn ang="0">
                  <a:pos x="33" y="5"/>
                </a:cxn>
                <a:cxn ang="0">
                  <a:pos x="33" y="5"/>
                </a:cxn>
                <a:cxn ang="0">
                  <a:pos x="31" y="16"/>
                </a:cxn>
                <a:cxn ang="0">
                  <a:pos x="28" y="21"/>
                </a:cxn>
                <a:cxn ang="0">
                  <a:pos x="25" y="25"/>
                </a:cxn>
                <a:cxn ang="0">
                  <a:pos x="23" y="32"/>
                </a:cxn>
                <a:cxn ang="0">
                  <a:pos x="23" y="32"/>
                </a:cxn>
                <a:cxn ang="0">
                  <a:pos x="17" y="67"/>
                </a:cxn>
                <a:cxn ang="0">
                  <a:pos x="17" y="67"/>
                </a:cxn>
                <a:cxn ang="0">
                  <a:pos x="13" y="96"/>
                </a:cxn>
                <a:cxn ang="0">
                  <a:pos x="10" y="124"/>
                </a:cxn>
                <a:cxn ang="0">
                  <a:pos x="10" y="124"/>
                </a:cxn>
                <a:cxn ang="0">
                  <a:pos x="6" y="152"/>
                </a:cxn>
                <a:cxn ang="0">
                  <a:pos x="3" y="179"/>
                </a:cxn>
                <a:cxn ang="0">
                  <a:pos x="1" y="206"/>
                </a:cxn>
                <a:cxn ang="0">
                  <a:pos x="0" y="232"/>
                </a:cxn>
                <a:cxn ang="0">
                  <a:pos x="0" y="232"/>
                </a:cxn>
                <a:cxn ang="0">
                  <a:pos x="0" y="235"/>
                </a:cxn>
                <a:cxn ang="0">
                  <a:pos x="1" y="237"/>
                </a:cxn>
                <a:cxn ang="0">
                  <a:pos x="3" y="237"/>
                </a:cxn>
                <a:cxn ang="0">
                  <a:pos x="5" y="238"/>
                </a:cxn>
                <a:cxn ang="0">
                  <a:pos x="6" y="237"/>
                </a:cxn>
                <a:cxn ang="0">
                  <a:pos x="8" y="237"/>
                </a:cxn>
                <a:cxn ang="0">
                  <a:pos x="9" y="235"/>
                </a:cxn>
                <a:cxn ang="0">
                  <a:pos x="9" y="232"/>
                </a:cxn>
                <a:cxn ang="0">
                  <a:pos x="9" y="232"/>
                </a:cxn>
                <a:cxn ang="0">
                  <a:pos x="10" y="201"/>
                </a:cxn>
                <a:cxn ang="0">
                  <a:pos x="13" y="170"/>
                </a:cxn>
                <a:cxn ang="0">
                  <a:pos x="17" y="141"/>
                </a:cxn>
                <a:cxn ang="0">
                  <a:pos x="21" y="110"/>
                </a:cxn>
                <a:cxn ang="0">
                  <a:pos x="21" y="110"/>
                </a:cxn>
                <a:cxn ang="0">
                  <a:pos x="25" y="81"/>
                </a:cxn>
                <a:cxn ang="0">
                  <a:pos x="26" y="67"/>
                </a:cxn>
                <a:cxn ang="0">
                  <a:pos x="30" y="53"/>
                </a:cxn>
                <a:cxn ang="0">
                  <a:pos x="30" y="53"/>
                </a:cxn>
                <a:cxn ang="0">
                  <a:pos x="33" y="40"/>
                </a:cxn>
                <a:cxn ang="0">
                  <a:pos x="36" y="29"/>
                </a:cxn>
                <a:cxn ang="0">
                  <a:pos x="40" y="18"/>
                </a:cxn>
                <a:cxn ang="0">
                  <a:pos x="42" y="5"/>
                </a:cxn>
                <a:cxn ang="0">
                  <a:pos x="42" y="5"/>
                </a:cxn>
                <a:cxn ang="0">
                  <a:pos x="42" y="3"/>
                </a:cxn>
                <a:cxn ang="0">
                  <a:pos x="41" y="2"/>
                </a:cxn>
                <a:cxn ang="0">
                  <a:pos x="40" y="1"/>
                </a:cxn>
                <a:cxn ang="0">
                  <a:pos x="38" y="0"/>
                </a:cxn>
                <a:cxn ang="0">
                  <a:pos x="35" y="2"/>
                </a:cxn>
                <a:cxn ang="0">
                  <a:pos x="34" y="3"/>
                </a:cxn>
                <a:cxn ang="0">
                  <a:pos x="33" y="5"/>
                </a:cxn>
                <a:cxn ang="0">
                  <a:pos x="33" y="5"/>
                </a:cxn>
              </a:cxnLst>
              <a:rect b="b" l="0" r="r" t="0"/>
              <a:pathLst>
                <a:path h="238" w="42">
                  <a:moveTo>
                    <a:pt x="33" y="5"/>
                  </a:moveTo>
                  <a:lnTo>
                    <a:pt x="33" y="5"/>
                  </a:lnTo>
                  <a:lnTo>
                    <a:pt x="31" y="16"/>
                  </a:lnTo>
                  <a:lnTo>
                    <a:pt x="28" y="21"/>
                  </a:lnTo>
                  <a:lnTo>
                    <a:pt x="25" y="25"/>
                  </a:lnTo>
                  <a:lnTo>
                    <a:pt x="23" y="32"/>
                  </a:lnTo>
                  <a:lnTo>
                    <a:pt x="23" y="32"/>
                  </a:lnTo>
                  <a:lnTo>
                    <a:pt x="17" y="67"/>
                  </a:lnTo>
                  <a:lnTo>
                    <a:pt x="17" y="67"/>
                  </a:lnTo>
                  <a:lnTo>
                    <a:pt x="13" y="96"/>
                  </a:lnTo>
                  <a:lnTo>
                    <a:pt x="10" y="124"/>
                  </a:lnTo>
                  <a:lnTo>
                    <a:pt x="10" y="124"/>
                  </a:lnTo>
                  <a:lnTo>
                    <a:pt x="6" y="152"/>
                  </a:lnTo>
                  <a:lnTo>
                    <a:pt x="3" y="179"/>
                  </a:lnTo>
                  <a:lnTo>
                    <a:pt x="1" y="206"/>
                  </a:lnTo>
                  <a:lnTo>
                    <a:pt x="0" y="232"/>
                  </a:lnTo>
                  <a:lnTo>
                    <a:pt x="0" y="232"/>
                  </a:lnTo>
                  <a:lnTo>
                    <a:pt x="0" y="235"/>
                  </a:lnTo>
                  <a:lnTo>
                    <a:pt x="1" y="237"/>
                  </a:lnTo>
                  <a:lnTo>
                    <a:pt x="3" y="237"/>
                  </a:lnTo>
                  <a:lnTo>
                    <a:pt x="5" y="238"/>
                  </a:lnTo>
                  <a:lnTo>
                    <a:pt x="6" y="237"/>
                  </a:lnTo>
                  <a:lnTo>
                    <a:pt x="8" y="237"/>
                  </a:lnTo>
                  <a:lnTo>
                    <a:pt x="9" y="235"/>
                  </a:lnTo>
                  <a:lnTo>
                    <a:pt x="9" y="232"/>
                  </a:lnTo>
                  <a:lnTo>
                    <a:pt x="9" y="232"/>
                  </a:lnTo>
                  <a:lnTo>
                    <a:pt x="10" y="201"/>
                  </a:lnTo>
                  <a:lnTo>
                    <a:pt x="13" y="170"/>
                  </a:lnTo>
                  <a:lnTo>
                    <a:pt x="17" y="141"/>
                  </a:lnTo>
                  <a:lnTo>
                    <a:pt x="21" y="110"/>
                  </a:lnTo>
                  <a:lnTo>
                    <a:pt x="21" y="110"/>
                  </a:lnTo>
                  <a:lnTo>
                    <a:pt x="25" y="81"/>
                  </a:lnTo>
                  <a:lnTo>
                    <a:pt x="26" y="67"/>
                  </a:lnTo>
                  <a:lnTo>
                    <a:pt x="30" y="53"/>
                  </a:lnTo>
                  <a:lnTo>
                    <a:pt x="30" y="53"/>
                  </a:lnTo>
                  <a:lnTo>
                    <a:pt x="33" y="40"/>
                  </a:lnTo>
                  <a:lnTo>
                    <a:pt x="36" y="29"/>
                  </a:lnTo>
                  <a:lnTo>
                    <a:pt x="40" y="18"/>
                  </a:lnTo>
                  <a:lnTo>
                    <a:pt x="42" y="5"/>
                  </a:lnTo>
                  <a:lnTo>
                    <a:pt x="42" y="5"/>
                  </a:lnTo>
                  <a:lnTo>
                    <a:pt x="42" y="3"/>
                  </a:lnTo>
                  <a:lnTo>
                    <a:pt x="41" y="2"/>
                  </a:lnTo>
                  <a:lnTo>
                    <a:pt x="40" y="1"/>
                  </a:lnTo>
                  <a:lnTo>
                    <a:pt x="38" y="0"/>
                  </a:lnTo>
                  <a:lnTo>
                    <a:pt x="35" y="2"/>
                  </a:lnTo>
                  <a:lnTo>
                    <a:pt x="34" y="3"/>
                  </a:lnTo>
                  <a:lnTo>
                    <a:pt x="33" y="5"/>
                  </a:lnTo>
                  <a:lnTo>
                    <a:pt x="33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 sz="2400"/>
            </a:p>
          </p:txBody>
        </p:sp>
        <p:sp>
          <p:nvSpPr>
            <p:cNvPr id="99" name="Freeform 723"/>
            <p:cNvSpPr/>
            <p:nvPr/>
          </p:nvSpPr>
          <p:spPr bwMode="auto">
            <a:xfrm>
              <a:off x="5483226" y="4329113"/>
              <a:ext cx="38100" cy="220663"/>
            </a:xfrm>
            <a:custGeom>
              <a:cxnLst>
                <a:cxn ang="0">
                  <a:pos x="65" y="1"/>
                </a:cxn>
                <a:cxn ang="0">
                  <a:pos x="56" y="18"/>
                </a:cxn>
                <a:cxn ang="0">
                  <a:pos x="50" y="38"/>
                </a:cxn>
                <a:cxn ang="0">
                  <a:pos x="46" y="78"/>
                </a:cxn>
                <a:cxn ang="0">
                  <a:pos x="25" y="213"/>
                </a:cxn>
                <a:cxn ang="0">
                  <a:pos x="18" y="243"/>
                </a:cxn>
                <a:cxn ang="0">
                  <a:pos x="8" y="300"/>
                </a:cxn>
                <a:cxn ang="0">
                  <a:pos x="4" y="330"/>
                </a:cxn>
                <a:cxn ang="0">
                  <a:pos x="1" y="363"/>
                </a:cxn>
                <a:cxn ang="0">
                  <a:pos x="1" y="386"/>
                </a:cxn>
                <a:cxn ang="0">
                  <a:pos x="7" y="407"/>
                </a:cxn>
                <a:cxn ang="0">
                  <a:pos x="13" y="415"/>
                </a:cxn>
                <a:cxn ang="0">
                  <a:pos x="14" y="417"/>
                </a:cxn>
                <a:cxn ang="0">
                  <a:pos x="18" y="417"/>
                </a:cxn>
                <a:cxn ang="0">
                  <a:pos x="20" y="413"/>
                </a:cxn>
                <a:cxn ang="0">
                  <a:pos x="19" y="409"/>
                </a:cxn>
                <a:cxn ang="0">
                  <a:pos x="15" y="403"/>
                </a:cxn>
                <a:cxn ang="0">
                  <a:pos x="11" y="390"/>
                </a:cxn>
                <a:cxn ang="0">
                  <a:pos x="11" y="370"/>
                </a:cxn>
                <a:cxn ang="0">
                  <a:pos x="12" y="356"/>
                </a:cxn>
                <a:cxn ang="0">
                  <a:pos x="13" y="327"/>
                </a:cxn>
                <a:cxn ang="0">
                  <a:pos x="17" y="298"/>
                </a:cxn>
                <a:cxn ang="0">
                  <a:pos x="27" y="248"/>
                </a:cxn>
                <a:cxn ang="0">
                  <a:pos x="36" y="197"/>
                </a:cxn>
                <a:cxn ang="0">
                  <a:pos x="55" y="90"/>
                </a:cxn>
                <a:cxn ang="0">
                  <a:pos x="57" y="69"/>
                </a:cxn>
                <a:cxn ang="0">
                  <a:pos x="60" y="36"/>
                </a:cxn>
                <a:cxn ang="0">
                  <a:pos x="67" y="16"/>
                </a:cxn>
                <a:cxn ang="0">
                  <a:pos x="72" y="8"/>
                </a:cxn>
                <a:cxn ang="0">
                  <a:pos x="73" y="4"/>
                </a:cxn>
                <a:cxn ang="0">
                  <a:pos x="70" y="0"/>
                </a:cxn>
                <a:cxn ang="0">
                  <a:pos x="67" y="0"/>
                </a:cxn>
                <a:cxn ang="0">
                  <a:pos x="65" y="1"/>
                </a:cxn>
              </a:cxnLst>
              <a:rect b="b" l="0" r="r" t="0"/>
              <a:pathLst>
                <a:path h="417" w="73">
                  <a:moveTo>
                    <a:pt x="65" y="1"/>
                  </a:moveTo>
                  <a:lnTo>
                    <a:pt x="65" y="1"/>
                  </a:lnTo>
                  <a:lnTo>
                    <a:pt x="60" y="9"/>
                  </a:lnTo>
                  <a:lnTo>
                    <a:pt x="56" y="18"/>
                  </a:lnTo>
                  <a:lnTo>
                    <a:pt x="53" y="28"/>
                  </a:lnTo>
                  <a:lnTo>
                    <a:pt x="50" y="38"/>
                  </a:lnTo>
                  <a:lnTo>
                    <a:pt x="49" y="58"/>
                  </a:lnTo>
                  <a:lnTo>
                    <a:pt x="46" y="78"/>
                  </a:lnTo>
                  <a:lnTo>
                    <a:pt x="46" y="78"/>
                  </a:lnTo>
                  <a:lnTo>
                    <a:pt x="25" y="213"/>
                  </a:lnTo>
                  <a:lnTo>
                    <a:pt x="25" y="213"/>
                  </a:lnTo>
                  <a:lnTo>
                    <a:pt x="18" y="243"/>
                  </a:lnTo>
                  <a:lnTo>
                    <a:pt x="13" y="272"/>
                  </a:lnTo>
                  <a:lnTo>
                    <a:pt x="8" y="300"/>
                  </a:lnTo>
                  <a:lnTo>
                    <a:pt x="4" y="330"/>
                  </a:lnTo>
                  <a:lnTo>
                    <a:pt x="4" y="330"/>
                  </a:lnTo>
                  <a:lnTo>
                    <a:pt x="2" y="352"/>
                  </a:lnTo>
                  <a:lnTo>
                    <a:pt x="1" y="363"/>
                  </a:lnTo>
                  <a:lnTo>
                    <a:pt x="0" y="375"/>
                  </a:lnTo>
                  <a:lnTo>
                    <a:pt x="1" y="386"/>
                  </a:lnTo>
                  <a:lnTo>
                    <a:pt x="3" y="397"/>
                  </a:lnTo>
                  <a:lnTo>
                    <a:pt x="7" y="407"/>
                  </a:lnTo>
                  <a:lnTo>
                    <a:pt x="10" y="411"/>
                  </a:lnTo>
                  <a:lnTo>
                    <a:pt x="13" y="415"/>
                  </a:lnTo>
                  <a:lnTo>
                    <a:pt x="13" y="415"/>
                  </a:lnTo>
                  <a:lnTo>
                    <a:pt x="14" y="417"/>
                  </a:lnTo>
                  <a:lnTo>
                    <a:pt x="16" y="417"/>
                  </a:lnTo>
                  <a:lnTo>
                    <a:pt x="18" y="417"/>
                  </a:lnTo>
                  <a:lnTo>
                    <a:pt x="19" y="416"/>
                  </a:lnTo>
                  <a:lnTo>
                    <a:pt x="20" y="413"/>
                  </a:lnTo>
                  <a:lnTo>
                    <a:pt x="20" y="411"/>
                  </a:lnTo>
                  <a:lnTo>
                    <a:pt x="19" y="409"/>
                  </a:lnTo>
                  <a:lnTo>
                    <a:pt x="19" y="409"/>
                  </a:lnTo>
                  <a:lnTo>
                    <a:pt x="15" y="403"/>
                  </a:lnTo>
                  <a:lnTo>
                    <a:pt x="13" y="397"/>
                  </a:lnTo>
                  <a:lnTo>
                    <a:pt x="11" y="390"/>
                  </a:lnTo>
                  <a:lnTo>
                    <a:pt x="11" y="383"/>
                  </a:lnTo>
                  <a:lnTo>
                    <a:pt x="11" y="370"/>
                  </a:lnTo>
                  <a:lnTo>
                    <a:pt x="12" y="356"/>
                  </a:lnTo>
                  <a:lnTo>
                    <a:pt x="12" y="356"/>
                  </a:lnTo>
                  <a:lnTo>
                    <a:pt x="12" y="342"/>
                  </a:lnTo>
                  <a:lnTo>
                    <a:pt x="13" y="327"/>
                  </a:lnTo>
                  <a:lnTo>
                    <a:pt x="17" y="298"/>
                  </a:lnTo>
                  <a:lnTo>
                    <a:pt x="17" y="298"/>
                  </a:lnTo>
                  <a:lnTo>
                    <a:pt x="22" y="273"/>
                  </a:lnTo>
                  <a:lnTo>
                    <a:pt x="27" y="248"/>
                  </a:lnTo>
                  <a:lnTo>
                    <a:pt x="32" y="223"/>
                  </a:lnTo>
                  <a:lnTo>
                    <a:pt x="36" y="197"/>
                  </a:lnTo>
                  <a:lnTo>
                    <a:pt x="36" y="197"/>
                  </a:lnTo>
                  <a:lnTo>
                    <a:pt x="55" y="90"/>
                  </a:lnTo>
                  <a:lnTo>
                    <a:pt x="55" y="90"/>
                  </a:lnTo>
                  <a:lnTo>
                    <a:pt x="57" y="69"/>
                  </a:lnTo>
                  <a:lnTo>
                    <a:pt x="59" y="47"/>
                  </a:lnTo>
                  <a:lnTo>
                    <a:pt x="60" y="36"/>
                  </a:lnTo>
                  <a:lnTo>
                    <a:pt x="63" y="26"/>
                  </a:lnTo>
                  <a:lnTo>
                    <a:pt x="67" y="16"/>
                  </a:lnTo>
                  <a:lnTo>
                    <a:pt x="72" y="8"/>
                  </a:lnTo>
                  <a:lnTo>
                    <a:pt x="72" y="8"/>
                  </a:lnTo>
                  <a:lnTo>
                    <a:pt x="73" y="6"/>
                  </a:lnTo>
                  <a:lnTo>
                    <a:pt x="73" y="4"/>
                  </a:lnTo>
                  <a:lnTo>
                    <a:pt x="71" y="1"/>
                  </a:lnTo>
                  <a:lnTo>
                    <a:pt x="70" y="0"/>
                  </a:lnTo>
                  <a:lnTo>
                    <a:pt x="68" y="0"/>
                  </a:lnTo>
                  <a:lnTo>
                    <a:pt x="67" y="0"/>
                  </a:lnTo>
                  <a:lnTo>
                    <a:pt x="65" y="1"/>
                  </a:lnTo>
                  <a:lnTo>
                    <a:pt x="65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 sz="2400"/>
            </a:p>
          </p:txBody>
        </p:sp>
        <p:sp>
          <p:nvSpPr>
            <p:cNvPr id="100" name="Freeform 724"/>
            <p:cNvSpPr/>
            <p:nvPr/>
          </p:nvSpPr>
          <p:spPr bwMode="auto">
            <a:xfrm>
              <a:off x="5516563" y="4291013"/>
              <a:ext cx="46038" cy="268288"/>
            </a:xfrm>
            <a:custGeom>
              <a:cxnLst>
                <a:cxn ang="0">
                  <a:pos x="75" y="3"/>
                </a:cxn>
                <a:cxn ang="0">
                  <a:pos x="61" y="44"/>
                </a:cxn>
                <a:cxn ang="0">
                  <a:pos x="58" y="58"/>
                </a:cxn>
                <a:cxn ang="0">
                  <a:pos x="56" y="84"/>
                </a:cxn>
                <a:cxn ang="0">
                  <a:pos x="56" y="111"/>
                </a:cxn>
                <a:cxn ang="0">
                  <a:pos x="52" y="180"/>
                </a:cxn>
                <a:cxn ang="0">
                  <a:pos x="41" y="249"/>
                </a:cxn>
                <a:cxn ang="0">
                  <a:pos x="33" y="280"/>
                </a:cxn>
                <a:cxn ang="0">
                  <a:pos x="17" y="343"/>
                </a:cxn>
                <a:cxn ang="0">
                  <a:pos x="4" y="408"/>
                </a:cxn>
                <a:cxn ang="0">
                  <a:pos x="1" y="440"/>
                </a:cxn>
                <a:cxn ang="0">
                  <a:pos x="0" y="472"/>
                </a:cxn>
                <a:cxn ang="0">
                  <a:pos x="4" y="504"/>
                </a:cxn>
                <a:cxn ang="0">
                  <a:pos x="4" y="506"/>
                </a:cxn>
                <a:cxn ang="0">
                  <a:pos x="7" y="507"/>
                </a:cxn>
                <a:cxn ang="0">
                  <a:pos x="12" y="505"/>
                </a:cxn>
                <a:cxn ang="0">
                  <a:pos x="13" y="501"/>
                </a:cxn>
                <a:cxn ang="0">
                  <a:pos x="10" y="485"/>
                </a:cxn>
                <a:cxn ang="0">
                  <a:pos x="9" y="453"/>
                </a:cxn>
                <a:cxn ang="0">
                  <a:pos x="11" y="420"/>
                </a:cxn>
                <a:cxn ang="0">
                  <a:pos x="20" y="371"/>
                </a:cxn>
                <a:cxn ang="0">
                  <a:pos x="36" y="306"/>
                </a:cxn>
                <a:cxn ang="0">
                  <a:pos x="52" y="243"/>
                </a:cxn>
                <a:cxn ang="0">
                  <a:pos x="57" y="214"/>
                </a:cxn>
                <a:cxn ang="0">
                  <a:pos x="63" y="157"/>
                </a:cxn>
                <a:cxn ang="0">
                  <a:pos x="65" y="128"/>
                </a:cxn>
                <a:cxn ang="0">
                  <a:pos x="66" y="67"/>
                </a:cxn>
                <a:cxn ang="0">
                  <a:pos x="67" y="60"/>
                </a:cxn>
                <a:cxn ang="0">
                  <a:pos x="73" y="36"/>
                </a:cxn>
                <a:cxn ang="0">
                  <a:pos x="84" y="6"/>
                </a:cxn>
                <a:cxn ang="0">
                  <a:pos x="85" y="4"/>
                </a:cxn>
                <a:cxn ang="0">
                  <a:pos x="83" y="1"/>
                </a:cxn>
                <a:cxn ang="0">
                  <a:pos x="77" y="1"/>
                </a:cxn>
                <a:cxn ang="0">
                  <a:pos x="75" y="3"/>
                </a:cxn>
              </a:cxnLst>
              <a:rect b="b" l="0" r="r" t="0"/>
              <a:pathLst>
                <a:path h="507" w="85">
                  <a:moveTo>
                    <a:pt x="75" y="3"/>
                  </a:moveTo>
                  <a:lnTo>
                    <a:pt x="75" y="3"/>
                  </a:lnTo>
                  <a:lnTo>
                    <a:pt x="65" y="31"/>
                  </a:lnTo>
                  <a:lnTo>
                    <a:pt x="61" y="44"/>
                  </a:lnTo>
                  <a:lnTo>
                    <a:pt x="58" y="58"/>
                  </a:lnTo>
                  <a:lnTo>
                    <a:pt x="58" y="58"/>
                  </a:lnTo>
                  <a:lnTo>
                    <a:pt x="56" y="72"/>
                  </a:lnTo>
                  <a:lnTo>
                    <a:pt x="56" y="84"/>
                  </a:lnTo>
                  <a:lnTo>
                    <a:pt x="56" y="111"/>
                  </a:lnTo>
                  <a:lnTo>
                    <a:pt x="56" y="111"/>
                  </a:lnTo>
                  <a:lnTo>
                    <a:pt x="55" y="145"/>
                  </a:lnTo>
                  <a:lnTo>
                    <a:pt x="52" y="180"/>
                  </a:lnTo>
                  <a:lnTo>
                    <a:pt x="47" y="214"/>
                  </a:lnTo>
                  <a:lnTo>
                    <a:pt x="41" y="249"/>
                  </a:lnTo>
                  <a:lnTo>
                    <a:pt x="41" y="249"/>
                  </a:lnTo>
                  <a:lnTo>
                    <a:pt x="33" y="280"/>
                  </a:lnTo>
                  <a:lnTo>
                    <a:pt x="25" y="312"/>
                  </a:lnTo>
                  <a:lnTo>
                    <a:pt x="17" y="343"/>
                  </a:lnTo>
                  <a:lnTo>
                    <a:pt x="10" y="375"/>
                  </a:lnTo>
                  <a:lnTo>
                    <a:pt x="4" y="408"/>
                  </a:lnTo>
                  <a:lnTo>
                    <a:pt x="2" y="423"/>
                  </a:lnTo>
                  <a:lnTo>
                    <a:pt x="1" y="440"/>
                  </a:lnTo>
                  <a:lnTo>
                    <a:pt x="0" y="455"/>
                  </a:lnTo>
                  <a:lnTo>
                    <a:pt x="0" y="472"/>
                  </a:lnTo>
                  <a:lnTo>
                    <a:pt x="1" y="487"/>
                  </a:lnTo>
                  <a:lnTo>
                    <a:pt x="4" y="504"/>
                  </a:lnTo>
                  <a:lnTo>
                    <a:pt x="4" y="504"/>
                  </a:lnTo>
                  <a:lnTo>
                    <a:pt x="4" y="506"/>
                  </a:lnTo>
                  <a:lnTo>
                    <a:pt x="6" y="507"/>
                  </a:lnTo>
                  <a:lnTo>
                    <a:pt x="7" y="507"/>
                  </a:lnTo>
                  <a:lnTo>
                    <a:pt x="9" y="507"/>
                  </a:lnTo>
                  <a:lnTo>
                    <a:pt x="12" y="505"/>
                  </a:lnTo>
                  <a:lnTo>
                    <a:pt x="12" y="503"/>
                  </a:lnTo>
                  <a:lnTo>
                    <a:pt x="13" y="501"/>
                  </a:lnTo>
                  <a:lnTo>
                    <a:pt x="13" y="501"/>
                  </a:lnTo>
                  <a:lnTo>
                    <a:pt x="10" y="485"/>
                  </a:lnTo>
                  <a:lnTo>
                    <a:pt x="9" y="469"/>
                  </a:lnTo>
                  <a:lnTo>
                    <a:pt x="9" y="453"/>
                  </a:lnTo>
                  <a:lnTo>
                    <a:pt x="10" y="437"/>
                  </a:lnTo>
                  <a:lnTo>
                    <a:pt x="11" y="420"/>
                  </a:lnTo>
                  <a:lnTo>
                    <a:pt x="13" y="403"/>
                  </a:lnTo>
                  <a:lnTo>
                    <a:pt x="20" y="371"/>
                  </a:lnTo>
                  <a:lnTo>
                    <a:pt x="28" y="338"/>
                  </a:lnTo>
                  <a:lnTo>
                    <a:pt x="36" y="306"/>
                  </a:lnTo>
                  <a:lnTo>
                    <a:pt x="44" y="274"/>
                  </a:lnTo>
                  <a:lnTo>
                    <a:pt x="52" y="243"/>
                  </a:lnTo>
                  <a:lnTo>
                    <a:pt x="52" y="243"/>
                  </a:lnTo>
                  <a:lnTo>
                    <a:pt x="57" y="214"/>
                  </a:lnTo>
                  <a:lnTo>
                    <a:pt x="61" y="186"/>
                  </a:lnTo>
                  <a:lnTo>
                    <a:pt x="63" y="157"/>
                  </a:lnTo>
                  <a:lnTo>
                    <a:pt x="65" y="128"/>
                  </a:lnTo>
                  <a:lnTo>
                    <a:pt x="65" y="128"/>
                  </a:lnTo>
                  <a:lnTo>
                    <a:pt x="65" y="98"/>
                  </a:lnTo>
                  <a:lnTo>
                    <a:pt x="66" y="67"/>
                  </a:lnTo>
                  <a:lnTo>
                    <a:pt x="66" y="67"/>
                  </a:lnTo>
                  <a:lnTo>
                    <a:pt x="67" y="60"/>
                  </a:lnTo>
                  <a:lnTo>
                    <a:pt x="68" y="51"/>
                  </a:lnTo>
                  <a:lnTo>
                    <a:pt x="73" y="36"/>
                  </a:lnTo>
                  <a:lnTo>
                    <a:pt x="78" y="20"/>
                  </a:lnTo>
                  <a:lnTo>
                    <a:pt x="84" y="6"/>
                  </a:lnTo>
                  <a:lnTo>
                    <a:pt x="84" y="6"/>
                  </a:lnTo>
                  <a:lnTo>
                    <a:pt x="85" y="4"/>
                  </a:lnTo>
                  <a:lnTo>
                    <a:pt x="84" y="2"/>
                  </a:lnTo>
                  <a:lnTo>
                    <a:pt x="83" y="1"/>
                  </a:lnTo>
                  <a:lnTo>
                    <a:pt x="82" y="0"/>
                  </a:lnTo>
                  <a:lnTo>
                    <a:pt x="77" y="1"/>
                  </a:lnTo>
                  <a:lnTo>
                    <a:pt x="76" y="2"/>
                  </a:lnTo>
                  <a:lnTo>
                    <a:pt x="75" y="3"/>
                  </a:lnTo>
                  <a:lnTo>
                    <a:pt x="75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 sz="2400"/>
            </a:p>
          </p:txBody>
        </p:sp>
        <p:sp>
          <p:nvSpPr>
            <p:cNvPr id="101" name="Freeform 725"/>
            <p:cNvSpPr/>
            <p:nvPr/>
          </p:nvSpPr>
          <p:spPr bwMode="auto">
            <a:xfrm>
              <a:off x="5546726" y="4252913"/>
              <a:ext cx="60325" cy="376238"/>
            </a:xfrm>
            <a:custGeom>
              <a:cxnLst>
                <a:cxn ang="0">
                  <a:pos x="104" y="5"/>
                </a:cxn>
                <a:cxn ang="0">
                  <a:pos x="104" y="5"/>
                </a:cxn>
                <a:cxn ang="0">
                  <a:pos x="103" y="28"/>
                </a:cxn>
                <a:cxn ang="0">
                  <a:pos x="101" y="51"/>
                </a:cxn>
                <a:cxn ang="0">
                  <a:pos x="98" y="74"/>
                </a:cxn>
                <a:cxn ang="0">
                  <a:pos x="95" y="95"/>
                </a:cxn>
                <a:cxn ang="0">
                  <a:pos x="86" y="141"/>
                </a:cxn>
                <a:cxn ang="0">
                  <a:pos x="78" y="185"/>
                </a:cxn>
                <a:cxn ang="0">
                  <a:pos x="78" y="185"/>
                </a:cxn>
                <a:cxn ang="0">
                  <a:pos x="64" y="275"/>
                </a:cxn>
                <a:cxn ang="0">
                  <a:pos x="48" y="364"/>
                </a:cxn>
                <a:cxn ang="0">
                  <a:pos x="48" y="364"/>
                </a:cxn>
                <a:cxn ang="0">
                  <a:pos x="39" y="407"/>
                </a:cxn>
                <a:cxn ang="0">
                  <a:pos x="29" y="451"/>
                </a:cxn>
                <a:cxn ang="0">
                  <a:pos x="19" y="495"/>
                </a:cxn>
                <a:cxn ang="0">
                  <a:pos x="11" y="538"/>
                </a:cxn>
                <a:cxn ang="0">
                  <a:pos x="11" y="538"/>
                </a:cxn>
                <a:cxn ang="0">
                  <a:pos x="4" y="580"/>
                </a:cxn>
                <a:cxn ang="0">
                  <a:pos x="1" y="600"/>
                </a:cxn>
                <a:cxn ang="0">
                  <a:pos x="0" y="621"/>
                </a:cxn>
                <a:cxn ang="0">
                  <a:pos x="0" y="707"/>
                </a:cxn>
                <a:cxn ang="0">
                  <a:pos x="0" y="707"/>
                </a:cxn>
                <a:cxn ang="0">
                  <a:pos x="0" y="709"/>
                </a:cxn>
                <a:cxn ang="0">
                  <a:pos x="1" y="710"/>
                </a:cxn>
                <a:cxn ang="0">
                  <a:pos x="3" y="711"/>
                </a:cxn>
                <a:cxn ang="0">
                  <a:pos x="5" y="712"/>
                </a:cxn>
                <a:cxn ang="0">
                  <a:pos x="6" y="711"/>
                </a:cxn>
                <a:cxn ang="0">
                  <a:pos x="8" y="710"/>
                </a:cxn>
                <a:cxn ang="0">
                  <a:pos x="9" y="709"/>
                </a:cxn>
                <a:cxn ang="0">
                  <a:pos x="9" y="707"/>
                </a:cxn>
                <a:cxn ang="0">
                  <a:pos x="9" y="621"/>
                </a:cxn>
                <a:cxn ang="0">
                  <a:pos x="9" y="621"/>
                </a:cxn>
                <a:cxn ang="0">
                  <a:pos x="10" y="609"/>
                </a:cxn>
                <a:cxn ang="0">
                  <a:pos x="11" y="596"/>
                </a:cxn>
                <a:cxn ang="0">
                  <a:pos x="14" y="572"/>
                </a:cxn>
                <a:cxn ang="0">
                  <a:pos x="22" y="523"/>
                </a:cxn>
                <a:cxn ang="0">
                  <a:pos x="22" y="523"/>
                </a:cxn>
                <a:cxn ang="0">
                  <a:pos x="32" y="480"/>
                </a:cxn>
                <a:cxn ang="0">
                  <a:pos x="41" y="436"/>
                </a:cxn>
                <a:cxn ang="0">
                  <a:pos x="51" y="392"/>
                </a:cxn>
                <a:cxn ang="0">
                  <a:pos x="61" y="348"/>
                </a:cxn>
                <a:cxn ang="0">
                  <a:pos x="61" y="348"/>
                </a:cxn>
                <a:cxn ang="0">
                  <a:pos x="76" y="260"/>
                </a:cxn>
                <a:cxn ang="0">
                  <a:pos x="91" y="171"/>
                </a:cxn>
                <a:cxn ang="0">
                  <a:pos x="91" y="171"/>
                </a:cxn>
                <a:cxn ang="0">
                  <a:pos x="98" y="129"/>
                </a:cxn>
                <a:cxn ang="0">
                  <a:pos x="105" y="88"/>
                </a:cxn>
                <a:cxn ang="0">
                  <a:pos x="108" y="67"/>
                </a:cxn>
                <a:cxn ang="0">
                  <a:pos x="111" y="47"/>
                </a:cxn>
                <a:cxn ang="0">
                  <a:pos x="112" y="26"/>
                </a:cxn>
                <a:cxn ang="0">
                  <a:pos x="113" y="5"/>
                </a:cxn>
                <a:cxn ang="0">
                  <a:pos x="113" y="5"/>
                </a:cxn>
                <a:cxn ang="0">
                  <a:pos x="113" y="3"/>
                </a:cxn>
                <a:cxn ang="0">
                  <a:pos x="112" y="1"/>
                </a:cxn>
                <a:cxn ang="0">
                  <a:pos x="110" y="1"/>
                </a:cxn>
                <a:cxn ang="0">
                  <a:pos x="109" y="0"/>
                </a:cxn>
                <a:cxn ang="0">
                  <a:pos x="107" y="1"/>
                </a:cxn>
                <a:cxn ang="0">
                  <a:pos x="105" y="1"/>
                </a:cxn>
                <a:cxn ang="0">
                  <a:pos x="104" y="3"/>
                </a:cxn>
                <a:cxn ang="0">
                  <a:pos x="104" y="5"/>
                </a:cxn>
                <a:cxn ang="0">
                  <a:pos x="104" y="5"/>
                </a:cxn>
              </a:cxnLst>
              <a:rect b="b" l="0" r="r" t="0"/>
              <a:pathLst>
                <a:path h="712" w="113">
                  <a:moveTo>
                    <a:pt x="104" y="5"/>
                  </a:moveTo>
                  <a:lnTo>
                    <a:pt x="104" y="5"/>
                  </a:lnTo>
                  <a:lnTo>
                    <a:pt x="103" y="28"/>
                  </a:lnTo>
                  <a:lnTo>
                    <a:pt x="101" y="51"/>
                  </a:lnTo>
                  <a:lnTo>
                    <a:pt x="98" y="74"/>
                  </a:lnTo>
                  <a:lnTo>
                    <a:pt x="95" y="95"/>
                  </a:lnTo>
                  <a:lnTo>
                    <a:pt x="86" y="141"/>
                  </a:lnTo>
                  <a:lnTo>
                    <a:pt x="78" y="185"/>
                  </a:lnTo>
                  <a:lnTo>
                    <a:pt x="78" y="185"/>
                  </a:lnTo>
                  <a:lnTo>
                    <a:pt x="64" y="275"/>
                  </a:lnTo>
                  <a:lnTo>
                    <a:pt x="48" y="364"/>
                  </a:lnTo>
                  <a:lnTo>
                    <a:pt x="48" y="364"/>
                  </a:lnTo>
                  <a:lnTo>
                    <a:pt x="39" y="407"/>
                  </a:lnTo>
                  <a:lnTo>
                    <a:pt x="29" y="451"/>
                  </a:lnTo>
                  <a:lnTo>
                    <a:pt x="19" y="495"/>
                  </a:lnTo>
                  <a:lnTo>
                    <a:pt x="11" y="538"/>
                  </a:lnTo>
                  <a:lnTo>
                    <a:pt x="11" y="538"/>
                  </a:lnTo>
                  <a:lnTo>
                    <a:pt x="4" y="580"/>
                  </a:lnTo>
                  <a:lnTo>
                    <a:pt x="1" y="600"/>
                  </a:lnTo>
                  <a:lnTo>
                    <a:pt x="0" y="621"/>
                  </a:lnTo>
                  <a:lnTo>
                    <a:pt x="0" y="707"/>
                  </a:lnTo>
                  <a:lnTo>
                    <a:pt x="0" y="707"/>
                  </a:lnTo>
                  <a:lnTo>
                    <a:pt x="0" y="709"/>
                  </a:lnTo>
                  <a:lnTo>
                    <a:pt x="1" y="710"/>
                  </a:lnTo>
                  <a:lnTo>
                    <a:pt x="3" y="711"/>
                  </a:lnTo>
                  <a:lnTo>
                    <a:pt x="5" y="712"/>
                  </a:lnTo>
                  <a:lnTo>
                    <a:pt x="6" y="711"/>
                  </a:lnTo>
                  <a:lnTo>
                    <a:pt x="8" y="710"/>
                  </a:lnTo>
                  <a:lnTo>
                    <a:pt x="9" y="709"/>
                  </a:lnTo>
                  <a:lnTo>
                    <a:pt x="9" y="707"/>
                  </a:lnTo>
                  <a:lnTo>
                    <a:pt x="9" y="621"/>
                  </a:lnTo>
                  <a:lnTo>
                    <a:pt x="9" y="621"/>
                  </a:lnTo>
                  <a:lnTo>
                    <a:pt x="10" y="609"/>
                  </a:lnTo>
                  <a:lnTo>
                    <a:pt x="11" y="596"/>
                  </a:lnTo>
                  <a:lnTo>
                    <a:pt x="14" y="572"/>
                  </a:lnTo>
                  <a:lnTo>
                    <a:pt x="22" y="523"/>
                  </a:lnTo>
                  <a:lnTo>
                    <a:pt x="22" y="523"/>
                  </a:lnTo>
                  <a:lnTo>
                    <a:pt x="32" y="480"/>
                  </a:lnTo>
                  <a:lnTo>
                    <a:pt x="41" y="436"/>
                  </a:lnTo>
                  <a:lnTo>
                    <a:pt x="51" y="392"/>
                  </a:lnTo>
                  <a:lnTo>
                    <a:pt x="61" y="348"/>
                  </a:lnTo>
                  <a:lnTo>
                    <a:pt x="61" y="348"/>
                  </a:lnTo>
                  <a:lnTo>
                    <a:pt x="76" y="260"/>
                  </a:lnTo>
                  <a:lnTo>
                    <a:pt x="91" y="171"/>
                  </a:lnTo>
                  <a:lnTo>
                    <a:pt x="91" y="171"/>
                  </a:lnTo>
                  <a:lnTo>
                    <a:pt x="98" y="129"/>
                  </a:lnTo>
                  <a:lnTo>
                    <a:pt x="105" y="88"/>
                  </a:lnTo>
                  <a:lnTo>
                    <a:pt x="108" y="67"/>
                  </a:lnTo>
                  <a:lnTo>
                    <a:pt x="111" y="47"/>
                  </a:lnTo>
                  <a:lnTo>
                    <a:pt x="112" y="26"/>
                  </a:lnTo>
                  <a:lnTo>
                    <a:pt x="113" y="5"/>
                  </a:lnTo>
                  <a:lnTo>
                    <a:pt x="113" y="5"/>
                  </a:lnTo>
                  <a:lnTo>
                    <a:pt x="113" y="3"/>
                  </a:lnTo>
                  <a:lnTo>
                    <a:pt x="112" y="1"/>
                  </a:lnTo>
                  <a:lnTo>
                    <a:pt x="110" y="1"/>
                  </a:lnTo>
                  <a:lnTo>
                    <a:pt x="109" y="0"/>
                  </a:lnTo>
                  <a:lnTo>
                    <a:pt x="107" y="1"/>
                  </a:lnTo>
                  <a:lnTo>
                    <a:pt x="105" y="1"/>
                  </a:lnTo>
                  <a:lnTo>
                    <a:pt x="104" y="3"/>
                  </a:lnTo>
                  <a:lnTo>
                    <a:pt x="104" y="5"/>
                  </a:lnTo>
                  <a:lnTo>
                    <a:pt x="104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 sz="2400"/>
            </a:p>
          </p:txBody>
        </p:sp>
        <p:sp>
          <p:nvSpPr>
            <p:cNvPr id="102" name="Freeform 726"/>
            <p:cNvSpPr/>
            <p:nvPr/>
          </p:nvSpPr>
          <p:spPr bwMode="auto">
            <a:xfrm>
              <a:off x="5576888" y="4230688"/>
              <a:ext cx="61913" cy="415925"/>
            </a:xfrm>
            <a:custGeom>
              <a:cxnLst>
                <a:cxn ang="0">
                  <a:pos x="119" y="4"/>
                </a:cxn>
                <a:cxn ang="0">
                  <a:pos x="118" y="1"/>
                </a:cxn>
                <a:cxn ang="0">
                  <a:pos x="115" y="0"/>
                </a:cxn>
                <a:cxn ang="0">
                  <a:pos x="110" y="3"/>
                </a:cxn>
                <a:cxn ang="0">
                  <a:pos x="110" y="4"/>
                </a:cxn>
                <a:cxn ang="0">
                  <a:pos x="105" y="22"/>
                </a:cxn>
                <a:cxn ang="0">
                  <a:pos x="101" y="35"/>
                </a:cxn>
                <a:cxn ang="0">
                  <a:pos x="100" y="39"/>
                </a:cxn>
                <a:cxn ang="0">
                  <a:pos x="99" y="66"/>
                </a:cxn>
                <a:cxn ang="0">
                  <a:pos x="94" y="92"/>
                </a:cxn>
                <a:cxn ang="0">
                  <a:pos x="86" y="145"/>
                </a:cxn>
                <a:cxn ang="0">
                  <a:pos x="78" y="184"/>
                </a:cxn>
                <a:cxn ang="0">
                  <a:pos x="74" y="196"/>
                </a:cxn>
                <a:cxn ang="0">
                  <a:pos x="63" y="239"/>
                </a:cxn>
                <a:cxn ang="0">
                  <a:pos x="57" y="281"/>
                </a:cxn>
                <a:cxn ang="0">
                  <a:pos x="50" y="334"/>
                </a:cxn>
                <a:cxn ang="0">
                  <a:pos x="44" y="386"/>
                </a:cxn>
                <a:cxn ang="0">
                  <a:pos x="39" y="437"/>
                </a:cxn>
                <a:cxn ang="0">
                  <a:pos x="15" y="588"/>
                </a:cxn>
                <a:cxn ang="0">
                  <a:pos x="8" y="635"/>
                </a:cxn>
                <a:cxn ang="0">
                  <a:pos x="4" y="682"/>
                </a:cxn>
                <a:cxn ang="0">
                  <a:pos x="5" y="704"/>
                </a:cxn>
                <a:cxn ang="0">
                  <a:pos x="7" y="750"/>
                </a:cxn>
                <a:cxn ang="0">
                  <a:pos x="6" y="773"/>
                </a:cxn>
                <a:cxn ang="0">
                  <a:pos x="3" y="774"/>
                </a:cxn>
                <a:cxn ang="0">
                  <a:pos x="0" y="778"/>
                </a:cxn>
                <a:cxn ang="0">
                  <a:pos x="0" y="782"/>
                </a:cxn>
                <a:cxn ang="0">
                  <a:pos x="2" y="785"/>
                </a:cxn>
                <a:cxn ang="0">
                  <a:pos x="6" y="787"/>
                </a:cxn>
                <a:cxn ang="0">
                  <a:pos x="10" y="787"/>
                </a:cxn>
                <a:cxn ang="0">
                  <a:pos x="13" y="785"/>
                </a:cxn>
                <a:cxn ang="0">
                  <a:pos x="15" y="782"/>
                </a:cxn>
                <a:cxn ang="0">
                  <a:pos x="16" y="736"/>
                </a:cxn>
                <a:cxn ang="0">
                  <a:pos x="14" y="691"/>
                </a:cxn>
                <a:cxn ang="0">
                  <a:pos x="14" y="663"/>
                </a:cxn>
                <a:cxn ang="0">
                  <a:pos x="21" y="609"/>
                </a:cxn>
                <a:cxn ang="0">
                  <a:pos x="25" y="583"/>
                </a:cxn>
                <a:cxn ang="0">
                  <a:pos x="48" y="436"/>
                </a:cxn>
                <a:cxn ang="0">
                  <a:pos x="53" y="386"/>
                </a:cxn>
                <a:cxn ang="0">
                  <a:pos x="56" y="360"/>
                </a:cxn>
                <a:cxn ang="0">
                  <a:pos x="68" y="283"/>
                </a:cxn>
                <a:cxn ang="0">
                  <a:pos x="87" y="182"/>
                </a:cxn>
                <a:cxn ang="0">
                  <a:pos x="93" y="156"/>
                </a:cxn>
                <a:cxn ang="0">
                  <a:pos x="108" y="76"/>
                </a:cxn>
                <a:cxn ang="0">
                  <a:pos x="109" y="67"/>
                </a:cxn>
                <a:cxn ang="0">
                  <a:pos x="110" y="39"/>
                </a:cxn>
                <a:cxn ang="0">
                  <a:pos x="110" y="35"/>
                </a:cxn>
                <a:cxn ang="0">
                  <a:pos x="114" y="22"/>
                </a:cxn>
                <a:cxn ang="0">
                  <a:pos x="119" y="4"/>
                </a:cxn>
              </a:cxnLst>
              <a:rect b="b" l="0" r="r" t="0"/>
              <a:pathLst>
                <a:path h="787" w="119">
                  <a:moveTo>
                    <a:pt x="119" y="4"/>
                  </a:moveTo>
                  <a:lnTo>
                    <a:pt x="119" y="4"/>
                  </a:lnTo>
                  <a:lnTo>
                    <a:pt x="119" y="3"/>
                  </a:lnTo>
                  <a:lnTo>
                    <a:pt x="118" y="1"/>
                  </a:lnTo>
                  <a:lnTo>
                    <a:pt x="116" y="0"/>
                  </a:lnTo>
                  <a:lnTo>
                    <a:pt x="115" y="0"/>
                  </a:lnTo>
                  <a:lnTo>
                    <a:pt x="111" y="1"/>
                  </a:lnTo>
                  <a:lnTo>
                    <a:pt x="110" y="3"/>
                  </a:lnTo>
                  <a:lnTo>
                    <a:pt x="110" y="4"/>
                  </a:lnTo>
                  <a:lnTo>
                    <a:pt x="110" y="4"/>
                  </a:lnTo>
                  <a:lnTo>
                    <a:pt x="108" y="13"/>
                  </a:lnTo>
                  <a:lnTo>
                    <a:pt x="105" y="22"/>
                  </a:lnTo>
                  <a:lnTo>
                    <a:pt x="102" y="30"/>
                  </a:lnTo>
                  <a:lnTo>
                    <a:pt x="101" y="35"/>
                  </a:lnTo>
                  <a:lnTo>
                    <a:pt x="100" y="39"/>
                  </a:lnTo>
                  <a:lnTo>
                    <a:pt x="100" y="39"/>
                  </a:lnTo>
                  <a:lnTo>
                    <a:pt x="100" y="53"/>
                  </a:lnTo>
                  <a:lnTo>
                    <a:pt x="99" y="66"/>
                  </a:lnTo>
                  <a:lnTo>
                    <a:pt x="94" y="92"/>
                  </a:lnTo>
                  <a:lnTo>
                    <a:pt x="94" y="92"/>
                  </a:lnTo>
                  <a:lnTo>
                    <a:pt x="90" y="118"/>
                  </a:lnTo>
                  <a:lnTo>
                    <a:pt x="86" y="145"/>
                  </a:lnTo>
                  <a:lnTo>
                    <a:pt x="81" y="170"/>
                  </a:lnTo>
                  <a:lnTo>
                    <a:pt x="78" y="184"/>
                  </a:lnTo>
                  <a:lnTo>
                    <a:pt x="74" y="196"/>
                  </a:lnTo>
                  <a:lnTo>
                    <a:pt x="74" y="196"/>
                  </a:lnTo>
                  <a:lnTo>
                    <a:pt x="69" y="217"/>
                  </a:lnTo>
                  <a:lnTo>
                    <a:pt x="63" y="239"/>
                  </a:lnTo>
                  <a:lnTo>
                    <a:pt x="60" y="259"/>
                  </a:lnTo>
                  <a:lnTo>
                    <a:pt x="57" y="281"/>
                  </a:lnTo>
                  <a:lnTo>
                    <a:pt x="57" y="281"/>
                  </a:lnTo>
                  <a:lnTo>
                    <a:pt x="50" y="334"/>
                  </a:lnTo>
                  <a:lnTo>
                    <a:pt x="47" y="359"/>
                  </a:lnTo>
                  <a:lnTo>
                    <a:pt x="44" y="386"/>
                  </a:lnTo>
                  <a:lnTo>
                    <a:pt x="44" y="386"/>
                  </a:lnTo>
                  <a:lnTo>
                    <a:pt x="39" y="437"/>
                  </a:lnTo>
                  <a:lnTo>
                    <a:pt x="30" y="488"/>
                  </a:lnTo>
                  <a:lnTo>
                    <a:pt x="15" y="588"/>
                  </a:lnTo>
                  <a:lnTo>
                    <a:pt x="15" y="588"/>
                  </a:lnTo>
                  <a:lnTo>
                    <a:pt x="8" y="635"/>
                  </a:lnTo>
                  <a:lnTo>
                    <a:pt x="5" y="658"/>
                  </a:lnTo>
                  <a:lnTo>
                    <a:pt x="4" y="682"/>
                  </a:lnTo>
                  <a:lnTo>
                    <a:pt x="4" y="682"/>
                  </a:lnTo>
                  <a:lnTo>
                    <a:pt x="5" y="704"/>
                  </a:lnTo>
                  <a:lnTo>
                    <a:pt x="6" y="727"/>
                  </a:lnTo>
                  <a:lnTo>
                    <a:pt x="7" y="750"/>
                  </a:lnTo>
                  <a:lnTo>
                    <a:pt x="6" y="773"/>
                  </a:lnTo>
                  <a:lnTo>
                    <a:pt x="6" y="773"/>
                  </a:lnTo>
                  <a:lnTo>
                    <a:pt x="4" y="773"/>
                  </a:lnTo>
                  <a:lnTo>
                    <a:pt x="3" y="774"/>
                  </a:lnTo>
                  <a:lnTo>
                    <a:pt x="2" y="776"/>
                  </a:lnTo>
                  <a:lnTo>
                    <a:pt x="0" y="778"/>
                  </a:lnTo>
                  <a:lnTo>
                    <a:pt x="0" y="782"/>
                  </a:lnTo>
                  <a:lnTo>
                    <a:pt x="0" y="782"/>
                  </a:lnTo>
                  <a:lnTo>
                    <a:pt x="0" y="784"/>
                  </a:lnTo>
                  <a:lnTo>
                    <a:pt x="2" y="785"/>
                  </a:lnTo>
                  <a:lnTo>
                    <a:pt x="4" y="786"/>
                  </a:lnTo>
                  <a:lnTo>
                    <a:pt x="6" y="787"/>
                  </a:lnTo>
                  <a:lnTo>
                    <a:pt x="10" y="787"/>
                  </a:lnTo>
                  <a:lnTo>
                    <a:pt x="10" y="787"/>
                  </a:lnTo>
                  <a:lnTo>
                    <a:pt x="12" y="786"/>
                  </a:lnTo>
                  <a:lnTo>
                    <a:pt x="13" y="785"/>
                  </a:lnTo>
                  <a:lnTo>
                    <a:pt x="15" y="782"/>
                  </a:lnTo>
                  <a:lnTo>
                    <a:pt x="15" y="782"/>
                  </a:lnTo>
                  <a:lnTo>
                    <a:pt x="16" y="759"/>
                  </a:lnTo>
                  <a:lnTo>
                    <a:pt x="16" y="736"/>
                  </a:lnTo>
                  <a:lnTo>
                    <a:pt x="14" y="691"/>
                  </a:lnTo>
                  <a:lnTo>
                    <a:pt x="14" y="691"/>
                  </a:lnTo>
                  <a:lnTo>
                    <a:pt x="14" y="677"/>
                  </a:lnTo>
                  <a:lnTo>
                    <a:pt x="14" y="663"/>
                  </a:lnTo>
                  <a:lnTo>
                    <a:pt x="17" y="636"/>
                  </a:lnTo>
                  <a:lnTo>
                    <a:pt x="21" y="609"/>
                  </a:lnTo>
                  <a:lnTo>
                    <a:pt x="25" y="583"/>
                  </a:lnTo>
                  <a:lnTo>
                    <a:pt x="25" y="583"/>
                  </a:lnTo>
                  <a:lnTo>
                    <a:pt x="41" y="484"/>
                  </a:lnTo>
                  <a:lnTo>
                    <a:pt x="48" y="436"/>
                  </a:lnTo>
                  <a:lnTo>
                    <a:pt x="51" y="411"/>
                  </a:lnTo>
                  <a:lnTo>
                    <a:pt x="53" y="386"/>
                  </a:lnTo>
                  <a:lnTo>
                    <a:pt x="53" y="386"/>
                  </a:lnTo>
                  <a:lnTo>
                    <a:pt x="56" y="360"/>
                  </a:lnTo>
                  <a:lnTo>
                    <a:pt x="59" y="335"/>
                  </a:lnTo>
                  <a:lnTo>
                    <a:pt x="68" y="283"/>
                  </a:lnTo>
                  <a:lnTo>
                    <a:pt x="77" y="232"/>
                  </a:lnTo>
                  <a:lnTo>
                    <a:pt x="87" y="182"/>
                  </a:lnTo>
                  <a:lnTo>
                    <a:pt x="87" y="182"/>
                  </a:lnTo>
                  <a:lnTo>
                    <a:pt x="93" y="156"/>
                  </a:lnTo>
                  <a:lnTo>
                    <a:pt x="98" y="129"/>
                  </a:lnTo>
                  <a:lnTo>
                    <a:pt x="108" y="76"/>
                  </a:lnTo>
                  <a:lnTo>
                    <a:pt x="108" y="76"/>
                  </a:lnTo>
                  <a:lnTo>
                    <a:pt x="109" y="67"/>
                  </a:lnTo>
                  <a:lnTo>
                    <a:pt x="110" y="58"/>
                  </a:lnTo>
                  <a:lnTo>
                    <a:pt x="110" y="39"/>
                  </a:lnTo>
                  <a:lnTo>
                    <a:pt x="110" y="39"/>
                  </a:lnTo>
                  <a:lnTo>
                    <a:pt x="110" y="35"/>
                  </a:lnTo>
                  <a:lnTo>
                    <a:pt x="111" y="31"/>
                  </a:lnTo>
                  <a:lnTo>
                    <a:pt x="114" y="22"/>
                  </a:lnTo>
                  <a:lnTo>
                    <a:pt x="117" y="13"/>
                  </a:lnTo>
                  <a:lnTo>
                    <a:pt x="119" y="4"/>
                  </a:lnTo>
                  <a:lnTo>
                    <a:pt x="119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 sz="2400"/>
            </a:p>
          </p:txBody>
        </p:sp>
        <p:sp>
          <p:nvSpPr>
            <p:cNvPr id="103" name="Freeform 727"/>
            <p:cNvSpPr/>
            <p:nvPr/>
          </p:nvSpPr>
          <p:spPr bwMode="auto">
            <a:xfrm>
              <a:off x="5589588" y="4140200"/>
              <a:ext cx="90488" cy="552450"/>
            </a:xfrm>
            <a:custGeom>
              <a:cxnLst>
                <a:cxn ang="0">
                  <a:pos x="161" y="4"/>
                </a:cxn>
                <a:cxn ang="0">
                  <a:pos x="159" y="73"/>
                </a:cxn>
                <a:cxn ang="0">
                  <a:pos x="153" y="141"/>
                </a:cxn>
                <a:cxn ang="0">
                  <a:pos x="142" y="208"/>
                </a:cxn>
                <a:cxn ang="0">
                  <a:pos x="125" y="276"/>
                </a:cxn>
                <a:cxn ang="0">
                  <a:pos x="109" y="340"/>
                </a:cxn>
                <a:cxn ang="0">
                  <a:pos x="87" y="436"/>
                </a:cxn>
                <a:cxn ang="0">
                  <a:pos x="77" y="503"/>
                </a:cxn>
                <a:cxn ang="0">
                  <a:pos x="73" y="536"/>
                </a:cxn>
                <a:cxn ang="0">
                  <a:pos x="63" y="599"/>
                </a:cxn>
                <a:cxn ang="0">
                  <a:pos x="47" y="695"/>
                </a:cxn>
                <a:cxn ang="0">
                  <a:pos x="39" y="759"/>
                </a:cxn>
                <a:cxn ang="0">
                  <a:pos x="38" y="791"/>
                </a:cxn>
                <a:cxn ang="0">
                  <a:pos x="33" y="856"/>
                </a:cxn>
                <a:cxn ang="0">
                  <a:pos x="22" y="920"/>
                </a:cxn>
                <a:cxn ang="0">
                  <a:pos x="10" y="973"/>
                </a:cxn>
                <a:cxn ang="0">
                  <a:pos x="1" y="1025"/>
                </a:cxn>
                <a:cxn ang="0">
                  <a:pos x="0" y="1028"/>
                </a:cxn>
                <a:cxn ang="0">
                  <a:pos x="0" y="1038"/>
                </a:cxn>
                <a:cxn ang="0">
                  <a:pos x="1" y="1041"/>
                </a:cxn>
                <a:cxn ang="0">
                  <a:pos x="5" y="1042"/>
                </a:cxn>
                <a:cxn ang="0">
                  <a:pos x="9" y="1041"/>
                </a:cxn>
                <a:cxn ang="0">
                  <a:pos x="10" y="1038"/>
                </a:cxn>
                <a:cxn ang="0">
                  <a:pos x="11" y="1021"/>
                </a:cxn>
                <a:cxn ang="0">
                  <a:pos x="16" y="988"/>
                </a:cxn>
                <a:cxn ang="0">
                  <a:pos x="27" y="938"/>
                </a:cxn>
                <a:cxn ang="0">
                  <a:pos x="34" y="905"/>
                </a:cxn>
                <a:cxn ang="0">
                  <a:pos x="44" y="849"/>
                </a:cxn>
                <a:cxn ang="0">
                  <a:pos x="48" y="791"/>
                </a:cxn>
                <a:cxn ang="0">
                  <a:pos x="49" y="759"/>
                </a:cxn>
                <a:cxn ang="0">
                  <a:pos x="57" y="695"/>
                </a:cxn>
                <a:cxn ang="0">
                  <a:pos x="74" y="600"/>
                </a:cxn>
                <a:cxn ang="0">
                  <a:pos x="82" y="536"/>
                </a:cxn>
                <a:cxn ang="0">
                  <a:pos x="86" y="501"/>
                </a:cxn>
                <a:cxn ang="0">
                  <a:pos x="97" y="431"/>
                </a:cxn>
                <a:cxn ang="0">
                  <a:pos x="113" y="362"/>
                </a:cxn>
                <a:cxn ang="0">
                  <a:pos x="140" y="261"/>
                </a:cxn>
                <a:cxn ang="0">
                  <a:pos x="148" y="229"/>
                </a:cxn>
                <a:cxn ang="0">
                  <a:pos x="160" y="166"/>
                </a:cxn>
                <a:cxn ang="0">
                  <a:pos x="168" y="101"/>
                </a:cxn>
                <a:cxn ang="0">
                  <a:pos x="171" y="37"/>
                </a:cxn>
                <a:cxn ang="0">
                  <a:pos x="171" y="4"/>
                </a:cxn>
                <a:cxn ang="0">
                  <a:pos x="170" y="1"/>
                </a:cxn>
                <a:cxn ang="0">
                  <a:pos x="167" y="0"/>
                </a:cxn>
                <a:cxn ang="0">
                  <a:pos x="163" y="1"/>
                </a:cxn>
                <a:cxn ang="0">
                  <a:pos x="161" y="4"/>
                </a:cxn>
              </a:cxnLst>
              <a:rect b="b" l="0" r="r" t="0"/>
              <a:pathLst>
                <a:path h="1042" w="171">
                  <a:moveTo>
                    <a:pt x="161" y="4"/>
                  </a:moveTo>
                  <a:lnTo>
                    <a:pt x="161" y="4"/>
                  </a:lnTo>
                  <a:lnTo>
                    <a:pt x="161" y="39"/>
                  </a:lnTo>
                  <a:lnTo>
                    <a:pt x="159" y="73"/>
                  </a:lnTo>
                  <a:lnTo>
                    <a:pt x="156" y="107"/>
                  </a:lnTo>
                  <a:lnTo>
                    <a:pt x="153" y="141"/>
                  </a:lnTo>
                  <a:lnTo>
                    <a:pt x="148" y="175"/>
                  </a:lnTo>
                  <a:lnTo>
                    <a:pt x="142" y="208"/>
                  </a:lnTo>
                  <a:lnTo>
                    <a:pt x="135" y="242"/>
                  </a:lnTo>
                  <a:lnTo>
                    <a:pt x="125" y="276"/>
                  </a:lnTo>
                  <a:lnTo>
                    <a:pt x="125" y="276"/>
                  </a:lnTo>
                  <a:lnTo>
                    <a:pt x="109" y="340"/>
                  </a:lnTo>
                  <a:lnTo>
                    <a:pt x="94" y="404"/>
                  </a:lnTo>
                  <a:lnTo>
                    <a:pt x="87" y="436"/>
                  </a:lnTo>
                  <a:lnTo>
                    <a:pt x="82" y="470"/>
                  </a:lnTo>
                  <a:lnTo>
                    <a:pt x="77" y="503"/>
                  </a:lnTo>
                  <a:lnTo>
                    <a:pt x="73" y="536"/>
                  </a:lnTo>
                  <a:lnTo>
                    <a:pt x="73" y="536"/>
                  </a:lnTo>
                  <a:lnTo>
                    <a:pt x="68" y="568"/>
                  </a:lnTo>
                  <a:lnTo>
                    <a:pt x="63" y="599"/>
                  </a:lnTo>
                  <a:lnTo>
                    <a:pt x="52" y="663"/>
                  </a:lnTo>
                  <a:lnTo>
                    <a:pt x="47" y="695"/>
                  </a:lnTo>
                  <a:lnTo>
                    <a:pt x="43" y="727"/>
                  </a:lnTo>
                  <a:lnTo>
                    <a:pt x="39" y="759"/>
                  </a:lnTo>
                  <a:lnTo>
                    <a:pt x="38" y="791"/>
                  </a:lnTo>
                  <a:lnTo>
                    <a:pt x="38" y="791"/>
                  </a:lnTo>
                  <a:lnTo>
                    <a:pt x="36" y="824"/>
                  </a:lnTo>
                  <a:lnTo>
                    <a:pt x="33" y="856"/>
                  </a:lnTo>
                  <a:lnTo>
                    <a:pt x="28" y="888"/>
                  </a:lnTo>
                  <a:lnTo>
                    <a:pt x="22" y="920"/>
                  </a:lnTo>
                  <a:lnTo>
                    <a:pt x="22" y="920"/>
                  </a:lnTo>
                  <a:lnTo>
                    <a:pt x="10" y="973"/>
                  </a:lnTo>
                  <a:lnTo>
                    <a:pt x="4" y="999"/>
                  </a:lnTo>
                  <a:lnTo>
                    <a:pt x="1" y="1025"/>
                  </a:lnTo>
                  <a:lnTo>
                    <a:pt x="1" y="1025"/>
                  </a:lnTo>
                  <a:lnTo>
                    <a:pt x="0" y="1028"/>
                  </a:lnTo>
                  <a:lnTo>
                    <a:pt x="0" y="1038"/>
                  </a:lnTo>
                  <a:lnTo>
                    <a:pt x="0" y="1038"/>
                  </a:lnTo>
                  <a:lnTo>
                    <a:pt x="0" y="1040"/>
                  </a:lnTo>
                  <a:lnTo>
                    <a:pt x="1" y="1041"/>
                  </a:lnTo>
                  <a:lnTo>
                    <a:pt x="3" y="1042"/>
                  </a:lnTo>
                  <a:lnTo>
                    <a:pt x="5" y="1042"/>
                  </a:lnTo>
                  <a:lnTo>
                    <a:pt x="6" y="1042"/>
                  </a:lnTo>
                  <a:lnTo>
                    <a:pt x="9" y="1041"/>
                  </a:lnTo>
                  <a:lnTo>
                    <a:pt x="10" y="1040"/>
                  </a:lnTo>
                  <a:lnTo>
                    <a:pt x="10" y="1038"/>
                  </a:lnTo>
                  <a:lnTo>
                    <a:pt x="10" y="1038"/>
                  </a:lnTo>
                  <a:lnTo>
                    <a:pt x="11" y="1021"/>
                  </a:lnTo>
                  <a:lnTo>
                    <a:pt x="13" y="1005"/>
                  </a:lnTo>
                  <a:lnTo>
                    <a:pt x="16" y="988"/>
                  </a:lnTo>
                  <a:lnTo>
                    <a:pt x="19" y="972"/>
                  </a:lnTo>
                  <a:lnTo>
                    <a:pt x="27" y="938"/>
                  </a:lnTo>
                  <a:lnTo>
                    <a:pt x="34" y="905"/>
                  </a:lnTo>
                  <a:lnTo>
                    <a:pt x="34" y="905"/>
                  </a:lnTo>
                  <a:lnTo>
                    <a:pt x="39" y="878"/>
                  </a:lnTo>
                  <a:lnTo>
                    <a:pt x="44" y="849"/>
                  </a:lnTo>
                  <a:lnTo>
                    <a:pt x="47" y="820"/>
                  </a:lnTo>
                  <a:lnTo>
                    <a:pt x="48" y="791"/>
                  </a:lnTo>
                  <a:lnTo>
                    <a:pt x="48" y="791"/>
                  </a:lnTo>
                  <a:lnTo>
                    <a:pt x="49" y="759"/>
                  </a:lnTo>
                  <a:lnTo>
                    <a:pt x="52" y="727"/>
                  </a:lnTo>
                  <a:lnTo>
                    <a:pt x="57" y="695"/>
                  </a:lnTo>
                  <a:lnTo>
                    <a:pt x="62" y="663"/>
                  </a:lnTo>
                  <a:lnTo>
                    <a:pt x="74" y="600"/>
                  </a:lnTo>
                  <a:lnTo>
                    <a:pt x="78" y="568"/>
                  </a:lnTo>
                  <a:lnTo>
                    <a:pt x="82" y="536"/>
                  </a:lnTo>
                  <a:lnTo>
                    <a:pt x="82" y="536"/>
                  </a:lnTo>
                  <a:lnTo>
                    <a:pt x="86" y="501"/>
                  </a:lnTo>
                  <a:lnTo>
                    <a:pt x="91" y="465"/>
                  </a:lnTo>
                  <a:lnTo>
                    <a:pt x="97" y="431"/>
                  </a:lnTo>
                  <a:lnTo>
                    <a:pt x="105" y="396"/>
                  </a:lnTo>
                  <a:lnTo>
                    <a:pt x="113" y="362"/>
                  </a:lnTo>
                  <a:lnTo>
                    <a:pt x="121" y="328"/>
                  </a:lnTo>
                  <a:lnTo>
                    <a:pt x="140" y="261"/>
                  </a:lnTo>
                  <a:lnTo>
                    <a:pt x="140" y="261"/>
                  </a:lnTo>
                  <a:lnTo>
                    <a:pt x="148" y="229"/>
                  </a:lnTo>
                  <a:lnTo>
                    <a:pt x="154" y="197"/>
                  </a:lnTo>
                  <a:lnTo>
                    <a:pt x="160" y="166"/>
                  </a:lnTo>
                  <a:lnTo>
                    <a:pt x="164" y="134"/>
                  </a:lnTo>
                  <a:lnTo>
                    <a:pt x="168" y="101"/>
                  </a:lnTo>
                  <a:lnTo>
                    <a:pt x="170" y="69"/>
                  </a:lnTo>
                  <a:lnTo>
                    <a:pt x="171" y="37"/>
                  </a:lnTo>
                  <a:lnTo>
                    <a:pt x="171" y="4"/>
                  </a:lnTo>
                  <a:lnTo>
                    <a:pt x="171" y="4"/>
                  </a:lnTo>
                  <a:lnTo>
                    <a:pt x="171" y="2"/>
                  </a:lnTo>
                  <a:lnTo>
                    <a:pt x="170" y="1"/>
                  </a:lnTo>
                  <a:lnTo>
                    <a:pt x="168" y="0"/>
                  </a:lnTo>
                  <a:lnTo>
                    <a:pt x="167" y="0"/>
                  </a:lnTo>
                  <a:lnTo>
                    <a:pt x="164" y="0"/>
                  </a:lnTo>
                  <a:lnTo>
                    <a:pt x="163" y="1"/>
                  </a:lnTo>
                  <a:lnTo>
                    <a:pt x="161" y="2"/>
                  </a:lnTo>
                  <a:lnTo>
                    <a:pt x="161" y="4"/>
                  </a:lnTo>
                  <a:lnTo>
                    <a:pt x="161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 sz="2400"/>
            </a:p>
          </p:txBody>
        </p:sp>
        <p:sp>
          <p:nvSpPr>
            <p:cNvPr id="104" name="Freeform 728"/>
            <p:cNvSpPr/>
            <p:nvPr/>
          </p:nvSpPr>
          <p:spPr bwMode="auto">
            <a:xfrm>
              <a:off x="5608638" y="4162425"/>
              <a:ext cx="123825" cy="544513"/>
            </a:xfrm>
            <a:custGeom>
              <a:cxnLst>
                <a:cxn ang="0">
                  <a:pos x="226" y="1"/>
                </a:cxn>
                <a:cxn ang="0">
                  <a:pos x="209" y="14"/>
                </a:cxn>
                <a:cxn ang="0">
                  <a:pos x="198" y="30"/>
                </a:cxn>
                <a:cxn ang="0">
                  <a:pos x="192" y="48"/>
                </a:cxn>
                <a:cxn ang="0">
                  <a:pos x="187" y="69"/>
                </a:cxn>
                <a:cxn ang="0">
                  <a:pos x="177" y="145"/>
                </a:cxn>
                <a:cxn ang="0">
                  <a:pos x="164" y="219"/>
                </a:cxn>
                <a:cxn ang="0">
                  <a:pos x="156" y="254"/>
                </a:cxn>
                <a:cxn ang="0">
                  <a:pos x="142" y="357"/>
                </a:cxn>
                <a:cxn ang="0">
                  <a:pos x="136" y="392"/>
                </a:cxn>
                <a:cxn ang="0">
                  <a:pos x="116" y="498"/>
                </a:cxn>
                <a:cxn ang="0">
                  <a:pos x="109" y="533"/>
                </a:cxn>
                <a:cxn ang="0">
                  <a:pos x="81" y="637"/>
                </a:cxn>
                <a:cxn ang="0">
                  <a:pos x="62" y="707"/>
                </a:cxn>
                <a:cxn ang="0">
                  <a:pos x="49" y="779"/>
                </a:cxn>
                <a:cxn ang="0">
                  <a:pos x="45" y="813"/>
                </a:cxn>
                <a:cxn ang="0">
                  <a:pos x="43" y="847"/>
                </a:cxn>
                <a:cxn ang="0">
                  <a:pos x="38" y="878"/>
                </a:cxn>
                <a:cxn ang="0">
                  <a:pos x="34" y="910"/>
                </a:cxn>
                <a:cxn ang="0">
                  <a:pos x="31" y="924"/>
                </a:cxn>
                <a:cxn ang="0">
                  <a:pos x="24" y="951"/>
                </a:cxn>
                <a:cxn ang="0">
                  <a:pos x="20" y="965"/>
                </a:cxn>
                <a:cxn ang="0">
                  <a:pos x="12" y="999"/>
                </a:cxn>
                <a:cxn ang="0">
                  <a:pos x="8" y="1010"/>
                </a:cxn>
                <a:cxn ang="0">
                  <a:pos x="3" y="1010"/>
                </a:cxn>
                <a:cxn ang="0">
                  <a:pos x="0" y="1014"/>
                </a:cxn>
                <a:cxn ang="0">
                  <a:pos x="0" y="1024"/>
                </a:cxn>
                <a:cxn ang="0">
                  <a:pos x="4" y="1029"/>
                </a:cxn>
                <a:cxn ang="0">
                  <a:pos x="9" y="1027"/>
                </a:cxn>
                <a:cxn ang="0">
                  <a:pos x="12" y="1021"/>
                </a:cxn>
                <a:cxn ang="0">
                  <a:pos x="18" y="1007"/>
                </a:cxn>
                <a:cxn ang="0">
                  <a:pos x="24" y="987"/>
                </a:cxn>
                <a:cxn ang="0">
                  <a:pos x="31" y="964"/>
                </a:cxn>
                <a:cxn ang="0">
                  <a:pos x="38" y="940"/>
                </a:cxn>
                <a:cxn ang="0">
                  <a:pos x="42" y="912"/>
                </a:cxn>
                <a:cxn ang="0">
                  <a:pos x="45" y="884"/>
                </a:cxn>
                <a:cxn ang="0">
                  <a:pos x="48" y="869"/>
                </a:cxn>
                <a:cxn ang="0">
                  <a:pos x="54" y="822"/>
                </a:cxn>
                <a:cxn ang="0">
                  <a:pos x="57" y="786"/>
                </a:cxn>
                <a:cxn ang="0">
                  <a:pos x="70" y="715"/>
                </a:cxn>
                <a:cxn ang="0">
                  <a:pos x="79" y="680"/>
                </a:cxn>
                <a:cxn ang="0">
                  <a:pos x="100" y="607"/>
                </a:cxn>
                <a:cxn ang="0">
                  <a:pos x="118" y="534"/>
                </a:cxn>
                <a:cxn ang="0">
                  <a:pos x="133" y="467"/>
                </a:cxn>
                <a:cxn ang="0">
                  <a:pos x="144" y="399"/>
                </a:cxn>
                <a:cxn ang="0">
                  <a:pos x="164" y="263"/>
                </a:cxn>
                <a:cxn ang="0">
                  <a:pos x="176" y="194"/>
                </a:cxn>
                <a:cxn ang="0">
                  <a:pos x="188" y="126"/>
                </a:cxn>
                <a:cxn ang="0">
                  <a:pos x="193" y="94"/>
                </a:cxn>
                <a:cxn ang="0">
                  <a:pos x="198" y="61"/>
                </a:cxn>
                <a:cxn ang="0">
                  <a:pos x="205" y="38"/>
                </a:cxn>
                <a:cxn ang="0">
                  <a:pos x="213" y="25"/>
                </a:cxn>
                <a:cxn ang="0">
                  <a:pos x="224" y="13"/>
                </a:cxn>
                <a:cxn ang="0">
                  <a:pos x="230" y="9"/>
                </a:cxn>
                <a:cxn ang="0">
                  <a:pos x="232" y="5"/>
                </a:cxn>
                <a:cxn ang="0">
                  <a:pos x="232" y="2"/>
                </a:cxn>
                <a:cxn ang="0">
                  <a:pos x="229" y="0"/>
                </a:cxn>
                <a:cxn ang="0">
                  <a:pos x="226" y="1"/>
                </a:cxn>
              </a:cxnLst>
              <a:rect b="b" l="0" r="r" t="0"/>
              <a:pathLst>
                <a:path h="1029" w="231">
                  <a:moveTo>
                    <a:pt x="226" y="1"/>
                  </a:moveTo>
                  <a:lnTo>
                    <a:pt x="226" y="1"/>
                  </a:lnTo>
                  <a:lnTo>
                    <a:pt x="216" y="7"/>
                  </a:lnTo>
                  <a:lnTo>
                    <a:pt x="209" y="14"/>
                  </a:lnTo>
                  <a:lnTo>
                    <a:pt x="203" y="22"/>
                  </a:lnTo>
                  <a:lnTo>
                    <a:pt x="198" y="30"/>
                  </a:lnTo>
                  <a:lnTo>
                    <a:pt x="195" y="39"/>
                  </a:lnTo>
                  <a:lnTo>
                    <a:pt x="192" y="48"/>
                  </a:lnTo>
                  <a:lnTo>
                    <a:pt x="189" y="59"/>
                  </a:lnTo>
                  <a:lnTo>
                    <a:pt x="187" y="69"/>
                  </a:lnTo>
                  <a:lnTo>
                    <a:pt x="187" y="69"/>
                  </a:lnTo>
                  <a:lnTo>
                    <a:pt x="177" y="145"/>
                  </a:lnTo>
                  <a:lnTo>
                    <a:pt x="171" y="182"/>
                  </a:lnTo>
                  <a:lnTo>
                    <a:pt x="164" y="219"/>
                  </a:lnTo>
                  <a:lnTo>
                    <a:pt x="164" y="219"/>
                  </a:lnTo>
                  <a:lnTo>
                    <a:pt x="156" y="254"/>
                  </a:lnTo>
                  <a:lnTo>
                    <a:pt x="151" y="288"/>
                  </a:lnTo>
                  <a:lnTo>
                    <a:pt x="142" y="357"/>
                  </a:lnTo>
                  <a:lnTo>
                    <a:pt x="142" y="357"/>
                  </a:lnTo>
                  <a:lnTo>
                    <a:pt x="136" y="392"/>
                  </a:lnTo>
                  <a:lnTo>
                    <a:pt x="130" y="428"/>
                  </a:lnTo>
                  <a:lnTo>
                    <a:pt x="116" y="498"/>
                  </a:lnTo>
                  <a:lnTo>
                    <a:pt x="116" y="498"/>
                  </a:lnTo>
                  <a:lnTo>
                    <a:pt x="109" y="533"/>
                  </a:lnTo>
                  <a:lnTo>
                    <a:pt x="100" y="568"/>
                  </a:lnTo>
                  <a:lnTo>
                    <a:pt x="81" y="637"/>
                  </a:lnTo>
                  <a:lnTo>
                    <a:pt x="71" y="672"/>
                  </a:lnTo>
                  <a:lnTo>
                    <a:pt x="62" y="707"/>
                  </a:lnTo>
                  <a:lnTo>
                    <a:pt x="54" y="743"/>
                  </a:lnTo>
                  <a:lnTo>
                    <a:pt x="49" y="779"/>
                  </a:lnTo>
                  <a:lnTo>
                    <a:pt x="49" y="779"/>
                  </a:lnTo>
                  <a:lnTo>
                    <a:pt x="45" y="813"/>
                  </a:lnTo>
                  <a:lnTo>
                    <a:pt x="43" y="847"/>
                  </a:lnTo>
                  <a:lnTo>
                    <a:pt x="43" y="847"/>
                  </a:lnTo>
                  <a:lnTo>
                    <a:pt x="41" y="862"/>
                  </a:lnTo>
                  <a:lnTo>
                    <a:pt x="38" y="878"/>
                  </a:lnTo>
                  <a:lnTo>
                    <a:pt x="35" y="894"/>
                  </a:lnTo>
                  <a:lnTo>
                    <a:pt x="34" y="910"/>
                  </a:lnTo>
                  <a:lnTo>
                    <a:pt x="34" y="910"/>
                  </a:lnTo>
                  <a:lnTo>
                    <a:pt x="31" y="924"/>
                  </a:lnTo>
                  <a:lnTo>
                    <a:pt x="28" y="938"/>
                  </a:lnTo>
                  <a:lnTo>
                    <a:pt x="24" y="951"/>
                  </a:lnTo>
                  <a:lnTo>
                    <a:pt x="20" y="965"/>
                  </a:lnTo>
                  <a:lnTo>
                    <a:pt x="20" y="965"/>
                  </a:lnTo>
                  <a:lnTo>
                    <a:pt x="15" y="987"/>
                  </a:lnTo>
                  <a:lnTo>
                    <a:pt x="12" y="999"/>
                  </a:lnTo>
                  <a:lnTo>
                    <a:pt x="8" y="1010"/>
                  </a:lnTo>
                  <a:lnTo>
                    <a:pt x="8" y="1010"/>
                  </a:lnTo>
                  <a:lnTo>
                    <a:pt x="5" y="1010"/>
                  </a:lnTo>
                  <a:lnTo>
                    <a:pt x="3" y="1010"/>
                  </a:lnTo>
                  <a:lnTo>
                    <a:pt x="0" y="1012"/>
                  </a:lnTo>
                  <a:lnTo>
                    <a:pt x="0" y="1014"/>
                  </a:lnTo>
                  <a:lnTo>
                    <a:pt x="0" y="1024"/>
                  </a:lnTo>
                  <a:lnTo>
                    <a:pt x="0" y="1024"/>
                  </a:lnTo>
                  <a:lnTo>
                    <a:pt x="1" y="1027"/>
                  </a:lnTo>
                  <a:lnTo>
                    <a:pt x="4" y="1029"/>
                  </a:lnTo>
                  <a:lnTo>
                    <a:pt x="7" y="1028"/>
                  </a:lnTo>
                  <a:lnTo>
                    <a:pt x="9" y="1027"/>
                  </a:lnTo>
                  <a:lnTo>
                    <a:pt x="9" y="1027"/>
                  </a:lnTo>
                  <a:lnTo>
                    <a:pt x="12" y="1021"/>
                  </a:lnTo>
                  <a:lnTo>
                    <a:pt x="14" y="1017"/>
                  </a:lnTo>
                  <a:lnTo>
                    <a:pt x="18" y="1007"/>
                  </a:lnTo>
                  <a:lnTo>
                    <a:pt x="20" y="998"/>
                  </a:lnTo>
                  <a:lnTo>
                    <a:pt x="24" y="987"/>
                  </a:lnTo>
                  <a:lnTo>
                    <a:pt x="24" y="987"/>
                  </a:lnTo>
                  <a:lnTo>
                    <a:pt x="31" y="964"/>
                  </a:lnTo>
                  <a:lnTo>
                    <a:pt x="38" y="940"/>
                  </a:lnTo>
                  <a:lnTo>
                    <a:pt x="38" y="940"/>
                  </a:lnTo>
                  <a:lnTo>
                    <a:pt x="41" y="926"/>
                  </a:lnTo>
                  <a:lnTo>
                    <a:pt x="42" y="912"/>
                  </a:lnTo>
                  <a:lnTo>
                    <a:pt x="43" y="899"/>
                  </a:lnTo>
                  <a:lnTo>
                    <a:pt x="45" y="884"/>
                  </a:lnTo>
                  <a:lnTo>
                    <a:pt x="45" y="884"/>
                  </a:lnTo>
                  <a:lnTo>
                    <a:pt x="48" y="869"/>
                  </a:lnTo>
                  <a:lnTo>
                    <a:pt x="51" y="853"/>
                  </a:lnTo>
                  <a:lnTo>
                    <a:pt x="54" y="822"/>
                  </a:lnTo>
                  <a:lnTo>
                    <a:pt x="54" y="822"/>
                  </a:lnTo>
                  <a:lnTo>
                    <a:pt x="57" y="786"/>
                  </a:lnTo>
                  <a:lnTo>
                    <a:pt x="62" y="750"/>
                  </a:lnTo>
                  <a:lnTo>
                    <a:pt x="70" y="715"/>
                  </a:lnTo>
                  <a:lnTo>
                    <a:pt x="74" y="697"/>
                  </a:lnTo>
                  <a:lnTo>
                    <a:pt x="79" y="680"/>
                  </a:lnTo>
                  <a:lnTo>
                    <a:pt x="79" y="680"/>
                  </a:lnTo>
                  <a:lnTo>
                    <a:pt x="100" y="607"/>
                  </a:lnTo>
                  <a:lnTo>
                    <a:pt x="118" y="534"/>
                  </a:lnTo>
                  <a:lnTo>
                    <a:pt x="118" y="534"/>
                  </a:lnTo>
                  <a:lnTo>
                    <a:pt x="125" y="501"/>
                  </a:lnTo>
                  <a:lnTo>
                    <a:pt x="133" y="467"/>
                  </a:lnTo>
                  <a:lnTo>
                    <a:pt x="139" y="433"/>
                  </a:lnTo>
                  <a:lnTo>
                    <a:pt x="144" y="399"/>
                  </a:lnTo>
                  <a:lnTo>
                    <a:pt x="164" y="263"/>
                  </a:lnTo>
                  <a:lnTo>
                    <a:pt x="164" y="263"/>
                  </a:lnTo>
                  <a:lnTo>
                    <a:pt x="169" y="228"/>
                  </a:lnTo>
                  <a:lnTo>
                    <a:pt x="176" y="194"/>
                  </a:lnTo>
                  <a:lnTo>
                    <a:pt x="182" y="160"/>
                  </a:lnTo>
                  <a:lnTo>
                    <a:pt x="188" y="126"/>
                  </a:lnTo>
                  <a:lnTo>
                    <a:pt x="188" y="126"/>
                  </a:lnTo>
                  <a:lnTo>
                    <a:pt x="193" y="94"/>
                  </a:lnTo>
                  <a:lnTo>
                    <a:pt x="195" y="77"/>
                  </a:lnTo>
                  <a:lnTo>
                    <a:pt x="198" y="61"/>
                  </a:lnTo>
                  <a:lnTo>
                    <a:pt x="202" y="45"/>
                  </a:lnTo>
                  <a:lnTo>
                    <a:pt x="205" y="38"/>
                  </a:lnTo>
                  <a:lnTo>
                    <a:pt x="208" y="32"/>
                  </a:lnTo>
                  <a:lnTo>
                    <a:pt x="213" y="25"/>
                  </a:lnTo>
                  <a:lnTo>
                    <a:pt x="217" y="18"/>
                  </a:lnTo>
                  <a:lnTo>
                    <a:pt x="224" y="13"/>
                  </a:lnTo>
                  <a:lnTo>
                    <a:pt x="230" y="9"/>
                  </a:lnTo>
                  <a:lnTo>
                    <a:pt x="230" y="9"/>
                  </a:lnTo>
                  <a:lnTo>
                    <a:pt x="232" y="7"/>
                  </a:lnTo>
                  <a:lnTo>
                    <a:pt x="232" y="5"/>
                  </a:lnTo>
                  <a:lnTo>
                    <a:pt x="232" y="4"/>
                  </a:lnTo>
                  <a:lnTo>
                    <a:pt x="232" y="2"/>
                  </a:lnTo>
                  <a:lnTo>
                    <a:pt x="231" y="1"/>
                  </a:lnTo>
                  <a:lnTo>
                    <a:pt x="229" y="0"/>
                  </a:lnTo>
                  <a:lnTo>
                    <a:pt x="228" y="0"/>
                  </a:lnTo>
                  <a:lnTo>
                    <a:pt x="226" y="1"/>
                  </a:lnTo>
                  <a:lnTo>
                    <a:pt x="226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 sz="2400"/>
            </a:p>
          </p:txBody>
        </p:sp>
        <p:sp>
          <p:nvSpPr>
            <p:cNvPr id="105" name="Freeform 729"/>
            <p:cNvSpPr/>
            <p:nvPr/>
          </p:nvSpPr>
          <p:spPr bwMode="auto">
            <a:xfrm>
              <a:off x="5638801" y="4605338"/>
              <a:ext cx="34925" cy="111125"/>
            </a:xfrm>
            <a:custGeom>
              <a:cxnLst>
                <a:cxn ang="0">
                  <a:pos x="58" y="1"/>
                </a:cxn>
                <a:cxn ang="0">
                  <a:pos x="58" y="1"/>
                </a:cxn>
                <a:cxn ang="0">
                  <a:pos x="52" y="10"/>
                </a:cxn>
                <a:cxn ang="0">
                  <a:pos x="48" y="20"/>
                </a:cxn>
                <a:cxn ang="0">
                  <a:pos x="44" y="31"/>
                </a:cxn>
                <a:cxn ang="0">
                  <a:pos x="41" y="42"/>
                </a:cxn>
                <a:cxn ang="0">
                  <a:pos x="36" y="66"/>
                </a:cxn>
                <a:cxn ang="0">
                  <a:pos x="32" y="87"/>
                </a:cxn>
                <a:cxn ang="0">
                  <a:pos x="32" y="87"/>
                </a:cxn>
                <a:cxn ang="0">
                  <a:pos x="24" y="117"/>
                </a:cxn>
                <a:cxn ang="0">
                  <a:pos x="15" y="147"/>
                </a:cxn>
                <a:cxn ang="0">
                  <a:pos x="6" y="176"/>
                </a:cxn>
                <a:cxn ang="0">
                  <a:pos x="3" y="192"/>
                </a:cxn>
                <a:cxn ang="0">
                  <a:pos x="0" y="207"/>
                </a:cxn>
                <a:cxn ang="0">
                  <a:pos x="0" y="207"/>
                </a:cxn>
                <a:cxn ang="0">
                  <a:pos x="0" y="209"/>
                </a:cxn>
                <a:cxn ang="0">
                  <a:pos x="1" y="210"/>
                </a:cxn>
                <a:cxn ang="0">
                  <a:pos x="4" y="212"/>
                </a:cxn>
                <a:cxn ang="0">
                  <a:pos x="5" y="212"/>
                </a:cxn>
                <a:cxn ang="0">
                  <a:pos x="8" y="212"/>
                </a:cxn>
                <a:cxn ang="0">
                  <a:pos x="9" y="211"/>
                </a:cxn>
                <a:cxn ang="0">
                  <a:pos x="10" y="209"/>
                </a:cxn>
                <a:cxn ang="0">
                  <a:pos x="10" y="209"/>
                </a:cxn>
                <a:cxn ang="0">
                  <a:pos x="14" y="184"/>
                </a:cxn>
                <a:cxn ang="0">
                  <a:pos x="21" y="161"/>
                </a:cxn>
                <a:cxn ang="0">
                  <a:pos x="35" y="112"/>
                </a:cxn>
                <a:cxn ang="0">
                  <a:pos x="35" y="112"/>
                </a:cxn>
                <a:cxn ang="0">
                  <a:pos x="42" y="89"/>
                </a:cxn>
                <a:cxn ang="0">
                  <a:pos x="47" y="66"/>
                </a:cxn>
                <a:cxn ang="0">
                  <a:pos x="47" y="66"/>
                </a:cxn>
                <a:cxn ang="0">
                  <a:pos x="50" y="51"/>
                </a:cxn>
                <a:cxn ang="0">
                  <a:pos x="53" y="36"/>
                </a:cxn>
                <a:cxn ang="0">
                  <a:pos x="55" y="27"/>
                </a:cxn>
                <a:cxn ang="0">
                  <a:pos x="58" y="20"/>
                </a:cxn>
                <a:cxn ang="0">
                  <a:pos x="61" y="13"/>
                </a:cxn>
                <a:cxn ang="0">
                  <a:pos x="65" y="8"/>
                </a:cxn>
                <a:cxn ang="0">
                  <a:pos x="65" y="8"/>
                </a:cxn>
                <a:cxn ang="0">
                  <a:pos x="66" y="6"/>
                </a:cxn>
                <a:cxn ang="0">
                  <a:pos x="66" y="4"/>
                </a:cxn>
                <a:cxn ang="0">
                  <a:pos x="64" y="1"/>
                </a:cxn>
                <a:cxn ang="0">
                  <a:pos x="63" y="0"/>
                </a:cxn>
                <a:cxn ang="0">
                  <a:pos x="61" y="0"/>
                </a:cxn>
                <a:cxn ang="0">
                  <a:pos x="60" y="0"/>
                </a:cxn>
                <a:cxn ang="0">
                  <a:pos x="58" y="1"/>
                </a:cxn>
                <a:cxn ang="0">
                  <a:pos x="58" y="1"/>
                </a:cxn>
              </a:cxnLst>
              <a:rect b="b" l="0" r="r" t="0"/>
              <a:pathLst>
                <a:path h="211" w="66">
                  <a:moveTo>
                    <a:pt x="58" y="1"/>
                  </a:moveTo>
                  <a:lnTo>
                    <a:pt x="58" y="1"/>
                  </a:lnTo>
                  <a:lnTo>
                    <a:pt x="52" y="10"/>
                  </a:lnTo>
                  <a:lnTo>
                    <a:pt x="48" y="20"/>
                  </a:lnTo>
                  <a:lnTo>
                    <a:pt x="44" y="31"/>
                  </a:lnTo>
                  <a:lnTo>
                    <a:pt x="41" y="42"/>
                  </a:lnTo>
                  <a:lnTo>
                    <a:pt x="36" y="66"/>
                  </a:lnTo>
                  <a:lnTo>
                    <a:pt x="32" y="87"/>
                  </a:lnTo>
                  <a:lnTo>
                    <a:pt x="32" y="87"/>
                  </a:lnTo>
                  <a:lnTo>
                    <a:pt x="24" y="117"/>
                  </a:lnTo>
                  <a:lnTo>
                    <a:pt x="15" y="147"/>
                  </a:lnTo>
                  <a:lnTo>
                    <a:pt x="6" y="176"/>
                  </a:lnTo>
                  <a:lnTo>
                    <a:pt x="3" y="192"/>
                  </a:lnTo>
                  <a:lnTo>
                    <a:pt x="0" y="207"/>
                  </a:lnTo>
                  <a:lnTo>
                    <a:pt x="0" y="207"/>
                  </a:lnTo>
                  <a:lnTo>
                    <a:pt x="0" y="209"/>
                  </a:lnTo>
                  <a:lnTo>
                    <a:pt x="1" y="210"/>
                  </a:lnTo>
                  <a:lnTo>
                    <a:pt x="4" y="212"/>
                  </a:lnTo>
                  <a:lnTo>
                    <a:pt x="5" y="212"/>
                  </a:lnTo>
                  <a:lnTo>
                    <a:pt x="8" y="212"/>
                  </a:lnTo>
                  <a:lnTo>
                    <a:pt x="9" y="211"/>
                  </a:lnTo>
                  <a:lnTo>
                    <a:pt x="10" y="209"/>
                  </a:lnTo>
                  <a:lnTo>
                    <a:pt x="10" y="209"/>
                  </a:lnTo>
                  <a:lnTo>
                    <a:pt x="14" y="184"/>
                  </a:lnTo>
                  <a:lnTo>
                    <a:pt x="21" y="161"/>
                  </a:lnTo>
                  <a:lnTo>
                    <a:pt x="35" y="112"/>
                  </a:lnTo>
                  <a:lnTo>
                    <a:pt x="35" y="112"/>
                  </a:lnTo>
                  <a:lnTo>
                    <a:pt x="42" y="89"/>
                  </a:lnTo>
                  <a:lnTo>
                    <a:pt x="47" y="66"/>
                  </a:lnTo>
                  <a:lnTo>
                    <a:pt x="47" y="66"/>
                  </a:lnTo>
                  <a:lnTo>
                    <a:pt x="50" y="51"/>
                  </a:lnTo>
                  <a:lnTo>
                    <a:pt x="53" y="36"/>
                  </a:lnTo>
                  <a:lnTo>
                    <a:pt x="55" y="27"/>
                  </a:lnTo>
                  <a:lnTo>
                    <a:pt x="58" y="20"/>
                  </a:lnTo>
                  <a:lnTo>
                    <a:pt x="61" y="13"/>
                  </a:lnTo>
                  <a:lnTo>
                    <a:pt x="65" y="8"/>
                  </a:lnTo>
                  <a:lnTo>
                    <a:pt x="65" y="8"/>
                  </a:lnTo>
                  <a:lnTo>
                    <a:pt x="66" y="6"/>
                  </a:lnTo>
                  <a:lnTo>
                    <a:pt x="66" y="4"/>
                  </a:lnTo>
                  <a:lnTo>
                    <a:pt x="64" y="1"/>
                  </a:lnTo>
                  <a:lnTo>
                    <a:pt x="63" y="0"/>
                  </a:lnTo>
                  <a:lnTo>
                    <a:pt x="61" y="0"/>
                  </a:lnTo>
                  <a:lnTo>
                    <a:pt x="60" y="0"/>
                  </a:lnTo>
                  <a:lnTo>
                    <a:pt x="58" y="1"/>
                  </a:lnTo>
                  <a:lnTo>
                    <a:pt x="58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 sz="2400"/>
            </a:p>
          </p:txBody>
        </p:sp>
        <p:sp>
          <p:nvSpPr>
            <p:cNvPr id="106" name="Freeform 730"/>
            <p:cNvSpPr/>
            <p:nvPr/>
          </p:nvSpPr>
          <p:spPr bwMode="auto">
            <a:xfrm>
              <a:off x="5664201" y="4646613"/>
              <a:ext cx="25400" cy="76200"/>
            </a:xfrm>
            <a:custGeom>
              <a:cxnLst>
                <a:cxn ang="0">
                  <a:pos x="37" y="4"/>
                </a:cxn>
                <a:cxn ang="0">
                  <a:pos x="37" y="4"/>
                </a:cxn>
                <a:cxn ang="0">
                  <a:pos x="36" y="12"/>
                </a:cxn>
                <a:cxn ang="0">
                  <a:pos x="35" y="21"/>
                </a:cxn>
                <a:cxn ang="0">
                  <a:pos x="30" y="35"/>
                </a:cxn>
                <a:cxn ang="0">
                  <a:pos x="25" y="51"/>
                </a:cxn>
                <a:cxn ang="0">
                  <a:pos x="20" y="66"/>
                </a:cxn>
                <a:cxn ang="0">
                  <a:pos x="20" y="66"/>
                </a:cxn>
                <a:cxn ang="0">
                  <a:pos x="15" y="84"/>
                </a:cxn>
                <a:cxn ang="0">
                  <a:pos x="9" y="101"/>
                </a:cxn>
                <a:cxn ang="0">
                  <a:pos x="4" y="119"/>
                </a:cxn>
                <a:cxn ang="0">
                  <a:pos x="0" y="136"/>
                </a:cxn>
                <a:cxn ang="0">
                  <a:pos x="0" y="136"/>
                </a:cxn>
                <a:cxn ang="0">
                  <a:pos x="0" y="139"/>
                </a:cxn>
                <a:cxn ang="0">
                  <a:pos x="1" y="140"/>
                </a:cxn>
                <a:cxn ang="0">
                  <a:pos x="2" y="142"/>
                </a:cxn>
                <a:cxn ang="0">
                  <a:pos x="3" y="142"/>
                </a:cxn>
                <a:cxn ang="0">
                  <a:pos x="5" y="142"/>
                </a:cxn>
                <a:cxn ang="0">
                  <a:pos x="7" y="142"/>
                </a:cxn>
                <a:cxn ang="0">
                  <a:pos x="8" y="141"/>
                </a:cxn>
                <a:cxn ang="0">
                  <a:pos x="9" y="139"/>
                </a:cxn>
                <a:cxn ang="0">
                  <a:pos x="9" y="139"/>
                </a:cxn>
                <a:cxn ang="0">
                  <a:pos x="13" y="121"/>
                </a:cxn>
                <a:cxn ang="0">
                  <a:pos x="18" y="103"/>
                </a:cxn>
                <a:cxn ang="0">
                  <a:pos x="29" y="69"/>
                </a:cxn>
                <a:cxn ang="0">
                  <a:pos x="29" y="69"/>
                </a:cxn>
                <a:cxn ang="0">
                  <a:pos x="34" y="53"/>
                </a:cxn>
                <a:cxn ang="0">
                  <a:pos x="40" y="37"/>
                </a:cxn>
                <a:cxn ang="0">
                  <a:pos x="44" y="21"/>
                </a:cxn>
                <a:cxn ang="0">
                  <a:pos x="46" y="12"/>
                </a:cxn>
                <a:cxn ang="0">
                  <a:pos x="47" y="4"/>
                </a:cxn>
                <a:cxn ang="0">
                  <a:pos x="47" y="4"/>
                </a:cxn>
                <a:cxn ang="0">
                  <a:pos x="46" y="2"/>
                </a:cxn>
                <a:cxn ang="0">
                  <a:pos x="45" y="1"/>
                </a:cxn>
                <a:cxn ang="0">
                  <a:pos x="44" y="0"/>
                </a:cxn>
                <a:cxn ang="0">
                  <a:pos x="42" y="0"/>
                </a:cxn>
                <a:cxn ang="0">
                  <a:pos x="39" y="1"/>
                </a:cxn>
                <a:cxn ang="0">
                  <a:pos x="38" y="2"/>
                </a:cxn>
                <a:cxn ang="0">
                  <a:pos x="37" y="4"/>
                </a:cxn>
                <a:cxn ang="0">
                  <a:pos x="37" y="4"/>
                </a:cxn>
              </a:cxnLst>
              <a:rect b="b" l="0" r="r" t="0"/>
              <a:pathLst>
                <a:path h="142" w="47">
                  <a:moveTo>
                    <a:pt x="37" y="4"/>
                  </a:moveTo>
                  <a:lnTo>
                    <a:pt x="37" y="4"/>
                  </a:lnTo>
                  <a:lnTo>
                    <a:pt x="36" y="12"/>
                  </a:lnTo>
                  <a:lnTo>
                    <a:pt x="35" y="21"/>
                  </a:lnTo>
                  <a:lnTo>
                    <a:pt x="30" y="35"/>
                  </a:lnTo>
                  <a:lnTo>
                    <a:pt x="25" y="51"/>
                  </a:lnTo>
                  <a:lnTo>
                    <a:pt x="20" y="66"/>
                  </a:lnTo>
                  <a:lnTo>
                    <a:pt x="20" y="66"/>
                  </a:lnTo>
                  <a:lnTo>
                    <a:pt x="15" y="84"/>
                  </a:lnTo>
                  <a:lnTo>
                    <a:pt x="9" y="101"/>
                  </a:lnTo>
                  <a:lnTo>
                    <a:pt x="4" y="119"/>
                  </a:lnTo>
                  <a:lnTo>
                    <a:pt x="0" y="136"/>
                  </a:lnTo>
                  <a:lnTo>
                    <a:pt x="0" y="136"/>
                  </a:lnTo>
                  <a:lnTo>
                    <a:pt x="0" y="139"/>
                  </a:lnTo>
                  <a:lnTo>
                    <a:pt x="1" y="140"/>
                  </a:lnTo>
                  <a:lnTo>
                    <a:pt x="2" y="142"/>
                  </a:lnTo>
                  <a:lnTo>
                    <a:pt x="3" y="142"/>
                  </a:lnTo>
                  <a:lnTo>
                    <a:pt x="5" y="142"/>
                  </a:lnTo>
                  <a:lnTo>
                    <a:pt x="7" y="142"/>
                  </a:lnTo>
                  <a:lnTo>
                    <a:pt x="8" y="141"/>
                  </a:lnTo>
                  <a:lnTo>
                    <a:pt x="9" y="139"/>
                  </a:lnTo>
                  <a:lnTo>
                    <a:pt x="9" y="139"/>
                  </a:lnTo>
                  <a:lnTo>
                    <a:pt x="13" y="121"/>
                  </a:lnTo>
                  <a:lnTo>
                    <a:pt x="18" y="103"/>
                  </a:lnTo>
                  <a:lnTo>
                    <a:pt x="29" y="69"/>
                  </a:lnTo>
                  <a:lnTo>
                    <a:pt x="29" y="69"/>
                  </a:lnTo>
                  <a:lnTo>
                    <a:pt x="34" y="53"/>
                  </a:lnTo>
                  <a:lnTo>
                    <a:pt x="40" y="37"/>
                  </a:lnTo>
                  <a:lnTo>
                    <a:pt x="44" y="21"/>
                  </a:lnTo>
                  <a:lnTo>
                    <a:pt x="46" y="12"/>
                  </a:lnTo>
                  <a:lnTo>
                    <a:pt x="47" y="4"/>
                  </a:lnTo>
                  <a:lnTo>
                    <a:pt x="47" y="4"/>
                  </a:lnTo>
                  <a:lnTo>
                    <a:pt x="46" y="2"/>
                  </a:lnTo>
                  <a:lnTo>
                    <a:pt x="45" y="1"/>
                  </a:lnTo>
                  <a:lnTo>
                    <a:pt x="44" y="0"/>
                  </a:lnTo>
                  <a:lnTo>
                    <a:pt x="42" y="0"/>
                  </a:lnTo>
                  <a:lnTo>
                    <a:pt x="39" y="1"/>
                  </a:lnTo>
                  <a:lnTo>
                    <a:pt x="38" y="2"/>
                  </a:lnTo>
                  <a:lnTo>
                    <a:pt x="37" y="4"/>
                  </a:lnTo>
                  <a:lnTo>
                    <a:pt x="37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 sz="2400"/>
            </a:p>
          </p:txBody>
        </p:sp>
        <p:sp>
          <p:nvSpPr>
            <p:cNvPr id="107" name="Freeform 731"/>
            <p:cNvSpPr/>
            <p:nvPr/>
          </p:nvSpPr>
          <p:spPr bwMode="auto">
            <a:xfrm>
              <a:off x="5680076" y="4684713"/>
              <a:ext cx="19050" cy="61913"/>
            </a:xfrm>
            <a:custGeom>
              <a:cxnLst>
                <a:cxn ang="0">
                  <a:pos x="30" y="2"/>
                </a:cxn>
                <a:cxn ang="0">
                  <a:pos x="30" y="2"/>
                </a:cxn>
                <a:cxn ang="0">
                  <a:pos x="26" y="9"/>
                </a:cxn>
                <a:cxn ang="0">
                  <a:pos x="22" y="15"/>
                </a:cxn>
                <a:cxn ang="0">
                  <a:pos x="17" y="28"/>
                </a:cxn>
                <a:cxn ang="0">
                  <a:pos x="13" y="42"/>
                </a:cxn>
                <a:cxn ang="0">
                  <a:pos x="11" y="56"/>
                </a:cxn>
                <a:cxn ang="0">
                  <a:pos x="7" y="86"/>
                </a:cxn>
                <a:cxn ang="0">
                  <a:pos x="4" y="99"/>
                </a:cxn>
                <a:cxn ang="0">
                  <a:pos x="0" y="114"/>
                </a:cxn>
                <a:cxn ang="0">
                  <a:pos x="0" y="114"/>
                </a:cxn>
                <a:cxn ang="0">
                  <a:pos x="0" y="116"/>
                </a:cxn>
                <a:cxn ang="0">
                  <a:pos x="1" y="117"/>
                </a:cxn>
                <a:cxn ang="0">
                  <a:pos x="2" y="118"/>
                </a:cxn>
                <a:cxn ang="0">
                  <a:pos x="3" y="119"/>
                </a:cxn>
                <a:cxn ang="0">
                  <a:pos x="7" y="119"/>
                </a:cxn>
                <a:cxn ang="0">
                  <a:pos x="8" y="118"/>
                </a:cxn>
                <a:cxn ang="0">
                  <a:pos x="9" y="116"/>
                </a:cxn>
                <a:cxn ang="0">
                  <a:pos x="9" y="116"/>
                </a:cxn>
                <a:cxn ang="0">
                  <a:pos x="13" y="104"/>
                </a:cxn>
                <a:cxn ang="0">
                  <a:pos x="15" y="89"/>
                </a:cxn>
                <a:cxn ang="0">
                  <a:pos x="19" y="61"/>
                </a:cxn>
                <a:cxn ang="0">
                  <a:pos x="21" y="47"/>
                </a:cxn>
                <a:cxn ang="0">
                  <a:pos x="24" y="33"/>
                </a:cxn>
                <a:cxn ang="0">
                  <a:pos x="30" y="21"/>
                </a:cxn>
                <a:cxn ang="0">
                  <a:pos x="33" y="15"/>
                </a:cxn>
                <a:cxn ang="0">
                  <a:pos x="37" y="10"/>
                </a:cxn>
                <a:cxn ang="0">
                  <a:pos x="37" y="10"/>
                </a:cxn>
                <a:cxn ang="0">
                  <a:pos x="38" y="8"/>
                </a:cxn>
                <a:cxn ang="0">
                  <a:pos x="38" y="5"/>
                </a:cxn>
                <a:cxn ang="0">
                  <a:pos x="36" y="2"/>
                </a:cxn>
                <a:cxn ang="0">
                  <a:pos x="35" y="1"/>
                </a:cxn>
                <a:cxn ang="0">
                  <a:pos x="33" y="0"/>
                </a:cxn>
                <a:cxn ang="0">
                  <a:pos x="32" y="1"/>
                </a:cxn>
                <a:cxn ang="0">
                  <a:pos x="30" y="2"/>
                </a:cxn>
                <a:cxn ang="0">
                  <a:pos x="30" y="2"/>
                </a:cxn>
              </a:cxnLst>
              <a:rect b="b" l="0" r="r" t="0"/>
              <a:pathLst>
                <a:path h="119" w="38">
                  <a:moveTo>
                    <a:pt x="30" y="2"/>
                  </a:moveTo>
                  <a:lnTo>
                    <a:pt x="30" y="2"/>
                  </a:lnTo>
                  <a:lnTo>
                    <a:pt x="26" y="9"/>
                  </a:lnTo>
                  <a:lnTo>
                    <a:pt x="22" y="15"/>
                  </a:lnTo>
                  <a:lnTo>
                    <a:pt x="17" y="28"/>
                  </a:lnTo>
                  <a:lnTo>
                    <a:pt x="13" y="42"/>
                  </a:lnTo>
                  <a:lnTo>
                    <a:pt x="11" y="56"/>
                  </a:lnTo>
                  <a:lnTo>
                    <a:pt x="7" y="86"/>
                  </a:lnTo>
                  <a:lnTo>
                    <a:pt x="4" y="99"/>
                  </a:lnTo>
                  <a:lnTo>
                    <a:pt x="0" y="114"/>
                  </a:lnTo>
                  <a:lnTo>
                    <a:pt x="0" y="114"/>
                  </a:lnTo>
                  <a:lnTo>
                    <a:pt x="0" y="116"/>
                  </a:lnTo>
                  <a:lnTo>
                    <a:pt x="1" y="117"/>
                  </a:lnTo>
                  <a:lnTo>
                    <a:pt x="2" y="118"/>
                  </a:lnTo>
                  <a:lnTo>
                    <a:pt x="3" y="119"/>
                  </a:lnTo>
                  <a:lnTo>
                    <a:pt x="7" y="119"/>
                  </a:lnTo>
                  <a:lnTo>
                    <a:pt x="8" y="118"/>
                  </a:lnTo>
                  <a:lnTo>
                    <a:pt x="9" y="116"/>
                  </a:lnTo>
                  <a:lnTo>
                    <a:pt x="9" y="116"/>
                  </a:lnTo>
                  <a:lnTo>
                    <a:pt x="13" y="104"/>
                  </a:lnTo>
                  <a:lnTo>
                    <a:pt x="15" y="89"/>
                  </a:lnTo>
                  <a:lnTo>
                    <a:pt x="19" y="61"/>
                  </a:lnTo>
                  <a:lnTo>
                    <a:pt x="21" y="47"/>
                  </a:lnTo>
                  <a:lnTo>
                    <a:pt x="24" y="33"/>
                  </a:lnTo>
                  <a:lnTo>
                    <a:pt x="30" y="21"/>
                  </a:lnTo>
                  <a:lnTo>
                    <a:pt x="33" y="15"/>
                  </a:lnTo>
                  <a:lnTo>
                    <a:pt x="37" y="10"/>
                  </a:lnTo>
                  <a:lnTo>
                    <a:pt x="37" y="10"/>
                  </a:lnTo>
                  <a:lnTo>
                    <a:pt x="38" y="8"/>
                  </a:lnTo>
                  <a:lnTo>
                    <a:pt x="38" y="5"/>
                  </a:lnTo>
                  <a:lnTo>
                    <a:pt x="36" y="2"/>
                  </a:lnTo>
                  <a:lnTo>
                    <a:pt x="35" y="1"/>
                  </a:lnTo>
                  <a:lnTo>
                    <a:pt x="33" y="0"/>
                  </a:lnTo>
                  <a:lnTo>
                    <a:pt x="32" y="1"/>
                  </a:lnTo>
                  <a:lnTo>
                    <a:pt x="30" y="2"/>
                  </a:lnTo>
                  <a:lnTo>
                    <a:pt x="30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 sz="2400"/>
            </a:p>
          </p:txBody>
        </p:sp>
        <p:sp>
          <p:nvSpPr>
            <p:cNvPr id="108" name="Freeform 732"/>
            <p:cNvSpPr/>
            <p:nvPr/>
          </p:nvSpPr>
          <p:spPr bwMode="auto">
            <a:xfrm>
              <a:off x="5694363" y="4205288"/>
              <a:ext cx="63500" cy="346075"/>
            </a:xfrm>
            <a:custGeom>
              <a:cxnLst>
                <a:cxn ang="0">
                  <a:pos x="111" y="4"/>
                </a:cxn>
                <a:cxn ang="0">
                  <a:pos x="100" y="44"/>
                </a:cxn>
                <a:cxn ang="0">
                  <a:pos x="91" y="83"/>
                </a:cxn>
                <a:cxn ang="0">
                  <a:pos x="81" y="165"/>
                </a:cxn>
                <a:cxn ang="0">
                  <a:pos x="78" y="186"/>
                </a:cxn>
                <a:cxn ang="0">
                  <a:pos x="69" y="230"/>
                </a:cxn>
                <a:cxn ang="0">
                  <a:pos x="64" y="250"/>
                </a:cxn>
                <a:cxn ang="0">
                  <a:pos x="58" y="272"/>
                </a:cxn>
                <a:cxn ang="0">
                  <a:pos x="51" y="319"/>
                </a:cxn>
                <a:cxn ang="0">
                  <a:pos x="47" y="341"/>
                </a:cxn>
                <a:cxn ang="0">
                  <a:pos x="32" y="412"/>
                </a:cxn>
                <a:cxn ang="0">
                  <a:pos x="20" y="482"/>
                </a:cxn>
                <a:cxn ang="0">
                  <a:pos x="17" y="506"/>
                </a:cxn>
                <a:cxn ang="0">
                  <a:pos x="7" y="550"/>
                </a:cxn>
                <a:cxn ang="0">
                  <a:pos x="2" y="573"/>
                </a:cxn>
                <a:cxn ang="0">
                  <a:pos x="0" y="591"/>
                </a:cxn>
                <a:cxn ang="0">
                  <a:pos x="1" y="631"/>
                </a:cxn>
                <a:cxn ang="0">
                  <a:pos x="2" y="650"/>
                </a:cxn>
                <a:cxn ang="0">
                  <a:pos x="3" y="653"/>
                </a:cxn>
                <a:cxn ang="0">
                  <a:pos x="6" y="654"/>
                </a:cxn>
                <a:cxn ang="0">
                  <a:pos x="10" y="653"/>
                </a:cxn>
                <a:cxn ang="0">
                  <a:pos x="11" y="650"/>
                </a:cxn>
                <a:cxn ang="0">
                  <a:pos x="10" y="608"/>
                </a:cxn>
                <a:cxn ang="0">
                  <a:pos x="11" y="577"/>
                </a:cxn>
                <a:cxn ang="0">
                  <a:pos x="12" y="567"/>
                </a:cxn>
                <a:cxn ang="0">
                  <a:pos x="22" y="528"/>
                </a:cxn>
                <a:cxn ang="0">
                  <a:pos x="28" y="498"/>
                </a:cxn>
                <a:cxn ang="0">
                  <a:pos x="29" y="489"/>
                </a:cxn>
                <a:cxn ang="0">
                  <a:pos x="35" y="454"/>
                </a:cxn>
                <a:cxn ang="0">
                  <a:pos x="41" y="420"/>
                </a:cxn>
                <a:cxn ang="0">
                  <a:pos x="51" y="362"/>
                </a:cxn>
                <a:cxn ang="0">
                  <a:pos x="56" y="343"/>
                </a:cxn>
                <a:cxn ang="0">
                  <a:pos x="65" y="303"/>
                </a:cxn>
                <a:cxn ang="0">
                  <a:pos x="71" y="262"/>
                </a:cxn>
                <a:cxn ang="0">
                  <a:pos x="80" y="219"/>
                </a:cxn>
                <a:cxn ang="0">
                  <a:pos x="88" y="176"/>
                </a:cxn>
                <a:cxn ang="0">
                  <a:pos x="95" y="134"/>
                </a:cxn>
                <a:cxn ang="0">
                  <a:pos x="104" y="70"/>
                </a:cxn>
                <a:cxn ang="0">
                  <a:pos x="113" y="27"/>
                </a:cxn>
                <a:cxn ang="0">
                  <a:pos x="119" y="7"/>
                </a:cxn>
                <a:cxn ang="0">
                  <a:pos x="119" y="3"/>
                </a:cxn>
                <a:cxn ang="0">
                  <a:pos x="116" y="0"/>
                </a:cxn>
                <a:cxn ang="0">
                  <a:pos x="113" y="2"/>
                </a:cxn>
                <a:cxn ang="0">
                  <a:pos x="111" y="4"/>
                </a:cxn>
              </a:cxnLst>
              <a:rect b="b" l="0" r="r" t="0"/>
              <a:pathLst>
                <a:path h="654" w="120">
                  <a:moveTo>
                    <a:pt x="111" y="4"/>
                  </a:moveTo>
                  <a:lnTo>
                    <a:pt x="111" y="4"/>
                  </a:lnTo>
                  <a:lnTo>
                    <a:pt x="104" y="24"/>
                  </a:lnTo>
                  <a:lnTo>
                    <a:pt x="100" y="44"/>
                  </a:lnTo>
                  <a:lnTo>
                    <a:pt x="96" y="63"/>
                  </a:lnTo>
                  <a:lnTo>
                    <a:pt x="91" y="83"/>
                  </a:lnTo>
                  <a:lnTo>
                    <a:pt x="86" y="123"/>
                  </a:lnTo>
                  <a:lnTo>
                    <a:pt x="81" y="165"/>
                  </a:lnTo>
                  <a:lnTo>
                    <a:pt x="81" y="165"/>
                  </a:lnTo>
                  <a:lnTo>
                    <a:pt x="78" y="186"/>
                  </a:lnTo>
                  <a:lnTo>
                    <a:pt x="74" y="208"/>
                  </a:lnTo>
                  <a:lnTo>
                    <a:pt x="69" y="230"/>
                  </a:lnTo>
                  <a:lnTo>
                    <a:pt x="64" y="250"/>
                  </a:lnTo>
                  <a:lnTo>
                    <a:pt x="64" y="250"/>
                  </a:lnTo>
                  <a:lnTo>
                    <a:pt x="60" y="262"/>
                  </a:lnTo>
                  <a:lnTo>
                    <a:pt x="58" y="272"/>
                  </a:lnTo>
                  <a:lnTo>
                    <a:pt x="54" y="296"/>
                  </a:lnTo>
                  <a:lnTo>
                    <a:pt x="51" y="319"/>
                  </a:lnTo>
                  <a:lnTo>
                    <a:pt x="47" y="341"/>
                  </a:lnTo>
                  <a:lnTo>
                    <a:pt x="47" y="341"/>
                  </a:lnTo>
                  <a:lnTo>
                    <a:pt x="39" y="375"/>
                  </a:lnTo>
                  <a:lnTo>
                    <a:pt x="32" y="412"/>
                  </a:lnTo>
                  <a:lnTo>
                    <a:pt x="25" y="447"/>
                  </a:lnTo>
                  <a:lnTo>
                    <a:pt x="20" y="482"/>
                  </a:lnTo>
                  <a:lnTo>
                    <a:pt x="20" y="482"/>
                  </a:lnTo>
                  <a:lnTo>
                    <a:pt x="17" y="506"/>
                  </a:lnTo>
                  <a:lnTo>
                    <a:pt x="12" y="527"/>
                  </a:lnTo>
                  <a:lnTo>
                    <a:pt x="7" y="550"/>
                  </a:lnTo>
                  <a:lnTo>
                    <a:pt x="2" y="573"/>
                  </a:lnTo>
                  <a:lnTo>
                    <a:pt x="2" y="573"/>
                  </a:lnTo>
                  <a:lnTo>
                    <a:pt x="1" y="582"/>
                  </a:lnTo>
                  <a:lnTo>
                    <a:pt x="0" y="591"/>
                  </a:lnTo>
                  <a:lnTo>
                    <a:pt x="0" y="611"/>
                  </a:lnTo>
                  <a:lnTo>
                    <a:pt x="1" y="631"/>
                  </a:lnTo>
                  <a:lnTo>
                    <a:pt x="2" y="650"/>
                  </a:lnTo>
                  <a:lnTo>
                    <a:pt x="2" y="650"/>
                  </a:lnTo>
                  <a:lnTo>
                    <a:pt x="2" y="652"/>
                  </a:lnTo>
                  <a:lnTo>
                    <a:pt x="3" y="653"/>
                  </a:lnTo>
                  <a:lnTo>
                    <a:pt x="5" y="654"/>
                  </a:lnTo>
                  <a:lnTo>
                    <a:pt x="6" y="654"/>
                  </a:lnTo>
                  <a:lnTo>
                    <a:pt x="8" y="654"/>
                  </a:lnTo>
                  <a:lnTo>
                    <a:pt x="10" y="653"/>
                  </a:lnTo>
                  <a:lnTo>
                    <a:pt x="11" y="652"/>
                  </a:lnTo>
                  <a:lnTo>
                    <a:pt x="11" y="650"/>
                  </a:lnTo>
                  <a:lnTo>
                    <a:pt x="11" y="650"/>
                  </a:lnTo>
                  <a:lnTo>
                    <a:pt x="10" y="608"/>
                  </a:lnTo>
                  <a:lnTo>
                    <a:pt x="10" y="587"/>
                  </a:lnTo>
                  <a:lnTo>
                    <a:pt x="11" y="577"/>
                  </a:lnTo>
                  <a:lnTo>
                    <a:pt x="12" y="567"/>
                  </a:lnTo>
                  <a:lnTo>
                    <a:pt x="12" y="567"/>
                  </a:lnTo>
                  <a:lnTo>
                    <a:pt x="17" y="548"/>
                  </a:lnTo>
                  <a:lnTo>
                    <a:pt x="22" y="528"/>
                  </a:lnTo>
                  <a:lnTo>
                    <a:pt x="27" y="509"/>
                  </a:lnTo>
                  <a:lnTo>
                    <a:pt x="28" y="498"/>
                  </a:lnTo>
                  <a:lnTo>
                    <a:pt x="29" y="489"/>
                  </a:lnTo>
                  <a:lnTo>
                    <a:pt x="29" y="489"/>
                  </a:lnTo>
                  <a:lnTo>
                    <a:pt x="32" y="471"/>
                  </a:lnTo>
                  <a:lnTo>
                    <a:pt x="35" y="454"/>
                  </a:lnTo>
                  <a:lnTo>
                    <a:pt x="41" y="420"/>
                  </a:lnTo>
                  <a:lnTo>
                    <a:pt x="41" y="420"/>
                  </a:lnTo>
                  <a:lnTo>
                    <a:pt x="47" y="382"/>
                  </a:lnTo>
                  <a:lnTo>
                    <a:pt x="51" y="362"/>
                  </a:lnTo>
                  <a:lnTo>
                    <a:pt x="56" y="343"/>
                  </a:lnTo>
                  <a:lnTo>
                    <a:pt x="56" y="343"/>
                  </a:lnTo>
                  <a:lnTo>
                    <a:pt x="60" y="324"/>
                  </a:lnTo>
                  <a:lnTo>
                    <a:pt x="65" y="303"/>
                  </a:lnTo>
                  <a:lnTo>
                    <a:pt x="71" y="262"/>
                  </a:lnTo>
                  <a:lnTo>
                    <a:pt x="71" y="262"/>
                  </a:lnTo>
                  <a:lnTo>
                    <a:pt x="75" y="240"/>
                  </a:lnTo>
                  <a:lnTo>
                    <a:pt x="80" y="219"/>
                  </a:lnTo>
                  <a:lnTo>
                    <a:pt x="84" y="198"/>
                  </a:lnTo>
                  <a:lnTo>
                    <a:pt x="88" y="176"/>
                  </a:lnTo>
                  <a:lnTo>
                    <a:pt x="88" y="176"/>
                  </a:lnTo>
                  <a:lnTo>
                    <a:pt x="95" y="134"/>
                  </a:lnTo>
                  <a:lnTo>
                    <a:pt x="100" y="90"/>
                  </a:lnTo>
                  <a:lnTo>
                    <a:pt x="104" y="70"/>
                  </a:lnTo>
                  <a:lnTo>
                    <a:pt x="108" y="48"/>
                  </a:lnTo>
                  <a:lnTo>
                    <a:pt x="113" y="27"/>
                  </a:lnTo>
                  <a:lnTo>
                    <a:pt x="119" y="7"/>
                  </a:lnTo>
                  <a:lnTo>
                    <a:pt x="119" y="7"/>
                  </a:lnTo>
                  <a:lnTo>
                    <a:pt x="120" y="5"/>
                  </a:lnTo>
                  <a:lnTo>
                    <a:pt x="119" y="3"/>
                  </a:lnTo>
                  <a:lnTo>
                    <a:pt x="118" y="2"/>
                  </a:lnTo>
                  <a:lnTo>
                    <a:pt x="116" y="0"/>
                  </a:lnTo>
                  <a:lnTo>
                    <a:pt x="115" y="0"/>
                  </a:lnTo>
                  <a:lnTo>
                    <a:pt x="113" y="2"/>
                  </a:lnTo>
                  <a:lnTo>
                    <a:pt x="112" y="3"/>
                  </a:lnTo>
                  <a:lnTo>
                    <a:pt x="111" y="4"/>
                  </a:lnTo>
                  <a:lnTo>
                    <a:pt x="111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 sz="2400"/>
            </a:p>
          </p:txBody>
        </p:sp>
        <p:sp>
          <p:nvSpPr>
            <p:cNvPr id="109" name="Freeform 733"/>
            <p:cNvSpPr/>
            <p:nvPr/>
          </p:nvSpPr>
          <p:spPr bwMode="auto">
            <a:xfrm>
              <a:off x="5746751" y="4235450"/>
              <a:ext cx="46038" cy="260350"/>
            </a:xfrm>
            <a:custGeom>
              <a:cxnLst>
                <a:cxn ang="0">
                  <a:pos x="76" y="2"/>
                </a:cxn>
                <a:cxn ang="0">
                  <a:pos x="70" y="31"/>
                </a:cxn>
                <a:cxn ang="0">
                  <a:pos x="69" y="60"/>
                </a:cxn>
                <a:cxn ang="0">
                  <a:pos x="70" y="106"/>
                </a:cxn>
                <a:cxn ang="0">
                  <a:pos x="70" y="120"/>
                </a:cxn>
                <a:cxn ang="0">
                  <a:pos x="65" y="152"/>
                </a:cxn>
                <a:cxn ang="0">
                  <a:pos x="50" y="215"/>
                </a:cxn>
                <a:cxn ang="0">
                  <a:pos x="44" y="248"/>
                </a:cxn>
                <a:cxn ang="0">
                  <a:pos x="40" y="279"/>
                </a:cxn>
                <a:cxn ang="0">
                  <a:pos x="30" y="342"/>
                </a:cxn>
                <a:cxn ang="0">
                  <a:pos x="21" y="373"/>
                </a:cxn>
                <a:cxn ang="0">
                  <a:pos x="7" y="430"/>
                </a:cxn>
                <a:cxn ang="0">
                  <a:pos x="1" y="473"/>
                </a:cxn>
                <a:cxn ang="0">
                  <a:pos x="0" y="488"/>
                </a:cxn>
                <a:cxn ang="0">
                  <a:pos x="2" y="491"/>
                </a:cxn>
                <a:cxn ang="0">
                  <a:pos x="5" y="492"/>
                </a:cxn>
                <a:cxn ang="0">
                  <a:pos x="8" y="491"/>
                </a:cxn>
                <a:cxn ang="0">
                  <a:pos x="9" y="488"/>
                </a:cxn>
                <a:cxn ang="0">
                  <a:pos x="10" y="472"/>
                </a:cxn>
                <a:cxn ang="0">
                  <a:pos x="17" y="428"/>
                </a:cxn>
                <a:cxn ang="0">
                  <a:pos x="33" y="369"/>
                </a:cxn>
                <a:cxn ang="0">
                  <a:pos x="40" y="341"/>
                </a:cxn>
                <a:cxn ang="0">
                  <a:pos x="49" y="284"/>
                </a:cxn>
                <a:cxn ang="0">
                  <a:pos x="53" y="256"/>
                </a:cxn>
                <a:cxn ang="0">
                  <a:pos x="58" y="224"/>
                </a:cxn>
                <a:cxn ang="0">
                  <a:pos x="72" y="161"/>
                </a:cxn>
                <a:cxn ang="0">
                  <a:pos x="78" y="129"/>
                </a:cxn>
                <a:cxn ang="0">
                  <a:pos x="80" y="103"/>
                </a:cxn>
                <a:cxn ang="0">
                  <a:pos x="80" y="76"/>
                </a:cxn>
                <a:cxn ang="0">
                  <a:pos x="81" y="22"/>
                </a:cxn>
                <a:cxn ang="0">
                  <a:pos x="85" y="5"/>
                </a:cxn>
                <a:cxn ang="0">
                  <a:pos x="85" y="3"/>
                </a:cxn>
                <a:cxn ang="0">
                  <a:pos x="83" y="0"/>
                </a:cxn>
                <a:cxn ang="0">
                  <a:pos x="78" y="0"/>
                </a:cxn>
                <a:cxn ang="0">
                  <a:pos x="76" y="2"/>
                </a:cxn>
              </a:cxnLst>
              <a:rect b="b" l="0" r="r" t="0"/>
              <a:pathLst>
                <a:path h="492" w="85">
                  <a:moveTo>
                    <a:pt x="76" y="2"/>
                  </a:moveTo>
                  <a:lnTo>
                    <a:pt x="76" y="2"/>
                  </a:lnTo>
                  <a:lnTo>
                    <a:pt x="72" y="17"/>
                  </a:lnTo>
                  <a:lnTo>
                    <a:pt x="70" y="31"/>
                  </a:lnTo>
                  <a:lnTo>
                    <a:pt x="69" y="46"/>
                  </a:lnTo>
                  <a:lnTo>
                    <a:pt x="69" y="60"/>
                  </a:lnTo>
                  <a:lnTo>
                    <a:pt x="70" y="91"/>
                  </a:lnTo>
                  <a:lnTo>
                    <a:pt x="70" y="106"/>
                  </a:lnTo>
                  <a:lnTo>
                    <a:pt x="70" y="120"/>
                  </a:lnTo>
                  <a:lnTo>
                    <a:pt x="70" y="120"/>
                  </a:lnTo>
                  <a:lnTo>
                    <a:pt x="68" y="136"/>
                  </a:lnTo>
                  <a:lnTo>
                    <a:pt x="65" y="152"/>
                  </a:lnTo>
                  <a:lnTo>
                    <a:pt x="58" y="184"/>
                  </a:lnTo>
                  <a:lnTo>
                    <a:pt x="50" y="215"/>
                  </a:lnTo>
                  <a:lnTo>
                    <a:pt x="47" y="232"/>
                  </a:lnTo>
                  <a:lnTo>
                    <a:pt x="44" y="248"/>
                  </a:lnTo>
                  <a:lnTo>
                    <a:pt x="44" y="248"/>
                  </a:lnTo>
                  <a:lnTo>
                    <a:pt x="40" y="279"/>
                  </a:lnTo>
                  <a:lnTo>
                    <a:pt x="36" y="311"/>
                  </a:lnTo>
                  <a:lnTo>
                    <a:pt x="30" y="342"/>
                  </a:lnTo>
                  <a:lnTo>
                    <a:pt x="21" y="373"/>
                  </a:lnTo>
                  <a:lnTo>
                    <a:pt x="21" y="373"/>
                  </a:lnTo>
                  <a:lnTo>
                    <a:pt x="14" y="401"/>
                  </a:lnTo>
                  <a:lnTo>
                    <a:pt x="7" y="430"/>
                  </a:lnTo>
                  <a:lnTo>
                    <a:pt x="3" y="459"/>
                  </a:lnTo>
                  <a:lnTo>
                    <a:pt x="1" y="473"/>
                  </a:lnTo>
                  <a:lnTo>
                    <a:pt x="0" y="488"/>
                  </a:lnTo>
                  <a:lnTo>
                    <a:pt x="0" y="488"/>
                  </a:lnTo>
                  <a:lnTo>
                    <a:pt x="1" y="490"/>
                  </a:lnTo>
                  <a:lnTo>
                    <a:pt x="2" y="491"/>
                  </a:lnTo>
                  <a:lnTo>
                    <a:pt x="3" y="492"/>
                  </a:lnTo>
                  <a:lnTo>
                    <a:pt x="5" y="492"/>
                  </a:lnTo>
                  <a:lnTo>
                    <a:pt x="6" y="492"/>
                  </a:lnTo>
                  <a:lnTo>
                    <a:pt x="8" y="491"/>
                  </a:lnTo>
                  <a:lnTo>
                    <a:pt x="9" y="490"/>
                  </a:lnTo>
                  <a:lnTo>
                    <a:pt x="9" y="488"/>
                  </a:lnTo>
                  <a:lnTo>
                    <a:pt x="9" y="488"/>
                  </a:lnTo>
                  <a:lnTo>
                    <a:pt x="10" y="472"/>
                  </a:lnTo>
                  <a:lnTo>
                    <a:pt x="12" y="458"/>
                  </a:lnTo>
                  <a:lnTo>
                    <a:pt x="17" y="428"/>
                  </a:lnTo>
                  <a:lnTo>
                    <a:pt x="25" y="398"/>
                  </a:lnTo>
                  <a:lnTo>
                    <a:pt x="33" y="369"/>
                  </a:lnTo>
                  <a:lnTo>
                    <a:pt x="33" y="369"/>
                  </a:lnTo>
                  <a:lnTo>
                    <a:pt x="40" y="341"/>
                  </a:lnTo>
                  <a:lnTo>
                    <a:pt x="45" y="313"/>
                  </a:lnTo>
                  <a:lnTo>
                    <a:pt x="49" y="284"/>
                  </a:lnTo>
                  <a:lnTo>
                    <a:pt x="53" y="256"/>
                  </a:lnTo>
                  <a:lnTo>
                    <a:pt x="53" y="256"/>
                  </a:lnTo>
                  <a:lnTo>
                    <a:pt x="55" y="240"/>
                  </a:lnTo>
                  <a:lnTo>
                    <a:pt x="58" y="224"/>
                  </a:lnTo>
                  <a:lnTo>
                    <a:pt x="65" y="192"/>
                  </a:lnTo>
                  <a:lnTo>
                    <a:pt x="72" y="161"/>
                  </a:lnTo>
                  <a:lnTo>
                    <a:pt x="78" y="129"/>
                  </a:lnTo>
                  <a:lnTo>
                    <a:pt x="78" y="129"/>
                  </a:lnTo>
                  <a:lnTo>
                    <a:pt x="79" y="116"/>
                  </a:lnTo>
                  <a:lnTo>
                    <a:pt x="80" y="103"/>
                  </a:lnTo>
                  <a:lnTo>
                    <a:pt x="80" y="76"/>
                  </a:lnTo>
                  <a:lnTo>
                    <a:pt x="80" y="76"/>
                  </a:lnTo>
                  <a:lnTo>
                    <a:pt x="80" y="40"/>
                  </a:lnTo>
                  <a:lnTo>
                    <a:pt x="81" y="22"/>
                  </a:lnTo>
                  <a:lnTo>
                    <a:pt x="82" y="14"/>
                  </a:lnTo>
                  <a:lnTo>
                    <a:pt x="85" y="5"/>
                  </a:lnTo>
                  <a:lnTo>
                    <a:pt x="85" y="5"/>
                  </a:lnTo>
                  <a:lnTo>
                    <a:pt x="85" y="3"/>
                  </a:lnTo>
                  <a:lnTo>
                    <a:pt x="84" y="1"/>
                  </a:lnTo>
                  <a:lnTo>
                    <a:pt x="83" y="0"/>
                  </a:lnTo>
                  <a:lnTo>
                    <a:pt x="82" y="0"/>
                  </a:lnTo>
                  <a:lnTo>
                    <a:pt x="78" y="0"/>
                  </a:lnTo>
                  <a:lnTo>
                    <a:pt x="77" y="1"/>
                  </a:lnTo>
                  <a:lnTo>
                    <a:pt x="76" y="2"/>
                  </a:lnTo>
                  <a:lnTo>
                    <a:pt x="76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 sz="2400"/>
            </a:p>
          </p:txBody>
        </p:sp>
        <p:sp>
          <p:nvSpPr>
            <p:cNvPr id="110" name="Freeform 734"/>
            <p:cNvSpPr/>
            <p:nvPr/>
          </p:nvSpPr>
          <p:spPr bwMode="auto">
            <a:xfrm>
              <a:off x="5780088" y="4264025"/>
              <a:ext cx="34925" cy="196850"/>
            </a:xfrm>
            <a:custGeom>
              <a:cxnLst>
                <a:cxn ang="0">
                  <a:pos x="57" y="4"/>
                </a:cxn>
                <a:cxn ang="0">
                  <a:pos x="57" y="4"/>
                </a:cxn>
                <a:cxn ang="0">
                  <a:pos x="56" y="51"/>
                </a:cxn>
                <a:cxn ang="0">
                  <a:pos x="52" y="96"/>
                </a:cxn>
                <a:cxn ang="0">
                  <a:pos x="47" y="141"/>
                </a:cxn>
                <a:cxn ang="0">
                  <a:pos x="41" y="187"/>
                </a:cxn>
                <a:cxn ang="0">
                  <a:pos x="41" y="187"/>
                </a:cxn>
                <a:cxn ang="0">
                  <a:pos x="37" y="210"/>
                </a:cxn>
                <a:cxn ang="0">
                  <a:pos x="32" y="232"/>
                </a:cxn>
                <a:cxn ang="0">
                  <a:pos x="20" y="278"/>
                </a:cxn>
                <a:cxn ang="0">
                  <a:pos x="9" y="322"/>
                </a:cxn>
                <a:cxn ang="0">
                  <a:pos x="4" y="345"/>
                </a:cxn>
                <a:cxn ang="0">
                  <a:pos x="0" y="368"/>
                </a:cxn>
                <a:cxn ang="0">
                  <a:pos x="0" y="368"/>
                </a:cxn>
                <a:cxn ang="0">
                  <a:pos x="0" y="370"/>
                </a:cxn>
                <a:cxn ang="0">
                  <a:pos x="1" y="372"/>
                </a:cxn>
                <a:cxn ang="0">
                  <a:pos x="4" y="374"/>
                </a:cxn>
                <a:cxn ang="0">
                  <a:pos x="5" y="374"/>
                </a:cxn>
                <a:cxn ang="0">
                  <a:pos x="7" y="374"/>
                </a:cxn>
                <a:cxn ang="0">
                  <a:pos x="8" y="373"/>
                </a:cxn>
                <a:cxn ang="0">
                  <a:pos x="9" y="371"/>
                </a:cxn>
                <a:cxn ang="0">
                  <a:pos x="9" y="371"/>
                </a:cxn>
                <a:cxn ang="0">
                  <a:pos x="13" y="348"/>
                </a:cxn>
                <a:cxn ang="0">
                  <a:pos x="18" y="325"/>
                </a:cxn>
                <a:cxn ang="0">
                  <a:pos x="30" y="280"/>
                </a:cxn>
                <a:cxn ang="0">
                  <a:pos x="41" y="235"/>
                </a:cxn>
                <a:cxn ang="0">
                  <a:pos x="46" y="213"/>
                </a:cxn>
                <a:cxn ang="0">
                  <a:pos x="50" y="190"/>
                </a:cxn>
                <a:cxn ang="0">
                  <a:pos x="50" y="190"/>
                </a:cxn>
                <a:cxn ang="0">
                  <a:pos x="58" y="144"/>
                </a:cxn>
                <a:cxn ang="0">
                  <a:pos x="62" y="97"/>
                </a:cxn>
                <a:cxn ang="0">
                  <a:pos x="65" y="51"/>
                </a:cxn>
                <a:cxn ang="0">
                  <a:pos x="66" y="4"/>
                </a:cxn>
                <a:cxn ang="0">
                  <a:pos x="66" y="4"/>
                </a:cxn>
                <a:cxn ang="0">
                  <a:pos x="66" y="2"/>
                </a:cxn>
                <a:cxn ang="0">
                  <a:pos x="65" y="1"/>
                </a:cxn>
                <a:cxn ang="0">
                  <a:pos x="63" y="0"/>
                </a:cxn>
                <a:cxn ang="0">
                  <a:pos x="62" y="0"/>
                </a:cxn>
                <a:cxn ang="0">
                  <a:pos x="60" y="0"/>
                </a:cxn>
                <a:cxn ang="0">
                  <a:pos x="58" y="1"/>
                </a:cxn>
                <a:cxn ang="0">
                  <a:pos x="57" y="2"/>
                </a:cxn>
                <a:cxn ang="0">
                  <a:pos x="57" y="4"/>
                </a:cxn>
                <a:cxn ang="0">
                  <a:pos x="57" y="4"/>
                </a:cxn>
              </a:cxnLst>
              <a:rect b="b" l="0" r="r" t="0"/>
              <a:pathLst>
                <a:path h="374" w="66">
                  <a:moveTo>
                    <a:pt x="57" y="4"/>
                  </a:moveTo>
                  <a:lnTo>
                    <a:pt x="57" y="4"/>
                  </a:lnTo>
                  <a:lnTo>
                    <a:pt x="56" y="51"/>
                  </a:lnTo>
                  <a:lnTo>
                    <a:pt x="52" y="96"/>
                  </a:lnTo>
                  <a:lnTo>
                    <a:pt x="47" y="141"/>
                  </a:lnTo>
                  <a:lnTo>
                    <a:pt x="41" y="187"/>
                  </a:lnTo>
                  <a:lnTo>
                    <a:pt x="41" y="187"/>
                  </a:lnTo>
                  <a:lnTo>
                    <a:pt x="37" y="210"/>
                  </a:lnTo>
                  <a:lnTo>
                    <a:pt x="32" y="232"/>
                  </a:lnTo>
                  <a:lnTo>
                    <a:pt x="20" y="278"/>
                  </a:lnTo>
                  <a:lnTo>
                    <a:pt x="9" y="322"/>
                  </a:lnTo>
                  <a:lnTo>
                    <a:pt x="4" y="345"/>
                  </a:lnTo>
                  <a:lnTo>
                    <a:pt x="0" y="368"/>
                  </a:lnTo>
                  <a:lnTo>
                    <a:pt x="0" y="368"/>
                  </a:lnTo>
                  <a:lnTo>
                    <a:pt x="0" y="370"/>
                  </a:lnTo>
                  <a:lnTo>
                    <a:pt x="1" y="372"/>
                  </a:lnTo>
                  <a:lnTo>
                    <a:pt x="4" y="374"/>
                  </a:lnTo>
                  <a:lnTo>
                    <a:pt x="5" y="374"/>
                  </a:lnTo>
                  <a:lnTo>
                    <a:pt x="7" y="374"/>
                  </a:lnTo>
                  <a:lnTo>
                    <a:pt x="8" y="373"/>
                  </a:lnTo>
                  <a:lnTo>
                    <a:pt x="9" y="371"/>
                  </a:lnTo>
                  <a:lnTo>
                    <a:pt x="9" y="371"/>
                  </a:lnTo>
                  <a:lnTo>
                    <a:pt x="13" y="348"/>
                  </a:lnTo>
                  <a:lnTo>
                    <a:pt x="18" y="325"/>
                  </a:lnTo>
                  <a:lnTo>
                    <a:pt x="30" y="280"/>
                  </a:lnTo>
                  <a:lnTo>
                    <a:pt x="41" y="235"/>
                  </a:lnTo>
                  <a:lnTo>
                    <a:pt x="46" y="213"/>
                  </a:lnTo>
                  <a:lnTo>
                    <a:pt x="50" y="190"/>
                  </a:lnTo>
                  <a:lnTo>
                    <a:pt x="50" y="190"/>
                  </a:lnTo>
                  <a:lnTo>
                    <a:pt x="58" y="144"/>
                  </a:lnTo>
                  <a:lnTo>
                    <a:pt x="62" y="97"/>
                  </a:lnTo>
                  <a:lnTo>
                    <a:pt x="65" y="51"/>
                  </a:lnTo>
                  <a:lnTo>
                    <a:pt x="66" y="4"/>
                  </a:lnTo>
                  <a:lnTo>
                    <a:pt x="66" y="4"/>
                  </a:lnTo>
                  <a:lnTo>
                    <a:pt x="66" y="2"/>
                  </a:lnTo>
                  <a:lnTo>
                    <a:pt x="65" y="1"/>
                  </a:lnTo>
                  <a:lnTo>
                    <a:pt x="63" y="0"/>
                  </a:lnTo>
                  <a:lnTo>
                    <a:pt x="62" y="0"/>
                  </a:lnTo>
                  <a:lnTo>
                    <a:pt x="60" y="0"/>
                  </a:lnTo>
                  <a:lnTo>
                    <a:pt x="58" y="1"/>
                  </a:lnTo>
                  <a:lnTo>
                    <a:pt x="57" y="2"/>
                  </a:lnTo>
                  <a:lnTo>
                    <a:pt x="57" y="4"/>
                  </a:lnTo>
                  <a:lnTo>
                    <a:pt x="57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 sz="2400"/>
            </a:p>
          </p:txBody>
        </p:sp>
        <p:sp>
          <p:nvSpPr>
            <p:cNvPr id="111" name="Freeform 735"/>
            <p:cNvSpPr/>
            <p:nvPr/>
          </p:nvSpPr>
          <p:spPr bwMode="auto">
            <a:xfrm>
              <a:off x="5805488" y="4286250"/>
              <a:ext cx="42863" cy="160338"/>
            </a:xfrm>
            <a:custGeom>
              <a:cxnLst>
                <a:cxn ang="0">
                  <a:pos x="72" y="4"/>
                </a:cxn>
                <a:cxn ang="0">
                  <a:pos x="72" y="4"/>
                </a:cxn>
                <a:cxn ang="0">
                  <a:pos x="70" y="24"/>
                </a:cxn>
                <a:cxn ang="0">
                  <a:pos x="68" y="44"/>
                </a:cxn>
                <a:cxn ang="0">
                  <a:pos x="65" y="63"/>
                </a:cxn>
                <a:cxn ang="0">
                  <a:pos x="61" y="82"/>
                </a:cxn>
                <a:cxn ang="0">
                  <a:pos x="54" y="120"/>
                </a:cxn>
                <a:cxn ang="0">
                  <a:pos x="47" y="158"/>
                </a:cxn>
                <a:cxn ang="0">
                  <a:pos x="47" y="158"/>
                </a:cxn>
                <a:cxn ang="0">
                  <a:pos x="43" y="177"/>
                </a:cxn>
                <a:cxn ang="0">
                  <a:pos x="36" y="195"/>
                </a:cxn>
                <a:cxn ang="0">
                  <a:pos x="24" y="230"/>
                </a:cxn>
                <a:cxn ang="0">
                  <a:pos x="24" y="230"/>
                </a:cxn>
                <a:cxn ang="0">
                  <a:pos x="20" y="246"/>
                </a:cxn>
                <a:cxn ang="0">
                  <a:pos x="16" y="264"/>
                </a:cxn>
                <a:cxn ang="0">
                  <a:pos x="14" y="272"/>
                </a:cxn>
                <a:cxn ang="0">
                  <a:pos x="11" y="280"/>
                </a:cxn>
                <a:cxn ang="0">
                  <a:pos x="6" y="289"/>
                </a:cxn>
                <a:cxn ang="0">
                  <a:pos x="1" y="296"/>
                </a:cxn>
                <a:cxn ang="0">
                  <a:pos x="1" y="296"/>
                </a:cxn>
                <a:cxn ang="0">
                  <a:pos x="0" y="298"/>
                </a:cxn>
                <a:cxn ang="0">
                  <a:pos x="0" y="299"/>
                </a:cxn>
                <a:cxn ang="0">
                  <a:pos x="2" y="302"/>
                </a:cxn>
                <a:cxn ang="0">
                  <a:pos x="3" y="303"/>
                </a:cxn>
                <a:cxn ang="0">
                  <a:pos x="4" y="304"/>
                </a:cxn>
                <a:cxn ang="0">
                  <a:pos x="6" y="303"/>
                </a:cxn>
                <a:cxn ang="0">
                  <a:pos x="9" y="302"/>
                </a:cxn>
                <a:cxn ang="0">
                  <a:pos x="9" y="302"/>
                </a:cxn>
                <a:cxn ang="0">
                  <a:pos x="13" y="297"/>
                </a:cxn>
                <a:cxn ang="0">
                  <a:pos x="16" y="291"/>
                </a:cxn>
                <a:cxn ang="0">
                  <a:pos x="21" y="279"/>
                </a:cxn>
                <a:cxn ang="0">
                  <a:pos x="24" y="267"/>
                </a:cxn>
                <a:cxn ang="0">
                  <a:pos x="27" y="253"/>
                </a:cxn>
                <a:cxn ang="0">
                  <a:pos x="27" y="253"/>
                </a:cxn>
                <a:cxn ang="0">
                  <a:pos x="32" y="232"/>
                </a:cxn>
                <a:cxn ang="0">
                  <a:pos x="39" y="211"/>
                </a:cxn>
                <a:cxn ang="0">
                  <a:pos x="48" y="190"/>
                </a:cxn>
                <a:cxn ang="0">
                  <a:pos x="54" y="170"/>
                </a:cxn>
                <a:cxn ang="0">
                  <a:pos x="54" y="170"/>
                </a:cxn>
                <a:cxn ang="0">
                  <a:pos x="63" y="129"/>
                </a:cxn>
                <a:cxn ang="0">
                  <a:pos x="72" y="88"/>
                </a:cxn>
                <a:cxn ang="0">
                  <a:pos x="76" y="67"/>
                </a:cxn>
                <a:cxn ang="0">
                  <a:pos x="78" y="47"/>
                </a:cxn>
                <a:cxn ang="0">
                  <a:pos x="80" y="25"/>
                </a:cxn>
                <a:cxn ang="0">
                  <a:pos x="81" y="4"/>
                </a:cxn>
                <a:cxn ang="0">
                  <a:pos x="81" y="4"/>
                </a:cxn>
                <a:cxn ang="0">
                  <a:pos x="80" y="3"/>
                </a:cxn>
                <a:cxn ang="0">
                  <a:pos x="79" y="1"/>
                </a:cxn>
                <a:cxn ang="0">
                  <a:pos x="78" y="0"/>
                </a:cxn>
                <a:cxn ang="0">
                  <a:pos x="76" y="0"/>
                </a:cxn>
                <a:cxn ang="0">
                  <a:pos x="75" y="0"/>
                </a:cxn>
                <a:cxn ang="0">
                  <a:pos x="73" y="1"/>
                </a:cxn>
                <a:cxn ang="0">
                  <a:pos x="72" y="3"/>
                </a:cxn>
                <a:cxn ang="0">
                  <a:pos x="72" y="4"/>
                </a:cxn>
                <a:cxn ang="0">
                  <a:pos x="72" y="4"/>
                </a:cxn>
              </a:cxnLst>
              <a:rect b="b" l="0" r="r" t="0"/>
              <a:pathLst>
                <a:path h="304" w="81">
                  <a:moveTo>
                    <a:pt x="72" y="4"/>
                  </a:moveTo>
                  <a:lnTo>
                    <a:pt x="72" y="4"/>
                  </a:lnTo>
                  <a:lnTo>
                    <a:pt x="70" y="24"/>
                  </a:lnTo>
                  <a:lnTo>
                    <a:pt x="68" y="44"/>
                  </a:lnTo>
                  <a:lnTo>
                    <a:pt x="65" y="63"/>
                  </a:lnTo>
                  <a:lnTo>
                    <a:pt x="61" y="82"/>
                  </a:lnTo>
                  <a:lnTo>
                    <a:pt x="54" y="120"/>
                  </a:lnTo>
                  <a:lnTo>
                    <a:pt x="47" y="158"/>
                  </a:lnTo>
                  <a:lnTo>
                    <a:pt x="47" y="158"/>
                  </a:lnTo>
                  <a:lnTo>
                    <a:pt x="43" y="177"/>
                  </a:lnTo>
                  <a:lnTo>
                    <a:pt x="36" y="195"/>
                  </a:lnTo>
                  <a:lnTo>
                    <a:pt x="24" y="230"/>
                  </a:lnTo>
                  <a:lnTo>
                    <a:pt x="24" y="230"/>
                  </a:lnTo>
                  <a:lnTo>
                    <a:pt x="20" y="246"/>
                  </a:lnTo>
                  <a:lnTo>
                    <a:pt x="16" y="264"/>
                  </a:lnTo>
                  <a:lnTo>
                    <a:pt x="14" y="272"/>
                  </a:lnTo>
                  <a:lnTo>
                    <a:pt x="11" y="280"/>
                  </a:lnTo>
                  <a:lnTo>
                    <a:pt x="6" y="289"/>
                  </a:lnTo>
                  <a:lnTo>
                    <a:pt x="1" y="296"/>
                  </a:lnTo>
                  <a:lnTo>
                    <a:pt x="1" y="296"/>
                  </a:lnTo>
                  <a:lnTo>
                    <a:pt x="0" y="298"/>
                  </a:lnTo>
                  <a:lnTo>
                    <a:pt x="0" y="299"/>
                  </a:lnTo>
                  <a:lnTo>
                    <a:pt x="2" y="302"/>
                  </a:lnTo>
                  <a:lnTo>
                    <a:pt x="3" y="303"/>
                  </a:lnTo>
                  <a:lnTo>
                    <a:pt x="4" y="304"/>
                  </a:lnTo>
                  <a:lnTo>
                    <a:pt x="6" y="303"/>
                  </a:lnTo>
                  <a:lnTo>
                    <a:pt x="9" y="302"/>
                  </a:lnTo>
                  <a:lnTo>
                    <a:pt x="9" y="302"/>
                  </a:lnTo>
                  <a:lnTo>
                    <a:pt x="13" y="297"/>
                  </a:lnTo>
                  <a:lnTo>
                    <a:pt x="16" y="291"/>
                  </a:lnTo>
                  <a:lnTo>
                    <a:pt x="21" y="279"/>
                  </a:lnTo>
                  <a:lnTo>
                    <a:pt x="24" y="267"/>
                  </a:lnTo>
                  <a:lnTo>
                    <a:pt x="27" y="253"/>
                  </a:lnTo>
                  <a:lnTo>
                    <a:pt x="27" y="253"/>
                  </a:lnTo>
                  <a:lnTo>
                    <a:pt x="32" y="232"/>
                  </a:lnTo>
                  <a:lnTo>
                    <a:pt x="39" y="211"/>
                  </a:lnTo>
                  <a:lnTo>
                    <a:pt x="48" y="190"/>
                  </a:lnTo>
                  <a:lnTo>
                    <a:pt x="54" y="170"/>
                  </a:lnTo>
                  <a:lnTo>
                    <a:pt x="54" y="170"/>
                  </a:lnTo>
                  <a:lnTo>
                    <a:pt x="63" y="129"/>
                  </a:lnTo>
                  <a:lnTo>
                    <a:pt x="72" y="88"/>
                  </a:lnTo>
                  <a:lnTo>
                    <a:pt x="76" y="67"/>
                  </a:lnTo>
                  <a:lnTo>
                    <a:pt x="78" y="47"/>
                  </a:lnTo>
                  <a:lnTo>
                    <a:pt x="80" y="25"/>
                  </a:lnTo>
                  <a:lnTo>
                    <a:pt x="81" y="4"/>
                  </a:lnTo>
                  <a:lnTo>
                    <a:pt x="81" y="4"/>
                  </a:lnTo>
                  <a:lnTo>
                    <a:pt x="80" y="3"/>
                  </a:lnTo>
                  <a:lnTo>
                    <a:pt x="79" y="1"/>
                  </a:lnTo>
                  <a:lnTo>
                    <a:pt x="78" y="0"/>
                  </a:lnTo>
                  <a:lnTo>
                    <a:pt x="76" y="0"/>
                  </a:lnTo>
                  <a:lnTo>
                    <a:pt x="75" y="0"/>
                  </a:lnTo>
                  <a:lnTo>
                    <a:pt x="73" y="1"/>
                  </a:lnTo>
                  <a:lnTo>
                    <a:pt x="72" y="3"/>
                  </a:lnTo>
                  <a:lnTo>
                    <a:pt x="72" y="4"/>
                  </a:lnTo>
                  <a:lnTo>
                    <a:pt x="72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 sz="2400"/>
            </a:p>
          </p:txBody>
        </p:sp>
        <p:sp>
          <p:nvSpPr>
            <p:cNvPr id="112" name="Freeform 736"/>
            <p:cNvSpPr/>
            <p:nvPr/>
          </p:nvSpPr>
          <p:spPr bwMode="auto">
            <a:xfrm>
              <a:off x="5845176" y="4311650"/>
              <a:ext cx="38100" cy="122238"/>
            </a:xfrm>
            <a:custGeom>
              <a:cxnLst>
                <a:cxn ang="0">
                  <a:pos x="62" y="4"/>
                </a:cxn>
                <a:cxn ang="0">
                  <a:pos x="62" y="4"/>
                </a:cxn>
                <a:cxn ang="0">
                  <a:pos x="59" y="36"/>
                </a:cxn>
                <a:cxn ang="0">
                  <a:pos x="55" y="69"/>
                </a:cxn>
                <a:cxn ang="0">
                  <a:pos x="53" y="86"/>
                </a:cxn>
                <a:cxn ang="0">
                  <a:pos x="50" y="101"/>
                </a:cxn>
                <a:cxn ang="0">
                  <a:pos x="47" y="117"/>
                </a:cxn>
                <a:cxn ang="0">
                  <a:pos x="42" y="132"/>
                </a:cxn>
                <a:cxn ang="0">
                  <a:pos x="42" y="132"/>
                </a:cxn>
                <a:cxn ang="0">
                  <a:pos x="36" y="145"/>
                </a:cxn>
                <a:cxn ang="0">
                  <a:pos x="30" y="159"/>
                </a:cxn>
                <a:cxn ang="0">
                  <a:pos x="17" y="185"/>
                </a:cxn>
                <a:cxn ang="0">
                  <a:pos x="17" y="185"/>
                </a:cxn>
                <a:cxn ang="0">
                  <a:pos x="16" y="189"/>
                </a:cxn>
                <a:cxn ang="0">
                  <a:pos x="15" y="194"/>
                </a:cxn>
                <a:cxn ang="0">
                  <a:pos x="13" y="206"/>
                </a:cxn>
                <a:cxn ang="0">
                  <a:pos x="12" y="212"/>
                </a:cxn>
                <a:cxn ang="0">
                  <a:pos x="10" y="217"/>
                </a:cxn>
                <a:cxn ang="0">
                  <a:pos x="7" y="221"/>
                </a:cxn>
                <a:cxn ang="0">
                  <a:pos x="4" y="223"/>
                </a:cxn>
                <a:cxn ang="0">
                  <a:pos x="4" y="223"/>
                </a:cxn>
                <a:cxn ang="0">
                  <a:pos x="2" y="224"/>
                </a:cxn>
                <a:cxn ang="0">
                  <a:pos x="1" y="225"/>
                </a:cxn>
                <a:cxn ang="0">
                  <a:pos x="0" y="227"/>
                </a:cxn>
                <a:cxn ang="0">
                  <a:pos x="1" y="228"/>
                </a:cxn>
                <a:cxn ang="0">
                  <a:pos x="1" y="230"/>
                </a:cxn>
                <a:cxn ang="0">
                  <a:pos x="2" y="231"/>
                </a:cxn>
                <a:cxn ang="0">
                  <a:pos x="4" y="232"/>
                </a:cxn>
                <a:cxn ang="0">
                  <a:pos x="6" y="232"/>
                </a:cxn>
                <a:cxn ang="0">
                  <a:pos x="6" y="232"/>
                </a:cxn>
                <a:cxn ang="0">
                  <a:pos x="9" y="230"/>
                </a:cxn>
                <a:cxn ang="0">
                  <a:pos x="12" y="229"/>
                </a:cxn>
                <a:cxn ang="0">
                  <a:pos x="15" y="225"/>
                </a:cxn>
                <a:cxn ang="0">
                  <a:pos x="18" y="219"/>
                </a:cxn>
                <a:cxn ang="0">
                  <a:pos x="20" y="213"/>
                </a:cxn>
                <a:cxn ang="0">
                  <a:pos x="20" y="213"/>
                </a:cxn>
                <a:cxn ang="0">
                  <a:pos x="22" y="205"/>
                </a:cxn>
                <a:cxn ang="0">
                  <a:pos x="24" y="198"/>
                </a:cxn>
                <a:cxn ang="0">
                  <a:pos x="25" y="191"/>
                </a:cxn>
                <a:cxn ang="0">
                  <a:pos x="29" y="184"/>
                </a:cxn>
                <a:cxn ang="0">
                  <a:pos x="29" y="184"/>
                </a:cxn>
                <a:cxn ang="0">
                  <a:pos x="44" y="150"/>
                </a:cxn>
                <a:cxn ang="0">
                  <a:pos x="44" y="150"/>
                </a:cxn>
                <a:cxn ang="0">
                  <a:pos x="51" y="133"/>
                </a:cxn>
                <a:cxn ang="0">
                  <a:pos x="56" y="116"/>
                </a:cxn>
                <a:cxn ang="0">
                  <a:pos x="61" y="97"/>
                </a:cxn>
                <a:cxn ang="0">
                  <a:pos x="63" y="78"/>
                </a:cxn>
                <a:cxn ang="0">
                  <a:pos x="67" y="41"/>
                </a:cxn>
                <a:cxn ang="0">
                  <a:pos x="71" y="4"/>
                </a:cxn>
                <a:cxn ang="0">
                  <a:pos x="71" y="4"/>
                </a:cxn>
                <a:cxn ang="0">
                  <a:pos x="71" y="2"/>
                </a:cxn>
                <a:cxn ang="0">
                  <a:pos x="70" y="1"/>
                </a:cxn>
                <a:cxn ang="0">
                  <a:pos x="69" y="0"/>
                </a:cxn>
                <a:cxn ang="0">
                  <a:pos x="67" y="0"/>
                </a:cxn>
                <a:cxn ang="0">
                  <a:pos x="64" y="1"/>
                </a:cxn>
                <a:cxn ang="0">
                  <a:pos x="63" y="2"/>
                </a:cxn>
                <a:cxn ang="0">
                  <a:pos x="62" y="4"/>
                </a:cxn>
                <a:cxn ang="0">
                  <a:pos x="62" y="4"/>
                </a:cxn>
              </a:cxnLst>
              <a:rect b="b" l="0" r="r" t="0"/>
              <a:pathLst>
                <a:path h="231" w="71">
                  <a:moveTo>
                    <a:pt x="62" y="4"/>
                  </a:moveTo>
                  <a:lnTo>
                    <a:pt x="62" y="4"/>
                  </a:lnTo>
                  <a:lnTo>
                    <a:pt x="59" y="36"/>
                  </a:lnTo>
                  <a:lnTo>
                    <a:pt x="55" y="69"/>
                  </a:lnTo>
                  <a:lnTo>
                    <a:pt x="53" y="86"/>
                  </a:lnTo>
                  <a:lnTo>
                    <a:pt x="50" y="101"/>
                  </a:lnTo>
                  <a:lnTo>
                    <a:pt x="47" y="117"/>
                  </a:lnTo>
                  <a:lnTo>
                    <a:pt x="42" y="132"/>
                  </a:lnTo>
                  <a:lnTo>
                    <a:pt x="42" y="132"/>
                  </a:lnTo>
                  <a:lnTo>
                    <a:pt x="36" y="145"/>
                  </a:lnTo>
                  <a:lnTo>
                    <a:pt x="30" y="159"/>
                  </a:lnTo>
                  <a:lnTo>
                    <a:pt x="17" y="185"/>
                  </a:lnTo>
                  <a:lnTo>
                    <a:pt x="17" y="185"/>
                  </a:lnTo>
                  <a:lnTo>
                    <a:pt x="16" y="189"/>
                  </a:lnTo>
                  <a:lnTo>
                    <a:pt x="15" y="194"/>
                  </a:lnTo>
                  <a:lnTo>
                    <a:pt x="13" y="206"/>
                  </a:lnTo>
                  <a:lnTo>
                    <a:pt x="12" y="212"/>
                  </a:lnTo>
                  <a:lnTo>
                    <a:pt x="10" y="217"/>
                  </a:lnTo>
                  <a:lnTo>
                    <a:pt x="7" y="221"/>
                  </a:lnTo>
                  <a:lnTo>
                    <a:pt x="4" y="223"/>
                  </a:lnTo>
                  <a:lnTo>
                    <a:pt x="4" y="223"/>
                  </a:lnTo>
                  <a:lnTo>
                    <a:pt x="2" y="224"/>
                  </a:lnTo>
                  <a:lnTo>
                    <a:pt x="1" y="225"/>
                  </a:lnTo>
                  <a:lnTo>
                    <a:pt x="0" y="227"/>
                  </a:lnTo>
                  <a:lnTo>
                    <a:pt x="1" y="228"/>
                  </a:lnTo>
                  <a:lnTo>
                    <a:pt x="1" y="230"/>
                  </a:lnTo>
                  <a:lnTo>
                    <a:pt x="2" y="231"/>
                  </a:lnTo>
                  <a:lnTo>
                    <a:pt x="4" y="232"/>
                  </a:lnTo>
                  <a:lnTo>
                    <a:pt x="6" y="232"/>
                  </a:lnTo>
                  <a:lnTo>
                    <a:pt x="6" y="232"/>
                  </a:lnTo>
                  <a:lnTo>
                    <a:pt x="9" y="230"/>
                  </a:lnTo>
                  <a:lnTo>
                    <a:pt x="12" y="229"/>
                  </a:lnTo>
                  <a:lnTo>
                    <a:pt x="15" y="225"/>
                  </a:lnTo>
                  <a:lnTo>
                    <a:pt x="18" y="219"/>
                  </a:lnTo>
                  <a:lnTo>
                    <a:pt x="20" y="213"/>
                  </a:lnTo>
                  <a:lnTo>
                    <a:pt x="20" y="213"/>
                  </a:lnTo>
                  <a:lnTo>
                    <a:pt x="22" y="205"/>
                  </a:lnTo>
                  <a:lnTo>
                    <a:pt x="24" y="198"/>
                  </a:lnTo>
                  <a:lnTo>
                    <a:pt x="25" y="191"/>
                  </a:lnTo>
                  <a:lnTo>
                    <a:pt x="29" y="184"/>
                  </a:lnTo>
                  <a:lnTo>
                    <a:pt x="29" y="184"/>
                  </a:lnTo>
                  <a:lnTo>
                    <a:pt x="44" y="150"/>
                  </a:lnTo>
                  <a:lnTo>
                    <a:pt x="44" y="150"/>
                  </a:lnTo>
                  <a:lnTo>
                    <a:pt x="51" y="133"/>
                  </a:lnTo>
                  <a:lnTo>
                    <a:pt x="56" y="116"/>
                  </a:lnTo>
                  <a:lnTo>
                    <a:pt x="61" y="97"/>
                  </a:lnTo>
                  <a:lnTo>
                    <a:pt x="63" y="78"/>
                  </a:lnTo>
                  <a:lnTo>
                    <a:pt x="67" y="41"/>
                  </a:lnTo>
                  <a:lnTo>
                    <a:pt x="71" y="4"/>
                  </a:lnTo>
                  <a:lnTo>
                    <a:pt x="71" y="4"/>
                  </a:lnTo>
                  <a:lnTo>
                    <a:pt x="71" y="2"/>
                  </a:lnTo>
                  <a:lnTo>
                    <a:pt x="70" y="1"/>
                  </a:lnTo>
                  <a:lnTo>
                    <a:pt x="69" y="0"/>
                  </a:lnTo>
                  <a:lnTo>
                    <a:pt x="67" y="0"/>
                  </a:lnTo>
                  <a:lnTo>
                    <a:pt x="64" y="1"/>
                  </a:lnTo>
                  <a:lnTo>
                    <a:pt x="63" y="2"/>
                  </a:lnTo>
                  <a:lnTo>
                    <a:pt x="62" y="4"/>
                  </a:lnTo>
                  <a:lnTo>
                    <a:pt x="62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 sz="2400"/>
            </a:p>
          </p:txBody>
        </p:sp>
        <p:sp>
          <p:nvSpPr>
            <p:cNvPr id="113" name="Freeform 737"/>
            <p:cNvSpPr>
              <a:spLocks noEditPoints="1"/>
            </p:cNvSpPr>
            <p:nvPr/>
          </p:nvSpPr>
          <p:spPr bwMode="auto">
            <a:xfrm>
              <a:off x="5284788" y="4124325"/>
              <a:ext cx="636588" cy="654050"/>
            </a:xfrm>
            <a:custGeom>
              <a:cxnLst>
                <a:cxn ang="0">
                  <a:pos x="758" y="1226"/>
                </a:cxn>
                <a:cxn ang="0">
                  <a:pos x="680" y="1170"/>
                </a:cxn>
                <a:cxn ang="0">
                  <a:pos x="470" y="963"/>
                </a:cxn>
                <a:cxn ang="0">
                  <a:pos x="211" y="691"/>
                </a:cxn>
                <a:cxn ang="0">
                  <a:pos x="48" y="528"/>
                </a:cxn>
                <a:cxn ang="0">
                  <a:pos x="0" y="453"/>
                </a:cxn>
                <a:cxn ang="0">
                  <a:pos x="29" y="394"/>
                </a:cxn>
                <a:cxn ang="0">
                  <a:pos x="72" y="374"/>
                </a:cxn>
                <a:cxn ang="0">
                  <a:pos x="164" y="413"/>
                </a:cxn>
                <a:cxn ang="0">
                  <a:pos x="255" y="461"/>
                </a:cxn>
                <a:cxn ang="0">
                  <a:pos x="308" y="497"/>
                </a:cxn>
                <a:cxn ang="0">
                  <a:pos x="631" y="168"/>
                </a:cxn>
                <a:cxn ang="0">
                  <a:pos x="619" y="78"/>
                </a:cxn>
                <a:cxn ang="0">
                  <a:pos x="679" y="7"/>
                </a:cxn>
                <a:cxn ang="0">
                  <a:pos x="745" y="4"/>
                </a:cxn>
                <a:cxn ang="0">
                  <a:pos x="863" y="85"/>
                </a:cxn>
                <a:cxn ang="0">
                  <a:pos x="1020" y="246"/>
                </a:cxn>
                <a:cxn ang="0">
                  <a:pos x="1174" y="417"/>
                </a:cxn>
                <a:cxn ang="0">
                  <a:pos x="1203" y="504"/>
                </a:cxn>
                <a:cxn ang="0">
                  <a:pos x="1174" y="569"/>
                </a:cxn>
                <a:cxn ang="0">
                  <a:pos x="1108" y="602"/>
                </a:cxn>
                <a:cxn ang="0">
                  <a:pos x="1042" y="592"/>
                </a:cxn>
                <a:cxn ang="0">
                  <a:pos x="836" y="812"/>
                </a:cxn>
                <a:cxn ang="0">
                  <a:pos x="742" y="946"/>
                </a:cxn>
                <a:cxn ang="0">
                  <a:pos x="805" y="1026"/>
                </a:cxn>
                <a:cxn ang="0">
                  <a:pos x="848" y="1140"/>
                </a:cxn>
                <a:cxn ang="0">
                  <a:pos x="846" y="1212"/>
                </a:cxn>
                <a:cxn ang="0">
                  <a:pos x="807" y="1236"/>
                </a:cxn>
                <a:cxn ang="0">
                  <a:pos x="55" y="431"/>
                </a:cxn>
                <a:cxn ang="0">
                  <a:pos x="48" y="453"/>
                </a:cxn>
                <a:cxn ang="0">
                  <a:pos x="200" y="613"/>
                </a:cxn>
                <a:cxn ang="0">
                  <a:pos x="478" y="907"/>
                </a:cxn>
                <a:cxn ang="0">
                  <a:pos x="666" y="1093"/>
                </a:cxn>
                <a:cxn ang="0">
                  <a:pos x="780" y="1186"/>
                </a:cxn>
                <a:cxn ang="0">
                  <a:pos x="805" y="1181"/>
                </a:cxn>
                <a:cxn ang="0">
                  <a:pos x="795" y="1129"/>
                </a:cxn>
                <a:cxn ang="0">
                  <a:pos x="725" y="996"/>
                </a:cxn>
                <a:cxn ang="0">
                  <a:pos x="690" y="931"/>
                </a:cxn>
                <a:cxn ang="0">
                  <a:pos x="687" y="904"/>
                </a:cxn>
                <a:cxn ang="0">
                  <a:pos x="816" y="768"/>
                </a:cxn>
                <a:cxn ang="0">
                  <a:pos x="1010" y="557"/>
                </a:cxn>
                <a:cxn ang="0">
                  <a:pos x="1025" y="536"/>
                </a:cxn>
                <a:cxn ang="0">
                  <a:pos x="1050" y="540"/>
                </a:cxn>
                <a:cxn ang="0">
                  <a:pos x="1110" y="559"/>
                </a:cxn>
                <a:cxn ang="0">
                  <a:pos x="1143" y="535"/>
                </a:cxn>
                <a:cxn ang="0">
                  <a:pos x="1158" y="486"/>
                </a:cxn>
                <a:cxn ang="0">
                  <a:pos x="1111" y="411"/>
                </a:cxn>
                <a:cxn ang="0">
                  <a:pos x="996" y="286"/>
                </a:cxn>
                <a:cxn ang="0">
                  <a:pos x="822" y="108"/>
                </a:cxn>
                <a:cxn ang="0">
                  <a:pos x="747" y="50"/>
                </a:cxn>
                <a:cxn ang="0">
                  <a:pos x="688" y="57"/>
                </a:cxn>
                <a:cxn ang="0">
                  <a:pos x="658" y="111"/>
                </a:cxn>
                <a:cxn ang="0">
                  <a:pos x="679" y="159"/>
                </a:cxn>
                <a:cxn ang="0">
                  <a:pos x="674" y="184"/>
                </a:cxn>
                <a:cxn ang="0">
                  <a:pos x="425" y="444"/>
                </a:cxn>
                <a:cxn ang="0">
                  <a:pos x="324" y="533"/>
                </a:cxn>
                <a:cxn ang="0">
                  <a:pos x="301" y="542"/>
                </a:cxn>
                <a:cxn ang="0">
                  <a:pos x="235" y="502"/>
                </a:cxn>
                <a:cxn ang="0">
                  <a:pos x="170" y="470"/>
                </a:cxn>
                <a:cxn ang="0">
                  <a:pos x="116" y="434"/>
                </a:cxn>
              </a:cxnLst>
              <a:rect b="b" l="0" r="r" t="0"/>
              <a:pathLst>
                <a:path h="1236" w="1204">
                  <a:moveTo>
                    <a:pt x="799" y="1236"/>
                  </a:moveTo>
                  <a:lnTo>
                    <a:pt x="799" y="1236"/>
                  </a:lnTo>
                  <a:lnTo>
                    <a:pt x="792" y="1236"/>
                  </a:lnTo>
                  <a:lnTo>
                    <a:pt x="784" y="1235"/>
                  </a:lnTo>
                  <a:lnTo>
                    <a:pt x="777" y="1233"/>
                  </a:lnTo>
                  <a:lnTo>
                    <a:pt x="769" y="1231"/>
                  </a:lnTo>
                  <a:lnTo>
                    <a:pt x="769" y="1231"/>
                  </a:lnTo>
                  <a:lnTo>
                    <a:pt x="758" y="1226"/>
                  </a:lnTo>
                  <a:lnTo>
                    <a:pt x="747" y="1220"/>
                  </a:lnTo>
                  <a:lnTo>
                    <a:pt x="735" y="1214"/>
                  </a:lnTo>
                  <a:lnTo>
                    <a:pt x="724" y="1207"/>
                  </a:lnTo>
                  <a:lnTo>
                    <a:pt x="713" y="1199"/>
                  </a:lnTo>
                  <a:lnTo>
                    <a:pt x="701" y="1191"/>
                  </a:lnTo>
                  <a:lnTo>
                    <a:pt x="691" y="1180"/>
                  </a:lnTo>
                  <a:lnTo>
                    <a:pt x="680" y="1170"/>
                  </a:lnTo>
                  <a:lnTo>
                    <a:pt x="680" y="1170"/>
                  </a:lnTo>
                  <a:lnTo>
                    <a:pt x="656" y="1147"/>
                  </a:lnTo>
                  <a:lnTo>
                    <a:pt x="631" y="1124"/>
                  </a:lnTo>
                  <a:lnTo>
                    <a:pt x="631" y="1124"/>
                  </a:lnTo>
                  <a:lnTo>
                    <a:pt x="606" y="1103"/>
                  </a:lnTo>
                  <a:lnTo>
                    <a:pt x="582" y="1080"/>
                  </a:lnTo>
                  <a:lnTo>
                    <a:pt x="582" y="1080"/>
                  </a:lnTo>
                  <a:lnTo>
                    <a:pt x="526" y="1022"/>
                  </a:lnTo>
                  <a:lnTo>
                    <a:pt x="470" y="963"/>
                  </a:lnTo>
                  <a:lnTo>
                    <a:pt x="470" y="963"/>
                  </a:lnTo>
                  <a:lnTo>
                    <a:pt x="422" y="915"/>
                  </a:lnTo>
                  <a:lnTo>
                    <a:pt x="375" y="865"/>
                  </a:lnTo>
                  <a:lnTo>
                    <a:pt x="375" y="865"/>
                  </a:lnTo>
                  <a:lnTo>
                    <a:pt x="321" y="809"/>
                  </a:lnTo>
                  <a:lnTo>
                    <a:pt x="268" y="752"/>
                  </a:lnTo>
                  <a:lnTo>
                    <a:pt x="268" y="752"/>
                  </a:lnTo>
                  <a:lnTo>
                    <a:pt x="211" y="691"/>
                  </a:lnTo>
                  <a:lnTo>
                    <a:pt x="182" y="660"/>
                  </a:lnTo>
                  <a:lnTo>
                    <a:pt x="152" y="629"/>
                  </a:lnTo>
                  <a:lnTo>
                    <a:pt x="152" y="629"/>
                  </a:lnTo>
                  <a:lnTo>
                    <a:pt x="108" y="587"/>
                  </a:lnTo>
                  <a:lnTo>
                    <a:pt x="108" y="587"/>
                  </a:lnTo>
                  <a:lnTo>
                    <a:pt x="77" y="558"/>
                  </a:lnTo>
                  <a:lnTo>
                    <a:pt x="48" y="528"/>
                  </a:lnTo>
                  <a:lnTo>
                    <a:pt x="48" y="528"/>
                  </a:lnTo>
                  <a:lnTo>
                    <a:pt x="33" y="511"/>
                  </a:lnTo>
                  <a:lnTo>
                    <a:pt x="26" y="503"/>
                  </a:lnTo>
                  <a:lnTo>
                    <a:pt x="18" y="493"/>
                  </a:lnTo>
                  <a:lnTo>
                    <a:pt x="12" y="483"/>
                  </a:lnTo>
                  <a:lnTo>
                    <a:pt x="7" y="474"/>
                  </a:lnTo>
                  <a:lnTo>
                    <a:pt x="3" y="463"/>
                  </a:lnTo>
                  <a:lnTo>
                    <a:pt x="0" y="453"/>
                  </a:lnTo>
                  <a:lnTo>
                    <a:pt x="0" y="453"/>
                  </a:lnTo>
                  <a:lnTo>
                    <a:pt x="0" y="448"/>
                  </a:lnTo>
                  <a:lnTo>
                    <a:pt x="0" y="443"/>
                  </a:lnTo>
                  <a:lnTo>
                    <a:pt x="1" y="437"/>
                  </a:lnTo>
                  <a:lnTo>
                    <a:pt x="2" y="432"/>
                  </a:lnTo>
                  <a:lnTo>
                    <a:pt x="6" y="422"/>
                  </a:lnTo>
                  <a:lnTo>
                    <a:pt x="13" y="412"/>
                  </a:lnTo>
                  <a:lnTo>
                    <a:pt x="21" y="402"/>
                  </a:lnTo>
                  <a:lnTo>
                    <a:pt x="29" y="394"/>
                  </a:lnTo>
                  <a:lnTo>
                    <a:pt x="38" y="387"/>
                  </a:lnTo>
                  <a:lnTo>
                    <a:pt x="47" y="382"/>
                  </a:lnTo>
                  <a:lnTo>
                    <a:pt x="47" y="382"/>
                  </a:lnTo>
                  <a:lnTo>
                    <a:pt x="53" y="379"/>
                  </a:lnTo>
                  <a:lnTo>
                    <a:pt x="59" y="377"/>
                  </a:lnTo>
                  <a:lnTo>
                    <a:pt x="65" y="376"/>
                  </a:lnTo>
                  <a:lnTo>
                    <a:pt x="72" y="374"/>
                  </a:lnTo>
                  <a:lnTo>
                    <a:pt x="72" y="374"/>
                  </a:lnTo>
                  <a:lnTo>
                    <a:pt x="83" y="376"/>
                  </a:lnTo>
                  <a:lnTo>
                    <a:pt x="95" y="378"/>
                  </a:lnTo>
                  <a:lnTo>
                    <a:pt x="106" y="382"/>
                  </a:lnTo>
                  <a:lnTo>
                    <a:pt x="120" y="387"/>
                  </a:lnTo>
                  <a:lnTo>
                    <a:pt x="120" y="387"/>
                  </a:lnTo>
                  <a:lnTo>
                    <a:pt x="131" y="392"/>
                  </a:lnTo>
                  <a:lnTo>
                    <a:pt x="142" y="399"/>
                  </a:lnTo>
                  <a:lnTo>
                    <a:pt x="164" y="413"/>
                  </a:lnTo>
                  <a:lnTo>
                    <a:pt x="164" y="413"/>
                  </a:lnTo>
                  <a:lnTo>
                    <a:pt x="191" y="429"/>
                  </a:lnTo>
                  <a:lnTo>
                    <a:pt x="205" y="436"/>
                  </a:lnTo>
                  <a:lnTo>
                    <a:pt x="219" y="443"/>
                  </a:lnTo>
                  <a:lnTo>
                    <a:pt x="219" y="443"/>
                  </a:lnTo>
                  <a:lnTo>
                    <a:pt x="228" y="447"/>
                  </a:lnTo>
                  <a:lnTo>
                    <a:pt x="237" y="451"/>
                  </a:lnTo>
                  <a:lnTo>
                    <a:pt x="255" y="461"/>
                  </a:lnTo>
                  <a:lnTo>
                    <a:pt x="255" y="461"/>
                  </a:lnTo>
                  <a:lnTo>
                    <a:pt x="275" y="472"/>
                  </a:lnTo>
                  <a:lnTo>
                    <a:pt x="275" y="472"/>
                  </a:lnTo>
                  <a:lnTo>
                    <a:pt x="283" y="478"/>
                  </a:lnTo>
                  <a:lnTo>
                    <a:pt x="292" y="485"/>
                  </a:lnTo>
                  <a:lnTo>
                    <a:pt x="292" y="485"/>
                  </a:lnTo>
                  <a:lnTo>
                    <a:pt x="305" y="494"/>
                  </a:lnTo>
                  <a:lnTo>
                    <a:pt x="308" y="497"/>
                  </a:lnTo>
                  <a:lnTo>
                    <a:pt x="312" y="494"/>
                  </a:lnTo>
                  <a:lnTo>
                    <a:pt x="312" y="494"/>
                  </a:lnTo>
                  <a:lnTo>
                    <a:pt x="393" y="412"/>
                  </a:lnTo>
                  <a:lnTo>
                    <a:pt x="474" y="328"/>
                  </a:lnTo>
                  <a:lnTo>
                    <a:pt x="474" y="328"/>
                  </a:lnTo>
                  <a:lnTo>
                    <a:pt x="550" y="249"/>
                  </a:lnTo>
                  <a:lnTo>
                    <a:pt x="628" y="171"/>
                  </a:lnTo>
                  <a:lnTo>
                    <a:pt x="631" y="168"/>
                  </a:lnTo>
                  <a:lnTo>
                    <a:pt x="629" y="164"/>
                  </a:lnTo>
                  <a:lnTo>
                    <a:pt x="629" y="164"/>
                  </a:lnTo>
                  <a:lnTo>
                    <a:pt x="623" y="151"/>
                  </a:lnTo>
                  <a:lnTo>
                    <a:pt x="618" y="137"/>
                  </a:lnTo>
                  <a:lnTo>
                    <a:pt x="615" y="122"/>
                  </a:lnTo>
                  <a:lnTo>
                    <a:pt x="614" y="108"/>
                  </a:lnTo>
                  <a:lnTo>
                    <a:pt x="615" y="92"/>
                  </a:lnTo>
                  <a:lnTo>
                    <a:pt x="619" y="78"/>
                  </a:lnTo>
                  <a:lnTo>
                    <a:pt x="624" y="64"/>
                  </a:lnTo>
                  <a:lnTo>
                    <a:pt x="630" y="50"/>
                  </a:lnTo>
                  <a:lnTo>
                    <a:pt x="630" y="50"/>
                  </a:lnTo>
                  <a:lnTo>
                    <a:pt x="638" y="39"/>
                  </a:lnTo>
                  <a:lnTo>
                    <a:pt x="646" y="28"/>
                  </a:lnTo>
                  <a:lnTo>
                    <a:pt x="656" y="20"/>
                  </a:lnTo>
                  <a:lnTo>
                    <a:pt x="667" y="13"/>
                  </a:lnTo>
                  <a:lnTo>
                    <a:pt x="679" y="7"/>
                  </a:lnTo>
                  <a:lnTo>
                    <a:pt x="690" y="3"/>
                  </a:lnTo>
                  <a:lnTo>
                    <a:pt x="703" y="1"/>
                  </a:lnTo>
                  <a:lnTo>
                    <a:pt x="716" y="0"/>
                  </a:lnTo>
                  <a:lnTo>
                    <a:pt x="716" y="0"/>
                  </a:lnTo>
                  <a:lnTo>
                    <a:pt x="725" y="1"/>
                  </a:lnTo>
                  <a:lnTo>
                    <a:pt x="734" y="2"/>
                  </a:lnTo>
                  <a:lnTo>
                    <a:pt x="734" y="2"/>
                  </a:lnTo>
                  <a:lnTo>
                    <a:pt x="745" y="4"/>
                  </a:lnTo>
                  <a:lnTo>
                    <a:pt x="754" y="6"/>
                  </a:lnTo>
                  <a:lnTo>
                    <a:pt x="763" y="9"/>
                  </a:lnTo>
                  <a:lnTo>
                    <a:pt x="773" y="13"/>
                  </a:lnTo>
                  <a:lnTo>
                    <a:pt x="789" y="21"/>
                  </a:lnTo>
                  <a:lnTo>
                    <a:pt x="806" y="33"/>
                  </a:lnTo>
                  <a:lnTo>
                    <a:pt x="820" y="44"/>
                  </a:lnTo>
                  <a:lnTo>
                    <a:pt x="834" y="57"/>
                  </a:lnTo>
                  <a:lnTo>
                    <a:pt x="863" y="85"/>
                  </a:lnTo>
                  <a:lnTo>
                    <a:pt x="865" y="87"/>
                  </a:lnTo>
                  <a:lnTo>
                    <a:pt x="865" y="87"/>
                  </a:lnTo>
                  <a:lnTo>
                    <a:pt x="903" y="125"/>
                  </a:lnTo>
                  <a:lnTo>
                    <a:pt x="939" y="163"/>
                  </a:lnTo>
                  <a:lnTo>
                    <a:pt x="939" y="163"/>
                  </a:lnTo>
                  <a:lnTo>
                    <a:pt x="976" y="201"/>
                  </a:lnTo>
                  <a:lnTo>
                    <a:pt x="1013" y="239"/>
                  </a:lnTo>
                  <a:lnTo>
                    <a:pt x="1020" y="246"/>
                  </a:lnTo>
                  <a:lnTo>
                    <a:pt x="1020" y="246"/>
                  </a:lnTo>
                  <a:lnTo>
                    <a:pt x="1053" y="279"/>
                  </a:lnTo>
                  <a:lnTo>
                    <a:pt x="1085" y="313"/>
                  </a:lnTo>
                  <a:lnTo>
                    <a:pt x="1117" y="348"/>
                  </a:lnTo>
                  <a:lnTo>
                    <a:pt x="1147" y="383"/>
                  </a:lnTo>
                  <a:lnTo>
                    <a:pt x="1155" y="391"/>
                  </a:lnTo>
                  <a:lnTo>
                    <a:pt x="1155" y="391"/>
                  </a:lnTo>
                  <a:lnTo>
                    <a:pt x="1174" y="417"/>
                  </a:lnTo>
                  <a:lnTo>
                    <a:pt x="1184" y="429"/>
                  </a:lnTo>
                  <a:lnTo>
                    <a:pt x="1192" y="443"/>
                  </a:lnTo>
                  <a:lnTo>
                    <a:pt x="1198" y="457"/>
                  </a:lnTo>
                  <a:lnTo>
                    <a:pt x="1202" y="472"/>
                  </a:lnTo>
                  <a:lnTo>
                    <a:pt x="1203" y="479"/>
                  </a:lnTo>
                  <a:lnTo>
                    <a:pt x="1204" y="487"/>
                  </a:lnTo>
                  <a:lnTo>
                    <a:pt x="1203" y="495"/>
                  </a:lnTo>
                  <a:lnTo>
                    <a:pt x="1203" y="504"/>
                  </a:lnTo>
                  <a:lnTo>
                    <a:pt x="1203" y="504"/>
                  </a:lnTo>
                  <a:lnTo>
                    <a:pt x="1201" y="514"/>
                  </a:lnTo>
                  <a:lnTo>
                    <a:pt x="1198" y="524"/>
                  </a:lnTo>
                  <a:lnTo>
                    <a:pt x="1195" y="535"/>
                  </a:lnTo>
                  <a:lnTo>
                    <a:pt x="1191" y="544"/>
                  </a:lnTo>
                  <a:lnTo>
                    <a:pt x="1186" y="552"/>
                  </a:lnTo>
                  <a:lnTo>
                    <a:pt x="1181" y="560"/>
                  </a:lnTo>
                  <a:lnTo>
                    <a:pt x="1174" y="569"/>
                  </a:lnTo>
                  <a:lnTo>
                    <a:pt x="1167" y="575"/>
                  </a:lnTo>
                  <a:lnTo>
                    <a:pt x="1160" y="581"/>
                  </a:lnTo>
                  <a:lnTo>
                    <a:pt x="1153" y="586"/>
                  </a:lnTo>
                  <a:lnTo>
                    <a:pt x="1144" y="591"/>
                  </a:lnTo>
                  <a:lnTo>
                    <a:pt x="1136" y="596"/>
                  </a:lnTo>
                  <a:lnTo>
                    <a:pt x="1127" y="599"/>
                  </a:lnTo>
                  <a:lnTo>
                    <a:pt x="1117" y="601"/>
                  </a:lnTo>
                  <a:lnTo>
                    <a:pt x="1108" y="602"/>
                  </a:lnTo>
                  <a:lnTo>
                    <a:pt x="1098" y="603"/>
                  </a:lnTo>
                  <a:lnTo>
                    <a:pt x="1098" y="603"/>
                  </a:lnTo>
                  <a:lnTo>
                    <a:pt x="1085" y="602"/>
                  </a:lnTo>
                  <a:lnTo>
                    <a:pt x="1073" y="600"/>
                  </a:lnTo>
                  <a:lnTo>
                    <a:pt x="1061" y="596"/>
                  </a:lnTo>
                  <a:lnTo>
                    <a:pt x="1048" y="591"/>
                  </a:lnTo>
                  <a:lnTo>
                    <a:pt x="1045" y="589"/>
                  </a:lnTo>
                  <a:lnTo>
                    <a:pt x="1042" y="592"/>
                  </a:lnTo>
                  <a:lnTo>
                    <a:pt x="1042" y="592"/>
                  </a:lnTo>
                  <a:lnTo>
                    <a:pt x="993" y="644"/>
                  </a:lnTo>
                  <a:lnTo>
                    <a:pt x="944" y="697"/>
                  </a:lnTo>
                  <a:lnTo>
                    <a:pt x="944" y="697"/>
                  </a:lnTo>
                  <a:lnTo>
                    <a:pt x="890" y="755"/>
                  </a:lnTo>
                  <a:lnTo>
                    <a:pt x="863" y="784"/>
                  </a:lnTo>
                  <a:lnTo>
                    <a:pt x="836" y="812"/>
                  </a:lnTo>
                  <a:lnTo>
                    <a:pt x="836" y="812"/>
                  </a:lnTo>
                  <a:lnTo>
                    <a:pt x="806" y="842"/>
                  </a:lnTo>
                  <a:lnTo>
                    <a:pt x="778" y="873"/>
                  </a:lnTo>
                  <a:lnTo>
                    <a:pt x="778" y="873"/>
                  </a:lnTo>
                  <a:lnTo>
                    <a:pt x="731" y="923"/>
                  </a:lnTo>
                  <a:lnTo>
                    <a:pt x="728" y="926"/>
                  </a:lnTo>
                  <a:lnTo>
                    <a:pt x="730" y="930"/>
                  </a:lnTo>
                  <a:lnTo>
                    <a:pt x="730" y="930"/>
                  </a:lnTo>
                  <a:lnTo>
                    <a:pt x="742" y="946"/>
                  </a:lnTo>
                  <a:lnTo>
                    <a:pt x="742" y="946"/>
                  </a:lnTo>
                  <a:lnTo>
                    <a:pt x="754" y="962"/>
                  </a:lnTo>
                  <a:lnTo>
                    <a:pt x="767" y="979"/>
                  </a:lnTo>
                  <a:lnTo>
                    <a:pt x="771" y="983"/>
                  </a:lnTo>
                  <a:lnTo>
                    <a:pt x="771" y="983"/>
                  </a:lnTo>
                  <a:lnTo>
                    <a:pt x="790" y="1004"/>
                  </a:lnTo>
                  <a:lnTo>
                    <a:pt x="798" y="1015"/>
                  </a:lnTo>
                  <a:lnTo>
                    <a:pt x="805" y="1026"/>
                  </a:lnTo>
                  <a:lnTo>
                    <a:pt x="805" y="1026"/>
                  </a:lnTo>
                  <a:lnTo>
                    <a:pt x="811" y="1041"/>
                  </a:lnTo>
                  <a:lnTo>
                    <a:pt x="817" y="1056"/>
                  </a:lnTo>
                  <a:lnTo>
                    <a:pt x="828" y="1087"/>
                  </a:lnTo>
                  <a:lnTo>
                    <a:pt x="828" y="1087"/>
                  </a:lnTo>
                  <a:lnTo>
                    <a:pt x="838" y="1114"/>
                  </a:lnTo>
                  <a:lnTo>
                    <a:pt x="848" y="1140"/>
                  </a:lnTo>
                  <a:lnTo>
                    <a:pt x="848" y="1140"/>
                  </a:lnTo>
                  <a:lnTo>
                    <a:pt x="851" y="1150"/>
                  </a:lnTo>
                  <a:lnTo>
                    <a:pt x="854" y="1160"/>
                  </a:lnTo>
                  <a:lnTo>
                    <a:pt x="855" y="1169"/>
                  </a:lnTo>
                  <a:lnTo>
                    <a:pt x="856" y="1178"/>
                  </a:lnTo>
                  <a:lnTo>
                    <a:pt x="855" y="1187"/>
                  </a:lnTo>
                  <a:lnTo>
                    <a:pt x="853" y="1197"/>
                  </a:lnTo>
                  <a:lnTo>
                    <a:pt x="850" y="1204"/>
                  </a:lnTo>
                  <a:lnTo>
                    <a:pt x="846" y="1212"/>
                  </a:lnTo>
                  <a:lnTo>
                    <a:pt x="846" y="1212"/>
                  </a:lnTo>
                  <a:lnTo>
                    <a:pt x="842" y="1217"/>
                  </a:lnTo>
                  <a:lnTo>
                    <a:pt x="837" y="1223"/>
                  </a:lnTo>
                  <a:lnTo>
                    <a:pt x="831" y="1227"/>
                  </a:lnTo>
                  <a:lnTo>
                    <a:pt x="826" y="1230"/>
                  </a:lnTo>
                  <a:lnTo>
                    <a:pt x="820" y="1233"/>
                  </a:lnTo>
                  <a:lnTo>
                    <a:pt x="813" y="1235"/>
                  </a:lnTo>
                  <a:lnTo>
                    <a:pt x="807" y="1236"/>
                  </a:lnTo>
                  <a:lnTo>
                    <a:pt x="799" y="1236"/>
                  </a:lnTo>
                  <a:lnTo>
                    <a:pt x="799" y="1236"/>
                  </a:lnTo>
                  <a:close/>
                  <a:moveTo>
                    <a:pt x="86" y="424"/>
                  </a:moveTo>
                  <a:lnTo>
                    <a:pt x="86" y="424"/>
                  </a:lnTo>
                  <a:lnTo>
                    <a:pt x="76" y="424"/>
                  </a:lnTo>
                  <a:lnTo>
                    <a:pt x="65" y="427"/>
                  </a:lnTo>
                  <a:lnTo>
                    <a:pt x="60" y="429"/>
                  </a:lnTo>
                  <a:lnTo>
                    <a:pt x="55" y="431"/>
                  </a:lnTo>
                  <a:lnTo>
                    <a:pt x="50" y="434"/>
                  </a:lnTo>
                  <a:lnTo>
                    <a:pt x="47" y="439"/>
                  </a:lnTo>
                  <a:lnTo>
                    <a:pt x="47" y="439"/>
                  </a:lnTo>
                  <a:lnTo>
                    <a:pt x="46" y="442"/>
                  </a:lnTo>
                  <a:lnTo>
                    <a:pt x="45" y="446"/>
                  </a:lnTo>
                  <a:lnTo>
                    <a:pt x="46" y="449"/>
                  </a:lnTo>
                  <a:lnTo>
                    <a:pt x="48" y="453"/>
                  </a:lnTo>
                  <a:lnTo>
                    <a:pt x="48" y="453"/>
                  </a:lnTo>
                  <a:lnTo>
                    <a:pt x="60" y="471"/>
                  </a:lnTo>
                  <a:lnTo>
                    <a:pt x="73" y="487"/>
                  </a:lnTo>
                  <a:lnTo>
                    <a:pt x="88" y="503"/>
                  </a:lnTo>
                  <a:lnTo>
                    <a:pt x="104" y="519"/>
                  </a:lnTo>
                  <a:lnTo>
                    <a:pt x="104" y="519"/>
                  </a:lnTo>
                  <a:lnTo>
                    <a:pt x="129" y="542"/>
                  </a:lnTo>
                  <a:lnTo>
                    <a:pt x="153" y="566"/>
                  </a:lnTo>
                  <a:lnTo>
                    <a:pt x="200" y="613"/>
                  </a:lnTo>
                  <a:lnTo>
                    <a:pt x="247" y="662"/>
                  </a:lnTo>
                  <a:lnTo>
                    <a:pt x="291" y="710"/>
                  </a:lnTo>
                  <a:lnTo>
                    <a:pt x="291" y="710"/>
                  </a:lnTo>
                  <a:lnTo>
                    <a:pt x="349" y="772"/>
                  </a:lnTo>
                  <a:lnTo>
                    <a:pt x="407" y="833"/>
                  </a:lnTo>
                  <a:lnTo>
                    <a:pt x="407" y="833"/>
                  </a:lnTo>
                  <a:lnTo>
                    <a:pt x="443" y="870"/>
                  </a:lnTo>
                  <a:lnTo>
                    <a:pt x="478" y="907"/>
                  </a:lnTo>
                  <a:lnTo>
                    <a:pt x="478" y="907"/>
                  </a:lnTo>
                  <a:lnTo>
                    <a:pt x="518" y="950"/>
                  </a:lnTo>
                  <a:lnTo>
                    <a:pt x="560" y="992"/>
                  </a:lnTo>
                  <a:lnTo>
                    <a:pt x="560" y="992"/>
                  </a:lnTo>
                  <a:lnTo>
                    <a:pt x="595" y="1027"/>
                  </a:lnTo>
                  <a:lnTo>
                    <a:pt x="631" y="1060"/>
                  </a:lnTo>
                  <a:lnTo>
                    <a:pt x="631" y="1060"/>
                  </a:lnTo>
                  <a:lnTo>
                    <a:pt x="666" y="1093"/>
                  </a:lnTo>
                  <a:lnTo>
                    <a:pt x="701" y="1128"/>
                  </a:lnTo>
                  <a:lnTo>
                    <a:pt x="701" y="1128"/>
                  </a:lnTo>
                  <a:lnTo>
                    <a:pt x="717" y="1143"/>
                  </a:lnTo>
                  <a:lnTo>
                    <a:pt x="736" y="1161"/>
                  </a:lnTo>
                  <a:lnTo>
                    <a:pt x="748" y="1169"/>
                  </a:lnTo>
                  <a:lnTo>
                    <a:pt x="758" y="1176"/>
                  </a:lnTo>
                  <a:lnTo>
                    <a:pt x="769" y="1182"/>
                  </a:lnTo>
                  <a:lnTo>
                    <a:pt x="780" y="1186"/>
                  </a:lnTo>
                  <a:lnTo>
                    <a:pt x="780" y="1186"/>
                  </a:lnTo>
                  <a:lnTo>
                    <a:pt x="786" y="1187"/>
                  </a:lnTo>
                  <a:lnTo>
                    <a:pt x="791" y="1188"/>
                  </a:lnTo>
                  <a:lnTo>
                    <a:pt x="791" y="1188"/>
                  </a:lnTo>
                  <a:lnTo>
                    <a:pt x="796" y="1187"/>
                  </a:lnTo>
                  <a:lnTo>
                    <a:pt x="800" y="1186"/>
                  </a:lnTo>
                  <a:lnTo>
                    <a:pt x="802" y="1183"/>
                  </a:lnTo>
                  <a:lnTo>
                    <a:pt x="805" y="1181"/>
                  </a:lnTo>
                  <a:lnTo>
                    <a:pt x="805" y="1181"/>
                  </a:lnTo>
                  <a:lnTo>
                    <a:pt x="807" y="1177"/>
                  </a:lnTo>
                  <a:lnTo>
                    <a:pt x="808" y="1172"/>
                  </a:lnTo>
                  <a:lnTo>
                    <a:pt x="808" y="1166"/>
                  </a:lnTo>
                  <a:lnTo>
                    <a:pt x="807" y="1160"/>
                  </a:lnTo>
                  <a:lnTo>
                    <a:pt x="801" y="1145"/>
                  </a:lnTo>
                  <a:lnTo>
                    <a:pt x="795" y="1129"/>
                  </a:lnTo>
                  <a:lnTo>
                    <a:pt x="795" y="1129"/>
                  </a:lnTo>
                  <a:lnTo>
                    <a:pt x="791" y="1118"/>
                  </a:lnTo>
                  <a:lnTo>
                    <a:pt x="791" y="1118"/>
                  </a:lnTo>
                  <a:lnTo>
                    <a:pt x="783" y="1097"/>
                  </a:lnTo>
                  <a:lnTo>
                    <a:pt x="774" y="1076"/>
                  </a:lnTo>
                  <a:lnTo>
                    <a:pt x="763" y="1055"/>
                  </a:lnTo>
                  <a:lnTo>
                    <a:pt x="752" y="1036"/>
                  </a:lnTo>
                  <a:lnTo>
                    <a:pt x="738" y="1016"/>
                  </a:lnTo>
                  <a:lnTo>
                    <a:pt x="725" y="996"/>
                  </a:lnTo>
                  <a:lnTo>
                    <a:pt x="709" y="977"/>
                  </a:lnTo>
                  <a:lnTo>
                    <a:pt x="694" y="956"/>
                  </a:lnTo>
                  <a:lnTo>
                    <a:pt x="694" y="956"/>
                  </a:lnTo>
                  <a:lnTo>
                    <a:pt x="691" y="951"/>
                  </a:lnTo>
                  <a:lnTo>
                    <a:pt x="689" y="946"/>
                  </a:lnTo>
                  <a:lnTo>
                    <a:pt x="688" y="940"/>
                  </a:lnTo>
                  <a:lnTo>
                    <a:pt x="689" y="934"/>
                  </a:lnTo>
                  <a:lnTo>
                    <a:pt x="690" y="931"/>
                  </a:lnTo>
                  <a:lnTo>
                    <a:pt x="688" y="929"/>
                  </a:lnTo>
                  <a:lnTo>
                    <a:pt x="688" y="929"/>
                  </a:lnTo>
                  <a:lnTo>
                    <a:pt x="685" y="923"/>
                  </a:lnTo>
                  <a:lnTo>
                    <a:pt x="684" y="919"/>
                  </a:lnTo>
                  <a:lnTo>
                    <a:pt x="684" y="916"/>
                  </a:lnTo>
                  <a:lnTo>
                    <a:pt x="684" y="912"/>
                  </a:lnTo>
                  <a:lnTo>
                    <a:pt x="685" y="907"/>
                  </a:lnTo>
                  <a:lnTo>
                    <a:pt x="687" y="904"/>
                  </a:lnTo>
                  <a:lnTo>
                    <a:pt x="690" y="900"/>
                  </a:lnTo>
                  <a:lnTo>
                    <a:pt x="690" y="900"/>
                  </a:lnTo>
                  <a:lnTo>
                    <a:pt x="721" y="867"/>
                  </a:lnTo>
                  <a:lnTo>
                    <a:pt x="752" y="835"/>
                  </a:lnTo>
                  <a:lnTo>
                    <a:pt x="752" y="835"/>
                  </a:lnTo>
                  <a:lnTo>
                    <a:pt x="783" y="801"/>
                  </a:lnTo>
                  <a:lnTo>
                    <a:pt x="816" y="768"/>
                  </a:lnTo>
                  <a:lnTo>
                    <a:pt x="816" y="768"/>
                  </a:lnTo>
                  <a:lnTo>
                    <a:pt x="842" y="741"/>
                  </a:lnTo>
                  <a:lnTo>
                    <a:pt x="868" y="713"/>
                  </a:lnTo>
                  <a:lnTo>
                    <a:pt x="918" y="659"/>
                  </a:lnTo>
                  <a:lnTo>
                    <a:pt x="918" y="659"/>
                  </a:lnTo>
                  <a:lnTo>
                    <a:pt x="963" y="610"/>
                  </a:lnTo>
                  <a:lnTo>
                    <a:pt x="1008" y="562"/>
                  </a:lnTo>
                  <a:lnTo>
                    <a:pt x="1010" y="560"/>
                  </a:lnTo>
                  <a:lnTo>
                    <a:pt x="1010" y="557"/>
                  </a:lnTo>
                  <a:lnTo>
                    <a:pt x="1010" y="557"/>
                  </a:lnTo>
                  <a:lnTo>
                    <a:pt x="1010" y="554"/>
                  </a:lnTo>
                  <a:lnTo>
                    <a:pt x="1011" y="550"/>
                  </a:lnTo>
                  <a:lnTo>
                    <a:pt x="1013" y="546"/>
                  </a:lnTo>
                  <a:lnTo>
                    <a:pt x="1016" y="543"/>
                  </a:lnTo>
                  <a:lnTo>
                    <a:pt x="1016" y="543"/>
                  </a:lnTo>
                  <a:lnTo>
                    <a:pt x="1020" y="539"/>
                  </a:lnTo>
                  <a:lnTo>
                    <a:pt x="1025" y="536"/>
                  </a:lnTo>
                  <a:lnTo>
                    <a:pt x="1030" y="535"/>
                  </a:lnTo>
                  <a:lnTo>
                    <a:pt x="1035" y="534"/>
                  </a:lnTo>
                  <a:lnTo>
                    <a:pt x="1035" y="534"/>
                  </a:lnTo>
                  <a:lnTo>
                    <a:pt x="1039" y="535"/>
                  </a:lnTo>
                  <a:lnTo>
                    <a:pt x="1043" y="536"/>
                  </a:lnTo>
                  <a:lnTo>
                    <a:pt x="1046" y="537"/>
                  </a:lnTo>
                  <a:lnTo>
                    <a:pt x="1050" y="540"/>
                  </a:lnTo>
                  <a:lnTo>
                    <a:pt x="1050" y="540"/>
                  </a:lnTo>
                  <a:lnTo>
                    <a:pt x="1061" y="547"/>
                  </a:lnTo>
                  <a:lnTo>
                    <a:pt x="1074" y="554"/>
                  </a:lnTo>
                  <a:lnTo>
                    <a:pt x="1081" y="556"/>
                  </a:lnTo>
                  <a:lnTo>
                    <a:pt x="1089" y="558"/>
                  </a:lnTo>
                  <a:lnTo>
                    <a:pt x="1096" y="559"/>
                  </a:lnTo>
                  <a:lnTo>
                    <a:pt x="1103" y="560"/>
                  </a:lnTo>
                  <a:lnTo>
                    <a:pt x="1103" y="560"/>
                  </a:lnTo>
                  <a:lnTo>
                    <a:pt x="1110" y="559"/>
                  </a:lnTo>
                  <a:lnTo>
                    <a:pt x="1117" y="558"/>
                  </a:lnTo>
                  <a:lnTo>
                    <a:pt x="1117" y="558"/>
                  </a:lnTo>
                  <a:lnTo>
                    <a:pt x="1123" y="555"/>
                  </a:lnTo>
                  <a:lnTo>
                    <a:pt x="1128" y="551"/>
                  </a:lnTo>
                  <a:lnTo>
                    <a:pt x="1136" y="542"/>
                  </a:lnTo>
                  <a:lnTo>
                    <a:pt x="1136" y="542"/>
                  </a:lnTo>
                  <a:lnTo>
                    <a:pt x="1143" y="535"/>
                  </a:lnTo>
                  <a:lnTo>
                    <a:pt x="1143" y="535"/>
                  </a:lnTo>
                  <a:lnTo>
                    <a:pt x="1150" y="529"/>
                  </a:lnTo>
                  <a:lnTo>
                    <a:pt x="1154" y="523"/>
                  </a:lnTo>
                  <a:lnTo>
                    <a:pt x="1157" y="517"/>
                  </a:lnTo>
                  <a:lnTo>
                    <a:pt x="1159" y="511"/>
                  </a:lnTo>
                  <a:lnTo>
                    <a:pt x="1160" y="505"/>
                  </a:lnTo>
                  <a:lnTo>
                    <a:pt x="1160" y="498"/>
                  </a:lnTo>
                  <a:lnTo>
                    <a:pt x="1160" y="492"/>
                  </a:lnTo>
                  <a:lnTo>
                    <a:pt x="1158" y="486"/>
                  </a:lnTo>
                  <a:lnTo>
                    <a:pt x="1154" y="474"/>
                  </a:lnTo>
                  <a:lnTo>
                    <a:pt x="1147" y="462"/>
                  </a:lnTo>
                  <a:lnTo>
                    <a:pt x="1141" y="451"/>
                  </a:lnTo>
                  <a:lnTo>
                    <a:pt x="1134" y="441"/>
                  </a:lnTo>
                  <a:lnTo>
                    <a:pt x="1130" y="434"/>
                  </a:lnTo>
                  <a:lnTo>
                    <a:pt x="1130" y="434"/>
                  </a:lnTo>
                  <a:lnTo>
                    <a:pt x="1122" y="422"/>
                  </a:lnTo>
                  <a:lnTo>
                    <a:pt x="1111" y="411"/>
                  </a:lnTo>
                  <a:lnTo>
                    <a:pt x="1091" y="389"/>
                  </a:lnTo>
                  <a:lnTo>
                    <a:pt x="1091" y="389"/>
                  </a:lnTo>
                  <a:lnTo>
                    <a:pt x="1076" y="373"/>
                  </a:lnTo>
                  <a:lnTo>
                    <a:pt x="1063" y="357"/>
                  </a:lnTo>
                  <a:lnTo>
                    <a:pt x="1063" y="357"/>
                  </a:lnTo>
                  <a:lnTo>
                    <a:pt x="1046" y="338"/>
                  </a:lnTo>
                  <a:lnTo>
                    <a:pt x="1030" y="321"/>
                  </a:lnTo>
                  <a:lnTo>
                    <a:pt x="996" y="286"/>
                  </a:lnTo>
                  <a:lnTo>
                    <a:pt x="996" y="286"/>
                  </a:lnTo>
                  <a:lnTo>
                    <a:pt x="981" y="271"/>
                  </a:lnTo>
                  <a:lnTo>
                    <a:pt x="981" y="271"/>
                  </a:lnTo>
                  <a:lnTo>
                    <a:pt x="941" y="230"/>
                  </a:lnTo>
                  <a:lnTo>
                    <a:pt x="902" y="190"/>
                  </a:lnTo>
                  <a:lnTo>
                    <a:pt x="902" y="190"/>
                  </a:lnTo>
                  <a:lnTo>
                    <a:pt x="862" y="148"/>
                  </a:lnTo>
                  <a:lnTo>
                    <a:pt x="822" y="108"/>
                  </a:lnTo>
                  <a:lnTo>
                    <a:pt x="816" y="102"/>
                  </a:lnTo>
                  <a:lnTo>
                    <a:pt x="816" y="102"/>
                  </a:lnTo>
                  <a:lnTo>
                    <a:pt x="799" y="85"/>
                  </a:lnTo>
                  <a:lnTo>
                    <a:pt x="789" y="76"/>
                  </a:lnTo>
                  <a:lnTo>
                    <a:pt x="780" y="69"/>
                  </a:lnTo>
                  <a:lnTo>
                    <a:pt x="769" y="62"/>
                  </a:lnTo>
                  <a:lnTo>
                    <a:pt x="758" y="55"/>
                  </a:lnTo>
                  <a:lnTo>
                    <a:pt x="747" y="50"/>
                  </a:lnTo>
                  <a:lnTo>
                    <a:pt x="734" y="47"/>
                  </a:lnTo>
                  <a:lnTo>
                    <a:pt x="734" y="47"/>
                  </a:lnTo>
                  <a:lnTo>
                    <a:pt x="724" y="46"/>
                  </a:lnTo>
                  <a:lnTo>
                    <a:pt x="724" y="46"/>
                  </a:lnTo>
                  <a:lnTo>
                    <a:pt x="714" y="47"/>
                  </a:lnTo>
                  <a:lnTo>
                    <a:pt x="704" y="49"/>
                  </a:lnTo>
                  <a:lnTo>
                    <a:pt x="696" y="52"/>
                  </a:lnTo>
                  <a:lnTo>
                    <a:pt x="688" y="57"/>
                  </a:lnTo>
                  <a:lnTo>
                    <a:pt x="680" y="63"/>
                  </a:lnTo>
                  <a:lnTo>
                    <a:pt x="673" y="70"/>
                  </a:lnTo>
                  <a:lnTo>
                    <a:pt x="667" y="77"/>
                  </a:lnTo>
                  <a:lnTo>
                    <a:pt x="663" y="85"/>
                  </a:lnTo>
                  <a:lnTo>
                    <a:pt x="663" y="85"/>
                  </a:lnTo>
                  <a:lnTo>
                    <a:pt x="660" y="94"/>
                  </a:lnTo>
                  <a:lnTo>
                    <a:pt x="658" y="102"/>
                  </a:lnTo>
                  <a:lnTo>
                    <a:pt x="658" y="111"/>
                  </a:lnTo>
                  <a:lnTo>
                    <a:pt x="659" y="119"/>
                  </a:lnTo>
                  <a:lnTo>
                    <a:pt x="661" y="128"/>
                  </a:lnTo>
                  <a:lnTo>
                    <a:pt x="664" y="135"/>
                  </a:lnTo>
                  <a:lnTo>
                    <a:pt x="668" y="143"/>
                  </a:lnTo>
                  <a:lnTo>
                    <a:pt x="673" y="150"/>
                  </a:lnTo>
                  <a:lnTo>
                    <a:pt x="673" y="150"/>
                  </a:lnTo>
                  <a:lnTo>
                    <a:pt x="677" y="154"/>
                  </a:lnTo>
                  <a:lnTo>
                    <a:pt x="679" y="159"/>
                  </a:lnTo>
                  <a:lnTo>
                    <a:pt x="680" y="164"/>
                  </a:lnTo>
                  <a:lnTo>
                    <a:pt x="680" y="167"/>
                  </a:lnTo>
                  <a:lnTo>
                    <a:pt x="679" y="174"/>
                  </a:lnTo>
                  <a:lnTo>
                    <a:pt x="675" y="178"/>
                  </a:lnTo>
                  <a:lnTo>
                    <a:pt x="675" y="179"/>
                  </a:lnTo>
                  <a:lnTo>
                    <a:pt x="675" y="181"/>
                  </a:lnTo>
                  <a:lnTo>
                    <a:pt x="675" y="181"/>
                  </a:lnTo>
                  <a:lnTo>
                    <a:pt x="674" y="184"/>
                  </a:lnTo>
                  <a:lnTo>
                    <a:pt x="673" y="189"/>
                  </a:lnTo>
                  <a:lnTo>
                    <a:pt x="671" y="192"/>
                  </a:lnTo>
                  <a:lnTo>
                    <a:pt x="668" y="195"/>
                  </a:lnTo>
                  <a:lnTo>
                    <a:pt x="668" y="195"/>
                  </a:lnTo>
                  <a:lnTo>
                    <a:pt x="587" y="277"/>
                  </a:lnTo>
                  <a:lnTo>
                    <a:pt x="506" y="361"/>
                  </a:lnTo>
                  <a:lnTo>
                    <a:pt x="506" y="361"/>
                  </a:lnTo>
                  <a:lnTo>
                    <a:pt x="425" y="444"/>
                  </a:lnTo>
                  <a:lnTo>
                    <a:pt x="343" y="526"/>
                  </a:lnTo>
                  <a:lnTo>
                    <a:pt x="343" y="526"/>
                  </a:lnTo>
                  <a:lnTo>
                    <a:pt x="340" y="529"/>
                  </a:lnTo>
                  <a:lnTo>
                    <a:pt x="337" y="531"/>
                  </a:lnTo>
                  <a:lnTo>
                    <a:pt x="332" y="533"/>
                  </a:lnTo>
                  <a:lnTo>
                    <a:pt x="328" y="534"/>
                  </a:lnTo>
                  <a:lnTo>
                    <a:pt x="328" y="534"/>
                  </a:lnTo>
                  <a:lnTo>
                    <a:pt x="324" y="533"/>
                  </a:lnTo>
                  <a:lnTo>
                    <a:pt x="321" y="533"/>
                  </a:lnTo>
                  <a:lnTo>
                    <a:pt x="319" y="535"/>
                  </a:lnTo>
                  <a:lnTo>
                    <a:pt x="319" y="535"/>
                  </a:lnTo>
                  <a:lnTo>
                    <a:pt x="315" y="538"/>
                  </a:lnTo>
                  <a:lnTo>
                    <a:pt x="311" y="540"/>
                  </a:lnTo>
                  <a:lnTo>
                    <a:pt x="306" y="542"/>
                  </a:lnTo>
                  <a:lnTo>
                    <a:pt x="301" y="542"/>
                  </a:lnTo>
                  <a:lnTo>
                    <a:pt x="301" y="542"/>
                  </a:lnTo>
                  <a:lnTo>
                    <a:pt x="296" y="542"/>
                  </a:lnTo>
                  <a:lnTo>
                    <a:pt x="292" y="540"/>
                  </a:lnTo>
                  <a:lnTo>
                    <a:pt x="292" y="540"/>
                  </a:lnTo>
                  <a:lnTo>
                    <a:pt x="282" y="536"/>
                  </a:lnTo>
                  <a:lnTo>
                    <a:pt x="273" y="529"/>
                  </a:lnTo>
                  <a:lnTo>
                    <a:pt x="253" y="515"/>
                  </a:lnTo>
                  <a:lnTo>
                    <a:pt x="253" y="515"/>
                  </a:lnTo>
                  <a:lnTo>
                    <a:pt x="235" y="502"/>
                  </a:lnTo>
                  <a:lnTo>
                    <a:pt x="225" y="495"/>
                  </a:lnTo>
                  <a:lnTo>
                    <a:pt x="215" y="490"/>
                  </a:lnTo>
                  <a:lnTo>
                    <a:pt x="215" y="490"/>
                  </a:lnTo>
                  <a:lnTo>
                    <a:pt x="199" y="484"/>
                  </a:lnTo>
                  <a:lnTo>
                    <a:pt x="199" y="484"/>
                  </a:lnTo>
                  <a:lnTo>
                    <a:pt x="185" y="478"/>
                  </a:lnTo>
                  <a:lnTo>
                    <a:pt x="178" y="474"/>
                  </a:lnTo>
                  <a:lnTo>
                    <a:pt x="170" y="470"/>
                  </a:lnTo>
                  <a:lnTo>
                    <a:pt x="170" y="470"/>
                  </a:lnTo>
                  <a:lnTo>
                    <a:pt x="161" y="462"/>
                  </a:lnTo>
                  <a:lnTo>
                    <a:pt x="161" y="462"/>
                  </a:lnTo>
                  <a:lnTo>
                    <a:pt x="148" y="451"/>
                  </a:lnTo>
                  <a:lnTo>
                    <a:pt x="139" y="446"/>
                  </a:lnTo>
                  <a:lnTo>
                    <a:pt x="132" y="442"/>
                  </a:lnTo>
                  <a:lnTo>
                    <a:pt x="132" y="442"/>
                  </a:lnTo>
                  <a:lnTo>
                    <a:pt x="116" y="434"/>
                  </a:lnTo>
                  <a:lnTo>
                    <a:pt x="116" y="434"/>
                  </a:lnTo>
                  <a:lnTo>
                    <a:pt x="104" y="429"/>
                  </a:lnTo>
                  <a:lnTo>
                    <a:pt x="92" y="424"/>
                  </a:lnTo>
                  <a:lnTo>
                    <a:pt x="92" y="424"/>
                  </a:lnTo>
                  <a:lnTo>
                    <a:pt x="86" y="424"/>
                  </a:lnTo>
                  <a:lnTo>
                    <a:pt x="86" y="42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 sz="2400"/>
            </a:p>
          </p:txBody>
        </p:sp>
        <p:sp>
          <p:nvSpPr>
            <p:cNvPr id="114" name="Freeform 738"/>
            <p:cNvSpPr/>
            <p:nvPr/>
          </p:nvSpPr>
          <p:spPr bwMode="auto">
            <a:xfrm>
              <a:off x="5268913" y="4529138"/>
              <a:ext cx="252413" cy="261938"/>
            </a:xfrm>
            <a:custGeom>
              <a:cxnLst>
                <a:cxn ang="0">
                  <a:pos x="74" y="493"/>
                </a:cxn>
                <a:cxn ang="0">
                  <a:pos x="47" y="485"/>
                </a:cxn>
                <a:cxn ang="0">
                  <a:pos x="23" y="469"/>
                </a:cxn>
                <a:cxn ang="0">
                  <a:pos x="11" y="456"/>
                </a:cxn>
                <a:cxn ang="0">
                  <a:pos x="8" y="448"/>
                </a:cxn>
                <a:cxn ang="0">
                  <a:pos x="2" y="430"/>
                </a:cxn>
                <a:cxn ang="0">
                  <a:pos x="0" y="399"/>
                </a:cxn>
                <a:cxn ang="0">
                  <a:pos x="9" y="366"/>
                </a:cxn>
                <a:cxn ang="0">
                  <a:pos x="27" y="331"/>
                </a:cxn>
                <a:cxn ang="0">
                  <a:pos x="56" y="292"/>
                </a:cxn>
                <a:cxn ang="0">
                  <a:pos x="79" y="267"/>
                </a:cxn>
                <a:cxn ang="0">
                  <a:pos x="105" y="233"/>
                </a:cxn>
                <a:cxn ang="0">
                  <a:pos x="125" y="208"/>
                </a:cxn>
                <a:cxn ang="0">
                  <a:pos x="164" y="167"/>
                </a:cxn>
                <a:cxn ang="0">
                  <a:pos x="325" y="7"/>
                </a:cxn>
                <a:cxn ang="0">
                  <a:pos x="333" y="2"/>
                </a:cxn>
                <a:cxn ang="0">
                  <a:pos x="341" y="0"/>
                </a:cxn>
                <a:cxn ang="0">
                  <a:pos x="358" y="9"/>
                </a:cxn>
                <a:cxn ang="0">
                  <a:pos x="364" y="21"/>
                </a:cxn>
                <a:cxn ang="0">
                  <a:pos x="362" y="32"/>
                </a:cxn>
                <a:cxn ang="0">
                  <a:pos x="357" y="39"/>
                </a:cxn>
                <a:cxn ang="0">
                  <a:pos x="293" y="101"/>
                </a:cxn>
                <a:cxn ang="0">
                  <a:pos x="193" y="199"/>
                </a:cxn>
                <a:cxn ang="0">
                  <a:pos x="140" y="263"/>
                </a:cxn>
                <a:cxn ang="0">
                  <a:pos x="113" y="300"/>
                </a:cxn>
                <a:cxn ang="0">
                  <a:pos x="76" y="339"/>
                </a:cxn>
                <a:cxn ang="0">
                  <a:pos x="57" y="367"/>
                </a:cxn>
                <a:cxn ang="0">
                  <a:pos x="45" y="405"/>
                </a:cxn>
                <a:cxn ang="0">
                  <a:pos x="47" y="426"/>
                </a:cxn>
                <a:cxn ang="0">
                  <a:pos x="50" y="429"/>
                </a:cxn>
                <a:cxn ang="0">
                  <a:pos x="55" y="436"/>
                </a:cxn>
                <a:cxn ang="0">
                  <a:pos x="71" y="445"/>
                </a:cxn>
                <a:cxn ang="0">
                  <a:pos x="89" y="448"/>
                </a:cxn>
                <a:cxn ang="0">
                  <a:pos x="116" y="442"/>
                </a:cxn>
                <a:cxn ang="0">
                  <a:pos x="144" y="426"/>
                </a:cxn>
                <a:cxn ang="0">
                  <a:pos x="196" y="377"/>
                </a:cxn>
                <a:cxn ang="0">
                  <a:pos x="242" y="324"/>
                </a:cxn>
                <a:cxn ang="0">
                  <a:pos x="294" y="271"/>
                </a:cxn>
                <a:cxn ang="0">
                  <a:pos x="371" y="194"/>
                </a:cxn>
                <a:cxn ang="0">
                  <a:pos x="442" y="114"/>
                </a:cxn>
                <a:cxn ang="0">
                  <a:pos x="448" y="107"/>
                </a:cxn>
                <a:cxn ang="0">
                  <a:pos x="456" y="106"/>
                </a:cxn>
                <a:cxn ang="0">
                  <a:pos x="472" y="115"/>
                </a:cxn>
                <a:cxn ang="0">
                  <a:pos x="478" y="125"/>
                </a:cxn>
                <a:cxn ang="0">
                  <a:pos x="478" y="138"/>
                </a:cxn>
                <a:cxn ang="0">
                  <a:pos x="473" y="147"/>
                </a:cxn>
                <a:cxn ang="0">
                  <a:pos x="408" y="220"/>
                </a:cxn>
                <a:cxn ang="0">
                  <a:pos x="340" y="289"/>
                </a:cxn>
                <a:cxn ang="0">
                  <a:pos x="223" y="410"/>
                </a:cxn>
                <a:cxn ang="0">
                  <a:pos x="189" y="445"/>
                </a:cxn>
                <a:cxn ang="0">
                  <a:pos x="135" y="480"/>
                </a:cxn>
                <a:cxn ang="0">
                  <a:pos x="100" y="492"/>
                </a:cxn>
                <a:cxn ang="0">
                  <a:pos x="84" y="493"/>
                </a:cxn>
              </a:cxnLst>
              <a:rect b="b" l="0" r="r" t="0"/>
              <a:pathLst>
                <a:path h="492" w="479">
                  <a:moveTo>
                    <a:pt x="84" y="493"/>
                  </a:moveTo>
                  <a:lnTo>
                    <a:pt x="84" y="493"/>
                  </a:lnTo>
                  <a:lnTo>
                    <a:pt x="74" y="493"/>
                  </a:lnTo>
                  <a:lnTo>
                    <a:pt x="65" y="491"/>
                  </a:lnTo>
                  <a:lnTo>
                    <a:pt x="56" y="489"/>
                  </a:lnTo>
                  <a:lnTo>
                    <a:pt x="47" y="485"/>
                  </a:lnTo>
                  <a:lnTo>
                    <a:pt x="39" y="480"/>
                  </a:lnTo>
                  <a:lnTo>
                    <a:pt x="31" y="475"/>
                  </a:lnTo>
                  <a:lnTo>
                    <a:pt x="23" y="469"/>
                  </a:lnTo>
                  <a:lnTo>
                    <a:pt x="14" y="462"/>
                  </a:lnTo>
                  <a:lnTo>
                    <a:pt x="14" y="462"/>
                  </a:lnTo>
                  <a:lnTo>
                    <a:pt x="11" y="456"/>
                  </a:lnTo>
                  <a:lnTo>
                    <a:pt x="8" y="449"/>
                  </a:lnTo>
                  <a:lnTo>
                    <a:pt x="8" y="449"/>
                  </a:lnTo>
                  <a:lnTo>
                    <a:pt x="8" y="448"/>
                  </a:lnTo>
                  <a:lnTo>
                    <a:pt x="8" y="448"/>
                  </a:lnTo>
                  <a:lnTo>
                    <a:pt x="4" y="439"/>
                  </a:lnTo>
                  <a:lnTo>
                    <a:pt x="2" y="430"/>
                  </a:lnTo>
                  <a:lnTo>
                    <a:pt x="0" y="419"/>
                  </a:lnTo>
                  <a:lnTo>
                    <a:pt x="0" y="409"/>
                  </a:lnTo>
                  <a:lnTo>
                    <a:pt x="0" y="399"/>
                  </a:lnTo>
                  <a:lnTo>
                    <a:pt x="2" y="388"/>
                  </a:lnTo>
                  <a:lnTo>
                    <a:pt x="5" y="377"/>
                  </a:lnTo>
                  <a:lnTo>
                    <a:pt x="9" y="366"/>
                  </a:lnTo>
                  <a:lnTo>
                    <a:pt x="13" y="354"/>
                  </a:lnTo>
                  <a:lnTo>
                    <a:pt x="20" y="342"/>
                  </a:lnTo>
                  <a:lnTo>
                    <a:pt x="27" y="331"/>
                  </a:lnTo>
                  <a:lnTo>
                    <a:pt x="35" y="318"/>
                  </a:lnTo>
                  <a:lnTo>
                    <a:pt x="44" y="306"/>
                  </a:lnTo>
                  <a:lnTo>
                    <a:pt x="56" y="292"/>
                  </a:lnTo>
                  <a:lnTo>
                    <a:pt x="67" y="280"/>
                  </a:lnTo>
                  <a:lnTo>
                    <a:pt x="79" y="267"/>
                  </a:lnTo>
                  <a:lnTo>
                    <a:pt x="79" y="267"/>
                  </a:lnTo>
                  <a:lnTo>
                    <a:pt x="87" y="258"/>
                  </a:lnTo>
                  <a:lnTo>
                    <a:pt x="94" y="250"/>
                  </a:lnTo>
                  <a:lnTo>
                    <a:pt x="105" y="233"/>
                  </a:lnTo>
                  <a:lnTo>
                    <a:pt x="105" y="233"/>
                  </a:lnTo>
                  <a:lnTo>
                    <a:pt x="115" y="220"/>
                  </a:lnTo>
                  <a:lnTo>
                    <a:pt x="125" y="208"/>
                  </a:lnTo>
                  <a:lnTo>
                    <a:pt x="125" y="208"/>
                  </a:lnTo>
                  <a:lnTo>
                    <a:pt x="144" y="187"/>
                  </a:lnTo>
                  <a:lnTo>
                    <a:pt x="164" y="167"/>
                  </a:lnTo>
                  <a:lnTo>
                    <a:pt x="164" y="167"/>
                  </a:lnTo>
                  <a:lnTo>
                    <a:pt x="185" y="148"/>
                  </a:lnTo>
                  <a:lnTo>
                    <a:pt x="325" y="7"/>
                  </a:lnTo>
                  <a:lnTo>
                    <a:pt x="325" y="7"/>
                  </a:lnTo>
                  <a:lnTo>
                    <a:pt x="328" y="4"/>
                  </a:lnTo>
                  <a:lnTo>
                    <a:pt x="333" y="2"/>
                  </a:lnTo>
                  <a:lnTo>
                    <a:pt x="337" y="1"/>
                  </a:lnTo>
                  <a:lnTo>
                    <a:pt x="341" y="0"/>
                  </a:lnTo>
                  <a:lnTo>
                    <a:pt x="341" y="0"/>
                  </a:lnTo>
                  <a:lnTo>
                    <a:pt x="347" y="1"/>
                  </a:lnTo>
                  <a:lnTo>
                    <a:pt x="353" y="4"/>
                  </a:lnTo>
                  <a:lnTo>
                    <a:pt x="358" y="9"/>
                  </a:lnTo>
                  <a:lnTo>
                    <a:pt x="362" y="15"/>
                  </a:lnTo>
                  <a:lnTo>
                    <a:pt x="362" y="15"/>
                  </a:lnTo>
                  <a:lnTo>
                    <a:pt x="364" y="21"/>
                  </a:lnTo>
                  <a:lnTo>
                    <a:pt x="365" y="26"/>
                  </a:lnTo>
                  <a:lnTo>
                    <a:pt x="364" y="29"/>
                  </a:lnTo>
                  <a:lnTo>
                    <a:pt x="362" y="32"/>
                  </a:lnTo>
                  <a:lnTo>
                    <a:pt x="360" y="36"/>
                  </a:lnTo>
                  <a:lnTo>
                    <a:pt x="357" y="39"/>
                  </a:lnTo>
                  <a:lnTo>
                    <a:pt x="357" y="39"/>
                  </a:lnTo>
                  <a:lnTo>
                    <a:pt x="325" y="70"/>
                  </a:lnTo>
                  <a:lnTo>
                    <a:pt x="293" y="101"/>
                  </a:lnTo>
                  <a:lnTo>
                    <a:pt x="293" y="101"/>
                  </a:lnTo>
                  <a:lnTo>
                    <a:pt x="252" y="139"/>
                  </a:lnTo>
                  <a:lnTo>
                    <a:pt x="212" y="179"/>
                  </a:lnTo>
                  <a:lnTo>
                    <a:pt x="193" y="199"/>
                  </a:lnTo>
                  <a:lnTo>
                    <a:pt x="174" y="220"/>
                  </a:lnTo>
                  <a:lnTo>
                    <a:pt x="157" y="242"/>
                  </a:lnTo>
                  <a:lnTo>
                    <a:pt x="140" y="263"/>
                  </a:lnTo>
                  <a:lnTo>
                    <a:pt x="140" y="263"/>
                  </a:lnTo>
                  <a:lnTo>
                    <a:pt x="127" y="281"/>
                  </a:lnTo>
                  <a:lnTo>
                    <a:pt x="113" y="300"/>
                  </a:lnTo>
                  <a:lnTo>
                    <a:pt x="95" y="319"/>
                  </a:lnTo>
                  <a:lnTo>
                    <a:pt x="76" y="339"/>
                  </a:lnTo>
                  <a:lnTo>
                    <a:pt x="76" y="339"/>
                  </a:lnTo>
                  <a:lnTo>
                    <a:pt x="70" y="346"/>
                  </a:lnTo>
                  <a:lnTo>
                    <a:pt x="63" y="355"/>
                  </a:lnTo>
                  <a:lnTo>
                    <a:pt x="57" y="367"/>
                  </a:lnTo>
                  <a:lnTo>
                    <a:pt x="52" y="379"/>
                  </a:lnTo>
                  <a:lnTo>
                    <a:pt x="47" y="391"/>
                  </a:lnTo>
                  <a:lnTo>
                    <a:pt x="45" y="405"/>
                  </a:lnTo>
                  <a:lnTo>
                    <a:pt x="45" y="416"/>
                  </a:lnTo>
                  <a:lnTo>
                    <a:pt x="46" y="421"/>
                  </a:lnTo>
                  <a:lnTo>
                    <a:pt x="47" y="426"/>
                  </a:lnTo>
                  <a:lnTo>
                    <a:pt x="47" y="427"/>
                  </a:lnTo>
                  <a:lnTo>
                    <a:pt x="50" y="429"/>
                  </a:lnTo>
                  <a:lnTo>
                    <a:pt x="50" y="429"/>
                  </a:lnTo>
                  <a:lnTo>
                    <a:pt x="54" y="435"/>
                  </a:lnTo>
                  <a:lnTo>
                    <a:pt x="54" y="436"/>
                  </a:lnTo>
                  <a:lnTo>
                    <a:pt x="55" y="436"/>
                  </a:lnTo>
                  <a:lnTo>
                    <a:pt x="55" y="436"/>
                  </a:lnTo>
                  <a:lnTo>
                    <a:pt x="63" y="441"/>
                  </a:lnTo>
                  <a:lnTo>
                    <a:pt x="71" y="445"/>
                  </a:lnTo>
                  <a:lnTo>
                    <a:pt x="79" y="447"/>
                  </a:lnTo>
                  <a:lnTo>
                    <a:pt x="89" y="448"/>
                  </a:lnTo>
                  <a:lnTo>
                    <a:pt x="89" y="448"/>
                  </a:lnTo>
                  <a:lnTo>
                    <a:pt x="98" y="447"/>
                  </a:lnTo>
                  <a:lnTo>
                    <a:pt x="106" y="445"/>
                  </a:lnTo>
                  <a:lnTo>
                    <a:pt x="116" y="442"/>
                  </a:lnTo>
                  <a:lnTo>
                    <a:pt x="125" y="437"/>
                  </a:lnTo>
                  <a:lnTo>
                    <a:pt x="134" y="432"/>
                  </a:lnTo>
                  <a:lnTo>
                    <a:pt x="144" y="426"/>
                  </a:lnTo>
                  <a:lnTo>
                    <a:pt x="162" y="411"/>
                  </a:lnTo>
                  <a:lnTo>
                    <a:pt x="180" y="395"/>
                  </a:lnTo>
                  <a:lnTo>
                    <a:pt x="196" y="377"/>
                  </a:lnTo>
                  <a:lnTo>
                    <a:pt x="227" y="341"/>
                  </a:lnTo>
                  <a:lnTo>
                    <a:pt x="227" y="341"/>
                  </a:lnTo>
                  <a:lnTo>
                    <a:pt x="242" y="324"/>
                  </a:lnTo>
                  <a:lnTo>
                    <a:pt x="253" y="311"/>
                  </a:lnTo>
                  <a:lnTo>
                    <a:pt x="253" y="311"/>
                  </a:lnTo>
                  <a:lnTo>
                    <a:pt x="294" y="271"/>
                  </a:lnTo>
                  <a:lnTo>
                    <a:pt x="294" y="271"/>
                  </a:lnTo>
                  <a:lnTo>
                    <a:pt x="333" y="233"/>
                  </a:lnTo>
                  <a:lnTo>
                    <a:pt x="371" y="194"/>
                  </a:lnTo>
                  <a:lnTo>
                    <a:pt x="407" y="155"/>
                  </a:lnTo>
                  <a:lnTo>
                    <a:pt x="424" y="134"/>
                  </a:lnTo>
                  <a:lnTo>
                    <a:pt x="442" y="114"/>
                  </a:lnTo>
                  <a:lnTo>
                    <a:pt x="442" y="114"/>
                  </a:lnTo>
                  <a:lnTo>
                    <a:pt x="445" y="111"/>
                  </a:lnTo>
                  <a:lnTo>
                    <a:pt x="448" y="107"/>
                  </a:lnTo>
                  <a:lnTo>
                    <a:pt x="452" y="106"/>
                  </a:lnTo>
                  <a:lnTo>
                    <a:pt x="456" y="106"/>
                  </a:lnTo>
                  <a:lnTo>
                    <a:pt x="456" y="106"/>
                  </a:lnTo>
                  <a:lnTo>
                    <a:pt x="462" y="107"/>
                  </a:lnTo>
                  <a:lnTo>
                    <a:pt x="468" y="111"/>
                  </a:lnTo>
                  <a:lnTo>
                    <a:pt x="472" y="115"/>
                  </a:lnTo>
                  <a:lnTo>
                    <a:pt x="476" y="121"/>
                  </a:lnTo>
                  <a:lnTo>
                    <a:pt x="476" y="121"/>
                  </a:lnTo>
                  <a:lnTo>
                    <a:pt x="478" y="125"/>
                  </a:lnTo>
                  <a:lnTo>
                    <a:pt x="479" y="131"/>
                  </a:lnTo>
                  <a:lnTo>
                    <a:pt x="478" y="135"/>
                  </a:lnTo>
                  <a:lnTo>
                    <a:pt x="478" y="138"/>
                  </a:lnTo>
                  <a:lnTo>
                    <a:pt x="476" y="143"/>
                  </a:lnTo>
                  <a:lnTo>
                    <a:pt x="473" y="147"/>
                  </a:lnTo>
                  <a:lnTo>
                    <a:pt x="473" y="147"/>
                  </a:lnTo>
                  <a:lnTo>
                    <a:pt x="458" y="165"/>
                  </a:lnTo>
                  <a:lnTo>
                    <a:pt x="442" y="184"/>
                  </a:lnTo>
                  <a:lnTo>
                    <a:pt x="408" y="220"/>
                  </a:lnTo>
                  <a:lnTo>
                    <a:pt x="374" y="255"/>
                  </a:lnTo>
                  <a:lnTo>
                    <a:pt x="340" y="289"/>
                  </a:lnTo>
                  <a:lnTo>
                    <a:pt x="340" y="289"/>
                  </a:lnTo>
                  <a:lnTo>
                    <a:pt x="280" y="348"/>
                  </a:lnTo>
                  <a:lnTo>
                    <a:pt x="251" y="379"/>
                  </a:lnTo>
                  <a:lnTo>
                    <a:pt x="223" y="410"/>
                  </a:lnTo>
                  <a:lnTo>
                    <a:pt x="223" y="410"/>
                  </a:lnTo>
                  <a:lnTo>
                    <a:pt x="207" y="429"/>
                  </a:lnTo>
                  <a:lnTo>
                    <a:pt x="189" y="445"/>
                  </a:lnTo>
                  <a:lnTo>
                    <a:pt x="171" y="460"/>
                  </a:lnTo>
                  <a:lnTo>
                    <a:pt x="153" y="471"/>
                  </a:lnTo>
                  <a:lnTo>
                    <a:pt x="135" y="480"/>
                  </a:lnTo>
                  <a:lnTo>
                    <a:pt x="118" y="488"/>
                  </a:lnTo>
                  <a:lnTo>
                    <a:pt x="109" y="490"/>
                  </a:lnTo>
                  <a:lnTo>
                    <a:pt x="100" y="492"/>
                  </a:lnTo>
                  <a:lnTo>
                    <a:pt x="92" y="493"/>
                  </a:lnTo>
                  <a:lnTo>
                    <a:pt x="84" y="493"/>
                  </a:lnTo>
                  <a:lnTo>
                    <a:pt x="84" y="49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60960" compatLnSpc="1" lIns="121920" numCol="1" rIns="121920" tIns="60960" vert="horz" wrap="square">
              <a:prstTxWarp prst="textNoShape">
                <a:avLst/>
              </a:prstTxWarp>
            </a:bodyPr>
            <a:lstStyle/>
            <a:p>
              <a:endParaRPr altLang="en-US" lang="zh-CN" sz="2400"/>
            </a:p>
          </p:txBody>
        </p:sp>
      </p:grpSp>
      <p:sp>
        <p:nvSpPr>
          <p:cNvPr id="115" name="Rectangle 1"/>
          <p:cNvSpPr>
            <a:spLocks noChangeArrowheads="1"/>
          </p:cNvSpPr>
          <p:nvPr/>
        </p:nvSpPr>
        <p:spPr bwMode="auto">
          <a:xfrm>
            <a:off x="2268835" y="4530761"/>
            <a:ext cx="2030292" cy="88644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 anchorCtr="0" bIns="63480" compatLnSpc="1" lIns="0" numCol="1" rIns="0" tIns="0" vert="horz" wrap="square">
            <a:prstTxWarp prst="textNoShape">
              <a:avLst/>
            </a:prstTxWarp>
            <a:spAutoFit/>
          </a:bodyPr>
          <a:lstStyle/>
          <a:p>
            <a:pPr algn="ctr" eaLnBrk="0" fontAlgn="base" hangingPunct="0" lvl="0">
              <a:spcBef>
                <a:spcPct val="0"/>
              </a:spcBef>
              <a:spcAft>
                <a:spcPct val="0"/>
              </a:spcAft>
            </a:pPr>
            <a:r>
              <a:rPr altLang="zh-CN" b="1" lang="en-US" smtClean="0">
                <a:latin charset="-122" panose="020b0503020204020204" pitchFamily="34" typeface="微软雅黑"/>
                <a:ea charset="-122" panose="020b0503020204020204" pitchFamily="34" typeface="微软雅黑"/>
                <a:cs charset="0" panose="020b0604020202020204" pitchFamily="34" typeface="Arial"/>
              </a:rPr>
              <a:t>2014年6月  </a:t>
            </a:r>
          </a:p>
          <a:p>
            <a:pPr algn="ctr" eaLnBrk="0" fontAlgn="base" hangingPunct="0" lvl="0">
              <a:spcBef>
                <a:spcPct val="0"/>
              </a:spcBef>
              <a:spcAft>
                <a:spcPct val="0"/>
              </a:spcAft>
            </a:pPr>
            <a:r>
              <a:rPr altLang="zh-CN" b="1" lang="en-US" smtClean="0">
                <a:latin charset="-122" panose="020b0503020204020204" pitchFamily="34" typeface="微软雅黑"/>
                <a:ea charset="-122" panose="020b0503020204020204" pitchFamily="34" typeface="微软雅黑"/>
                <a:cs charset="0" panose="020b0604020202020204" pitchFamily="34" typeface="Arial"/>
              </a:rPr>
              <a:t>公司规模人数达到1000人</a:t>
            </a:r>
          </a:p>
        </p:txBody>
      </p:sp>
      <p:sp>
        <p:nvSpPr>
          <p:cNvPr id="116" name="Rectangle 1"/>
          <p:cNvSpPr>
            <a:spLocks noChangeArrowheads="1"/>
          </p:cNvSpPr>
          <p:nvPr/>
        </p:nvSpPr>
        <p:spPr bwMode="auto">
          <a:xfrm>
            <a:off x="979089" y="1257392"/>
            <a:ext cx="2030292" cy="61212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 anchorCtr="0" bIns="63480" compatLnSpc="1" lIns="0" numCol="1" rIns="0" tIns="0" vert="horz" wrap="square">
            <a:prstTxWarp prst="textNoShape">
              <a:avLst/>
            </a:prstTxWarp>
            <a:spAutoFit/>
          </a:bodyPr>
          <a:lstStyle/>
          <a:p>
            <a:pPr algn="ctr" eaLnBrk="0" fontAlgn="base" hangingPunct="0" lvl="0">
              <a:spcBef>
                <a:spcPct val="0"/>
              </a:spcBef>
              <a:spcAft>
                <a:spcPct val="0"/>
              </a:spcAft>
            </a:pPr>
            <a:r>
              <a:rPr altLang="zh-CN" b="1" lang="en-US" smtClean="0">
                <a:latin charset="-122" panose="020b0503020204020204" pitchFamily="34" typeface="微软雅黑"/>
                <a:ea charset="-122" panose="020b0503020204020204" pitchFamily="34" typeface="微软雅黑"/>
                <a:cs charset="0" panose="020b0604020202020204" pitchFamily="34" typeface="Arial"/>
              </a:rPr>
              <a:t>2015年6月  </a:t>
            </a:r>
          </a:p>
          <a:p>
            <a:pPr algn="ctr" eaLnBrk="0" fontAlgn="base" hangingPunct="0" lvl="0">
              <a:spcBef>
                <a:spcPct val="0"/>
              </a:spcBef>
              <a:spcAft>
                <a:spcPct val="0"/>
              </a:spcAft>
            </a:pPr>
            <a:r>
              <a:rPr altLang="zh-CN" b="1" lang="en-US" smtClean="0">
                <a:latin charset="-122" panose="020b0503020204020204" pitchFamily="34" typeface="微软雅黑"/>
                <a:ea charset="-122" panose="020b0503020204020204" pitchFamily="34" typeface="微软雅黑"/>
                <a:cs charset="0" panose="020b0604020202020204" pitchFamily="34" typeface="Arial"/>
              </a:rPr>
              <a:t>公司产值500亿</a:t>
            </a:r>
          </a:p>
        </p:txBody>
      </p:sp>
    </p:spTree>
    <p:extLst>
      <p:ext uri="{BB962C8B-B14F-4D97-AF65-F5344CB8AC3E}">
        <p14:creationId val="534954689"/>
      </p:ext>
    </p:extLst>
  </p:cSld>
  <p:clrMapOvr>
    <a:masterClrMapping/>
  </p:clrMapOvr>
  <mc:AlternateContent>
    <mc:Choice Requires="p15">
      <p:transition p14:dur="1250" spd="slow">
        <p15:prstTrans prst="pageCurlDouble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7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1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1" nodeType="with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2000" id="13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4" nodeType="with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2000" id="16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18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1250" id="2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fill="hold" id="22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4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5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6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7" nodeType="afterGroup">
                            <p:stCondLst>
                              <p:cond delay="4250"/>
                            </p:stCondLst>
                            <p:childTnLst>
                              <p:par>
                                <p:cTn fill="hold" grpId="0" id="28" nodeType="afterEffect" presetClass="entr" presetID="53" presetSubtype="0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3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1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32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3" nodeType="afterGroup">
                            <p:stCondLst>
                              <p:cond delay="5250"/>
                            </p:stCondLst>
                            <p:childTnLst>
                              <p:par>
                                <p:cTn fill="hold" id="34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6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7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8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9" nodeType="afterGroup">
                            <p:stCondLst>
                              <p:cond delay="6250"/>
                            </p:stCondLst>
                            <p:childTnLst>
                              <p:par>
                                <p:cTn fill="hold" grpId="0" id="40" nodeType="afterEffect" presetClass="entr" presetID="53" presetSubtype="0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42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3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44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5" nodeType="afterGroup">
                            <p:stCondLst>
                              <p:cond delay="7250"/>
                            </p:stCondLst>
                            <p:childTnLst>
                              <p:par>
                                <p:cTn fill="hold" id="46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8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9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1" nodeType="afterGroup">
                            <p:stCondLst>
                              <p:cond delay="8250"/>
                            </p:stCondLst>
                            <p:childTnLst>
                              <p:par>
                                <p:cTn fill="hold" grpId="0" id="52" nodeType="afterEffect" presetClass="entr" presetID="53" presetSubtype="0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54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5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56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7" nodeType="afterGroup">
                            <p:stCondLst>
                              <p:cond delay="9250"/>
                            </p:stCondLst>
                            <p:childTnLst>
                              <p:par>
                                <p:cTn fill="hold" id="58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6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61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2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3" nodeType="afterGroup">
                            <p:stCondLst>
                              <p:cond delay="10250"/>
                            </p:stCondLst>
                            <p:childTnLst>
                              <p:par>
                                <p:cTn fill="hold" grpId="0" id="64" nodeType="afterEffect" presetClass="entr" presetID="53" presetSubtype="0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66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7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68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6"/>
      <p:bldP grpId="0" spid="10"/>
      <p:bldP grpId="0" spid="64"/>
      <p:bldP grpId="0" spid="67"/>
      <p:bldP grpId="0" spid="49"/>
      <p:bldP grpId="0" spid="115"/>
      <p:bldP grpId="0" spid="116"/>
    </p:bldLst>
  </p:timing>
</p:sld>
</file>

<file path=ppt/slides/slide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194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4550211" y="1923468"/>
            <a:ext cx="6278880" cy="13106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lang="zh-CN" smtClean="0" sz="8000">
                <a:latin charset="-122" pitchFamily="50" typeface="造字工房丁丁（非商用）常规体"/>
                <a:ea charset="-122" pitchFamily="50" typeface="造字工房丁丁（非商用）常规体"/>
                <a:cs charset="-34" panose="02020603050405020304" pitchFamily="18" typeface="Angsana New"/>
              </a:rPr>
              <a:t>二、主要产品</a:t>
            </a:r>
          </a:p>
        </p:txBody>
      </p:sp>
    </p:spTree>
    <p:extLst>
      <p:ext uri="{BB962C8B-B14F-4D97-AF65-F5344CB8AC3E}">
        <p14:creationId val="1436919815"/>
      </p:ext>
    </p:extLst>
  </p:cSld>
  <p:clrMapOvr>
    <a:masterClrMapping/>
  </p:clrMapOvr>
  <mc:AlternateContent>
    <mc:Choice Requires="p15">
      <p:transition p14:dur="2000" spd="slow">
        <p15:prstTrans prst="fracture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1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1250" id="13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"/>
    </p:bldLst>
  </p:timing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  <p:tag name="ISPRING_PRESENTATION_TITLE" val="PowerPoint 演示文稿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宽屏</PresentationFormat>
  <Paragraphs>124</Paragraphs>
  <Slides>32</Slides>
  <Notes>31</Notes>
  <TotalTime>577</TotalTime>
  <HiddenSlides>0</HiddenSlides>
  <MMClips>0</MMClips>
  <ScaleCrop>0</ScaleCrop>
  <HeadingPairs>
    <vt:vector baseType="variant" size="6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baseType="lpstr" size="42">
      <vt:lpstr>Arial</vt:lpstr>
      <vt:lpstr>Calibri Light</vt:lpstr>
      <vt:lpstr>Calibri</vt:lpstr>
      <vt:lpstr>造字工房丁丁（非商用）常规体</vt:lpstr>
      <vt:lpstr>Angsana New</vt:lpstr>
      <vt:lpstr>微软雅黑</vt:lpstr>
      <vt:lpstr>方正静蕾简体</vt:lpstr>
      <vt:lpstr>HYXiaRiTiW</vt:lpstr>
      <vt:lpstr>宋体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2016-06-10T14:23:06Z</dcterms:created>
  <cp:lastModifiedBy>kan</cp:lastModifiedBy>
  <dcterms:modified xsi:type="dcterms:W3CDTF">2021-08-20T10:51:27Z</dcterms:modified>
  <cp:revision>54</cp:revision>
  <dc:title>PowerPoint 演示文稿</dc:title>
</cp:coreProperties>
</file>